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notesSlides/notesSlide3.xml" ContentType="application/vnd.openxmlformats-officedocument.presentationml.notesSlide+xml"/>
  <Override PartName="/ppt/charts/chart2.xml" ContentType="application/vnd.openxmlformats-officedocument.drawingml.char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3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6.xml" ContentType="application/vnd.openxmlformats-officedocument.presentationml.notesSlide+xml"/>
  <Override PartName="/ppt/charts/chart4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7.xml" ContentType="application/vnd.openxmlformats-officedocument.presentationml.notesSlide+xml"/>
  <Override PartName="/ppt/charts/chart5.xml" ContentType="application/vnd.openxmlformats-officedocument.drawingml.chart+xml"/>
  <Override PartName="/ppt/notesSlides/notesSlide8.xml" ContentType="application/vnd.openxmlformats-officedocument.presentationml.notesSlide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9.xml" ContentType="application/vnd.openxmlformats-officedocument.presentationml.notesSlide+xml"/>
  <Override PartName="/ppt/charts/chart8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10.xml" ContentType="application/vnd.openxmlformats-officedocument.presentationml.notesSlide+xml"/>
  <Override PartName="/ppt/charts/chart9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rts/chart10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13.xml" ContentType="application/vnd.openxmlformats-officedocument.presentationml.notesSlide+xml"/>
  <Override PartName="/ppt/charts/chart11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notesSlides/notesSlide14.xml" ContentType="application/vnd.openxmlformats-officedocument.presentationml.notesSlide+xml"/>
  <Override PartName="/ppt/charts/chart12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13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notesSlides/notesSlide15.xml" ContentType="application/vnd.openxmlformats-officedocument.presentationml.notesSlide+xml"/>
  <Override PartName="/ppt/charts/chart14.xml" ContentType="application/vnd.openxmlformats-officedocument.drawingml.chart+xml"/>
  <Override PartName="/ppt/charts/chart15.xml" ContentType="application/vnd.openxmlformats-officedocument.drawingml.chart+xml"/>
  <Override PartName="/ppt/notesSlides/notesSlide16.xml" ContentType="application/vnd.openxmlformats-officedocument.presentationml.notesSlide+xml"/>
  <Override PartName="/ppt/charts/chart16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7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notesSlides/notesSlide17.xml" ContentType="application/vnd.openxmlformats-officedocument.presentationml.notesSlide+xml"/>
  <Override PartName="/ppt/charts/chart18.xml" ContentType="application/vnd.openxmlformats-officedocument.drawingml.chart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rts/chart19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notesSlides/notesSlide21.xml" ContentType="application/vnd.openxmlformats-officedocument.presentationml.notesSlide+xml"/>
  <Override PartName="/ppt/charts/chart20.xml" ContentType="application/vnd.openxmlformats-officedocument.drawingml.chart+xml"/>
  <Override PartName="/ppt/charts/chart21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charts/chart22.xml" ContentType="application/vnd.openxmlformats-officedocument.drawingml.chart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charts/chart23.xml" ContentType="application/vnd.openxmlformats-officedocument.drawingml.chart+xml"/>
  <Override PartName="/ppt/charts/chart2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notesSlides/notesSlide26.xml" ContentType="application/vnd.openxmlformats-officedocument.presentationml.notesSlide+xml"/>
  <Override PartName="/ppt/charts/chart2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notesSlides/notesSlide27.xml" ContentType="application/vnd.openxmlformats-officedocument.presentationml.notesSlide+xml"/>
  <Override PartName="/ppt/charts/chart2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notesSlides/notesSlide28.xml" ContentType="application/vnd.openxmlformats-officedocument.presentationml.notesSlide+xml"/>
  <Override PartName="/ppt/charts/chart27.xml" ContentType="application/vnd.openxmlformats-officedocument.drawingml.chart+xml"/>
  <Override PartName="/ppt/notesSlides/notesSlide29.xml" ContentType="application/vnd.openxmlformats-officedocument.presentationml.notesSlide+xml"/>
  <Override PartName="/ppt/charts/chart28.xml" ContentType="application/vnd.openxmlformats-officedocument.drawingml.chart+xml"/>
  <Override PartName="/ppt/charts/chart29.xml" ContentType="application/vnd.openxmlformats-officedocument.drawingml.chart+xml"/>
  <Override PartName="/ppt/notesSlides/notesSlide30.xml" ContentType="application/vnd.openxmlformats-officedocument.presentationml.notesSlide+xml"/>
  <Override PartName="/ppt/charts/chart30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31.xml" ContentType="application/vnd.openxmlformats-officedocument.drawingml.chart+xml"/>
  <Override PartName="/ppt/notesSlides/notesSlide31.xml" ContentType="application/vnd.openxmlformats-officedocument.presentationml.notesSlide+xml"/>
  <Override PartName="/ppt/charts/chart32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notesSlides/notesSlide32.xml" ContentType="application/vnd.openxmlformats-officedocument.presentationml.notesSlide+xml"/>
  <Override PartName="/ppt/charts/chart33.xml" ContentType="application/vnd.openxmlformats-officedocument.drawingml.chart+xml"/>
  <Override PartName="/ppt/charts/chart34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charts/chart35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notesSlides/notesSlide35.xml" ContentType="application/vnd.openxmlformats-officedocument.presentationml.notesSlide+xml"/>
  <Override PartName="/ppt/charts/chart36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charts/chart37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ppt/charts/chart38.xml" ContentType="application/vnd.openxmlformats-officedocument.drawingml.chart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charts/chart39.xml" ContentType="application/vnd.openxmlformats-officedocument.drawingml.chart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handoutMasterIdLst>
    <p:handoutMasterId r:id="rId43"/>
  </p:handoutMasterIdLst>
  <p:sldIdLst>
    <p:sldId id="288" r:id="rId2"/>
    <p:sldId id="301" r:id="rId3"/>
    <p:sldId id="302" r:id="rId4"/>
    <p:sldId id="304" r:id="rId5"/>
    <p:sldId id="305" r:id="rId6"/>
    <p:sldId id="306" r:id="rId7"/>
    <p:sldId id="311" r:id="rId8"/>
    <p:sldId id="331" r:id="rId9"/>
    <p:sldId id="310" r:id="rId10"/>
    <p:sldId id="257" r:id="rId11"/>
    <p:sldId id="292" r:id="rId12"/>
    <p:sldId id="297" r:id="rId13"/>
    <p:sldId id="294" r:id="rId14"/>
    <p:sldId id="298" r:id="rId15"/>
    <p:sldId id="293" r:id="rId16"/>
    <p:sldId id="295" r:id="rId17"/>
    <p:sldId id="296" r:id="rId18"/>
    <p:sldId id="300" r:id="rId19"/>
    <p:sldId id="309" r:id="rId20"/>
    <p:sldId id="308" r:id="rId21"/>
    <p:sldId id="312" r:id="rId22"/>
    <p:sldId id="313" r:id="rId23"/>
    <p:sldId id="314" r:id="rId24"/>
    <p:sldId id="315" r:id="rId25"/>
    <p:sldId id="316" r:id="rId26"/>
    <p:sldId id="317" r:id="rId27"/>
    <p:sldId id="319" r:id="rId28"/>
    <p:sldId id="318" r:id="rId29"/>
    <p:sldId id="320" r:id="rId30"/>
    <p:sldId id="322" r:id="rId31"/>
    <p:sldId id="324" r:id="rId32"/>
    <p:sldId id="325" r:id="rId33"/>
    <p:sldId id="326" r:id="rId34"/>
    <p:sldId id="327" r:id="rId35"/>
    <p:sldId id="328" r:id="rId36"/>
    <p:sldId id="329" r:id="rId37"/>
    <p:sldId id="330" r:id="rId38"/>
    <p:sldId id="333" r:id="rId39"/>
    <p:sldId id="332" r:id="rId40"/>
    <p:sldId id="334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17" userDrawn="1">
          <p15:clr>
            <a:srgbClr val="A4A3A4"/>
          </p15:clr>
        </p15:guide>
        <p15:guide id="4" pos="506" userDrawn="1">
          <p15:clr>
            <a:srgbClr val="A4A3A4"/>
          </p15:clr>
        </p15:guide>
        <p15:guide id="6" orient="horz" pos="2704" userDrawn="1">
          <p15:clr>
            <a:srgbClr val="A4A3A4"/>
          </p15:clr>
        </p15:guide>
        <p15:guide id="7" pos="715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0000"/>
    <a:srgbClr val="2C2C2C"/>
    <a:srgbClr val="C9C9C9"/>
    <a:srgbClr val="2837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84" autoAdjust="0"/>
    <p:restoredTop sz="84933" autoAdjust="0"/>
  </p:normalViewPr>
  <p:slideViewPr>
    <p:cSldViewPr snapToGrid="0" showGuides="1">
      <p:cViewPr varScale="1">
        <p:scale>
          <a:sx n="109" d="100"/>
          <a:sy n="109" d="100"/>
        </p:scale>
        <p:origin x="540" y="102"/>
      </p:cViewPr>
      <p:guideLst>
        <p:guide pos="3817"/>
        <p:guide pos="506"/>
        <p:guide orient="horz" pos="2704"/>
        <p:guide pos="715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3" d="100"/>
        <a:sy n="73" d="100"/>
      </p:scale>
      <p:origin x="0" y="0"/>
    </p:cViewPr>
  </p:sorterViewPr>
  <p:notesViewPr>
    <p:cSldViewPr snapToGrid="0" showGuides="1">
      <p:cViewPr varScale="1">
        <p:scale>
          <a:sx n="98" d="100"/>
          <a:sy n="98" d="100"/>
        </p:scale>
        <p:origin x="260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3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4.xlsx"/></Relationships>
</file>

<file path=ppt/charts/_rels/chart1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5.xlsx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6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7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8.xlsx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9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2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0.xlsx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1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2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2.xlsx"/></Relationships>
</file>

<file path=ppt/charts/_rels/chart2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3.xlsx"/></Relationships>
</file>

<file path=ppt/charts/_rels/chart2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4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2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5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2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6.xlsx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2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7.xlsx"/></Relationships>
</file>

<file path=ppt/charts/_rels/chart2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8.xlsx"/></Relationships>
</file>

<file path=ppt/charts/_rels/chart2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9.xlsx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3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0.xlsx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3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1.xlsx"/></Relationships>
</file>

<file path=ppt/charts/_rels/chart3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2.xlsx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3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3.xlsx"/></Relationships>
</file>

<file path=ppt/charts/_rels/chart3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4.xlsx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3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5.xlsx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3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6.xlsx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3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7.xlsx"/><Relationship Id="rId2" Type="http://schemas.microsoft.com/office/2011/relationships/chartColorStyle" Target="colors22.xml"/><Relationship Id="rId1" Type="http://schemas.microsoft.com/office/2011/relationships/chartStyle" Target="style22.xml"/></Relationships>
</file>

<file path=ppt/charts/_rels/chart3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8.xlsx"/></Relationships>
</file>

<file path=ppt/charts/_rels/chart3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9.xlsx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.xlsx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stats</c:v>
                </c:pt>
              </c:strCache>
            </c:strRef>
          </c:tx>
          <c:spPr>
            <a:effectLst/>
          </c:spPr>
          <c:marker>
            <c:symbol val="circle"/>
            <c:size val="10"/>
            <c:spPr>
              <a:ln>
                <a:noFill/>
              </a:ln>
            </c:spPr>
          </c:marker>
          <c:cat>
            <c:strRef>
              <c:f>Sheet1!$A$2:$A$8</c:f>
              <c:strCache>
                <c:ptCount val="7"/>
                <c:pt idx="0">
                  <c:v>Mon</c:v>
                </c:pt>
                <c:pt idx="1">
                  <c:v>Tue</c:v>
                </c:pt>
                <c:pt idx="2">
                  <c:v>Wed</c:v>
                </c:pt>
                <c:pt idx="3">
                  <c:v>Thu</c:v>
                </c:pt>
                <c:pt idx="4">
                  <c:v>Fri</c:v>
                </c:pt>
                <c:pt idx="5">
                  <c:v>Sat</c:v>
                </c:pt>
                <c:pt idx="6">
                  <c:v>Sun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3</c:v>
                </c:pt>
                <c:pt idx="5">
                  <c:v>2</c:v>
                </c:pt>
                <c:pt idx="6">
                  <c:v>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1641544848"/>
        <c:axId val="-1641544304"/>
      </c:lineChart>
      <c:catAx>
        <c:axId val="-16415448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 w="6350">
            <a:noFill/>
          </a:ln>
        </c:spPr>
        <c:txPr>
          <a:bodyPr/>
          <a:lstStyle/>
          <a:p>
            <a:pPr>
              <a:defRPr sz="1000" b="0"/>
            </a:pPr>
            <a:endParaRPr lang="en-US"/>
          </a:p>
        </c:txPr>
        <c:crossAx val="-1641544304"/>
        <c:crosses val="autoZero"/>
        <c:auto val="1"/>
        <c:lblAlgn val="ctr"/>
        <c:lblOffset val="100"/>
        <c:noMultiLvlLbl val="0"/>
      </c:catAx>
      <c:valAx>
        <c:axId val="-1641544304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-1641544848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200">
          <a:solidFill>
            <a:schemeClr val="tx1"/>
          </a:solidFill>
        </a:defRPr>
      </a:pPr>
      <a:endParaRPr lang="en-US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Oct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cases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1.1000000000000001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Nov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cases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1.96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Dec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cases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2.93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50"/>
        <c:overlap val="-80"/>
        <c:axId val="-1641529072"/>
        <c:axId val="-1641537232"/>
      </c:barChart>
      <c:catAx>
        <c:axId val="-1641529072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-1641537232"/>
        <c:crosses val="autoZero"/>
        <c:auto val="1"/>
        <c:lblAlgn val="ctr"/>
        <c:lblOffset val="100"/>
        <c:noMultiLvlLbl val="0"/>
      </c:catAx>
      <c:valAx>
        <c:axId val="-164153723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alpha val="3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6415290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l"/>
      <c:layout>
        <c:manualLayout>
          <c:xMode val="edge"/>
          <c:yMode val="edge"/>
          <c:x val="1.2694146185159186E-2"/>
          <c:y val="0.15793862331548303"/>
          <c:w val="7.5829603148719421E-2"/>
          <c:h val="0.4574918521859178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Female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Week 1</c:v>
                </c:pt>
                <c:pt idx="1">
                  <c:v>Week 2</c:v>
                </c:pt>
                <c:pt idx="2">
                  <c:v>Week 3</c:v>
                </c:pt>
                <c:pt idx="3">
                  <c:v>Week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Male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Week 1</c:v>
                </c:pt>
                <c:pt idx="1">
                  <c:v>Week 2</c:v>
                </c:pt>
                <c:pt idx="2">
                  <c:v>Week 3</c:v>
                </c:pt>
                <c:pt idx="3">
                  <c:v>Week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641536144"/>
        <c:axId val="-1641535600"/>
      </c:barChart>
      <c:catAx>
        <c:axId val="-16415361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pPr>
            <a:endParaRPr lang="en-US"/>
          </a:p>
        </c:txPr>
        <c:crossAx val="-1641535600"/>
        <c:crosses val="autoZero"/>
        <c:auto val="1"/>
        <c:lblAlgn val="ctr"/>
        <c:lblOffset val="100"/>
        <c:noMultiLvlLbl val="0"/>
      </c:catAx>
      <c:valAx>
        <c:axId val="-16415356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alpha val="3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6415361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Sheet1!$A$2:$A$7</c:f>
              <c:strCache>
                <c:ptCount val="6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3</c:v>
                </c:pt>
                <c:pt idx="5">
                  <c:v>2</c:v>
                </c:pt>
              </c:numCache>
            </c:numRef>
          </c: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1641524176"/>
        <c:axId val="-1641523632"/>
      </c:lineChart>
      <c:catAx>
        <c:axId val="-16415241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641523632"/>
        <c:crosses val="autoZero"/>
        <c:auto val="1"/>
        <c:lblAlgn val="ctr"/>
        <c:lblOffset val="100"/>
        <c:tickMarkSkip val="1"/>
        <c:noMultiLvlLbl val="0"/>
      </c:catAx>
      <c:valAx>
        <c:axId val="-1641523632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-16415241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19050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strRef>
              <c:f>Sheet1!$A$2:$A$7</c:f>
              <c:strCache>
                <c:ptCount val="6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4.3</c:v>
                </c:pt>
                <c:pt idx="1">
                  <c:v>2.5</c:v>
                </c:pt>
                <c:pt idx="2">
                  <c:v>5</c:v>
                </c:pt>
                <c:pt idx="3">
                  <c:v>4.5</c:v>
                </c:pt>
                <c:pt idx="4">
                  <c:v>3</c:v>
                </c:pt>
                <c:pt idx="5">
                  <c:v>3</c:v>
                </c:pt>
              </c:numCache>
            </c:numRef>
          </c: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1641534512"/>
        <c:axId val="-1641533968"/>
      </c:lineChart>
      <c:catAx>
        <c:axId val="-16415345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641533968"/>
        <c:crosses val="autoZero"/>
        <c:auto val="1"/>
        <c:lblAlgn val="ctr"/>
        <c:lblOffset val="100"/>
        <c:tickMarkSkip val="1"/>
        <c:noMultiLvlLbl val="0"/>
      </c:catAx>
      <c:valAx>
        <c:axId val="-164153396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-16415345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/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stats</c:v>
                </c:pt>
              </c:strCache>
            </c:strRef>
          </c:tx>
          <c:spPr>
            <a:solidFill>
              <a:schemeClr val="accent1"/>
            </a:solidFill>
            <a:ln w="25400"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Mon</c:v>
                </c:pt>
                <c:pt idx="1">
                  <c:v>Tue</c:v>
                </c:pt>
                <c:pt idx="2">
                  <c:v>Wed</c:v>
                </c:pt>
                <c:pt idx="3">
                  <c:v>Thu</c:v>
                </c:pt>
                <c:pt idx="4">
                  <c:v>Fri</c:v>
                </c:pt>
                <c:pt idx="5">
                  <c:v>Sat</c:v>
                </c:pt>
                <c:pt idx="6">
                  <c:v>Sun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3</c:v>
                </c:pt>
                <c:pt idx="5">
                  <c:v>2</c:v>
                </c:pt>
                <c:pt idx="6">
                  <c:v>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60"/>
        <c:overlap val="-30"/>
        <c:axId val="-1641526352"/>
        <c:axId val="-1641525808"/>
      </c:barChart>
      <c:catAx>
        <c:axId val="-16415263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 w="6350">
            <a:noFill/>
          </a:ln>
        </c:spPr>
        <c:txPr>
          <a:bodyPr/>
          <a:lstStyle/>
          <a:p>
            <a:pPr>
              <a:defRPr sz="1200" b="0"/>
            </a:pPr>
            <a:endParaRPr lang="en-US"/>
          </a:p>
        </c:txPr>
        <c:crossAx val="-1641525808"/>
        <c:crosses val="autoZero"/>
        <c:auto val="1"/>
        <c:lblAlgn val="ctr"/>
        <c:lblOffset val="100"/>
        <c:noMultiLvlLbl val="0"/>
      </c:catAx>
      <c:valAx>
        <c:axId val="-1641525808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-1641526352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200">
          <a:solidFill>
            <a:schemeClr val="tx1"/>
          </a:solidFill>
        </a:defRPr>
      </a:pPr>
      <a:endParaRPr lang="en-US"/>
    </a:p>
  </c:txPr>
  <c:externalData r:id="rId1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Women</c:v>
                </c:pt>
              </c:strCache>
            </c:strRef>
          </c:tx>
          <c:spPr>
            <a:ln w="25400">
              <a:noFill/>
            </a:ln>
            <a:effectLst/>
          </c:spPr>
          <c:invertIfNegative val="0"/>
          <c:cat>
            <c:strRef>
              <c:f>Sheet1!$A$2:$A$9</c:f>
              <c:strCache>
                <c:ptCount val="8"/>
                <c:pt idx="0">
                  <c:v>10-19 years</c:v>
                </c:pt>
                <c:pt idx="1">
                  <c:v>20-29 years</c:v>
                </c:pt>
                <c:pt idx="2">
                  <c:v>30-39 years</c:v>
                </c:pt>
                <c:pt idx="3">
                  <c:v>40-49 years</c:v>
                </c:pt>
                <c:pt idx="4">
                  <c:v>50-59 years</c:v>
                </c:pt>
                <c:pt idx="5">
                  <c:v>60-69 years</c:v>
                </c:pt>
                <c:pt idx="6">
                  <c:v>70-79 years</c:v>
                </c:pt>
                <c:pt idx="7">
                  <c:v>80+ years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3</c:v>
                </c:pt>
                <c:pt idx="5">
                  <c:v>2</c:v>
                </c:pt>
                <c:pt idx="6">
                  <c:v>4</c:v>
                </c:pt>
                <c:pt idx="7">
                  <c:v>7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Men</c:v>
                </c:pt>
              </c:strCache>
            </c:strRef>
          </c:tx>
          <c:spPr>
            <a:solidFill>
              <a:schemeClr val="accent2"/>
            </a:solidFill>
            <a:ln w="25400"/>
          </c:spPr>
          <c:invertIfNegative val="0"/>
          <c:cat>
            <c:strRef>
              <c:f>Sheet1!$A$2:$A$9</c:f>
              <c:strCache>
                <c:ptCount val="8"/>
                <c:pt idx="0">
                  <c:v>10-19 years</c:v>
                </c:pt>
                <c:pt idx="1">
                  <c:v>20-29 years</c:v>
                </c:pt>
                <c:pt idx="2">
                  <c:v>30-39 years</c:v>
                </c:pt>
                <c:pt idx="3">
                  <c:v>40-49 years</c:v>
                </c:pt>
                <c:pt idx="4">
                  <c:v>50-59 years</c:v>
                </c:pt>
                <c:pt idx="5">
                  <c:v>60-69 years</c:v>
                </c:pt>
                <c:pt idx="6">
                  <c:v>70-79 years</c:v>
                </c:pt>
                <c:pt idx="7">
                  <c:v>80+ years</c:v>
                </c:pt>
              </c:strCache>
            </c:strRef>
          </c:cat>
          <c:val>
            <c:numRef>
              <c:f>Sheet1!$C$2:$C$9</c:f>
              <c:numCache>
                <c:formatCode>General</c:formatCode>
                <c:ptCount val="8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3</c:v>
                </c:pt>
                <c:pt idx="4">
                  <c:v>4</c:v>
                </c:pt>
                <c:pt idx="5">
                  <c:v>3</c:v>
                </c:pt>
                <c:pt idx="6">
                  <c:v>2</c:v>
                </c:pt>
                <c:pt idx="7">
                  <c:v>6.5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80"/>
        <c:overlap val="-30"/>
        <c:axId val="-1641513840"/>
        <c:axId val="-1641513296"/>
      </c:barChart>
      <c:catAx>
        <c:axId val="-16415138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000" b="0">
                <a:solidFill>
                  <a:schemeClr val="tx1"/>
                </a:solidFill>
              </a:defRPr>
            </a:pPr>
            <a:endParaRPr lang="en-US"/>
          </a:p>
        </c:txPr>
        <c:crossAx val="-1641513296"/>
        <c:crosses val="autoZero"/>
        <c:auto val="1"/>
        <c:lblAlgn val="ctr"/>
        <c:lblOffset val="100"/>
        <c:tickLblSkip val="1"/>
        <c:noMultiLvlLbl val="0"/>
      </c:catAx>
      <c:valAx>
        <c:axId val="-164151329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-1641513840"/>
        <c:crosses val="autoZero"/>
        <c:crossBetween val="between"/>
      </c:valAx>
    </c:plotArea>
    <c:legend>
      <c:legendPos val="t"/>
      <c:layout>
        <c:manualLayout>
          <c:xMode val="edge"/>
          <c:yMode val="edge"/>
          <c:x val="0.61546981881551066"/>
          <c:y val="4.7691410288827195E-2"/>
          <c:w val="0.38453018118448928"/>
          <c:h val="0.16100607596077537"/>
        </c:manualLayout>
      </c:layout>
      <c:overlay val="0"/>
      <c:txPr>
        <a:bodyPr/>
        <a:lstStyle/>
        <a:p>
          <a:pPr>
            <a:defRPr>
              <a:solidFill>
                <a:schemeClr val="tx1">
                  <a:lumMod val="50000"/>
                  <a:lumOff val="50000"/>
                </a:schemeClr>
              </a:solidFill>
            </a:defRPr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200">
          <a:solidFill>
            <a:schemeClr val="tx1"/>
          </a:solidFill>
        </a:defRPr>
      </a:pPr>
      <a:endParaRPr lang="en-US"/>
    </a:p>
  </c:txPr>
  <c:externalData r:id="rId1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Sheet1!$A$2:$A$8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</c:numCache>
            </c:numRef>
          </c:cat>
          <c:val>
            <c:numRef>
              <c:f>Sheet1!$B$2:$B$8</c:f>
              <c:numCache>
                <c:formatCode>General</c:formatCode>
                <c:ptCount val="7"/>
                <c:pt idx="0">
                  <c:v>6.3</c:v>
                </c:pt>
                <c:pt idx="1">
                  <c:v>5</c:v>
                </c:pt>
                <c:pt idx="2">
                  <c:v>7</c:v>
                </c:pt>
                <c:pt idx="3">
                  <c:v>6</c:v>
                </c:pt>
                <c:pt idx="4">
                  <c:v>6</c:v>
                </c:pt>
                <c:pt idx="5">
                  <c:v>6.2</c:v>
                </c:pt>
                <c:pt idx="6">
                  <c:v>8.1</c:v>
                </c:pt>
              </c:numCache>
            </c:numRef>
          </c: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1641523088"/>
        <c:axId val="-1641517648"/>
      </c:lineChart>
      <c:catAx>
        <c:axId val="-16415230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641517648"/>
        <c:crosses val="autoZero"/>
        <c:auto val="1"/>
        <c:lblAlgn val="ctr"/>
        <c:lblOffset val="100"/>
        <c:tickMarkSkip val="1"/>
        <c:noMultiLvlLbl val="0"/>
      </c:catAx>
      <c:valAx>
        <c:axId val="-164151764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-16415230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/>
      </a:pPr>
      <a:endParaRPr lang="en-US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2"/>
            </a:solidFill>
            <a:ln w="12700">
              <a:noFill/>
            </a:ln>
            <a:effectLst/>
          </c:spPr>
          <c:invertIfNegative val="0"/>
          <c:cat>
            <c:numRef>
              <c:f>Sheet1!$A$2:$A$8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</c:numCache>
            </c:numRef>
          </c:cat>
          <c:val>
            <c:numRef>
              <c:f>Sheet1!$B$2:$B$8</c:f>
              <c:numCache>
                <c:formatCode>General</c:formatCode>
                <c:ptCount val="7"/>
                <c:pt idx="0">
                  <c:v>750</c:v>
                </c:pt>
                <c:pt idx="1">
                  <c:v>800</c:v>
                </c:pt>
                <c:pt idx="2">
                  <c:v>831</c:v>
                </c:pt>
                <c:pt idx="3">
                  <c:v>760</c:v>
                </c:pt>
                <c:pt idx="4">
                  <c:v>700</c:v>
                </c:pt>
                <c:pt idx="5">
                  <c:v>790</c:v>
                </c:pt>
                <c:pt idx="6">
                  <c:v>785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50"/>
        <c:axId val="-1641512752"/>
        <c:axId val="-1641510032"/>
      </c:barChart>
      <c:catAx>
        <c:axId val="-16415127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641510032"/>
        <c:crosses val="autoZero"/>
        <c:auto val="1"/>
        <c:lblAlgn val="ctr"/>
        <c:lblOffset val="100"/>
        <c:noMultiLvlLbl val="0"/>
      </c:catAx>
      <c:valAx>
        <c:axId val="-1641510032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-16415127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/>
      </a:pPr>
      <a:endParaRPr lang="en-US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stats</c:v>
                </c:pt>
              </c:strCache>
            </c:strRef>
          </c:tx>
          <c:spPr>
            <a:solidFill>
              <a:schemeClr val="accent4"/>
            </a:solidFill>
            <a:ln w="25400"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Mon</c:v>
                </c:pt>
                <c:pt idx="1">
                  <c:v>Tue</c:v>
                </c:pt>
                <c:pt idx="2">
                  <c:v>Wed</c:v>
                </c:pt>
                <c:pt idx="3">
                  <c:v>Thu</c:v>
                </c:pt>
                <c:pt idx="4">
                  <c:v>Fri</c:v>
                </c:pt>
                <c:pt idx="5">
                  <c:v>Sat</c:v>
                </c:pt>
                <c:pt idx="6">
                  <c:v>Sun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3</c:v>
                </c:pt>
                <c:pt idx="5">
                  <c:v>2</c:v>
                </c:pt>
                <c:pt idx="6">
                  <c:v>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60"/>
        <c:overlap val="-30"/>
        <c:axId val="-1641511664"/>
        <c:axId val="-1641514384"/>
      </c:barChart>
      <c:catAx>
        <c:axId val="-16415116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 w="6350">
            <a:noFill/>
          </a:ln>
        </c:spPr>
        <c:txPr>
          <a:bodyPr/>
          <a:lstStyle/>
          <a:p>
            <a:pPr>
              <a:defRPr sz="1000" b="0"/>
            </a:pPr>
            <a:endParaRPr lang="en-US"/>
          </a:p>
        </c:txPr>
        <c:crossAx val="-1641514384"/>
        <c:crosses val="autoZero"/>
        <c:auto val="1"/>
        <c:lblAlgn val="ctr"/>
        <c:lblOffset val="100"/>
        <c:noMultiLvlLbl val="0"/>
      </c:catAx>
      <c:valAx>
        <c:axId val="-1641514384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-164151166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200">
          <a:solidFill>
            <a:schemeClr val="tx1"/>
          </a:solidFill>
        </a:defRPr>
      </a:pPr>
      <a:endParaRPr lang="en-US"/>
    </a:p>
  </c:txPr>
  <c:externalData r:id="rId1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total cases</c:v>
                </c:pt>
              </c:strCache>
            </c:strRef>
          </c:tx>
          <c:spPr>
            <a:solidFill>
              <a:schemeClr val="accent1"/>
            </a:solidFill>
            <a:ln w="12700">
              <a:noFill/>
            </a:ln>
            <a:effectLst/>
          </c:spPr>
          <c:invertIfNegative val="0"/>
          <c:cat>
            <c:numRef>
              <c:f>Sheet1!$A$2:$A$32</c:f>
              <c:numCache>
                <c:formatCode>General</c:formatCode>
                <c:ptCount val="3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</c:numCache>
            </c:numRef>
          </c:cat>
          <c:val>
            <c:numRef>
              <c:f>Sheet1!$B$2:$B$32</c:f>
              <c:numCache>
                <c:formatCode>General</c:formatCode>
                <c:ptCount val="31"/>
                <c:pt idx="0">
                  <c:v>2301</c:v>
                </c:pt>
                <c:pt idx="1">
                  <c:v>4211</c:v>
                </c:pt>
                <c:pt idx="2">
                  <c:v>3011</c:v>
                </c:pt>
                <c:pt idx="3">
                  <c:v>2198</c:v>
                </c:pt>
                <c:pt idx="4">
                  <c:v>1987</c:v>
                </c:pt>
                <c:pt idx="5">
                  <c:v>2546</c:v>
                </c:pt>
                <c:pt idx="6">
                  <c:v>3819</c:v>
                </c:pt>
                <c:pt idx="7">
                  <c:v>4502</c:v>
                </c:pt>
                <c:pt idx="8">
                  <c:v>3302</c:v>
                </c:pt>
                <c:pt idx="9">
                  <c:v>1520</c:v>
                </c:pt>
                <c:pt idx="10">
                  <c:v>6789</c:v>
                </c:pt>
                <c:pt idx="11">
                  <c:v>4563</c:v>
                </c:pt>
                <c:pt idx="12">
                  <c:v>2458</c:v>
                </c:pt>
                <c:pt idx="13">
                  <c:v>4011</c:v>
                </c:pt>
                <c:pt idx="14">
                  <c:v>2301</c:v>
                </c:pt>
                <c:pt idx="15">
                  <c:v>4211</c:v>
                </c:pt>
                <c:pt idx="16">
                  <c:v>3011</c:v>
                </c:pt>
                <c:pt idx="17">
                  <c:v>2198</c:v>
                </c:pt>
                <c:pt idx="18">
                  <c:v>1987</c:v>
                </c:pt>
                <c:pt idx="19">
                  <c:v>2546</c:v>
                </c:pt>
                <c:pt idx="20">
                  <c:v>3819</c:v>
                </c:pt>
                <c:pt idx="21">
                  <c:v>4502</c:v>
                </c:pt>
                <c:pt idx="22">
                  <c:v>3302</c:v>
                </c:pt>
                <c:pt idx="23">
                  <c:v>1520</c:v>
                </c:pt>
                <c:pt idx="24">
                  <c:v>5400</c:v>
                </c:pt>
                <c:pt idx="25">
                  <c:v>4563</c:v>
                </c:pt>
                <c:pt idx="26">
                  <c:v>2458</c:v>
                </c:pt>
                <c:pt idx="27">
                  <c:v>4011</c:v>
                </c:pt>
                <c:pt idx="28">
                  <c:v>1987</c:v>
                </c:pt>
                <c:pt idx="29">
                  <c:v>2546</c:v>
                </c:pt>
                <c:pt idx="30">
                  <c:v>3819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recovered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Sheet1!$A$2:$A$32</c:f>
              <c:numCache>
                <c:formatCode>General</c:formatCode>
                <c:ptCount val="3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</c:numCache>
            </c:numRef>
          </c:cat>
          <c:val>
            <c:numRef>
              <c:f>Sheet1!$C$2:$C$32</c:f>
              <c:numCache>
                <c:formatCode>General</c:formatCode>
                <c:ptCount val="31"/>
                <c:pt idx="0">
                  <c:v>1300</c:v>
                </c:pt>
                <c:pt idx="1">
                  <c:v>2900</c:v>
                </c:pt>
                <c:pt idx="2">
                  <c:v>2500</c:v>
                </c:pt>
                <c:pt idx="3">
                  <c:v>1500</c:v>
                </c:pt>
                <c:pt idx="4">
                  <c:v>1325</c:v>
                </c:pt>
                <c:pt idx="5">
                  <c:v>1700</c:v>
                </c:pt>
                <c:pt idx="6">
                  <c:v>229</c:v>
                </c:pt>
                <c:pt idx="7">
                  <c:v>2500</c:v>
                </c:pt>
                <c:pt idx="8">
                  <c:v>1500</c:v>
                </c:pt>
                <c:pt idx="9">
                  <c:v>1325</c:v>
                </c:pt>
                <c:pt idx="10">
                  <c:v>1700</c:v>
                </c:pt>
                <c:pt idx="11">
                  <c:v>229</c:v>
                </c:pt>
                <c:pt idx="12">
                  <c:v>1800</c:v>
                </c:pt>
                <c:pt idx="13">
                  <c:v>3000</c:v>
                </c:pt>
                <c:pt idx="14">
                  <c:v>1000</c:v>
                </c:pt>
                <c:pt idx="15">
                  <c:v>1300</c:v>
                </c:pt>
                <c:pt idx="16">
                  <c:v>2900</c:v>
                </c:pt>
                <c:pt idx="17">
                  <c:v>2500</c:v>
                </c:pt>
                <c:pt idx="18">
                  <c:v>1500</c:v>
                </c:pt>
                <c:pt idx="19">
                  <c:v>1325</c:v>
                </c:pt>
                <c:pt idx="20">
                  <c:v>1700</c:v>
                </c:pt>
                <c:pt idx="21">
                  <c:v>229</c:v>
                </c:pt>
                <c:pt idx="22">
                  <c:v>2500</c:v>
                </c:pt>
                <c:pt idx="23">
                  <c:v>1500</c:v>
                </c:pt>
                <c:pt idx="24">
                  <c:v>2500</c:v>
                </c:pt>
                <c:pt idx="25">
                  <c:v>1500</c:v>
                </c:pt>
                <c:pt idx="26">
                  <c:v>1325</c:v>
                </c:pt>
                <c:pt idx="27">
                  <c:v>1700</c:v>
                </c:pt>
                <c:pt idx="28">
                  <c:v>600</c:v>
                </c:pt>
                <c:pt idx="29">
                  <c:v>1400</c:v>
                </c:pt>
                <c:pt idx="30">
                  <c:v>800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death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Sheet1!$A$2:$A$32</c:f>
              <c:numCache>
                <c:formatCode>General</c:formatCode>
                <c:ptCount val="3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</c:numCache>
            </c:numRef>
          </c:cat>
          <c:val>
            <c:numRef>
              <c:f>Sheet1!$D$2:$D$32</c:f>
              <c:numCache>
                <c:formatCode>General</c:formatCode>
                <c:ptCount val="31"/>
                <c:pt idx="0">
                  <c:v>901</c:v>
                </c:pt>
                <c:pt idx="1">
                  <c:v>853</c:v>
                </c:pt>
                <c:pt idx="2">
                  <c:v>600</c:v>
                </c:pt>
                <c:pt idx="3">
                  <c:v>500</c:v>
                </c:pt>
                <c:pt idx="4">
                  <c:v>112</c:v>
                </c:pt>
                <c:pt idx="5">
                  <c:v>803</c:v>
                </c:pt>
                <c:pt idx="6">
                  <c:v>563</c:v>
                </c:pt>
                <c:pt idx="7">
                  <c:v>600</c:v>
                </c:pt>
                <c:pt idx="8">
                  <c:v>500</c:v>
                </c:pt>
                <c:pt idx="9">
                  <c:v>112</c:v>
                </c:pt>
                <c:pt idx="10">
                  <c:v>803</c:v>
                </c:pt>
                <c:pt idx="11">
                  <c:v>563</c:v>
                </c:pt>
                <c:pt idx="12">
                  <c:v>420</c:v>
                </c:pt>
                <c:pt idx="13">
                  <c:v>967</c:v>
                </c:pt>
                <c:pt idx="14">
                  <c:v>803</c:v>
                </c:pt>
                <c:pt idx="15">
                  <c:v>901</c:v>
                </c:pt>
                <c:pt idx="16">
                  <c:v>853</c:v>
                </c:pt>
                <c:pt idx="17">
                  <c:v>600</c:v>
                </c:pt>
                <c:pt idx="18">
                  <c:v>500</c:v>
                </c:pt>
                <c:pt idx="19">
                  <c:v>112</c:v>
                </c:pt>
                <c:pt idx="20">
                  <c:v>803</c:v>
                </c:pt>
                <c:pt idx="21">
                  <c:v>563</c:v>
                </c:pt>
                <c:pt idx="22">
                  <c:v>600</c:v>
                </c:pt>
                <c:pt idx="23">
                  <c:v>500</c:v>
                </c:pt>
                <c:pt idx="24">
                  <c:v>600</c:v>
                </c:pt>
                <c:pt idx="25">
                  <c:v>500</c:v>
                </c:pt>
                <c:pt idx="26">
                  <c:v>112</c:v>
                </c:pt>
                <c:pt idx="27">
                  <c:v>803</c:v>
                </c:pt>
                <c:pt idx="28">
                  <c:v>100</c:v>
                </c:pt>
                <c:pt idx="29">
                  <c:v>52</c:v>
                </c:pt>
                <c:pt idx="30">
                  <c:v>563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1641554096"/>
        <c:axId val="-1641536688"/>
      </c:barChart>
      <c:catAx>
        <c:axId val="-16415540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641536688"/>
        <c:crosses val="autoZero"/>
        <c:auto val="1"/>
        <c:lblAlgn val="ctr"/>
        <c:lblOffset val="100"/>
        <c:noMultiLvlLbl val="0"/>
      </c:catAx>
      <c:valAx>
        <c:axId val="-164153668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-1641554096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stats</c:v>
                </c:pt>
              </c:strCache>
            </c:strRef>
          </c:tx>
          <c:spPr>
            <a:solidFill>
              <a:schemeClr val="accent4"/>
            </a:solidFill>
            <a:ln w="25400"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Mon</c:v>
                </c:pt>
                <c:pt idx="1">
                  <c:v>Tue</c:v>
                </c:pt>
                <c:pt idx="2">
                  <c:v>Wed</c:v>
                </c:pt>
                <c:pt idx="3">
                  <c:v>Thu</c:v>
                </c:pt>
                <c:pt idx="4">
                  <c:v>Fri</c:v>
                </c:pt>
                <c:pt idx="5">
                  <c:v>Sat</c:v>
                </c:pt>
                <c:pt idx="6">
                  <c:v>Sun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3</c:v>
                </c:pt>
                <c:pt idx="5">
                  <c:v>2</c:v>
                </c:pt>
                <c:pt idx="6">
                  <c:v>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60"/>
        <c:overlap val="-30"/>
        <c:axId val="-1641552464"/>
        <c:axId val="-1641557360"/>
      </c:barChart>
      <c:catAx>
        <c:axId val="-16415524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 w="6350">
            <a:noFill/>
          </a:ln>
        </c:spPr>
        <c:txPr>
          <a:bodyPr/>
          <a:lstStyle/>
          <a:p>
            <a:pPr>
              <a:defRPr sz="1000" b="0"/>
            </a:pPr>
            <a:endParaRPr lang="en-US"/>
          </a:p>
        </c:txPr>
        <c:crossAx val="-1641557360"/>
        <c:crosses val="autoZero"/>
        <c:auto val="1"/>
        <c:lblAlgn val="ctr"/>
        <c:lblOffset val="100"/>
        <c:noMultiLvlLbl val="0"/>
      </c:catAx>
      <c:valAx>
        <c:axId val="-1641557360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-164155246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200">
          <a:solidFill>
            <a:schemeClr val="tx1"/>
          </a:solidFill>
        </a:defRPr>
      </a:pPr>
      <a:endParaRPr lang="en-US"/>
    </a:p>
  </c:txPr>
  <c:externalData r:id="rId1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stats</c:v>
                </c:pt>
              </c:strCache>
            </c:strRef>
          </c:tx>
          <c:spPr>
            <a:solidFill>
              <a:schemeClr val="accent1"/>
            </a:solidFill>
            <a:ln w="25400"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Dermatology</c:v>
                </c:pt>
                <c:pt idx="1">
                  <c:v>Cardilogy</c:v>
                </c:pt>
                <c:pt idx="2">
                  <c:v>Neurology</c:v>
                </c:pt>
                <c:pt idx="3">
                  <c:v>Oncology</c:v>
                </c:pt>
                <c:pt idx="4">
                  <c:v>Surgery</c:v>
                </c:pt>
                <c:pt idx="5">
                  <c:v>Gynecology</c:v>
                </c:pt>
                <c:pt idx="6">
                  <c:v>Orthopaedics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45</c:v>
                </c:pt>
                <c:pt idx="1">
                  <c:v>35</c:v>
                </c:pt>
                <c:pt idx="2">
                  <c:v>27</c:v>
                </c:pt>
                <c:pt idx="3">
                  <c:v>49</c:v>
                </c:pt>
                <c:pt idx="4">
                  <c:v>15</c:v>
                </c:pt>
                <c:pt idx="5">
                  <c:v>60</c:v>
                </c:pt>
                <c:pt idx="6">
                  <c:v>10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-1641516560"/>
        <c:axId val="-1641505136"/>
      </c:barChart>
      <c:catAx>
        <c:axId val="-1641516560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ln w="6350">
            <a:noFill/>
          </a:ln>
        </c:spPr>
        <c:txPr>
          <a:bodyPr/>
          <a:lstStyle/>
          <a:p>
            <a:pPr>
              <a:defRPr sz="1200" b="0"/>
            </a:pPr>
            <a:endParaRPr lang="en-US"/>
          </a:p>
        </c:txPr>
        <c:crossAx val="-1641505136"/>
        <c:crosses val="autoZero"/>
        <c:auto val="1"/>
        <c:lblAlgn val="ctr"/>
        <c:lblOffset val="100"/>
        <c:noMultiLvlLbl val="0"/>
      </c:catAx>
      <c:valAx>
        <c:axId val="-1641505136"/>
        <c:scaling>
          <c:orientation val="minMax"/>
        </c:scaling>
        <c:delete val="1"/>
        <c:axPos val="t"/>
        <c:numFmt formatCode="General" sourceLinked="1"/>
        <c:majorTickMark val="out"/>
        <c:minorTickMark val="none"/>
        <c:tickLblPos val="nextTo"/>
        <c:crossAx val="-1641516560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200">
          <a:solidFill>
            <a:schemeClr val="tx1"/>
          </a:solidFill>
        </a:defRPr>
      </a:pPr>
      <a:endParaRPr lang="en-US"/>
    </a:p>
  </c:txPr>
  <c:externalData r:id="rId1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Posts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</c:dPt>
          <c:cat>
            <c:strRef>
              <c:f>Sheet1!$A$2:$A$4</c:f>
              <c:strCache>
                <c:ptCount val="3"/>
                <c:pt idx="0">
                  <c:v>Medicare</c:v>
                </c:pt>
                <c:pt idx="1">
                  <c:v>Incurance</c:v>
                </c:pt>
                <c:pt idx="2">
                  <c:v>Other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stats</c:v>
                </c:pt>
              </c:strCache>
            </c:strRef>
          </c:tx>
          <c:spPr>
            <a:solidFill>
              <a:schemeClr val="accent1"/>
            </a:solidFill>
            <a:ln w="25400"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Dermatology</c:v>
                </c:pt>
                <c:pt idx="1">
                  <c:v>Cardilogy</c:v>
                </c:pt>
                <c:pt idx="2">
                  <c:v>Neurology</c:v>
                </c:pt>
                <c:pt idx="3">
                  <c:v>Oncology</c:v>
                </c:pt>
                <c:pt idx="4">
                  <c:v>Surgery</c:v>
                </c:pt>
                <c:pt idx="5">
                  <c:v>Gynecology</c:v>
                </c:pt>
                <c:pt idx="6">
                  <c:v>Orthopaedics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45</c:v>
                </c:pt>
                <c:pt idx="1">
                  <c:v>35</c:v>
                </c:pt>
                <c:pt idx="2">
                  <c:v>27</c:v>
                </c:pt>
                <c:pt idx="3">
                  <c:v>49</c:v>
                </c:pt>
                <c:pt idx="4">
                  <c:v>15</c:v>
                </c:pt>
                <c:pt idx="5">
                  <c:v>60</c:v>
                </c:pt>
                <c:pt idx="6">
                  <c:v>10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1641504592"/>
        <c:axId val="-1641520912"/>
      </c:barChart>
      <c:catAx>
        <c:axId val="-16415045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</a:defRPr>
            </a:pPr>
            <a:endParaRPr lang="en-US"/>
          </a:p>
        </c:txPr>
        <c:crossAx val="-1641520912"/>
        <c:crosses val="autoZero"/>
        <c:auto val="1"/>
        <c:lblAlgn val="ctr"/>
        <c:lblOffset val="100"/>
        <c:noMultiLvlLbl val="0"/>
      </c:catAx>
      <c:valAx>
        <c:axId val="-164152091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crossAx val="-1641504592"/>
        <c:crosses val="autoZero"/>
        <c:crossBetween val="between"/>
      </c:valAx>
      <c:dTable>
        <c:showHorzBorder val="0"/>
        <c:showVertBorder val="1"/>
        <c:showOutline val="0"/>
        <c:showKeys val="1"/>
        <c:spPr>
          <a:ln>
            <a:solidFill>
              <a:schemeClr val="tx1">
                <a:alpha val="30000"/>
              </a:schemeClr>
            </a:solidFill>
          </a:ln>
        </c:spPr>
      </c:dTable>
    </c:plotArea>
    <c:plotVisOnly val="1"/>
    <c:dispBlanksAs val="gap"/>
    <c:showDLblsOverMax val="0"/>
  </c:chart>
  <c:txPr>
    <a:bodyPr/>
    <a:lstStyle/>
    <a:p>
      <a:pPr>
        <a:defRPr sz="1200">
          <a:solidFill>
            <a:schemeClr val="tx1"/>
          </a:solidFill>
        </a:defRPr>
      </a:pPr>
      <a:endParaRPr lang="en-US"/>
    </a:p>
  </c:txPr>
  <c:externalData r:id="rId1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stats</c:v>
                </c:pt>
              </c:strCache>
            </c:strRef>
          </c:tx>
          <c:spPr>
            <a:solidFill>
              <a:schemeClr val="accent1"/>
            </a:solidFill>
            <a:ln w="25400"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Mon</c:v>
                </c:pt>
                <c:pt idx="1">
                  <c:v>Tue</c:v>
                </c:pt>
                <c:pt idx="2">
                  <c:v>Wed</c:v>
                </c:pt>
                <c:pt idx="3">
                  <c:v>Thu</c:v>
                </c:pt>
                <c:pt idx="4">
                  <c:v>Fri</c:v>
                </c:pt>
                <c:pt idx="5">
                  <c:v>Sat</c:v>
                </c:pt>
                <c:pt idx="6">
                  <c:v>Sun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5</c:v>
                </c:pt>
                <c:pt idx="4">
                  <c:v>3</c:v>
                </c:pt>
                <c:pt idx="5">
                  <c:v>2</c:v>
                </c:pt>
                <c:pt idx="6">
                  <c:v>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60"/>
        <c:overlap val="-30"/>
        <c:axId val="-1641502960"/>
        <c:axId val="-1641502416"/>
      </c:barChart>
      <c:catAx>
        <c:axId val="-16415029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 w="6350">
            <a:noFill/>
          </a:ln>
        </c:spPr>
        <c:txPr>
          <a:bodyPr/>
          <a:lstStyle/>
          <a:p>
            <a:pPr>
              <a:defRPr sz="1000" b="0"/>
            </a:pPr>
            <a:endParaRPr lang="en-US"/>
          </a:p>
        </c:txPr>
        <c:crossAx val="-1641502416"/>
        <c:crosses val="autoZero"/>
        <c:auto val="1"/>
        <c:lblAlgn val="ctr"/>
        <c:lblOffset val="100"/>
        <c:noMultiLvlLbl val="0"/>
      </c:catAx>
      <c:valAx>
        <c:axId val="-1641502416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-1641502960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200">
          <a:solidFill>
            <a:schemeClr val="tx1"/>
          </a:solidFill>
        </a:defRPr>
      </a:pPr>
      <a:endParaRPr lang="en-US"/>
    </a:p>
  </c:txPr>
  <c:externalData r:id="rId1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Vaccine 1</c:v>
                </c:pt>
              </c:strCache>
            </c:strRef>
          </c:tx>
          <c:spPr>
            <a:solidFill>
              <a:schemeClr val="accent1"/>
            </a:solidFill>
            <a:ln w="6350">
              <a:solidFill>
                <a:schemeClr val="bg1"/>
              </a:solidFill>
            </a:ln>
            <a:effectLst/>
          </c:spPr>
          <c:cat>
            <c:strRef>
              <c:f>Sheet1!$A$2:$A$8</c:f>
              <c:strCache>
                <c:ptCount val="7"/>
                <c:pt idx="0">
                  <c:v>Mon</c:v>
                </c:pt>
                <c:pt idx="1">
                  <c:v>Tue</c:v>
                </c:pt>
                <c:pt idx="2">
                  <c:v>Wed</c:v>
                </c:pt>
                <c:pt idx="3">
                  <c:v>Thu</c:v>
                </c:pt>
                <c:pt idx="4">
                  <c:v>Fri</c:v>
                </c:pt>
                <c:pt idx="5">
                  <c:v>Sat</c:v>
                </c:pt>
                <c:pt idx="6">
                  <c:v>Sun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6.3</c:v>
                </c:pt>
                <c:pt idx="1">
                  <c:v>5</c:v>
                </c:pt>
                <c:pt idx="2">
                  <c:v>7</c:v>
                </c:pt>
                <c:pt idx="3">
                  <c:v>6</c:v>
                </c:pt>
                <c:pt idx="4">
                  <c:v>6</c:v>
                </c:pt>
                <c:pt idx="5">
                  <c:v>6.2</c:v>
                </c:pt>
                <c:pt idx="6">
                  <c:v>8.1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Vaccine 2</c:v>
                </c:pt>
              </c:strCache>
            </c:strRef>
          </c:tx>
          <c:spPr>
            <a:solidFill>
              <a:schemeClr val="accent2"/>
            </a:solidFill>
            <a:ln w="6350">
              <a:solidFill>
                <a:schemeClr val="bg1"/>
              </a:solidFill>
            </a:ln>
            <a:effectLst/>
          </c:spPr>
          <c:cat>
            <c:strRef>
              <c:f>Sheet1!$A$2:$A$8</c:f>
              <c:strCache>
                <c:ptCount val="7"/>
                <c:pt idx="0">
                  <c:v>Mon</c:v>
                </c:pt>
                <c:pt idx="1">
                  <c:v>Tue</c:v>
                </c:pt>
                <c:pt idx="2">
                  <c:v>Wed</c:v>
                </c:pt>
                <c:pt idx="3">
                  <c:v>Thu</c:v>
                </c:pt>
                <c:pt idx="4">
                  <c:v>Fri</c:v>
                </c:pt>
                <c:pt idx="5">
                  <c:v>Sat</c:v>
                </c:pt>
                <c:pt idx="6">
                  <c:v>Sun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2</c:v>
                </c:pt>
                <c:pt idx="1">
                  <c:v>6</c:v>
                </c:pt>
                <c:pt idx="2">
                  <c:v>4</c:v>
                </c:pt>
                <c:pt idx="3">
                  <c:v>3</c:v>
                </c:pt>
                <c:pt idx="4">
                  <c:v>5</c:v>
                </c:pt>
                <c:pt idx="5">
                  <c:v>7</c:v>
                </c:pt>
                <c:pt idx="6">
                  <c:v>5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Vaccine 3</c:v>
                </c:pt>
              </c:strCache>
            </c:strRef>
          </c:tx>
          <c:spPr>
            <a:solidFill>
              <a:schemeClr val="accent3"/>
            </a:solidFill>
            <a:ln w="6350">
              <a:solidFill>
                <a:schemeClr val="bg1"/>
              </a:solidFill>
            </a:ln>
            <a:effectLst/>
          </c:spPr>
          <c:cat>
            <c:strRef>
              <c:f>Sheet1!$A$2:$A$8</c:f>
              <c:strCache>
                <c:ptCount val="7"/>
                <c:pt idx="0">
                  <c:v>Mon</c:v>
                </c:pt>
                <c:pt idx="1">
                  <c:v>Tue</c:v>
                </c:pt>
                <c:pt idx="2">
                  <c:v>Wed</c:v>
                </c:pt>
                <c:pt idx="3">
                  <c:v>Thu</c:v>
                </c:pt>
                <c:pt idx="4">
                  <c:v>Fri</c:v>
                </c:pt>
                <c:pt idx="5">
                  <c:v>Sat</c:v>
                </c:pt>
                <c:pt idx="6">
                  <c:v>Sun</c:v>
                </c:pt>
              </c:strCache>
            </c:strRef>
          </c:cat>
          <c:val>
            <c:numRef>
              <c:f>Sheet1!$D$2:$D$8</c:f>
              <c:numCache>
                <c:formatCode>General</c:formatCode>
                <c:ptCount val="7"/>
                <c:pt idx="0">
                  <c:v>3</c:v>
                </c:pt>
                <c:pt idx="1">
                  <c:v>4</c:v>
                </c:pt>
                <c:pt idx="2">
                  <c:v>2</c:v>
                </c:pt>
                <c:pt idx="3">
                  <c:v>2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1641499152"/>
        <c:axId val="-1641501328"/>
      </c:areaChart>
      <c:catAx>
        <c:axId val="-16414991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641501328"/>
        <c:crosses val="autoZero"/>
        <c:auto val="1"/>
        <c:lblAlgn val="ctr"/>
        <c:lblOffset val="100"/>
        <c:noMultiLvlLbl val="0"/>
      </c:catAx>
      <c:valAx>
        <c:axId val="-164150132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-164149915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/>
      </a:pPr>
      <a:endParaRPr lang="en-US"/>
    </a:p>
  </c:txPr>
  <c:externalData r:id="rId3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Posts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</c:dPt>
          <c:cat>
            <c:strRef>
              <c:f>Sheet1!$A$2:$A$5</c:f>
              <c:strCache>
                <c:ptCount val="4"/>
                <c:pt idx="0">
                  <c:v>Medicare</c:v>
                </c:pt>
                <c:pt idx="1">
                  <c:v>Healthcare</c:v>
                </c:pt>
                <c:pt idx="2">
                  <c:v>Incurance</c:v>
                </c:pt>
                <c:pt idx="3">
                  <c:v>Other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5</c:v>
                </c:pt>
                <c:pt idx="2">
                  <c:v>3.2</c:v>
                </c:pt>
                <c:pt idx="3">
                  <c:v>1.4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10"/>
            <c:spPr>
              <a:solidFill>
                <a:schemeClr val="accent1"/>
              </a:solidFill>
              <a:ln w="9525">
                <a:noFill/>
              </a:ln>
              <a:effectLst/>
            </c:spPr>
          </c:marker>
          <c:cat>
            <c:numRef>
              <c:f>Sheet1!$A$2:$A$32</c:f>
              <c:numCache>
                <c:formatCode>General</c:formatCode>
                <c:ptCount val="3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</c:numCache>
            </c:numRef>
          </c:cat>
          <c:val>
            <c:numRef>
              <c:f>Sheet1!$B$2:$B$32</c:f>
              <c:numCache>
                <c:formatCode>General</c:formatCode>
                <c:ptCount val="31"/>
                <c:pt idx="0">
                  <c:v>2301</c:v>
                </c:pt>
                <c:pt idx="1">
                  <c:v>4211</c:v>
                </c:pt>
                <c:pt idx="2">
                  <c:v>3011</c:v>
                </c:pt>
                <c:pt idx="3">
                  <c:v>2198</c:v>
                </c:pt>
                <c:pt idx="4">
                  <c:v>1987</c:v>
                </c:pt>
                <c:pt idx="5">
                  <c:v>2546</c:v>
                </c:pt>
                <c:pt idx="6">
                  <c:v>3819</c:v>
                </c:pt>
                <c:pt idx="7">
                  <c:v>4502</c:v>
                </c:pt>
                <c:pt idx="8">
                  <c:v>3302</c:v>
                </c:pt>
                <c:pt idx="9">
                  <c:v>1520</c:v>
                </c:pt>
                <c:pt idx="10">
                  <c:v>6789</c:v>
                </c:pt>
                <c:pt idx="11">
                  <c:v>4563</c:v>
                </c:pt>
                <c:pt idx="12">
                  <c:v>2458</c:v>
                </c:pt>
                <c:pt idx="13">
                  <c:v>4011</c:v>
                </c:pt>
                <c:pt idx="14">
                  <c:v>2301</c:v>
                </c:pt>
                <c:pt idx="15">
                  <c:v>4211</c:v>
                </c:pt>
                <c:pt idx="16">
                  <c:v>3011</c:v>
                </c:pt>
                <c:pt idx="17">
                  <c:v>2198</c:v>
                </c:pt>
                <c:pt idx="18">
                  <c:v>1987</c:v>
                </c:pt>
                <c:pt idx="19">
                  <c:v>2546</c:v>
                </c:pt>
                <c:pt idx="20">
                  <c:v>3819</c:v>
                </c:pt>
                <c:pt idx="21">
                  <c:v>4502</c:v>
                </c:pt>
                <c:pt idx="22">
                  <c:v>3302</c:v>
                </c:pt>
                <c:pt idx="23">
                  <c:v>1520</c:v>
                </c:pt>
                <c:pt idx="24">
                  <c:v>6789</c:v>
                </c:pt>
                <c:pt idx="25">
                  <c:v>4563</c:v>
                </c:pt>
                <c:pt idx="26">
                  <c:v>2458</c:v>
                </c:pt>
                <c:pt idx="27">
                  <c:v>4011</c:v>
                </c:pt>
                <c:pt idx="28">
                  <c:v>1987</c:v>
                </c:pt>
                <c:pt idx="29">
                  <c:v>2546</c:v>
                </c:pt>
                <c:pt idx="30">
                  <c:v>3819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1641499696"/>
        <c:axId val="-1641498608"/>
      </c:lineChart>
      <c:catAx>
        <c:axId val="-16414996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641498608"/>
        <c:crosses val="autoZero"/>
        <c:auto val="1"/>
        <c:lblAlgn val="ctr"/>
        <c:lblOffset val="100"/>
        <c:noMultiLvlLbl val="0"/>
      </c:catAx>
      <c:valAx>
        <c:axId val="-164149860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-1641499696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stats</c:v>
                </c:pt>
              </c:strCache>
            </c:strRef>
          </c:tx>
          <c:spPr>
            <a:effectLst/>
          </c:spPr>
          <c:marker>
            <c:symbol val="circle"/>
            <c:size val="10"/>
            <c:spPr>
              <a:ln>
                <a:noFill/>
              </a:ln>
            </c:spPr>
          </c:marker>
          <c:cat>
            <c:strRef>
              <c:f>Sheet1!$A$2:$A$8</c:f>
              <c:strCache>
                <c:ptCount val="7"/>
                <c:pt idx="0">
                  <c:v>Mon</c:v>
                </c:pt>
                <c:pt idx="1">
                  <c:v>Tue</c:v>
                </c:pt>
                <c:pt idx="2">
                  <c:v>Wed</c:v>
                </c:pt>
                <c:pt idx="3">
                  <c:v>Thu</c:v>
                </c:pt>
                <c:pt idx="4">
                  <c:v>Fri</c:v>
                </c:pt>
                <c:pt idx="5">
                  <c:v>Sat</c:v>
                </c:pt>
                <c:pt idx="6">
                  <c:v>Sun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3</c:v>
                </c:pt>
                <c:pt idx="5">
                  <c:v>2</c:v>
                </c:pt>
                <c:pt idx="6">
                  <c:v>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1641495888"/>
        <c:axId val="-1641495344"/>
      </c:lineChart>
      <c:catAx>
        <c:axId val="-16414958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 w="6350">
            <a:noFill/>
          </a:ln>
        </c:spPr>
        <c:txPr>
          <a:bodyPr/>
          <a:lstStyle/>
          <a:p>
            <a:pPr>
              <a:defRPr sz="1000" b="0"/>
            </a:pPr>
            <a:endParaRPr lang="en-US"/>
          </a:p>
        </c:txPr>
        <c:crossAx val="-1641495344"/>
        <c:crosses val="autoZero"/>
        <c:auto val="1"/>
        <c:lblAlgn val="ctr"/>
        <c:lblOffset val="100"/>
        <c:noMultiLvlLbl val="0"/>
      </c:catAx>
      <c:valAx>
        <c:axId val="-1641495344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-1641495888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200">
          <a:solidFill>
            <a:schemeClr val="tx1"/>
          </a:solidFill>
        </a:defRPr>
      </a:pPr>
      <a:endParaRPr lang="en-US"/>
    </a:p>
  </c:txPr>
  <c:externalData r:id="rId1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Women</c:v>
                </c:pt>
              </c:strCache>
            </c:strRef>
          </c:tx>
          <c:spPr>
            <a:ln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Mon</c:v>
                </c:pt>
                <c:pt idx="1">
                  <c:v>Tue</c:v>
                </c:pt>
                <c:pt idx="2">
                  <c:v>Wed</c:v>
                </c:pt>
                <c:pt idx="3">
                  <c:v>Thu</c:v>
                </c:pt>
                <c:pt idx="4">
                  <c:v>Fri</c:v>
                </c:pt>
                <c:pt idx="5">
                  <c:v>Sat</c:v>
                </c:pt>
                <c:pt idx="6">
                  <c:v>Sun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3</c:v>
                </c:pt>
                <c:pt idx="5">
                  <c:v>2</c:v>
                </c:pt>
                <c:pt idx="6">
                  <c:v>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Men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</c:spPr>
          <c:invertIfNegative val="0"/>
          <c:cat>
            <c:strRef>
              <c:f>Sheet1!$A$2:$A$8</c:f>
              <c:strCache>
                <c:ptCount val="7"/>
                <c:pt idx="0">
                  <c:v>Mon</c:v>
                </c:pt>
                <c:pt idx="1">
                  <c:v>Tue</c:v>
                </c:pt>
                <c:pt idx="2">
                  <c:v>Wed</c:v>
                </c:pt>
                <c:pt idx="3">
                  <c:v>Thu</c:v>
                </c:pt>
                <c:pt idx="4">
                  <c:v>Fri</c:v>
                </c:pt>
                <c:pt idx="5">
                  <c:v>Sat</c:v>
                </c:pt>
                <c:pt idx="6">
                  <c:v>Sun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3</c:v>
                </c:pt>
                <c:pt idx="1">
                  <c:v>1</c:v>
                </c:pt>
                <c:pt idx="2">
                  <c:v>3</c:v>
                </c:pt>
                <c:pt idx="3">
                  <c:v>4.2</c:v>
                </c:pt>
                <c:pt idx="4">
                  <c:v>2</c:v>
                </c:pt>
                <c:pt idx="5">
                  <c:v>1.9</c:v>
                </c:pt>
                <c:pt idx="6">
                  <c:v>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20"/>
        <c:overlap val="-30"/>
        <c:axId val="-1744582256"/>
        <c:axId val="-1744574096"/>
      </c:barChart>
      <c:catAx>
        <c:axId val="-17445822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sz="1200" b="0"/>
            </a:pPr>
            <a:endParaRPr lang="en-US"/>
          </a:p>
        </c:txPr>
        <c:crossAx val="-1744574096"/>
        <c:crosses val="autoZero"/>
        <c:auto val="1"/>
        <c:lblAlgn val="ctr"/>
        <c:lblOffset val="100"/>
        <c:noMultiLvlLbl val="0"/>
      </c:catAx>
      <c:valAx>
        <c:axId val="-1744574096"/>
        <c:scaling>
          <c:orientation val="minMax"/>
        </c:scaling>
        <c:delete val="0"/>
        <c:axPos val="l"/>
        <c:majorGridlines>
          <c:spPr>
            <a:ln>
              <a:solidFill>
                <a:schemeClr val="tx1">
                  <a:alpha val="30000"/>
                </a:schemeClr>
              </a:solidFill>
            </a:ln>
          </c:spPr>
        </c:majorGridlines>
        <c:numFmt formatCode="General" sourceLinked="1"/>
        <c:majorTickMark val="none"/>
        <c:minorTickMark val="none"/>
        <c:tickLblPos val="nextTo"/>
        <c:spPr>
          <a:ln>
            <a:solidFill>
              <a:schemeClr val="tx1">
                <a:alpha val="30000"/>
              </a:schemeClr>
            </a:solidFill>
          </a:ln>
        </c:spPr>
        <c:crossAx val="-1744582256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txPr>
    <a:bodyPr/>
    <a:lstStyle/>
    <a:p>
      <a:pPr>
        <a:defRPr sz="1200">
          <a:solidFill>
            <a:schemeClr val="tx1"/>
          </a:solidFill>
        </a:defRPr>
      </a:pPr>
      <a:endParaRPr lang="en-US"/>
    </a:p>
  </c:txPr>
  <c:externalData r:id="rId1">
    <c:autoUpdate val="0"/>
  </c:externalData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stats</c:v>
                </c:pt>
              </c:strCache>
            </c:strRef>
          </c:tx>
          <c:spPr>
            <a:solidFill>
              <a:schemeClr val="accent1"/>
            </a:solidFill>
            <a:ln w="25400"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Dermatology</c:v>
                </c:pt>
                <c:pt idx="1">
                  <c:v>Cardilogy</c:v>
                </c:pt>
                <c:pt idx="2">
                  <c:v>Neurology</c:v>
                </c:pt>
                <c:pt idx="3">
                  <c:v>Oncology</c:v>
                </c:pt>
                <c:pt idx="4">
                  <c:v>Surgery</c:v>
                </c:pt>
                <c:pt idx="5">
                  <c:v>Gynecology</c:v>
                </c:pt>
                <c:pt idx="6">
                  <c:v>Orthopaedics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45</c:v>
                </c:pt>
                <c:pt idx="1">
                  <c:v>35</c:v>
                </c:pt>
                <c:pt idx="2">
                  <c:v>27</c:v>
                </c:pt>
                <c:pt idx="3">
                  <c:v>49</c:v>
                </c:pt>
                <c:pt idx="4">
                  <c:v>15</c:v>
                </c:pt>
                <c:pt idx="5">
                  <c:v>60</c:v>
                </c:pt>
                <c:pt idx="6">
                  <c:v>10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1744582800"/>
        <c:axId val="-1744583344"/>
      </c:barChart>
      <c:catAx>
        <c:axId val="-17445828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</a:defRPr>
            </a:pPr>
            <a:endParaRPr lang="en-US"/>
          </a:p>
        </c:txPr>
        <c:crossAx val="-1744583344"/>
        <c:crosses val="autoZero"/>
        <c:auto val="1"/>
        <c:lblAlgn val="ctr"/>
        <c:lblOffset val="100"/>
        <c:noMultiLvlLbl val="0"/>
      </c:catAx>
      <c:valAx>
        <c:axId val="-174458334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crossAx val="-1744582800"/>
        <c:crosses val="autoZero"/>
        <c:crossBetween val="between"/>
      </c:valAx>
      <c:dTable>
        <c:showHorzBorder val="0"/>
        <c:showVertBorder val="1"/>
        <c:showOutline val="0"/>
        <c:showKeys val="1"/>
        <c:spPr>
          <a:ln>
            <a:solidFill>
              <a:schemeClr val="tx1">
                <a:alpha val="30000"/>
              </a:schemeClr>
            </a:solidFill>
          </a:ln>
        </c:spPr>
      </c:dTable>
    </c:plotArea>
    <c:plotVisOnly val="1"/>
    <c:dispBlanksAs val="gap"/>
    <c:showDLblsOverMax val="0"/>
  </c:chart>
  <c:txPr>
    <a:bodyPr/>
    <a:lstStyle/>
    <a:p>
      <a:pPr>
        <a:defRPr sz="1200">
          <a:solidFill>
            <a:schemeClr val="tx1"/>
          </a:solidFill>
        </a:defRPr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Patients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</c:dPt>
          <c:cat>
            <c:strRef>
              <c:f>Sheet1!$A$2:$A$4</c:f>
              <c:strCache>
                <c:ptCount val="3"/>
                <c:pt idx="0">
                  <c:v>Male</c:v>
                </c:pt>
                <c:pt idx="1">
                  <c:v>Female</c:v>
                </c:pt>
                <c:pt idx="2">
                  <c:v>Child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8.1999999999999993</c:v>
                </c:pt>
                <c:pt idx="1">
                  <c:v>7</c:v>
                </c:pt>
                <c:pt idx="2">
                  <c:v>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Posts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</c:dPt>
          <c:cat>
            <c:strRef>
              <c:f>Sheet1!$A$2:$A$4</c:f>
              <c:strCache>
                <c:ptCount val="3"/>
                <c:pt idx="0">
                  <c:v>Medicare</c:v>
                </c:pt>
                <c:pt idx="1">
                  <c:v>Incurance</c:v>
                </c:pt>
                <c:pt idx="2">
                  <c:v>Other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stats</c:v>
                </c:pt>
              </c:strCache>
            </c:strRef>
          </c:tx>
          <c:spPr>
            <a:solidFill>
              <a:schemeClr val="accent1"/>
            </a:solidFill>
            <a:ln w="25400"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Sheet1!$A$2:$A$8</c:f>
              <c:strCache>
                <c:ptCount val="7"/>
                <c:pt idx="0">
                  <c:v>Dermatology</c:v>
                </c:pt>
                <c:pt idx="1">
                  <c:v>Cardilogy</c:v>
                </c:pt>
                <c:pt idx="2">
                  <c:v>Neurology</c:v>
                </c:pt>
                <c:pt idx="3">
                  <c:v>Oncology</c:v>
                </c:pt>
                <c:pt idx="4">
                  <c:v>Surgery</c:v>
                </c:pt>
                <c:pt idx="5">
                  <c:v>Gynecology</c:v>
                </c:pt>
                <c:pt idx="6">
                  <c:v>Orthopaedics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45</c:v>
                </c:pt>
                <c:pt idx="1">
                  <c:v>35</c:v>
                </c:pt>
                <c:pt idx="2">
                  <c:v>27</c:v>
                </c:pt>
                <c:pt idx="3">
                  <c:v>49</c:v>
                </c:pt>
                <c:pt idx="4">
                  <c:v>15</c:v>
                </c:pt>
                <c:pt idx="5">
                  <c:v>60</c:v>
                </c:pt>
                <c:pt idx="6">
                  <c:v>10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-25"/>
        <c:axId val="-1744567024"/>
        <c:axId val="-1744565936"/>
      </c:barChart>
      <c:catAx>
        <c:axId val="-17445670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</a:defRPr>
            </a:pPr>
            <a:endParaRPr lang="en-US"/>
          </a:p>
        </c:txPr>
        <c:crossAx val="-1744565936"/>
        <c:crosses val="autoZero"/>
        <c:auto val="1"/>
        <c:lblAlgn val="ctr"/>
        <c:lblOffset val="100"/>
        <c:noMultiLvlLbl val="0"/>
      </c:catAx>
      <c:valAx>
        <c:axId val="-174456593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-174456702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200">
          <a:solidFill>
            <a:schemeClr val="tx1"/>
          </a:solidFill>
        </a:defRPr>
      </a:pPr>
      <a:endParaRPr lang="en-US"/>
    </a:p>
  </c:txPr>
  <c:externalData r:id="rId1">
    <c:autoUpdate val="0"/>
  </c:externalData>
</c:chartSpace>
</file>

<file path=ppt/charts/chart3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Vaccine 1</c:v>
                </c:pt>
              </c:strCache>
            </c:strRef>
          </c:tx>
          <c:spPr>
            <a:solidFill>
              <a:schemeClr val="accent1"/>
            </a:solidFill>
            <a:ln w="6350">
              <a:solidFill>
                <a:schemeClr val="bg1"/>
              </a:solidFill>
            </a:ln>
            <a:effectLst/>
          </c:spPr>
          <c:cat>
            <c:strRef>
              <c:f>Sheet1!$A$2:$A$5</c:f>
              <c:strCache>
                <c:ptCount val="4"/>
                <c:pt idx="0">
                  <c:v>Week 1</c:v>
                </c:pt>
                <c:pt idx="1">
                  <c:v>Week 2</c:v>
                </c:pt>
                <c:pt idx="2">
                  <c:v>Week 3</c:v>
                </c:pt>
                <c:pt idx="3">
                  <c:v>Weeek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6.3</c:v>
                </c:pt>
                <c:pt idx="1">
                  <c:v>5</c:v>
                </c:pt>
                <c:pt idx="2">
                  <c:v>7</c:v>
                </c:pt>
                <c:pt idx="3">
                  <c:v>6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Vaccine 2</c:v>
                </c:pt>
              </c:strCache>
            </c:strRef>
          </c:tx>
          <c:spPr>
            <a:solidFill>
              <a:schemeClr val="accent2"/>
            </a:solidFill>
            <a:ln w="6350">
              <a:solidFill>
                <a:schemeClr val="bg1"/>
              </a:solidFill>
            </a:ln>
            <a:effectLst/>
          </c:spPr>
          <c:cat>
            <c:strRef>
              <c:f>Sheet1!$A$2:$A$5</c:f>
              <c:strCache>
                <c:ptCount val="4"/>
                <c:pt idx="0">
                  <c:v>Week 1</c:v>
                </c:pt>
                <c:pt idx="1">
                  <c:v>Week 2</c:v>
                </c:pt>
                <c:pt idx="2">
                  <c:v>Week 3</c:v>
                </c:pt>
                <c:pt idx="3">
                  <c:v>Weeek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</c:v>
                </c:pt>
                <c:pt idx="1">
                  <c:v>6</c:v>
                </c:pt>
                <c:pt idx="2">
                  <c:v>4</c:v>
                </c:pt>
                <c:pt idx="3">
                  <c:v>3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Vaccine 3</c:v>
                </c:pt>
              </c:strCache>
            </c:strRef>
          </c:tx>
          <c:spPr>
            <a:solidFill>
              <a:schemeClr val="accent3"/>
            </a:solidFill>
            <a:ln w="6350">
              <a:solidFill>
                <a:schemeClr val="bg1"/>
              </a:solidFill>
            </a:ln>
            <a:effectLst/>
          </c:spPr>
          <c:cat>
            <c:strRef>
              <c:f>Sheet1!$A$2:$A$5</c:f>
              <c:strCache>
                <c:ptCount val="4"/>
                <c:pt idx="0">
                  <c:v>Week 1</c:v>
                </c:pt>
                <c:pt idx="1">
                  <c:v>Week 2</c:v>
                </c:pt>
                <c:pt idx="2">
                  <c:v>Week 3</c:v>
                </c:pt>
                <c:pt idx="3">
                  <c:v>Weeek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3</c:v>
                </c:pt>
                <c:pt idx="1">
                  <c:v>4</c:v>
                </c:pt>
                <c:pt idx="2">
                  <c:v>2</c:v>
                </c:pt>
                <c:pt idx="3">
                  <c:v>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1744570288"/>
        <c:axId val="-1744569744"/>
      </c:areaChart>
      <c:catAx>
        <c:axId val="-17445702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744569744"/>
        <c:crosses val="autoZero"/>
        <c:auto val="1"/>
        <c:lblAlgn val="ctr"/>
        <c:lblOffset val="100"/>
        <c:noMultiLvlLbl val="0"/>
      </c:catAx>
      <c:valAx>
        <c:axId val="-174456974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-174457028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l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/>
      </a:pPr>
      <a:endParaRPr lang="en-US"/>
    </a:p>
  </c:txPr>
  <c:externalData r:id="rId3">
    <c:autoUpdate val="0"/>
  </c:externalData>
</c:chartSpace>
</file>

<file path=ppt/charts/chart3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stats</c:v>
                </c:pt>
              </c:strCache>
            </c:strRef>
          </c:tx>
          <c:spPr>
            <a:solidFill>
              <a:schemeClr val="accent1"/>
            </a:solidFill>
            <a:ln w="25400"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Mon</c:v>
                </c:pt>
                <c:pt idx="1">
                  <c:v>Tue</c:v>
                </c:pt>
                <c:pt idx="2">
                  <c:v>Wed</c:v>
                </c:pt>
                <c:pt idx="3">
                  <c:v>Thu</c:v>
                </c:pt>
                <c:pt idx="4">
                  <c:v>Fri</c:v>
                </c:pt>
                <c:pt idx="5">
                  <c:v>Sat</c:v>
                </c:pt>
                <c:pt idx="6">
                  <c:v>Sun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5</c:v>
                </c:pt>
                <c:pt idx="4">
                  <c:v>3</c:v>
                </c:pt>
                <c:pt idx="5">
                  <c:v>2</c:v>
                </c:pt>
                <c:pt idx="6">
                  <c:v>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0"/>
        <c:overlap val="-30"/>
        <c:axId val="-1744579536"/>
        <c:axId val="-1744564848"/>
      </c:barChart>
      <c:catAx>
        <c:axId val="-17445795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 w="6350">
            <a:noFill/>
          </a:ln>
        </c:spPr>
        <c:txPr>
          <a:bodyPr/>
          <a:lstStyle/>
          <a:p>
            <a:pPr>
              <a:defRPr sz="1200" b="0"/>
            </a:pPr>
            <a:endParaRPr lang="en-US"/>
          </a:p>
        </c:txPr>
        <c:crossAx val="-1744564848"/>
        <c:crosses val="autoZero"/>
        <c:auto val="1"/>
        <c:lblAlgn val="ctr"/>
        <c:lblOffset val="100"/>
        <c:noMultiLvlLbl val="0"/>
      </c:catAx>
      <c:valAx>
        <c:axId val="-1744564848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-1744579536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200">
          <a:solidFill>
            <a:schemeClr val="tx1"/>
          </a:solidFill>
        </a:defRPr>
      </a:pPr>
      <a:endParaRPr lang="en-US"/>
    </a:p>
  </c:txPr>
  <c:externalData r:id="rId1">
    <c:autoUpdate val="0"/>
  </c:externalData>
</c:chartSpace>
</file>

<file path=ppt/charts/chart3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10"/>
            <c:spPr>
              <a:solidFill>
                <a:schemeClr val="accent3"/>
              </a:solidFill>
              <a:ln w="9525">
                <a:noFill/>
              </a:ln>
              <a:effectLst/>
            </c:spPr>
          </c:marker>
          <c:cat>
            <c:numRef>
              <c:f>Sheet1!$A$2:$A$32</c:f>
              <c:numCache>
                <c:formatCode>General</c:formatCode>
                <c:ptCount val="3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</c:numCache>
            </c:numRef>
          </c:cat>
          <c:val>
            <c:numRef>
              <c:f>Sheet1!$B$2:$B$32</c:f>
              <c:numCache>
                <c:formatCode>General</c:formatCode>
                <c:ptCount val="31"/>
                <c:pt idx="0">
                  <c:v>2301</c:v>
                </c:pt>
                <c:pt idx="1">
                  <c:v>4211</c:v>
                </c:pt>
                <c:pt idx="2">
                  <c:v>3011</c:v>
                </c:pt>
                <c:pt idx="3">
                  <c:v>2198</c:v>
                </c:pt>
                <c:pt idx="4">
                  <c:v>1987</c:v>
                </c:pt>
                <c:pt idx="5">
                  <c:v>2546</c:v>
                </c:pt>
                <c:pt idx="6">
                  <c:v>3819</c:v>
                </c:pt>
                <c:pt idx="7">
                  <c:v>4502</c:v>
                </c:pt>
                <c:pt idx="8">
                  <c:v>3302</c:v>
                </c:pt>
                <c:pt idx="9">
                  <c:v>1520</c:v>
                </c:pt>
                <c:pt idx="10">
                  <c:v>6789</c:v>
                </c:pt>
                <c:pt idx="11">
                  <c:v>4563</c:v>
                </c:pt>
                <c:pt idx="12">
                  <c:v>2458</c:v>
                </c:pt>
                <c:pt idx="13">
                  <c:v>4011</c:v>
                </c:pt>
                <c:pt idx="14">
                  <c:v>2301</c:v>
                </c:pt>
                <c:pt idx="15">
                  <c:v>4211</c:v>
                </c:pt>
                <c:pt idx="16">
                  <c:v>3011</c:v>
                </c:pt>
                <c:pt idx="17">
                  <c:v>2198</c:v>
                </c:pt>
                <c:pt idx="18">
                  <c:v>1987</c:v>
                </c:pt>
                <c:pt idx="19">
                  <c:v>2546</c:v>
                </c:pt>
                <c:pt idx="20">
                  <c:v>3819</c:v>
                </c:pt>
                <c:pt idx="21">
                  <c:v>4502</c:v>
                </c:pt>
                <c:pt idx="22">
                  <c:v>3302</c:v>
                </c:pt>
                <c:pt idx="23">
                  <c:v>1520</c:v>
                </c:pt>
                <c:pt idx="24">
                  <c:v>6789</c:v>
                </c:pt>
                <c:pt idx="25">
                  <c:v>4563</c:v>
                </c:pt>
                <c:pt idx="26">
                  <c:v>2458</c:v>
                </c:pt>
                <c:pt idx="27">
                  <c:v>4011</c:v>
                </c:pt>
                <c:pt idx="28">
                  <c:v>1987</c:v>
                </c:pt>
                <c:pt idx="29">
                  <c:v>2546</c:v>
                </c:pt>
                <c:pt idx="30">
                  <c:v>3819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1744563760"/>
        <c:axId val="-1744563216"/>
      </c:lineChart>
      <c:catAx>
        <c:axId val="-17445637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744563216"/>
        <c:crosses val="autoZero"/>
        <c:auto val="1"/>
        <c:lblAlgn val="ctr"/>
        <c:lblOffset val="100"/>
        <c:noMultiLvlLbl val="0"/>
      </c:catAx>
      <c:valAx>
        <c:axId val="-174456321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-1744563760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19050" cap="rnd">
              <a:solidFill>
                <a:srgbClr val="FFFFFF"/>
              </a:solidFill>
              <a:round/>
            </a:ln>
            <a:effectLst/>
          </c:spPr>
          <c:marker>
            <c:symbol val="circle"/>
            <c:size val="10"/>
            <c:spPr>
              <a:solidFill>
                <a:srgbClr val="FFFFFF"/>
              </a:solidFill>
              <a:ln w="9525">
                <a:noFill/>
              </a:ln>
              <a:effectLst/>
            </c:spPr>
          </c:marker>
          <c:cat>
            <c:numRef>
              <c:f>Sheet1!$A$2:$A$32</c:f>
              <c:numCache>
                <c:formatCode>General</c:formatCode>
                <c:ptCount val="3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</c:numCache>
            </c:numRef>
          </c:cat>
          <c:val>
            <c:numRef>
              <c:f>Sheet1!$B$2:$B$32</c:f>
              <c:numCache>
                <c:formatCode>General</c:formatCode>
                <c:ptCount val="31"/>
                <c:pt idx="0">
                  <c:v>2301</c:v>
                </c:pt>
                <c:pt idx="1">
                  <c:v>4211</c:v>
                </c:pt>
                <c:pt idx="2">
                  <c:v>3011</c:v>
                </c:pt>
                <c:pt idx="3">
                  <c:v>2198</c:v>
                </c:pt>
                <c:pt idx="4">
                  <c:v>1987</c:v>
                </c:pt>
                <c:pt idx="5">
                  <c:v>2546</c:v>
                </c:pt>
                <c:pt idx="6">
                  <c:v>3819</c:v>
                </c:pt>
                <c:pt idx="7">
                  <c:v>4502</c:v>
                </c:pt>
                <c:pt idx="8">
                  <c:v>3302</c:v>
                </c:pt>
                <c:pt idx="9">
                  <c:v>1520</c:v>
                </c:pt>
                <c:pt idx="10">
                  <c:v>6789</c:v>
                </c:pt>
                <c:pt idx="11">
                  <c:v>4563</c:v>
                </c:pt>
                <c:pt idx="12">
                  <c:v>2458</c:v>
                </c:pt>
                <c:pt idx="13">
                  <c:v>4011</c:v>
                </c:pt>
                <c:pt idx="14">
                  <c:v>2301</c:v>
                </c:pt>
                <c:pt idx="15">
                  <c:v>4211</c:v>
                </c:pt>
                <c:pt idx="16">
                  <c:v>3011</c:v>
                </c:pt>
                <c:pt idx="17">
                  <c:v>2198</c:v>
                </c:pt>
                <c:pt idx="18">
                  <c:v>1987</c:v>
                </c:pt>
                <c:pt idx="19">
                  <c:v>2546</c:v>
                </c:pt>
                <c:pt idx="20">
                  <c:v>3819</c:v>
                </c:pt>
                <c:pt idx="21">
                  <c:v>4502</c:v>
                </c:pt>
                <c:pt idx="22">
                  <c:v>3302</c:v>
                </c:pt>
                <c:pt idx="23">
                  <c:v>1520</c:v>
                </c:pt>
                <c:pt idx="24">
                  <c:v>6789</c:v>
                </c:pt>
                <c:pt idx="25">
                  <c:v>4563</c:v>
                </c:pt>
                <c:pt idx="26">
                  <c:v>2458</c:v>
                </c:pt>
                <c:pt idx="27">
                  <c:v>4011</c:v>
                </c:pt>
                <c:pt idx="28">
                  <c:v>1987</c:v>
                </c:pt>
                <c:pt idx="29">
                  <c:v>2546</c:v>
                </c:pt>
                <c:pt idx="30">
                  <c:v>3819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1744578448"/>
        <c:axId val="-1744561584"/>
      </c:lineChart>
      <c:catAx>
        <c:axId val="-17445784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744561584"/>
        <c:crosses val="autoZero"/>
        <c:auto val="1"/>
        <c:lblAlgn val="ctr"/>
        <c:lblOffset val="100"/>
        <c:noMultiLvlLbl val="0"/>
      </c:catAx>
      <c:valAx>
        <c:axId val="-174456158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-1744578448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Female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Week 1</c:v>
                </c:pt>
                <c:pt idx="1">
                  <c:v>Week 2</c:v>
                </c:pt>
                <c:pt idx="2">
                  <c:v>Week 3</c:v>
                </c:pt>
                <c:pt idx="3">
                  <c:v>Week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Male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Week 1</c:v>
                </c:pt>
                <c:pt idx="1">
                  <c:v>Week 2</c:v>
                </c:pt>
                <c:pt idx="2">
                  <c:v>Week 3</c:v>
                </c:pt>
                <c:pt idx="3">
                  <c:v>Week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Child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Week 1</c:v>
                </c:pt>
                <c:pt idx="1">
                  <c:v>Week 2</c:v>
                </c:pt>
                <c:pt idx="2">
                  <c:v>Week 3</c:v>
                </c:pt>
                <c:pt idx="3">
                  <c:v>Week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1</c:v>
                </c:pt>
                <c:pt idx="1">
                  <c:v>0.7</c:v>
                </c:pt>
                <c:pt idx="2">
                  <c:v>0.4</c:v>
                </c:pt>
                <c:pt idx="3">
                  <c:v>0.13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744577360"/>
        <c:axId val="-1744554512"/>
      </c:barChart>
      <c:catAx>
        <c:axId val="-17445773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pPr>
            <a:endParaRPr lang="en-US"/>
          </a:p>
        </c:txPr>
        <c:crossAx val="-1744554512"/>
        <c:crosses val="autoZero"/>
        <c:auto val="1"/>
        <c:lblAlgn val="ctr"/>
        <c:lblOffset val="100"/>
        <c:noMultiLvlLbl val="0"/>
      </c:catAx>
      <c:valAx>
        <c:axId val="-17445545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alpha val="3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7445773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4"/>
            </a:solidFill>
            <a:ln w="19050">
              <a:noFill/>
            </a:ln>
            <a:effectLst/>
          </c:spPr>
          <c:invertIfNegative val="0"/>
          <c:cat>
            <c:numRef>
              <c:f>Sheet1!$A$2:$A$32</c:f>
              <c:numCache>
                <c:formatCode>General</c:formatCode>
                <c:ptCount val="3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</c:numCache>
            </c:numRef>
          </c:cat>
          <c:val>
            <c:numRef>
              <c:f>Sheet1!$B$2:$B$32</c:f>
              <c:numCache>
                <c:formatCode>General</c:formatCode>
                <c:ptCount val="31"/>
                <c:pt idx="0">
                  <c:v>2301</c:v>
                </c:pt>
                <c:pt idx="1">
                  <c:v>4211</c:v>
                </c:pt>
                <c:pt idx="2">
                  <c:v>3011</c:v>
                </c:pt>
                <c:pt idx="3">
                  <c:v>2198</c:v>
                </c:pt>
                <c:pt idx="4">
                  <c:v>1987</c:v>
                </c:pt>
                <c:pt idx="5">
                  <c:v>2546</c:v>
                </c:pt>
                <c:pt idx="6">
                  <c:v>3819</c:v>
                </c:pt>
                <c:pt idx="7">
                  <c:v>4502</c:v>
                </c:pt>
                <c:pt idx="8">
                  <c:v>3302</c:v>
                </c:pt>
                <c:pt idx="9">
                  <c:v>1520</c:v>
                </c:pt>
                <c:pt idx="10">
                  <c:v>6789</c:v>
                </c:pt>
                <c:pt idx="11">
                  <c:v>4563</c:v>
                </c:pt>
                <c:pt idx="12">
                  <c:v>2458</c:v>
                </c:pt>
                <c:pt idx="13">
                  <c:v>4011</c:v>
                </c:pt>
                <c:pt idx="14">
                  <c:v>2301</c:v>
                </c:pt>
                <c:pt idx="15">
                  <c:v>4211</c:v>
                </c:pt>
                <c:pt idx="16">
                  <c:v>3011</c:v>
                </c:pt>
                <c:pt idx="17">
                  <c:v>2198</c:v>
                </c:pt>
                <c:pt idx="18">
                  <c:v>1987</c:v>
                </c:pt>
                <c:pt idx="19">
                  <c:v>2546</c:v>
                </c:pt>
                <c:pt idx="20">
                  <c:v>3819</c:v>
                </c:pt>
                <c:pt idx="21">
                  <c:v>4502</c:v>
                </c:pt>
                <c:pt idx="22">
                  <c:v>3302</c:v>
                </c:pt>
                <c:pt idx="23">
                  <c:v>1520</c:v>
                </c:pt>
                <c:pt idx="24">
                  <c:v>6789</c:v>
                </c:pt>
                <c:pt idx="25">
                  <c:v>4563</c:v>
                </c:pt>
                <c:pt idx="26">
                  <c:v>2458</c:v>
                </c:pt>
                <c:pt idx="27">
                  <c:v>4011</c:v>
                </c:pt>
                <c:pt idx="28">
                  <c:v>1987</c:v>
                </c:pt>
                <c:pt idx="29">
                  <c:v>2546</c:v>
                </c:pt>
                <c:pt idx="30">
                  <c:v>3819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1744559952"/>
        <c:axId val="-1744552880"/>
      </c:barChart>
      <c:catAx>
        <c:axId val="-17445599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744552880"/>
        <c:crosses val="autoZero"/>
        <c:auto val="1"/>
        <c:lblAlgn val="ctr"/>
        <c:lblOffset val="100"/>
        <c:noMultiLvlLbl val="0"/>
      </c:catAx>
      <c:valAx>
        <c:axId val="-174455288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-1744559952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stats</c:v>
                </c:pt>
              </c:strCache>
            </c:strRef>
          </c:tx>
          <c:spPr>
            <a:effectLst/>
          </c:spPr>
          <c:marker>
            <c:symbol val="circle"/>
            <c:size val="10"/>
            <c:spPr>
              <a:ln>
                <a:noFill/>
              </a:ln>
            </c:spPr>
          </c:marker>
          <c:cat>
            <c:strRef>
              <c:f>Sheet1!$A$2:$A$8</c:f>
              <c:strCache>
                <c:ptCount val="7"/>
                <c:pt idx="0">
                  <c:v>Mon</c:v>
                </c:pt>
                <c:pt idx="1">
                  <c:v>Tue</c:v>
                </c:pt>
                <c:pt idx="2">
                  <c:v>Wed</c:v>
                </c:pt>
                <c:pt idx="3">
                  <c:v>Thu</c:v>
                </c:pt>
                <c:pt idx="4">
                  <c:v>Fri</c:v>
                </c:pt>
                <c:pt idx="5">
                  <c:v>Sat</c:v>
                </c:pt>
                <c:pt idx="6">
                  <c:v>Sun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3</c:v>
                </c:pt>
                <c:pt idx="5">
                  <c:v>2</c:v>
                </c:pt>
                <c:pt idx="6">
                  <c:v>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1744558320"/>
        <c:axId val="-1744557776"/>
      </c:lineChart>
      <c:catAx>
        <c:axId val="-174455832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1744557776"/>
        <c:crosses val="autoZero"/>
        <c:auto val="1"/>
        <c:lblAlgn val="ctr"/>
        <c:lblOffset val="100"/>
        <c:noMultiLvlLbl val="0"/>
      </c:catAx>
      <c:valAx>
        <c:axId val="-1744557776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-1744558320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200">
          <a:solidFill>
            <a:schemeClr val="tx1"/>
          </a:solidFill>
        </a:defRPr>
      </a:pPr>
      <a:endParaRPr lang="en-US"/>
    </a:p>
  </c:txPr>
  <c:externalData r:id="rId1">
    <c:autoUpdate val="0"/>
  </c:externalData>
</c:chartSpace>
</file>

<file path=ppt/charts/chart3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Test</c:v>
                </c:pt>
              </c:strCache>
            </c:strRef>
          </c:tx>
          <c:spPr>
            <a:ln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Mon</c:v>
                </c:pt>
                <c:pt idx="1">
                  <c:v>Tue</c:v>
                </c:pt>
                <c:pt idx="2">
                  <c:v>Wed</c:v>
                </c:pt>
                <c:pt idx="3">
                  <c:v>Thu</c:v>
                </c:pt>
                <c:pt idx="4">
                  <c:v>Fri</c:v>
                </c:pt>
                <c:pt idx="5">
                  <c:v>Sat</c:v>
                </c:pt>
                <c:pt idx="6">
                  <c:v>Sun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3</c:v>
                </c:pt>
                <c:pt idx="5">
                  <c:v>2</c:v>
                </c:pt>
                <c:pt idx="6">
                  <c:v>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Vaccina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</c:spPr>
          <c:invertIfNegative val="0"/>
          <c:cat>
            <c:strRef>
              <c:f>Sheet1!$A$2:$A$8</c:f>
              <c:strCache>
                <c:ptCount val="7"/>
                <c:pt idx="0">
                  <c:v>Mon</c:v>
                </c:pt>
                <c:pt idx="1">
                  <c:v>Tue</c:v>
                </c:pt>
                <c:pt idx="2">
                  <c:v>Wed</c:v>
                </c:pt>
                <c:pt idx="3">
                  <c:v>Thu</c:v>
                </c:pt>
                <c:pt idx="4">
                  <c:v>Fri</c:v>
                </c:pt>
                <c:pt idx="5">
                  <c:v>Sat</c:v>
                </c:pt>
                <c:pt idx="6">
                  <c:v>Sun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3</c:v>
                </c:pt>
                <c:pt idx="1">
                  <c:v>1</c:v>
                </c:pt>
                <c:pt idx="2">
                  <c:v>3</c:v>
                </c:pt>
                <c:pt idx="3">
                  <c:v>4.2</c:v>
                </c:pt>
                <c:pt idx="4">
                  <c:v>2</c:v>
                </c:pt>
                <c:pt idx="5">
                  <c:v>1.9</c:v>
                </c:pt>
                <c:pt idx="6">
                  <c:v>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20"/>
        <c:overlap val="-30"/>
        <c:axId val="-1744553424"/>
        <c:axId val="-1741253472"/>
      </c:barChart>
      <c:catAx>
        <c:axId val="-17445534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sz="1200" b="0"/>
            </a:pPr>
            <a:endParaRPr lang="en-US"/>
          </a:p>
        </c:txPr>
        <c:crossAx val="-1741253472"/>
        <c:crosses val="autoZero"/>
        <c:auto val="1"/>
        <c:lblAlgn val="ctr"/>
        <c:lblOffset val="100"/>
        <c:noMultiLvlLbl val="0"/>
      </c:catAx>
      <c:valAx>
        <c:axId val="-1741253472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-174455342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200">
          <a:solidFill>
            <a:schemeClr val="tx1"/>
          </a:solidFill>
        </a:defRPr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Female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Week 1</c:v>
                </c:pt>
                <c:pt idx="1">
                  <c:v>Week 2</c:v>
                </c:pt>
                <c:pt idx="2">
                  <c:v>Week 3</c:v>
                </c:pt>
                <c:pt idx="3">
                  <c:v>Week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Male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Week 1</c:v>
                </c:pt>
                <c:pt idx="1">
                  <c:v>Week 2</c:v>
                </c:pt>
                <c:pt idx="2">
                  <c:v>Week 3</c:v>
                </c:pt>
                <c:pt idx="3">
                  <c:v>Week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Child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Week 1</c:v>
                </c:pt>
                <c:pt idx="1">
                  <c:v>Week 2</c:v>
                </c:pt>
                <c:pt idx="2">
                  <c:v>Week 3</c:v>
                </c:pt>
                <c:pt idx="3">
                  <c:v>Week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1</c:v>
                </c:pt>
                <c:pt idx="1">
                  <c:v>0.7</c:v>
                </c:pt>
                <c:pt idx="2">
                  <c:v>0.4</c:v>
                </c:pt>
                <c:pt idx="3">
                  <c:v>0.13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641543216"/>
        <c:axId val="-1641556272"/>
      </c:barChart>
      <c:catAx>
        <c:axId val="-16415432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pPr>
            <a:endParaRPr lang="en-US"/>
          </a:p>
        </c:txPr>
        <c:crossAx val="-1641556272"/>
        <c:crosses val="autoZero"/>
        <c:auto val="1"/>
        <c:lblAlgn val="ctr"/>
        <c:lblOffset val="100"/>
        <c:noMultiLvlLbl val="0"/>
      </c:catAx>
      <c:valAx>
        <c:axId val="-16415562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alpha val="3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6415432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Progress</c:v>
                </c:pt>
              </c:strCache>
            </c:strRef>
          </c:tx>
          <c:spPr>
            <a:effectLst/>
          </c:spPr>
          <c:marker>
            <c:symbol val="circle"/>
            <c:size val="10"/>
            <c:spPr>
              <a:ln>
                <a:noFill/>
              </a:ln>
            </c:spPr>
          </c:marker>
          <c:cat>
            <c:strRef>
              <c:f>Sheet1!$A$2:$A$8</c:f>
              <c:strCache>
                <c:ptCount val="7"/>
                <c:pt idx="0">
                  <c:v>Mon</c:v>
                </c:pt>
                <c:pt idx="1">
                  <c:v>Tue</c:v>
                </c:pt>
                <c:pt idx="2">
                  <c:v>Wed</c:v>
                </c:pt>
                <c:pt idx="3">
                  <c:v>Thu</c:v>
                </c:pt>
                <c:pt idx="4">
                  <c:v>Fri</c:v>
                </c:pt>
                <c:pt idx="5">
                  <c:v>Sat</c:v>
                </c:pt>
                <c:pt idx="6">
                  <c:v>Sun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3</c:v>
                </c:pt>
                <c:pt idx="5">
                  <c:v>2</c:v>
                </c:pt>
                <c:pt idx="6">
                  <c:v>4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Recovered</c:v>
                </c:pt>
              </c:strCache>
            </c:strRef>
          </c:tx>
          <c:spPr>
            <a:ln>
              <a:solidFill>
                <a:schemeClr val="accent6"/>
              </a:solidFill>
            </a:ln>
          </c:spPr>
          <c:marker>
            <c:symbol val="circle"/>
            <c:size val="10"/>
            <c:spPr>
              <a:solidFill>
                <a:schemeClr val="accent6"/>
              </a:solidFill>
              <a:ln>
                <a:noFill/>
              </a:ln>
            </c:spPr>
          </c:marker>
          <c:cat>
            <c:strRef>
              <c:f>Sheet1!$A$2:$A$8</c:f>
              <c:strCache>
                <c:ptCount val="7"/>
                <c:pt idx="0">
                  <c:v>Mon</c:v>
                </c:pt>
                <c:pt idx="1">
                  <c:v>Tue</c:v>
                </c:pt>
                <c:pt idx="2">
                  <c:v>Wed</c:v>
                </c:pt>
                <c:pt idx="3">
                  <c:v>Thu</c:v>
                </c:pt>
                <c:pt idx="4">
                  <c:v>Fri</c:v>
                </c:pt>
                <c:pt idx="5">
                  <c:v>Sat</c:v>
                </c:pt>
                <c:pt idx="6">
                  <c:v>Sun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3</c:v>
                </c:pt>
                <c:pt idx="1">
                  <c:v>1</c:v>
                </c:pt>
                <c:pt idx="2">
                  <c:v>3</c:v>
                </c:pt>
                <c:pt idx="3">
                  <c:v>4.2</c:v>
                </c:pt>
                <c:pt idx="4">
                  <c:v>2</c:v>
                </c:pt>
                <c:pt idx="5">
                  <c:v>1.9</c:v>
                </c:pt>
                <c:pt idx="6">
                  <c:v>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1641549744"/>
        <c:axId val="-1641549200"/>
      </c:lineChart>
      <c:catAx>
        <c:axId val="-16415497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sz="1200" b="0"/>
            </a:pPr>
            <a:endParaRPr lang="en-US"/>
          </a:p>
        </c:txPr>
        <c:crossAx val="-1641549200"/>
        <c:crosses val="autoZero"/>
        <c:auto val="1"/>
        <c:lblAlgn val="ctr"/>
        <c:lblOffset val="100"/>
        <c:noMultiLvlLbl val="0"/>
      </c:catAx>
      <c:valAx>
        <c:axId val="-164154920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crossAx val="-1641549744"/>
        <c:crosses val="autoZero"/>
        <c:crossBetween val="between"/>
      </c:valAx>
    </c:plotArea>
    <c:legend>
      <c:legendPos val="b"/>
      <c:overlay val="0"/>
    </c:legend>
    <c:plotVisOnly val="1"/>
    <c:dispBlanksAs val="gap"/>
    <c:showDLblsOverMax val="0"/>
  </c:chart>
  <c:txPr>
    <a:bodyPr/>
    <a:lstStyle/>
    <a:p>
      <a:pPr>
        <a:defRPr sz="1200">
          <a:solidFill>
            <a:schemeClr val="tx1"/>
          </a:solidFill>
        </a:defRPr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stats</c:v>
                </c:pt>
              </c:strCache>
            </c:strRef>
          </c:tx>
          <c:spPr>
            <a:effectLst/>
          </c:spPr>
          <c:marker>
            <c:symbol val="circle"/>
            <c:size val="10"/>
            <c:spPr>
              <a:ln>
                <a:noFill/>
              </a:ln>
            </c:spPr>
          </c:marker>
          <c:cat>
            <c:strRef>
              <c:f>Sheet1!$A$2:$A$8</c:f>
              <c:strCache>
                <c:ptCount val="7"/>
                <c:pt idx="0">
                  <c:v>Mon</c:v>
                </c:pt>
                <c:pt idx="1">
                  <c:v>Tue</c:v>
                </c:pt>
                <c:pt idx="2">
                  <c:v>Wed</c:v>
                </c:pt>
                <c:pt idx="3">
                  <c:v>Thu</c:v>
                </c:pt>
                <c:pt idx="4">
                  <c:v>Fri</c:v>
                </c:pt>
                <c:pt idx="5">
                  <c:v>Sat</c:v>
                </c:pt>
                <c:pt idx="6">
                  <c:v>Sun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3</c:v>
                </c:pt>
                <c:pt idx="5">
                  <c:v>2</c:v>
                </c:pt>
                <c:pt idx="6">
                  <c:v>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1641547024"/>
        <c:axId val="-1641542128"/>
      </c:lineChart>
      <c:catAx>
        <c:axId val="-16415470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 w="6350">
            <a:noFill/>
          </a:ln>
        </c:spPr>
        <c:txPr>
          <a:bodyPr/>
          <a:lstStyle/>
          <a:p>
            <a:pPr>
              <a:defRPr sz="1000" b="0"/>
            </a:pPr>
            <a:endParaRPr lang="en-US"/>
          </a:p>
        </c:txPr>
        <c:crossAx val="-1641542128"/>
        <c:crosses val="autoZero"/>
        <c:auto val="1"/>
        <c:lblAlgn val="ctr"/>
        <c:lblOffset val="100"/>
        <c:noMultiLvlLbl val="0"/>
      </c:catAx>
      <c:valAx>
        <c:axId val="-1641542128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-164154702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200">
          <a:solidFill>
            <a:schemeClr val="tx1"/>
          </a:solidFill>
        </a:defRPr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Patients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</c:dPt>
          <c:cat>
            <c:strRef>
              <c:f>Sheet1!$A$2:$A$4</c:f>
              <c:strCache>
                <c:ptCount val="3"/>
                <c:pt idx="0">
                  <c:v>Male</c:v>
                </c:pt>
                <c:pt idx="1">
                  <c:v>Female</c:v>
                </c:pt>
                <c:pt idx="2">
                  <c:v>Child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8.1999999999999993</c:v>
                </c:pt>
                <c:pt idx="1">
                  <c:v>7</c:v>
                </c:pt>
                <c:pt idx="2">
                  <c:v>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Covid cases</c:v>
                </c:pt>
              </c:strCache>
            </c:strRef>
          </c:tx>
          <c:spPr>
            <a:solidFill>
              <a:schemeClr val="accent1"/>
            </a:solidFill>
            <a:ln w="12700"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Texas</c:v>
                </c:pt>
                <c:pt idx="1">
                  <c:v>California</c:v>
                </c:pt>
                <c:pt idx="2">
                  <c:v>Georgia </c:v>
                </c:pt>
                <c:pt idx="3">
                  <c:v>Carolina</c:v>
                </c:pt>
                <c:pt idx="4">
                  <c:v>Arizona</c:v>
                </c:pt>
                <c:pt idx="5">
                  <c:v>New York</c:v>
                </c:pt>
                <c:pt idx="6">
                  <c:v>Ohio</c:v>
                </c:pt>
                <c:pt idx="7">
                  <c:v>Montana</c:v>
                </c:pt>
                <c:pt idx="8">
                  <c:v>Washington</c:v>
                </c:pt>
                <c:pt idx="9">
                  <c:v>New Mexico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2301</c:v>
                </c:pt>
                <c:pt idx="1">
                  <c:v>4211</c:v>
                </c:pt>
                <c:pt idx="2">
                  <c:v>3011</c:v>
                </c:pt>
                <c:pt idx="3">
                  <c:v>2198</c:v>
                </c:pt>
                <c:pt idx="4">
                  <c:v>1987</c:v>
                </c:pt>
                <c:pt idx="5">
                  <c:v>2546</c:v>
                </c:pt>
                <c:pt idx="6">
                  <c:v>3819</c:v>
                </c:pt>
                <c:pt idx="7">
                  <c:v>4502</c:v>
                </c:pt>
                <c:pt idx="8">
                  <c:v>3302</c:v>
                </c:pt>
                <c:pt idx="9">
                  <c:v>1520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tested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Texas</c:v>
                </c:pt>
                <c:pt idx="1">
                  <c:v>California</c:v>
                </c:pt>
                <c:pt idx="2">
                  <c:v>Georgia </c:v>
                </c:pt>
                <c:pt idx="3">
                  <c:v>Carolina</c:v>
                </c:pt>
                <c:pt idx="4">
                  <c:v>Arizona</c:v>
                </c:pt>
                <c:pt idx="5">
                  <c:v>New York</c:v>
                </c:pt>
                <c:pt idx="6">
                  <c:v>Ohio</c:v>
                </c:pt>
                <c:pt idx="7">
                  <c:v>Montana</c:v>
                </c:pt>
                <c:pt idx="8">
                  <c:v>Washington</c:v>
                </c:pt>
                <c:pt idx="9">
                  <c:v>New Mexico</c:v>
                </c:pt>
              </c:strCache>
            </c:str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2301</c:v>
                </c:pt>
                <c:pt idx="1">
                  <c:v>4211</c:v>
                </c:pt>
                <c:pt idx="2">
                  <c:v>3011</c:v>
                </c:pt>
                <c:pt idx="3">
                  <c:v>2198</c:v>
                </c:pt>
                <c:pt idx="4">
                  <c:v>1987</c:v>
                </c:pt>
                <c:pt idx="5">
                  <c:v>2546</c:v>
                </c:pt>
                <c:pt idx="6">
                  <c:v>3819</c:v>
                </c:pt>
                <c:pt idx="7">
                  <c:v>4502</c:v>
                </c:pt>
                <c:pt idx="8">
                  <c:v>3302</c:v>
                </c:pt>
                <c:pt idx="9">
                  <c:v>1520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1641538864"/>
        <c:axId val="-1641555184"/>
      </c:barChart>
      <c:catAx>
        <c:axId val="-16415388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641555184"/>
        <c:crosses val="autoZero"/>
        <c:auto val="1"/>
        <c:lblAlgn val="ctr"/>
        <c:lblOffset val="100"/>
        <c:noMultiLvlLbl val="0"/>
      </c:catAx>
      <c:valAx>
        <c:axId val="-164155518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-1641538864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campaign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Sheet1!$B$2:$B$32</c:f>
              <c:numCache>
                <c:formatCode>General</c:formatCode>
                <c:ptCount val="31"/>
                <c:pt idx="0">
                  <c:v>2301</c:v>
                </c:pt>
                <c:pt idx="1">
                  <c:v>4211</c:v>
                </c:pt>
                <c:pt idx="2">
                  <c:v>3011</c:v>
                </c:pt>
                <c:pt idx="3">
                  <c:v>2198</c:v>
                </c:pt>
                <c:pt idx="4">
                  <c:v>1987</c:v>
                </c:pt>
                <c:pt idx="5">
                  <c:v>2546</c:v>
                </c:pt>
                <c:pt idx="6">
                  <c:v>3819</c:v>
                </c:pt>
                <c:pt idx="7">
                  <c:v>4502</c:v>
                </c:pt>
                <c:pt idx="8">
                  <c:v>3302</c:v>
                </c:pt>
                <c:pt idx="9">
                  <c:v>1520</c:v>
                </c:pt>
                <c:pt idx="10">
                  <c:v>6789</c:v>
                </c:pt>
                <c:pt idx="11">
                  <c:v>4563</c:v>
                </c:pt>
                <c:pt idx="12">
                  <c:v>2458</c:v>
                </c:pt>
                <c:pt idx="13">
                  <c:v>4011</c:v>
                </c:pt>
                <c:pt idx="14">
                  <c:v>2301</c:v>
                </c:pt>
                <c:pt idx="15">
                  <c:v>4211</c:v>
                </c:pt>
                <c:pt idx="16">
                  <c:v>3011</c:v>
                </c:pt>
                <c:pt idx="17">
                  <c:v>2198</c:v>
                </c:pt>
                <c:pt idx="18">
                  <c:v>1987</c:v>
                </c:pt>
                <c:pt idx="19">
                  <c:v>2546</c:v>
                </c:pt>
                <c:pt idx="20">
                  <c:v>3819</c:v>
                </c:pt>
                <c:pt idx="21">
                  <c:v>4502</c:v>
                </c:pt>
                <c:pt idx="22">
                  <c:v>3302</c:v>
                </c:pt>
                <c:pt idx="23">
                  <c:v>1520</c:v>
                </c:pt>
                <c:pt idx="24">
                  <c:v>6789</c:v>
                </c:pt>
                <c:pt idx="25">
                  <c:v>4563</c:v>
                </c:pt>
                <c:pt idx="26">
                  <c:v>2458</c:v>
                </c:pt>
                <c:pt idx="27">
                  <c:v>4011</c:v>
                </c:pt>
                <c:pt idx="28">
                  <c:v>1987</c:v>
                </c:pt>
                <c:pt idx="29">
                  <c:v>2546</c:v>
                </c:pt>
                <c:pt idx="30">
                  <c:v>3819</c:v>
                </c:pt>
              </c:numCache>
            </c:numRef>
          </c:val>
          <c:smooth val="1"/>
          <c:extLst>
            <c:ext xmlns:c15="http://schemas.microsoft.com/office/drawing/2012/chart" uri="{02D57815-91ED-43cb-92C2-25804820EDAC}">
              <c15:filteredCategoryTitle>
                <c15:cat>
                  <c:numRef>
                    <c:extLst>
                      <c:ext uri="{02D57815-91ED-43cb-92C2-25804820EDAC}">
                        <c15:formulaRef>
                          <c15:sqref>Sheet1!$A$2:$A$32</c15:sqref>
                        </c15:formulaRef>
                      </c:ext>
                    </c:extLst>
                    <c:numCache>
                      <c:formatCode>General</c:formatCode>
                      <c:ptCount val="31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</c:numCache>
                  </c:numRef>
                </c15:cat>
              </c15:filteredCategoryTitle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1641531248"/>
        <c:axId val="-1641528528"/>
      </c:lineChart>
      <c:catAx>
        <c:axId val="-16415312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641528528"/>
        <c:crosses val="autoZero"/>
        <c:auto val="1"/>
        <c:lblAlgn val="ctr"/>
        <c:lblOffset val="100"/>
        <c:noMultiLvlLbl val="0"/>
      </c:catAx>
      <c:valAx>
        <c:axId val="-164152852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-1641531248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9F8B12-C823-4F7F-8F68-3CCD0AE90D62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68CE22-F47C-4C74-BD15-D2867FEE8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9823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42D79B-D134-4588-AC03-90F72A443BDA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BA1D91-D079-432E-9E50-E901BE7C3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5814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Easily</a:t>
            </a:r>
            <a:r>
              <a:rPr lang="en-US" baseline="0" dirty="0" smtClean="0"/>
              <a:t> change photo. Please click on the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small icon in the center of the holder and choose an image on your computer.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you added the image send it to back (Right click on the image &gt; Send to Back).</a:t>
            </a:r>
            <a:endParaRPr lang="uk-UA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BA1D91-D079-432E-9E50-E901BE7C391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8461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BA1D91-D079-432E-9E50-E901BE7C391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7310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BA1D91-D079-432E-9E50-E901BE7C391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6498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BA1D91-D079-432E-9E50-E901BE7C391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0995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BA1D91-D079-432E-9E50-E901BE7C391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4057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BA1D91-D079-432E-9E50-E901BE7C391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9174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BA1D91-D079-432E-9E50-E901BE7C391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4092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Easily</a:t>
            </a:r>
            <a:r>
              <a:rPr lang="en-US" baseline="0" dirty="0" smtClean="0"/>
              <a:t> change photo. Please click on the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small icon in the center of the holder and choose an image on your computer.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BA1D91-D079-432E-9E50-E901BE7C391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3394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Easily</a:t>
            </a:r>
            <a:r>
              <a:rPr lang="en-US" baseline="0" dirty="0" smtClean="0"/>
              <a:t> change photo. Please click on the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small icon in the center of the holder and choose an image on your computer.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you added the image send it to back (Right click on the image &gt; Send to Back).</a:t>
            </a:r>
            <a:endParaRPr lang="uk-UA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BA1D91-D079-432E-9E50-E901BE7C391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3622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BA1D91-D079-432E-9E50-E901BE7C391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9623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BA1D91-D079-432E-9E50-E901BE7C391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9553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BA1D91-D079-432E-9E50-E901BE7C391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41250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BA1D91-D079-432E-9E50-E901BE7C391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43752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BA1D91-D079-432E-9E50-E901BE7C391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87372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BA1D91-D079-432E-9E50-E901BE7C391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81854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BA1D91-D079-432E-9E50-E901BE7C391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73564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BA1D91-D079-432E-9E50-E901BE7C391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94448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BA1D91-D079-432E-9E50-E901BE7C391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96956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BA1D91-D079-432E-9E50-E901BE7C391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22961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BA1D91-D079-432E-9E50-E901BE7C3911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38617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BA1D91-D079-432E-9E50-E901BE7C3911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76172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BA1D91-D079-432E-9E50-E901BE7C3911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4236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BA1D91-D079-432E-9E50-E901BE7C391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10524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BA1D91-D079-432E-9E50-E901BE7C3911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11715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BA1D91-D079-432E-9E50-E901BE7C3911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25058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BA1D91-D079-432E-9E50-E901BE7C3911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85132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BA1D91-D079-432E-9E50-E901BE7C3911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67774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BA1D91-D079-432E-9E50-E901BE7C3911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377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BA1D91-D079-432E-9E50-E901BE7C3911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86720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BA1D91-D079-432E-9E50-E901BE7C3911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02701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BA1D91-D079-432E-9E50-E901BE7C3911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73060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BA1D91-D079-432E-9E50-E901BE7C3911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5563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BA1D91-D079-432E-9E50-E901BE7C391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6698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Easily</a:t>
            </a:r>
            <a:r>
              <a:rPr lang="en-US" baseline="0" dirty="0" smtClean="0"/>
              <a:t> change photo. Please click on the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small icon in the center of the holder and choose an image on your computer.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BA1D91-D079-432E-9E50-E901BE7C391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2738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Easily</a:t>
            </a:r>
            <a:r>
              <a:rPr lang="en-US" baseline="0" dirty="0" smtClean="0"/>
              <a:t> change photo. Please click on the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small icon in the center of the holder and choose an image on your computer.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BA1D91-D079-432E-9E50-E901BE7C391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4444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Easily</a:t>
            </a:r>
            <a:r>
              <a:rPr lang="en-US" baseline="0" dirty="0" smtClean="0"/>
              <a:t> change photo. Please click on the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small icon in the center of the holder and choose an image on your computer.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BA1D91-D079-432E-9E50-E901BE7C391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829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Easily</a:t>
            </a:r>
            <a:r>
              <a:rPr lang="en-US" baseline="0" dirty="0" smtClean="0"/>
              <a:t> change photo. Please click on the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small icon in the center of the holder and choose an image on your computer.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you added the image send it to back (Right click on the image &gt; Send to Back).</a:t>
            </a:r>
            <a:endParaRPr lang="uk-UA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BA1D91-D079-432E-9E50-E901BE7C391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7776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BA1D91-D079-432E-9E50-E901BE7C391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6068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2510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827088" y="1261515"/>
            <a:ext cx="10537825" cy="333148"/>
          </a:xfrm>
        </p:spPr>
        <p:txBody>
          <a:bodyPr anchor="t">
            <a:normAutofit/>
          </a:bodyPr>
          <a:lstStyle>
            <a:lvl1pPr marL="0" indent="0">
              <a:buNone/>
              <a:defRPr sz="1000" i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1704820" y="166513"/>
            <a:ext cx="325064" cy="324420"/>
          </a:xfrm>
          <a:prstGeom prst="roundRect">
            <a:avLst>
              <a:gd name="adj" fmla="val 26678"/>
            </a:avLst>
          </a:prstGeom>
        </p:spPr>
        <p:txBody>
          <a:bodyPr/>
          <a:lstStyle/>
          <a:p>
            <a:fld id="{F7E9C3D7-7524-486C-B0C0-178B9875E59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088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827088" y="1261515"/>
            <a:ext cx="10537825" cy="333148"/>
          </a:xfrm>
        </p:spPr>
        <p:txBody>
          <a:bodyPr anchor="t">
            <a:normAutofit/>
          </a:bodyPr>
          <a:lstStyle>
            <a:lvl1pPr marL="0" indent="0">
              <a:buNone/>
              <a:defRPr sz="1000" i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9C3D7-7524-486C-B0C0-178B9875E59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1236372" y="2364343"/>
            <a:ext cx="650161" cy="650161"/>
          </a:xfrm>
          <a:prstGeom prst="ellipse">
            <a:avLst/>
          </a:prstGeom>
          <a:noFill/>
          <a:effectLst/>
        </p:spPr>
        <p:txBody>
          <a:bodyPr>
            <a:normAutofit/>
          </a:bodyPr>
          <a:lstStyle>
            <a:lvl1pPr marL="0" indent="0">
              <a:buNone/>
              <a:defRPr sz="11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001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6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827088" y="1261515"/>
            <a:ext cx="10537825" cy="333148"/>
          </a:xfrm>
        </p:spPr>
        <p:txBody>
          <a:bodyPr anchor="t">
            <a:normAutofit/>
          </a:bodyPr>
          <a:lstStyle>
            <a:lvl1pPr marL="0" indent="0">
              <a:buNone/>
              <a:defRPr sz="1000" i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9C3D7-7524-486C-B0C0-178B9875E59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1798874" y="2364343"/>
            <a:ext cx="1369667" cy="1369667"/>
          </a:xfrm>
          <a:prstGeom prst="ellipse">
            <a:avLst/>
          </a:prstGeom>
          <a:noFill/>
          <a:effectLst/>
        </p:spPr>
        <p:txBody>
          <a:bodyPr>
            <a:normAutofit/>
          </a:bodyPr>
          <a:lstStyle>
            <a:lvl1pPr marL="0" indent="0">
              <a:buNone/>
              <a:defRPr sz="11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864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9C3D7-7524-486C-B0C0-178B9875E59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0848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1793913" y="2328345"/>
            <a:ext cx="1413880" cy="1413880"/>
          </a:xfrm>
          <a:prstGeom prst="ellipse">
            <a:avLst/>
          </a:prstGeom>
          <a:noFill/>
        </p:spPr>
        <p:txBody>
          <a:bodyPr>
            <a:normAutofit/>
          </a:bodyPr>
          <a:lstStyle>
            <a:lvl1pPr marL="0" indent="0">
              <a:buNone/>
              <a:defRPr sz="11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557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 nodePh="1" p14:presetBounceEnd="40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5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5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/>
        </p:bldLst>
      </p:timing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9C3D7-7524-486C-B0C0-178B9875E59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4404384" y="1626439"/>
            <a:ext cx="1964332" cy="1802561"/>
          </a:xfrm>
          <a:prstGeom prst="roundRect">
            <a:avLst>
              <a:gd name="adj" fmla="val 10770"/>
            </a:avLst>
          </a:prstGeom>
          <a:noFill/>
        </p:spPr>
        <p:txBody>
          <a:bodyPr>
            <a:normAutofit/>
          </a:bodyPr>
          <a:lstStyle>
            <a:lvl1pPr marL="0" indent="0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6896132" y="1626439"/>
            <a:ext cx="1964332" cy="1802561"/>
          </a:xfrm>
          <a:prstGeom prst="roundRect">
            <a:avLst>
              <a:gd name="adj" fmla="val 10770"/>
            </a:avLst>
          </a:prstGeom>
          <a:noFill/>
        </p:spPr>
        <p:txBody>
          <a:bodyPr>
            <a:normAutofit/>
          </a:bodyPr>
          <a:lstStyle>
            <a:lvl1pPr marL="0" indent="0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9387880" y="1626439"/>
            <a:ext cx="1964332" cy="1802561"/>
          </a:xfrm>
          <a:prstGeom prst="roundRect">
            <a:avLst>
              <a:gd name="adj" fmla="val 10770"/>
            </a:avLst>
          </a:prstGeom>
          <a:noFill/>
        </p:spPr>
        <p:txBody>
          <a:bodyPr>
            <a:normAutofit/>
          </a:bodyPr>
          <a:lstStyle>
            <a:lvl1pPr marL="0" indent="0">
              <a:buNone/>
              <a:defRPr sz="11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669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 nodePh="1" p14:presetBounceEnd="40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5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grpId="0" nodeType="withEffect" nodePh="1" p14:presetBounceEnd="40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9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grpId="0" nodeType="withEffect" nodePh="1" p14:presetBounceEnd="40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13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5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6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" grpId="0"/>
          <p:bldP spid="12" grpId="0"/>
          <p:bldP spid="13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5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9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13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" grpId="0"/>
          <p:bldP spid="12" grpId="0"/>
          <p:bldP spid="13" grpId="0"/>
        </p:bldLst>
      </p:timing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1166875" y="1626438"/>
            <a:ext cx="2160000" cy="2160000"/>
          </a:xfrm>
          <a:prstGeom prst="ellipse">
            <a:avLst/>
          </a:prstGeom>
          <a:noFill/>
        </p:spPr>
        <p:txBody>
          <a:bodyPr>
            <a:normAutofit/>
          </a:bodyPr>
          <a:lstStyle>
            <a:lvl1pPr marL="0" indent="0">
              <a:buNone/>
              <a:defRPr sz="11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944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 nodePh="1" p14:presetBounceEnd="40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5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5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" grpId="0"/>
        </p:bldLst>
      </p:timing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8980838" y="1958033"/>
            <a:ext cx="2160000" cy="2160000"/>
          </a:xfrm>
          <a:prstGeom prst="ellipse">
            <a:avLst/>
          </a:prstGeom>
          <a:noFill/>
        </p:spPr>
        <p:txBody>
          <a:bodyPr>
            <a:normAutofit/>
          </a:bodyPr>
          <a:lstStyle>
            <a:lvl1pPr marL="0" indent="0">
              <a:buNone/>
              <a:defRPr sz="11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4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 nodePh="1" p14:presetBounceEnd="40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5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5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" grpId="0"/>
        </p:bldLst>
      </p:timing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838200" y="526971"/>
            <a:ext cx="10515600" cy="73454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4"/>
          </p:nvPr>
        </p:nvSpPr>
        <p:spPr>
          <a:xfrm>
            <a:off x="11601254" y="166513"/>
            <a:ext cx="361174" cy="360458"/>
          </a:xfrm>
          <a:prstGeom prst="roundRect">
            <a:avLst/>
          </a:prstGeom>
          <a:solidFill>
            <a:schemeClr val="bg1"/>
          </a:solidFill>
          <a:ln w="3175"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txBody>
          <a:bodyPr vert="horz" wrap="none" lIns="0" tIns="45720" rIns="0" bIns="45720" rtlCol="0" anchor="ctr"/>
          <a:lstStyle>
            <a:lvl1pPr algn="ctr">
              <a:defRPr sz="900">
                <a:solidFill>
                  <a:schemeClr val="tx1"/>
                </a:solidFill>
              </a:defRPr>
            </a:lvl1pPr>
          </a:lstStyle>
          <a:p>
            <a:fld id="{F7E9C3D7-7524-486C-B0C0-178B9875E59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227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  <p:sldLayoutId id="2147483713" r:id="rId2"/>
    <p:sldLayoutId id="2147483814" r:id="rId3"/>
    <p:sldLayoutId id="2147483815" r:id="rId4"/>
    <p:sldLayoutId id="2147483808" r:id="rId5"/>
    <p:sldLayoutId id="2147483822" r:id="rId6"/>
    <p:sldLayoutId id="2147483819" r:id="rId7"/>
    <p:sldLayoutId id="2147483820" r:id="rId8"/>
    <p:sldLayoutId id="2147483821" r:id="rId9"/>
  </p:sldLayoutIdLst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4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6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chart" Target="../charts/chart1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8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9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0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2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3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5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6.xm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7.xm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8.xm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0.xm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Relationship Id="rId4" Type="http://schemas.openxmlformats.org/officeDocument/2006/relationships/chart" Target="../charts/chart3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2.xm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3.xm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Relationship Id="rId4" Type="http://schemas.openxmlformats.org/officeDocument/2006/relationships/chart" Target="../charts/chart3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5.xm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6.xm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5.xml"/><Relationship Id="rId4" Type="http://schemas.openxmlformats.org/officeDocument/2006/relationships/chart" Target="../charts/chart3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8.xm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9.xm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chart" Target="../charts/char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Freeform 127"/>
          <p:cNvSpPr/>
          <p:nvPr/>
        </p:nvSpPr>
        <p:spPr>
          <a:xfrm rot="15433703" flipH="1">
            <a:off x="11370481" y="4786685"/>
            <a:ext cx="580663" cy="707165"/>
          </a:xfrm>
          <a:custGeom>
            <a:avLst/>
            <a:gdLst>
              <a:gd name="connsiteX0" fmla="*/ 20612 w 1551136"/>
              <a:gd name="connsiteY0" fmla="*/ 1688614 h 1889065"/>
              <a:gd name="connsiteX1" fmla="*/ 328388 w 1551136"/>
              <a:gd name="connsiteY1" fmla="*/ 1882644 h 1889065"/>
              <a:gd name="connsiteX2" fmla="*/ 522418 w 1551136"/>
              <a:gd name="connsiteY2" fmla="*/ 1574868 h 1889065"/>
              <a:gd name="connsiteX3" fmla="*/ 447769 w 1551136"/>
              <a:gd name="connsiteY3" fmla="*/ 1444299 h 1889065"/>
              <a:gd name="connsiteX4" fmla="*/ 427992 w 1551136"/>
              <a:gd name="connsiteY4" fmla="*/ 1429012 h 1889065"/>
              <a:gd name="connsiteX5" fmla="*/ 589166 w 1551136"/>
              <a:gd name="connsiteY5" fmla="*/ 1212158 h 1889065"/>
              <a:gd name="connsiteX6" fmla="*/ 610333 w 1551136"/>
              <a:gd name="connsiteY6" fmla="*/ 1225152 h 1889065"/>
              <a:gd name="connsiteX7" fmla="*/ 660544 w 1551136"/>
              <a:gd name="connsiteY7" fmla="*/ 1245387 h 1889065"/>
              <a:gd name="connsiteX8" fmla="*/ 708291 w 1551136"/>
              <a:gd name="connsiteY8" fmla="*/ 1255744 h 1889065"/>
              <a:gd name="connsiteX9" fmla="*/ 751873 w 1551136"/>
              <a:gd name="connsiteY9" fmla="*/ 1448013 h 1889065"/>
              <a:gd name="connsiteX10" fmla="*/ 723264 w 1551136"/>
              <a:gd name="connsiteY10" fmla="*/ 1460862 h 1889065"/>
              <a:gd name="connsiteX11" fmla="*/ 672835 w 1551136"/>
              <a:gd name="connsiteY11" fmla="*/ 1593850 h 1889065"/>
              <a:gd name="connsiteX12" fmla="*/ 826755 w 1551136"/>
              <a:gd name="connsiteY12" fmla="*/ 1690884 h 1889065"/>
              <a:gd name="connsiteX13" fmla="*/ 923789 w 1551136"/>
              <a:gd name="connsiteY13" fmla="*/ 1536965 h 1889065"/>
              <a:gd name="connsiteX14" fmla="*/ 769870 w 1551136"/>
              <a:gd name="connsiteY14" fmla="*/ 1439931 h 1889065"/>
              <a:gd name="connsiteX15" fmla="*/ 768624 w 1551136"/>
              <a:gd name="connsiteY15" fmla="*/ 1440490 h 1889065"/>
              <a:gd name="connsiteX16" fmla="*/ 727147 w 1551136"/>
              <a:gd name="connsiteY16" fmla="*/ 1257509 h 1889065"/>
              <a:gd name="connsiteX17" fmla="*/ 769467 w 1551136"/>
              <a:gd name="connsiteY17" fmla="*/ 1259242 h 1889065"/>
              <a:gd name="connsiteX18" fmla="*/ 826106 w 1551136"/>
              <a:gd name="connsiteY18" fmla="*/ 1251554 h 1889065"/>
              <a:gd name="connsiteX19" fmla="*/ 887881 w 1551136"/>
              <a:gd name="connsiteY19" fmla="*/ 1230851 h 1889065"/>
              <a:gd name="connsiteX20" fmla="*/ 934745 w 1551136"/>
              <a:gd name="connsiteY20" fmla="*/ 1203775 h 1889065"/>
              <a:gd name="connsiteX21" fmla="*/ 1184119 w 1551136"/>
              <a:gd name="connsiteY21" fmla="*/ 1416367 h 1889065"/>
              <a:gd name="connsiteX22" fmla="*/ 1169402 w 1551136"/>
              <a:gd name="connsiteY22" fmla="*/ 1432018 h 1889065"/>
              <a:gd name="connsiteX23" fmla="*/ 1142659 w 1551136"/>
              <a:gd name="connsiteY23" fmla="*/ 1588000 h 1889065"/>
              <a:gd name="connsiteX24" fmla="*/ 1390028 w 1551136"/>
              <a:gd name="connsiteY24" fmla="*/ 1743948 h 1889065"/>
              <a:gd name="connsiteX25" fmla="*/ 1545976 w 1551136"/>
              <a:gd name="connsiteY25" fmla="*/ 1496579 h 1889065"/>
              <a:gd name="connsiteX26" fmla="*/ 1298607 w 1551136"/>
              <a:gd name="connsiteY26" fmla="*/ 1340632 h 1889065"/>
              <a:gd name="connsiteX27" fmla="*/ 1223705 w 1551136"/>
              <a:gd name="connsiteY27" fmla="*/ 1374271 h 1889065"/>
              <a:gd name="connsiteX28" fmla="*/ 1196465 w 1551136"/>
              <a:gd name="connsiteY28" fmla="*/ 1403239 h 1889065"/>
              <a:gd name="connsiteX29" fmla="*/ 949782 w 1551136"/>
              <a:gd name="connsiteY29" fmla="*/ 1192941 h 1889065"/>
              <a:gd name="connsiteX30" fmla="*/ 989349 w 1551136"/>
              <a:gd name="connsiteY30" fmla="*/ 1158225 h 1889065"/>
              <a:gd name="connsiteX31" fmla="*/ 1068691 w 1551136"/>
              <a:gd name="connsiteY31" fmla="*/ 866759 h 1889065"/>
              <a:gd name="connsiteX32" fmla="*/ 1068485 w 1551136"/>
              <a:gd name="connsiteY32" fmla="*/ 866089 h 1889065"/>
              <a:gd name="connsiteX33" fmla="*/ 1165346 w 1551136"/>
              <a:gd name="connsiteY33" fmla="*/ 832376 h 1889065"/>
              <a:gd name="connsiteX34" fmla="*/ 1165652 w 1551136"/>
              <a:gd name="connsiteY34" fmla="*/ 833058 h 1889065"/>
              <a:gd name="connsiteX35" fmla="*/ 1298640 w 1551136"/>
              <a:gd name="connsiteY35" fmla="*/ 883486 h 1889065"/>
              <a:gd name="connsiteX36" fmla="*/ 1395674 w 1551136"/>
              <a:gd name="connsiteY36" fmla="*/ 729567 h 1889065"/>
              <a:gd name="connsiteX37" fmla="*/ 1241755 w 1551136"/>
              <a:gd name="connsiteY37" fmla="*/ 632532 h 1889065"/>
              <a:gd name="connsiteX38" fmla="*/ 1144721 w 1551136"/>
              <a:gd name="connsiteY38" fmla="*/ 786451 h 1889065"/>
              <a:gd name="connsiteX39" fmla="*/ 1157943 w 1551136"/>
              <a:gd name="connsiteY39" fmla="*/ 815894 h 1889065"/>
              <a:gd name="connsiteX40" fmla="*/ 1063189 w 1551136"/>
              <a:gd name="connsiteY40" fmla="*/ 848873 h 1889065"/>
              <a:gd name="connsiteX41" fmla="*/ 1054248 w 1551136"/>
              <a:gd name="connsiteY41" fmla="*/ 819806 h 1889065"/>
              <a:gd name="connsiteX42" fmla="*/ 957886 w 1551136"/>
              <a:gd name="connsiteY42" fmla="*/ 688257 h 1889065"/>
              <a:gd name="connsiteX43" fmla="*/ 949409 w 1551136"/>
              <a:gd name="connsiteY43" fmla="*/ 682984 h 1889065"/>
              <a:gd name="connsiteX44" fmla="*/ 1107340 w 1551136"/>
              <a:gd name="connsiteY44" fmla="*/ 398849 h 1889065"/>
              <a:gd name="connsiteX45" fmla="*/ 1137150 w 1551136"/>
              <a:gd name="connsiteY45" fmla="*/ 410422 h 1889065"/>
              <a:gd name="connsiteX46" fmla="*/ 1219236 w 1551136"/>
              <a:gd name="connsiteY46" fmla="*/ 408476 h 1889065"/>
              <a:gd name="connsiteX47" fmla="*/ 1375184 w 1551136"/>
              <a:gd name="connsiteY47" fmla="*/ 161107 h 1889065"/>
              <a:gd name="connsiteX48" fmla="*/ 1127815 w 1551136"/>
              <a:gd name="connsiteY48" fmla="*/ 5160 h 1889065"/>
              <a:gd name="connsiteX49" fmla="*/ 971867 w 1551136"/>
              <a:gd name="connsiteY49" fmla="*/ 252529 h 1889065"/>
              <a:gd name="connsiteX50" fmla="*/ 1063254 w 1551136"/>
              <a:gd name="connsiteY50" fmla="*/ 381734 h 1889065"/>
              <a:gd name="connsiteX51" fmla="*/ 1090401 w 1551136"/>
              <a:gd name="connsiteY51" fmla="*/ 392273 h 1889065"/>
              <a:gd name="connsiteX52" fmla="*/ 934107 w 1551136"/>
              <a:gd name="connsiteY52" fmla="*/ 673464 h 1889065"/>
              <a:gd name="connsiteX53" fmla="*/ 889228 w 1551136"/>
              <a:gd name="connsiteY53" fmla="*/ 645544 h 1889065"/>
              <a:gd name="connsiteX54" fmla="*/ 811585 w 1551136"/>
              <a:gd name="connsiteY54" fmla="*/ 621148 h 1889065"/>
              <a:gd name="connsiteX55" fmla="*/ 774958 w 1551136"/>
              <a:gd name="connsiteY55" fmla="*/ 618282 h 1889065"/>
              <a:gd name="connsiteX56" fmla="*/ 774958 w 1551136"/>
              <a:gd name="connsiteY56" fmla="*/ 290006 h 1889065"/>
              <a:gd name="connsiteX57" fmla="*/ 787129 w 1551136"/>
              <a:gd name="connsiteY57" fmla="*/ 289718 h 1889065"/>
              <a:gd name="connsiteX58" fmla="*/ 884163 w 1551136"/>
              <a:gd name="connsiteY58" fmla="*/ 135799 h 1889065"/>
              <a:gd name="connsiteX59" fmla="*/ 730244 w 1551136"/>
              <a:gd name="connsiteY59" fmla="*/ 38764 h 1889065"/>
              <a:gd name="connsiteX60" fmla="*/ 633210 w 1551136"/>
              <a:gd name="connsiteY60" fmla="*/ 192683 h 1889065"/>
              <a:gd name="connsiteX61" fmla="*/ 736052 w 1551136"/>
              <a:gd name="connsiteY61" fmla="*/ 290928 h 1889065"/>
              <a:gd name="connsiteX62" fmla="*/ 756958 w 1551136"/>
              <a:gd name="connsiteY62" fmla="*/ 290433 h 1889065"/>
              <a:gd name="connsiteX63" fmla="*/ 756958 w 1551136"/>
              <a:gd name="connsiteY63" fmla="*/ 616874 h 1889065"/>
              <a:gd name="connsiteX64" fmla="*/ 748559 w 1551136"/>
              <a:gd name="connsiteY64" fmla="*/ 616217 h 1889065"/>
              <a:gd name="connsiteX65" fmla="*/ 683895 w 1551136"/>
              <a:gd name="connsiteY65" fmla="*/ 624174 h 1889065"/>
              <a:gd name="connsiteX66" fmla="*/ 520652 w 1551136"/>
              <a:gd name="connsiteY66" fmla="*/ 717503 h 1889065"/>
              <a:gd name="connsiteX67" fmla="*/ 509488 w 1551136"/>
              <a:gd name="connsiteY67" fmla="*/ 731947 h 1889065"/>
              <a:gd name="connsiteX68" fmla="*/ 417526 w 1551136"/>
              <a:gd name="connsiteY68" fmla="*/ 682999 h 1889065"/>
              <a:gd name="connsiteX69" fmla="*/ 433764 w 1551136"/>
              <a:gd name="connsiteY69" fmla="*/ 641174 h 1889065"/>
              <a:gd name="connsiteX70" fmla="*/ 431818 w 1551136"/>
              <a:gd name="connsiteY70" fmla="*/ 559087 h 1889065"/>
              <a:gd name="connsiteX71" fmla="*/ 184449 w 1551136"/>
              <a:gd name="connsiteY71" fmla="*/ 403140 h 1889065"/>
              <a:gd name="connsiteX72" fmla="*/ 28502 w 1551136"/>
              <a:gd name="connsiteY72" fmla="*/ 650508 h 1889065"/>
              <a:gd name="connsiteX73" fmla="*/ 275871 w 1551136"/>
              <a:gd name="connsiteY73" fmla="*/ 806456 h 1889065"/>
              <a:gd name="connsiteX74" fmla="*/ 405076 w 1551136"/>
              <a:gd name="connsiteY74" fmla="*/ 715069 h 1889065"/>
              <a:gd name="connsiteX75" fmla="*/ 410966 w 1551136"/>
              <a:gd name="connsiteY75" fmla="*/ 699898 h 1889065"/>
              <a:gd name="connsiteX76" fmla="*/ 498320 w 1551136"/>
              <a:gd name="connsiteY76" fmla="*/ 746394 h 1889065"/>
              <a:gd name="connsiteX77" fmla="*/ 482909 w 1551136"/>
              <a:gd name="connsiteY77" fmla="*/ 766331 h 1889065"/>
              <a:gd name="connsiteX78" fmla="*/ 441310 w 1551136"/>
              <a:gd name="connsiteY78" fmla="*/ 1008969 h 1889065"/>
              <a:gd name="connsiteX79" fmla="*/ 449944 w 1551136"/>
              <a:gd name="connsiteY79" fmla="*/ 1034731 h 1889065"/>
              <a:gd name="connsiteX80" fmla="*/ 248729 w 1551136"/>
              <a:gd name="connsiteY80" fmla="*/ 1096725 h 1889065"/>
              <a:gd name="connsiteX81" fmla="*/ 227242 w 1551136"/>
              <a:gd name="connsiteY81" fmla="*/ 1057213 h 1889065"/>
              <a:gd name="connsiteX82" fmla="*/ 90811 w 1551136"/>
              <a:gd name="connsiteY82" fmla="*/ 1017023 h 1889065"/>
              <a:gd name="connsiteX83" fmla="*/ 5737 w 1551136"/>
              <a:gd name="connsiteY83" fmla="*/ 1177863 h 1889065"/>
              <a:gd name="connsiteX84" fmla="*/ 166577 w 1551136"/>
              <a:gd name="connsiteY84" fmla="*/ 1262936 h 1889065"/>
              <a:gd name="connsiteX85" fmla="*/ 256734 w 1551136"/>
              <a:gd name="connsiteY85" fmla="*/ 1152934 h 1889065"/>
              <a:gd name="connsiteX86" fmla="*/ 252869 w 1551136"/>
              <a:gd name="connsiteY86" fmla="*/ 1114285 h 1889065"/>
              <a:gd name="connsiteX87" fmla="*/ 455666 w 1551136"/>
              <a:gd name="connsiteY87" fmla="*/ 1051803 h 1889065"/>
              <a:gd name="connsiteX88" fmla="*/ 462014 w 1551136"/>
              <a:gd name="connsiteY88" fmla="*/ 1070744 h 1889065"/>
              <a:gd name="connsiteX89" fmla="*/ 564338 w 1551136"/>
              <a:gd name="connsiteY89" fmla="*/ 1196917 h 1889065"/>
              <a:gd name="connsiteX90" fmla="*/ 573766 w 1551136"/>
              <a:gd name="connsiteY90" fmla="*/ 1202704 h 1889065"/>
              <a:gd name="connsiteX91" fmla="*/ 413748 w 1551136"/>
              <a:gd name="connsiteY91" fmla="*/ 1418002 h 1889065"/>
              <a:gd name="connsiteX92" fmla="*/ 408715 w 1551136"/>
              <a:gd name="connsiteY92" fmla="*/ 1414111 h 1889065"/>
              <a:gd name="connsiteX93" fmla="*/ 214642 w 1551136"/>
              <a:gd name="connsiteY93" fmla="*/ 1380838 h 1889065"/>
              <a:gd name="connsiteX94" fmla="*/ 20612 w 1551136"/>
              <a:gd name="connsiteY94" fmla="*/ 1688614 h 1889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1551136" h="1889065">
                <a:moveTo>
                  <a:pt x="20612" y="1688614"/>
                </a:moveTo>
                <a:cubicBezTo>
                  <a:pt x="52022" y="1827184"/>
                  <a:pt x="189818" y="1914054"/>
                  <a:pt x="328388" y="1882644"/>
                </a:cubicBezTo>
                <a:cubicBezTo>
                  <a:pt x="466958" y="1851234"/>
                  <a:pt x="553828" y="1713438"/>
                  <a:pt x="522418" y="1574868"/>
                </a:cubicBezTo>
                <a:cubicBezTo>
                  <a:pt x="510639" y="1522905"/>
                  <a:pt x="483900" y="1478211"/>
                  <a:pt x="447769" y="1444299"/>
                </a:cubicBezTo>
                <a:lnTo>
                  <a:pt x="427992" y="1429012"/>
                </a:lnTo>
                <a:lnTo>
                  <a:pt x="589166" y="1212158"/>
                </a:lnTo>
                <a:lnTo>
                  <a:pt x="610333" y="1225152"/>
                </a:lnTo>
                <a:cubicBezTo>
                  <a:pt x="626425" y="1233267"/>
                  <a:pt x="643220" y="1240048"/>
                  <a:pt x="660544" y="1245387"/>
                </a:cubicBezTo>
                <a:lnTo>
                  <a:pt x="708291" y="1255744"/>
                </a:lnTo>
                <a:lnTo>
                  <a:pt x="751873" y="1448013"/>
                </a:lnTo>
                <a:lnTo>
                  <a:pt x="723264" y="1460862"/>
                </a:lnTo>
                <a:cubicBezTo>
                  <a:pt x="682546" y="1490119"/>
                  <a:pt x="661054" y="1541876"/>
                  <a:pt x="672835" y="1593850"/>
                </a:cubicBezTo>
                <a:cubicBezTo>
                  <a:pt x="688544" y="1663149"/>
                  <a:pt x="757456" y="1706593"/>
                  <a:pt x="826755" y="1690884"/>
                </a:cubicBezTo>
                <a:cubicBezTo>
                  <a:pt x="896054" y="1675176"/>
                  <a:pt x="939497" y="1606264"/>
                  <a:pt x="923789" y="1536965"/>
                </a:cubicBezTo>
                <a:cubicBezTo>
                  <a:pt x="908081" y="1467666"/>
                  <a:pt x="839169" y="1424222"/>
                  <a:pt x="769870" y="1439931"/>
                </a:cubicBezTo>
                <a:lnTo>
                  <a:pt x="768624" y="1440490"/>
                </a:lnTo>
                <a:lnTo>
                  <a:pt x="727147" y="1257509"/>
                </a:lnTo>
                <a:lnTo>
                  <a:pt x="769467" y="1259242"/>
                </a:lnTo>
                <a:cubicBezTo>
                  <a:pt x="788220" y="1258376"/>
                  <a:pt x="807157" y="1255849"/>
                  <a:pt x="826106" y="1251554"/>
                </a:cubicBezTo>
                <a:cubicBezTo>
                  <a:pt x="847761" y="1246646"/>
                  <a:pt x="868407" y="1239659"/>
                  <a:pt x="887881" y="1230851"/>
                </a:cubicBezTo>
                <a:lnTo>
                  <a:pt x="934745" y="1203775"/>
                </a:lnTo>
                <a:lnTo>
                  <a:pt x="1184119" y="1416367"/>
                </a:lnTo>
                <a:lnTo>
                  <a:pt x="1169402" y="1432018"/>
                </a:lnTo>
                <a:cubicBezTo>
                  <a:pt x="1141180" y="1476783"/>
                  <a:pt x="1130037" y="1532314"/>
                  <a:pt x="1142659" y="1588000"/>
                </a:cubicBezTo>
                <a:cubicBezTo>
                  <a:pt x="1167905" y="1699373"/>
                  <a:pt x="1278655" y="1769193"/>
                  <a:pt x="1390028" y="1743948"/>
                </a:cubicBezTo>
                <a:cubicBezTo>
                  <a:pt x="1501401" y="1718703"/>
                  <a:pt x="1571221" y="1607952"/>
                  <a:pt x="1545976" y="1496579"/>
                </a:cubicBezTo>
                <a:cubicBezTo>
                  <a:pt x="1520730" y="1385207"/>
                  <a:pt x="1409980" y="1315386"/>
                  <a:pt x="1298607" y="1340632"/>
                </a:cubicBezTo>
                <a:cubicBezTo>
                  <a:pt x="1270764" y="1346943"/>
                  <a:pt x="1245518" y="1358598"/>
                  <a:pt x="1223705" y="1374271"/>
                </a:cubicBezTo>
                <a:lnTo>
                  <a:pt x="1196465" y="1403239"/>
                </a:lnTo>
                <a:lnTo>
                  <a:pt x="949782" y="1192941"/>
                </a:lnTo>
                <a:lnTo>
                  <a:pt x="989349" y="1158225"/>
                </a:lnTo>
                <a:cubicBezTo>
                  <a:pt x="1060013" y="1082939"/>
                  <a:pt x="1093235" y="975038"/>
                  <a:pt x="1068691" y="866759"/>
                </a:cubicBezTo>
                <a:lnTo>
                  <a:pt x="1068485" y="866089"/>
                </a:lnTo>
                <a:lnTo>
                  <a:pt x="1165346" y="832376"/>
                </a:lnTo>
                <a:lnTo>
                  <a:pt x="1165652" y="833058"/>
                </a:lnTo>
                <a:cubicBezTo>
                  <a:pt x="1194909" y="873775"/>
                  <a:pt x="1246665" y="895267"/>
                  <a:pt x="1298640" y="883486"/>
                </a:cubicBezTo>
                <a:cubicBezTo>
                  <a:pt x="1367939" y="867778"/>
                  <a:pt x="1411382" y="798866"/>
                  <a:pt x="1395674" y="729567"/>
                </a:cubicBezTo>
                <a:cubicBezTo>
                  <a:pt x="1379966" y="660268"/>
                  <a:pt x="1311054" y="616824"/>
                  <a:pt x="1241755" y="632532"/>
                </a:cubicBezTo>
                <a:cubicBezTo>
                  <a:pt x="1172456" y="648241"/>
                  <a:pt x="1129012" y="717152"/>
                  <a:pt x="1144721" y="786451"/>
                </a:cubicBezTo>
                <a:lnTo>
                  <a:pt x="1157943" y="815894"/>
                </a:lnTo>
                <a:lnTo>
                  <a:pt x="1063189" y="848873"/>
                </a:lnTo>
                <a:lnTo>
                  <a:pt x="1054248" y="819806"/>
                </a:lnTo>
                <a:cubicBezTo>
                  <a:pt x="1033560" y="767177"/>
                  <a:pt x="999884" y="722347"/>
                  <a:pt x="957886" y="688257"/>
                </a:cubicBezTo>
                <a:lnTo>
                  <a:pt x="949409" y="682984"/>
                </a:lnTo>
                <a:lnTo>
                  <a:pt x="1107340" y="398849"/>
                </a:lnTo>
                <a:lnTo>
                  <a:pt x="1137150" y="410422"/>
                </a:lnTo>
                <a:cubicBezTo>
                  <a:pt x="1163589" y="415157"/>
                  <a:pt x="1191393" y="414788"/>
                  <a:pt x="1219236" y="408476"/>
                </a:cubicBezTo>
                <a:cubicBezTo>
                  <a:pt x="1330609" y="383231"/>
                  <a:pt x="1400429" y="272480"/>
                  <a:pt x="1375184" y="161107"/>
                </a:cubicBezTo>
                <a:cubicBezTo>
                  <a:pt x="1349938" y="49735"/>
                  <a:pt x="1239187" y="-20085"/>
                  <a:pt x="1127815" y="5160"/>
                </a:cubicBezTo>
                <a:cubicBezTo>
                  <a:pt x="1016442" y="30405"/>
                  <a:pt x="946622" y="141156"/>
                  <a:pt x="971867" y="252529"/>
                </a:cubicBezTo>
                <a:cubicBezTo>
                  <a:pt x="984490" y="308215"/>
                  <a:pt x="1018489" y="353513"/>
                  <a:pt x="1063254" y="381734"/>
                </a:cubicBezTo>
                <a:lnTo>
                  <a:pt x="1090401" y="392273"/>
                </a:lnTo>
                <a:lnTo>
                  <a:pt x="934107" y="673464"/>
                </a:lnTo>
                <a:lnTo>
                  <a:pt x="889228" y="645544"/>
                </a:lnTo>
                <a:cubicBezTo>
                  <a:pt x="864651" y="634237"/>
                  <a:pt x="838575" y="625983"/>
                  <a:pt x="811585" y="621148"/>
                </a:cubicBezTo>
                <a:lnTo>
                  <a:pt x="774958" y="618282"/>
                </a:lnTo>
                <a:lnTo>
                  <a:pt x="774958" y="290006"/>
                </a:lnTo>
                <a:lnTo>
                  <a:pt x="787129" y="289718"/>
                </a:lnTo>
                <a:cubicBezTo>
                  <a:pt x="856428" y="274010"/>
                  <a:pt x="899872" y="205098"/>
                  <a:pt x="884163" y="135799"/>
                </a:cubicBezTo>
                <a:cubicBezTo>
                  <a:pt x="868455" y="66500"/>
                  <a:pt x="799543" y="23056"/>
                  <a:pt x="730244" y="38764"/>
                </a:cubicBezTo>
                <a:cubicBezTo>
                  <a:pt x="660945" y="54473"/>
                  <a:pt x="617501" y="123384"/>
                  <a:pt x="633210" y="192683"/>
                </a:cubicBezTo>
                <a:cubicBezTo>
                  <a:pt x="644991" y="244658"/>
                  <a:pt x="686699" y="282088"/>
                  <a:pt x="736052" y="290928"/>
                </a:cubicBezTo>
                <a:lnTo>
                  <a:pt x="756958" y="290433"/>
                </a:lnTo>
                <a:lnTo>
                  <a:pt x="756958" y="616874"/>
                </a:lnTo>
                <a:lnTo>
                  <a:pt x="748559" y="616217"/>
                </a:lnTo>
                <a:cubicBezTo>
                  <a:pt x="727192" y="616667"/>
                  <a:pt x="705551" y="619265"/>
                  <a:pt x="683895" y="624174"/>
                </a:cubicBezTo>
                <a:cubicBezTo>
                  <a:pt x="618928" y="638900"/>
                  <a:pt x="563050" y="672331"/>
                  <a:pt x="520652" y="717503"/>
                </a:cubicBezTo>
                <a:lnTo>
                  <a:pt x="509488" y="731947"/>
                </a:lnTo>
                <a:lnTo>
                  <a:pt x="417526" y="682999"/>
                </a:lnTo>
                <a:lnTo>
                  <a:pt x="433764" y="641174"/>
                </a:lnTo>
                <a:cubicBezTo>
                  <a:pt x="438499" y="614735"/>
                  <a:pt x="438130" y="586930"/>
                  <a:pt x="431818" y="559087"/>
                </a:cubicBezTo>
                <a:cubicBezTo>
                  <a:pt x="406573" y="447715"/>
                  <a:pt x="295822" y="377894"/>
                  <a:pt x="184449" y="403140"/>
                </a:cubicBezTo>
                <a:cubicBezTo>
                  <a:pt x="73077" y="428385"/>
                  <a:pt x="3257" y="539136"/>
                  <a:pt x="28502" y="650508"/>
                </a:cubicBezTo>
                <a:cubicBezTo>
                  <a:pt x="53747" y="761881"/>
                  <a:pt x="164498" y="831701"/>
                  <a:pt x="275871" y="806456"/>
                </a:cubicBezTo>
                <a:cubicBezTo>
                  <a:pt x="331557" y="793833"/>
                  <a:pt x="376855" y="759834"/>
                  <a:pt x="405076" y="715069"/>
                </a:cubicBezTo>
                <a:lnTo>
                  <a:pt x="410966" y="699898"/>
                </a:lnTo>
                <a:lnTo>
                  <a:pt x="498320" y="746394"/>
                </a:lnTo>
                <a:lnTo>
                  <a:pt x="482909" y="766331"/>
                </a:lnTo>
                <a:cubicBezTo>
                  <a:pt x="439010" y="835965"/>
                  <a:pt x="421675" y="922346"/>
                  <a:pt x="441310" y="1008969"/>
                </a:cubicBezTo>
                <a:lnTo>
                  <a:pt x="449944" y="1034731"/>
                </a:lnTo>
                <a:lnTo>
                  <a:pt x="248729" y="1096725"/>
                </a:lnTo>
                <a:lnTo>
                  <a:pt x="227242" y="1057213"/>
                </a:lnTo>
                <a:cubicBezTo>
                  <a:pt x="194979" y="1018833"/>
                  <a:pt x="141741" y="1001331"/>
                  <a:pt x="90811" y="1017023"/>
                </a:cubicBezTo>
                <a:cubicBezTo>
                  <a:pt x="22904" y="1037945"/>
                  <a:pt x="-15185" y="1109955"/>
                  <a:pt x="5737" y="1177863"/>
                </a:cubicBezTo>
                <a:cubicBezTo>
                  <a:pt x="26660" y="1245769"/>
                  <a:pt x="98670" y="1283858"/>
                  <a:pt x="166577" y="1262936"/>
                </a:cubicBezTo>
                <a:cubicBezTo>
                  <a:pt x="217507" y="1247244"/>
                  <a:pt x="251665" y="1202816"/>
                  <a:pt x="256734" y="1152934"/>
                </a:cubicBezTo>
                <a:lnTo>
                  <a:pt x="252869" y="1114285"/>
                </a:lnTo>
                <a:lnTo>
                  <a:pt x="455666" y="1051803"/>
                </a:lnTo>
                <a:lnTo>
                  <a:pt x="462014" y="1070744"/>
                </a:lnTo>
                <a:cubicBezTo>
                  <a:pt x="485133" y="1121862"/>
                  <a:pt x="520796" y="1164899"/>
                  <a:pt x="564338" y="1196917"/>
                </a:cubicBezTo>
                <a:lnTo>
                  <a:pt x="573766" y="1202704"/>
                </a:lnTo>
                <a:lnTo>
                  <a:pt x="413748" y="1418002"/>
                </a:lnTo>
                <a:lnTo>
                  <a:pt x="408715" y="1414111"/>
                </a:lnTo>
                <a:cubicBezTo>
                  <a:pt x="353018" y="1378998"/>
                  <a:pt x="283927" y="1365133"/>
                  <a:pt x="214642" y="1380838"/>
                </a:cubicBezTo>
                <a:cubicBezTo>
                  <a:pt x="76072" y="1412249"/>
                  <a:pt x="-10798" y="1550045"/>
                  <a:pt x="20612" y="1688614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7" name="Freeform 106"/>
          <p:cNvSpPr/>
          <p:nvPr/>
        </p:nvSpPr>
        <p:spPr>
          <a:xfrm rot="20762795" flipH="1" flipV="1">
            <a:off x="5278097" y="1036243"/>
            <a:ext cx="2747790" cy="2778701"/>
          </a:xfrm>
          <a:custGeom>
            <a:avLst/>
            <a:gdLst>
              <a:gd name="connsiteX0" fmla="*/ 713131 w 1897538"/>
              <a:gd name="connsiteY0" fmla="*/ 1909525 h 1918884"/>
              <a:gd name="connsiteX1" fmla="*/ 572911 w 1897538"/>
              <a:gd name="connsiteY1" fmla="*/ 1789687 h 1918884"/>
              <a:gd name="connsiteX2" fmla="*/ 689027 w 1897538"/>
              <a:gd name="connsiteY2" fmla="*/ 1740219 h 1918884"/>
              <a:gd name="connsiteX3" fmla="*/ 728849 w 1897538"/>
              <a:gd name="connsiteY3" fmla="*/ 1745950 h 1918884"/>
              <a:gd name="connsiteX4" fmla="*/ 749272 w 1897538"/>
              <a:gd name="connsiteY4" fmla="*/ 1544062 h 1918884"/>
              <a:gd name="connsiteX5" fmla="*/ 694536 w 1897538"/>
              <a:gd name="connsiteY5" fmla="*/ 1525220 h 1918884"/>
              <a:gd name="connsiteX6" fmla="*/ 688196 w 1897538"/>
              <a:gd name="connsiteY6" fmla="*/ 1521785 h 1918884"/>
              <a:gd name="connsiteX7" fmla="*/ 628248 w 1897538"/>
              <a:gd name="connsiteY7" fmla="*/ 1611874 h 1918884"/>
              <a:gd name="connsiteX8" fmla="*/ 644386 w 1897538"/>
              <a:gd name="connsiteY8" fmla="*/ 1622864 h 1918884"/>
              <a:gd name="connsiteX9" fmla="*/ 676418 w 1897538"/>
              <a:gd name="connsiteY9" fmla="*/ 1693211 h 1918884"/>
              <a:gd name="connsiteX10" fmla="*/ 599978 w 1897538"/>
              <a:gd name="connsiteY10" fmla="*/ 1704688 h 1918884"/>
              <a:gd name="connsiteX11" fmla="*/ 563519 w 1897538"/>
              <a:gd name="connsiteY11" fmla="*/ 1689417 h 1918884"/>
              <a:gd name="connsiteX12" fmla="*/ 498815 w 1897538"/>
              <a:gd name="connsiteY12" fmla="*/ 1596821 h 1918884"/>
              <a:gd name="connsiteX13" fmla="*/ 575255 w 1897538"/>
              <a:gd name="connsiteY13" fmla="*/ 1585344 h 1918884"/>
              <a:gd name="connsiteX14" fmla="*/ 596883 w 1897538"/>
              <a:gd name="connsiteY14" fmla="*/ 1594403 h 1918884"/>
              <a:gd name="connsiteX15" fmla="*/ 637643 w 1897538"/>
              <a:gd name="connsiteY15" fmla="*/ 1494392 h 1918884"/>
              <a:gd name="connsiteX16" fmla="*/ 611259 w 1897538"/>
              <a:gd name="connsiteY16" fmla="*/ 1480097 h 1918884"/>
              <a:gd name="connsiteX17" fmla="*/ 571279 w 1897538"/>
              <a:gd name="connsiteY17" fmla="*/ 1449829 h 1918884"/>
              <a:gd name="connsiteX18" fmla="*/ 408329 w 1897538"/>
              <a:gd name="connsiteY18" fmla="*/ 1578059 h 1918884"/>
              <a:gd name="connsiteX19" fmla="*/ 428815 w 1897538"/>
              <a:gd name="connsiteY19" fmla="*/ 1599132 h 1918884"/>
              <a:gd name="connsiteX20" fmla="*/ 457047 w 1897538"/>
              <a:gd name="connsiteY20" fmla="*/ 1722149 h 1918884"/>
              <a:gd name="connsiteX21" fmla="*/ 382526 w 1897538"/>
              <a:gd name="connsiteY21" fmla="*/ 1735711 h 1918884"/>
              <a:gd name="connsiteX22" fmla="*/ 277676 w 1897538"/>
              <a:gd name="connsiteY22" fmla="*/ 1679148 h 1918884"/>
              <a:gd name="connsiteX23" fmla="*/ 204454 w 1897538"/>
              <a:gd name="connsiteY23" fmla="*/ 1509851 h 1918884"/>
              <a:gd name="connsiteX24" fmla="*/ 330494 w 1897538"/>
              <a:gd name="connsiteY24" fmla="*/ 1516496 h 1918884"/>
              <a:gd name="connsiteX25" fmla="*/ 364455 w 1897538"/>
              <a:gd name="connsiteY25" fmla="*/ 1539647 h 1918884"/>
              <a:gd name="connsiteX26" fmla="*/ 484846 w 1897538"/>
              <a:gd name="connsiteY26" fmla="*/ 1370523 h 1918884"/>
              <a:gd name="connsiteX27" fmla="*/ 472420 w 1897538"/>
              <a:gd name="connsiteY27" fmla="*/ 1357807 h 1918884"/>
              <a:gd name="connsiteX28" fmla="*/ 449972 w 1897538"/>
              <a:gd name="connsiteY28" fmla="*/ 1325597 h 1918884"/>
              <a:gd name="connsiteX29" fmla="*/ 360255 w 1897538"/>
              <a:gd name="connsiteY29" fmla="*/ 1361514 h 1918884"/>
              <a:gd name="connsiteX30" fmla="*/ 367441 w 1897538"/>
              <a:gd name="connsiteY30" fmla="*/ 1386503 h 1918884"/>
              <a:gd name="connsiteX31" fmla="*/ 347148 w 1897538"/>
              <a:gd name="connsiteY31" fmla="*/ 1461089 h 1918884"/>
              <a:gd name="connsiteX32" fmla="*/ 325941 w 1897538"/>
              <a:gd name="connsiteY32" fmla="*/ 1461022 h 1918884"/>
              <a:gd name="connsiteX33" fmla="*/ 262709 w 1897538"/>
              <a:gd name="connsiteY33" fmla="*/ 1386049 h 1918884"/>
              <a:gd name="connsiteX34" fmla="*/ 272079 w 1897538"/>
              <a:gd name="connsiteY34" fmla="*/ 1273475 h 1918884"/>
              <a:gd name="connsiteX35" fmla="*/ 338221 w 1897538"/>
              <a:gd name="connsiteY35" fmla="*/ 1313476 h 1918884"/>
              <a:gd name="connsiteX36" fmla="*/ 344749 w 1897538"/>
              <a:gd name="connsiteY36" fmla="*/ 1325977 h 1918884"/>
              <a:gd name="connsiteX37" fmla="*/ 417124 w 1897538"/>
              <a:gd name="connsiteY37" fmla="*/ 1278462 h 1918884"/>
              <a:gd name="connsiteX38" fmla="*/ 406776 w 1897538"/>
              <a:gd name="connsiteY38" fmla="*/ 1263615 h 1918884"/>
              <a:gd name="connsiteX39" fmla="*/ 370993 w 1897538"/>
              <a:gd name="connsiteY39" fmla="*/ 1184708 h 1918884"/>
              <a:gd name="connsiteX40" fmla="*/ 183083 w 1897538"/>
              <a:gd name="connsiteY40" fmla="*/ 1218048 h 1918884"/>
              <a:gd name="connsiteX41" fmla="*/ 192518 w 1897538"/>
              <a:gd name="connsiteY41" fmla="*/ 1250858 h 1918884"/>
              <a:gd name="connsiteX42" fmla="*/ 159383 w 1897538"/>
              <a:gd name="connsiteY42" fmla="*/ 1372645 h 1918884"/>
              <a:gd name="connsiteX43" fmla="*/ 124755 w 1897538"/>
              <a:gd name="connsiteY43" fmla="*/ 1372536 h 1918884"/>
              <a:gd name="connsiteX44" fmla="*/ 21507 w 1897538"/>
              <a:gd name="connsiteY44" fmla="*/ 1250115 h 1918884"/>
              <a:gd name="connsiteX45" fmla="*/ 36806 w 1897538"/>
              <a:gd name="connsiteY45" fmla="*/ 1066298 h 1918884"/>
              <a:gd name="connsiteX46" fmla="*/ 144806 w 1897538"/>
              <a:gd name="connsiteY46" fmla="*/ 1131613 h 1918884"/>
              <a:gd name="connsiteX47" fmla="*/ 160657 w 1897538"/>
              <a:gd name="connsiteY47" fmla="*/ 1161970 h 1918884"/>
              <a:gd name="connsiteX48" fmla="*/ 338340 w 1897538"/>
              <a:gd name="connsiteY48" fmla="*/ 1073707 h 1918884"/>
              <a:gd name="connsiteX49" fmla="*/ 331654 w 1897538"/>
              <a:gd name="connsiteY49" fmla="*/ 1046532 h 1918884"/>
              <a:gd name="connsiteX50" fmla="*/ 330134 w 1897538"/>
              <a:gd name="connsiteY50" fmla="*/ 1018008 h 1918884"/>
              <a:gd name="connsiteX51" fmla="*/ 238911 w 1897538"/>
              <a:gd name="connsiteY51" fmla="*/ 1012629 h 1918884"/>
              <a:gd name="connsiteX52" fmla="*/ 236470 w 1897538"/>
              <a:gd name="connsiteY52" fmla="*/ 1034868 h 1918884"/>
              <a:gd name="connsiteX53" fmla="*/ 189387 w 1897538"/>
              <a:gd name="connsiteY53" fmla="*/ 1096170 h 1918884"/>
              <a:gd name="connsiteX54" fmla="*/ 139748 w 1897538"/>
              <a:gd name="connsiteY54" fmla="*/ 994698 h 1918884"/>
              <a:gd name="connsiteX55" fmla="*/ 191143 w 1897538"/>
              <a:gd name="connsiteY55" fmla="*/ 894104 h 1918884"/>
              <a:gd name="connsiteX56" fmla="*/ 237154 w 1897538"/>
              <a:gd name="connsiteY56" fmla="*/ 956215 h 1918884"/>
              <a:gd name="connsiteX57" fmla="*/ 239071 w 1897538"/>
              <a:gd name="connsiteY57" fmla="*/ 977016 h 1918884"/>
              <a:gd name="connsiteX58" fmla="*/ 327281 w 1897538"/>
              <a:gd name="connsiteY58" fmla="*/ 964473 h 1918884"/>
              <a:gd name="connsiteX59" fmla="*/ 325390 w 1897538"/>
              <a:gd name="connsiteY59" fmla="*/ 928983 h 1918884"/>
              <a:gd name="connsiteX60" fmla="*/ 335714 w 1897538"/>
              <a:gd name="connsiteY60" fmla="*/ 857310 h 1918884"/>
              <a:gd name="connsiteX61" fmla="*/ 174678 w 1897538"/>
              <a:gd name="connsiteY61" fmla="*/ 791820 h 1918884"/>
              <a:gd name="connsiteX62" fmla="*/ 162829 w 1897538"/>
              <a:gd name="connsiteY62" fmla="*/ 824881 h 1918884"/>
              <a:gd name="connsiteX63" fmla="*/ 64767 w 1897538"/>
              <a:gd name="connsiteY63" fmla="*/ 904342 h 1918884"/>
              <a:gd name="connsiteX64" fmla="*/ 24493 w 1897538"/>
              <a:gd name="connsiteY64" fmla="*/ 724339 h 1918884"/>
              <a:gd name="connsiteX65" fmla="*/ 144331 w 1897538"/>
              <a:gd name="connsiteY65" fmla="*/ 584119 h 1918884"/>
              <a:gd name="connsiteX66" fmla="*/ 193799 w 1897538"/>
              <a:gd name="connsiteY66" fmla="*/ 700236 h 1918884"/>
              <a:gd name="connsiteX67" fmla="*/ 188796 w 1897538"/>
              <a:gd name="connsiteY67" fmla="*/ 734998 h 1918884"/>
              <a:gd name="connsiteX68" fmla="*/ 360377 w 1897538"/>
              <a:gd name="connsiteY68" fmla="*/ 752355 h 1918884"/>
              <a:gd name="connsiteX69" fmla="*/ 373414 w 1897538"/>
              <a:gd name="connsiteY69" fmla="*/ 712888 h 1918884"/>
              <a:gd name="connsiteX70" fmla="*/ 400360 w 1897538"/>
              <a:gd name="connsiteY70" fmla="*/ 662758 h 1918884"/>
              <a:gd name="connsiteX71" fmla="*/ 329877 w 1897538"/>
              <a:gd name="connsiteY71" fmla="*/ 611550 h 1918884"/>
              <a:gd name="connsiteX72" fmla="*/ 318446 w 1897538"/>
              <a:gd name="connsiteY72" fmla="*/ 629034 h 1918884"/>
              <a:gd name="connsiteX73" fmla="*/ 248716 w 1897538"/>
              <a:gd name="connsiteY73" fmla="*/ 662388 h 1918884"/>
              <a:gd name="connsiteX74" fmla="*/ 250379 w 1897538"/>
              <a:gd name="connsiteY74" fmla="*/ 549437 h 1918884"/>
              <a:gd name="connsiteX75" fmla="*/ 341739 w 1897538"/>
              <a:gd name="connsiteY75" fmla="*/ 482998 h 1918884"/>
              <a:gd name="connsiteX76" fmla="*/ 354655 w 1897538"/>
              <a:gd name="connsiteY76" fmla="*/ 559208 h 1918884"/>
              <a:gd name="connsiteX77" fmla="*/ 346403 w 1897538"/>
              <a:gd name="connsiteY77" fmla="*/ 580003 h 1918884"/>
              <a:gd name="connsiteX78" fmla="*/ 425449 w 1897538"/>
              <a:gd name="connsiteY78" fmla="*/ 616080 h 1918884"/>
              <a:gd name="connsiteX79" fmla="*/ 431071 w 1897538"/>
              <a:gd name="connsiteY79" fmla="*/ 605623 h 1918884"/>
              <a:gd name="connsiteX80" fmla="*/ 460694 w 1897538"/>
              <a:gd name="connsiteY80" fmla="*/ 569554 h 1918884"/>
              <a:gd name="connsiteX81" fmla="*/ 347590 w 1897538"/>
              <a:gd name="connsiteY81" fmla="*/ 412023 h 1918884"/>
              <a:gd name="connsiteX82" fmla="*/ 332287 w 1897538"/>
              <a:gd name="connsiteY82" fmla="*/ 423126 h 1918884"/>
              <a:gd name="connsiteX83" fmla="*/ 223572 w 1897538"/>
              <a:gd name="connsiteY83" fmla="*/ 454094 h 1918884"/>
              <a:gd name="connsiteX84" fmla="*/ 192920 w 1897538"/>
              <a:gd name="connsiteY84" fmla="*/ 437983 h 1918884"/>
              <a:gd name="connsiteX85" fmla="*/ 265433 w 1897538"/>
              <a:gd name="connsiteY85" fmla="*/ 268381 h 1918884"/>
              <a:gd name="connsiteX86" fmla="*/ 444624 w 1897538"/>
              <a:gd name="connsiteY86" fmla="*/ 224631 h 1918884"/>
              <a:gd name="connsiteX87" fmla="*/ 416905 w 1897538"/>
              <a:gd name="connsiteY87" fmla="*/ 347765 h 1918884"/>
              <a:gd name="connsiteX88" fmla="*/ 393211 w 1897538"/>
              <a:gd name="connsiteY88" fmla="*/ 372343 h 1918884"/>
              <a:gd name="connsiteX89" fmla="*/ 539341 w 1897538"/>
              <a:gd name="connsiteY89" fmla="*/ 486381 h 1918884"/>
              <a:gd name="connsiteX90" fmla="*/ 597879 w 1897538"/>
              <a:gd name="connsiteY90" fmla="*/ 437791 h 1918884"/>
              <a:gd name="connsiteX91" fmla="*/ 625144 w 1897538"/>
              <a:gd name="connsiteY91" fmla="*/ 422734 h 1918884"/>
              <a:gd name="connsiteX92" fmla="*/ 585966 w 1897538"/>
              <a:gd name="connsiteY92" fmla="*/ 351494 h 1918884"/>
              <a:gd name="connsiteX93" fmla="*/ 558867 w 1897538"/>
              <a:gd name="connsiteY93" fmla="*/ 368167 h 1918884"/>
              <a:gd name="connsiteX94" fmla="*/ 516571 w 1897538"/>
              <a:gd name="connsiteY94" fmla="*/ 374881 h 1918884"/>
              <a:gd name="connsiteX95" fmla="*/ 497800 w 1897538"/>
              <a:gd name="connsiteY95" fmla="*/ 365014 h 1918884"/>
              <a:gd name="connsiteX96" fmla="*/ 542208 w 1897538"/>
              <a:gd name="connsiteY96" fmla="*/ 261146 h 1918884"/>
              <a:gd name="connsiteX97" fmla="*/ 651948 w 1897538"/>
              <a:gd name="connsiteY97" fmla="*/ 234353 h 1918884"/>
              <a:gd name="connsiteX98" fmla="*/ 634973 w 1897538"/>
              <a:gd name="connsiteY98" fmla="*/ 309763 h 1918884"/>
              <a:gd name="connsiteX99" fmla="*/ 616927 w 1897538"/>
              <a:gd name="connsiteY99" fmla="*/ 328483 h 1918884"/>
              <a:gd name="connsiteX100" fmla="*/ 673950 w 1897538"/>
              <a:gd name="connsiteY100" fmla="*/ 395782 h 1918884"/>
              <a:gd name="connsiteX101" fmla="*/ 701217 w 1897538"/>
              <a:gd name="connsiteY101" fmla="*/ 380724 h 1918884"/>
              <a:gd name="connsiteX102" fmla="*/ 730111 w 1897538"/>
              <a:gd name="connsiteY102" fmla="*/ 370258 h 1918884"/>
              <a:gd name="connsiteX103" fmla="*/ 704011 w 1897538"/>
              <a:gd name="connsiteY103" fmla="*/ 173031 h 1918884"/>
              <a:gd name="connsiteX104" fmla="*/ 663163 w 1897538"/>
              <a:gd name="connsiteY104" fmla="*/ 177595 h 1918884"/>
              <a:gd name="connsiteX105" fmla="*/ 608177 w 1897538"/>
              <a:gd name="connsiteY105" fmla="*/ 171339 h 1918884"/>
              <a:gd name="connsiteX106" fmla="*/ 548671 w 1897538"/>
              <a:gd name="connsiteY106" fmla="*/ 124475 h 1918884"/>
              <a:gd name="connsiteX107" fmla="*/ 692615 w 1897538"/>
              <a:gd name="connsiteY107" fmla="*/ 9137 h 1918884"/>
              <a:gd name="connsiteX108" fmla="*/ 871253 w 1897538"/>
              <a:gd name="connsiteY108" fmla="*/ 55089 h 1918884"/>
              <a:gd name="connsiteX109" fmla="*/ 788727 w 1897538"/>
              <a:gd name="connsiteY109" fmla="*/ 150586 h 1918884"/>
              <a:gd name="connsiteX110" fmla="*/ 760761 w 1897538"/>
              <a:gd name="connsiteY110" fmla="*/ 159620 h 1918884"/>
              <a:gd name="connsiteX111" fmla="*/ 840348 w 1897538"/>
              <a:gd name="connsiteY111" fmla="*/ 339277 h 1918884"/>
              <a:gd name="connsiteX112" fmla="*/ 853141 w 1897538"/>
              <a:gd name="connsiteY112" fmla="*/ 336409 h 1918884"/>
              <a:gd name="connsiteX113" fmla="*/ 925114 w 1897538"/>
              <a:gd name="connsiteY113" fmla="*/ 332269 h 1918884"/>
              <a:gd name="connsiteX114" fmla="*/ 935038 w 1897538"/>
              <a:gd name="connsiteY114" fmla="*/ 233429 h 1918884"/>
              <a:gd name="connsiteX115" fmla="*/ 911685 w 1897538"/>
              <a:gd name="connsiteY115" fmla="*/ 231311 h 1918884"/>
              <a:gd name="connsiteX116" fmla="*/ 849505 w 1897538"/>
              <a:gd name="connsiteY116" fmla="*/ 185392 h 1918884"/>
              <a:gd name="connsiteX117" fmla="*/ 950023 w 1897538"/>
              <a:gd name="connsiteY117" fmla="*/ 133848 h 1918884"/>
              <a:gd name="connsiteX118" fmla="*/ 1051569 w 1897538"/>
              <a:gd name="connsiteY118" fmla="*/ 183336 h 1918884"/>
              <a:gd name="connsiteX119" fmla="*/ 990337 w 1897538"/>
              <a:gd name="connsiteY119" fmla="*/ 230510 h 1918884"/>
              <a:gd name="connsiteX120" fmla="*/ 970932 w 1897538"/>
              <a:gd name="connsiteY120" fmla="*/ 232669 h 1918884"/>
              <a:gd name="connsiteX121" fmla="*/ 980710 w 1897538"/>
              <a:gd name="connsiteY121" fmla="*/ 330048 h 1918884"/>
              <a:gd name="connsiteX122" fmla="*/ 1049894 w 1897538"/>
              <a:gd name="connsiteY122" fmla="*/ 340014 h 1918884"/>
              <a:gd name="connsiteX123" fmla="*/ 1122587 w 1897538"/>
              <a:gd name="connsiteY123" fmla="*/ 161269 h 1918884"/>
              <a:gd name="connsiteX124" fmla="*/ 1084713 w 1897538"/>
              <a:gd name="connsiteY124" fmla="*/ 147695 h 1918884"/>
              <a:gd name="connsiteX125" fmla="*/ 1005252 w 1897538"/>
              <a:gd name="connsiteY125" fmla="*/ 49633 h 1918884"/>
              <a:gd name="connsiteX126" fmla="*/ 1185255 w 1897538"/>
              <a:gd name="connsiteY126" fmla="*/ 9359 h 1918884"/>
              <a:gd name="connsiteX127" fmla="*/ 1325476 w 1897538"/>
              <a:gd name="connsiteY127" fmla="*/ 129197 h 1918884"/>
              <a:gd name="connsiteX128" fmla="*/ 1209359 w 1897538"/>
              <a:gd name="connsiteY128" fmla="*/ 178665 h 1918884"/>
              <a:gd name="connsiteX129" fmla="*/ 1179443 w 1897538"/>
              <a:gd name="connsiteY129" fmla="*/ 174360 h 1918884"/>
              <a:gd name="connsiteX130" fmla="*/ 1159896 w 1897538"/>
              <a:gd name="connsiteY130" fmla="*/ 367598 h 1918884"/>
              <a:gd name="connsiteX131" fmla="*/ 1206353 w 1897538"/>
              <a:gd name="connsiteY131" fmla="*/ 383590 h 1918884"/>
              <a:gd name="connsiteX132" fmla="*/ 1215053 w 1897538"/>
              <a:gd name="connsiteY132" fmla="*/ 388304 h 1918884"/>
              <a:gd name="connsiteX133" fmla="*/ 1269289 w 1897538"/>
              <a:gd name="connsiteY133" fmla="*/ 306800 h 1918884"/>
              <a:gd name="connsiteX134" fmla="*/ 1253151 w 1897538"/>
              <a:gd name="connsiteY134" fmla="*/ 295810 h 1918884"/>
              <a:gd name="connsiteX135" fmla="*/ 1221119 w 1897538"/>
              <a:gd name="connsiteY135" fmla="*/ 225463 h 1918884"/>
              <a:gd name="connsiteX136" fmla="*/ 1334018 w 1897538"/>
              <a:gd name="connsiteY136" fmla="*/ 229257 h 1918884"/>
              <a:gd name="connsiteX137" fmla="*/ 1398722 w 1897538"/>
              <a:gd name="connsiteY137" fmla="*/ 321853 h 1918884"/>
              <a:gd name="connsiteX138" fmla="*/ 1322282 w 1897538"/>
              <a:gd name="connsiteY138" fmla="*/ 333330 h 1918884"/>
              <a:gd name="connsiteX139" fmla="*/ 1300654 w 1897538"/>
              <a:gd name="connsiteY139" fmla="*/ 324271 h 1918884"/>
              <a:gd name="connsiteX140" fmla="*/ 1263793 w 1897538"/>
              <a:gd name="connsiteY140" fmla="*/ 414714 h 1918884"/>
              <a:gd name="connsiteX141" fmla="*/ 1289630 w 1897538"/>
              <a:gd name="connsiteY141" fmla="*/ 428714 h 1918884"/>
              <a:gd name="connsiteX142" fmla="*/ 1334290 w 1897538"/>
              <a:gd name="connsiteY142" fmla="*/ 462524 h 1918884"/>
              <a:gd name="connsiteX143" fmla="*/ 1489207 w 1897538"/>
              <a:gd name="connsiteY143" fmla="*/ 340613 h 1918884"/>
              <a:gd name="connsiteX144" fmla="*/ 1468723 w 1897538"/>
              <a:gd name="connsiteY144" fmla="*/ 319541 h 1918884"/>
              <a:gd name="connsiteX145" fmla="*/ 1440490 w 1897538"/>
              <a:gd name="connsiteY145" fmla="*/ 196524 h 1918884"/>
              <a:gd name="connsiteX146" fmla="*/ 1619861 w 1897538"/>
              <a:gd name="connsiteY146" fmla="*/ 239525 h 1918884"/>
              <a:gd name="connsiteX147" fmla="*/ 1693084 w 1897538"/>
              <a:gd name="connsiteY147" fmla="*/ 408822 h 1918884"/>
              <a:gd name="connsiteX148" fmla="*/ 1618563 w 1897538"/>
              <a:gd name="connsiteY148" fmla="*/ 422384 h 1918884"/>
              <a:gd name="connsiteX149" fmla="*/ 1567044 w 1897538"/>
              <a:gd name="connsiteY149" fmla="*/ 402177 h 1918884"/>
              <a:gd name="connsiteX150" fmla="*/ 1533082 w 1897538"/>
              <a:gd name="connsiteY150" fmla="*/ 379025 h 1918884"/>
              <a:gd name="connsiteX151" fmla="*/ 1418165 w 1897538"/>
              <a:gd name="connsiteY151" fmla="*/ 540458 h 1918884"/>
              <a:gd name="connsiteX152" fmla="*/ 1428470 w 1897538"/>
              <a:gd name="connsiteY152" fmla="*/ 551003 h 1918884"/>
              <a:gd name="connsiteX153" fmla="*/ 1455560 w 1897538"/>
              <a:gd name="connsiteY153" fmla="*/ 589875 h 1918884"/>
              <a:gd name="connsiteX154" fmla="*/ 1537282 w 1897538"/>
              <a:gd name="connsiteY154" fmla="*/ 557159 h 1918884"/>
              <a:gd name="connsiteX155" fmla="*/ 1530096 w 1897538"/>
              <a:gd name="connsiteY155" fmla="*/ 532170 h 1918884"/>
              <a:gd name="connsiteX156" fmla="*/ 1550390 w 1897538"/>
              <a:gd name="connsiteY156" fmla="*/ 457584 h 1918884"/>
              <a:gd name="connsiteX157" fmla="*/ 1634828 w 1897538"/>
              <a:gd name="connsiteY157" fmla="*/ 532624 h 1918884"/>
              <a:gd name="connsiteX158" fmla="*/ 1625458 w 1897538"/>
              <a:gd name="connsiteY158" fmla="*/ 645197 h 1918884"/>
              <a:gd name="connsiteX159" fmla="*/ 1604251 w 1897538"/>
              <a:gd name="connsiteY159" fmla="*/ 645131 h 1918884"/>
              <a:gd name="connsiteX160" fmla="*/ 1570016 w 1897538"/>
              <a:gd name="connsiteY160" fmla="*/ 619401 h 1918884"/>
              <a:gd name="connsiteX161" fmla="*/ 1553872 w 1897538"/>
              <a:gd name="connsiteY161" fmla="*/ 591984 h 1918884"/>
              <a:gd name="connsiteX162" fmla="*/ 1487429 w 1897538"/>
              <a:gd name="connsiteY162" fmla="*/ 635604 h 1918884"/>
              <a:gd name="connsiteX163" fmla="*/ 1494113 w 1897538"/>
              <a:gd name="connsiteY163" fmla="*/ 645195 h 1918884"/>
              <a:gd name="connsiteX164" fmla="*/ 1533788 w 1897538"/>
              <a:gd name="connsiteY164" fmla="*/ 732681 h 1918884"/>
              <a:gd name="connsiteX165" fmla="*/ 1714454 w 1897538"/>
              <a:gd name="connsiteY165" fmla="*/ 700625 h 1918884"/>
              <a:gd name="connsiteX166" fmla="*/ 1705019 w 1897538"/>
              <a:gd name="connsiteY166" fmla="*/ 667815 h 1918884"/>
              <a:gd name="connsiteX167" fmla="*/ 1738156 w 1897538"/>
              <a:gd name="connsiteY167" fmla="*/ 546028 h 1918884"/>
              <a:gd name="connsiteX168" fmla="*/ 1876031 w 1897538"/>
              <a:gd name="connsiteY168" fmla="*/ 668558 h 1918884"/>
              <a:gd name="connsiteX169" fmla="*/ 1860732 w 1897538"/>
              <a:gd name="connsiteY169" fmla="*/ 852375 h 1918884"/>
              <a:gd name="connsiteX170" fmla="*/ 1826105 w 1897538"/>
              <a:gd name="connsiteY170" fmla="*/ 852266 h 1918884"/>
              <a:gd name="connsiteX171" fmla="*/ 1744525 w 1897538"/>
              <a:gd name="connsiteY171" fmla="*/ 774017 h 1918884"/>
              <a:gd name="connsiteX172" fmla="*/ 1736198 w 1897538"/>
              <a:gd name="connsiteY172" fmla="*/ 757042 h 1918884"/>
              <a:gd name="connsiteX173" fmla="*/ 1564347 w 1897538"/>
              <a:gd name="connsiteY173" fmla="*/ 842408 h 1918884"/>
              <a:gd name="connsiteX174" fmla="*/ 1569236 w 1897538"/>
              <a:gd name="connsiteY174" fmla="*/ 862278 h 1918884"/>
              <a:gd name="connsiteX175" fmla="*/ 1571294 w 1897538"/>
              <a:gd name="connsiteY175" fmla="*/ 900894 h 1918884"/>
              <a:gd name="connsiteX176" fmla="*/ 1658625 w 1897538"/>
              <a:gd name="connsiteY176" fmla="*/ 906044 h 1918884"/>
              <a:gd name="connsiteX177" fmla="*/ 1661066 w 1897538"/>
              <a:gd name="connsiteY177" fmla="*/ 883804 h 1918884"/>
              <a:gd name="connsiteX178" fmla="*/ 1708149 w 1897538"/>
              <a:gd name="connsiteY178" fmla="*/ 822502 h 1918884"/>
              <a:gd name="connsiteX179" fmla="*/ 1757789 w 1897538"/>
              <a:gd name="connsiteY179" fmla="*/ 923975 h 1918884"/>
              <a:gd name="connsiteX180" fmla="*/ 1706393 w 1897538"/>
              <a:gd name="connsiteY180" fmla="*/ 1024569 h 1918884"/>
              <a:gd name="connsiteX181" fmla="*/ 1660382 w 1897538"/>
              <a:gd name="connsiteY181" fmla="*/ 962458 h 1918884"/>
              <a:gd name="connsiteX182" fmla="*/ 1658465 w 1897538"/>
              <a:gd name="connsiteY182" fmla="*/ 941657 h 1918884"/>
              <a:gd name="connsiteX183" fmla="*/ 1574105 w 1897538"/>
              <a:gd name="connsiteY183" fmla="*/ 953652 h 1918884"/>
              <a:gd name="connsiteX184" fmla="*/ 1575500 w 1897538"/>
              <a:gd name="connsiteY184" fmla="*/ 979827 h 1918884"/>
              <a:gd name="connsiteX185" fmla="*/ 1565157 w 1897538"/>
              <a:gd name="connsiteY185" fmla="*/ 1051628 h 1918884"/>
              <a:gd name="connsiteX186" fmla="*/ 1725361 w 1897538"/>
              <a:gd name="connsiteY186" fmla="*/ 1116780 h 1918884"/>
              <a:gd name="connsiteX187" fmla="*/ 1737211 w 1897538"/>
              <a:gd name="connsiteY187" fmla="*/ 1083719 h 1918884"/>
              <a:gd name="connsiteX188" fmla="*/ 1835273 w 1897538"/>
              <a:gd name="connsiteY188" fmla="*/ 1004258 h 1918884"/>
              <a:gd name="connsiteX189" fmla="*/ 1875546 w 1897538"/>
              <a:gd name="connsiteY189" fmla="*/ 1184261 h 1918884"/>
              <a:gd name="connsiteX190" fmla="*/ 1755708 w 1897538"/>
              <a:gd name="connsiteY190" fmla="*/ 1324481 h 1918884"/>
              <a:gd name="connsiteX191" fmla="*/ 1706241 w 1897538"/>
              <a:gd name="connsiteY191" fmla="*/ 1208364 h 1918884"/>
              <a:gd name="connsiteX192" fmla="*/ 1711243 w 1897538"/>
              <a:gd name="connsiteY192" fmla="*/ 1173602 h 1918884"/>
              <a:gd name="connsiteX193" fmla="*/ 1539175 w 1897538"/>
              <a:gd name="connsiteY193" fmla="*/ 1156196 h 1918884"/>
              <a:gd name="connsiteX194" fmla="*/ 1514710 w 1897538"/>
              <a:gd name="connsiteY194" fmla="*/ 1224487 h 1918884"/>
              <a:gd name="connsiteX195" fmla="*/ 1496259 w 1897538"/>
              <a:gd name="connsiteY195" fmla="*/ 1255248 h 1918884"/>
              <a:gd name="connsiteX196" fmla="*/ 1567660 w 1897538"/>
              <a:gd name="connsiteY196" fmla="*/ 1307123 h 1918884"/>
              <a:gd name="connsiteX197" fmla="*/ 1579089 w 1897538"/>
              <a:gd name="connsiteY197" fmla="*/ 1289638 h 1918884"/>
              <a:gd name="connsiteX198" fmla="*/ 1648820 w 1897538"/>
              <a:gd name="connsiteY198" fmla="*/ 1256285 h 1918884"/>
              <a:gd name="connsiteX199" fmla="*/ 1647157 w 1897538"/>
              <a:gd name="connsiteY199" fmla="*/ 1369236 h 1918884"/>
              <a:gd name="connsiteX200" fmla="*/ 1555797 w 1897538"/>
              <a:gd name="connsiteY200" fmla="*/ 1435675 h 1918884"/>
              <a:gd name="connsiteX201" fmla="*/ 1542881 w 1897538"/>
              <a:gd name="connsiteY201" fmla="*/ 1359465 h 1918884"/>
              <a:gd name="connsiteX202" fmla="*/ 1551133 w 1897538"/>
              <a:gd name="connsiteY202" fmla="*/ 1338669 h 1918884"/>
              <a:gd name="connsiteX203" fmla="*/ 1468768 w 1897538"/>
              <a:gd name="connsiteY203" fmla="*/ 1301078 h 1918884"/>
              <a:gd name="connsiteX204" fmla="*/ 1454158 w 1897538"/>
              <a:gd name="connsiteY204" fmla="*/ 1325435 h 1918884"/>
              <a:gd name="connsiteX205" fmla="*/ 1435144 w 1897538"/>
              <a:gd name="connsiteY205" fmla="*/ 1346754 h 1918884"/>
              <a:gd name="connsiteX206" fmla="*/ 1550391 w 1897538"/>
              <a:gd name="connsiteY206" fmla="*/ 1507270 h 1918884"/>
              <a:gd name="connsiteX207" fmla="*/ 1578607 w 1897538"/>
              <a:gd name="connsiteY207" fmla="*/ 1487862 h 1918884"/>
              <a:gd name="connsiteX208" fmla="*/ 1704618 w 1897538"/>
              <a:gd name="connsiteY208" fmla="*/ 1480690 h 1918884"/>
              <a:gd name="connsiteX209" fmla="*/ 1632105 w 1897538"/>
              <a:gd name="connsiteY209" fmla="*/ 1650292 h 1918884"/>
              <a:gd name="connsiteX210" fmla="*/ 1483567 w 1897538"/>
              <a:gd name="connsiteY210" fmla="*/ 1710152 h 1918884"/>
              <a:gd name="connsiteX211" fmla="*/ 1452915 w 1897538"/>
              <a:gd name="connsiteY211" fmla="*/ 1694042 h 1918884"/>
              <a:gd name="connsiteX212" fmla="*/ 1480633 w 1897538"/>
              <a:gd name="connsiteY212" fmla="*/ 1570908 h 1918884"/>
              <a:gd name="connsiteX213" fmla="*/ 1504326 w 1897538"/>
              <a:gd name="connsiteY213" fmla="*/ 1546331 h 1918884"/>
              <a:gd name="connsiteX214" fmla="*/ 1354432 w 1897538"/>
              <a:gd name="connsiteY214" fmla="*/ 1429355 h 1918884"/>
              <a:gd name="connsiteX215" fmla="*/ 1286169 w 1897538"/>
              <a:gd name="connsiteY215" fmla="*/ 1482113 h 1918884"/>
              <a:gd name="connsiteX216" fmla="*/ 1269504 w 1897538"/>
              <a:gd name="connsiteY216" fmla="*/ 1490685 h 1918884"/>
              <a:gd name="connsiteX217" fmla="*/ 1310946 w 1897538"/>
              <a:gd name="connsiteY217" fmla="*/ 1566043 h 1918884"/>
              <a:gd name="connsiteX218" fmla="*/ 1322566 w 1897538"/>
              <a:gd name="connsiteY218" fmla="*/ 1558051 h 1918884"/>
              <a:gd name="connsiteX219" fmla="*/ 1399738 w 1897538"/>
              <a:gd name="connsiteY219" fmla="*/ 1553659 h 1918884"/>
              <a:gd name="connsiteX220" fmla="*/ 1355329 w 1897538"/>
              <a:gd name="connsiteY220" fmla="*/ 1657527 h 1918884"/>
              <a:gd name="connsiteX221" fmla="*/ 1264361 w 1897538"/>
              <a:gd name="connsiteY221" fmla="*/ 1694186 h 1918884"/>
              <a:gd name="connsiteX222" fmla="*/ 1245589 w 1897538"/>
              <a:gd name="connsiteY222" fmla="*/ 1684319 h 1918884"/>
              <a:gd name="connsiteX223" fmla="*/ 1262565 w 1897538"/>
              <a:gd name="connsiteY223" fmla="*/ 1608910 h 1918884"/>
              <a:gd name="connsiteX224" fmla="*/ 1280611 w 1897538"/>
              <a:gd name="connsiteY224" fmla="*/ 1590190 h 1918884"/>
              <a:gd name="connsiteX225" fmla="*/ 1218519 w 1897538"/>
              <a:gd name="connsiteY225" fmla="*/ 1516910 h 1918884"/>
              <a:gd name="connsiteX226" fmla="*/ 1184074 w 1897538"/>
              <a:gd name="connsiteY226" fmla="*/ 1534628 h 1918884"/>
              <a:gd name="connsiteX227" fmla="*/ 1166353 w 1897538"/>
              <a:gd name="connsiteY227" fmla="*/ 1540302 h 1918884"/>
              <a:gd name="connsiteX228" fmla="*/ 1193526 w 1897538"/>
              <a:gd name="connsiteY228" fmla="*/ 1745642 h 1918884"/>
              <a:gd name="connsiteX229" fmla="*/ 1234374 w 1897538"/>
              <a:gd name="connsiteY229" fmla="*/ 1741079 h 1918884"/>
              <a:gd name="connsiteX230" fmla="*/ 1348867 w 1897538"/>
              <a:gd name="connsiteY230" fmla="*/ 1794198 h 1918884"/>
              <a:gd name="connsiteX231" fmla="*/ 1204922 w 1897538"/>
              <a:gd name="connsiteY231" fmla="*/ 1909536 h 1918884"/>
              <a:gd name="connsiteX232" fmla="*/ 1085792 w 1897538"/>
              <a:gd name="connsiteY232" fmla="*/ 1910447 h 1918884"/>
              <a:gd name="connsiteX233" fmla="*/ 1026285 w 1897538"/>
              <a:gd name="connsiteY233" fmla="*/ 1863584 h 1918884"/>
              <a:gd name="connsiteX234" fmla="*/ 1108810 w 1897538"/>
              <a:gd name="connsiteY234" fmla="*/ 1768087 h 1918884"/>
              <a:gd name="connsiteX235" fmla="*/ 1136775 w 1897538"/>
              <a:gd name="connsiteY235" fmla="*/ 1759052 h 1918884"/>
              <a:gd name="connsiteX236" fmla="*/ 1052936 w 1897538"/>
              <a:gd name="connsiteY236" fmla="*/ 1569793 h 1918884"/>
              <a:gd name="connsiteX237" fmla="*/ 1004144 w 1897538"/>
              <a:gd name="connsiteY237" fmla="*/ 1577715 h 1918884"/>
              <a:gd name="connsiteX238" fmla="*/ 973267 w 1897538"/>
              <a:gd name="connsiteY238" fmla="*/ 1578008 h 1918884"/>
              <a:gd name="connsiteX239" fmla="*/ 962500 w 1897538"/>
              <a:gd name="connsiteY239" fmla="*/ 1685246 h 1918884"/>
              <a:gd name="connsiteX240" fmla="*/ 985852 w 1897538"/>
              <a:gd name="connsiteY240" fmla="*/ 1687363 h 1918884"/>
              <a:gd name="connsiteX241" fmla="*/ 1048032 w 1897538"/>
              <a:gd name="connsiteY241" fmla="*/ 1733282 h 1918884"/>
              <a:gd name="connsiteX242" fmla="*/ 947514 w 1897538"/>
              <a:gd name="connsiteY242" fmla="*/ 1784826 h 1918884"/>
              <a:gd name="connsiteX243" fmla="*/ 908147 w 1897538"/>
              <a:gd name="connsiteY243" fmla="*/ 1781257 h 1918884"/>
              <a:gd name="connsiteX244" fmla="*/ 845968 w 1897538"/>
              <a:gd name="connsiteY244" fmla="*/ 1735338 h 1918884"/>
              <a:gd name="connsiteX245" fmla="*/ 907200 w 1897538"/>
              <a:gd name="connsiteY245" fmla="*/ 1688164 h 1918884"/>
              <a:gd name="connsiteX246" fmla="*/ 926605 w 1897538"/>
              <a:gd name="connsiteY246" fmla="*/ 1686005 h 1918884"/>
              <a:gd name="connsiteX247" fmla="*/ 915816 w 1897538"/>
              <a:gd name="connsiteY247" fmla="*/ 1578553 h 1918884"/>
              <a:gd name="connsiteX248" fmla="*/ 909432 w 1897538"/>
              <a:gd name="connsiteY248" fmla="*/ 1578614 h 1918884"/>
              <a:gd name="connsiteX249" fmla="*/ 862391 w 1897538"/>
              <a:gd name="connsiteY249" fmla="*/ 1571238 h 1918884"/>
              <a:gd name="connsiteX250" fmla="*/ 785221 w 1897538"/>
              <a:gd name="connsiteY250" fmla="*/ 1760992 h 1918884"/>
              <a:gd name="connsiteX251" fmla="*/ 813673 w 1897538"/>
              <a:gd name="connsiteY251" fmla="*/ 1771189 h 1918884"/>
              <a:gd name="connsiteX252" fmla="*/ 893134 w 1897538"/>
              <a:gd name="connsiteY252" fmla="*/ 1869251 h 1918884"/>
              <a:gd name="connsiteX253" fmla="*/ 713131 w 1897538"/>
              <a:gd name="connsiteY253" fmla="*/ 1909525 h 1918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</a:cxnLst>
            <a:rect l="l" t="t" r="r" b="b"/>
            <a:pathLst>
              <a:path w="1897538" h="1918884">
                <a:moveTo>
                  <a:pt x="713131" y="1909525"/>
                </a:moveTo>
                <a:cubicBezTo>
                  <a:pt x="624704" y="1887554"/>
                  <a:pt x="561925" y="1833900"/>
                  <a:pt x="572911" y="1789687"/>
                </a:cubicBezTo>
                <a:cubicBezTo>
                  <a:pt x="581150" y="1756526"/>
                  <a:pt x="628542" y="1738094"/>
                  <a:pt x="689027" y="1740219"/>
                </a:cubicBezTo>
                <a:lnTo>
                  <a:pt x="728849" y="1745950"/>
                </a:lnTo>
                <a:lnTo>
                  <a:pt x="749272" y="1544062"/>
                </a:lnTo>
                <a:lnTo>
                  <a:pt x="694536" y="1525220"/>
                </a:lnTo>
                <a:lnTo>
                  <a:pt x="688196" y="1521785"/>
                </a:lnTo>
                <a:lnTo>
                  <a:pt x="628248" y="1611874"/>
                </a:lnTo>
                <a:lnTo>
                  <a:pt x="644386" y="1622864"/>
                </a:lnTo>
                <a:cubicBezTo>
                  <a:pt x="672600" y="1646902"/>
                  <a:pt x="686400" y="1674819"/>
                  <a:pt x="676418" y="1693211"/>
                </a:cubicBezTo>
                <a:cubicBezTo>
                  <a:pt x="666437" y="1711603"/>
                  <a:pt x="635509" y="1715245"/>
                  <a:pt x="599978" y="1704688"/>
                </a:cubicBezTo>
                <a:cubicBezTo>
                  <a:pt x="588134" y="1701168"/>
                  <a:pt x="575780" y="1696071"/>
                  <a:pt x="563519" y="1689417"/>
                </a:cubicBezTo>
                <a:cubicBezTo>
                  <a:pt x="514475" y="1662800"/>
                  <a:pt x="485506" y="1621343"/>
                  <a:pt x="498815" y="1596821"/>
                </a:cubicBezTo>
                <a:cubicBezTo>
                  <a:pt x="508797" y="1578429"/>
                  <a:pt x="539725" y="1574787"/>
                  <a:pt x="575255" y="1585344"/>
                </a:cubicBezTo>
                <a:lnTo>
                  <a:pt x="596883" y="1594403"/>
                </a:lnTo>
                <a:lnTo>
                  <a:pt x="637643" y="1494392"/>
                </a:lnTo>
                <a:lnTo>
                  <a:pt x="611259" y="1480097"/>
                </a:lnTo>
                <a:lnTo>
                  <a:pt x="571279" y="1449829"/>
                </a:lnTo>
                <a:lnTo>
                  <a:pt x="408329" y="1578059"/>
                </a:lnTo>
                <a:lnTo>
                  <a:pt x="428815" y="1599132"/>
                </a:lnTo>
                <a:cubicBezTo>
                  <a:pt x="466087" y="1646817"/>
                  <a:pt x="479031" y="1695992"/>
                  <a:pt x="457047" y="1722149"/>
                </a:cubicBezTo>
                <a:cubicBezTo>
                  <a:pt x="442391" y="1739586"/>
                  <a:pt x="414986" y="1743492"/>
                  <a:pt x="382526" y="1735711"/>
                </a:cubicBezTo>
                <a:cubicBezTo>
                  <a:pt x="350067" y="1727929"/>
                  <a:pt x="312552" y="1708460"/>
                  <a:pt x="277676" y="1679148"/>
                </a:cubicBezTo>
                <a:cubicBezTo>
                  <a:pt x="207924" y="1620524"/>
                  <a:pt x="175142" y="1544727"/>
                  <a:pt x="204454" y="1509851"/>
                </a:cubicBezTo>
                <a:cubicBezTo>
                  <a:pt x="226438" y="1483694"/>
                  <a:pt x="277106" y="1487984"/>
                  <a:pt x="330494" y="1516496"/>
                </a:cubicBezTo>
                <a:lnTo>
                  <a:pt x="364455" y="1539647"/>
                </a:lnTo>
                <a:lnTo>
                  <a:pt x="484846" y="1370523"/>
                </a:lnTo>
                <a:lnTo>
                  <a:pt x="472420" y="1357807"/>
                </a:lnTo>
                <a:lnTo>
                  <a:pt x="449972" y="1325597"/>
                </a:lnTo>
                <a:lnTo>
                  <a:pt x="360255" y="1361514"/>
                </a:lnTo>
                <a:lnTo>
                  <a:pt x="367441" y="1386503"/>
                </a:lnTo>
                <a:cubicBezTo>
                  <a:pt x="373792" y="1423021"/>
                  <a:pt x="366575" y="1453315"/>
                  <a:pt x="347148" y="1461089"/>
                </a:cubicBezTo>
                <a:cubicBezTo>
                  <a:pt x="340672" y="1463680"/>
                  <a:pt x="333451" y="1463523"/>
                  <a:pt x="325941" y="1461022"/>
                </a:cubicBezTo>
                <a:cubicBezTo>
                  <a:pt x="303408" y="1453517"/>
                  <a:pt x="278256" y="1424905"/>
                  <a:pt x="262709" y="1386049"/>
                </a:cubicBezTo>
                <a:cubicBezTo>
                  <a:pt x="241980" y="1334241"/>
                  <a:pt x="246175" y="1283840"/>
                  <a:pt x="272079" y="1273475"/>
                </a:cubicBezTo>
                <a:cubicBezTo>
                  <a:pt x="291508" y="1265702"/>
                  <a:pt x="317629" y="1282656"/>
                  <a:pt x="338221" y="1313476"/>
                </a:cubicBezTo>
                <a:lnTo>
                  <a:pt x="344749" y="1325977"/>
                </a:lnTo>
                <a:lnTo>
                  <a:pt x="417124" y="1278462"/>
                </a:lnTo>
                <a:lnTo>
                  <a:pt x="406776" y="1263615"/>
                </a:lnTo>
                <a:lnTo>
                  <a:pt x="370993" y="1184708"/>
                </a:lnTo>
                <a:lnTo>
                  <a:pt x="183083" y="1218048"/>
                </a:lnTo>
                <a:lnTo>
                  <a:pt x="192518" y="1250858"/>
                </a:lnTo>
                <a:cubicBezTo>
                  <a:pt x="202889" y="1310486"/>
                  <a:pt x="191106" y="1359952"/>
                  <a:pt x="159383" y="1372645"/>
                </a:cubicBezTo>
                <a:cubicBezTo>
                  <a:pt x="148808" y="1376876"/>
                  <a:pt x="137019" y="1376621"/>
                  <a:pt x="124755" y="1372536"/>
                </a:cubicBezTo>
                <a:cubicBezTo>
                  <a:pt x="87963" y="1360281"/>
                  <a:pt x="46894" y="1313562"/>
                  <a:pt x="21507" y="1250115"/>
                </a:cubicBezTo>
                <a:cubicBezTo>
                  <a:pt x="-12341" y="1165520"/>
                  <a:pt x="-5492" y="1083222"/>
                  <a:pt x="36806" y="1066298"/>
                </a:cubicBezTo>
                <a:cubicBezTo>
                  <a:pt x="68530" y="1053605"/>
                  <a:pt x="111183" y="1081289"/>
                  <a:pt x="144806" y="1131613"/>
                </a:cubicBezTo>
                <a:lnTo>
                  <a:pt x="160657" y="1161970"/>
                </a:lnTo>
                <a:lnTo>
                  <a:pt x="338340" y="1073707"/>
                </a:lnTo>
                <a:lnTo>
                  <a:pt x="331654" y="1046532"/>
                </a:lnTo>
                <a:lnTo>
                  <a:pt x="330134" y="1018008"/>
                </a:lnTo>
                <a:lnTo>
                  <a:pt x="238911" y="1012629"/>
                </a:lnTo>
                <a:lnTo>
                  <a:pt x="236470" y="1034868"/>
                </a:lnTo>
                <a:cubicBezTo>
                  <a:pt x="228486" y="1071064"/>
                  <a:pt x="210312" y="1096352"/>
                  <a:pt x="189387" y="1096170"/>
                </a:cubicBezTo>
                <a:cubicBezTo>
                  <a:pt x="161487" y="1095928"/>
                  <a:pt x="139263" y="1050497"/>
                  <a:pt x="139748" y="994698"/>
                </a:cubicBezTo>
                <a:cubicBezTo>
                  <a:pt x="140233" y="938899"/>
                  <a:pt x="163243" y="893861"/>
                  <a:pt x="191143" y="894104"/>
                </a:cubicBezTo>
                <a:cubicBezTo>
                  <a:pt x="212068" y="894286"/>
                  <a:pt x="229800" y="919886"/>
                  <a:pt x="237154" y="956215"/>
                </a:cubicBezTo>
                <a:lnTo>
                  <a:pt x="239071" y="977016"/>
                </a:lnTo>
                <a:lnTo>
                  <a:pt x="327281" y="964473"/>
                </a:lnTo>
                <a:lnTo>
                  <a:pt x="325390" y="928983"/>
                </a:lnTo>
                <a:lnTo>
                  <a:pt x="335714" y="857310"/>
                </a:lnTo>
                <a:lnTo>
                  <a:pt x="174678" y="791820"/>
                </a:lnTo>
                <a:lnTo>
                  <a:pt x="162829" y="824881"/>
                </a:lnTo>
                <a:cubicBezTo>
                  <a:pt x="136397" y="879328"/>
                  <a:pt x="97927" y="912581"/>
                  <a:pt x="64767" y="904342"/>
                </a:cubicBezTo>
                <a:cubicBezTo>
                  <a:pt x="20553" y="893357"/>
                  <a:pt x="2522" y="812767"/>
                  <a:pt x="24493" y="724339"/>
                </a:cubicBezTo>
                <a:cubicBezTo>
                  <a:pt x="46464" y="635912"/>
                  <a:pt x="100118" y="573133"/>
                  <a:pt x="144331" y="584119"/>
                </a:cubicBezTo>
                <a:cubicBezTo>
                  <a:pt x="177491" y="592358"/>
                  <a:pt x="195924" y="639750"/>
                  <a:pt x="193799" y="700236"/>
                </a:cubicBezTo>
                <a:lnTo>
                  <a:pt x="188796" y="734998"/>
                </a:lnTo>
                <a:lnTo>
                  <a:pt x="360377" y="752355"/>
                </a:lnTo>
                <a:lnTo>
                  <a:pt x="373414" y="712888"/>
                </a:lnTo>
                <a:lnTo>
                  <a:pt x="400360" y="662758"/>
                </a:lnTo>
                <a:lnTo>
                  <a:pt x="329877" y="611550"/>
                </a:lnTo>
                <a:lnTo>
                  <a:pt x="318446" y="629034"/>
                </a:lnTo>
                <a:cubicBezTo>
                  <a:pt x="294944" y="657697"/>
                  <a:pt x="267292" y="672021"/>
                  <a:pt x="248716" y="662388"/>
                </a:cubicBezTo>
                <a:cubicBezTo>
                  <a:pt x="223947" y="649544"/>
                  <a:pt x="224692" y="598974"/>
                  <a:pt x="250379" y="549437"/>
                </a:cubicBezTo>
                <a:cubicBezTo>
                  <a:pt x="276067" y="499900"/>
                  <a:pt x="316970" y="470154"/>
                  <a:pt x="341739" y="482998"/>
                </a:cubicBezTo>
                <a:cubicBezTo>
                  <a:pt x="360315" y="492631"/>
                  <a:pt x="364540" y="523484"/>
                  <a:pt x="354655" y="559208"/>
                </a:cubicBezTo>
                <a:lnTo>
                  <a:pt x="346403" y="580003"/>
                </a:lnTo>
                <a:lnTo>
                  <a:pt x="425449" y="616080"/>
                </a:lnTo>
                <a:lnTo>
                  <a:pt x="431071" y="605623"/>
                </a:lnTo>
                <a:lnTo>
                  <a:pt x="460694" y="569554"/>
                </a:lnTo>
                <a:lnTo>
                  <a:pt x="347590" y="412023"/>
                </a:lnTo>
                <a:lnTo>
                  <a:pt x="332287" y="423126"/>
                </a:lnTo>
                <a:cubicBezTo>
                  <a:pt x="292145" y="447674"/>
                  <a:pt x="252259" y="458887"/>
                  <a:pt x="223572" y="454094"/>
                </a:cubicBezTo>
                <a:cubicBezTo>
                  <a:pt x="210822" y="451963"/>
                  <a:pt x="200284" y="446671"/>
                  <a:pt x="192920" y="437983"/>
                </a:cubicBezTo>
                <a:cubicBezTo>
                  <a:pt x="163462" y="403230"/>
                  <a:pt x="195928" y="327297"/>
                  <a:pt x="265433" y="268381"/>
                </a:cubicBezTo>
                <a:cubicBezTo>
                  <a:pt x="334940" y="209466"/>
                  <a:pt x="415165" y="189878"/>
                  <a:pt x="444624" y="224631"/>
                </a:cubicBezTo>
                <a:cubicBezTo>
                  <a:pt x="466716" y="250696"/>
                  <a:pt x="453978" y="299924"/>
                  <a:pt x="416905" y="347765"/>
                </a:cubicBezTo>
                <a:lnTo>
                  <a:pt x="393211" y="372343"/>
                </a:lnTo>
                <a:lnTo>
                  <a:pt x="539341" y="486381"/>
                </a:lnTo>
                <a:lnTo>
                  <a:pt x="597879" y="437791"/>
                </a:lnTo>
                <a:lnTo>
                  <a:pt x="625144" y="422734"/>
                </a:lnTo>
                <a:lnTo>
                  <a:pt x="585966" y="351494"/>
                </a:lnTo>
                <a:lnTo>
                  <a:pt x="558867" y="368167"/>
                </a:lnTo>
                <a:cubicBezTo>
                  <a:pt x="543044" y="374438"/>
                  <a:pt x="528284" y="376838"/>
                  <a:pt x="516571" y="374881"/>
                </a:cubicBezTo>
                <a:cubicBezTo>
                  <a:pt x="508764" y="373576"/>
                  <a:pt x="502310" y="370335"/>
                  <a:pt x="497800" y="365014"/>
                </a:cubicBezTo>
                <a:cubicBezTo>
                  <a:pt x="479758" y="343731"/>
                  <a:pt x="499642" y="297227"/>
                  <a:pt x="542208" y="261146"/>
                </a:cubicBezTo>
                <a:cubicBezTo>
                  <a:pt x="584774" y="225065"/>
                  <a:pt x="633907" y="213070"/>
                  <a:pt x="651948" y="234353"/>
                </a:cubicBezTo>
                <a:cubicBezTo>
                  <a:pt x="665478" y="250316"/>
                  <a:pt x="657677" y="280465"/>
                  <a:pt x="634973" y="309763"/>
                </a:cubicBezTo>
                <a:lnTo>
                  <a:pt x="616927" y="328483"/>
                </a:lnTo>
                <a:lnTo>
                  <a:pt x="673950" y="395782"/>
                </a:lnTo>
                <a:lnTo>
                  <a:pt x="701217" y="380724"/>
                </a:lnTo>
                <a:lnTo>
                  <a:pt x="730111" y="370258"/>
                </a:lnTo>
                <a:lnTo>
                  <a:pt x="704011" y="173031"/>
                </a:lnTo>
                <a:lnTo>
                  <a:pt x="663163" y="177595"/>
                </a:lnTo>
                <a:cubicBezTo>
                  <a:pt x="642988" y="177664"/>
                  <a:pt x="624341" y="175497"/>
                  <a:pt x="608177" y="171339"/>
                </a:cubicBezTo>
                <a:cubicBezTo>
                  <a:pt x="575850" y="163023"/>
                  <a:pt x="553460" y="146745"/>
                  <a:pt x="548671" y="124475"/>
                </a:cubicBezTo>
                <a:cubicBezTo>
                  <a:pt x="539091" y="79936"/>
                  <a:pt x="603536" y="28297"/>
                  <a:pt x="692615" y="9137"/>
                </a:cubicBezTo>
                <a:cubicBezTo>
                  <a:pt x="781694" y="-10024"/>
                  <a:pt x="861672" y="10550"/>
                  <a:pt x="871253" y="55089"/>
                </a:cubicBezTo>
                <a:cubicBezTo>
                  <a:pt x="878438" y="88494"/>
                  <a:pt x="843983" y="125891"/>
                  <a:pt x="788727" y="150586"/>
                </a:cubicBezTo>
                <a:lnTo>
                  <a:pt x="760761" y="159620"/>
                </a:lnTo>
                <a:lnTo>
                  <a:pt x="840348" y="339277"/>
                </a:lnTo>
                <a:lnTo>
                  <a:pt x="853141" y="336409"/>
                </a:lnTo>
                <a:lnTo>
                  <a:pt x="925114" y="332269"/>
                </a:lnTo>
                <a:lnTo>
                  <a:pt x="935038" y="233429"/>
                </a:lnTo>
                <a:lnTo>
                  <a:pt x="911685" y="231311"/>
                </a:lnTo>
                <a:cubicBezTo>
                  <a:pt x="875345" y="224011"/>
                  <a:pt x="849718" y="206317"/>
                  <a:pt x="849505" y="185392"/>
                </a:cubicBezTo>
                <a:cubicBezTo>
                  <a:pt x="849221" y="157493"/>
                  <a:pt x="894224" y="134415"/>
                  <a:pt x="950023" y="133848"/>
                </a:cubicBezTo>
                <a:cubicBezTo>
                  <a:pt x="1005821" y="133280"/>
                  <a:pt x="1051285" y="155436"/>
                  <a:pt x="1051569" y="183336"/>
                </a:cubicBezTo>
                <a:cubicBezTo>
                  <a:pt x="1051782" y="204260"/>
                  <a:pt x="1026521" y="222472"/>
                  <a:pt x="990337" y="230510"/>
                </a:cubicBezTo>
                <a:lnTo>
                  <a:pt x="970932" y="232669"/>
                </a:lnTo>
                <a:lnTo>
                  <a:pt x="980710" y="330048"/>
                </a:lnTo>
                <a:lnTo>
                  <a:pt x="1049894" y="340014"/>
                </a:lnTo>
                <a:lnTo>
                  <a:pt x="1122587" y="161269"/>
                </a:lnTo>
                <a:lnTo>
                  <a:pt x="1084713" y="147695"/>
                </a:lnTo>
                <a:cubicBezTo>
                  <a:pt x="1030267" y="121263"/>
                  <a:pt x="997013" y="82793"/>
                  <a:pt x="1005252" y="49633"/>
                </a:cubicBezTo>
                <a:cubicBezTo>
                  <a:pt x="1016238" y="5419"/>
                  <a:pt x="1096828" y="-12612"/>
                  <a:pt x="1185255" y="9359"/>
                </a:cubicBezTo>
                <a:cubicBezTo>
                  <a:pt x="1273682" y="31330"/>
                  <a:pt x="1336461" y="84984"/>
                  <a:pt x="1325476" y="129197"/>
                </a:cubicBezTo>
                <a:cubicBezTo>
                  <a:pt x="1317237" y="162358"/>
                  <a:pt x="1269845" y="180790"/>
                  <a:pt x="1209359" y="178665"/>
                </a:cubicBezTo>
                <a:lnTo>
                  <a:pt x="1179443" y="174360"/>
                </a:lnTo>
                <a:lnTo>
                  <a:pt x="1159896" y="367598"/>
                </a:lnTo>
                <a:lnTo>
                  <a:pt x="1206353" y="383590"/>
                </a:lnTo>
                <a:lnTo>
                  <a:pt x="1215053" y="388304"/>
                </a:lnTo>
                <a:lnTo>
                  <a:pt x="1269289" y="306800"/>
                </a:lnTo>
                <a:lnTo>
                  <a:pt x="1253151" y="295810"/>
                </a:lnTo>
                <a:cubicBezTo>
                  <a:pt x="1224937" y="271772"/>
                  <a:pt x="1211137" y="243855"/>
                  <a:pt x="1221119" y="225463"/>
                </a:cubicBezTo>
                <a:cubicBezTo>
                  <a:pt x="1234428" y="200941"/>
                  <a:pt x="1284974" y="202639"/>
                  <a:pt x="1334018" y="229257"/>
                </a:cubicBezTo>
                <a:cubicBezTo>
                  <a:pt x="1383062" y="255874"/>
                  <a:pt x="1412031" y="297331"/>
                  <a:pt x="1398722" y="321853"/>
                </a:cubicBezTo>
                <a:cubicBezTo>
                  <a:pt x="1388740" y="340245"/>
                  <a:pt x="1357812" y="343887"/>
                  <a:pt x="1322282" y="333330"/>
                </a:cubicBezTo>
                <a:lnTo>
                  <a:pt x="1300654" y="324271"/>
                </a:lnTo>
                <a:lnTo>
                  <a:pt x="1263793" y="414714"/>
                </a:lnTo>
                <a:lnTo>
                  <a:pt x="1289630" y="428714"/>
                </a:lnTo>
                <a:lnTo>
                  <a:pt x="1334290" y="462524"/>
                </a:lnTo>
                <a:lnTo>
                  <a:pt x="1489207" y="340613"/>
                </a:lnTo>
                <a:lnTo>
                  <a:pt x="1468723" y="319541"/>
                </a:lnTo>
                <a:cubicBezTo>
                  <a:pt x="1431450" y="271856"/>
                  <a:pt x="1418506" y="222681"/>
                  <a:pt x="1440490" y="196524"/>
                </a:cubicBezTo>
                <a:cubicBezTo>
                  <a:pt x="1469802" y="161648"/>
                  <a:pt x="1550109" y="180900"/>
                  <a:pt x="1619861" y="239525"/>
                </a:cubicBezTo>
                <a:cubicBezTo>
                  <a:pt x="1689613" y="298149"/>
                  <a:pt x="1722396" y="373946"/>
                  <a:pt x="1693084" y="408822"/>
                </a:cubicBezTo>
                <a:cubicBezTo>
                  <a:pt x="1678427" y="426259"/>
                  <a:pt x="1651023" y="430166"/>
                  <a:pt x="1618563" y="422384"/>
                </a:cubicBezTo>
                <a:cubicBezTo>
                  <a:pt x="1602333" y="418493"/>
                  <a:pt x="1584840" y="411681"/>
                  <a:pt x="1567044" y="402177"/>
                </a:cubicBezTo>
                <a:lnTo>
                  <a:pt x="1533082" y="379025"/>
                </a:lnTo>
                <a:lnTo>
                  <a:pt x="1418165" y="540458"/>
                </a:lnTo>
                <a:lnTo>
                  <a:pt x="1428470" y="551003"/>
                </a:lnTo>
                <a:lnTo>
                  <a:pt x="1455560" y="589875"/>
                </a:lnTo>
                <a:lnTo>
                  <a:pt x="1537282" y="557159"/>
                </a:lnTo>
                <a:lnTo>
                  <a:pt x="1530096" y="532170"/>
                </a:lnTo>
                <a:cubicBezTo>
                  <a:pt x="1523745" y="495652"/>
                  <a:pt x="1530961" y="465358"/>
                  <a:pt x="1550390" y="457584"/>
                </a:cubicBezTo>
                <a:cubicBezTo>
                  <a:pt x="1576294" y="447220"/>
                  <a:pt x="1614098" y="480816"/>
                  <a:pt x="1634828" y="532624"/>
                </a:cubicBezTo>
                <a:cubicBezTo>
                  <a:pt x="1655557" y="584431"/>
                  <a:pt x="1651362" y="634833"/>
                  <a:pt x="1625458" y="645197"/>
                </a:cubicBezTo>
                <a:cubicBezTo>
                  <a:pt x="1618982" y="647789"/>
                  <a:pt x="1611762" y="647632"/>
                  <a:pt x="1604251" y="645131"/>
                </a:cubicBezTo>
                <a:cubicBezTo>
                  <a:pt x="1592985" y="641378"/>
                  <a:pt x="1581064" y="632349"/>
                  <a:pt x="1570016" y="619401"/>
                </a:cubicBezTo>
                <a:lnTo>
                  <a:pt x="1553872" y="591984"/>
                </a:lnTo>
                <a:lnTo>
                  <a:pt x="1487429" y="635604"/>
                </a:lnTo>
                <a:lnTo>
                  <a:pt x="1494113" y="645195"/>
                </a:lnTo>
                <a:lnTo>
                  <a:pt x="1533788" y="732681"/>
                </a:lnTo>
                <a:lnTo>
                  <a:pt x="1714454" y="700625"/>
                </a:lnTo>
                <a:lnTo>
                  <a:pt x="1705019" y="667815"/>
                </a:lnTo>
                <a:cubicBezTo>
                  <a:pt x="1694649" y="608187"/>
                  <a:pt x="1706432" y="558721"/>
                  <a:pt x="1738156" y="546028"/>
                </a:cubicBezTo>
                <a:cubicBezTo>
                  <a:pt x="1780454" y="529104"/>
                  <a:pt x="1842183" y="583962"/>
                  <a:pt x="1876031" y="668558"/>
                </a:cubicBezTo>
                <a:cubicBezTo>
                  <a:pt x="1909880" y="753153"/>
                  <a:pt x="1903030" y="835451"/>
                  <a:pt x="1860732" y="852375"/>
                </a:cubicBezTo>
                <a:cubicBezTo>
                  <a:pt x="1850158" y="856606"/>
                  <a:pt x="1838369" y="856351"/>
                  <a:pt x="1826105" y="852266"/>
                </a:cubicBezTo>
                <a:cubicBezTo>
                  <a:pt x="1798511" y="843076"/>
                  <a:pt x="1768511" y="814498"/>
                  <a:pt x="1744525" y="774017"/>
                </a:cubicBezTo>
                <a:lnTo>
                  <a:pt x="1736198" y="757042"/>
                </a:lnTo>
                <a:lnTo>
                  <a:pt x="1564347" y="842408"/>
                </a:lnTo>
                <a:lnTo>
                  <a:pt x="1569236" y="862278"/>
                </a:lnTo>
                <a:lnTo>
                  <a:pt x="1571294" y="900894"/>
                </a:lnTo>
                <a:lnTo>
                  <a:pt x="1658625" y="906044"/>
                </a:lnTo>
                <a:lnTo>
                  <a:pt x="1661066" y="883804"/>
                </a:lnTo>
                <a:cubicBezTo>
                  <a:pt x="1669050" y="847609"/>
                  <a:pt x="1687224" y="822321"/>
                  <a:pt x="1708149" y="822502"/>
                </a:cubicBezTo>
                <a:cubicBezTo>
                  <a:pt x="1736049" y="822745"/>
                  <a:pt x="1758273" y="868176"/>
                  <a:pt x="1757789" y="923975"/>
                </a:cubicBezTo>
                <a:cubicBezTo>
                  <a:pt x="1757303" y="979774"/>
                  <a:pt x="1734293" y="1024811"/>
                  <a:pt x="1706393" y="1024569"/>
                </a:cubicBezTo>
                <a:cubicBezTo>
                  <a:pt x="1685468" y="1024387"/>
                  <a:pt x="1667736" y="998787"/>
                  <a:pt x="1660382" y="962458"/>
                </a:cubicBezTo>
                <a:lnTo>
                  <a:pt x="1658465" y="941657"/>
                </a:lnTo>
                <a:lnTo>
                  <a:pt x="1574105" y="953652"/>
                </a:lnTo>
                <a:lnTo>
                  <a:pt x="1575500" y="979827"/>
                </a:lnTo>
                <a:lnTo>
                  <a:pt x="1565157" y="1051628"/>
                </a:lnTo>
                <a:lnTo>
                  <a:pt x="1725361" y="1116780"/>
                </a:lnTo>
                <a:lnTo>
                  <a:pt x="1737211" y="1083719"/>
                </a:lnTo>
                <a:cubicBezTo>
                  <a:pt x="1763642" y="1029272"/>
                  <a:pt x="1802112" y="996019"/>
                  <a:pt x="1835273" y="1004258"/>
                </a:cubicBezTo>
                <a:cubicBezTo>
                  <a:pt x="1879486" y="1015243"/>
                  <a:pt x="1897517" y="1095833"/>
                  <a:pt x="1875546" y="1184261"/>
                </a:cubicBezTo>
                <a:cubicBezTo>
                  <a:pt x="1853575" y="1272688"/>
                  <a:pt x="1799922" y="1335467"/>
                  <a:pt x="1755708" y="1324481"/>
                </a:cubicBezTo>
                <a:cubicBezTo>
                  <a:pt x="1722548" y="1316242"/>
                  <a:pt x="1704115" y="1268851"/>
                  <a:pt x="1706241" y="1208364"/>
                </a:cubicBezTo>
                <a:lnTo>
                  <a:pt x="1711243" y="1173602"/>
                </a:lnTo>
                <a:lnTo>
                  <a:pt x="1539175" y="1156196"/>
                </a:lnTo>
                <a:lnTo>
                  <a:pt x="1514710" y="1224487"/>
                </a:lnTo>
                <a:lnTo>
                  <a:pt x="1496259" y="1255248"/>
                </a:lnTo>
                <a:lnTo>
                  <a:pt x="1567660" y="1307123"/>
                </a:lnTo>
                <a:lnTo>
                  <a:pt x="1579089" y="1289638"/>
                </a:lnTo>
                <a:cubicBezTo>
                  <a:pt x="1602591" y="1260976"/>
                  <a:pt x="1630243" y="1246652"/>
                  <a:pt x="1648820" y="1256285"/>
                </a:cubicBezTo>
                <a:cubicBezTo>
                  <a:pt x="1673589" y="1269129"/>
                  <a:pt x="1672844" y="1319699"/>
                  <a:pt x="1647157" y="1369236"/>
                </a:cubicBezTo>
                <a:cubicBezTo>
                  <a:pt x="1621469" y="1418773"/>
                  <a:pt x="1580567" y="1448519"/>
                  <a:pt x="1555797" y="1435675"/>
                </a:cubicBezTo>
                <a:cubicBezTo>
                  <a:pt x="1537221" y="1426042"/>
                  <a:pt x="1532996" y="1395188"/>
                  <a:pt x="1542881" y="1359465"/>
                </a:cubicBezTo>
                <a:lnTo>
                  <a:pt x="1551133" y="1338669"/>
                </a:lnTo>
                <a:lnTo>
                  <a:pt x="1468768" y="1301078"/>
                </a:lnTo>
                <a:lnTo>
                  <a:pt x="1454158" y="1325435"/>
                </a:lnTo>
                <a:lnTo>
                  <a:pt x="1435144" y="1346754"/>
                </a:lnTo>
                <a:lnTo>
                  <a:pt x="1550391" y="1507270"/>
                </a:lnTo>
                <a:lnTo>
                  <a:pt x="1578607" y="1487862"/>
                </a:lnTo>
                <a:cubicBezTo>
                  <a:pt x="1631875" y="1459127"/>
                  <a:pt x="1682525" y="1454625"/>
                  <a:pt x="1704618" y="1480690"/>
                </a:cubicBezTo>
                <a:cubicBezTo>
                  <a:pt x="1734076" y="1515443"/>
                  <a:pt x="1701611" y="1591376"/>
                  <a:pt x="1632105" y="1650292"/>
                </a:cubicBezTo>
                <a:cubicBezTo>
                  <a:pt x="1579975" y="1694478"/>
                  <a:pt x="1521816" y="1716543"/>
                  <a:pt x="1483567" y="1710152"/>
                </a:cubicBezTo>
                <a:cubicBezTo>
                  <a:pt x="1470817" y="1708022"/>
                  <a:pt x="1460280" y="1702730"/>
                  <a:pt x="1452915" y="1694042"/>
                </a:cubicBezTo>
                <a:cubicBezTo>
                  <a:pt x="1430821" y="1667977"/>
                  <a:pt x="1443560" y="1618749"/>
                  <a:pt x="1480633" y="1570908"/>
                </a:cubicBezTo>
                <a:lnTo>
                  <a:pt x="1504326" y="1546331"/>
                </a:lnTo>
                <a:lnTo>
                  <a:pt x="1354432" y="1429355"/>
                </a:lnTo>
                <a:lnTo>
                  <a:pt x="1286169" y="1482113"/>
                </a:lnTo>
                <a:lnTo>
                  <a:pt x="1269504" y="1490685"/>
                </a:lnTo>
                <a:lnTo>
                  <a:pt x="1310946" y="1566043"/>
                </a:lnTo>
                <a:lnTo>
                  <a:pt x="1322566" y="1558051"/>
                </a:lnTo>
                <a:cubicBezTo>
                  <a:pt x="1355187" y="1540453"/>
                  <a:pt x="1386207" y="1537696"/>
                  <a:pt x="1399738" y="1553659"/>
                </a:cubicBezTo>
                <a:cubicBezTo>
                  <a:pt x="1417778" y="1574942"/>
                  <a:pt x="1397896" y="1621446"/>
                  <a:pt x="1355329" y="1657527"/>
                </a:cubicBezTo>
                <a:cubicBezTo>
                  <a:pt x="1323404" y="1684587"/>
                  <a:pt x="1287786" y="1698100"/>
                  <a:pt x="1264361" y="1694186"/>
                </a:cubicBezTo>
                <a:cubicBezTo>
                  <a:pt x="1256553" y="1692881"/>
                  <a:pt x="1250099" y="1689640"/>
                  <a:pt x="1245589" y="1684319"/>
                </a:cubicBezTo>
                <a:cubicBezTo>
                  <a:pt x="1232059" y="1668357"/>
                  <a:pt x="1239860" y="1638208"/>
                  <a:pt x="1262565" y="1608910"/>
                </a:cubicBezTo>
                <a:lnTo>
                  <a:pt x="1280611" y="1590190"/>
                </a:lnTo>
                <a:lnTo>
                  <a:pt x="1218519" y="1516910"/>
                </a:lnTo>
                <a:lnTo>
                  <a:pt x="1184074" y="1534628"/>
                </a:lnTo>
                <a:lnTo>
                  <a:pt x="1166353" y="1540302"/>
                </a:lnTo>
                <a:lnTo>
                  <a:pt x="1193526" y="1745642"/>
                </a:lnTo>
                <a:lnTo>
                  <a:pt x="1234374" y="1741079"/>
                </a:lnTo>
                <a:cubicBezTo>
                  <a:pt x="1294897" y="1740869"/>
                  <a:pt x="1341682" y="1760793"/>
                  <a:pt x="1348867" y="1794198"/>
                </a:cubicBezTo>
                <a:cubicBezTo>
                  <a:pt x="1358447" y="1838737"/>
                  <a:pt x="1294001" y="1890376"/>
                  <a:pt x="1204922" y="1909536"/>
                </a:cubicBezTo>
                <a:cubicBezTo>
                  <a:pt x="1160383" y="1919116"/>
                  <a:pt x="1118118" y="1918763"/>
                  <a:pt x="1085792" y="1910447"/>
                </a:cubicBezTo>
                <a:cubicBezTo>
                  <a:pt x="1053465" y="1902132"/>
                  <a:pt x="1031075" y="1885853"/>
                  <a:pt x="1026285" y="1863584"/>
                </a:cubicBezTo>
                <a:cubicBezTo>
                  <a:pt x="1019100" y="1830179"/>
                  <a:pt x="1053554" y="1792781"/>
                  <a:pt x="1108810" y="1768087"/>
                </a:cubicBezTo>
                <a:lnTo>
                  <a:pt x="1136775" y="1759052"/>
                </a:lnTo>
                <a:lnTo>
                  <a:pt x="1052936" y="1569793"/>
                </a:lnTo>
                <a:lnTo>
                  <a:pt x="1004144" y="1577715"/>
                </a:lnTo>
                <a:lnTo>
                  <a:pt x="973267" y="1578008"/>
                </a:lnTo>
                <a:lnTo>
                  <a:pt x="962500" y="1685246"/>
                </a:lnTo>
                <a:lnTo>
                  <a:pt x="985852" y="1687363"/>
                </a:lnTo>
                <a:cubicBezTo>
                  <a:pt x="1022192" y="1694663"/>
                  <a:pt x="1047819" y="1712357"/>
                  <a:pt x="1048032" y="1733282"/>
                </a:cubicBezTo>
                <a:cubicBezTo>
                  <a:pt x="1048316" y="1761181"/>
                  <a:pt x="1003312" y="1784258"/>
                  <a:pt x="947514" y="1784826"/>
                </a:cubicBezTo>
                <a:cubicBezTo>
                  <a:pt x="933564" y="1784968"/>
                  <a:pt x="920261" y="1783690"/>
                  <a:pt x="908147" y="1781257"/>
                </a:cubicBezTo>
                <a:cubicBezTo>
                  <a:pt x="871807" y="1773957"/>
                  <a:pt x="846181" y="1756263"/>
                  <a:pt x="845968" y="1735338"/>
                </a:cubicBezTo>
                <a:cubicBezTo>
                  <a:pt x="845755" y="1714414"/>
                  <a:pt x="871016" y="1696201"/>
                  <a:pt x="907200" y="1688164"/>
                </a:cubicBezTo>
                <a:lnTo>
                  <a:pt x="926605" y="1686005"/>
                </a:lnTo>
                <a:lnTo>
                  <a:pt x="915816" y="1578553"/>
                </a:lnTo>
                <a:lnTo>
                  <a:pt x="909432" y="1578614"/>
                </a:lnTo>
                <a:lnTo>
                  <a:pt x="862391" y="1571238"/>
                </a:lnTo>
                <a:lnTo>
                  <a:pt x="785221" y="1760992"/>
                </a:lnTo>
                <a:lnTo>
                  <a:pt x="813673" y="1771189"/>
                </a:lnTo>
                <a:cubicBezTo>
                  <a:pt x="868119" y="1797620"/>
                  <a:pt x="901373" y="1836091"/>
                  <a:pt x="893134" y="1869251"/>
                </a:cubicBezTo>
                <a:cubicBezTo>
                  <a:pt x="882149" y="1913465"/>
                  <a:pt x="801559" y="1931496"/>
                  <a:pt x="713131" y="1909525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 72"/>
          <p:cNvSpPr/>
          <p:nvPr/>
        </p:nvSpPr>
        <p:spPr>
          <a:xfrm rot="20762795" flipH="1" flipV="1">
            <a:off x="9215535" y="4676379"/>
            <a:ext cx="1273293" cy="1287617"/>
          </a:xfrm>
          <a:custGeom>
            <a:avLst/>
            <a:gdLst>
              <a:gd name="connsiteX0" fmla="*/ 713131 w 1897538"/>
              <a:gd name="connsiteY0" fmla="*/ 1909525 h 1918884"/>
              <a:gd name="connsiteX1" fmla="*/ 572911 w 1897538"/>
              <a:gd name="connsiteY1" fmla="*/ 1789687 h 1918884"/>
              <a:gd name="connsiteX2" fmla="*/ 689027 w 1897538"/>
              <a:gd name="connsiteY2" fmla="*/ 1740219 h 1918884"/>
              <a:gd name="connsiteX3" fmla="*/ 728849 w 1897538"/>
              <a:gd name="connsiteY3" fmla="*/ 1745950 h 1918884"/>
              <a:gd name="connsiteX4" fmla="*/ 749272 w 1897538"/>
              <a:gd name="connsiteY4" fmla="*/ 1544062 h 1918884"/>
              <a:gd name="connsiteX5" fmla="*/ 694536 w 1897538"/>
              <a:gd name="connsiteY5" fmla="*/ 1525220 h 1918884"/>
              <a:gd name="connsiteX6" fmla="*/ 688196 w 1897538"/>
              <a:gd name="connsiteY6" fmla="*/ 1521785 h 1918884"/>
              <a:gd name="connsiteX7" fmla="*/ 628248 w 1897538"/>
              <a:gd name="connsiteY7" fmla="*/ 1611874 h 1918884"/>
              <a:gd name="connsiteX8" fmla="*/ 644386 w 1897538"/>
              <a:gd name="connsiteY8" fmla="*/ 1622864 h 1918884"/>
              <a:gd name="connsiteX9" fmla="*/ 676418 w 1897538"/>
              <a:gd name="connsiteY9" fmla="*/ 1693211 h 1918884"/>
              <a:gd name="connsiteX10" fmla="*/ 599978 w 1897538"/>
              <a:gd name="connsiteY10" fmla="*/ 1704688 h 1918884"/>
              <a:gd name="connsiteX11" fmla="*/ 563519 w 1897538"/>
              <a:gd name="connsiteY11" fmla="*/ 1689417 h 1918884"/>
              <a:gd name="connsiteX12" fmla="*/ 498815 w 1897538"/>
              <a:gd name="connsiteY12" fmla="*/ 1596821 h 1918884"/>
              <a:gd name="connsiteX13" fmla="*/ 575255 w 1897538"/>
              <a:gd name="connsiteY13" fmla="*/ 1585344 h 1918884"/>
              <a:gd name="connsiteX14" fmla="*/ 596883 w 1897538"/>
              <a:gd name="connsiteY14" fmla="*/ 1594403 h 1918884"/>
              <a:gd name="connsiteX15" fmla="*/ 637643 w 1897538"/>
              <a:gd name="connsiteY15" fmla="*/ 1494392 h 1918884"/>
              <a:gd name="connsiteX16" fmla="*/ 611259 w 1897538"/>
              <a:gd name="connsiteY16" fmla="*/ 1480097 h 1918884"/>
              <a:gd name="connsiteX17" fmla="*/ 571279 w 1897538"/>
              <a:gd name="connsiteY17" fmla="*/ 1449829 h 1918884"/>
              <a:gd name="connsiteX18" fmla="*/ 408329 w 1897538"/>
              <a:gd name="connsiteY18" fmla="*/ 1578059 h 1918884"/>
              <a:gd name="connsiteX19" fmla="*/ 428815 w 1897538"/>
              <a:gd name="connsiteY19" fmla="*/ 1599132 h 1918884"/>
              <a:gd name="connsiteX20" fmla="*/ 457047 w 1897538"/>
              <a:gd name="connsiteY20" fmla="*/ 1722149 h 1918884"/>
              <a:gd name="connsiteX21" fmla="*/ 382526 w 1897538"/>
              <a:gd name="connsiteY21" fmla="*/ 1735711 h 1918884"/>
              <a:gd name="connsiteX22" fmla="*/ 277676 w 1897538"/>
              <a:gd name="connsiteY22" fmla="*/ 1679148 h 1918884"/>
              <a:gd name="connsiteX23" fmla="*/ 204454 w 1897538"/>
              <a:gd name="connsiteY23" fmla="*/ 1509851 h 1918884"/>
              <a:gd name="connsiteX24" fmla="*/ 330494 w 1897538"/>
              <a:gd name="connsiteY24" fmla="*/ 1516496 h 1918884"/>
              <a:gd name="connsiteX25" fmla="*/ 364455 w 1897538"/>
              <a:gd name="connsiteY25" fmla="*/ 1539647 h 1918884"/>
              <a:gd name="connsiteX26" fmla="*/ 484846 w 1897538"/>
              <a:gd name="connsiteY26" fmla="*/ 1370523 h 1918884"/>
              <a:gd name="connsiteX27" fmla="*/ 472420 w 1897538"/>
              <a:gd name="connsiteY27" fmla="*/ 1357807 h 1918884"/>
              <a:gd name="connsiteX28" fmla="*/ 449972 w 1897538"/>
              <a:gd name="connsiteY28" fmla="*/ 1325597 h 1918884"/>
              <a:gd name="connsiteX29" fmla="*/ 360255 w 1897538"/>
              <a:gd name="connsiteY29" fmla="*/ 1361514 h 1918884"/>
              <a:gd name="connsiteX30" fmla="*/ 367441 w 1897538"/>
              <a:gd name="connsiteY30" fmla="*/ 1386503 h 1918884"/>
              <a:gd name="connsiteX31" fmla="*/ 347148 w 1897538"/>
              <a:gd name="connsiteY31" fmla="*/ 1461089 h 1918884"/>
              <a:gd name="connsiteX32" fmla="*/ 325941 w 1897538"/>
              <a:gd name="connsiteY32" fmla="*/ 1461022 h 1918884"/>
              <a:gd name="connsiteX33" fmla="*/ 262709 w 1897538"/>
              <a:gd name="connsiteY33" fmla="*/ 1386049 h 1918884"/>
              <a:gd name="connsiteX34" fmla="*/ 272079 w 1897538"/>
              <a:gd name="connsiteY34" fmla="*/ 1273475 h 1918884"/>
              <a:gd name="connsiteX35" fmla="*/ 338221 w 1897538"/>
              <a:gd name="connsiteY35" fmla="*/ 1313476 h 1918884"/>
              <a:gd name="connsiteX36" fmla="*/ 344749 w 1897538"/>
              <a:gd name="connsiteY36" fmla="*/ 1325977 h 1918884"/>
              <a:gd name="connsiteX37" fmla="*/ 417124 w 1897538"/>
              <a:gd name="connsiteY37" fmla="*/ 1278462 h 1918884"/>
              <a:gd name="connsiteX38" fmla="*/ 406776 w 1897538"/>
              <a:gd name="connsiteY38" fmla="*/ 1263615 h 1918884"/>
              <a:gd name="connsiteX39" fmla="*/ 370993 w 1897538"/>
              <a:gd name="connsiteY39" fmla="*/ 1184708 h 1918884"/>
              <a:gd name="connsiteX40" fmla="*/ 183083 w 1897538"/>
              <a:gd name="connsiteY40" fmla="*/ 1218048 h 1918884"/>
              <a:gd name="connsiteX41" fmla="*/ 192518 w 1897538"/>
              <a:gd name="connsiteY41" fmla="*/ 1250858 h 1918884"/>
              <a:gd name="connsiteX42" fmla="*/ 159383 w 1897538"/>
              <a:gd name="connsiteY42" fmla="*/ 1372645 h 1918884"/>
              <a:gd name="connsiteX43" fmla="*/ 124755 w 1897538"/>
              <a:gd name="connsiteY43" fmla="*/ 1372536 h 1918884"/>
              <a:gd name="connsiteX44" fmla="*/ 21507 w 1897538"/>
              <a:gd name="connsiteY44" fmla="*/ 1250115 h 1918884"/>
              <a:gd name="connsiteX45" fmla="*/ 36806 w 1897538"/>
              <a:gd name="connsiteY45" fmla="*/ 1066298 h 1918884"/>
              <a:gd name="connsiteX46" fmla="*/ 144806 w 1897538"/>
              <a:gd name="connsiteY46" fmla="*/ 1131613 h 1918884"/>
              <a:gd name="connsiteX47" fmla="*/ 160657 w 1897538"/>
              <a:gd name="connsiteY47" fmla="*/ 1161970 h 1918884"/>
              <a:gd name="connsiteX48" fmla="*/ 338340 w 1897538"/>
              <a:gd name="connsiteY48" fmla="*/ 1073707 h 1918884"/>
              <a:gd name="connsiteX49" fmla="*/ 331654 w 1897538"/>
              <a:gd name="connsiteY49" fmla="*/ 1046532 h 1918884"/>
              <a:gd name="connsiteX50" fmla="*/ 330134 w 1897538"/>
              <a:gd name="connsiteY50" fmla="*/ 1018008 h 1918884"/>
              <a:gd name="connsiteX51" fmla="*/ 238911 w 1897538"/>
              <a:gd name="connsiteY51" fmla="*/ 1012629 h 1918884"/>
              <a:gd name="connsiteX52" fmla="*/ 236470 w 1897538"/>
              <a:gd name="connsiteY52" fmla="*/ 1034868 h 1918884"/>
              <a:gd name="connsiteX53" fmla="*/ 189387 w 1897538"/>
              <a:gd name="connsiteY53" fmla="*/ 1096170 h 1918884"/>
              <a:gd name="connsiteX54" fmla="*/ 139748 w 1897538"/>
              <a:gd name="connsiteY54" fmla="*/ 994698 h 1918884"/>
              <a:gd name="connsiteX55" fmla="*/ 191143 w 1897538"/>
              <a:gd name="connsiteY55" fmla="*/ 894104 h 1918884"/>
              <a:gd name="connsiteX56" fmla="*/ 237154 w 1897538"/>
              <a:gd name="connsiteY56" fmla="*/ 956215 h 1918884"/>
              <a:gd name="connsiteX57" fmla="*/ 239071 w 1897538"/>
              <a:gd name="connsiteY57" fmla="*/ 977016 h 1918884"/>
              <a:gd name="connsiteX58" fmla="*/ 327281 w 1897538"/>
              <a:gd name="connsiteY58" fmla="*/ 964473 h 1918884"/>
              <a:gd name="connsiteX59" fmla="*/ 325390 w 1897538"/>
              <a:gd name="connsiteY59" fmla="*/ 928983 h 1918884"/>
              <a:gd name="connsiteX60" fmla="*/ 335714 w 1897538"/>
              <a:gd name="connsiteY60" fmla="*/ 857310 h 1918884"/>
              <a:gd name="connsiteX61" fmla="*/ 174678 w 1897538"/>
              <a:gd name="connsiteY61" fmla="*/ 791820 h 1918884"/>
              <a:gd name="connsiteX62" fmla="*/ 162829 w 1897538"/>
              <a:gd name="connsiteY62" fmla="*/ 824881 h 1918884"/>
              <a:gd name="connsiteX63" fmla="*/ 64767 w 1897538"/>
              <a:gd name="connsiteY63" fmla="*/ 904342 h 1918884"/>
              <a:gd name="connsiteX64" fmla="*/ 24493 w 1897538"/>
              <a:gd name="connsiteY64" fmla="*/ 724339 h 1918884"/>
              <a:gd name="connsiteX65" fmla="*/ 144331 w 1897538"/>
              <a:gd name="connsiteY65" fmla="*/ 584119 h 1918884"/>
              <a:gd name="connsiteX66" fmla="*/ 193799 w 1897538"/>
              <a:gd name="connsiteY66" fmla="*/ 700236 h 1918884"/>
              <a:gd name="connsiteX67" fmla="*/ 188796 w 1897538"/>
              <a:gd name="connsiteY67" fmla="*/ 734998 h 1918884"/>
              <a:gd name="connsiteX68" fmla="*/ 360377 w 1897538"/>
              <a:gd name="connsiteY68" fmla="*/ 752355 h 1918884"/>
              <a:gd name="connsiteX69" fmla="*/ 373414 w 1897538"/>
              <a:gd name="connsiteY69" fmla="*/ 712888 h 1918884"/>
              <a:gd name="connsiteX70" fmla="*/ 400360 w 1897538"/>
              <a:gd name="connsiteY70" fmla="*/ 662758 h 1918884"/>
              <a:gd name="connsiteX71" fmla="*/ 329877 w 1897538"/>
              <a:gd name="connsiteY71" fmla="*/ 611550 h 1918884"/>
              <a:gd name="connsiteX72" fmla="*/ 318446 w 1897538"/>
              <a:gd name="connsiteY72" fmla="*/ 629034 h 1918884"/>
              <a:gd name="connsiteX73" fmla="*/ 248716 w 1897538"/>
              <a:gd name="connsiteY73" fmla="*/ 662388 h 1918884"/>
              <a:gd name="connsiteX74" fmla="*/ 250379 w 1897538"/>
              <a:gd name="connsiteY74" fmla="*/ 549437 h 1918884"/>
              <a:gd name="connsiteX75" fmla="*/ 341739 w 1897538"/>
              <a:gd name="connsiteY75" fmla="*/ 482998 h 1918884"/>
              <a:gd name="connsiteX76" fmla="*/ 354655 w 1897538"/>
              <a:gd name="connsiteY76" fmla="*/ 559208 h 1918884"/>
              <a:gd name="connsiteX77" fmla="*/ 346403 w 1897538"/>
              <a:gd name="connsiteY77" fmla="*/ 580003 h 1918884"/>
              <a:gd name="connsiteX78" fmla="*/ 425449 w 1897538"/>
              <a:gd name="connsiteY78" fmla="*/ 616080 h 1918884"/>
              <a:gd name="connsiteX79" fmla="*/ 431071 w 1897538"/>
              <a:gd name="connsiteY79" fmla="*/ 605623 h 1918884"/>
              <a:gd name="connsiteX80" fmla="*/ 460694 w 1897538"/>
              <a:gd name="connsiteY80" fmla="*/ 569554 h 1918884"/>
              <a:gd name="connsiteX81" fmla="*/ 347590 w 1897538"/>
              <a:gd name="connsiteY81" fmla="*/ 412023 h 1918884"/>
              <a:gd name="connsiteX82" fmla="*/ 332287 w 1897538"/>
              <a:gd name="connsiteY82" fmla="*/ 423126 h 1918884"/>
              <a:gd name="connsiteX83" fmla="*/ 223572 w 1897538"/>
              <a:gd name="connsiteY83" fmla="*/ 454094 h 1918884"/>
              <a:gd name="connsiteX84" fmla="*/ 192920 w 1897538"/>
              <a:gd name="connsiteY84" fmla="*/ 437983 h 1918884"/>
              <a:gd name="connsiteX85" fmla="*/ 265433 w 1897538"/>
              <a:gd name="connsiteY85" fmla="*/ 268381 h 1918884"/>
              <a:gd name="connsiteX86" fmla="*/ 444624 w 1897538"/>
              <a:gd name="connsiteY86" fmla="*/ 224631 h 1918884"/>
              <a:gd name="connsiteX87" fmla="*/ 416905 w 1897538"/>
              <a:gd name="connsiteY87" fmla="*/ 347765 h 1918884"/>
              <a:gd name="connsiteX88" fmla="*/ 393211 w 1897538"/>
              <a:gd name="connsiteY88" fmla="*/ 372343 h 1918884"/>
              <a:gd name="connsiteX89" fmla="*/ 539341 w 1897538"/>
              <a:gd name="connsiteY89" fmla="*/ 486381 h 1918884"/>
              <a:gd name="connsiteX90" fmla="*/ 597879 w 1897538"/>
              <a:gd name="connsiteY90" fmla="*/ 437791 h 1918884"/>
              <a:gd name="connsiteX91" fmla="*/ 625144 w 1897538"/>
              <a:gd name="connsiteY91" fmla="*/ 422734 h 1918884"/>
              <a:gd name="connsiteX92" fmla="*/ 585966 w 1897538"/>
              <a:gd name="connsiteY92" fmla="*/ 351494 h 1918884"/>
              <a:gd name="connsiteX93" fmla="*/ 558867 w 1897538"/>
              <a:gd name="connsiteY93" fmla="*/ 368167 h 1918884"/>
              <a:gd name="connsiteX94" fmla="*/ 516571 w 1897538"/>
              <a:gd name="connsiteY94" fmla="*/ 374881 h 1918884"/>
              <a:gd name="connsiteX95" fmla="*/ 497800 w 1897538"/>
              <a:gd name="connsiteY95" fmla="*/ 365014 h 1918884"/>
              <a:gd name="connsiteX96" fmla="*/ 542208 w 1897538"/>
              <a:gd name="connsiteY96" fmla="*/ 261146 h 1918884"/>
              <a:gd name="connsiteX97" fmla="*/ 651948 w 1897538"/>
              <a:gd name="connsiteY97" fmla="*/ 234353 h 1918884"/>
              <a:gd name="connsiteX98" fmla="*/ 634973 w 1897538"/>
              <a:gd name="connsiteY98" fmla="*/ 309763 h 1918884"/>
              <a:gd name="connsiteX99" fmla="*/ 616927 w 1897538"/>
              <a:gd name="connsiteY99" fmla="*/ 328483 h 1918884"/>
              <a:gd name="connsiteX100" fmla="*/ 673950 w 1897538"/>
              <a:gd name="connsiteY100" fmla="*/ 395782 h 1918884"/>
              <a:gd name="connsiteX101" fmla="*/ 701217 w 1897538"/>
              <a:gd name="connsiteY101" fmla="*/ 380724 h 1918884"/>
              <a:gd name="connsiteX102" fmla="*/ 730111 w 1897538"/>
              <a:gd name="connsiteY102" fmla="*/ 370258 h 1918884"/>
              <a:gd name="connsiteX103" fmla="*/ 704011 w 1897538"/>
              <a:gd name="connsiteY103" fmla="*/ 173031 h 1918884"/>
              <a:gd name="connsiteX104" fmla="*/ 663163 w 1897538"/>
              <a:gd name="connsiteY104" fmla="*/ 177595 h 1918884"/>
              <a:gd name="connsiteX105" fmla="*/ 608177 w 1897538"/>
              <a:gd name="connsiteY105" fmla="*/ 171339 h 1918884"/>
              <a:gd name="connsiteX106" fmla="*/ 548671 w 1897538"/>
              <a:gd name="connsiteY106" fmla="*/ 124475 h 1918884"/>
              <a:gd name="connsiteX107" fmla="*/ 692615 w 1897538"/>
              <a:gd name="connsiteY107" fmla="*/ 9137 h 1918884"/>
              <a:gd name="connsiteX108" fmla="*/ 871253 w 1897538"/>
              <a:gd name="connsiteY108" fmla="*/ 55089 h 1918884"/>
              <a:gd name="connsiteX109" fmla="*/ 788727 w 1897538"/>
              <a:gd name="connsiteY109" fmla="*/ 150586 h 1918884"/>
              <a:gd name="connsiteX110" fmla="*/ 760761 w 1897538"/>
              <a:gd name="connsiteY110" fmla="*/ 159620 h 1918884"/>
              <a:gd name="connsiteX111" fmla="*/ 840348 w 1897538"/>
              <a:gd name="connsiteY111" fmla="*/ 339277 h 1918884"/>
              <a:gd name="connsiteX112" fmla="*/ 853141 w 1897538"/>
              <a:gd name="connsiteY112" fmla="*/ 336409 h 1918884"/>
              <a:gd name="connsiteX113" fmla="*/ 925114 w 1897538"/>
              <a:gd name="connsiteY113" fmla="*/ 332269 h 1918884"/>
              <a:gd name="connsiteX114" fmla="*/ 935038 w 1897538"/>
              <a:gd name="connsiteY114" fmla="*/ 233429 h 1918884"/>
              <a:gd name="connsiteX115" fmla="*/ 911685 w 1897538"/>
              <a:gd name="connsiteY115" fmla="*/ 231311 h 1918884"/>
              <a:gd name="connsiteX116" fmla="*/ 849505 w 1897538"/>
              <a:gd name="connsiteY116" fmla="*/ 185392 h 1918884"/>
              <a:gd name="connsiteX117" fmla="*/ 950023 w 1897538"/>
              <a:gd name="connsiteY117" fmla="*/ 133848 h 1918884"/>
              <a:gd name="connsiteX118" fmla="*/ 1051569 w 1897538"/>
              <a:gd name="connsiteY118" fmla="*/ 183336 h 1918884"/>
              <a:gd name="connsiteX119" fmla="*/ 990337 w 1897538"/>
              <a:gd name="connsiteY119" fmla="*/ 230510 h 1918884"/>
              <a:gd name="connsiteX120" fmla="*/ 970932 w 1897538"/>
              <a:gd name="connsiteY120" fmla="*/ 232669 h 1918884"/>
              <a:gd name="connsiteX121" fmla="*/ 980710 w 1897538"/>
              <a:gd name="connsiteY121" fmla="*/ 330048 h 1918884"/>
              <a:gd name="connsiteX122" fmla="*/ 1049894 w 1897538"/>
              <a:gd name="connsiteY122" fmla="*/ 340014 h 1918884"/>
              <a:gd name="connsiteX123" fmla="*/ 1122587 w 1897538"/>
              <a:gd name="connsiteY123" fmla="*/ 161269 h 1918884"/>
              <a:gd name="connsiteX124" fmla="*/ 1084713 w 1897538"/>
              <a:gd name="connsiteY124" fmla="*/ 147695 h 1918884"/>
              <a:gd name="connsiteX125" fmla="*/ 1005252 w 1897538"/>
              <a:gd name="connsiteY125" fmla="*/ 49633 h 1918884"/>
              <a:gd name="connsiteX126" fmla="*/ 1185255 w 1897538"/>
              <a:gd name="connsiteY126" fmla="*/ 9359 h 1918884"/>
              <a:gd name="connsiteX127" fmla="*/ 1325476 w 1897538"/>
              <a:gd name="connsiteY127" fmla="*/ 129197 h 1918884"/>
              <a:gd name="connsiteX128" fmla="*/ 1209359 w 1897538"/>
              <a:gd name="connsiteY128" fmla="*/ 178665 h 1918884"/>
              <a:gd name="connsiteX129" fmla="*/ 1179443 w 1897538"/>
              <a:gd name="connsiteY129" fmla="*/ 174360 h 1918884"/>
              <a:gd name="connsiteX130" fmla="*/ 1159896 w 1897538"/>
              <a:gd name="connsiteY130" fmla="*/ 367598 h 1918884"/>
              <a:gd name="connsiteX131" fmla="*/ 1206353 w 1897538"/>
              <a:gd name="connsiteY131" fmla="*/ 383590 h 1918884"/>
              <a:gd name="connsiteX132" fmla="*/ 1215053 w 1897538"/>
              <a:gd name="connsiteY132" fmla="*/ 388304 h 1918884"/>
              <a:gd name="connsiteX133" fmla="*/ 1269289 w 1897538"/>
              <a:gd name="connsiteY133" fmla="*/ 306800 h 1918884"/>
              <a:gd name="connsiteX134" fmla="*/ 1253151 w 1897538"/>
              <a:gd name="connsiteY134" fmla="*/ 295810 h 1918884"/>
              <a:gd name="connsiteX135" fmla="*/ 1221119 w 1897538"/>
              <a:gd name="connsiteY135" fmla="*/ 225463 h 1918884"/>
              <a:gd name="connsiteX136" fmla="*/ 1334018 w 1897538"/>
              <a:gd name="connsiteY136" fmla="*/ 229257 h 1918884"/>
              <a:gd name="connsiteX137" fmla="*/ 1398722 w 1897538"/>
              <a:gd name="connsiteY137" fmla="*/ 321853 h 1918884"/>
              <a:gd name="connsiteX138" fmla="*/ 1322282 w 1897538"/>
              <a:gd name="connsiteY138" fmla="*/ 333330 h 1918884"/>
              <a:gd name="connsiteX139" fmla="*/ 1300654 w 1897538"/>
              <a:gd name="connsiteY139" fmla="*/ 324271 h 1918884"/>
              <a:gd name="connsiteX140" fmla="*/ 1263793 w 1897538"/>
              <a:gd name="connsiteY140" fmla="*/ 414714 h 1918884"/>
              <a:gd name="connsiteX141" fmla="*/ 1289630 w 1897538"/>
              <a:gd name="connsiteY141" fmla="*/ 428714 h 1918884"/>
              <a:gd name="connsiteX142" fmla="*/ 1334290 w 1897538"/>
              <a:gd name="connsiteY142" fmla="*/ 462524 h 1918884"/>
              <a:gd name="connsiteX143" fmla="*/ 1489207 w 1897538"/>
              <a:gd name="connsiteY143" fmla="*/ 340613 h 1918884"/>
              <a:gd name="connsiteX144" fmla="*/ 1468723 w 1897538"/>
              <a:gd name="connsiteY144" fmla="*/ 319541 h 1918884"/>
              <a:gd name="connsiteX145" fmla="*/ 1440490 w 1897538"/>
              <a:gd name="connsiteY145" fmla="*/ 196524 h 1918884"/>
              <a:gd name="connsiteX146" fmla="*/ 1619861 w 1897538"/>
              <a:gd name="connsiteY146" fmla="*/ 239525 h 1918884"/>
              <a:gd name="connsiteX147" fmla="*/ 1693084 w 1897538"/>
              <a:gd name="connsiteY147" fmla="*/ 408822 h 1918884"/>
              <a:gd name="connsiteX148" fmla="*/ 1618563 w 1897538"/>
              <a:gd name="connsiteY148" fmla="*/ 422384 h 1918884"/>
              <a:gd name="connsiteX149" fmla="*/ 1567044 w 1897538"/>
              <a:gd name="connsiteY149" fmla="*/ 402177 h 1918884"/>
              <a:gd name="connsiteX150" fmla="*/ 1533082 w 1897538"/>
              <a:gd name="connsiteY150" fmla="*/ 379025 h 1918884"/>
              <a:gd name="connsiteX151" fmla="*/ 1418165 w 1897538"/>
              <a:gd name="connsiteY151" fmla="*/ 540458 h 1918884"/>
              <a:gd name="connsiteX152" fmla="*/ 1428470 w 1897538"/>
              <a:gd name="connsiteY152" fmla="*/ 551003 h 1918884"/>
              <a:gd name="connsiteX153" fmla="*/ 1455560 w 1897538"/>
              <a:gd name="connsiteY153" fmla="*/ 589875 h 1918884"/>
              <a:gd name="connsiteX154" fmla="*/ 1537282 w 1897538"/>
              <a:gd name="connsiteY154" fmla="*/ 557159 h 1918884"/>
              <a:gd name="connsiteX155" fmla="*/ 1530096 w 1897538"/>
              <a:gd name="connsiteY155" fmla="*/ 532170 h 1918884"/>
              <a:gd name="connsiteX156" fmla="*/ 1550390 w 1897538"/>
              <a:gd name="connsiteY156" fmla="*/ 457584 h 1918884"/>
              <a:gd name="connsiteX157" fmla="*/ 1634828 w 1897538"/>
              <a:gd name="connsiteY157" fmla="*/ 532624 h 1918884"/>
              <a:gd name="connsiteX158" fmla="*/ 1625458 w 1897538"/>
              <a:gd name="connsiteY158" fmla="*/ 645197 h 1918884"/>
              <a:gd name="connsiteX159" fmla="*/ 1604251 w 1897538"/>
              <a:gd name="connsiteY159" fmla="*/ 645131 h 1918884"/>
              <a:gd name="connsiteX160" fmla="*/ 1570016 w 1897538"/>
              <a:gd name="connsiteY160" fmla="*/ 619401 h 1918884"/>
              <a:gd name="connsiteX161" fmla="*/ 1553872 w 1897538"/>
              <a:gd name="connsiteY161" fmla="*/ 591984 h 1918884"/>
              <a:gd name="connsiteX162" fmla="*/ 1487429 w 1897538"/>
              <a:gd name="connsiteY162" fmla="*/ 635604 h 1918884"/>
              <a:gd name="connsiteX163" fmla="*/ 1494113 w 1897538"/>
              <a:gd name="connsiteY163" fmla="*/ 645195 h 1918884"/>
              <a:gd name="connsiteX164" fmla="*/ 1533788 w 1897538"/>
              <a:gd name="connsiteY164" fmla="*/ 732681 h 1918884"/>
              <a:gd name="connsiteX165" fmla="*/ 1714454 w 1897538"/>
              <a:gd name="connsiteY165" fmla="*/ 700625 h 1918884"/>
              <a:gd name="connsiteX166" fmla="*/ 1705019 w 1897538"/>
              <a:gd name="connsiteY166" fmla="*/ 667815 h 1918884"/>
              <a:gd name="connsiteX167" fmla="*/ 1738156 w 1897538"/>
              <a:gd name="connsiteY167" fmla="*/ 546028 h 1918884"/>
              <a:gd name="connsiteX168" fmla="*/ 1876031 w 1897538"/>
              <a:gd name="connsiteY168" fmla="*/ 668558 h 1918884"/>
              <a:gd name="connsiteX169" fmla="*/ 1860732 w 1897538"/>
              <a:gd name="connsiteY169" fmla="*/ 852375 h 1918884"/>
              <a:gd name="connsiteX170" fmla="*/ 1826105 w 1897538"/>
              <a:gd name="connsiteY170" fmla="*/ 852266 h 1918884"/>
              <a:gd name="connsiteX171" fmla="*/ 1744525 w 1897538"/>
              <a:gd name="connsiteY171" fmla="*/ 774017 h 1918884"/>
              <a:gd name="connsiteX172" fmla="*/ 1736198 w 1897538"/>
              <a:gd name="connsiteY172" fmla="*/ 757042 h 1918884"/>
              <a:gd name="connsiteX173" fmla="*/ 1564347 w 1897538"/>
              <a:gd name="connsiteY173" fmla="*/ 842408 h 1918884"/>
              <a:gd name="connsiteX174" fmla="*/ 1569236 w 1897538"/>
              <a:gd name="connsiteY174" fmla="*/ 862278 h 1918884"/>
              <a:gd name="connsiteX175" fmla="*/ 1571294 w 1897538"/>
              <a:gd name="connsiteY175" fmla="*/ 900894 h 1918884"/>
              <a:gd name="connsiteX176" fmla="*/ 1658625 w 1897538"/>
              <a:gd name="connsiteY176" fmla="*/ 906044 h 1918884"/>
              <a:gd name="connsiteX177" fmla="*/ 1661066 w 1897538"/>
              <a:gd name="connsiteY177" fmla="*/ 883804 h 1918884"/>
              <a:gd name="connsiteX178" fmla="*/ 1708149 w 1897538"/>
              <a:gd name="connsiteY178" fmla="*/ 822502 h 1918884"/>
              <a:gd name="connsiteX179" fmla="*/ 1757789 w 1897538"/>
              <a:gd name="connsiteY179" fmla="*/ 923975 h 1918884"/>
              <a:gd name="connsiteX180" fmla="*/ 1706393 w 1897538"/>
              <a:gd name="connsiteY180" fmla="*/ 1024569 h 1918884"/>
              <a:gd name="connsiteX181" fmla="*/ 1660382 w 1897538"/>
              <a:gd name="connsiteY181" fmla="*/ 962458 h 1918884"/>
              <a:gd name="connsiteX182" fmla="*/ 1658465 w 1897538"/>
              <a:gd name="connsiteY182" fmla="*/ 941657 h 1918884"/>
              <a:gd name="connsiteX183" fmla="*/ 1574105 w 1897538"/>
              <a:gd name="connsiteY183" fmla="*/ 953652 h 1918884"/>
              <a:gd name="connsiteX184" fmla="*/ 1575500 w 1897538"/>
              <a:gd name="connsiteY184" fmla="*/ 979827 h 1918884"/>
              <a:gd name="connsiteX185" fmla="*/ 1565157 w 1897538"/>
              <a:gd name="connsiteY185" fmla="*/ 1051628 h 1918884"/>
              <a:gd name="connsiteX186" fmla="*/ 1725361 w 1897538"/>
              <a:gd name="connsiteY186" fmla="*/ 1116780 h 1918884"/>
              <a:gd name="connsiteX187" fmla="*/ 1737211 w 1897538"/>
              <a:gd name="connsiteY187" fmla="*/ 1083719 h 1918884"/>
              <a:gd name="connsiteX188" fmla="*/ 1835273 w 1897538"/>
              <a:gd name="connsiteY188" fmla="*/ 1004258 h 1918884"/>
              <a:gd name="connsiteX189" fmla="*/ 1875546 w 1897538"/>
              <a:gd name="connsiteY189" fmla="*/ 1184261 h 1918884"/>
              <a:gd name="connsiteX190" fmla="*/ 1755708 w 1897538"/>
              <a:gd name="connsiteY190" fmla="*/ 1324481 h 1918884"/>
              <a:gd name="connsiteX191" fmla="*/ 1706241 w 1897538"/>
              <a:gd name="connsiteY191" fmla="*/ 1208364 h 1918884"/>
              <a:gd name="connsiteX192" fmla="*/ 1711243 w 1897538"/>
              <a:gd name="connsiteY192" fmla="*/ 1173602 h 1918884"/>
              <a:gd name="connsiteX193" fmla="*/ 1539175 w 1897538"/>
              <a:gd name="connsiteY193" fmla="*/ 1156196 h 1918884"/>
              <a:gd name="connsiteX194" fmla="*/ 1514710 w 1897538"/>
              <a:gd name="connsiteY194" fmla="*/ 1224487 h 1918884"/>
              <a:gd name="connsiteX195" fmla="*/ 1496259 w 1897538"/>
              <a:gd name="connsiteY195" fmla="*/ 1255248 h 1918884"/>
              <a:gd name="connsiteX196" fmla="*/ 1567660 w 1897538"/>
              <a:gd name="connsiteY196" fmla="*/ 1307123 h 1918884"/>
              <a:gd name="connsiteX197" fmla="*/ 1579089 w 1897538"/>
              <a:gd name="connsiteY197" fmla="*/ 1289638 h 1918884"/>
              <a:gd name="connsiteX198" fmla="*/ 1648820 w 1897538"/>
              <a:gd name="connsiteY198" fmla="*/ 1256285 h 1918884"/>
              <a:gd name="connsiteX199" fmla="*/ 1647157 w 1897538"/>
              <a:gd name="connsiteY199" fmla="*/ 1369236 h 1918884"/>
              <a:gd name="connsiteX200" fmla="*/ 1555797 w 1897538"/>
              <a:gd name="connsiteY200" fmla="*/ 1435675 h 1918884"/>
              <a:gd name="connsiteX201" fmla="*/ 1542881 w 1897538"/>
              <a:gd name="connsiteY201" fmla="*/ 1359465 h 1918884"/>
              <a:gd name="connsiteX202" fmla="*/ 1551133 w 1897538"/>
              <a:gd name="connsiteY202" fmla="*/ 1338669 h 1918884"/>
              <a:gd name="connsiteX203" fmla="*/ 1468768 w 1897538"/>
              <a:gd name="connsiteY203" fmla="*/ 1301078 h 1918884"/>
              <a:gd name="connsiteX204" fmla="*/ 1454158 w 1897538"/>
              <a:gd name="connsiteY204" fmla="*/ 1325435 h 1918884"/>
              <a:gd name="connsiteX205" fmla="*/ 1435144 w 1897538"/>
              <a:gd name="connsiteY205" fmla="*/ 1346754 h 1918884"/>
              <a:gd name="connsiteX206" fmla="*/ 1550391 w 1897538"/>
              <a:gd name="connsiteY206" fmla="*/ 1507270 h 1918884"/>
              <a:gd name="connsiteX207" fmla="*/ 1578607 w 1897538"/>
              <a:gd name="connsiteY207" fmla="*/ 1487862 h 1918884"/>
              <a:gd name="connsiteX208" fmla="*/ 1704618 w 1897538"/>
              <a:gd name="connsiteY208" fmla="*/ 1480690 h 1918884"/>
              <a:gd name="connsiteX209" fmla="*/ 1632105 w 1897538"/>
              <a:gd name="connsiteY209" fmla="*/ 1650292 h 1918884"/>
              <a:gd name="connsiteX210" fmla="*/ 1483567 w 1897538"/>
              <a:gd name="connsiteY210" fmla="*/ 1710152 h 1918884"/>
              <a:gd name="connsiteX211" fmla="*/ 1452915 w 1897538"/>
              <a:gd name="connsiteY211" fmla="*/ 1694042 h 1918884"/>
              <a:gd name="connsiteX212" fmla="*/ 1480633 w 1897538"/>
              <a:gd name="connsiteY212" fmla="*/ 1570908 h 1918884"/>
              <a:gd name="connsiteX213" fmla="*/ 1504326 w 1897538"/>
              <a:gd name="connsiteY213" fmla="*/ 1546331 h 1918884"/>
              <a:gd name="connsiteX214" fmla="*/ 1354432 w 1897538"/>
              <a:gd name="connsiteY214" fmla="*/ 1429355 h 1918884"/>
              <a:gd name="connsiteX215" fmla="*/ 1286169 w 1897538"/>
              <a:gd name="connsiteY215" fmla="*/ 1482113 h 1918884"/>
              <a:gd name="connsiteX216" fmla="*/ 1269504 w 1897538"/>
              <a:gd name="connsiteY216" fmla="*/ 1490685 h 1918884"/>
              <a:gd name="connsiteX217" fmla="*/ 1310946 w 1897538"/>
              <a:gd name="connsiteY217" fmla="*/ 1566043 h 1918884"/>
              <a:gd name="connsiteX218" fmla="*/ 1322566 w 1897538"/>
              <a:gd name="connsiteY218" fmla="*/ 1558051 h 1918884"/>
              <a:gd name="connsiteX219" fmla="*/ 1399738 w 1897538"/>
              <a:gd name="connsiteY219" fmla="*/ 1553659 h 1918884"/>
              <a:gd name="connsiteX220" fmla="*/ 1355329 w 1897538"/>
              <a:gd name="connsiteY220" fmla="*/ 1657527 h 1918884"/>
              <a:gd name="connsiteX221" fmla="*/ 1264361 w 1897538"/>
              <a:gd name="connsiteY221" fmla="*/ 1694186 h 1918884"/>
              <a:gd name="connsiteX222" fmla="*/ 1245589 w 1897538"/>
              <a:gd name="connsiteY222" fmla="*/ 1684319 h 1918884"/>
              <a:gd name="connsiteX223" fmla="*/ 1262565 w 1897538"/>
              <a:gd name="connsiteY223" fmla="*/ 1608910 h 1918884"/>
              <a:gd name="connsiteX224" fmla="*/ 1280611 w 1897538"/>
              <a:gd name="connsiteY224" fmla="*/ 1590190 h 1918884"/>
              <a:gd name="connsiteX225" fmla="*/ 1218519 w 1897538"/>
              <a:gd name="connsiteY225" fmla="*/ 1516910 h 1918884"/>
              <a:gd name="connsiteX226" fmla="*/ 1184074 w 1897538"/>
              <a:gd name="connsiteY226" fmla="*/ 1534628 h 1918884"/>
              <a:gd name="connsiteX227" fmla="*/ 1166353 w 1897538"/>
              <a:gd name="connsiteY227" fmla="*/ 1540302 h 1918884"/>
              <a:gd name="connsiteX228" fmla="*/ 1193526 w 1897538"/>
              <a:gd name="connsiteY228" fmla="*/ 1745642 h 1918884"/>
              <a:gd name="connsiteX229" fmla="*/ 1234374 w 1897538"/>
              <a:gd name="connsiteY229" fmla="*/ 1741079 h 1918884"/>
              <a:gd name="connsiteX230" fmla="*/ 1348867 w 1897538"/>
              <a:gd name="connsiteY230" fmla="*/ 1794198 h 1918884"/>
              <a:gd name="connsiteX231" fmla="*/ 1204922 w 1897538"/>
              <a:gd name="connsiteY231" fmla="*/ 1909536 h 1918884"/>
              <a:gd name="connsiteX232" fmla="*/ 1085792 w 1897538"/>
              <a:gd name="connsiteY232" fmla="*/ 1910447 h 1918884"/>
              <a:gd name="connsiteX233" fmla="*/ 1026285 w 1897538"/>
              <a:gd name="connsiteY233" fmla="*/ 1863584 h 1918884"/>
              <a:gd name="connsiteX234" fmla="*/ 1108810 w 1897538"/>
              <a:gd name="connsiteY234" fmla="*/ 1768087 h 1918884"/>
              <a:gd name="connsiteX235" fmla="*/ 1136775 w 1897538"/>
              <a:gd name="connsiteY235" fmla="*/ 1759052 h 1918884"/>
              <a:gd name="connsiteX236" fmla="*/ 1052936 w 1897538"/>
              <a:gd name="connsiteY236" fmla="*/ 1569793 h 1918884"/>
              <a:gd name="connsiteX237" fmla="*/ 1004144 w 1897538"/>
              <a:gd name="connsiteY237" fmla="*/ 1577715 h 1918884"/>
              <a:gd name="connsiteX238" fmla="*/ 973267 w 1897538"/>
              <a:gd name="connsiteY238" fmla="*/ 1578008 h 1918884"/>
              <a:gd name="connsiteX239" fmla="*/ 962500 w 1897538"/>
              <a:gd name="connsiteY239" fmla="*/ 1685246 h 1918884"/>
              <a:gd name="connsiteX240" fmla="*/ 985852 w 1897538"/>
              <a:gd name="connsiteY240" fmla="*/ 1687363 h 1918884"/>
              <a:gd name="connsiteX241" fmla="*/ 1048032 w 1897538"/>
              <a:gd name="connsiteY241" fmla="*/ 1733282 h 1918884"/>
              <a:gd name="connsiteX242" fmla="*/ 947514 w 1897538"/>
              <a:gd name="connsiteY242" fmla="*/ 1784826 h 1918884"/>
              <a:gd name="connsiteX243" fmla="*/ 908147 w 1897538"/>
              <a:gd name="connsiteY243" fmla="*/ 1781257 h 1918884"/>
              <a:gd name="connsiteX244" fmla="*/ 845968 w 1897538"/>
              <a:gd name="connsiteY244" fmla="*/ 1735338 h 1918884"/>
              <a:gd name="connsiteX245" fmla="*/ 907200 w 1897538"/>
              <a:gd name="connsiteY245" fmla="*/ 1688164 h 1918884"/>
              <a:gd name="connsiteX246" fmla="*/ 926605 w 1897538"/>
              <a:gd name="connsiteY246" fmla="*/ 1686005 h 1918884"/>
              <a:gd name="connsiteX247" fmla="*/ 915816 w 1897538"/>
              <a:gd name="connsiteY247" fmla="*/ 1578553 h 1918884"/>
              <a:gd name="connsiteX248" fmla="*/ 909432 w 1897538"/>
              <a:gd name="connsiteY248" fmla="*/ 1578614 h 1918884"/>
              <a:gd name="connsiteX249" fmla="*/ 862391 w 1897538"/>
              <a:gd name="connsiteY249" fmla="*/ 1571238 h 1918884"/>
              <a:gd name="connsiteX250" fmla="*/ 785221 w 1897538"/>
              <a:gd name="connsiteY250" fmla="*/ 1760992 h 1918884"/>
              <a:gd name="connsiteX251" fmla="*/ 813673 w 1897538"/>
              <a:gd name="connsiteY251" fmla="*/ 1771189 h 1918884"/>
              <a:gd name="connsiteX252" fmla="*/ 893134 w 1897538"/>
              <a:gd name="connsiteY252" fmla="*/ 1869251 h 1918884"/>
              <a:gd name="connsiteX253" fmla="*/ 713131 w 1897538"/>
              <a:gd name="connsiteY253" fmla="*/ 1909525 h 1918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</a:cxnLst>
            <a:rect l="l" t="t" r="r" b="b"/>
            <a:pathLst>
              <a:path w="1897538" h="1918884">
                <a:moveTo>
                  <a:pt x="713131" y="1909525"/>
                </a:moveTo>
                <a:cubicBezTo>
                  <a:pt x="624704" y="1887554"/>
                  <a:pt x="561925" y="1833900"/>
                  <a:pt x="572911" y="1789687"/>
                </a:cubicBezTo>
                <a:cubicBezTo>
                  <a:pt x="581150" y="1756526"/>
                  <a:pt x="628542" y="1738094"/>
                  <a:pt x="689027" y="1740219"/>
                </a:cubicBezTo>
                <a:lnTo>
                  <a:pt x="728849" y="1745950"/>
                </a:lnTo>
                <a:lnTo>
                  <a:pt x="749272" y="1544062"/>
                </a:lnTo>
                <a:lnTo>
                  <a:pt x="694536" y="1525220"/>
                </a:lnTo>
                <a:lnTo>
                  <a:pt x="688196" y="1521785"/>
                </a:lnTo>
                <a:lnTo>
                  <a:pt x="628248" y="1611874"/>
                </a:lnTo>
                <a:lnTo>
                  <a:pt x="644386" y="1622864"/>
                </a:lnTo>
                <a:cubicBezTo>
                  <a:pt x="672600" y="1646902"/>
                  <a:pt x="686400" y="1674819"/>
                  <a:pt x="676418" y="1693211"/>
                </a:cubicBezTo>
                <a:cubicBezTo>
                  <a:pt x="666437" y="1711603"/>
                  <a:pt x="635509" y="1715245"/>
                  <a:pt x="599978" y="1704688"/>
                </a:cubicBezTo>
                <a:cubicBezTo>
                  <a:pt x="588134" y="1701168"/>
                  <a:pt x="575780" y="1696071"/>
                  <a:pt x="563519" y="1689417"/>
                </a:cubicBezTo>
                <a:cubicBezTo>
                  <a:pt x="514475" y="1662800"/>
                  <a:pt x="485506" y="1621343"/>
                  <a:pt x="498815" y="1596821"/>
                </a:cubicBezTo>
                <a:cubicBezTo>
                  <a:pt x="508797" y="1578429"/>
                  <a:pt x="539725" y="1574787"/>
                  <a:pt x="575255" y="1585344"/>
                </a:cubicBezTo>
                <a:lnTo>
                  <a:pt x="596883" y="1594403"/>
                </a:lnTo>
                <a:lnTo>
                  <a:pt x="637643" y="1494392"/>
                </a:lnTo>
                <a:lnTo>
                  <a:pt x="611259" y="1480097"/>
                </a:lnTo>
                <a:lnTo>
                  <a:pt x="571279" y="1449829"/>
                </a:lnTo>
                <a:lnTo>
                  <a:pt x="408329" y="1578059"/>
                </a:lnTo>
                <a:lnTo>
                  <a:pt x="428815" y="1599132"/>
                </a:lnTo>
                <a:cubicBezTo>
                  <a:pt x="466087" y="1646817"/>
                  <a:pt x="479031" y="1695992"/>
                  <a:pt x="457047" y="1722149"/>
                </a:cubicBezTo>
                <a:cubicBezTo>
                  <a:pt x="442391" y="1739586"/>
                  <a:pt x="414986" y="1743492"/>
                  <a:pt x="382526" y="1735711"/>
                </a:cubicBezTo>
                <a:cubicBezTo>
                  <a:pt x="350067" y="1727929"/>
                  <a:pt x="312552" y="1708460"/>
                  <a:pt x="277676" y="1679148"/>
                </a:cubicBezTo>
                <a:cubicBezTo>
                  <a:pt x="207924" y="1620524"/>
                  <a:pt x="175142" y="1544727"/>
                  <a:pt x="204454" y="1509851"/>
                </a:cubicBezTo>
                <a:cubicBezTo>
                  <a:pt x="226438" y="1483694"/>
                  <a:pt x="277106" y="1487984"/>
                  <a:pt x="330494" y="1516496"/>
                </a:cubicBezTo>
                <a:lnTo>
                  <a:pt x="364455" y="1539647"/>
                </a:lnTo>
                <a:lnTo>
                  <a:pt x="484846" y="1370523"/>
                </a:lnTo>
                <a:lnTo>
                  <a:pt x="472420" y="1357807"/>
                </a:lnTo>
                <a:lnTo>
                  <a:pt x="449972" y="1325597"/>
                </a:lnTo>
                <a:lnTo>
                  <a:pt x="360255" y="1361514"/>
                </a:lnTo>
                <a:lnTo>
                  <a:pt x="367441" y="1386503"/>
                </a:lnTo>
                <a:cubicBezTo>
                  <a:pt x="373792" y="1423021"/>
                  <a:pt x="366575" y="1453315"/>
                  <a:pt x="347148" y="1461089"/>
                </a:cubicBezTo>
                <a:cubicBezTo>
                  <a:pt x="340672" y="1463680"/>
                  <a:pt x="333451" y="1463523"/>
                  <a:pt x="325941" y="1461022"/>
                </a:cubicBezTo>
                <a:cubicBezTo>
                  <a:pt x="303408" y="1453517"/>
                  <a:pt x="278256" y="1424905"/>
                  <a:pt x="262709" y="1386049"/>
                </a:cubicBezTo>
                <a:cubicBezTo>
                  <a:pt x="241980" y="1334241"/>
                  <a:pt x="246175" y="1283840"/>
                  <a:pt x="272079" y="1273475"/>
                </a:cubicBezTo>
                <a:cubicBezTo>
                  <a:pt x="291508" y="1265702"/>
                  <a:pt x="317629" y="1282656"/>
                  <a:pt x="338221" y="1313476"/>
                </a:cubicBezTo>
                <a:lnTo>
                  <a:pt x="344749" y="1325977"/>
                </a:lnTo>
                <a:lnTo>
                  <a:pt x="417124" y="1278462"/>
                </a:lnTo>
                <a:lnTo>
                  <a:pt x="406776" y="1263615"/>
                </a:lnTo>
                <a:lnTo>
                  <a:pt x="370993" y="1184708"/>
                </a:lnTo>
                <a:lnTo>
                  <a:pt x="183083" y="1218048"/>
                </a:lnTo>
                <a:lnTo>
                  <a:pt x="192518" y="1250858"/>
                </a:lnTo>
                <a:cubicBezTo>
                  <a:pt x="202889" y="1310486"/>
                  <a:pt x="191106" y="1359952"/>
                  <a:pt x="159383" y="1372645"/>
                </a:cubicBezTo>
                <a:cubicBezTo>
                  <a:pt x="148808" y="1376876"/>
                  <a:pt x="137019" y="1376621"/>
                  <a:pt x="124755" y="1372536"/>
                </a:cubicBezTo>
                <a:cubicBezTo>
                  <a:pt x="87963" y="1360281"/>
                  <a:pt x="46894" y="1313562"/>
                  <a:pt x="21507" y="1250115"/>
                </a:cubicBezTo>
                <a:cubicBezTo>
                  <a:pt x="-12341" y="1165520"/>
                  <a:pt x="-5492" y="1083222"/>
                  <a:pt x="36806" y="1066298"/>
                </a:cubicBezTo>
                <a:cubicBezTo>
                  <a:pt x="68530" y="1053605"/>
                  <a:pt x="111183" y="1081289"/>
                  <a:pt x="144806" y="1131613"/>
                </a:cubicBezTo>
                <a:lnTo>
                  <a:pt x="160657" y="1161970"/>
                </a:lnTo>
                <a:lnTo>
                  <a:pt x="338340" y="1073707"/>
                </a:lnTo>
                <a:lnTo>
                  <a:pt x="331654" y="1046532"/>
                </a:lnTo>
                <a:lnTo>
                  <a:pt x="330134" y="1018008"/>
                </a:lnTo>
                <a:lnTo>
                  <a:pt x="238911" y="1012629"/>
                </a:lnTo>
                <a:lnTo>
                  <a:pt x="236470" y="1034868"/>
                </a:lnTo>
                <a:cubicBezTo>
                  <a:pt x="228486" y="1071064"/>
                  <a:pt x="210312" y="1096352"/>
                  <a:pt x="189387" y="1096170"/>
                </a:cubicBezTo>
                <a:cubicBezTo>
                  <a:pt x="161487" y="1095928"/>
                  <a:pt x="139263" y="1050497"/>
                  <a:pt x="139748" y="994698"/>
                </a:cubicBezTo>
                <a:cubicBezTo>
                  <a:pt x="140233" y="938899"/>
                  <a:pt x="163243" y="893861"/>
                  <a:pt x="191143" y="894104"/>
                </a:cubicBezTo>
                <a:cubicBezTo>
                  <a:pt x="212068" y="894286"/>
                  <a:pt x="229800" y="919886"/>
                  <a:pt x="237154" y="956215"/>
                </a:cubicBezTo>
                <a:lnTo>
                  <a:pt x="239071" y="977016"/>
                </a:lnTo>
                <a:lnTo>
                  <a:pt x="327281" y="964473"/>
                </a:lnTo>
                <a:lnTo>
                  <a:pt x="325390" y="928983"/>
                </a:lnTo>
                <a:lnTo>
                  <a:pt x="335714" y="857310"/>
                </a:lnTo>
                <a:lnTo>
                  <a:pt x="174678" y="791820"/>
                </a:lnTo>
                <a:lnTo>
                  <a:pt x="162829" y="824881"/>
                </a:lnTo>
                <a:cubicBezTo>
                  <a:pt x="136397" y="879328"/>
                  <a:pt x="97927" y="912581"/>
                  <a:pt x="64767" y="904342"/>
                </a:cubicBezTo>
                <a:cubicBezTo>
                  <a:pt x="20553" y="893357"/>
                  <a:pt x="2522" y="812767"/>
                  <a:pt x="24493" y="724339"/>
                </a:cubicBezTo>
                <a:cubicBezTo>
                  <a:pt x="46464" y="635912"/>
                  <a:pt x="100118" y="573133"/>
                  <a:pt x="144331" y="584119"/>
                </a:cubicBezTo>
                <a:cubicBezTo>
                  <a:pt x="177491" y="592358"/>
                  <a:pt x="195924" y="639750"/>
                  <a:pt x="193799" y="700236"/>
                </a:cubicBezTo>
                <a:lnTo>
                  <a:pt x="188796" y="734998"/>
                </a:lnTo>
                <a:lnTo>
                  <a:pt x="360377" y="752355"/>
                </a:lnTo>
                <a:lnTo>
                  <a:pt x="373414" y="712888"/>
                </a:lnTo>
                <a:lnTo>
                  <a:pt x="400360" y="662758"/>
                </a:lnTo>
                <a:lnTo>
                  <a:pt x="329877" y="611550"/>
                </a:lnTo>
                <a:lnTo>
                  <a:pt x="318446" y="629034"/>
                </a:lnTo>
                <a:cubicBezTo>
                  <a:pt x="294944" y="657697"/>
                  <a:pt x="267292" y="672021"/>
                  <a:pt x="248716" y="662388"/>
                </a:cubicBezTo>
                <a:cubicBezTo>
                  <a:pt x="223947" y="649544"/>
                  <a:pt x="224692" y="598974"/>
                  <a:pt x="250379" y="549437"/>
                </a:cubicBezTo>
                <a:cubicBezTo>
                  <a:pt x="276067" y="499900"/>
                  <a:pt x="316970" y="470154"/>
                  <a:pt x="341739" y="482998"/>
                </a:cubicBezTo>
                <a:cubicBezTo>
                  <a:pt x="360315" y="492631"/>
                  <a:pt x="364540" y="523484"/>
                  <a:pt x="354655" y="559208"/>
                </a:cubicBezTo>
                <a:lnTo>
                  <a:pt x="346403" y="580003"/>
                </a:lnTo>
                <a:lnTo>
                  <a:pt x="425449" y="616080"/>
                </a:lnTo>
                <a:lnTo>
                  <a:pt x="431071" y="605623"/>
                </a:lnTo>
                <a:lnTo>
                  <a:pt x="460694" y="569554"/>
                </a:lnTo>
                <a:lnTo>
                  <a:pt x="347590" y="412023"/>
                </a:lnTo>
                <a:lnTo>
                  <a:pt x="332287" y="423126"/>
                </a:lnTo>
                <a:cubicBezTo>
                  <a:pt x="292145" y="447674"/>
                  <a:pt x="252259" y="458887"/>
                  <a:pt x="223572" y="454094"/>
                </a:cubicBezTo>
                <a:cubicBezTo>
                  <a:pt x="210822" y="451963"/>
                  <a:pt x="200284" y="446671"/>
                  <a:pt x="192920" y="437983"/>
                </a:cubicBezTo>
                <a:cubicBezTo>
                  <a:pt x="163462" y="403230"/>
                  <a:pt x="195928" y="327297"/>
                  <a:pt x="265433" y="268381"/>
                </a:cubicBezTo>
                <a:cubicBezTo>
                  <a:pt x="334940" y="209466"/>
                  <a:pt x="415165" y="189878"/>
                  <a:pt x="444624" y="224631"/>
                </a:cubicBezTo>
                <a:cubicBezTo>
                  <a:pt x="466716" y="250696"/>
                  <a:pt x="453978" y="299924"/>
                  <a:pt x="416905" y="347765"/>
                </a:cubicBezTo>
                <a:lnTo>
                  <a:pt x="393211" y="372343"/>
                </a:lnTo>
                <a:lnTo>
                  <a:pt x="539341" y="486381"/>
                </a:lnTo>
                <a:lnTo>
                  <a:pt x="597879" y="437791"/>
                </a:lnTo>
                <a:lnTo>
                  <a:pt x="625144" y="422734"/>
                </a:lnTo>
                <a:lnTo>
                  <a:pt x="585966" y="351494"/>
                </a:lnTo>
                <a:lnTo>
                  <a:pt x="558867" y="368167"/>
                </a:lnTo>
                <a:cubicBezTo>
                  <a:pt x="543044" y="374438"/>
                  <a:pt x="528284" y="376838"/>
                  <a:pt x="516571" y="374881"/>
                </a:cubicBezTo>
                <a:cubicBezTo>
                  <a:pt x="508764" y="373576"/>
                  <a:pt x="502310" y="370335"/>
                  <a:pt x="497800" y="365014"/>
                </a:cubicBezTo>
                <a:cubicBezTo>
                  <a:pt x="479758" y="343731"/>
                  <a:pt x="499642" y="297227"/>
                  <a:pt x="542208" y="261146"/>
                </a:cubicBezTo>
                <a:cubicBezTo>
                  <a:pt x="584774" y="225065"/>
                  <a:pt x="633907" y="213070"/>
                  <a:pt x="651948" y="234353"/>
                </a:cubicBezTo>
                <a:cubicBezTo>
                  <a:pt x="665478" y="250316"/>
                  <a:pt x="657677" y="280465"/>
                  <a:pt x="634973" y="309763"/>
                </a:cubicBezTo>
                <a:lnTo>
                  <a:pt x="616927" y="328483"/>
                </a:lnTo>
                <a:lnTo>
                  <a:pt x="673950" y="395782"/>
                </a:lnTo>
                <a:lnTo>
                  <a:pt x="701217" y="380724"/>
                </a:lnTo>
                <a:lnTo>
                  <a:pt x="730111" y="370258"/>
                </a:lnTo>
                <a:lnTo>
                  <a:pt x="704011" y="173031"/>
                </a:lnTo>
                <a:lnTo>
                  <a:pt x="663163" y="177595"/>
                </a:lnTo>
                <a:cubicBezTo>
                  <a:pt x="642988" y="177664"/>
                  <a:pt x="624341" y="175497"/>
                  <a:pt x="608177" y="171339"/>
                </a:cubicBezTo>
                <a:cubicBezTo>
                  <a:pt x="575850" y="163023"/>
                  <a:pt x="553460" y="146745"/>
                  <a:pt x="548671" y="124475"/>
                </a:cubicBezTo>
                <a:cubicBezTo>
                  <a:pt x="539091" y="79936"/>
                  <a:pt x="603536" y="28297"/>
                  <a:pt x="692615" y="9137"/>
                </a:cubicBezTo>
                <a:cubicBezTo>
                  <a:pt x="781694" y="-10024"/>
                  <a:pt x="861672" y="10550"/>
                  <a:pt x="871253" y="55089"/>
                </a:cubicBezTo>
                <a:cubicBezTo>
                  <a:pt x="878438" y="88494"/>
                  <a:pt x="843983" y="125891"/>
                  <a:pt x="788727" y="150586"/>
                </a:cubicBezTo>
                <a:lnTo>
                  <a:pt x="760761" y="159620"/>
                </a:lnTo>
                <a:lnTo>
                  <a:pt x="840348" y="339277"/>
                </a:lnTo>
                <a:lnTo>
                  <a:pt x="853141" y="336409"/>
                </a:lnTo>
                <a:lnTo>
                  <a:pt x="925114" y="332269"/>
                </a:lnTo>
                <a:lnTo>
                  <a:pt x="935038" y="233429"/>
                </a:lnTo>
                <a:lnTo>
                  <a:pt x="911685" y="231311"/>
                </a:lnTo>
                <a:cubicBezTo>
                  <a:pt x="875345" y="224011"/>
                  <a:pt x="849718" y="206317"/>
                  <a:pt x="849505" y="185392"/>
                </a:cubicBezTo>
                <a:cubicBezTo>
                  <a:pt x="849221" y="157493"/>
                  <a:pt x="894224" y="134415"/>
                  <a:pt x="950023" y="133848"/>
                </a:cubicBezTo>
                <a:cubicBezTo>
                  <a:pt x="1005821" y="133280"/>
                  <a:pt x="1051285" y="155436"/>
                  <a:pt x="1051569" y="183336"/>
                </a:cubicBezTo>
                <a:cubicBezTo>
                  <a:pt x="1051782" y="204260"/>
                  <a:pt x="1026521" y="222472"/>
                  <a:pt x="990337" y="230510"/>
                </a:cubicBezTo>
                <a:lnTo>
                  <a:pt x="970932" y="232669"/>
                </a:lnTo>
                <a:lnTo>
                  <a:pt x="980710" y="330048"/>
                </a:lnTo>
                <a:lnTo>
                  <a:pt x="1049894" y="340014"/>
                </a:lnTo>
                <a:lnTo>
                  <a:pt x="1122587" y="161269"/>
                </a:lnTo>
                <a:lnTo>
                  <a:pt x="1084713" y="147695"/>
                </a:lnTo>
                <a:cubicBezTo>
                  <a:pt x="1030267" y="121263"/>
                  <a:pt x="997013" y="82793"/>
                  <a:pt x="1005252" y="49633"/>
                </a:cubicBezTo>
                <a:cubicBezTo>
                  <a:pt x="1016238" y="5419"/>
                  <a:pt x="1096828" y="-12612"/>
                  <a:pt x="1185255" y="9359"/>
                </a:cubicBezTo>
                <a:cubicBezTo>
                  <a:pt x="1273682" y="31330"/>
                  <a:pt x="1336461" y="84984"/>
                  <a:pt x="1325476" y="129197"/>
                </a:cubicBezTo>
                <a:cubicBezTo>
                  <a:pt x="1317237" y="162358"/>
                  <a:pt x="1269845" y="180790"/>
                  <a:pt x="1209359" y="178665"/>
                </a:cubicBezTo>
                <a:lnTo>
                  <a:pt x="1179443" y="174360"/>
                </a:lnTo>
                <a:lnTo>
                  <a:pt x="1159896" y="367598"/>
                </a:lnTo>
                <a:lnTo>
                  <a:pt x="1206353" y="383590"/>
                </a:lnTo>
                <a:lnTo>
                  <a:pt x="1215053" y="388304"/>
                </a:lnTo>
                <a:lnTo>
                  <a:pt x="1269289" y="306800"/>
                </a:lnTo>
                <a:lnTo>
                  <a:pt x="1253151" y="295810"/>
                </a:lnTo>
                <a:cubicBezTo>
                  <a:pt x="1224937" y="271772"/>
                  <a:pt x="1211137" y="243855"/>
                  <a:pt x="1221119" y="225463"/>
                </a:cubicBezTo>
                <a:cubicBezTo>
                  <a:pt x="1234428" y="200941"/>
                  <a:pt x="1284974" y="202639"/>
                  <a:pt x="1334018" y="229257"/>
                </a:cubicBezTo>
                <a:cubicBezTo>
                  <a:pt x="1383062" y="255874"/>
                  <a:pt x="1412031" y="297331"/>
                  <a:pt x="1398722" y="321853"/>
                </a:cubicBezTo>
                <a:cubicBezTo>
                  <a:pt x="1388740" y="340245"/>
                  <a:pt x="1357812" y="343887"/>
                  <a:pt x="1322282" y="333330"/>
                </a:cubicBezTo>
                <a:lnTo>
                  <a:pt x="1300654" y="324271"/>
                </a:lnTo>
                <a:lnTo>
                  <a:pt x="1263793" y="414714"/>
                </a:lnTo>
                <a:lnTo>
                  <a:pt x="1289630" y="428714"/>
                </a:lnTo>
                <a:lnTo>
                  <a:pt x="1334290" y="462524"/>
                </a:lnTo>
                <a:lnTo>
                  <a:pt x="1489207" y="340613"/>
                </a:lnTo>
                <a:lnTo>
                  <a:pt x="1468723" y="319541"/>
                </a:lnTo>
                <a:cubicBezTo>
                  <a:pt x="1431450" y="271856"/>
                  <a:pt x="1418506" y="222681"/>
                  <a:pt x="1440490" y="196524"/>
                </a:cubicBezTo>
                <a:cubicBezTo>
                  <a:pt x="1469802" y="161648"/>
                  <a:pt x="1550109" y="180900"/>
                  <a:pt x="1619861" y="239525"/>
                </a:cubicBezTo>
                <a:cubicBezTo>
                  <a:pt x="1689613" y="298149"/>
                  <a:pt x="1722396" y="373946"/>
                  <a:pt x="1693084" y="408822"/>
                </a:cubicBezTo>
                <a:cubicBezTo>
                  <a:pt x="1678427" y="426259"/>
                  <a:pt x="1651023" y="430166"/>
                  <a:pt x="1618563" y="422384"/>
                </a:cubicBezTo>
                <a:cubicBezTo>
                  <a:pt x="1602333" y="418493"/>
                  <a:pt x="1584840" y="411681"/>
                  <a:pt x="1567044" y="402177"/>
                </a:cubicBezTo>
                <a:lnTo>
                  <a:pt x="1533082" y="379025"/>
                </a:lnTo>
                <a:lnTo>
                  <a:pt x="1418165" y="540458"/>
                </a:lnTo>
                <a:lnTo>
                  <a:pt x="1428470" y="551003"/>
                </a:lnTo>
                <a:lnTo>
                  <a:pt x="1455560" y="589875"/>
                </a:lnTo>
                <a:lnTo>
                  <a:pt x="1537282" y="557159"/>
                </a:lnTo>
                <a:lnTo>
                  <a:pt x="1530096" y="532170"/>
                </a:lnTo>
                <a:cubicBezTo>
                  <a:pt x="1523745" y="495652"/>
                  <a:pt x="1530961" y="465358"/>
                  <a:pt x="1550390" y="457584"/>
                </a:cubicBezTo>
                <a:cubicBezTo>
                  <a:pt x="1576294" y="447220"/>
                  <a:pt x="1614098" y="480816"/>
                  <a:pt x="1634828" y="532624"/>
                </a:cubicBezTo>
                <a:cubicBezTo>
                  <a:pt x="1655557" y="584431"/>
                  <a:pt x="1651362" y="634833"/>
                  <a:pt x="1625458" y="645197"/>
                </a:cubicBezTo>
                <a:cubicBezTo>
                  <a:pt x="1618982" y="647789"/>
                  <a:pt x="1611762" y="647632"/>
                  <a:pt x="1604251" y="645131"/>
                </a:cubicBezTo>
                <a:cubicBezTo>
                  <a:pt x="1592985" y="641378"/>
                  <a:pt x="1581064" y="632349"/>
                  <a:pt x="1570016" y="619401"/>
                </a:cubicBezTo>
                <a:lnTo>
                  <a:pt x="1553872" y="591984"/>
                </a:lnTo>
                <a:lnTo>
                  <a:pt x="1487429" y="635604"/>
                </a:lnTo>
                <a:lnTo>
                  <a:pt x="1494113" y="645195"/>
                </a:lnTo>
                <a:lnTo>
                  <a:pt x="1533788" y="732681"/>
                </a:lnTo>
                <a:lnTo>
                  <a:pt x="1714454" y="700625"/>
                </a:lnTo>
                <a:lnTo>
                  <a:pt x="1705019" y="667815"/>
                </a:lnTo>
                <a:cubicBezTo>
                  <a:pt x="1694649" y="608187"/>
                  <a:pt x="1706432" y="558721"/>
                  <a:pt x="1738156" y="546028"/>
                </a:cubicBezTo>
                <a:cubicBezTo>
                  <a:pt x="1780454" y="529104"/>
                  <a:pt x="1842183" y="583962"/>
                  <a:pt x="1876031" y="668558"/>
                </a:cubicBezTo>
                <a:cubicBezTo>
                  <a:pt x="1909880" y="753153"/>
                  <a:pt x="1903030" y="835451"/>
                  <a:pt x="1860732" y="852375"/>
                </a:cubicBezTo>
                <a:cubicBezTo>
                  <a:pt x="1850158" y="856606"/>
                  <a:pt x="1838369" y="856351"/>
                  <a:pt x="1826105" y="852266"/>
                </a:cubicBezTo>
                <a:cubicBezTo>
                  <a:pt x="1798511" y="843076"/>
                  <a:pt x="1768511" y="814498"/>
                  <a:pt x="1744525" y="774017"/>
                </a:cubicBezTo>
                <a:lnTo>
                  <a:pt x="1736198" y="757042"/>
                </a:lnTo>
                <a:lnTo>
                  <a:pt x="1564347" y="842408"/>
                </a:lnTo>
                <a:lnTo>
                  <a:pt x="1569236" y="862278"/>
                </a:lnTo>
                <a:lnTo>
                  <a:pt x="1571294" y="900894"/>
                </a:lnTo>
                <a:lnTo>
                  <a:pt x="1658625" y="906044"/>
                </a:lnTo>
                <a:lnTo>
                  <a:pt x="1661066" y="883804"/>
                </a:lnTo>
                <a:cubicBezTo>
                  <a:pt x="1669050" y="847609"/>
                  <a:pt x="1687224" y="822321"/>
                  <a:pt x="1708149" y="822502"/>
                </a:cubicBezTo>
                <a:cubicBezTo>
                  <a:pt x="1736049" y="822745"/>
                  <a:pt x="1758273" y="868176"/>
                  <a:pt x="1757789" y="923975"/>
                </a:cubicBezTo>
                <a:cubicBezTo>
                  <a:pt x="1757303" y="979774"/>
                  <a:pt x="1734293" y="1024811"/>
                  <a:pt x="1706393" y="1024569"/>
                </a:cubicBezTo>
                <a:cubicBezTo>
                  <a:pt x="1685468" y="1024387"/>
                  <a:pt x="1667736" y="998787"/>
                  <a:pt x="1660382" y="962458"/>
                </a:cubicBezTo>
                <a:lnTo>
                  <a:pt x="1658465" y="941657"/>
                </a:lnTo>
                <a:lnTo>
                  <a:pt x="1574105" y="953652"/>
                </a:lnTo>
                <a:lnTo>
                  <a:pt x="1575500" y="979827"/>
                </a:lnTo>
                <a:lnTo>
                  <a:pt x="1565157" y="1051628"/>
                </a:lnTo>
                <a:lnTo>
                  <a:pt x="1725361" y="1116780"/>
                </a:lnTo>
                <a:lnTo>
                  <a:pt x="1737211" y="1083719"/>
                </a:lnTo>
                <a:cubicBezTo>
                  <a:pt x="1763642" y="1029272"/>
                  <a:pt x="1802112" y="996019"/>
                  <a:pt x="1835273" y="1004258"/>
                </a:cubicBezTo>
                <a:cubicBezTo>
                  <a:pt x="1879486" y="1015243"/>
                  <a:pt x="1897517" y="1095833"/>
                  <a:pt x="1875546" y="1184261"/>
                </a:cubicBezTo>
                <a:cubicBezTo>
                  <a:pt x="1853575" y="1272688"/>
                  <a:pt x="1799922" y="1335467"/>
                  <a:pt x="1755708" y="1324481"/>
                </a:cubicBezTo>
                <a:cubicBezTo>
                  <a:pt x="1722548" y="1316242"/>
                  <a:pt x="1704115" y="1268851"/>
                  <a:pt x="1706241" y="1208364"/>
                </a:cubicBezTo>
                <a:lnTo>
                  <a:pt x="1711243" y="1173602"/>
                </a:lnTo>
                <a:lnTo>
                  <a:pt x="1539175" y="1156196"/>
                </a:lnTo>
                <a:lnTo>
                  <a:pt x="1514710" y="1224487"/>
                </a:lnTo>
                <a:lnTo>
                  <a:pt x="1496259" y="1255248"/>
                </a:lnTo>
                <a:lnTo>
                  <a:pt x="1567660" y="1307123"/>
                </a:lnTo>
                <a:lnTo>
                  <a:pt x="1579089" y="1289638"/>
                </a:lnTo>
                <a:cubicBezTo>
                  <a:pt x="1602591" y="1260976"/>
                  <a:pt x="1630243" y="1246652"/>
                  <a:pt x="1648820" y="1256285"/>
                </a:cubicBezTo>
                <a:cubicBezTo>
                  <a:pt x="1673589" y="1269129"/>
                  <a:pt x="1672844" y="1319699"/>
                  <a:pt x="1647157" y="1369236"/>
                </a:cubicBezTo>
                <a:cubicBezTo>
                  <a:pt x="1621469" y="1418773"/>
                  <a:pt x="1580567" y="1448519"/>
                  <a:pt x="1555797" y="1435675"/>
                </a:cubicBezTo>
                <a:cubicBezTo>
                  <a:pt x="1537221" y="1426042"/>
                  <a:pt x="1532996" y="1395188"/>
                  <a:pt x="1542881" y="1359465"/>
                </a:cubicBezTo>
                <a:lnTo>
                  <a:pt x="1551133" y="1338669"/>
                </a:lnTo>
                <a:lnTo>
                  <a:pt x="1468768" y="1301078"/>
                </a:lnTo>
                <a:lnTo>
                  <a:pt x="1454158" y="1325435"/>
                </a:lnTo>
                <a:lnTo>
                  <a:pt x="1435144" y="1346754"/>
                </a:lnTo>
                <a:lnTo>
                  <a:pt x="1550391" y="1507270"/>
                </a:lnTo>
                <a:lnTo>
                  <a:pt x="1578607" y="1487862"/>
                </a:lnTo>
                <a:cubicBezTo>
                  <a:pt x="1631875" y="1459127"/>
                  <a:pt x="1682525" y="1454625"/>
                  <a:pt x="1704618" y="1480690"/>
                </a:cubicBezTo>
                <a:cubicBezTo>
                  <a:pt x="1734076" y="1515443"/>
                  <a:pt x="1701611" y="1591376"/>
                  <a:pt x="1632105" y="1650292"/>
                </a:cubicBezTo>
                <a:cubicBezTo>
                  <a:pt x="1579975" y="1694478"/>
                  <a:pt x="1521816" y="1716543"/>
                  <a:pt x="1483567" y="1710152"/>
                </a:cubicBezTo>
                <a:cubicBezTo>
                  <a:pt x="1470817" y="1708022"/>
                  <a:pt x="1460280" y="1702730"/>
                  <a:pt x="1452915" y="1694042"/>
                </a:cubicBezTo>
                <a:cubicBezTo>
                  <a:pt x="1430821" y="1667977"/>
                  <a:pt x="1443560" y="1618749"/>
                  <a:pt x="1480633" y="1570908"/>
                </a:cubicBezTo>
                <a:lnTo>
                  <a:pt x="1504326" y="1546331"/>
                </a:lnTo>
                <a:lnTo>
                  <a:pt x="1354432" y="1429355"/>
                </a:lnTo>
                <a:lnTo>
                  <a:pt x="1286169" y="1482113"/>
                </a:lnTo>
                <a:lnTo>
                  <a:pt x="1269504" y="1490685"/>
                </a:lnTo>
                <a:lnTo>
                  <a:pt x="1310946" y="1566043"/>
                </a:lnTo>
                <a:lnTo>
                  <a:pt x="1322566" y="1558051"/>
                </a:lnTo>
                <a:cubicBezTo>
                  <a:pt x="1355187" y="1540453"/>
                  <a:pt x="1386207" y="1537696"/>
                  <a:pt x="1399738" y="1553659"/>
                </a:cubicBezTo>
                <a:cubicBezTo>
                  <a:pt x="1417778" y="1574942"/>
                  <a:pt x="1397896" y="1621446"/>
                  <a:pt x="1355329" y="1657527"/>
                </a:cubicBezTo>
                <a:cubicBezTo>
                  <a:pt x="1323404" y="1684587"/>
                  <a:pt x="1287786" y="1698100"/>
                  <a:pt x="1264361" y="1694186"/>
                </a:cubicBezTo>
                <a:cubicBezTo>
                  <a:pt x="1256553" y="1692881"/>
                  <a:pt x="1250099" y="1689640"/>
                  <a:pt x="1245589" y="1684319"/>
                </a:cubicBezTo>
                <a:cubicBezTo>
                  <a:pt x="1232059" y="1668357"/>
                  <a:pt x="1239860" y="1638208"/>
                  <a:pt x="1262565" y="1608910"/>
                </a:cubicBezTo>
                <a:lnTo>
                  <a:pt x="1280611" y="1590190"/>
                </a:lnTo>
                <a:lnTo>
                  <a:pt x="1218519" y="1516910"/>
                </a:lnTo>
                <a:lnTo>
                  <a:pt x="1184074" y="1534628"/>
                </a:lnTo>
                <a:lnTo>
                  <a:pt x="1166353" y="1540302"/>
                </a:lnTo>
                <a:lnTo>
                  <a:pt x="1193526" y="1745642"/>
                </a:lnTo>
                <a:lnTo>
                  <a:pt x="1234374" y="1741079"/>
                </a:lnTo>
                <a:cubicBezTo>
                  <a:pt x="1294897" y="1740869"/>
                  <a:pt x="1341682" y="1760793"/>
                  <a:pt x="1348867" y="1794198"/>
                </a:cubicBezTo>
                <a:cubicBezTo>
                  <a:pt x="1358447" y="1838737"/>
                  <a:pt x="1294001" y="1890376"/>
                  <a:pt x="1204922" y="1909536"/>
                </a:cubicBezTo>
                <a:cubicBezTo>
                  <a:pt x="1160383" y="1919116"/>
                  <a:pt x="1118118" y="1918763"/>
                  <a:pt x="1085792" y="1910447"/>
                </a:cubicBezTo>
                <a:cubicBezTo>
                  <a:pt x="1053465" y="1902132"/>
                  <a:pt x="1031075" y="1885853"/>
                  <a:pt x="1026285" y="1863584"/>
                </a:cubicBezTo>
                <a:cubicBezTo>
                  <a:pt x="1019100" y="1830179"/>
                  <a:pt x="1053554" y="1792781"/>
                  <a:pt x="1108810" y="1768087"/>
                </a:cubicBezTo>
                <a:lnTo>
                  <a:pt x="1136775" y="1759052"/>
                </a:lnTo>
                <a:lnTo>
                  <a:pt x="1052936" y="1569793"/>
                </a:lnTo>
                <a:lnTo>
                  <a:pt x="1004144" y="1577715"/>
                </a:lnTo>
                <a:lnTo>
                  <a:pt x="973267" y="1578008"/>
                </a:lnTo>
                <a:lnTo>
                  <a:pt x="962500" y="1685246"/>
                </a:lnTo>
                <a:lnTo>
                  <a:pt x="985852" y="1687363"/>
                </a:lnTo>
                <a:cubicBezTo>
                  <a:pt x="1022192" y="1694663"/>
                  <a:pt x="1047819" y="1712357"/>
                  <a:pt x="1048032" y="1733282"/>
                </a:cubicBezTo>
                <a:cubicBezTo>
                  <a:pt x="1048316" y="1761181"/>
                  <a:pt x="1003312" y="1784258"/>
                  <a:pt x="947514" y="1784826"/>
                </a:cubicBezTo>
                <a:cubicBezTo>
                  <a:pt x="933564" y="1784968"/>
                  <a:pt x="920261" y="1783690"/>
                  <a:pt x="908147" y="1781257"/>
                </a:cubicBezTo>
                <a:cubicBezTo>
                  <a:pt x="871807" y="1773957"/>
                  <a:pt x="846181" y="1756263"/>
                  <a:pt x="845968" y="1735338"/>
                </a:cubicBezTo>
                <a:cubicBezTo>
                  <a:pt x="845755" y="1714414"/>
                  <a:pt x="871016" y="1696201"/>
                  <a:pt x="907200" y="1688164"/>
                </a:cubicBezTo>
                <a:lnTo>
                  <a:pt x="926605" y="1686005"/>
                </a:lnTo>
                <a:lnTo>
                  <a:pt x="915816" y="1578553"/>
                </a:lnTo>
                <a:lnTo>
                  <a:pt x="909432" y="1578614"/>
                </a:lnTo>
                <a:lnTo>
                  <a:pt x="862391" y="1571238"/>
                </a:lnTo>
                <a:lnTo>
                  <a:pt x="785221" y="1760992"/>
                </a:lnTo>
                <a:lnTo>
                  <a:pt x="813673" y="1771189"/>
                </a:lnTo>
                <a:cubicBezTo>
                  <a:pt x="868119" y="1797620"/>
                  <a:pt x="901373" y="1836091"/>
                  <a:pt x="893134" y="1869251"/>
                </a:cubicBezTo>
                <a:cubicBezTo>
                  <a:pt x="882149" y="1913465"/>
                  <a:pt x="801559" y="1931496"/>
                  <a:pt x="713131" y="1909525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 rot="15433703" flipH="1">
            <a:off x="598340" y="233391"/>
            <a:ext cx="1910248" cy="2326409"/>
          </a:xfrm>
          <a:custGeom>
            <a:avLst/>
            <a:gdLst>
              <a:gd name="connsiteX0" fmla="*/ 20612 w 1551136"/>
              <a:gd name="connsiteY0" fmla="*/ 1688614 h 1889065"/>
              <a:gd name="connsiteX1" fmla="*/ 328388 w 1551136"/>
              <a:gd name="connsiteY1" fmla="*/ 1882644 h 1889065"/>
              <a:gd name="connsiteX2" fmla="*/ 522418 w 1551136"/>
              <a:gd name="connsiteY2" fmla="*/ 1574868 h 1889065"/>
              <a:gd name="connsiteX3" fmla="*/ 447769 w 1551136"/>
              <a:gd name="connsiteY3" fmla="*/ 1444299 h 1889065"/>
              <a:gd name="connsiteX4" fmla="*/ 427992 w 1551136"/>
              <a:gd name="connsiteY4" fmla="*/ 1429012 h 1889065"/>
              <a:gd name="connsiteX5" fmla="*/ 589166 w 1551136"/>
              <a:gd name="connsiteY5" fmla="*/ 1212158 h 1889065"/>
              <a:gd name="connsiteX6" fmla="*/ 610333 w 1551136"/>
              <a:gd name="connsiteY6" fmla="*/ 1225152 h 1889065"/>
              <a:gd name="connsiteX7" fmla="*/ 660544 w 1551136"/>
              <a:gd name="connsiteY7" fmla="*/ 1245387 h 1889065"/>
              <a:gd name="connsiteX8" fmla="*/ 708291 w 1551136"/>
              <a:gd name="connsiteY8" fmla="*/ 1255744 h 1889065"/>
              <a:gd name="connsiteX9" fmla="*/ 751873 w 1551136"/>
              <a:gd name="connsiteY9" fmla="*/ 1448013 h 1889065"/>
              <a:gd name="connsiteX10" fmla="*/ 723264 w 1551136"/>
              <a:gd name="connsiteY10" fmla="*/ 1460862 h 1889065"/>
              <a:gd name="connsiteX11" fmla="*/ 672835 w 1551136"/>
              <a:gd name="connsiteY11" fmla="*/ 1593850 h 1889065"/>
              <a:gd name="connsiteX12" fmla="*/ 826755 w 1551136"/>
              <a:gd name="connsiteY12" fmla="*/ 1690884 h 1889065"/>
              <a:gd name="connsiteX13" fmla="*/ 923789 w 1551136"/>
              <a:gd name="connsiteY13" fmla="*/ 1536965 h 1889065"/>
              <a:gd name="connsiteX14" fmla="*/ 769870 w 1551136"/>
              <a:gd name="connsiteY14" fmla="*/ 1439931 h 1889065"/>
              <a:gd name="connsiteX15" fmla="*/ 768624 w 1551136"/>
              <a:gd name="connsiteY15" fmla="*/ 1440490 h 1889065"/>
              <a:gd name="connsiteX16" fmla="*/ 727147 w 1551136"/>
              <a:gd name="connsiteY16" fmla="*/ 1257509 h 1889065"/>
              <a:gd name="connsiteX17" fmla="*/ 769467 w 1551136"/>
              <a:gd name="connsiteY17" fmla="*/ 1259242 h 1889065"/>
              <a:gd name="connsiteX18" fmla="*/ 826106 w 1551136"/>
              <a:gd name="connsiteY18" fmla="*/ 1251554 h 1889065"/>
              <a:gd name="connsiteX19" fmla="*/ 887881 w 1551136"/>
              <a:gd name="connsiteY19" fmla="*/ 1230851 h 1889065"/>
              <a:gd name="connsiteX20" fmla="*/ 934745 w 1551136"/>
              <a:gd name="connsiteY20" fmla="*/ 1203775 h 1889065"/>
              <a:gd name="connsiteX21" fmla="*/ 1184119 w 1551136"/>
              <a:gd name="connsiteY21" fmla="*/ 1416367 h 1889065"/>
              <a:gd name="connsiteX22" fmla="*/ 1169402 w 1551136"/>
              <a:gd name="connsiteY22" fmla="*/ 1432018 h 1889065"/>
              <a:gd name="connsiteX23" fmla="*/ 1142659 w 1551136"/>
              <a:gd name="connsiteY23" fmla="*/ 1588000 h 1889065"/>
              <a:gd name="connsiteX24" fmla="*/ 1390028 w 1551136"/>
              <a:gd name="connsiteY24" fmla="*/ 1743948 h 1889065"/>
              <a:gd name="connsiteX25" fmla="*/ 1545976 w 1551136"/>
              <a:gd name="connsiteY25" fmla="*/ 1496579 h 1889065"/>
              <a:gd name="connsiteX26" fmla="*/ 1298607 w 1551136"/>
              <a:gd name="connsiteY26" fmla="*/ 1340632 h 1889065"/>
              <a:gd name="connsiteX27" fmla="*/ 1223705 w 1551136"/>
              <a:gd name="connsiteY27" fmla="*/ 1374271 h 1889065"/>
              <a:gd name="connsiteX28" fmla="*/ 1196465 w 1551136"/>
              <a:gd name="connsiteY28" fmla="*/ 1403239 h 1889065"/>
              <a:gd name="connsiteX29" fmla="*/ 949782 w 1551136"/>
              <a:gd name="connsiteY29" fmla="*/ 1192941 h 1889065"/>
              <a:gd name="connsiteX30" fmla="*/ 989349 w 1551136"/>
              <a:gd name="connsiteY30" fmla="*/ 1158225 h 1889065"/>
              <a:gd name="connsiteX31" fmla="*/ 1068691 w 1551136"/>
              <a:gd name="connsiteY31" fmla="*/ 866759 h 1889065"/>
              <a:gd name="connsiteX32" fmla="*/ 1068485 w 1551136"/>
              <a:gd name="connsiteY32" fmla="*/ 866089 h 1889065"/>
              <a:gd name="connsiteX33" fmla="*/ 1165346 w 1551136"/>
              <a:gd name="connsiteY33" fmla="*/ 832376 h 1889065"/>
              <a:gd name="connsiteX34" fmla="*/ 1165652 w 1551136"/>
              <a:gd name="connsiteY34" fmla="*/ 833058 h 1889065"/>
              <a:gd name="connsiteX35" fmla="*/ 1298640 w 1551136"/>
              <a:gd name="connsiteY35" fmla="*/ 883486 h 1889065"/>
              <a:gd name="connsiteX36" fmla="*/ 1395674 w 1551136"/>
              <a:gd name="connsiteY36" fmla="*/ 729567 h 1889065"/>
              <a:gd name="connsiteX37" fmla="*/ 1241755 w 1551136"/>
              <a:gd name="connsiteY37" fmla="*/ 632532 h 1889065"/>
              <a:gd name="connsiteX38" fmla="*/ 1144721 w 1551136"/>
              <a:gd name="connsiteY38" fmla="*/ 786451 h 1889065"/>
              <a:gd name="connsiteX39" fmla="*/ 1157943 w 1551136"/>
              <a:gd name="connsiteY39" fmla="*/ 815894 h 1889065"/>
              <a:gd name="connsiteX40" fmla="*/ 1063189 w 1551136"/>
              <a:gd name="connsiteY40" fmla="*/ 848873 h 1889065"/>
              <a:gd name="connsiteX41" fmla="*/ 1054248 w 1551136"/>
              <a:gd name="connsiteY41" fmla="*/ 819806 h 1889065"/>
              <a:gd name="connsiteX42" fmla="*/ 957886 w 1551136"/>
              <a:gd name="connsiteY42" fmla="*/ 688257 h 1889065"/>
              <a:gd name="connsiteX43" fmla="*/ 949409 w 1551136"/>
              <a:gd name="connsiteY43" fmla="*/ 682984 h 1889065"/>
              <a:gd name="connsiteX44" fmla="*/ 1107340 w 1551136"/>
              <a:gd name="connsiteY44" fmla="*/ 398849 h 1889065"/>
              <a:gd name="connsiteX45" fmla="*/ 1137150 w 1551136"/>
              <a:gd name="connsiteY45" fmla="*/ 410422 h 1889065"/>
              <a:gd name="connsiteX46" fmla="*/ 1219236 w 1551136"/>
              <a:gd name="connsiteY46" fmla="*/ 408476 h 1889065"/>
              <a:gd name="connsiteX47" fmla="*/ 1375184 w 1551136"/>
              <a:gd name="connsiteY47" fmla="*/ 161107 h 1889065"/>
              <a:gd name="connsiteX48" fmla="*/ 1127815 w 1551136"/>
              <a:gd name="connsiteY48" fmla="*/ 5160 h 1889065"/>
              <a:gd name="connsiteX49" fmla="*/ 971867 w 1551136"/>
              <a:gd name="connsiteY49" fmla="*/ 252529 h 1889065"/>
              <a:gd name="connsiteX50" fmla="*/ 1063254 w 1551136"/>
              <a:gd name="connsiteY50" fmla="*/ 381734 h 1889065"/>
              <a:gd name="connsiteX51" fmla="*/ 1090401 w 1551136"/>
              <a:gd name="connsiteY51" fmla="*/ 392273 h 1889065"/>
              <a:gd name="connsiteX52" fmla="*/ 934107 w 1551136"/>
              <a:gd name="connsiteY52" fmla="*/ 673464 h 1889065"/>
              <a:gd name="connsiteX53" fmla="*/ 889228 w 1551136"/>
              <a:gd name="connsiteY53" fmla="*/ 645544 h 1889065"/>
              <a:gd name="connsiteX54" fmla="*/ 811585 w 1551136"/>
              <a:gd name="connsiteY54" fmla="*/ 621148 h 1889065"/>
              <a:gd name="connsiteX55" fmla="*/ 774958 w 1551136"/>
              <a:gd name="connsiteY55" fmla="*/ 618282 h 1889065"/>
              <a:gd name="connsiteX56" fmla="*/ 774958 w 1551136"/>
              <a:gd name="connsiteY56" fmla="*/ 290006 h 1889065"/>
              <a:gd name="connsiteX57" fmla="*/ 787129 w 1551136"/>
              <a:gd name="connsiteY57" fmla="*/ 289718 h 1889065"/>
              <a:gd name="connsiteX58" fmla="*/ 884163 w 1551136"/>
              <a:gd name="connsiteY58" fmla="*/ 135799 h 1889065"/>
              <a:gd name="connsiteX59" fmla="*/ 730244 w 1551136"/>
              <a:gd name="connsiteY59" fmla="*/ 38764 h 1889065"/>
              <a:gd name="connsiteX60" fmla="*/ 633210 w 1551136"/>
              <a:gd name="connsiteY60" fmla="*/ 192683 h 1889065"/>
              <a:gd name="connsiteX61" fmla="*/ 736052 w 1551136"/>
              <a:gd name="connsiteY61" fmla="*/ 290928 h 1889065"/>
              <a:gd name="connsiteX62" fmla="*/ 756958 w 1551136"/>
              <a:gd name="connsiteY62" fmla="*/ 290433 h 1889065"/>
              <a:gd name="connsiteX63" fmla="*/ 756958 w 1551136"/>
              <a:gd name="connsiteY63" fmla="*/ 616874 h 1889065"/>
              <a:gd name="connsiteX64" fmla="*/ 748559 w 1551136"/>
              <a:gd name="connsiteY64" fmla="*/ 616217 h 1889065"/>
              <a:gd name="connsiteX65" fmla="*/ 683895 w 1551136"/>
              <a:gd name="connsiteY65" fmla="*/ 624174 h 1889065"/>
              <a:gd name="connsiteX66" fmla="*/ 520652 w 1551136"/>
              <a:gd name="connsiteY66" fmla="*/ 717503 h 1889065"/>
              <a:gd name="connsiteX67" fmla="*/ 509488 w 1551136"/>
              <a:gd name="connsiteY67" fmla="*/ 731947 h 1889065"/>
              <a:gd name="connsiteX68" fmla="*/ 417526 w 1551136"/>
              <a:gd name="connsiteY68" fmla="*/ 682999 h 1889065"/>
              <a:gd name="connsiteX69" fmla="*/ 433764 w 1551136"/>
              <a:gd name="connsiteY69" fmla="*/ 641174 h 1889065"/>
              <a:gd name="connsiteX70" fmla="*/ 431818 w 1551136"/>
              <a:gd name="connsiteY70" fmla="*/ 559087 h 1889065"/>
              <a:gd name="connsiteX71" fmla="*/ 184449 w 1551136"/>
              <a:gd name="connsiteY71" fmla="*/ 403140 h 1889065"/>
              <a:gd name="connsiteX72" fmla="*/ 28502 w 1551136"/>
              <a:gd name="connsiteY72" fmla="*/ 650508 h 1889065"/>
              <a:gd name="connsiteX73" fmla="*/ 275871 w 1551136"/>
              <a:gd name="connsiteY73" fmla="*/ 806456 h 1889065"/>
              <a:gd name="connsiteX74" fmla="*/ 405076 w 1551136"/>
              <a:gd name="connsiteY74" fmla="*/ 715069 h 1889065"/>
              <a:gd name="connsiteX75" fmla="*/ 410966 w 1551136"/>
              <a:gd name="connsiteY75" fmla="*/ 699898 h 1889065"/>
              <a:gd name="connsiteX76" fmla="*/ 498320 w 1551136"/>
              <a:gd name="connsiteY76" fmla="*/ 746394 h 1889065"/>
              <a:gd name="connsiteX77" fmla="*/ 482909 w 1551136"/>
              <a:gd name="connsiteY77" fmla="*/ 766331 h 1889065"/>
              <a:gd name="connsiteX78" fmla="*/ 441310 w 1551136"/>
              <a:gd name="connsiteY78" fmla="*/ 1008969 h 1889065"/>
              <a:gd name="connsiteX79" fmla="*/ 449944 w 1551136"/>
              <a:gd name="connsiteY79" fmla="*/ 1034731 h 1889065"/>
              <a:gd name="connsiteX80" fmla="*/ 248729 w 1551136"/>
              <a:gd name="connsiteY80" fmla="*/ 1096725 h 1889065"/>
              <a:gd name="connsiteX81" fmla="*/ 227242 w 1551136"/>
              <a:gd name="connsiteY81" fmla="*/ 1057213 h 1889065"/>
              <a:gd name="connsiteX82" fmla="*/ 90811 w 1551136"/>
              <a:gd name="connsiteY82" fmla="*/ 1017023 h 1889065"/>
              <a:gd name="connsiteX83" fmla="*/ 5737 w 1551136"/>
              <a:gd name="connsiteY83" fmla="*/ 1177863 h 1889065"/>
              <a:gd name="connsiteX84" fmla="*/ 166577 w 1551136"/>
              <a:gd name="connsiteY84" fmla="*/ 1262936 h 1889065"/>
              <a:gd name="connsiteX85" fmla="*/ 256734 w 1551136"/>
              <a:gd name="connsiteY85" fmla="*/ 1152934 h 1889065"/>
              <a:gd name="connsiteX86" fmla="*/ 252869 w 1551136"/>
              <a:gd name="connsiteY86" fmla="*/ 1114285 h 1889065"/>
              <a:gd name="connsiteX87" fmla="*/ 455666 w 1551136"/>
              <a:gd name="connsiteY87" fmla="*/ 1051803 h 1889065"/>
              <a:gd name="connsiteX88" fmla="*/ 462014 w 1551136"/>
              <a:gd name="connsiteY88" fmla="*/ 1070744 h 1889065"/>
              <a:gd name="connsiteX89" fmla="*/ 564338 w 1551136"/>
              <a:gd name="connsiteY89" fmla="*/ 1196917 h 1889065"/>
              <a:gd name="connsiteX90" fmla="*/ 573766 w 1551136"/>
              <a:gd name="connsiteY90" fmla="*/ 1202704 h 1889065"/>
              <a:gd name="connsiteX91" fmla="*/ 413748 w 1551136"/>
              <a:gd name="connsiteY91" fmla="*/ 1418002 h 1889065"/>
              <a:gd name="connsiteX92" fmla="*/ 408715 w 1551136"/>
              <a:gd name="connsiteY92" fmla="*/ 1414111 h 1889065"/>
              <a:gd name="connsiteX93" fmla="*/ 214642 w 1551136"/>
              <a:gd name="connsiteY93" fmla="*/ 1380838 h 1889065"/>
              <a:gd name="connsiteX94" fmla="*/ 20612 w 1551136"/>
              <a:gd name="connsiteY94" fmla="*/ 1688614 h 1889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1551136" h="1889065">
                <a:moveTo>
                  <a:pt x="20612" y="1688614"/>
                </a:moveTo>
                <a:cubicBezTo>
                  <a:pt x="52022" y="1827184"/>
                  <a:pt x="189818" y="1914054"/>
                  <a:pt x="328388" y="1882644"/>
                </a:cubicBezTo>
                <a:cubicBezTo>
                  <a:pt x="466958" y="1851234"/>
                  <a:pt x="553828" y="1713438"/>
                  <a:pt x="522418" y="1574868"/>
                </a:cubicBezTo>
                <a:cubicBezTo>
                  <a:pt x="510639" y="1522905"/>
                  <a:pt x="483900" y="1478211"/>
                  <a:pt x="447769" y="1444299"/>
                </a:cubicBezTo>
                <a:lnTo>
                  <a:pt x="427992" y="1429012"/>
                </a:lnTo>
                <a:lnTo>
                  <a:pt x="589166" y="1212158"/>
                </a:lnTo>
                <a:lnTo>
                  <a:pt x="610333" y="1225152"/>
                </a:lnTo>
                <a:cubicBezTo>
                  <a:pt x="626425" y="1233267"/>
                  <a:pt x="643220" y="1240048"/>
                  <a:pt x="660544" y="1245387"/>
                </a:cubicBezTo>
                <a:lnTo>
                  <a:pt x="708291" y="1255744"/>
                </a:lnTo>
                <a:lnTo>
                  <a:pt x="751873" y="1448013"/>
                </a:lnTo>
                <a:lnTo>
                  <a:pt x="723264" y="1460862"/>
                </a:lnTo>
                <a:cubicBezTo>
                  <a:pt x="682546" y="1490119"/>
                  <a:pt x="661054" y="1541876"/>
                  <a:pt x="672835" y="1593850"/>
                </a:cubicBezTo>
                <a:cubicBezTo>
                  <a:pt x="688544" y="1663149"/>
                  <a:pt x="757456" y="1706593"/>
                  <a:pt x="826755" y="1690884"/>
                </a:cubicBezTo>
                <a:cubicBezTo>
                  <a:pt x="896054" y="1675176"/>
                  <a:pt x="939497" y="1606264"/>
                  <a:pt x="923789" y="1536965"/>
                </a:cubicBezTo>
                <a:cubicBezTo>
                  <a:pt x="908081" y="1467666"/>
                  <a:pt x="839169" y="1424222"/>
                  <a:pt x="769870" y="1439931"/>
                </a:cubicBezTo>
                <a:lnTo>
                  <a:pt x="768624" y="1440490"/>
                </a:lnTo>
                <a:lnTo>
                  <a:pt x="727147" y="1257509"/>
                </a:lnTo>
                <a:lnTo>
                  <a:pt x="769467" y="1259242"/>
                </a:lnTo>
                <a:cubicBezTo>
                  <a:pt x="788220" y="1258376"/>
                  <a:pt x="807157" y="1255849"/>
                  <a:pt x="826106" y="1251554"/>
                </a:cubicBezTo>
                <a:cubicBezTo>
                  <a:pt x="847761" y="1246646"/>
                  <a:pt x="868407" y="1239659"/>
                  <a:pt x="887881" y="1230851"/>
                </a:cubicBezTo>
                <a:lnTo>
                  <a:pt x="934745" y="1203775"/>
                </a:lnTo>
                <a:lnTo>
                  <a:pt x="1184119" y="1416367"/>
                </a:lnTo>
                <a:lnTo>
                  <a:pt x="1169402" y="1432018"/>
                </a:lnTo>
                <a:cubicBezTo>
                  <a:pt x="1141180" y="1476783"/>
                  <a:pt x="1130037" y="1532314"/>
                  <a:pt x="1142659" y="1588000"/>
                </a:cubicBezTo>
                <a:cubicBezTo>
                  <a:pt x="1167905" y="1699373"/>
                  <a:pt x="1278655" y="1769193"/>
                  <a:pt x="1390028" y="1743948"/>
                </a:cubicBezTo>
                <a:cubicBezTo>
                  <a:pt x="1501401" y="1718703"/>
                  <a:pt x="1571221" y="1607952"/>
                  <a:pt x="1545976" y="1496579"/>
                </a:cubicBezTo>
                <a:cubicBezTo>
                  <a:pt x="1520730" y="1385207"/>
                  <a:pt x="1409980" y="1315386"/>
                  <a:pt x="1298607" y="1340632"/>
                </a:cubicBezTo>
                <a:cubicBezTo>
                  <a:pt x="1270764" y="1346943"/>
                  <a:pt x="1245518" y="1358598"/>
                  <a:pt x="1223705" y="1374271"/>
                </a:cubicBezTo>
                <a:lnTo>
                  <a:pt x="1196465" y="1403239"/>
                </a:lnTo>
                <a:lnTo>
                  <a:pt x="949782" y="1192941"/>
                </a:lnTo>
                <a:lnTo>
                  <a:pt x="989349" y="1158225"/>
                </a:lnTo>
                <a:cubicBezTo>
                  <a:pt x="1060013" y="1082939"/>
                  <a:pt x="1093235" y="975038"/>
                  <a:pt x="1068691" y="866759"/>
                </a:cubicBezTo>
                <a:lnTo>
                  <a:pt x="1068485" y="866089"/>
                </a:lnTo>
                <a:lnTo>
                  <a:pt x="1165346" y="832376"/>
                </a:lnTo>
                <a:lnTo>
                  <a:pt x="1165652" y="833058"/>
                </a:lnTo>
                <a:cubicBezTo>
                  <a:pt x="1194909" y="873775"/>
                  <a:pt x="1246665" y="895267"/>
                  <a:pt x="1298640" y="883486"/>
                </a:cubicBezTo>
                <a:cubicBezTo>
                  <a:pt x="1367939" y="867778"/>
                  <a:pt x="1411382" y="798866"/>
                  <a:pt x="1395674" y="729567"/>
                </a:cubicBezTo>
                <a:cubicBezTo>
                  <a:pt x="1379966" y="660268"/>
                  <a:pt x="1311054" y="616824"/>
                  <a:pt x="1241755" y="632532"/>
                </a:cubicBezTo>
                <a:cubicBezTo>
                  <a:pt x="1172456" y="648241"/>
                  <a:pt x="1129012" y="717152"/>
                  <a:pt x="1144721" y="786451"/>
                </a:cubicBezTo>
                <a:lnTo>
                  <a:pt x="1157943" y="815894"/>
                </a:lnTo>
                <a:lnTo>
                  <a:pt x="1063189" y="848873"/>
                </a:lnTo>
                <a:lnTo>
                  <a:pt x="1054248" y="819806"/>
                </a:lnTo>
                <a:cubicBezTo>
                  <a:pt x="1033560" y="767177"/>
                  <a:pt x="999884" y="722347"/>
                  <a:pt x="957886" y="688257"/>
                </a:cubicBezTo>
                <a:lnTo>
                  <a:pt x="949409" y="682984"/>
                </a:lnTo>
                <a:lnTo>
                  <a:pt x="1107340" y="398849"/>
                </a:lnTo>
                <a:lnTo>
                  <a:pt x="1137150" y="410422"/>
                </a:lnTo>
                <a:cubicBezTo>
                  <a:pt x="1163589" y="415157"/>
                  <a:pt x="1191393" y="414788"/>
                  <a:pt x="1219236" y="408476"/>
                </a:cubicBezTo>
                <a:cubicBezTo>
                  <a:pt x="1330609" y="383231"/>
                  <a:pt x="1400429" y="272480"/>
                  <a:pt x="1375184" y="161107"/>
                </a:cubicBezTo>
                <a:cubicBezTo>
                  <a:pt x="1349938" y="49735"/>
                  <a:pt x="1239187" y="-20085"/>
                  <a:pt x="1127815" y="5160"/>
                </a:cubicBezTo>
                <a:cubicBezTo>
                  <a:pt x="1016442" y="30405"/>
                  <a:pt x="946622" y="141156"/>
                  <a:pt x="971867" y="252529"/>
                </a:cubicBezTo>
                <a:cubicBezTo>
                  <a:pt x="984490" y="308215"/>
                  <a:pt x="1018489" y="353513"/>
                  <a:pt x="1063254" y="381734"/>
                </a:cubicBezTo>
                <a:lnTo>
                  <a:pt x="1090401" y="392273"/>
                </a:lnTo>
                <a:lnTo>
                  <a:pt x="934107" y="673464"/>
                </a:lnTo>
                <a:lnTo>
                  <a:pt x="889228" y="645544"/>
                </a:lnTo>
                <a:cubicBezTo>
                  <a:pt x="864651" y="634237"/>
                  <a:pt x="838575" y="625983"/>
                  <a:pt x="811585" y="621148"/>
                </a:cubicBezTo>
                <a:lnTo>
                  <a:pt x="774958" y="618282"/>
                </a:lnTo>
                <a:lnTo>
                  <a:pt x="774958" y="290006"/>
                </a:lnTo>
                <a:lnTo>
                  <a:pt x="787129" y="289718"/>
                </a:lnTo>
                <a:cubicBezTo>
                  <a:pt x="856428" y="274010"/>
                  <a:pt x="899872" y="205098"/>
                  <a:pt x="884163" y="135799"/>
                </a:cubicBezTo>
                <a:cubicBezTo>
                  <a:pt x="868455" y="66500"/>
                  <a:pt x="799543" y="23056"/>
                  <a:pt x="730244" y="38764"/>
                </a:cubicBezTo>
                <a:cubicBezTo>
                  <a:pt x="660945" y="54473"/>
                  <a:pt x="617501" y="123384"/>
                  <a:pt x="633210" y="192683"/>
                </a:cubicBezTo>
                <a:cubicBezTo>
                  <a:pt x="644991" y="244658"/>
                  <a:pt x="686699" y="282088"/>
                  <a:pt x="736052" y="290928"/>
                </a:cubicBezTo>
                <a:lnTo>
                  <a:pt x="756958" y="290433"/>
                </a:lnTo>
                <a:lnTo>
                  <a:pt x="756958" y="616874"/>
                </a:lnTo>
                <a:lnTo>
                  <a:pt x="748559" y="616217"/>
                </a:lnTo>
                <a:cubicBezTo>
                  <a:pt x="727192" y="616667"/>
                  <a:pt x="705551" y="619265"/>
                  <a:pt x="683895" y="624174"/>
                </a:cubicBezTo>
                <a:cubicBezTo>
                  <a:pt x="618928" y="638900"/>
                  <a:pt x="563050" y="672331"/>
                  <a:pt x="520652" y="717503"/>
                </a:cubicBezTo>
                <a:lnTo>
                  <a:pt x="509488" y="731947"/>
                </a:lnTo>
                <a:lnTo>
                  <a:pt x="417526" y="682999"/>
                </a:lnTo>
                <a:lnTo>
                  <a:pt x="433764" y="641174"/>
                </a:lnTo>
                <a:cubicBezTo>
                  <a:pt x="438499" y="614735"/>
                  <a:pt x="438130" y="586930"/>
                  <a:pt x="431818" y="559087"/>
                </a:cubicBezTo>
                <a:cubicBezTo>
                  <a:pt x="406573" y="447715"/>
                  <a:pt x="295822" y="377894"/>
                  <a:pt x="184449" y="403140"/>
                </a:cubicBezTo>
                <a:cubicBezTo>
                  <a:pt x="73077" y="428385"/>
                  <a:pt x="3257" y="539136"/>
                  <a:pt x="28502" y="650508"/>
                </a:cubicBezTo>
                <a:cubicBezTo>
                  <a:pt x="53747" y="761881"/>
                  <a:pt x="164498" y="831701"/>
                  <a:pt x="275871" y="806456"/>
                </a:cubicBezTo>
                <a:cubicBezTo>
                  <a:pt x="331557" y="793833"/>
                  <a:pt x="376855" y="759834"/>
                  <a:pt x="405076" y="715069"/>
                </a:cubicBezTo>
                <a:lnTo>
                  <a:pt x="410966" y="699898"/>
                </a:lnTo>
                <a:lnTo>
                  <a:pt x="498320" y="746394"/>
                </a:lnTo>
                <a:lnTo>
                  <a:pt x="482909" y="766331"/>
                </a:lnTo>
                <a:cubicBezTo>
                  <a:pt x="439010" y="835965"/>
                  <a:pt x="421675" y="922346"/>
                  <a:pt x="441310" y="1008969"/>
                </a:cubicBezTo>
                <a:lnTo>
                  <a:pt x="449944" y="1034731"/>
                </a:lnTo>
                <a:lnTo>
                  <a:pt x="248729" y="1096725"/>
                </a:lnTo>
                <a:lnTo>
                  <a:pt x="227242" y="1057213"/>
                </a:lnTo>
                <a:cubicBezTo>
                  <a:pt x="194979" y="1018833"/>
                  <a:pt x="141741" y="1001331"/>
                  <a:pt x="90811" y="1017023"/>
                </a:cubicBezTo>
                <a:cubicBezTo>
                  <a:pt x="22904" y="1037945"/>
                  <a:pt x="-15185" y="1109955"/>
                  <a:pt x="5737" y="1177863"/>
                </a:cubicBezTo>
                <a:cubicBezTo>
                  <a:pt x="26660" y="1245769"/>
                  <a:pt x="98670" y="1283858"/>
                  <a:pt x="166577" y="1262936"/>
                </a:cubicBezTo>
                <a:cubicBezTo>
                  <a:pt x="217507" y="1247244"/>
                  <a:pt x="251665" y="1202816"/>
                  <a:pt x="256734" y="1152934"/>
                </a:cubicBezTo>
                <a:lnTo>
                  <a:pt x="252869" y="1114285"/>
                </a:lnTo>
                <a:lnTo>
                  <a:pt x="455666" y="1051803"/>
                </a:lnTo>
                <a:lnTo>
                  <a:pt x="462014" y="1070744"/>
                </a:lnTo>
                <a:cubicBezTo>
                  <a:pt x="485133" y="1121862"/>
                  <a:pt x="520796" y="1164899"/>
                  <a:pt x="564338" y="1196917"/>
                </a:cubicBezTo>
                <a:lnTo>
                  <a:pt x="573766" y="1202704"/>
                </a:lnTo>
                <a:lnTo>
                  <a:pt x="413748" y="1418002"/>
                </a:lnTo>
                <a:lnTo>
                  <a:pt x="408715" y="1414111"/>
                </a:lnTo>
                <a:cubicBezTo>
                  <a:pt x="353018" y="1378998"/>
                  <a:pt x="283927" y="1365133"/>
                  <a:pt x="214642" y="1380838"/>
                </a:cubicBezTo>
                <a:cubicBezTo>
                  <a:pt x="76072" y="1412249"/>
                  <a:pt x="-10798" y="1550045"/>
                  <a:pt x="20612" y="1688614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9" name="Rounded Rectangle 48"/>
          <p:cNvSpPr/>
          <p:nvPr/>
        </p:nvSpPr>
        <p:spPr>
          <a:xfrm>
            <a:off x="0" y="1737360"/>
            <a:ext cx="11600496" cy="3383280"/>
          </a:xfrm>
          <a:prstGeom prst="roundRect">
            <a:avLst>
              <a:gd name="adj" fmla="val 6415"/>
            </a:avLst>
          </a:prstGeom>
          <a:solidFill>
            <a:schemeClr val="accent1"/>
          </a:solidFill>
          <a:ln>
            <a:noFill/>
          </a:ln>
          <a:effectLst>
            <a:outerShdw blurRad="673100" dist="2794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51" name="TextBox 50"/>
          <p:cNvSpPr txBox="1"/>
          <p:nvPr/>
        </p:nvSpPr>
        <p:spPr>
          <a:xfrm>
            <a:off x="3932989" y="2413336"/>
            <a:ext cx="5475253" cy="203132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spcAft>
                <a:spcPts val="600"/>
              </a:spcAft>
            </a:pPr>
            <a:r>
              <a:rPr lang="en-US" sz="6600" dirty="0" smtClean="0">
                <a:solidFill>
                  <a:srgbClr val="FFFFFF"/>
                </a:solidFill>
                <a:latin typeface="+mj-lt"/>
              </a:rPr>
              <a:t>MEDICAL </a:t>
            </a:r>
            <a:r>
              <a:rPr lang="en-US" sz="6000" dirty="0" smtClean="0">
                <a:solidFill>
                  <a:srgbClr val="FFFFFF"/>
                </a:solidFill>
              </a:rPr>
              <a:t>Dashboard</a:t>
            </a:r>
            <a:endParaRPr lang="en-US" sz="6600" dirty="0">
              <a:solidFill>
                <a:srgbClr val="FFFFFF"/>
              </a:solidFill>
            </a:endParaRPr>
          </a:p>
        </p:txBody>
      </p:sp>
      <p:cxnSp>
        <p:nvCxnSpPr>
          <p:cNvPr id="52" name="Straight Connector 51"/>
          <p:cNvCxnSpPr/>
          <p:nvPr/>
        </p:nvCxnSpPr>
        <p:spPr>
          <a:xfrm>
            <a:off x="3479029" y="2223874"/>
            <a:ext cx="0" cy="2410253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0" y="1737360"/>
            <a:ext cx="3479029" cy="33832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1033955" y="3672874"/>
            <a:ext cx="200095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1400" dirty="0" smtClean="0">
                <a:solidFill>
                  <a:srgbClr val="FFFFFF"/>
                </a:solidFill>
              </a:rPr>
              <a:t>POWERPOINT PRESENTATION TEMPLATE</a:t>
            </a:r>
            <a:endParaRPr lang="en-US" sz="1400" dirty="0">
              <a:solidFill>
                <a:srgbClr val="FFFFFF"/>
              </a:solidFill>
            </a:endParaRPr>
          </a:p>
        </p:txBody>
      </p:sp>
      <p:grpSp>
        <p:nvGrpSpPr>
          <p:cNvPr id="74" name="Group 73"/>
          <p:cNvGrpSpPr/>
          <p:nvPr/>
        </p:nvGrpSpPr>
        <p:grpSpPr>
          <a:xfrm>
            <a:off x="2874457" y="5515873"/>
            <a:ext cx="503760" cy="517128"/>
            <a:chOff x="6206178" y="1941662"/>
            <a:chExt cx="4480417" cy="4599295"/>
          </a:xfrm>
          <a:solidFill>
            <a:schemeClr val="tx1">
              <a:alpha val="20000"/>
            </a:schemeClr>
          </a:solidFill>
        </p:grpSpPr>
        <p:sp>
          <p:nvSpPr>
            <p:cNvPr id="75" name="Oval 74"/>
            <p:cNvSpPr/>
            <p:nvPr/>
          </p:nvSpPr>
          <p:spPr>
            <a:xfrm>
              <a:off x="6976152" y="2784294"/>
              <a:ext cx="2938412" cy="29384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/>
            <p:cNvSpPr/>
            <p:nvPr/>
          </p:nvSpPr>
          <p:spPr>
            <a:xfrm rot="16200000">
              <a:off x="6012406" y="4059728"/>
              <a:ext cx="775090" cy="38754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Trapezoid 76"/>
            <p:cNvSpPr/>
            <p:nvPr/>
          </p:nvSpPr>
          <p:spPr>
            <a:xfrm rot="16200000">
              <a:off x="6681100" y="3994706"/>
              <a:ext cx="279128" cy="517588"/>
            </a:xfrm>
            <a:prstGeom prst="trapezoid">
              <a:avLst>
                <a:gd name="adj" fmla="val 2664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/>
            <p:cNvSpPr/>
            <p:nvPr/>
          </p:nvSpPr>
          <p:spPr>
            <a:xfrm rot="5400000" flipH="1">
              <a:off x="10105278" y="4059728"/>
              <a:ext cx="775090" cy="38754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Trapezoid 78"/>
            <p:cNvSpPr/>
            <p:nvPr/>
          </p:nvSpPr>
          <p:spPr>
            <a:xfrm rot="5400000" flipH="1">
              <a:off x="9932546" y="3994706"/>
              <a:ext cx="279128" cy="517588"/>
            </a:xfrm>
            <a:prstGeom prst="trapezoid">
              <a:avLst>
                <a:gd name="adj" fmla="val 2664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0" name="Group 79"/>
            <p:cNvGrpSpPr/>
            <p:nvPr/>
          </p:nvGrpSpPr>
          <p:grpSpPr>
            <a:xfrm>
              <a:off x="6460651" y="1941662"/>
              <a:ext cx="3971472" cy="1612306"/>
              <a:chOff x="6460651" y="1941662"/>
              <a:chExt cx="3971472" cy="1612306"/>
            </a:xfrm>
            <a:grpFill/>
          </p:grpSpPr>
          <p:sp>
            <p:nvSpPr>
              <p:cNvPr id="94" name="Oval 93"/>
              <p:cNvSpPr/>
              <p:nvPr/>
            </p:nvSpPr>
            <p:spPr>
              <a:xfrm>
                <a:off x="8057813" y="1941662"/>
                <a:ext cx="775090" cy="38754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Trapezoid 94"/>
              <p:cNvSpPr/>
              <p:nvPr/>
            </p:nvSpPr>
            <p:spPr>
              <a:xfrm>
                <a:off x="8293931" y="2299133"/>
                <a:ext cx="279128" cy="517588"/>
              </a:xfrm>
              <a:prstGeom prst="trapezoid">
                <a:avLst>
                  <a:gd name="adj" fmla="val 26646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96" name="Group 95"/>
              <p:cNvGrpSpPr/>
              <p:nvPr/>
            </p:nvGrpSpPr>
            <p:grpSpPr>
              <a:xfrm>
                <a:off x="6460651" y="2200454"/>
                <a:ext cx="1336320" cy="1353514"/>
                <a:chOff x="6460651" y="2200454"/>
                <a:chExt cx="1336320" cy="1353514"/>
              </a:xfrm>
              <a:grpFill/>
            </p:grpSpPr>
            <p:sp>
              <p:nvSpPr>
                <p:cNvPr id="102" name="Oval 101"/>
                <p:cNvSpPr/>
                <p:nvPr/>
              </p:nvSpPr>
              <p:spPr>
                <a:xfrm rot="20034444">
                  <a:off x="7021881" y="2200454"/>
                  <a:ext cx="775090" cy="38754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3" name="Oval 102"/>
                <p:cNvSpPr/>
                <p:nvPr/>
              </p:nvSpPr>
              <p:spPr>
                <a:xfrm rot="18345651">
                  <a:off x="6266879" y="2972650"/>
                  <a:ext cx="775090" cy="38754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" name="Trapezoid 103"/>
                <p:cNvSpPr/>
                <p:nvPr/>
              </p:nvSpPr>
              <p:spPr>
                <a:xfrm rot="19819861">
                  <a:off x="7480918" y="2502704"/>
                  <a:ext cx="279128" cy="517588"/>
                </a:xfrm>
                <a:prstGeom prst="trapezoid">
                  <a:avLst>
                    <a:gd name="adj" fmla="val 2664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5" name="Trapezoid 104"/>
                <p:cNvSpPr/>
                <p:nvPr/>
              </p:nvSpPr>
              <p:spPr>
                <a:xfrm rot="18131512">
                  <a:off x="6851987" y="3134187"/>
                  <a:ext cx="279128" cy="517588"/>
                </a:xfrm>
                <a:prstGeom prst="trapezoid">
                  <a:avLst>
                    <a:gd name="adj" fmla="val 2664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7" name="Group 96"/>
              <p:cNvGrpSpPr/>
              <p:nvPr/>
            </p:nvGrpSpPr>
            <p:grpSpPr>
              <a:xfrm flipH="1">
                <a:off x="9095803" y="2200454"/>
                <a:ext cx="1336320" cy="1353514"/>
                <a:chOff x="6460651" y="2200454"/>
                <a:chExt cx="1336320" cy="1353514"/>
              </a:xfrm>
              <a:grpFill/>
            </p:grpSpPr>
            <p:sp>
              <p:nvSpPr>
                <p:cNvPr id="98" name="Oval 97"/>
                <p:cNvSpPr/>
                <p:nvPr/>
              </p:nvSpPr>
              <p:spPr>
                <a:xfrm rot="20034444">
                  <a:off x="7021881" y="2200454"/>
                  <a:ext cx="775090" cy="38754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9" name="Oval 98"/>
                <p:cNvSpPr/>
                <p:nvPr/>
              </p:nvSpPr>
              <p:spPr>
                <a:xfrm rot="18345651">
                  <a:off x="6266879" y="2972650"/>
                  <a:ext cx="775090" cy="38754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0" name="Trapezoid 99"/>
                <p:cNvSpPr/>
                <p:nvPr/>
              </p:nvSpPr>
              <p:spPr>
                <a:xfrm rot="19819861">
                  <a:off x="7480918" y="2502704"/>
                  <a:ext cx="279128" cy="517588"/>
                </a:xfrm>
                <a:prstGeom prst="trapezoid">
                  <a:avLst>
                    <a:gd name="adj" fmla="val 2664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1" name="Trapezoid 100"/>
                <p:cNvSpPr/>
                <p:nvPr/>
              </p:nvSpPr>
              <p:spPr>
                <a:xfrm rot="18131512">
                  <a:off x="6851987" y="3134187"/>
                  <a:ext cx="279128" cy="517588"/>
                </a:xfrm>
                <a:prstGeom prst="trapezoid">
                  <a:avLst>
                    <a:gd name="adj" fmla="val 2664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81" name="Group 80"/>
            <p:cNvGrpSpPr/>
            <p:nvPr/>
          </p:nvGrpSpPr>
          <p:grpSpPr>
            <a:xfrm flipV="1">
              <a:off x="6460651" y="4928651"/>
              <a:ext cx="3971472" cy="1612306"/>
              <a:chOff x="6460651" y="1941662"/>
              <a:chExt cx="3971472" cy="1612306"/>
            </a:xfrm>
            <a:grpFill/>
          </p:grpSpPr>
          <p:sp>
            <p:nvSpPr>
              <p:cNvPr id="82" name="Oval 81"/>
              <p:cNvSpPr/>
              <p:nvPr/>
            </p:nvSpPr>
            <p:spPr>
              <a:xfrm>
                <a:off x="8057813" y="1941662"/>
                <a:ext cx="775090" cy="38754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Trapezoid 82"/>
              <p:cNvSpPr/>
              <p:nvPr/>
            </p:nvSpPr>
            <p:spPr>
              <a:xfrm>
                <a:off x="8293931" y="2299133"/>
                <a:ext cx="279128" cy="517588"/>
              </a:xfrm>
              <a:prstGeom prst="trapezoid">
                <a:avLst>
                  <a:gd name="adj" fmla="val 26646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84" name="Group 83"/>
              <p:cNvGrpSpPr/>
              <p:nvPr/>
            </p:nvGrpSpPr>
            <p:grpSpPr>
              <a:xfrm>
                <a:off x="6460651" y="2200454"/>
                <a:ext cx="1336320" cy="1353514"/>
                <a:chOff x="6460651" y="2200454"/>
                <a:chExt cx="1336320" cy="1353514"/>
              </a:xfrm>
              <a:grpFill/>
            </p:grpSpPr>
            <p:sp>
              <p:nvSpPr>
                <p:cNvPr id="90" name="Oval 89"/>
                <p:cNvSpPr/>
                <p:nvPr/>
              </p:nvSpPr>
              <p:spPr>
                <a:xfrm rot="20034444">
                  <a:off x="7021881" y="2200454"/>
                  <a:ext cx="775090" cy="38754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1" name="Oval 90"/>
                <p:cNvSpPr/>
                <p:nvPr/>
              </p:nvSpPr>
              <p:spPr>
                <a:xfrm rot="18345651">
                  <a:off x="6266879" y="2972650"/>
                  <a:ext cx="775090" cy="38754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2" name="Trapezoid 91"/>
                <p:cNvSpPr/>
                <p:nvPr/>
              </p:nvSpPr>
              <p:spPr>
                <a:xfrm rot="19819861">
                  <a:off x="7480918" y="2502704"/>
                  <a:ext cx="279128" cy="517588"/>
                </a:xfrm>
                <a:prstGeom prst="trapezoid">
                  <a:avLst>
                    <a:gd name="adj" fmla="val 2664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3" name="Trapezoid 92"/>
                <p:cNvSpPr/>
                <p:nvPr/>
              </p:nvSpPr>
              <p:spPr>
                <a:xfrm rot="18131512">
                  <a:off x="6851987" y="3134187"/>
                  <a:ext cx="279128" cy="517588"/>
                </a:xfrm>
                <a:prstGeom prst="trapezoid">
                  <a:avLst>
                    <a:gd name="adj" fmla="val 2664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5" name="Group 84"/>
              <p:cNvGrpSpPr/>
              <p:nvPr/>
            </p:nvGrpSpPr>
            <p:grpSpPr>
              <a:xfrm flipH="1">
                <a:off x="9095803" y="2200454"/>
                <a:ext cx="1336320" cy="1353514"/>
                <a:chOff x="6460651" y="2200454"/>
                <a:chExt cx="1336320" cy="1353514"/>
              </a:xfrm>
              <a:grpFill/>
            </p:grpSpPr>
            <p:sp>
              <p:nvSpPr>
                <p:cNvPr id="86" name="Oval 85"/>
                <p:cNvSpPr/>
                <p:nvPr/>
              </p:nvSpPr>
              <p:spPr>
                <a:xfrm rot="20034444">
                  <a:off x="7021881" y="2200454"/>
                  <a:ext cx="775090" cy="38754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7" name="Oval 86"/>
                <p:cNvSpPr/>
                <p:nvPr/>
              </p:nvSpPr>
              <p:spPr>
                <a:xfrm rot="18345651">
                  <a:off x="6266879" y="2972650"/>
                  <a:ext cx="775090" cy="38754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Trapezoid 87"/>
                <p:cNvSpPr/>
                <p:nvPr/>
              </p:nvSpPr>
              <p:spPr>
                <a:xfrm rot="19819861">
                  <a:off x="7480918" y="2502704"/>
                  <a:ext cx="279128" cy="517588"/>
                </a:xfrm>
                <a:prstGeom prst="trapezoid">
                  <a:avLst>
                    <a:gd name="adj" fmla="val 2664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Trapezoid 88"/>
                <p:cNvSpPr/>
                <p:nvPr/>
              </p:nvSpPr>
              <p:spPr>
                <a:xfrm rot="18131512">
                  <a:off x="6851987" y="3134187"/>
                  <a:ext cx="279128" cy="517588"/>
                </a:xfrm>
                <a:prstGeom prst="trapezoid">
                  <a:avLst>
                    <a:gd name="adj" fmla="val 2664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106" name="Freeform 105"/>
          <p:cNvSpPr/>
          <p:nvPr/>
        </p:nvSpPr>
        <p:spPr>
          <a:xfrm rot="5630569" flipH="1">
            <a:off x="5754930" y="5813836"/>
            <a:ext cx="778546" cy="948158"/>
          </a:xfrm>
          <a:custGeom>
            <a:avLst/>
            <a:gdLst>
              <a:gd name="connsiteX0" fmla="*/ 20612 w 1551136"/>
              <a:gd name="connsiteY0" fmla="*/ 1688614 h 1889065"/>
              <a:gd name="connsiteX1" fmla="*/ 328388 w 1551136"/>
              <a:gd name="connsiteY1" fmla="*/ 1882644 h 1889065"/>
              <a:gd name="connsiteX2" fmla="*/ 522418 w 1551136"/>
              <a:gd name="connsiteY2" fmla="*/ 1574868 h 1889065"/>
              <a:gd name="connsiteX3" fmla="*/ 447769 w 1551136"/>
              <a:gd name="connsiteY3" fmla="*/ 1444299 h 1889065"/>
              <a:gd name="connsiteX4" fmla="*/ 427992 w 1551136"/>
              <a:gd name="connsiteY4" fmla="*/ 1429012 h 1889065"/>
              <a:gd name="connsiteX5" fmla="*/ 589166 w 1551136"/>
              <a:gd name="connsiteY5" fmla="*/ 1212158 h 1889065"/>
              <a:gd name="connsiteX6" fmla="*/ 610333 w 1551136"/>
              <a:gd name="connsiteY6" fmla="*/ 1225152 h 1889065"/>
              <a:gd name="connsiteX7" fmla="*/ 660544 w 1551136"/>
              <a:gd name="connsiteY7" fmla="*/ 1245387 h 1889065"/>
              <a:gd name="connsiteX8" fmla="*/ 708291 w 1551136"/>
              <a:gd name="connsiteY8" fmla="*/ 1255744 h 1889065"/>
              <a:gd name="connsiteX9" fmla="*/ 751873 w 1551136"/>
              <a:gd name="connsiteY9" fmla="*/ 1448013 h 1889065"/>
              <a:gd name="connsiteX10" fmla="*/ 723264 w 1551136"/>
              <a:gd name="connsiteY10" fmla="*/ 1460862 h 1889065"/>
              <a:gd name="connsiteX11" fmla="*/ 672835 w 1551136"/>
              <a:gd name="connsiteY11" fmla="*/ 1593850 h 1889065"/>
              <a:gd name="connsiteX12" fmla="*/ 826755 w 1551136"/>
              <a:gd name="connsiteY12" fmla="*/ 1690884 h 1889065"/>
              <a:gd name="connsiteX13" fmla="*/ 923789 w 1551136"/>
              <a:gd name="connsiteY13" fmla="*/ 1536965 h 1889065"/>
              <a:gd name="connsiteX14" fmla="*/ 769870 w 1551136"/>
              <a:gd name="connsiteY14" fmla="*/ 1439931 h 1889065"/>
              <a:gd name="connsiteX15" fmla="*/ 768624 w 1551136"/>
              <a:gd name="connsiteY15" fmla="*/ 1440490 h 1889065"/>
              <a:gd name="connsiteX16" fmla="*/ 727147 w 1551136"/>
              <a:gd name="connsiteY16" fmla="*/ 1257509 h 1889065"/>
              <a:gd name="connsiteX17" fmla="*/ 769467 w 1551136"/>
              <a:gd name="connsiteY17" fmla="*/ 1259242 h 1889065"/>
              <a:gd name="connsiteX18" fmla="*/ 826106 w 1551136"/>
              <a:gd name="connsiteY18" fmla="*/ 1251554 h 1889065"/>
              <a:gd name="connsiteX19" fmla="*/ 887881 w 1551136"/>
              <a:gd name="connsiteY19" fmla="*/ 1230851 h 1889065"/>
              <a:gd name="connsiteX20" fmla="*/ 934745 w 1551136"/>
              <a:gd name="connsiteY20" fmla="*/ 1203775 h 1889065"/>
              <a:gd name="connsiteX21" fmla="*/ 1184119 w 1551136"/>
              <a:gd name="connsiteY21" fmla="*/ 1416367 h 1889065"/>
              <a:gd name="connsiteX22" fmla="*/ 1169402 w 1551136"/>
              <a:gd name="connsiteY22" fmla="*/ 1432018 h 1889065"/>
              <a:gd name="connsiteX23" fmla="*/ 1142659 w 1551136"/>
              <a:gd name="connsiteY23" fmla="*/ 1588000 h 1889065"/>
              <a:gd name="connsiteX24" fmla="*/ 1390028 w 1551136"/>
              <a:gd name="connsiteY24" fmla="*/ 1743948 h 1889065"/>
              <a:gd name="connsiteX25" fmla="*/ 1545976 w 1551136"/>
              <a:gd name="connsiteY25" fmla="*/ 1496579 h 1889065"/>
              <a:gd name="connsiteX26" fmla="*/ 1298607 w 1551136"/>
              <a:gd name="connsiteY26" fmla="*/ 1340632 h 1889065"/>
              <a:gd name="connsiteX27" fmla="*/ 1223705 w 1551136"/>
              <a:gd name="connsiteY27" fmla="*/ 1374271 h 1889065"/>
              <a:gd name="connsiteX28" fmla="*/ 1196465 w 1551136"/>
              <a:gd name="connsiteY28" fmla="*/ 1403239 h 1889065"/>
              <a:gd name="connsiteX29" fmla="*/ 949782 w 1551136"/>
              <a:gd name="connsiteY29" fmla="*/ 1192941 h 1889065"/>
              <a:gd name="connsiteX30" fmla="*/ 989349 w 1551136"/>
              <a:gd name="connsiteY30" fmla="*/ 1158225 h 1889065"/>
              <a:gd name="connsiteX31" fmla="*/ 1068691 w 1551136"/>
              <a:gd name="connsiteY31" fmla="*/ 866759 h 1889065"/>
              <a:gd name="connsiteX32" fmla="*/ 1068485 w 1551136"/>
              <a:gd name="connsiteY32" fmla="*/ 866089 h 1889065"/>
              <a:gd name="connsiteX33" fmla="*/ 1165346 w 1551136"/>
              <a:gd name="connsiteY33" fmla="*/ 832376 h 1889065"/>
              <a:gd name="connsiteX34" fmla="*/ 1165652 w 1551136"/>
              <a:gd name="connsiteY34" fmla="*/ 833058 h 1889065"/>
              <a:gd name="connsiteX35" fmla="*/ 1298640 w 1551136"/>
              <a:gd name="connsiteY35" fmla="*/ 883486 h 1889065"/>
              <a:gd name="connsiteX36" fmla="*/ 1395674 w 1551136"/>
              <a:gd name="connsiteY36" fmla="*/ 729567 h 1889065"/>
              <a:gd name="connsiteX37" fmla="*/ 1241755 w 1551136"/>
              <a:gd name="connsiteY37" fmla="*/ 632532 h 1889065"/>
              <a:gd name="connsiteX38" fmla="*/ 1144721 w 1551136"/>
              <a:gd name="connsiteY38" fmla="*/ 786451 h 1889065"/>
              <a:gd name="connsiteX39" fmla="*/ 1157943 w 1551136"/>
              <a:gd name="connsiteY39" fmla="*/ 815894 h 1889065"/>
              <a:gd name="connsiteX40" fmla="*/ 1063189 w 1551136"/>
              <a:gd name="connsiteY40" fmla="*/ 848873 h 1889065"/>
              <a:gd name="connsiteX41" fmla="*/ 1054248 w 1551136"/>
              <a:gd name="connsiteY41" fmla="*/ 819806 h 1889065"/>
              <a:gd name="connsiteX42" fmla="*/ 957886 w 1551136"/>
              <a:gd name="connsiteY42" fmla="*/ 688257 h 1889065"/>
              <a:gd name="connsiteX43" fmla="*/ 949409 w 1551136"/>
              <a:gd name="connsiteY43" fmla="*/ 682984 h 1889065"/>
              <a:gd name="connsiteX44" fmla="*/ 1107340 w 1551136"/>
              <a:gd name="connsiteY44" fmla="*/ 398849 h 1889065"/>
              <a:gd name="connsiteX45" fmla="*/ 1137150 w 1551136"/>
              <a:gd name="connsiteY45" fmla="*/ 410422 h 1889065"/>
              <a:gd name="connsiteX46" fmla="*/ 1219236 w 1551136"/>
              <a:gd name="connsiteY46" fmla="*/ 408476 h 1889065"/>
              <a:gd name="connsiteX47" fmla="*/ 1375184 w 1551136"/>
              <a:gd name="connsiteY47" fmla="*/ 161107 h 1889065"/>
              <a:gd name="connsiteX48" fmla="*/ 1127815 w 1551136"/>
              <a:gd name="connsiteY48" fmla="*/ 5160 h 1889065"/>
              <a:gd name="connsiteX49" fmla="*/ 971867 w 1551136"/>
              <a:gd name="connsiteY49" fmla="*/ 252529 h 1889065"/>
              <a:gd name="connsiteX50" fmla="*/ 1063254 w 1551136"/>
              <a:gd name="connsiteY50" fmla="*/ 381734 h 1889065"/>
              <a:gd name="connsiteX51" fmla="*/ 1090401 w 1551136"/>
              <a:gd name="connsiteY51" fmla="*/ 392273 h 1889065"/>
              <a:gd name="connsiteX52" fmla="*/ 934107 w 1551136"/>
              <a:gd name="connsiteY52" fmla="*/ 673464 h 1889065"/>
              <a:gd name="connsiteX53" fmla="*/ 889228 w 1551136"/>
              <a:gd name="connsiteY53" fmla="*/ 645544 h 1889065"/>
              <a:gd name="connsiteX54" fmla="*/ 811585 w 1551136"/>
              <a:gd name="connsiteY54" fmla="*/ 621148 h 1889065"/>
              <a:gd name="connsiteX55" fmla="*/ 774958 w 1551136"/>
              <a:gd name="connsiteY55" fmla="*/ 618282 h 1889065"/>
              <a:gd name="connsiteX56" fmla="*/ 774958 w 1551136"/>
              <a:gd name="connsiteY56" fmla="*/ 290006 h 1889065"/>
              <a:gd name="connsiteX57" fmla="*/ 787129 w 1551136"/>
              <a:gd name="connsiteY57" fmla="*/ 289718 h 1889065"/>
              <a:gd name="connsiteX58" fmla="*/ 884163 w 1551136"/>
              <a:gd name="connsiteY58" fmla="*/ 135799 h 1889065"/>
              <a:gd name="connsiteX59" fmla="*/ 730244 w 1551136"/>
              <a:gd name="connsiteY59" fmla="*/ 38764 h 1889065"/>
              <a:gd name="connsiteX60" fmla="*/ 633210 w 1551136"/>
              <a:gd name="connsiteY60" fmla="*/ 192683 h 1889065"/>
              <a:gd name="connsiteX61" fmla="*/ 736052 w 1551136"/>
              <a:gd name="connsiteY61" fmla="*/ 290928 h 1889065"/>
              <a:gd name="connsiteX62" fmla="*/ 756958 w 1551136"/>
              <a:gd name="connsiteY62" fmla="*/ 290433 h 1889065"/>
              <a:gd name="connsiteX63" fmla="*/ 756958 w 1551136"/>
              <a:gd name="connsiteY63" fmla="*/ 616874 h 1889065"/>
              <a:gd name="connsiteX64" fmla="*/ 748559 w 1551136"/>
              <a:gd name="connsiteY64" fmla="*/ 616217 h 1889065"/>
              <a:gd name="connsiteX65" fmla="*/ 683895 w 1551136"/>
              <a:gd name="connsiteY65" fmla="*/ 624174 h 1889065"/>
              <a:gd name="connsiteX66" fmla="*/ 520652 w 1551136"/>
              <a:gd name="connsiteY66" fmla="*/ 717503 h 1889065"/>
              <a:gd name="connsiteX67" fmla="*/ 509488 w 1551136"/>
              <a:gd name="connsiteY67" fmla="*/ 731947 h 1889065"/>
              <a:gd name="connsiteX68" fmla="*/ 417526 w 1551136"/>
              <a:gd name="connsiteY68" fmla="*/ 682999 h 1889065"/>
              <a:gd name="connsiteX69" fmla="*/ 433764 w 1551136"/>
              <a:gd name="connsiteY69" fmla="*/ 641174 h 1889065"/>
              <a:gd name="connsiteX70" fmla="*/ 431818 w 1551136"/>
              <a:gd name="connsiteY70" fmla="*/ 559087 h 1889065"/>
              <a:gd name="connsiteX71" fmla="*/ 184449 w 1551136"/>
              <a:gd name="connsiteY71" fmla="*/ 403140 h 1889065"/>
              <a:gd name="connsiteX72" fmla="*/ 28502 w 1551136"/>
              <a:gd name="connsiteY72" fmla="*/ 650508 h 1889065"/>
              <a:gd name="connsiteX73" fmla="*/ 275871 w 1551136"/>
              <a:gd name="connsiteY73" fmla="*/ 806456 h 1889065"/>
              <a:gd name="connsiteX74" fmla="*/ 405076 w 1551136"/>
              <a:gd name="connsiteY74" fmla="*/ 715069 h 1889065"/>
              <a:gd name="connsiteX75" fmla="*/ 410966 w 1551136"/>
              <a:gd name="connsiteY75" fmla="*/ 699898 h 1889065"/>
              <a:gd name="connsiteX76" fmla="*/ 498320 w 1551136"/>
              <a:gd name="connsiteY76" fmla="*/ 746394 h 1889065"/>
              <a:gd name="connsiteX77" fmla="*/ 482909 w 1551136"/>
              <a:gd name="connsiteY77" fmla="*/ 766331 h 1889065"/>
              <a:gd name="connsiteX78" fmla="*/ 441310 w 1551136"/>
              <a:gd name="connsiteY78" fmla="*/ 1008969 h 1889065"/>
              <a:gd name="connsiteX79" fmla="*/ 449944 w 1551136"/>
              <a:gd name="connsiteY79" fmla="*/ 1034731 h 1889065"/>
              <a:gd name="connsiteX80" fmla="*/ 248729 w 1551136"/>
              <a:gd name="connsiteY80" fmla="*/ 1096725 h 1889065"/>
              <a:gd name="connsiteX81" fmla="*/ 227242 w 1551136"/>
              <a:gd name="connsiteY81" fmla="*/ 1057213 h 1889065"/>
              <a:gd name="connsiteX82" fmla="*/ 90811 w 1551136"/>
              <a:gd name="connsiteY82" fmla="*/ 1017023 h 1889065"/>
              <a:gd name="connsiteX83" fmla="*/ 5737 w 1551136"/>
              <a:gd name="connsiteY83" fmla="*/ 1177863 h 1889065"/>
              <a:gd name="connsiteX84" fmla="*/ 166577 w 1551136"/>
              <a:gd name="connsiteY84" fmla="*/ 1262936 h 1889065"/>
              <a:gd name="connsiteX85" fmla="*/ 256734 w 1551136"/>
              <a:gd name="connsiteY85" fmla="*/ 1152934 h 1889065"/>
              <a:gd name="connsiteX86" fmla="*/ 252869 w 1551136"/>
              <a:gd name="connsiteY86" fmla="*/ 1114285 h 1889065"/>
              <a:gd name="connsiteX87" fmla="*/ 455666 w 1551136"/>
              <a:gd name="connsiteY87" fmla="*/ 1051803 h 1889065"/>
              <a:gd name="connsiteX88" fmla="*/ 462014 w 1551136"/>
              <a:gd name="connsiteY88" fmla="*/ 1070744 h 1889065"/>
              <a:gd name="connsiteX89" fmla="*/ 564338 w 1551136"/>
              <a:gd name="connsiteY89" fmla="*/ 1196917 h 1889065"/>
              <a:gd name="connsiteX90" fmla="*/ 573766 w 1551136"/>
              <a:gd name="connsiteY90" fmla="*/ 1202704 h 1889065"/>
              <a:gd name="connsiteX91" fmla="*/ 413748 w 1551136"/>
              <a:gd name="connsiteY91" fmla="*/ 1418002 h 1889065"/>
              <a:gd name="connsiteX92" fmla="*/ 408715 w 1551136"/>
              <a:gd name="connsiteY92" fmla="*/ 1414111 h 1889065"/>
              <a:gd name="connsiteX93" fmla="*/ 214642 w 1551136"/>
              <a:gd name="connsiteY93" fmla="*/ 1380838 h 1889065"/>
              <a:gd name="connsiteX94" fmla="*/ 20612 w 1551136"/>
              <a:gd name="connsiteY94" fmla="*/ 1688614 h 1889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1551136" h="1889065">
                <a:moveTo>
                  <a:pt x="20612" y="1688614"/>
                </a:moveTo>
                <a:cubicBezTo>
                  <a:pt x="52022" y="1827184"/>
                  <a:pt x="189818" y="1914054"/>
                  <a:pt x="328388" y="1882644"/>
                </a:cubicBezTo>
                <a:cubicBezTo>
                  <a:pt x="466958" y="1851234"/>
                  <a:pt x="553828" y="1713438"/>
                  <a:pt x="522418" y="1574868"/>
                </a:cubicBezTo>
                <a:cubicBezTo>
                  <a:pt x="510639" y="1522905"/>
                  <a:pt x="483900" y="1478211"/>
                  <a:pt x="447769" y="1444299"/>
                </a:cubicBezTo>
                <a:lnTo>
                  <a:pt x="427992" y="1429012"/>
                </a:lnTo>
                <a:lnTo>
                  <a:pt x="589166" y="1212158"/>
                </a:lnTo>
                <a:lnTo>
                  <a:pt x="610333" y="1225152"/>
                </a:lnTo>
                <a:cubicBezTo>
                  <a:pt x="626425" y="1233267"/>
                  <a:pt x="643220" y="1240048"/>
                  <a:pt x="660544" y="1245387"/>
                </a:cubicBezTo>
                <a:lnTo>
                  <a:pt x="708291" y="1255744"/>
                </a:lnTo>
                <a:lnTo>
                  <a:pt x="751873" y="1448013"/>
                </a:lnTo>
                <a:lnTo>
                  <a:pt x="723264" y="1460862"/>
                </a:lnTo>
                <a:cubicBezTo>
                  <a:pt x="682546" y="1490119"/>
                  <a:pt x="661054" y="1541876"/>
                  <a:pt x="672835" y="1593850"/>
                </a:cubicBezTo>
                <a:cubicBezTo>
                  <a:pt x="688544" y="1663149"/>
                  <a:pt x="757456" y="1706593"/>
                  <a:pt x="826755" y="1690884"/>
                </a:cubicBezTo>
                <a:cubicBezTo>
                  <a:pt x="896054" y="1675176"/>
                  <a:pt x="939497" y="1606264"/>
                  <a:pt x="923789" y="1536965"/>
                </a:cubicBezTo>
                <a:cubicBezTo>
                  <a:pt x="908081" y="1467666"/>
                  <a:pt x="839169" y="1424222"/>
                  <a:pt x="769870" y="1439931"/>
                </a:cubicBezTo>
                <a:lnTo>
                  <a:pt x="768624" y="1440490"/>
                </a:lnTo>
                <a:lnTo>
                  <a:pt x="727147" y="1257509"/>
                </a:lnTo>
                <a:lnTo>
                  <a:pt x="769467" y="1259242"/>
                </a:lnTo>
                <a:cubicBezTo>
                  <a:pt x="788220" y="1258376"/>
                  <a:pt x="807157" y="1255849"/>
                  <a:pt x="826106" y="1251554"/>
                </a:cubicBezTo>
                <a:cubicBezTo>
                  <a:pt x="847761" y="1246646"/>
                  <a:pt x="868407" y="1239659"/>
                  <a:pt x="887881" y="1230851"/>
                </a:cubicBezTo>
                <a:lnTo>
                  <a:pt x="934745" y="1203775"/>
                </a:lnTo>
                <a:lnTo>
                  <a:pt x="1184119" y="1416367"/>
                </a:lnTo>
                <a:lnTo>
                  <a:pt x="1169402" y="1432018"/>
                </a:lnTo>
                <a:cubicBezTo>
                  <a:pt x="1141180" y="1476783"/>
                  <a:pt x="1130037" y="1532314"/>
                  <a:pt x="1142659" y="1588000"/>
                </a:cubicBezTo>
                <a:cubicBezTo>
                  <a:pt x="1167905" y="1699373"/>
                  <a:pt x="1278655" y="1769193"/>
                  <a:pt x="1390028" y="1743948"/>
                </a:cubicBezTo>
                <a:cubicBezTo>
                  <a:pt x="1501401" y="1718703"/>
                  <a:pt x="1571221" y="1607952"/>
                  <a:pt x="1545976" y="1496579"/>
                </a:cubicBezTo>
                <a:cubicBezTo>
                  <a:pt x="1520730" y="1385207"/>
                  <a:pt x="1409980" y="1315386"/>
                  <a:pt x="1298607" y="1340632"/>
                </a:cubicBezTo>
                <a:cubicBezTo>
                  <a:pt x="1270764" y="1346943"/>
                  <a:pt x="1245518" y="1358598"/>
                  <a:pt x="1223705" y="1374271"/>
                </a:cubicBezTo>
                <a:lnTo>
                  <a:pt x="1196465" y="1403239"/>
                </a:lnTo>
                <a:lnTo>
                  <a:pt x="949782" y="1192941"/>
                </a:lnTo>
                <a:lnTo>
                  <a:pt x="989349" y="1158225"/>
                </a:lnTo>
                <a:cubicBezTo>
                  <a:pt x="1060013" y="1082939"/>
                  <a:pt x="1093235" y="975038"/>
                  <a:pt x="1068691" y="866759"/>
                </a:cubicBezTo>
                <a:lnTo>
                  <a:pt x="1068485" y="866089"/>
                </a:lnTo>
                <a:lnTo>
                  <a:pt x="1165346" y="832376"/>
                </a:lnTo>
                <a:lnTo>
                  <a:pt x="1165652" y="833058"/>
                </a:lnTo>
                <a:cubicBezTo>
                  <a:pt x="1194909" y="873775"/>
                  <a:pt x="1246665" y="895267"/>
                  <a:pt x="1298640" y="883486"/>
                </a:cubicBezTo>
                <a:cubicBezTo>
                  <a:pt x="1367939" y="867778"/>
                  <a:pt x="1411382" y="798866"/>
                  <a:pt x="1395674" y="729567"/>
                </a:cubicBezTo>
                <a:cubicBezTo>
                  <a:pt x="1379966" y="660268"/>
                  <a:pt x="1311054" y="616824"/>
                  <a:pt x="1241755" y="632532"/>
                </a:cubicBezTo>
                <a:cubicBezTo>
                  <a:pt x="1172456" y="648241"/>
                  <a:pt x="1129012" y="717152"/>
                  <a:pt x="1144721" y="786451"/>
                </a:cubicBezTo>
                <a:lnTo>
                  <a:pt x="1157943" y="815894"/>
                </a:lnTo>
                <a:lnTo>
                  <a:pt x="1063189" y="848873"/>
                </a:lnTo>
                <a:lnTo>
                  <a:pt x="1054248" y="819806"/>
                </a:lnTo>
                <a:cubicBezTo>
                  <a:pt x="1033560" y="767177"/>
                  <a:pt x="999884" y="722347"/>
                  <a:pt x="957886" y="688257"/>
                </a:cubicBezTo>
                <a:lnTo>
                  <a:pt x="949409" y="682984"/>
                </a:lnTo>
                <a:lnTo>
                  <a:pt x="1107340" y="398849"/>
                </a:lnTo>
                <a:lnTo>
                  <a:pt x="1137150" y="410422"/>
                </a:lnTo>
                <a:cubicBezTo>
                  <a:pt x="1163589" y="415157"/>
                  <a:pt x="1191393" y="414788"/>
                  <a:pt x="1219236" y="408476"/>
                </a:cubicBezTo>
                <a:cubicBezTo>
                  <a:pt x="1330609" y="383231"/>
                  <a:pt x="1400429" y="272480"/>
                  <a:pt x="1375184" y="161107"/>
                </a:cubicBezTo>
                <a:cubicBezTo>
                  <a:pt x="1349938" y="49735"/>
                  <a:pt x="1239187" y="-20085"/>
                  <a:pt x="1127815" y="5160"/>
                </a:cubicBezTo>
                <a:cubicBezTo>
                  <a:pt x="1016442" y="30405"/>
                  <a:pt x="946622" y="141156"/>
                  <a:pt x="971867" y="252529"/>
                </a:cubicBezTo>
                <a:cubicBezTo>
                  <a:pt x="984490" y="308215"/>
                  <a:pt x="1018489" y="353513"/>
                  <a:pt x="1063254" y="381734"/>
                </a:cubicBezTo>
                <a:lnTo>
                  <a:pt x="1090401" y="392273"/>
                </a:lnTo>
                <a:lnTo>
                  <a:pt x="934107" y="673464"/>
                </a:lnTo>
                <a:lnTo>
                  <a:pt x="889228" y="645544"/>
                </a:lnTo>
                <a:cubicBezTo>
                  <a:pt x="864651" y="634237"/>
                  <a:pt x="838575" y="625983"/>
                  <a:pt x="811585" y="621148"/>
                </a:cubicBezTo>
                <a:lnTo>
                  <a:pt x="774958" y="618282"/>
                </a:lnTo>
                <a:lnTo>
                  <a:pt x="774958" y="290006"/>
                </a:lnTo>
                <a:lnTo>
                  <a:pt x="787129" y="289718"/>
                </a:lnTo>
                <a:cubicBezTo>
                  <a:pt x="856428" y="274010"/>
                  <a:pt x="899872" y="205098"/>
                  <a:pt x="884163" y="135799"/>
                </a:cubicBezTo>
                <a:cubicBezTo>
                  <a:pt x="868455" y="66500"/>
                  <a:pt x="799543" y="23056"/>
                  <a:pt x="730244" y="38764"/>
                </a:cubicBezTo>
                <a:cubicBezTo>
                  <a:pt x="660945" y="54473"/>
                  <a:pt x="617501" y="123384"/>
                  <a:pt x="633210" y="192683"/>
                </a:cubicBezTo>
                <a:cubicBezTo>
                  <a:pt x="644991" y="244658"/>
                  <a:pt x="686699" y="282088"/>
                  <a:pt x="736052" y="290928"/>
                </a:cubicBezTo>
                <a:lnTo>
                  <a:pt x="756958" y="290433"/>
                </a:lnTo>
                <a:lnTo>
                  <a:pt x="756958" y="616874"/>
                </a:lnTo>
                <a:lnTo>
                  <a:pt x="748559" y="616217"/>
                </a:lnTo>
                <a:cubicBezTo>
                  <a:pt x="727192" y="616667"/>
                  <a:pt x="705551" y="619265"/>
                  <a:pt x="683895" y="624174"/>
                </a:cubicBezTo>
                <a:cubicBezTo>
                  <a:pt x="618928" y="638900"/>
                  <a:pt x="563050" y="672331"/>
                  <a:pt x="520652" y="717503"/>
                </a:cubicBezTo>
                <a:lnTo>
                  <a:pt x="509488" y="731947"/>
                </a:lnTo>
                <a:lnTo>
                  <a:pt x="417526" y="682999"/>
                </a:lnTo>
                <a:lnTo>
                  <a:pt x="433764" y="641174"/>
                </a:lnTo>
                <a:cubicBezTo>
                  <a:pt x="438499" y="614735"/>
                  <a:pt x="438130" y="586930"/>
                  <a:pt x="431818" y="559087"/>
                </a:cubicBezTo>
                <a:cubicBezTo>
                  <a:pt x="406573" y="447715"/>
                  <a:pt x="295822" y="377894"/>
                  <a:pt x="184449" y="403140"/>
                </a:cubicBezTo>
                <a:cubicBezTo>
                  <a:pt x="73077" y="428385"/>
                  <a:pt x="3257" y="539136"/>
                  <a:pt x="28502" y="650508"/>
                </a:cubicBezTo>
                <a:cubicBezTo>
                  <a:pt x="53747" y="761881"/>
                  <a:pt x="164498" y="831701"/>
                  <a:pt x="275871" y="806456"/>
                </a:cubicBezTo>
                <a:cubicBezTo>
                  <a:pt x="331557" y="793833"/>
                  <a:pt x="376855" y="759834"/>
                  <a:pt x="405076" y="715069"/>
                </a:cubicBezTo>
                <a:lnTo>
                  <a:pt x="410966" y="699898"/>
                </a:lnTo>
                <a:lnTo>
                  <a:pt x="498320" y="746394"/>
                </a:lnTo>
                <a:lnTo>
                  <a:pt x="482909" y="766331"/>
                </a:lnTo>
                <a:cubicBezTo>
                  <a:pt x="439010" y="835965"/>
                  <a:pt x="421675" y="922346"/>
                  <a:pt x="441310" y="1008969"/>
                </a:cubicBezTo>
                <a:lnTo>
                  <a:pt x="449944" y="1034731"/>
                </a:lnTo>
                <a:lnTo>
                  <a:pt x="248729" y="1096725"/>
                </a:lnTo>
                <a:lnTo>
                  <a:pt x="227242" y="1057213"/>
                </a:lnTo>
                <a:cubicBezTo>
                  <a:pt x="194979" y="1018833"/>
                  <a:pt x="141741" y="1001331"/>
                  <a:pt x="90811" y="1017023"/>
                </a:cubicBezTo>
                <a:cubicBezTo>
                  <a:pt x="22904" y="1037945"/>
                  <a:pt x="-15185" y="1109955"/>
                  <a:pt x="5737" y="1177863"/>
                </a:cubicBezTo>
                <a:cubicBezTo>
                  <a:pt x="26660" y="1245769"/>
                  <a:pt x="98670" y="1283858"/>
                  <a:pt x="166577" y="1262936"/>
                </a:cubicBezTo>
                <a:cubicBezTo>
                  <a:pt x="217507" y="1247244"/>
                  <a:pt x="251665" y="1202816"/>
                  <a:pt x="256734" y="1152934"/>
                </a:cubicBezTo>
                <a:lnTo>
                  <a:pt x="252869" y="1114285"/>
                </a:lnTo>
                <a:lnTo>
                  <a:pt x="455666" y="1051803"/>
                </a:lnTo>
                <a:lnTo>
                  <a:pt x="462014" y="1070744"/>
                </a:lnTo>
                <a:cubicBezTo>
                  <a:pt x="485133" y="1121862"/>
                  <a:pt x="520796" y="1164899"/>
                  <a:pt x="564338" y="1196917"/>
                </a:cubicBezTo>
                <a:lnTo>
                  <a:pt x="573766" y="1202704"/>
                </a:lnTo>
                <a:lnTo>
                  <a:pt x="413748" y="1418002"/>
                </a:lnTo>
                <a:lnTo>
                  <a:pt x="408715" y="1414111"/>
                </a:lnTo>
                <a:cubicBezTo>
                  <a:pt x="353018" y="1378998"/>
                  <a:pt x="283927" y="1365133"/>
                  <a:pt x="214642" y="1380838"/>
                </a:cubicBezTo>
                <a:cubicBezTo>
                  <a:pt x="76072" y="1412249"/>
                  <a:pt x="-10798" y="1550045"/>
                  <a:pt x="20612" y="1688614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8" name="Freeform 107"/>
          <p:cNvSpPr/>
          <p:nvPr/>
        </p:nvSpPr>
        <p:spPr>
          <a:xfrm>
            <a:off x="9069643" y="281120"/>
            <a:ext cx="657969" cy="1263768"/>
          </a:xfrm>
          <a:custGeom>
            <a:avLst/>
            <a:gdLst>
              <a:gd name="connsiteX0" fmla="*/ 1012062 w 1854838"/>
              <a:gd name="connsiteY0" fmla="*/ 3101266 h 3562613"/>
              <a:gd name="connsiteX1" fmla="*/ 1012063 w 1854838"/>
              <a:gd name="connsiteY1" fmla="*/ 3334899 h 3562613"/>
              <a:gd name="connsiteX2" fmla="*/ 1410745 w 1854838"/>
              <a:gd name="connsiteY2" fmla="*/ 3334899 h 3562613"/>
              <a:gd name="connsiteX3" fmla="*/ 1560973 w 1854838"/>
              <a:gd name="connsiteY3" fmla="*/ 3485126 h 3562613"/>
              <a:gd name="connsiteX4" fmla="*/ 1560972 w 1854838"/>
              <a:gd name="connsiteY4" fmla="*/ 3562613 h 3562613"/>
              <a:gd name="connsiteX5" fmla="*/ 22107 w 1854838"/>
              <a:gd name="connsiteY5" fmla="*/ 3562613 h 3562613"/>
              <a:gd name="connsiteX6" fmla="*/ 22107 w 1854838"/>
              <a:gd name="connsiteY6" fmla="*/ 3485126 h 3562613"/>
              <a:gd name="connsiteX7" fmla="*/ 172334 w 1854838"/>
              <a:gd name="connsiteY7" fmla="*/ 3334898 h 3562613"/>
              <a:gd name="connsiteX8" fmla="*/ 563826 w 1854838"/>
              <a:gd name="connsiteY8" fmla="*/ 3334899 h 3562613"/>
              <a:gd name="connsiteX9" fmla="*/ 563826 w 1854838"/>
              <a:gd name="connsiteY9" fmla="*/ 3120914 h 3562613"/>
              <a:gd name="connsiteX10" fmla="*/ 891886 w 1854838"/>
              <a:gd name="connsiteY10" fmla="*/ 3120914 h 3562613"/>
              <a:gd name="connsiteX11" fmla="*/ 892127 w 1854838"/>
              <a:gd name="connsiteY11" fmla="*/ 3122805 h 3562613"/>
              <a:gd name="connsiteX12" fmla="*/ 903197 w 1854838"/>
              <a:gd name="connsiteY12" fmla="*/ 3120914 h 3562613"/>
              <a:gd name="connsiteX13" fmla="*/ 914486 w 1854838"/>
              <a:gd name="connsiteY13" fmla="*/ 3120914 h 3562613"/>
              <a:gd name="connsiteX14" fmla="*/ 914486 w 1854838"/>
              <a:gd name="connsiteY14" fmla="*/ 3118986 h 3562613"/>
              <a:gd name="connsiteX15" fmla="*/ 1001392 w 1854838"/>
              <a:gd name="connsiteY15" fmla="*/ 3104147 h 3562613"/>
              <a:gd name="connsiteX16" fmla="*/ 666896 w 1854838"/>
              <a:gd name="connsiteY16" fmla="*/ 2520713 h 3562613"/>
              <a:gd name="connsiteX17" fmla="*/ 666896 w 1854838"/>
              <a:gd name="connsiteY17" fmla="*/ 2646964 h 3562613"/>
              <a:gd name="connsiteX18" fmla="*/ 22108 w 1854838"/>
              <a:gd name="connsiteY18" fmla="*/ 2646964 h 3562613"/>
              <a:gd name="connsiteX19" fmla="*/ 22107 w 1854838"/>
              <a:gd name="connsiteY19" fmla="*/ 2520714 h 3562613"/>
              <a:gd name="connsiteX20" fmla="*/ 616223 w 1854838"/>
              <a:gd name="connsiteY20" fmla="*/ 2135315 h 3562613"/>
              <a:gd name="connsiteX21" fmla="*/ 631683 w 1854838"/>
              <a:gd name="connsiteY21" fmla="*/ 2190049 h 3562613"/>
              <a:gd name="connsiteX22" fmla="*/ 601288 w 1854838"/>
              <a:gd name="connsiteY22" fmla="*/ 2244372 h 3562613"/>
              <a:gd name="connsiteX23" fmla="*/ 579793 w 1854838"/>
              <a:gd name="connsiteY23" fmla="*/ 2250443 h 3562613"/>
              <a:gd name="connsiteX24" fmla="*/ 525470 w 1854838"/>
              <a:gd name="connsiteY24" fmla="*/ 2220049 h 3562613"/>
              <a:gd name="connsiteX25" fmla="*/ 511017 w 1854838"/>
              <a:gd name="connsiteY25" fmla="*/ 2168877 h 3562613"/>
              <a:gd name="connsiteX26" fmla="*/ 547529 w 1854838"/>
              <a:gd name="connsiteY26" fmla="*/ 2165871 h 3562613"/>
              <a:gd name="connsiteX27" fmla="*/ 342877 w 1854838"/>
              <a:gd name="connsiteY27" fmla="*/ 2121220 h 3562613"/>
              <a:gd name="connsiteX28" fmla="*/ 353172 w 1854838"/>
              <a:gd name="connsiteY28" fmla="*/ 2129937 h 3562613"/>
              <a:gd name="connsiteX29" fmla="*/ 389297 w 1854838"/>
              <a:gd name="connsiteY29" fmla="*/ 2150944 h 3562613"/>
              <a:gd name="connsiteX30" fmla="*/ 428542 w 1854838"/>
              <a:gd name="connsiteY30" fmla="*/ 2165301 h 3562613"/>
              <a:gd name="connsiteX31" fmla="*/ 442916 w 1854838"/>
              <a:gd name="connsiteY31" fmla="*/ 2167841 h 3562613"/>
              <a:gd name="connsiteX32" fmla="*/ 412990 w 1854838"/>
              <a:gd name="connsiteY32" fmla="*/ 2231622 h 3562613"/>
              <a:gd name="connsiteX33" fmla="*/ 354445 w 1854838"/>
              <a:gd name="connsiteY33" fmla="*/ 2252773 h 3562613"/>
              <a:gd name="connsiteX34" fmla="*/ 334224 w 1854838"/>
              <a:gd name="connsiteY34" fmla="*/ 2243285 h 3562613"/>
              <a:gd name="connsiteX35" fmla="*/ 313073 w 1854838"/>
              <a:gd name="connsiteY35" fmla="*/ 2184740 h 3562613"/>
              <a:gd name="connsiteX36" fmla="*/ 258134 w 1854838"/>
              <a:gd name="connsiteY36" fmla="*/ 1973000 h 3562613"/>
              <a:gd name="connsiteX37" fmla="*/ 276687 w 1854838"/>
              <a:gd name="connsiteY37" fmla="*/ 2038790 h 3562613"/>
              <a:gd name="connsiteX38" fmla="*/ 301662 w 1854838"/>
              <a:gd name="connsiteY38" fmla="*/ 2074431 h 3562613"/>
              <a:gd name="connsiteX39" fmla="*/ 257211 w 1854838"/>
              <a:gd name="connsiteY39" fmla="*/ 2094180 h 3562613"/>
              <a:gd name="connsiteX40" fmla="*/ 199116 w 1854838"/>
              <a:gd name="connsiteY40" fmla="*/ 2071827 h 3562613"/>
              <a:gd name="connsiteX41" fmla="*/ 190045 w 1854838"/>
              <a:gd name="connsiteY41" fmla="*/ 2051414 h 3562613"/>
              <a:gd name="connsiteX42" fmla="*/ 212400 w 1854838"/>
              <a:gd name="connsiteY42" fmla="*/ 1993319 h 3562613"/>
              <a:gd name="connsiteX43" fmla="*/ 302060 w 1854838"/>
              <a:gd name="connsiteY43" fmla="*/ 1881349 h 3562613"/>
              <a:gd name="connsiteX44" fmla="*/ 652395 w 1854838"/>
              <a:gd name="connsiteY44" fmla="*/ 2045728 h 3562613"/>
              <a:gd name="connsiteX45" fmla="*/ 635780 w 1854838"/>
              <a:gd name="connsiteY45" fmla="*/ 2073500 h 3562613"/>
              <a:gd name="connsiteX46" fmla="*/ 397688 w 1854838"/>
              <a:gd name="connsiteY46" fmla="*/ 2133059 h 3562613"/>
              <a:gd name="connsiteX47" fmla="*/ 291321 w 1854838"/>
              <a:gd name="connsiteY47" fmla="*/ 1911879 h 3562613"/>
              <a:gd name="connsiteX48" fmla="*/ 291390 w 1854838"/>
              <a:gd name="connsiteY48" fmla="*/ 1684016 h 3562613"/>
              <a:gd name="connsiteX49" fmla="*/ 810985 w 1854838"/>
              <a:gd name="connsiteY49" fmla="*/ 1927813 h 3562613"/>
              <a:gd name="connsiteX50" fmla="*/ 751931 w 1854838"/>
              <a:gd name="connsiteY50" fmla="*/ 2053674 h 3562613"/>
              <a:gd name="connsiteX51" fmla="*/ 232336 w 1854838"/>
              <a:gd name="connsiteY51" fmla="*/ 1809877 h 3562613"/>
              <a:gd name="connsiteX52" fmla="*/ 812902 w 1854838"/>
              <a:gd name="connsiteY52" fmla="*/ 664082 h 3562613"/>
              <a:gd name="connsiteX53" fmla="*/ 1262091 w 1854838"/>
              <a:gd name="connsiteY53" fmla="*/ 874844 h 3562613"/>
              <a:gd name="connsiteX54" fmla="*/ 1183682 w 1854838"/>
              <a:gd name="connsiteY54" fmla="*/ 1041954 h 3562613"/>
              <a:gd name="connsiteX55" fmla="*/ 1345098 w 1854838"/>
              <a:gd name="connsiteY55" fmla="*/ 1123443 h 3562613"/>
              <a:gd name="connsiteX56" fmla="*/ 1848752 w 1854838"/>
              <a:gd name="connsiteY56" fmla="*/ 1916383 h 3562613"/>
              <a:gd name="connsiteX57" fmla="*/ 1001392 w 1854838"/>
              <a:gd name="connsiteY57" fmla="*/ 3072986 h 3562613"/>
              <a:gd name="connsiteX58" fmla="*/ 914486 w 1854838"/>
              <a:gd name="connsiteY58" fmla="*/ 3087826 h 3562613"/>
              <a:gd name="connsiteX59" fmla="*/ 914486 w 1854838"/>
              <a:gd name="connsiteY59" fmla="*/ 3089754 h 3562613"/>
              <a:gd name="connsiteX60" fmla="*/ 903197 w 1854838"/>
              <a:gd name="connsiteY60" fmla="*/ 3089753 h 3562613"/>
              <a:gd name="connsiteX61" fmla="*/ 892126 w 1854838"/>
              <a:gd name="connsiteY61" fmla="*/ 3091643 h 3562613"/>
              <a:gd name="connsiteX62" fmla="*/ 891887 w 1854838"/>
              <a:gd name="connsiteY62" fmla="*/ 3089753 h 3562613"/>
              <a:gd name="connsiteX63" fmla="*/ 0 w 1854838"/>
              <a:gd name="connsiteY63" fmla="*/ 3089753 h 3562613"/>
              <a:gd name="connsiteX64" fmla="*/ 1 w 1854838"/>
              <a:gd name="connsiteY64" fmla="*/ 2741236 h 3562613"/>
              <a:gd name="connsiteX65" fmla="*/ 854796 w 1854838"/>
              <a:gd name="connsiteY65" fmla="*/ 2741236 h 3562613"/>
              <a:gd name="connsiteX66" fmla="*/ 993632 w 1854838"/>
              <a:gd name="connsiteY66" fmla="*/ 2711089 h 3562613"/>
              <a:gd name="connsiteX67" fmla="*/ 1498892 w 1854838"/>
              <a:gd name="connsiteY67" fmla="*/ 1952245 h 3562613"/>
              <a:gd name="connsiteX68" fmla="*/ 1118877 w 1854838"/>
              <a:gd name="connsiteY68" fmla="*/ 1398724 h 3562613"/>
              <a:gd name="connsiteX69" fmla="*/ 1033233 w 1854838"/>
              <a:gd name="connsiteY69" fmla="*/ 1362600 h 3562613"/>
              <a:gd name="connsiteX70" fmla="*/ 788640 w 1854838"/>
              <a:gd name="connsiteY70" fmla="*/ 1883891 h 3562613"/>
              <a:gd name="connsiteX71" fmla="*/ 339451 w 1854838"/>
              <a:gd name="connsiteY71" fmla="*/ 1673129 h 3562613"/>
              <a:gd name="connsiteX72" fmla="*/ 673676 w 1854838"/>
              <a:gd name="connsiteY72" fmla="*/ 960808 h 3562613"/>
              <a:gd name="connsiteX73" fmla="*/ 673604 w 1854838"/>
              <a:gd name="connsiteY73" fmla="*/ 959888 h 3562613"/>
              <a:gd name="connsiteX74" fmla="*/ 674114 w 1854838"/>
              <a:gd name="connsiteY74" fmla="*/ 959875 h 3562613"/>
              <a:gd name="connsiteX75" fmla="*/ 912156 w 1854838"/>
              <a:gd name="connsiteY75" fmla="*/ 521830 h 3562613"/>
              <a:gd name="connsiteX76" fmla="*/ 1308061 w 1854838"/>
              <a:gd name="connsiteY76" fmla="*/ 707590 h 3562613"/>
              <a:gd name="connsiteX77" fmla="*/ 1310851 w 1854838"/>
              <a:gd name="connsiteY77" fmla="*/ 862469 h 3562613"/>
              <a:gd name="connsiteX78" fmla="*/ 791255 w 1854838"/>
              <a:gd name="connsiteY78" fmla="*/ 618672 h 3562613"/>
              <a:gd name="connsiteX79" fmla="*/ 1123709 w 1854838"/>
              <a:gd name="connsiteY79" fmla="*/ 101990 h 3562613"/>
              <a:gd name="connsiteX80" fmla="*/ 1495744 w 1854838"/>
              <a:gd name="connsiteY80" fmla="*/ 276551 h 3562613"/>
              <a:gd name="connsiteX81" fmla="*/ 1309974 w 1854838"/>
              <a:gd name="connsiteY81" fmla="*/ 672475 h 3562613"/>
              <a:gd name="connsiteX82" fmla="*/ 937940 w 1854838"/>
              <a:gd name="connsiteY82" fmla="*/ 497914 h 3562613"/>
              <a:gd name="connsiteX83" fmla="*/ 1171564 w 1854838"/>
              <a:gd name="connsiteY83" fmla="*/ 0 h 3562613"/>
              <a:gd name="connsiteX84" fmla="*/ 1543598 w 1854838"/>
              <a:gd name="connsiteY84" fmla="*/ 174561 h 3562613"/>
              <a:gd name="connsiteX85" fmla="*/ 1509593 w 1854838"/>
              <a:gd name="connsiteY85" fmla="*/ 247035 h 3562613"/>
              <a:gd name="connsiteX86" fmla="*/ 1137558 w 1854838"/>
              <a:gd name="connsiteY86" fmla="*/ 72474 h 3562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1854838" h="3562613">
                <a:moveTo>
                  <a:pt x="1012062" y="3101266"/>
                </a:moveTo>
                <a:lnTo>
                  <a:pt x="1012063" y="3334899"/>
                </a:lnTo>
                <a:lnTo>
                  <a:pt x="1410745" y="3334899"/>
                </a:lnTo>
                <a:cubicBezTo>
                  <a:pt x="1493714" y="3334898"/>
                  <a:pt x="1560972" y="3402157"/>
                  <a:pt x="1560973" y="3485126"/>
                </a:cubicBezTo>
                <a:lnTo>
                  <a:pt x="1560972" y="3562613"/>
                </a:lnTo>
                <a:lnTo>
                  <a:pt x="22107" y="3562613"/>
                </a:lnTo>
                <a:lnTo>
                  <a:pt x="22107" y="3485126"/>
                </a:lnTo>
                <a:cubicBezTo>
                  <a:pt x="22107" y="3402157"/>
                  <a:pt x="89366" y="3334899"/>
                  <a:pt x="172334" y="3334898"/>
                </a:cubicBezTo>
                <a:lnTo>
                  <a:pt x="563826" y="3334899"/>
                </a:lnTo>
                <a:lnTo>
                  <a:pt x="563826" y="3120914"/>
                </a:lnTo>
                <a:lnTo>
                  <a:pt x="891886" y="3120914"/>
                </a:lnTo>
                <a:lnTo>
                  <a:pt x="892127" y="3122805"/>
                </a:lnTo>
                <a:lnTo>
                  <a:pt x="903197" y="3120914"/>
                </a:lnTo>
                <a:lnTo>
                  <a:pt x="914486" y="3120914"/>
                </a:lnTo>
                <a:lnTo>
                  <a:pt x="914486" y="3118986"/>
                </a:lnTo>
                <a:lnTo>
                  <a:pt x="1001392" y="3104147"/>
                </a:lnTo>
                <a:close/>
                <a:moveTo>
                  <a:pt x="666896" y="2520713"/>
                </a:moveTo>
                <a:lnTo>
                  <a:pt x="666896" y="2646964"/>
                </a:lnTo>
                <a:lnTo>
                  <a:pt x="22108" y="2646964"/>
                </a:lnTo>
                <a:lnTo>
                  <a:pt x="22107" y="2520714"/>
                </a:lnTo>
                <a:close/>
                <a:moveTo>
                  <a:pt x="616223" y="2135315"/>
                </a:moveTo>
                <a:lnTo>
                  <a:pt x="631683" y="2190049"/>
                </a:lnTo>
                <a:cubicBezTo>
                  <a:pt x="638291" y="2213443"/>
                  <a:pt x="624682" y="2237764"/>
                  <a:pt x="601288" y="2244372"/>
                </a:cubicBezTo>
                <a:lnTo>
                  <a:pt x="579793" y="2250443"/>
                </a:lnTo>
                <a:cubicBezTo>
                  <a:pt x="556398" y="2257051"/>
                  <a:pt x="532077" y="2243444"/>
                  <a:pt x="525470" y="2220049"/>
                </a:cubicBezTo>
                <a:lnTo>
                  <a:pt x="511017" y="2168877"/>
                </a:lnTo>
                <a:lnTo>
                  <a:pt x="547529" y="2165871"/>
                </a:lnTo>
                <a:close/>
                <a:moveTo>
                  <a:pt x="342877" y="2121220"/>
                </a:moveTo>
                <a:lnTo>
                  <a:pt x="353172" y="2129937"/>
                </a:lnTo>
                <a:cubicBezTo>
                  <a:pt x="364378" y="2137861"/>
                  <a:pt x="376437" y="2144910"/>
                  <a:pt x="389297" y="2150944"/>
                </a:cubicBezTo>
                <a:cubicBezTo>
                  <a:pt x="402157" y="2156978"/>
                  <a:pt x="415286" y="2161747"/>
                  <a:pt x="428542" y="2165301"/>
                </a:cubicBezTo>
                <a:lnTo>
                  <a:pt x="442916" y="2167841"/>
                </a:lnTo>
                <a:lnTo>
                  <a:pt x="412990" y="2231622"/>
                </a:lnTo>
                <a:cubicBezTo>
                  <a:pt x="402664" y="2253629"/>
                  <a:pt x="376453" y="2263099"/>
                  <a:pt x="354445" y="2252773"/>
                </a:cubicBezTo>
                <a:lnTo>
                  <a:pt x="334224" y="2243285"/>
                </a:lnTo>
                <a:cubicBezTo>
                  <a:pt x="312217" y="2232959"/>
                  <a:pt x="302747" y="2206748"/>
                  <a:pt x="313073" y="2184740"/>
                </a:cubicBezTo>
                <a:close/>
                <a:moveTo>
                  <a:pt x="258134" y="1973000"/>
                </a:moveTo>
                <a:lnTo>
                  <a:pt x="276687" y="2038790"/>
                </a:lnTo>
                <a:lnTo>
                  <a:pt x="301662" y="2074431"/>
                </a:lnTo>
                <a:lnTo>
                  <a:pt x="257211" y="2094180"/>
                </a:lnTo>
                <a:cubicBezTo>
                  <a:pt x="234996" y="2104051"/>
                  <a:pt x="208985" y="2094043"/>
                  <a:pt x="199116" y="2071827"/>
                </a:cubicBezTo>
                <a:lnTo>
                  <a:pt x="190045" y="2051414"/>
                </a:lnTo>
                <a:cubicBezTo>
                  <a:pt x="180176" y="2029199"/>
                  <a:pt x="190184" y="2003189"/>
                  <a:pt x="212400" y="1993319"/>
                </a:cubicBezTo>
                <a:close/>
                <a:moveTo>
                  <a:pt x="302060" y="1881349"/>
                </a:moveTo>
                <a:lnTo>
                  <a:pt x="652395" y="2045728"/>
                </a:lnTo>
                <a:lnTo>
                  <a:pt x="635780" y="2073500"/>
                </a:lnTo>
                <a:cubicBezTo>
                  <a:pt x="581799" y="2145918"/>
                  <a:pt x="482643" y="2172920"/>
                  <a:pt x="397688" y="2133059"/>
                </a:cubicBezTo>
                <a:cubicBezTo>
                  <a:pt x="312732" y="2093197"/>
                  <a:pt x="270126" y="1999679"/>
                  <a:pt x="291321" y="1911879"/>
                </a:cubicBezTo>
                <a:close/>
                <a:moveTo>
                  <a:pt x="291390" y="1684016"/>
                </a:moveTo>
                <a:lnTo>
                  <a:pt x="810985" y="1927813"/>
                </a:lnTo>
                <a:lnTo>
                  <a:pt x="751931" y="2053674"/>
                </a:lnTo>
                <a:lnTo>
                  <a:pt x="232336" y="1809877"/>
                </a:lnTo>
                <a:close/>
                <a:moveTo>
                  <a:pt x="812902" y="664082"/>
                </a:moveTo>
                <a:lnTo>
                  <a:pt x="1262091" y="874844"/>
                </a:lnTo>
                <a:lnTo>
                  <a:pt x="1183682" y="1041954"/>
                </a:lnTo>
                <a:lnTo>
                  <a:pt x="1345098" y="1123443"/>
                </a:lnTo>
                <a:cubicBezTo>
                  <a:pt x="1618552" y="1293024"/>
                  <a:pt x="1812400" y="1578469"/>
                  <a:pt x="1848752" y="1916383"/>
                </a:cubicBezTo>
                <a:cubicBezTo>
                  <a:pt x="1907322" y="2460847"/>
                  <a:pt x="1537077" y="2954240"/>
                  <a:pt x="1001392" y="3072986"/>
                </a:cubicBezTo>
                <a:lnTo>
                  <a:pt x="914486" y="3087826"/>
                </a:lnTo>
                <a:lnTo>
                  <a:pt x="914486" y="3089754"/>
                </a:lnTo>
                <a:lnTo>
                  <a:pt x="903197" y="3089753"/>
                </a:lnTo>
                <a:lnTo>
                  <a:pt x="892126" y="3091643"/>
                </a:lnTo>
                <a:lnTo>
                  <a:pt x="891887" y="3089753"/>
                </a:lnTo>
                <a:lnTo>
                  <a:pt x="0" y="3089753"/>
                </a:lnTo>
                <a:lnTo>
                  <a:pt x="1" y="2741236"/>
                </a:lnTo>
                <a:lnTo>
                  <a:pt x="854796" y="2741236"/>
                </a:lnTo>
                <a:lnTo>
                  <a:pt x="993632" y="2711089"/>
                </a:lnTo>
                <a:cubicBezTo>
                  <a:pt x="1319359" y="2606368"/>
                  <a:pt x="1536542" y="2294216"/>
                  <a:pt x="1498892" y="1952245"/>
                </a:cubicBezTo>
                <a:cubicBezTo>
                  <a:pt x="1472276" y="1710501"/>
                  <a:pt x="1324274" y="1508838"/>
                  <a:pt x="1118877" y="1398724"/>
                </a:cubicBezTo>
                <a:lnTo>
                  <a:pt x="1033233" y="1362600"/>
                </a:lnTo>
                <a:lnTo>
                  <a:pt x="788640" y="1883891"/>
                </a:lnTo>
                <a:lnTo>
                  <a:pt x="339451" y="1673129"/>
                </a:lnTo>
                <a:lnTo>
                  <a:pt x="673676" y="960808"/>
                </a:lnTo>
                <a:lnTo>
                  <a:pt x="673604" y="959888"/>
                </a:lnTo>
                <a:lnTo>
                  <a:pt x="674114" y="959875"/>
                </a:lnTo>
                <a:close/>
                <a:moveTo>
                  <a:pt x="912156" y="521830"/>
                </a:moveTo>
                <a:lnTo>
                  <a:pt x="1308061" y="707590"/>
                </a:lnTo>
                <a:lnTo>
                  <a:pt x="1310851" y="862469"/>
                </a:lnTo>
                <a:lnTo>
                  <a:pt x="791255" y="618672"/>
                </a:lnTo>
                <a:close/>
                <a:moveTo>
                  <a:pt x="1123709" y="101990"/>
                </a:moveTo>
                <a:lnTo>
                  <a:pt x="1495744" y="276551"/>
                </a:lnTo>
                <a:lnTo>
                  <a:pt x="1309974" y="672475"/>
                </a:lnTo>
                <a:lnTo>
                  <a:pt x="937940" y="497914"/>
                </a:lnTo>
                <a:close/>
                <a:moveTo>
                  <a:pt x="1171564" y="0"/>
                </a:moveTo>
                <a:lnTo>
                  <a:pt x="1543598" y="174561"/>
                </a:lnTo>
                <a:lnTo>
                  <a:pt x="1509593" y="247035"/>
                </a:lnTo>
                <a:lnTo>
                  <a:pt x="1137558" y="72474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9" name="Freeform 121"/>
          <p:cNvSpPr>
            <a:spLocks noEditPoints="1"/>
          </p:cNvSpPr>
          <p:nvPr/>
        </p:nvSpPr>
        <p:spPr bwMode="auto">
          <a:xfrm>
            <a:off x="8053196" y="382966"/>
            <a:ext cx="295316" cy="322000"/>
          </a:xfrm>
          <a:custGeom>
            <a:avLst/>
            <a:gdLst>
              <a:gd name="T0" fmla="*/ 63 w 244"/>
              <a:gd name="T1" fmla="*/ 218 h 265"/>
              <a:gd name="T2" fmla="*/ 48 w 244"/>
              <a:gd name="T3" fmla="*/ 218 h 265"/>
              <a:gd name="T4" fmla="*/ 48 w 244"/>
              <a:gd name="T5" fmla="*/ 202 h 265"/>
              <a:gd name="T6" fmla="*/ 63 w 244"/>
              <a:gd name="T7" fmla="*/ 202 h 265"/>
              <a:gd name="T8" fmla="*/ 244 w 244"/>
              <a:gd name="T9" fmla="*/ 220 h 265"/>
              <a:gd name="T10" fmla="*/ 198 w 244"/>
              <a:gd name="T11" fmla="*/ 265 h 265"/>
              <a:gd name="T12" fmla="*/ 13 w 244"/>
              <a:gd name="T13" fmla="*/ 253 h 265"/>
              <a:gd name="T14" fmla="*/ 1 w 244"/>
              <a:gd name="T15" fmla="*/ 198 h 265"/>
              <a:gd name="T16" fmla="*/ 14 w 244"/>
              <a:gd name="T17" fmla="*/ 151 h 265"/>
              <a:gd name="T18" fmla="*/ 48 w 244"/>
              <a:gd name="T19" fmla="*/ 123 h 265"/>
              <a:gd name="T20" fmla="*/ 45 w 244"/>
              <a:gd name="T21" fmla="*/ 179 h 265"/>
              <a:gd name="T22" fmla="*/ 23 w 244"/>
              <a:gd name="T23" fmla="*/ 210 h 265"/>
              <a:gd name="T24" fmla="*/ 56 w 244"/>
              <a:gd name="T25" fmla="*/ 243 h 265"/>
              <a:gd name="T26" fmla="*/ 89 w 244"/>
              <a:gd name="T27" fmla="*/ 210 h 265"/>
              <a:gd name="T28" fmla="*/ 67 w 244"/>
              <a:gd name="T29" fmla="*/ 179 h 265"/>
              <a:gd name="T30" fmla="*/ 71 w 244"/>
              <a:gd name="T31" fmla="*/ 127 h 265"/>
              <a:gd name="T32" fmla="*/ 173 w 244"/>
              <a:gd name="T33" fmla="*/ 127 h 265"/>
              <a:gd name="T34" fmla="*/ 177 w 244"/>
              <a:gd name="T35" fmla="*/ 155 h 265"/>
              <a:gd name="T36" fmla="*/ 133 w 244"/>
              <a:gd name="T37" fmla="*/ 199 h 265"/>
              <a:gd name="T38" fmla="*/ 128 w 244"/>
              <a:gd name="T39" fmla="*/ 226 h 265"/>
              <a:gd name="T40" fmla="*/ 144 w 244"/>
              <a:gd name="T41" fmla="*/ 243 h 265"/>
              <a:gd name="T42" fmla="*/ 161 w 244"/>
              <a:gd name="T43" fmla="*/ 226 h 265"/>
              <a:gd name="T44" fmla="*/ 155 w 244"/>
              <a:gd name="T45" fmla="*/ 199 h 265"/>
              <a:gd name="T46" fmla="*/ 177 w 244"/>
              <a:gd name="T47" fmla="*/ 177 h 265"/>
              <a:gd name="T48" fmla="*/ 199 w 244"/>
              <a:gd name="T49" fmla="*/ 199 h 265"/>
              <a:gd name="T50" fmla="*/ 194 w 244"/>
              <a:gd name="T51" fmla="*/ 226 h 265"/>
              <a:gd name="T52" fmla="*/ 211 w 244"/>
              <a:gd name="T53" fmla="*/ 243 h 265"/>
              <a:gd name="T54" fmla="*/ 227 w 244"/>
              <a:gd name="T55" fmla="*/ 226 h 265"/>
              <a:gd name="T56" fmla="*/ 222 w 244"/>
              <a:gd name="T57" fmla="*/ 199 h 265"/>
              <a:gd name="T58" fmla="*/ 199 w 244"/>
              <a:gd name="T59" fmla="*/ 161 h 265"/>
              <a:gd name="T60" fmla="*/ 200 w 244"/>
              <a:gd name="T61" fmla="*/ 145 h 265"/>
              <a:gd name="T62" fmla="*/ 198 w 244"/>
              <a:gd name="T63" fmla="*/ 130 h 265"/>
              <a:gd name="T64" fmla="*/ 216 w 244"/>
              <a:gd name="T65" fmla="*/ 133 h 265"/>
              <a:gd name="T66" fmla="*/ 239 w 244"/>
              <a:gd name="T67" fmla="*/ 174 h 265"/>
              <a:gd name="T68" fmla="*/ 244 w 244"/>
              <a:gd name="T69" fmla="*/ 220 h 265"/>
              <a:gd name="T70" fmla="*/ 169 w 244"/>
              <a:gd name="T71" fmla="*/ 113 h 265"/>
              <a:gd name="T72" fmla="*/ 75 w 244"/>
              <a:gd name="T73" fmla="*/ 113 h 265"/>
              <a:gd name="T74" fmla="*/ 75 w 244"/>
              <a:gd name="T75" fmla="*/ 19 h 265"/>
              <a:gd name="T76" fmla="*/ 169 w 244"/>
              <a:gd name="T77" fmla="*/ 19 h 2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244" h="265">
                <a:moveTo>
                  <a:pt x="67" y="210"/>
                </a:moveTo>
                <a:cubicBezTo>
                  <a:pt x="67" y="213"/>
                  <a:pt x="66" y="215"/>
                  <a:pt x="63" y="218"/>
                </a:cubicBezTo>
                <a:cubicBezTo>
                  <a:pt x="61" y="220"/>
                  <a:pt x="59" y="221"/>
                  <a:pt x="56" y="221"/>
                </a:cubicBezTo>
                <a:cubicBezTo>
                  <a:pt x="53" y="221"/>
                  <a:pt x="50" y="220"/>
                  <a:pt x="48" y="218"/>
                </a:cubicBezTo>
                <a:cubicBezTo>
                  <a:pt x="46" y="215"/>
                  <a:pt x="45" y="213"/>
                  <a:pt x="45" y="210"/>
                </a:cubicBezTo>
                <a:cubicBezTo>
                  <a:pt x="45" y="207"/>
                  <a:pt x="46" y="204"/>
                  <a:pt x="48" y="202"/>
                </a:cubicBezTo>
                <a:cubicBezTo>
                  <a:pt x="50" y="200"/>
                  <a:pt x="53" y="199"/>
                  <a:pt x="56" y="199"/>
                </a:cubicBezTo>
                <a:cubicBezTo>
                  <a:pt x="59" y="199"/>
                  <a:pt x="61" y="200"/>
                  <a:pt x="63" y="202"/>
                </a:cubicBezTo>
                <a:cubicBezTo>
                  <a:pt x="66" y="204"/>
                  <a:pt x="67" y="207"/>
                  <a:pt x="67" y="210"/>
                </a:cubicBezTo>
                <a:close/>
                <a:moveTo>
                  <a:pt x="244" y="220"/>
                </a:moveTo>
                <a:cubicBezTo>
                  <a:pt x="244" y="234"/>
                  <a:pt x="239" y="245"/>
                  <a:pt x="231" y="253"/>
                </a:cubicBezTo>
                <a:cubicBezTo>
                  <a:pt x="223" y="261"/>
                  <a:pt x="211" y="265"/>
                  <a:pt x="198" y="265"/>
                </a:cubicBezTo>
                <a:cubicBezTo>
                  <a:pt x="47" y="265"/>
                  <a:pt x="47" y="265"/>
                  <a:pt x="47" y="265"/>
                </a:cubicBezTo>
                <a:cubicBezTo>
                  <a:pt x="33" y="265"/>
                  <a:pt x="21" y="261"/>
                  <a:pt x="13" y="253"/>
                </a:cubicBezTo>
                <a:cubicBezTo>
                  <a:pt x="5" y="245"/>
                  <a:pt x="0" y="234"/>
                  <a:pt x="0" y="220"/>
                </a:cubicBezTo>
                <a:cubicBezTo>
                  <a:pt x="0" y="213"/>
                  <a:pt x="1" y="205"/>
                  <a:pt x="1" y="198"/>
                </a:cubicBezTo>
                <a:cubicBezTo>
                  <a:pt x="2" y="191"/>
                  <a:pt x="3" y="183"/>
                  <a:pt x="5" y="174"/>
                </a:cubicBezTo>
                <a:cubicBezTo>
                  <a:pt x="8" y="165"/>
                  <a:pt x="10" y="158"/>
                  <a:pt x="14" y="151"/>
                </a:cubicBezTo>
                <a:cubicBezTo>
                  <a:pt x="17" y="144"/>
                  <a:pt x="22" y="138"/>
                  <a:pt x="28" y="133"/>
                </a:cubicBezTo>
                <a:cubicBezTo>
                  <a:pt x="34" y="128"/>
                  <a:pt x="41" y="125"/>
                  <a:pt x="48" y="123"/>
                </a:cubicBezTo>
                <a:cubicBezTo>
                  <a:pt x="46" y="129"/>
                  <a:pt x="45" y="136"/>
                  <a:pt x="45" y="144"/>
                </a:cubicBezTo>
                <a:cubicBezTo>
                  <a:pt x="45" y="179"/>
                  <a:pt x="45" y="179"/>
                  <a:pt x="45" y="179"/>
                </a:cubicBezTo>
                <a:cubicBezTo>
                  <a:pt x="38" y="181"/>
                  <a:pt x="33" y="185"/>
                  <a:pt x="29" y="191"/>
                </a:cubicBezTo>
                <a:cubicBezTo>
                  <a:pt x="25" y="196"/>
                  <a:pt x="23" y="203"/>
                  <a:pt x="23" y="210"/>
                </a:cubicBezTo>
                <a:cubicBezTo>
                  <a:pt x="23" y="219"/>
                  <a:pt x="26" y="227"/>
                  <a:pt x="32" y="233"/>
                </a:cubicBezTo>
                <a:cubicBezTo>
                  <a:pt x="39" y="240"/>
                  <a:pt x="46" y="243"/>
                  <a:pt x="56" y="243"/>
                </a:cubicBezTo>
                <a:cubicBezTo>
                  <a:pt x="65" y="243"/>
                  <a:pt x="73" y="240"/>
                  <a:pt x="79" y="233"/>
                </a:cubicBezTo>
                <a:cubicBezTo>
                  <a:pt x="86" y="227"/>
                  <a:pt x="89" y="219"/>
                  <a:pt x="89" y="210"/>
                </a:cubicBezTo>
                <a:cubicBezTo>
                  <a:pt x="89" y="203"/>
                  <a:pt x="87" y="196"/>
                  <a:pt x="83" y="191"/>
                </a:cubicBezTo>
                <a:cubicBezTo>
                  <a:pt x="79" y="185"/>
                  <a:pt x="73" y="181"/>
                  <a:pt x="67" y="179"/>
                </a:cubicBezTo>
                <a:cubicBezTo>
                  <a:pt x="67" y="144"/>
                  <a:pt x="67" y="144"/>
                  <a:pt x="67" y="144"/>
                </a:cubicBezTo>
                <a:cubicBezTo>
                  <a:pt x="67" y="136"/>
                  <a:pt x="68" y="131"/>
                  <a:pt x="71" y="127"/>
                </a:cubicBezTo>
                <a:cubicBezTo>
                  <a:pt x="86" y="139"/>
                  <a:pt x="103" y="145"/>
                  <a:pt x="122" y="145"/>
                </a:cubicBezTo>
                <a:cubicBezTo>
                  <a:pt x="141" y="145"/>
                  <a:pt x="158" y="139"/>
                  <a:pt x="173" y="127"/>
                </a:cubicBezTo>
                <a:cubicBezTo>
                  <a:pt x="176" y="131"/>
                  <a:pt x="177" y="136"/>
                  <a:pt x="177" y="144"/>
                </a:cubicBezTo>
                <a:cubicBezTo>
                  <a:pt x="177" y="155"/>
                  <a:pt x="177" y="155"/>
                  <a:pt x="177" y="155"/>
                </a:cubicBezTo>
                <a:cubicBezTo>
                  <a:pt x="165" y="155"/>
                  <a:pt x="155" y="159"/>
                  <a:pt x="146" y="168"/>
                </a:cubicBezTo>
                <a:cubicBezTo>
                  <a:pt x="137" y="176"/>
                  <a:pt x="133" y="187"/>
                  <a:pt x="133" y="199"/>
                </a:cubicBezTo>
                <a:cubicBezTo>
                  <a:pt x="133" y="214"/>
                  <a:pt x="133" y="214"/>
                  <a:pt x="133" y="214"/>
                </a:cubicBezTo>
                <a:cubicBezTo>
                  <a:pt x="129" y="218"/>
                  <a:pt x="128" y="222"/>
                  <a:pt x="128" y="226"/>
                </a:cubicBezTo>
                <a:cubicBezTo>
                  <a:pt x="128" y="231"/>
                  <a:pt x="129" y="235"/>
                  <a:pt x="132" y="238"/>
                </a:cubicBezTo>
                <a:cubicBezTo>
                  <a:pt x="136" y="241"/>
                  <a:pt x="140" y="243"/>
                  <a:pt x="144" y="243"/>
                </a:cubicBezTo>
                <a:cubicBezTo>
                  <a:pt x="149" y="243"/>
                  <a:pt x="153" y="241"/>
                  <a:pt x="156" y="238"/>
                </a:cubicBezTo>
                <a:cubicBezTo>
                  <a:pt x="159" y="235"/>
                  <a:pt x="161" y="231"/>
                  <a:pt x="161" y="226"/>
                </a:cubicBezTo>
                <a:cubicBezTo>
                  <a:pt x="161" y="222"/>
                  <a:pt x="159" y="218"/>
                  <a:pt x="155" y="214"/>
                </a:cubicBezTo>
                <a:cubicBezTo>
                  <a:pt x="155" y="199"/>
                  <a:pt x="155" y="199"/>
                  <a:pt x="155" y="199"/>
                </a:cubicBezTo>
                <a:cubicBezTo>
                  <a:pt x="155" y="193"/>
                  <a:pt x="157" y="188"/>
                  <a:pt x="162" y="183"/>
                </a:cubicBezTo>
                <a:cubicBezTo>
                  <a:pt x="166" y="179"/>
                  <a:pt x="171" y="177"/>
                  <a:pt x="177" y="177"/>
                </a:cubicBezTo>
                <a:cubicBezTo>
                  <a:pt x="183" y="177"/>
                  <a:pt x="189" y="179"/>
                  <a:pt x="193" y="183"/>
                </a:cubicBezTo>
                <a:cubicBezTo>
                  <a:pt x="197" y="188"/>
                  <a:pt x="199" y="193"/>
                  <a:pt x="199" y="199"/>
                </a:cubicBezTo>
                <a:cubicBezTo>
                  <a:pt x="199" y="214"/>
                  <a:pt x="199" y="214"/>
                  <a:pt x="199" y="214"/>
                </a:cubicBezTo>
                <a:cubicBezTo>
                  <a:pt x="196" y="218"/>
                  <a:pt x="194" y="222"/>
                  <a:pt x="194" y="226"/>
                </a:cubicBezTo>
                <a:cubicBezTo>
                  <a:pt x="194" y="231"/>
                  <a:pt x="196" y="235"/>
                  <a:pt x="199" y="238"/>
                </a:cubicBezTo>
                <a:cubicBezTo>
                  <a:pt x="202" y="241"/>
                  <a:pt x="206" y="243"/>
                  <a:pt x="211" y="243"/>
                </a:cubicBezTo>
                <a:cubicBezTo>
                  <a:pt x="215" y="243"/>
                  <a:pt x="219" y="241"/>
                  <a:pt x="222" y="238"/>
                </a:cubicBezTo>
                <a:cubicBezTo>
                  <a:pt x="225" y="235"/>
                  <a:pt x="227" y="231"/>
                  <a:pt x="227" y="226"/>
                </a:cubicBezTo>
                <a:cubicBezTo>
                  <a:pt x="227" y="222"/>
                  <a:pt x="225" y="218"/>
                  <a:pt x="222" y="214"/>
                </a:cubicBezTo>
                <a:cubicBezTo>
                  <a:pt x="222" y="199"/>
                  <a:pt x="222" y="199"/>
                  <a:pt x="222" y="199"/>
                </a:cubicBezTo>
                <a:cubicBezTo>
                  <a:pt x="222" y="191"/>
                  <a:pt x="220" y="184"/>
                  <a:pt x="216" y="177"/>
                </a:cubicBezTo>
                <a:cubicBezTo>
                  <a:pt x="212" y="170"/>
                  <a:pt x="206" y="165"/>
                  <a:pt x="199" y="161"/>
                </a:cubicBezTo>
                <a:cubicBezTo>
                  <a:pt x="199" y="159"/>
                  <a:pt x="199" y="157"/>
                  <a:pt x="200" y="153"/>
                </a:cubicBezTo>
                <a:cubicBezTo>
                  <a:pt x="200" y="150"/>
                  <a:pt x="200" y="147"/>
                  <a:pt x="200" y="145"/>
                </a:cubicBezTo>
                <a:cubicBezTo>
                  <a:pt x="199" y="143"/>
                  <a:pt x="199" y="141"/>
                  <a:pt x="199" y="138"/>
                </a:cubicBezTo>
                <a:cubicBezTo>
                  <a:pt x="199" y="135"/>
                  <a:pt x="198" y="132"/>
                  <a:pt x="198" y="130"/>
                </a:cubicBezTo>
                <a:cubicBezTo>
                  <a:pt x="197" y="127"/>
                  <a:pt x="197" y="125"/>
                  <a:pt x="196" y="123"/>
                </a:cubicBezTo>
                <a:cubicBezTo>
                  <a:pt x="203" y="125"/>
                  <a:pt x="210" y="128"/>
                  <a:pt x="216" y="133"/>
                </a:cubicBezTo>
                <a:cubicBezTo>
                  <a:pt x="222" y="138"/>
                  <a:pt x="227" y="144"/>
                  <a:pt x="230" y="151"/>
                </a:cubicBezTo>
                <a:cubicBezTo>
                  <a:pt x="234" y="158"/>
                  <a:pt x="236" y="165"/>
                  <a:pt x="239" y="174"/>
                </a:cubicBezTo>
                <a:cubicBezTo>
                  <a:pt x="241" y="183"/>
                  <a:pt x="242" y="191"/>
                  <a:pt x="243" y="198"/>
                </a:cubicBezTo>
                <a:cubicBezTo>
                  <a:pt x="243" y="205"/>
                  <a:pt x="244" y="213"/>
                  <a:pt x="244" y="220"/>
                </a:cubicBezTo>
                <a:close/>
                <a:moveTo>
                  <a:pt x="188" y="66"/>
                </a:moveTo>
                <a:cubicBezTo>
                  <a:pt x="188" y="84"/>
                  <a:pt x="182" y="100"/>
                  <a:pt x="169" y="113"/>
                </a:cubicBezTo>
                <a:cubicBezTo>
                  <a:pt x="156" y="126"/>
                  <a:pt x="140" y="132"/>
                  <a:pt x="122" y="132"/>
                </a:cubicBezTo>
                <a:cubicBezTo>
                  <a:pt x="104" y="132"/>
                  <a:pt x="88" y="126"/>
                  <a:pt x="75" y="113"/>
                </a:cubicBezTo>
                <a:cubicBezTo>
                  <a:pt x="62" y="100"/>
                  <a:pt x="56" y="84"/>
                  <a:pt x="56" y="66"/>
                </a:cubicBezTo>
                <a:cubicBezTo>
                  <a:pt x="56" y="48"/>
                  <a:pt x="62" y="32"/>
                  <a:pt x="75" y="19"/>
                </a:cubicBezTo>
                <a:cubicBezTo>
                  <a:pt x="88" y="6"/>
                  <a:pt x="104" y="0"/>
                  <a:pt x="122" y="0"/>
                </a:cubicBezTo>
                <a:cubicBezTo>
                  <a:pt x="140" y="0"/>
                  <a:pt x="156" y="6"/>
                  <a:pt x="169" y="19"/>
                </a:cubicBezTo>
                <a:cubicBezTo>
                  <a:pt x="182" y="32"/>
                  <a:pt x="188" y="48"/>
                  <a:pt x="188" y="66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110" name="Freeform 109"/>
          <p:cNvSpPr/>
          <p:nvPr/>
        </p:nvSpPr>
        <p:spPr>
          <a:xfrm rot="7907836">
            <a:off x="11550905" y="467372"/>
            <a:ext cx="512654" cy="96294"/>
          </a:xfrm>
          <a:custGeom>
            <a:avLst/>
            <a:gdLst>
              <a:gd name="connsiteX0" fmla="*/ 0 w 7645251"/>
              <a:gd name="connsiteY0" fmla="*/ 673303 h 1436042"/>
              <a:gd name="connsiteX1" fmla="*/ 2229903 w 7645251"/>
              <a:gd name="connsiteY1" fmla="*/ 673303 h 1436042"/>
              <a:gd name="connsiteX2" fmla="*/ 2229903 w 7645251"/>
              <a:gd name="connsiteY2" fmla="*/ 756773 h 1436042"/>
              <a:gd name="connsiteX3" fmla="*/ 0 w 7645251"/>
              <a:gd name="connsiteY3" fmla="*/ 756773 h 1436042"/>
              <a:gd name="connsiteX4" fmla="*/ 2264514 w 7645251"/>
              <a:gd name="connsiteY4" fmla="*/ 521642 h 1436042"/>
              <a:gd name="connsiteX5" fmla="*/ 2733439 w 7645251"/>
              <a:gd name="connsiteY5" fmla="*/ 521642 h 1436042"/>
              <a:gd name="connsiteX6" fmla="*/ 2733439 w 7645251"/>
              <a:gd name="connsiteY6" fmla="*/ 914400 h 1436042"/>
              <a:gd name="connsiteX7" fmla="*/ 2264514 w 7645251"/>
              <a:gd name="connsiteY7" fmla="*/ 914400 h 1436042"/>
              <a:gd name="connsiteX8" fmla="*/ 2896270 w 7645251"/>
              <a:gd name="connsiteY8" fmla="*/ 317090 h 1436042"/>
              <a:gd name="connsiteX9" fmla="*/ 3641064 w 7645251"/>
              <a:gd name="connsiteY9" fmla="*/ 317090 h 1436042"/>
              <a:gd name="connsiteX10" fmla="*/ 3641064 w 7645251"/>
              <a:gd name="connsiteY10" fmla="*/ 447901 h 1436042"/>
              <a:gd name="connsiteX11" fmla="*/ 5653460 w 7645251"/>
              <a:gd name="connsiteY11" fmla="*/ 447901 h 1436042"/>
              <a:gd name="connsiteX12" fmla="*/ 5653460 w 7645251"/>
              <a:gd name="connsiteY12" fmla="*/ 988141 h 1436042"/>
              <a:gd name="connsiteX13" fmla="*/ 3641064 w 7645251"/>
              <a:gd name="connsiteY13" fmla="*/ 988141 h 1436042"/>
              <a:gd name="connsiteX14" fmla="*/ 3641064 w 7645251"/>
              <a:gd name="connsiteY14" fmla="*/ 1118952 h 1436042"/>
              <a:gd name="connsiteX15" fmla="*/ 2896270 w 7645251"/>
              <a:gd name="connsiteY15" fmla="*/ 1118952 h 1436042"/>
              <a:gd name="connsiteX16" fmla="*/ 2859399 w 7645251"/>
              <a:gd name="connsiteY16" fmla="*/ 265470 h 1436042"/>
              <a:gd name="connsiteX17" fmla="*/ 2859399 w 7645251"/>
              <a:gd name="connsiteY17" fmla="*/ 1170572 h 1436042"/>
              <a:gd name="connsiteX18" fmla="*/ 5711511 w 7645251"/>
              <a:gd name="connsiteY18" fmla="*/ 1170572 h 1436042"/>
              <a:gd name="connsiteX19" fmla="*/ 5711511 w 7645251"/>
              <a:gd name="connsiteY19" fmla="*/ 265470 h 1436042"/>
              <a:gd name="connsiteX20" fmla="*/ 2773178 w 7645251"/>
              <a:gd name="connsiteY20" fmla="*/ 167036 h 1436042"/>
              <a:gd name="connsiteX21" fmla="*/ 5797732 w 7645251"/>
              <a:gd name="connsiteY21" fmla="*/ 167036 h 1436042"/>
              <a:gd name="connsiteX22" fmla="*/ 5797732 w 7645251"/>
              <a:gd name="connsiteY22" fmla="*/ 1269005 h 1436042"/>
              <a:gd name="connsiteX23" fmla="*/ 2773178 w 7645251"/>
              <a:gd name="connsiteY23" fmla="*/ 1269005 h 1436042"/>
              <a:gd name="connsiteX24" fmla="*/ 7351606 w 7645251"/>
              <a:gd name="connsiteY24" fmla="*/ 103238 h 1436042"/>
              <a:gd name="connsiteX25" fmla="*/ 7645251 w 7645251"/>
              <a:gd name="connsiteY25" fmla="*/ 103238 h 1436042"/>
              <a:gd name="connsiteX26" fmla="*/ 7645251 w 7645251"/>
              <a:gd name="connsiteY26" fmla="*/ 1332804 h 1436042"/>
              <a:gd name="connsiteX27" fmla="*/ 7351606 w 7645251"/>
              <a:gd name="connsiteY27" fmla="*/ 1332804 h 1436042"/>
              <a:gd name="connsiteX28" fmla="*/ 7351606 w 7645251"/>
              <a:gd name="connsiteY28" fmla="*/ 988141 h 1436042"/>
              <a:gd name="connsiteX29" fmla="*/ 6205201 w 7645251"/>
              <a:gd name="connsiteY29" fmla="*/ 988141 h 1436042"/>
              <a:gd name="connsiteX30" fmla="*/ 6205201 w 7645251"/>
              <a:gd name="connsiteY30" fmla="*/ 447901 h 1436042"/>
              <a:gd name="connsiteX31" fmla="*/ 7351606 w 7645251"/>
              <a:gd name="connsiteY31" fmla="*/ 447901 h 1436042"/>
              <a:gd name="connsiteX32" fmla="*/ 5854644 w 7645251"/>
              <a:gd name="connsiteY32" fmla="*/ 0 h 1436042"/>
              <a:gd name="connsiteX33" fmla="*/ 6148289 w 7645251"/>
              <a:gd name="connsiteY33" fmla="*/ 0 h 1436042"/>
              <a:gd name="connsiteX34" fmla="*/ 6148289 w 7645251"/>
              <a:gd name="connsiteY34" fmla="*/ 1436042 h 1436042"/>
              <a:gd name="connsiteX35" fmla="*/ 5854644 w 7645251"/>
              <a:gd name="connsiteY35" fmla="*/ 1436042 h 1436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7645251" h="1436042">
                <a:moveTo>
                  <a:pt x="0" y="673303"/>
                </a:moveTo>
                <a:lnTo>
                  <a:pt x="2229903" y="673303"/>
                </a:lnTo>
                <a:lnTo>
                  <a:pt x="2229903" y="756773"/>
                </a:lnTo>
                <a:lnTo>
                  <a:pt x="0" y="756773"/>
                </a:lnTo>
                <a:close/>
                <a:moveTo>
                  <a:pt x="2264514" y="521642"/>
                </a:moveTo>
                <a:lnTo>
                  <a:pt x="2733439" y="521642"/>
                </a:lnTo>
                <a:lnTo>
                  <a:pt x="2733439" y="914400"/>
                </a:lnTo>
                <a:lnTo>
                  <a:pt x="2264514" y="914400"/>
                </a:lnTo>
                <a:close/>
                <a:moveTo>
                  <a:pt x="2896270" y="317090"/>
                </a:moveTo>
                <a:lnTo>
                  <a:pt x="3641064" y="317090"/>
                </a:lnTo>
                <a:lnTo>
                  <a:pt x="3641064" y="447901"/>
                </a:lnTo>
                <a:lnTo>
                  <a:pt x="5653460" y="447901"/>
                </a:lnTo>
                <a:lnTo>
                  <a:pt x="5653460" y="988141"/>
                </a:lnTo>
                <a:lnTo>
                  <a:pt x="3641064" y="988141"/>
                </a:lnTo>
                <a:lnTo>
                  <a:pt x="3641064" y="1118952"/>
                </a:lnTo>
                <a:lnTo>
                  <a:pt x="2896270" y="1118952"/>
                </a:lnTo>
                <a:close/>
                <a:moveTo>
                  <a:pt x="2859399" y="265470"/>
                </a:moveTo>
                <a:lnTo>
                  <a:pt x="2859399" y="1170572"/>
                </a:lnTo>
                <a:lnTo>
                  <a:pt x="5711511" y="1170572"/>
                </a:lnTo>
                <a:lnTo>
                  <a:pt x="5711511" y="265470"/>
                </a:lnTo>
                <a:close/>
                <a:moveTo>
                  <a:pt x="2773178" y="167036"/>
                </a:moveTo>
                <a:lnTo>
                  <a:pt x="5797732" y="167036"/>
                </a:lnTo>
                <a:lnTo>
                  <a:pt x="5797732" y="1269005"/>
                </a:lnTo>
                <a:lnTo>
                  <a:pt x="2773178" y="1269005"/>
                </a:lnTo>
                <a:close/>
                <a:moveTo>
                  <a:pt x="7351606" y="103238"/>
                </a:moveTo>
                <a:lnTo>
                  <a:pt x="7645251" y="103238"/>
                </a:lnTo>
                <a:lnTo>
                  <a:pt x="7645251" y="1332804"/>
                </a:lnTo>
                <a:lnTo>
                  <a:pt x="7351606" y="1332804"/>
                </a:lnTo>
                <a:lnTo>
                  <a:pt x="7351606" y="988141"/>
                </a:lnTo>
                <a:lnTo>
                  <a:pt x="6205201" y="988141"/>
                </a:lnTo>
                <a:lnTo>
                  <a:pt x="6205201" y="447901"/>
                </a:lnTo>
                <a:lnTo>
                  <a:pt x="7351606" y="447901"/>
                </a:lnTo>
                <a:close/>
                <a:moveTo>
                  <a:pt x="5854644" y="0"/>
                </a:moveTo>
                <a:lnTo>
                  <a:pt x="6148289" y="0"/>
                </a:lnTo>
                <a:lnTo>
                  <a:pt x="6148289" y="1436042"/>
                </a:lnTo>
                <a:lnTo>
                  <a:pt x="5854644" y="1436042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grpSp>
        <p:nvGrpSpPr>
          <p:cNvPr id="111" name="Group 110"/>
          <p:cNvGrpSpPr/>
          <p:nvPr/>
        </p:nvGrpSpPr>
        <p:grpSpPr>
          <a:xfrm>
            <a:off x="3754935" y="688549"/>
            <a:ext cx="924533" cy="924533"/>
            <a:chOff x="3598863" y="784225"/>
            <a:chExt cx="404813" cy="404813"/>
          </a:xfrm>
          <a:solidFill>
            <a:schemeClr val="tx1">
              <a:alpha val="20000"/>
            </a:schemeClr>
          </a:solidFill>
        </p:grpSpPr>
        <p:sp>
          <p:nvSpPr>
            <p:cNvPr id="112" name="Freeform 11"/>
            <p:cNvSpPr>
              <a:spLocks/>
            </p:cNvSpPr>
            <p:nvPr/>
          </p:nvSpPr>
          <p:spPr bwMode="auto">
            <a:xfrm>
              <a:off x="3678238" y="863600"/>
              <a:ext cx="246063" cy="244475"/>
            </a:xfrm>
            <a:custGeom>
              <a:avLst/>
              <a:gdLst>
                <a:gd name="T0" fmla="*/ 110 w 119"/>
                <a:gd name="T1" fmla="*/ 39 h 118"/>
                <a:gd name="T2" fmla="*/ 79 w 119"/>
                <a:gd name="T3" fmla="*/ 39 h 118"/>
                <a:gd name="T4" fmla="*/ 79 w 119"/>
                <a:gd name="T5" fmla="*/ 8 h 118"/>
                <a:gd name="T6" fmla="*/ 71 w 119"/>
                <a:gd name="T7" fmla="*/ 0 h 118"/>
                <a:gd name="T8" fmla="*/ 48 w 119"/>
                <a:gd name="T9" fmla="*/ 0 h 118"/>
                <a:gd name="T10" fmla="*/ 40 w 119"/>
                <a:gd name="T11" fmla="*/ 8 h 118"/>
                <a:gd name="T12" fmla="*/ 40 w 119"/>
                <a:gd name="T13" fmla="*/ 39 h 118"/>
                <a:gd name="T14" fmla="*/ 9 w 119"/>
                <a:gd name="T15" fmla="*/ 39 h 118"/>
                <a:gd name="T16" fmla="*/ 0 w 119"/>
                <a:gd name="T17" fmla="*/ 48 h 118"/>
                <a:gd name="T18" fmla="*/ 0 w 119"/>
                <a:gd name="T19" fmla="*/ 71 h 118"/>
                <a:gd name="T20" fmla="*/ 9 w 119"/>
                <a:gd name="T21" fmla="*/ 79 h 118"/>
                <a:gd name="T22" fmla="*/ 40 w 119"/>
                <a:gd name="T23" fmla="*/ 79 h 118"/>
                <a:gd name="T24" fmla="*/ 40 w 119"/>
                <a:gd name="T25" fmla="*/ 110 h 118"/>
                <a:gd name="T26" fmla="*/ 48 w 119"/>
                <a:gd name="T27" fmla="*/ 118 h 118"/>
                <a:gd name="T28" fmla="*/ 71 w 119"/>
                <a:gd name="T29" fmla="*/ 118 h 118"/>
                <a:gd name="T30" fmla="*/ 79 w 119"/>
                <a:gd name="T31" fmla="*/ 110 h 118"/>
                <a:gd name="T32" fmla="*/ 79 w 119"/>
                <a:gd name="T33" fmla="*/ 79 h 118"/>
                <a:gd name="T34" fmla="*/ 110 w 119"/>
                <a:gd name="T35" fmla="*/ 79 h 118"/>
                <a:gd name="T36" fmla="*/ 119 w 119"/>
                <a:gd name="T37" fmla="*/ 71 h 118"/>
                <a:gd name="T38" fmla="*/ 119 w 119"/>
                <a:gd name="T39" fmla="*/ 48 h 118"/>
                <a:gd name="T40" fmla="*/ 110 w 119"/>
                <a:gd name="T41" fmla="*/ 39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9" h="118">
                  <a:moveTo>
                    <a:pt x="110" y="39"/>
                  </a:moveTo>
                  <a:cubicBezTo>
                    <a:pt x="79" y="39"/>
                    <a:pt x="79" y="39"/>
                    <a:pt x="79" y="39"/>
                  </a:cubicBezTo>
                  <a:cubicBezTo>
                    <a:pt x="79" y="8"/>
                    <a:pt x="79" y="8"/>
                    <a:pt x="79" y="8"/>
                  </a:cubicBezTo>
                  <a:cubicBezTo>
                    <a:pt x="79" y="4"/>
                    <a:pt x="76" y="0"/>
                    <a:pt x="71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3" y="0"/>
                    <a:pt x="40" y="4"/>
                    <a:pt x="40" y="8"/>
                  </a:cubicBezTo>
                  <a:cubicBezTo>
                    <a:pt x="40" y="39"/>
                    <a:pt x="40" y="39"/>
                    <a:pt x="40" y="39"/>
                  </a:cubicBezTo>
                  <a:cubicBezTo>
                    <a:pt x="9" y="39"/>
                    <a:pt x="9" y="39"/>
                    <a:pt x="9" y="39"/>
                  </a:cubicBezTo>
                  <a:cubicBezTo>
                    <a:pt x="4" y="39"/>
                    <a:pt x="0" y="43"/>
                    <a:pt x="0" y="48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0" y="75"/>
                    <a:pt x="4" y="79"/>
                    <a:pt x="9" y="79"/>
                  </a:cubicBezTo>
                  <a:cubicBezTo>
                    <a:pt x="40" y="79"/>
                    <a:pt x="40" y="79"/>
                    <a:pt x="40" y="79"/>
                  </a:cubicBezTo>
                  <a:cubicBezTo>
                    <a:pt x="40" y="110"/>
                    <a:pt x="40" y="110"/>
                    <a:pt x="40" y="110"/>
                  </a:cubicBezTo>
                  <a:cubicBezTo>
                    <a:pt x="40" y="115"/>
                    <a:pt x="43" y="118"/>
                    <a:pt x="48" y="118"/>
                  </a:cubicBezTo>
                  <a:cubicBezTo>
                    <a:pt x="71" y="118"/>
                    <a:pt x="71" y="118"/>
                    <a:pt x="71" y="118"/>
                  </a:cubicBezTo>
                  <a:cubicBezTo>
                    <a:pt x="76" y="118"/>
                    <a:pt x="79" y="115"/>
                    <a:pt x="79" y="110"/>
                  </a:cubicBezTo>
                  <a:cubicBezTo>
                    <a:pt x="79" y="79"/>
                    <a:pt x="79" y="79"/>
                    <a:pt x="79" y="79"/>
                  </a:cubicBezTo>
                  <a:cubicBezTo>
                    <a:pt x="110" y="79"/>
                    <a:pt x="110" y="79"/>
                    <a:pt x="110" y="79"/>
                  </a:cubicBezTo>
                  <a:cubicBezTo>
                    <a:pt x="115" y="79"/>
                    <a:pt x="119" y="75"/>
                    <a:pt x="119" y="71"/>
                  </a:cubicBezTo>
                  <a:cubicBezTo>
                    <a:pt x="119" y="48"/>
                    <a:pt x="119" y="48"/>
                    <a:pt x="119" y="48"/>
                  </a:cubicBezTo>
                  <a:cubicBezTo>
                    <a:pt x="119" y="43"/>
                    <a:pt x="115" y="39"/>
                    <a:pt x="110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12"/>
            <p:cNvSpPr>
              <a:spLocks noEditPoints="1"/>
            </p:cNvSpPr>
            <p:nvPr/>
          </p:nvSpPr>
          <p:spPr bwMode="auto">
            <a:xfrm>
              <a:off x="3598863" y="784225"/>
              <a:ext cx="404813" cy="404813"/>
            </a:xfrm>
            <a:custGeom>
              <a:avLst/>
              <a:gdLst>
                <a:gd name="T0" fmla="*/ 98 w 195"/>
                <a:gd name="T1" fmla="*/ 0 h 195"/>
                <a:gd name="T2" fmla="*/ 0 w 195"/>
                <a:gd name="T3" fmla="*/ 97 h 195"/>
                <a:gd name="T4" fmla="*/ 98 w 195"/>
                <a:gd name="T5" fmla="*/ 195 h 195"/>
                <a:gd name="T6" fmla="*/ 195 w 195"/>
                <a:gd name="T7" fmla="*/ 97 h 195"/>
                <a:gd name="T8" fmla="*/ 98 w 195"/>
                <a:gd name="T9" fmla="*/ 0 h 195"/>
                <a:gd name="T10" fmla="*/ 98 w 195"/>
                <a:gd name="T11" fmla="*/ 180 h 195"/>
                <a:gd name="T12" fmla="*/ 15 w 195"/>
                <a:gd name="T13" fmla="*/ 97 h 195"/>
                <a:gd name="T14" fmla="*/ 98 w 195"/>
                <a:gd name="T15" fmla="*/ 14 h 195"/>
                <a:gd name="T16" fmla="*/ 180 w 195"/>
                <a:gd name="T17" fmla="*/ 97 h 195"/>
                <a:gd name="T18" fmla="*/ 98 w 195"/>
                <a:gd name="T19" fmla="*/ 180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5" h="195">
                  <a:moveTo>
                    <a:pt x="98" y="0"/>
                  </a:moveTo>
                  <a:cubicBezTo>
                    <a:pt x="44" y="0"/>
                    <a:pt x="0" y="43"/>
                    <a:pt x="0" y="97"/>
                  </a:cubicBezTo>
                  <a:cubicBezTo>
                    <a:pt x="0" y="151"/>
                    <a:pt x="44" y="195"/>
                    <a:pt x="98" y="195"/>
                  </a:cubicBezTo>
                  <a:cubicBezTo>
                    <a:pt x="151" y="195"/>
                    <a:pt x="195" y="151"/>
                    <a:pt x="195" y="97"/>
                  </a:cubicBezTo>
                  <a:cubicBezTo>
                    <a:pt x="195" y="43"/>
                    <a:pt x="151" y="0"/>
                    <a:pt x="98" y="0"/>
                  </a:cubicBezTo>
                  <a:close/>
                  <a:moveTo>
                    <a:pt x="98" y="180"/>
                  </a:moveTo>
                  <a:cubicBezTo>
                    <a:pt x="52" y="180"/>
                    <a:pt x="15" y="143"/>
                    <a:pt x="15" y="97"/>
                  </a:cubicBezTo>
                  <a:cubicBezTo>
                    <a:pt x="15" y="51"/>
                    <a:pt x="52" y="14"/>
                    <a:pt x="98" y="14"/>
                  </a:cubicBezTo>
                  <a:cubicBezTo>
                    <a:pt x="143" y="14"/>
                    <a:pt x="180" y="51"/>
                    <a:pt x="180" y="97"/>
                  </a:cubicBezTo>
                  <a:cubicBezTo>
                    <a:pt x="180" y="143"/>
                    <a:pt x="143" y="180"/>
                    <a:pt x="98" y="1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14" name="Group 113"/>
          <p:cNvGrpSpPr/>
          <p:nvPr/>
        </p:nvGrpSpPr>
        <p:grpSpPr>
          <a:xfrm rot="2517468">
            <a:off x="1406479" y="5423277"/>
            <a:ext cx="776502" cy="1156048"/>
            <a:chOff x="7273925" y="1638300"/>
            <a:chExt cx="354013" cy="527051"/>
          </a:xfrm>
          <a:solidFill>
            <a:schemeClr val="tx1">
              <a:alpha val="20000"/>
            </a:schemeClr>
          </a:solidFill>
        </p:grpSpPr>
        <p:sp>
          <p:nvSpPr>
            <p:cNvPr id="115" name="Freeform 114"/>
            <p:cNvSpPr>
              <a:spLocks/>
            </p:cNvSpPr>
            <p:nvPr/>
          </p:nvSpPr>
          <p:spPr bwMode="auto">
            <a:xfrm>
              <a:off x="7313613" y="1638300"/>
              <a:ext cx="53975" cy="58738"/>
            </a:xfrm>
            <a:custGeom>
              <a:avLst/>
              <a:gdLst>
                <a:gd name="T0" fmla="*/ 21 w 26"/>
                <a:gd name="T1" fmla="*/ 21 h 28"/>
                <a:gd name="T2" fmla="*/ 4 w 26"/>
                <a:gd name="T3" fmla="*/ 26 h 28"/>
                <a:gd name="T4" fmla="*/ 5 w 26"/>
                <a:gd name="T5" fmla="*/ 9 h 28"/>
                <a:gd name="T6" fmla="*/ 22 w 26"/>
                <a:gd name="T7" fmla="*/ 4 h 28"/>
                <a:gd name="T8" fmla="*/ 21 w 26"/>
                <a:gd name="T9" fmla="*/ 2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28">
                  <a:moveTo>
                    <a:pt x="21" y="21"/>
                  </a:moveTo>
                  <a:cubicBezTo>
                    <a:pt x="16" y="28"/>
                    <a:pt x="4" y="26"/>
                    <a:pt x="4" y="26"/>
                  </a:cubicBezTo>
                  <a:cubicBezTo>
                    <a:pt x="4" y="26"/>
                    <a:pt x="0" y="15"/>
                    <a:pt x="5" y="9"/>
                  </a:cubicBezTo>
                  <a:cubicBezTo>
                    <a:pt x="10" y="2"/>
                    <a:pt x="18" y="0"/>
                    <a:pt x="22" y="4"/>
                  </a:cubicBezTo>
                  <a:cubicBezTo>
                    <a:pt x="26" y="7"/>
                    <a:pt x="26" y="15"/>
                    <a:pt x="21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115"/>
            <p:cNvSpPr>
              <a:spLocks/>
            </p:cNvSpPr>
            <p:nvPr/>
          </p:nvSpPr>
          <p:spPr bwMode="auto">
            <a:xfrm>
              <a:off x="7494588" y="1638300"/>
              <a:ext cx="53975" cy="58738"/>
            </a:xfrm>
            <a:custGeom>
              <a:avLst/>
              <a:gdLst>
                <a:gd name="T0" fmla="*/ 5 w 26"/>
                <a:gd name="T1" fmla="*/ 21 h 28"/>
                <a:gd name="T2" fmla="*/ 22 w 26"/>
                <a:gd name="T3" fmla="*/ 26 h 28"/>
                <a:gd name="T4" fmla="*/ 21 w 26"/>
                <a:gd name="T5" fmla="*/ 9 h 28"/>
                <a:gd name="T6" fmla="*/ 4 w 26"/>
                <a:gd name="T7" fmla="*/ 4 h 28"/>
                <a:gd name="T8" fmla="*/ 5 w 26"/>
                <a:gd name="T9" fmla="*/ 2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28">
                  <a:moveTo>
                    <a:pt x="5" y="21"/>
                  </a:moveTo>
                  <a:cubicBezTo>
                    <a:pt x="10" y="28"/>
                    <a:pt x="22" y="26"/>
                    <a:pt x="22" y="26"/>
                  </a:cubicBezTo>
                  <a:cubicBezTo>
                    <a:pt x="22" y="26"/>
                    <a:pt x="26" y="15"/>
                    <a:pt x="21" y="9"/>
                  </a:cubicBezTo>
                  <a:cubicBezTo>
                    <a:pt x="16" y="2"/>
                    <a:pt x="8" y="0"/>
                    <a:pt x="4" y="4"/>
                  </a:cubicBezTo>
                  <a:cubicBezTo>
                    <a:pt x="0" y="7"/>
                    <a:pt x="0" y="15"/>
                    <a:pt x="5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116"/>
            <p:cNvSpPr>
              <a:spLocks noEditPoints="1"/>
            </p:cNvSpPr>
            <p:nvPr/>
          </p:nvSpPr>
          <p:spPr bwMode="auto">
            <a:xfrm>
              <a:off x="7273925" y="1690688"/>
              <a:ext cx="342900" cy="474663"/>
            </a:xfrm>
            <a:custGeom>
              <a:avLst/>
              <a:gdLst>
                <a:gd name="T0" fmla="*/ 134 w 165"/>
                <a:gd name="T1" fmla="*/ 136 h 229"/>
                <a:gd name="T2" fmla="*/ 127 w 165"/>
                <a:gd name="T3" fmla="*/ 127 h 229"/>
                <a:gd name="T4" fmla="*/ 131 w 165"/>
                <a:gd name="T5" fmla="*/ 118 h 229"/>
                <a:gd name="T6" fmla="*/ 127 w 165"/>
                <a:gd name="T7" fmla="*/ 111 h 229"/>
                <a:gd name="T8" fmla="*/ 118 w 165"/>
                <a:gd name="T9" fmla="*/ 128 h 229"/>
                <a:gd name="T10" fmla="*/ 132 w 165"/>
                <a:gd name="T11" fmla="*/ 144 h 229"/>
                <a:gd name="T12" fmla="*/ 156 w 165"/>
                <a:gd name="T13" fmla="*/ 182 h 229"/>
                <a:gd name="T14" fmla="*/ 118 w 165"/>
                <a:gd name="T15" fmla="*/ 221 h 229"/>
                <a:gd name="T16" fmla="*/ 79 w 165"/>
                <a:gd name="T17" fmla="*/ 182 h 229"/>
                <a:gd name="T18" fmla="*/ 79 w 165"/>
                <a:gd name="T19" fmla="*/ 140 h 229"/>
                <a:gd name="T20" fmla="*/ 93 w 165"/>
                <a:gd name="T21" fmla="*/ 123 h 229"/>
                <a:gd name="T22" fmla="*/ 146 w 165"/>
                <a:gd name="T23" fmla="*/ 41 h 229"/>
                <a:gd name="T24" fmla="*/ 134 w 165"/>
                <a:gd name="T25" fmla="*/ 0 h 229"/>
                <a:gd name="T26" fmla="*/ 128 w 165"/>
                <a:gd name="T27" fmla="*/ 7 h 229"/>
                <a:gd name="T28" fmla="*/ 137 w 165"/>
                <a:gd name="T29" fmla="*/ 39 h 229"/>
                <a:gd name="T30" fmla="*/ 113 w 165"/>
                <a:gd name="T31" fmla="*/ 82 h 229"/>
                <a:gd name="T32" fmla="*/ 38 w 165"/>
                <a:gd name="T33" fmla="*/ 82 h 229"/>
                <a:gd name="T34" fmla="*/ 14 w 165"/>
                <a:gd name="T35" fmla="*/ 39 h 229"/>
                <a:gd name="T36" fmla="*/ 23 w 165"/>
                <a:gd name="T37" fmla="*/ 7 h 229"/>
                <a:gd name="T38" fmla="*/ 20 w 165"/>
                <a:gd name="T39" fmla="*/ 4 h 229"/>
                <a:gd name="T40" fmla="*/ 17 w 165"/>
                <a:gd name="T41" fmla="*/ 0 h 229"/>
                <a:gd name="T42" fmla="*/ 5 w 165"/>
                <a:gd name="T43" fmla="*/ 41 h 229"/>
                <a:gd name="T44" fmla="*/ 63 w 165"/>
                <a:gd name="T45" fmla="*/ 128 h 229"/>
                <a:gd name="T46" fmla="*/ 63 w 165"/>
                <a:gd name="T47" fmla="*/ 128 h 229"/>
                <a:gd name="T48" fmla="*/ 70 w 165"/>
                <a:gd name="T49" fmla="*/ 138 h 229"/>
                <a:gd name="T50" fmla="*/ 70 w 165"/>
                <a:gd name="T51" fmla="*/ 182 h 229"/>
                <a:gd name="T52" fmla="*/ 118 w 165"/>
                <a:gd name="T53" fmla="*/ 229 h 229"/>
                <a:gd name="T54" fmla="*/ 165 w 165"/>
                <a:gd name="T55" fmla="*/ 182 h 229"/>
                <a:gd name="T56" fmla="*/ 134 w 165"/>
                <a:gd name="T57" fmla="*/ 136 h 229"/>
                <a:gd name="T58" fmla="*/ 102 w 165"/>
                <a:gd name="T59" fmla="*/ 97 h 229"/>
                <a:gd name="T60" fmla="*/ 88 w 165"/>
                <a:gd name="T61" fmla="*/ 114 h 229"/>
                <a:gd name="T62" fmla="*/ 63 w 165"/>
                <a:gd name="T63" fmla="*/ 115 h 229"/>
                <a:gd name="T64" fmla="*/ 49 w 165"/>
                <a:gd name="T65" fmla="*/ 97 h 229"/>
                <a:gd name="T66" fmla="*/ 102 w 165"/>
                <a:gd name="T67" fmla="*/ 97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65" h="229">
                  <a:moveTo>
                    <a:pt x="134" y="136"/>
                  </a:moveTo>
                  <a:cubicBezTo>
                    <a:pt x="128" y="134"/>
                    <a:pt x="127" y="129"/>
                    <a:pt x="127" y="127"/>
                  </a:cubicBezTo>
                  <a:cubicBezTo>
                    <a:pt x="127" y="123"/>
                    <a:pt x="128" y="120"/>
                    <a:pt x="131" y="118"/>
                  </a:cubicBezTo>
                  <a:cubicBezTo>
                    <a:pt x="127" y="111"/>
                    <a:pt x="127" y="111"/>
                    <a:pt x="127" y="111"/>
                  </a:cubicBezTo>
                  <a:cubicBezTo>
                    <a:pt x="121" y="113"/>
                    <a:pt x="118" y="120"/>
                    <a:pt x="118" y="128"/>
                  </a:cubicBezTo>
                  <a:cubicBezTo>
                    <a:pt x="119" y="136"/>
                    <a:pt x="124" y="142"/>
                    <a:pt x="132" y="144"/>
                  </a:cubicBezTo>
                  <a:cubicBezTo>
                    <a:pt x="152" y="149"/>
                    <a:pt x="156" y="168"/>
                    <a:pt x="156" y="182"/>
                  </a:cubicBezTo>
                  <a:cubicBezTo>
                    <a:pt x="156" y="203"/>
                    <a:pt x="139" y="221"/>
                    <a:pt x="118" y="221"/>
                  </a:cubicBezTo>
                  <a:cubicBezTo>
                    <a:pt x="96" y="221"/>
                    <a:pt x="79" y="203"/>
                    <a:pt x="79" y="182"/>
                  </a:cubicBezTo>
                  <a:cubicBezTo>
                    <a:pt x="79" y="140"/>
                    <a:pt x="79" y="140"/>
                    <a:pt x="79" y="140"/>
                  </a:cubicBezTo>
                  <a:cubicBezTo>
                    <a:pt x="93" y="123"/>
                    <a:pt x="93" y="123"/>
                    <a:pt x="93" y="123"/>
                  </a:cubicBezTo>
                  <a:cubicBezTo>
                    <a:pt x="105" y="107"/>
                    <a:pt x="141" y="61"/>
                    <a:pt x="146" y="41"/>
                  </a:cubicBezTo>
                  <a:cubicBezTo>
                    <a:pt x="151" y="14"/>
                    <a:pt x="134" y="1"/>
                    <a:pt x="134" y="0"/>
                  </a:cubicBezTo>
                  <a:cubicBezTo>
                    <a:pt x="128" y="7"/>
                    <a:pt x="128" y="7"/>
                    <a:pt x="128" y="7"/>
                  </a:cubicBezTo>
                  <a:cubicBezTo>
                    <a:pt x="129" y="8"/>
                    <a:pt x="142" y="18"/>
                    <a:pt x="137" y="39"/>
                  </a:cubicBezTo>
                  <a:cubicBezTo>
                    <a:pt x="135" y="49"/>
                    <a:pt x="124" y="66"/>
                    <a:pt x="113" y="82"/>
                  </a:cubicBezTo>
                  <a:cubicBezTo>
                    <a:pt x="89" y="89"/>
                    <a:pt x="62" y="89"/>
                    <a:pt x="38" y="82"/>
                  </a:cubicBezTo>
                  <a:cubicBezTo>
                    <a:pt x="27" y="66"/>
                    <a:pt x="16" y="49"/>
                    <a:pt x="14" y="39"/>
                  </a:cubicBezTo>
                  <a:cubicBezTo>
                    <a:pt x="9" y="18"/>
                    <a:pt x="22" y="8"/>
                    <a:pt x="23" y="7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1"/>
                    <a:pt x="0" y="14"/>
                    <a:pt x="5" y="41"/>
                  </a:cubicBezTo>
                  <a:cubicBezTo>
                    <a:pt x="11" y="65"/>
                    <a:pt x="61" y="126"/>
                    <a:pt x="63" y="128"/>
                  </a:cubicBezTo>
                  <a:cubicBezTo>
                    <a:pt x="63" y="128"/>
                    <a:pt x="63" y="128"/>
                    <a:pt x="63" y="128"/>
                  </a:cubicBezTo>
                  <a:cubicBezTo>
                    <a:pt x="66" y="132"/>
                    <a:pt x="68" y="135"/>
                    <a:pt x="70" y="138"/>
                  </a:cubicBezTo>
                  <a:cubicBezTo>
                    <a:pt x="70" y="182"/>
                    <a:pt x="70" y="182"/>
                    <a:pt x="70" y="182"/>
                  </a:cubicBezTo>
                  <a:cubicBezTo>
                    <a:pt x="70" y="208"/>
                    <a:pt x="92" y="229"/>
                    <a:pt x="118" y="229"/>
                  </a:cubicBezTo>
                  <a:cubicBezTo>
                    <a:pt x="144" y="229"/>
                    <a:pt x="165" y="208"/>
                    <a:pt x="165" y="182"/>
                  </a:cubicBezTo>
                  <a:cubicBezTo>
                    <a:pt x="165" y="157"/>
                    <a:pt x="154" y="141"/>
                    <a:pt x="134" y="136"/>
                  </a:cubicBezTo>
                  <a:close/>
                  <a:moveTo>
                    <a:pt x="102" y="97"/>
                  </a:moveTo>
                  <a:cubicBezTo>
                    <a:pt x="97" y="104"/>
                    <a:pt x="92" y="110"/>
                    <a:pt x="88" y="114"/>
                  </a:cubicBezTo>
                  <a:cubicBezTo>
                    <a:pt x="81" y="115"/>
                    <a:pt x="72" y="116"/>
                    <a:pt x="63" y="115"/>
                  </a:cubicBezTo>
                  <a:cubicBezTo>
                    <a:pt x="59" y="110"/>
                    <a:pt x="54" y="104"/>
                    <a:pt x="49" y="97"/>
                  </a:cubicBezTo>
                  <a:cubicBezTo>
                    <a:pt x="67" y="101"/>
                    <a:pt x="84" y="101"/>
                    <a:pt x="102" y="9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Oval 117"/>
            <p:cNvSpPr>
              <a:spLocks noChangeArrowheads="1"/>
            </p:cNvSpPr>
            <p:nvPr/>
          </p:nvSpPr>
          <p:spPr bwMode="auto">
            <a:xfrm>
              <a:off x="7550150" y="1860550"/>
              <a:ext cx="77788" cy="793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9557738" y="2966731"/>
            <a:ext cx="924533" cy="924533"/>
            <a:chOff x="3598863" y="784225"/>
            <a:chExt cx="404813" cy="404813"/>
          </a:xfrm>
          <a:solidFill>
            <a:srgbClr val="FFFFFF"/>
          </a:solidFill>
        </p:grpSpPr>
        <p:sp>
          <p:nvSpPr>
            <p:cNvPr id="120" name="Freeform 11"/>
            <p:cNvSpPr>
              <a:spLocks/>
            </p:cNvSpPr>
            <p:nvPr/>
          </p:nvSpPr>
          <p:spPr bwMode="auto">
            <a:xfrm>
              <a:off x="3678238" y="863600"/>
              <a:ext cx="246063" cy="244475"/>
            </a:xfrm>
            <a:custGeom>
              <a:avLst/>
              <a:gdLst>
                <a:gd name="T0" fmla="*/ 110 w 119"/>
                <a:gd name="T1" fmla="*/ 39 h 118"/>
                <a:gd name="T2" fmla="*/ 79 w 119"/>
                <a:gd name="T3" fmla="*/ 39 h 118"/>
                <a:gd name="T4" fmla="*/ 79 w 119"/>
                <a:gd name="T5" fmla="*/ 8 h 118"/>
                <a:gd name="T6" fmla="*/ 71 w 119"/>
                <a:gd name="T7" fmla="*/ 0 h 118"/>
                <a:gd name="T8" fmla="*/ 48 w 119"/>
                <a:gd name="T9" fmla="*/ 0 h 118"/>
                <a:gd name="T10" fmla="*/ 40 w 119"/>
                <a:gd name="T11" fmla="*/ 8 h 118"/>
                <a:gd name="T12" fmla="*/ 40 w 119"/>
                <a:gd name="T13" fmla="*/ 39 h 118"/>
                <a:gd name="T14" fmla="*/ 9 w 119"/>
                <a:gd name="T15" fmla="*/ 39 h 118"/>
                <a:gd name="T16" fmla="*/ 0 w 119"/>
                <a:gd name="T17" fmla="*/ 48 h 118"/>
                <a:gd name="T18" fmla="*/ 0 w 119"/>
                <a:gd name="T19" fmla="*/ 71 h 118"/>
                <a:gd name="T20" fmla="*/ 9 w 119"/>
                <a:gd name="T21" fmla="*/ 79 h 118"/>
                <a:gd name="T22" fmla="*/ 40 w 119"/>
                <a:gd name="T23" fmla="*/ 79 h 118"/>
                <a:gd name="T24" fmla="*/ 40 w 119"/>
                <a:gd name="T25" fmla="*/ 110 h 118"/>
                <a:gd name="T26" fmla="*/ 48 w 119"/>
                <a:gd name="T27" fmla="*/ 118 h 118"/>
                <a:gd name="T28" fmla="*/ 71 w 119"/>
                <a:gd name="T29" fmla="*/ 118 h 118"/>
                <a:gd name="T30" fmla="*/ 79 w 119"/>
                <a:gd name="T31" fmla="*/ 110 h 118"/>
                <a:gd name="T32" fmla="*/ 79 w 119"/>
                <a:gd name="T33" fmla="*/ 79 h 118"/>
                <a:gd name="T34" fmla="*/ 110 w 119"/>
                <a:gd name="T35" fmla="*/ 79 h 118"/>
                <a:gd name="T36" fmla="*/ 119 w 119"/>
                <a:gd name="T37" fmla="*/ 71 h 118"/>
                <a:gd name="T38" fmla="*/ 119 w 119"/>
                <a:gd name="T39" fmla="*/ 48 h 118"/>
                <a:gd name="T40" fmla="*/ 110 w 119"/>
                <a:gd name="T41" fmla="*/ 39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9" h="118">
                  <a:moveTo>
                    <a:pt x="110" y="39"/>
                  </a:moveTo>
                  <a:cubicBezTo>
                    <a:pt x="79" y="39"/>
                    <a:pt x="79" y="39"/>
                    <a:pt x="79" y="39"/>
                  </a:cubicBezTo>
                  <a:cubicBezTo>
                    <a:pt x="79" y="8"/>
                    <a:pt x="79" y="8"/>
                    <a:pt x="79" y="8"/>
                  </a:cubicBezTo>
                  <a:cubicBezTo>
                    <a:pt x="79" y="4"/>
                    <a:pt x="76" y="0"/>
                    <a:pt x="71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3" y="0"/>
                    <a:pt x="40" y="4"/>
                    <a:pt x="40" y="8"/>
                  </a:cubicBezTo>
                  <a:cubicBezTo>
                    <a:pt x="40" y="39"/>
                    <a:pt x="40" y="39"/>
                    <a:pt x="40" y="39"/>
                  </a:cubicBezTo>
                  <a:cubicBezTo>
                    <a:pt x="9" y="39"/>
                    <a:pt x="9" y="39"/>
                    <a:pt x="9" y="39"/>
                  </a:cubicBezTo>
                  <a:cubicBezTo>
                    <a:pt x="4" y="39"/>
                    <a:pt x="0" y="43"/>
                    <a:pt x="0" y="48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0" y="75"/>
                    <a:pt x="4" y="79"/>
                    <a:pt x="9" y="79"/>
                  </a:cubicBezTo>
                  <a:cubicBezTo>
                    <a:pt x="40" y="79"/>
                    <a:pt x="40" y="79"/>
                    <a:pt x="40" y="79"/>
                  </a:cubicBezTo>
                  <a:cubicBezTo>
                    <a:pt x="40" y="110"/>
                    <a:pt x="40" y="110"/>
                    <a:pt x="40" y="110"/>
                  </a:cubicBezTo>
                  <a:cubicBezTo>
                    <a:pt x="40" y="115"/>
                    <a:pt x="43" y="118"/>
                    <a:pt x="48" y="118"/>
                  </a:cubicBezTo>
                  <a:cubicBezTo>
                    <a:pt x="71" y="118"/>
                    <a:pt x="71" y="118"/>
                    <a:pt x="71" y="118"/>
                  </a:cubicBezTo>
                  <a:cubicBezTo>
                    <a:pt x="76" y="118"/>
                    <a:pt x="79" y="115"/>
                    <a:pt x="79" y="110"/>
                  </a:cubicBezTo>
                  <a:cubicBezTo>
                    <a:pt x="79" y="79"/>
                    <a:pt x="79" y="79"/>
                    <a:pt x="79" y="79"/>
                  </a:cubicBezTo>
                  <a:cubicBezTo>
                    <a:pt x="110" y="79"/>
                    <a:pt x="110" y="79"/>
                    <a:pt x="110" y="79"/>
                  </a:cubicBezTo>
                  <a:cubicBezTo>
                    <a:pt x="115" y="79"/>
                    <a:pt x="119" y="75"/>
                    <a:pt x="119" y="71"/>
                  </a:cubicBezTo>
                  <a:cubicBezTo>
                    <a:pt x="119" y="48"/>
                    <a:pt x="119" y="48"/>
                    <a:pt x="119" y="48"/>
                  </a:cubicBezTo>
                  <a:cubicBezTo>
                    <a:pt x="119" y="43"/>
                    <a:pt x="115" y="39"/>
                    <a:pt x="110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12"/>
            <p:cNvSpPr>
              <a:spLocks noEditPoints="1"/>
            </p:cNvSpPr>
            <p:nvPr/>
          </p:nvSpPr>
          <p:spPr bwMode="auto">
            <a:xfrm>
              <a:off x="3598863" y="784225"/>
              <a:ext cx="404813" cy="404813"/>
            </a:xfrm>
            <a:custGeom>
              <a:avLst/>
              <a:gdLst>
                <a:gd name="T0" fmla="*/ 98 w 195"/>
                <a:gd name="T1" fmla="*/ 0 h 195"/>
                <a:gd name="T2" fmla="*/ 0 w 195"/>
                <a:gd name="T3" fmla="*/ 97 h 195"/>
                <a:gd name="T4" fmla="*/ 98 w 195"/>
                <a:gd name="T5" fmla="*/ 195 h 195"/>
                <a:gd name="T6" fmla="*/ 195 w 195"/>
                <a:gd name="T7" fmla="*/ 97 h 195"/>
                <a:gd name="T8" fmla="*/ 98 w 195"/>
                <a:gd name="T9" fmla="*/ 0 h 195"/>
                <a:gd name="T10" fmla="*/ 98 w 195"/>
                <a:gd name="T11" fmla="*/ 180 h 195"/>
                <a:gd name="T12" fmla="*/ 15 w 195"/>
                <a:gd name="T13" fmla="*/ 97 h 195"/>
                <a:gd name="T14" fmla="*/ 98 w 195"/>
                <a:gd name="T15" fmla="*/ 14 h 195"/>
                <a:gd name="T16" fmla="*/ 180 w 195"/>
                <a:gd name="T17" fmla="*/ 97 h 195"/>
                <a:gd name="T18" fmla="*/ 98 w 195"/>
                <a:gd name="T19" fmla="*/ 180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5" h="195">
                  <a:moveTo>
                    <a:pt x="98" y="0"/>
                  </a:moveTo>
                  <a:cubicBezTo>
                    <a:pt x="44" y="0"/>
                    <a:pt x="0" y="43"/>
                    <a:pt x="0" y="97"/>
                  </a:cubicBezTo>
                  <a:cubicBezTo>
                    <a:pt x="0" y="151"/>
                    <a:pt x="44" y="195"/>
                    <a:pt x="98" y="195"/>
                  </a:cubicBezTo>
                  <a:cubicBezTo>
                    <a:pt x="151" y="195"/>
                    <a:pt x="195" y="151"/>
                    <a:pt x="195" y="97"/>
                  </a:cubicBezTo>
                  <a:cubicBezTo>
                    <a:pt x="195" y="43"/>
                    <a:pt x="151" y="0"/>
                    <a:pt x="98" y="0"/>
                  </a:cubicBezTo>
                  <a:close/>
                  <a:moveTo>
                    <a:pt x="98" y="180"/>
                  </a:moveTo>
                  <a:cubicBezTo>
                    <a:pt x="52" y="180"/>
                    <a:pt x="15" y="143"/>
                    <a:pt x="15" y="97"/>
                  </a:cubicBezTo>
                  <a:cubicBezTo>
                    <a:pt x="15" y="51"/>
                    <a:pt x="52" y="14"/>
                    <a:pt x="98" y="14"/>
                  </a:cubicBezTo>
                  <a:cubicBezTo>
                    <a:pt x="143" y="14"/>
                    <a:pt x="180" y="51"/>
                    <a:pt x="180" y="97"/>
                  </a:cubicBezTo>
                  <a:cubicBezTo>
                    <a:pt x="180" y="143"/>
                    <a:pt x="143" y="180"/>
                    <a:pt x="98" y="1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22" name="Freeform 121"/>
          <p:cNvSpPr>
            <a:spLocks noEditPoints="1"/>
          </p:cNvSpPr>
          <p:nvPr/>
        </p:nvSpPr>
        <p:spPr bwMode="auto">
          <a:xfrm>
            <a:off x="3814462" y="5391456"/>
            <a:ext cx="795125" cy="866970"/>
          </a:xfrm>
          <a:custGeom>
            <a:avLst/>
            <a:gdLst>
              <a:gd name="T0" fmla="*/ 63 w 244"/>
              <a:gd name="T1" fmla="*/ 218 h 265"/>
              <a:gd name="T2" fmla="*/ 48 w 244"/>
              <a:gd name="T3" fmla="*/ 218 h 265"/>
              <a:gd name="T4" fmla="*/ 48 w 244"/>
              <a:gd name="T5" fmla="*/ 202 h 265"/>
              <a:gd name="T6" fmla="*/ 63 w 244"/>
              <a:gd name="T7" fmla="*/ 202 h 265"/>
              <a:gd name="T8" fmla="*/ 244 w 244"/>
              <a:gd name="T9" fmla="*/ 220 h 265"/>
              <a:gd name="T10" fmla="*/ 198 w 244"/>
              <a:gd name="T11" fmla="*/ 265 h 265"/>
              <a:gd name="T12" fmla="*/ 13 w 244"/>
              <a:gd name="T13" fmla="*/ 253 h 265"/>
              <a:gd name="T14" fmla="*/ 1 w 244"/>
              <a:gd name="T15" fmla="*/ 198 h 265"/>
              <a:gd name="T16" fmla="*/ 14 w 244"/>
              <a:gd name="T17" fmla="*/ 151 h 265"/>
              <a:gd name="T18" fmla="*/ 48 w 244"/>
              <a:gd name="T19" fmla="*/ 123 h 265"/>
              <a:gd name="T20" fmla="*/ 45 w 244"/>
              <a:gd name="T21" fmla="*/ 179 h 265"/>
              <a:gd name="T22" fmla="*/ 23 w 244"/>
              <a:gd name="T23" fmla="*/ 210 h 265"/>
              <a:gd name="T24" fmla="*/ 56 w 244"/>
              <a:gd name="T25" fmla="*/ 243 h 265"/>
              <a:gd name="T26" fmla="*/ 89 w 244"/>
              <a:gd name="T27" fmla="*/ 210 h 265"/>
              <a:gd name="T28" fmla="*/ 67 w 244"/>
              <a:gd name="T29" fmla="*/ 179 h 265"/>
              <a:gd name="T30" fmla="*/ 71 w 244"/>
              <a:gd name="T31" fmla="*/ 127 h 265"/>
              <a:gd name="T32" fmla="*/ 173 w 244"/>
              <a:gd name="T33" fmla="*/ 127 h 265"/>
              <a:gd name="T34" fmla="*/ 177 w 244"/>
              <a:gd name="T35" fmla="*/ 155 h 265"/>
              <a:gd name="T36" fmla="*/ 133 w 244"/>
              <a:gd name="T37" fmla="*/ 199 h 265"/>
              <a:gd name="T38" fmla="*/ 128 w 244"/>
              <a:gd name="T39" fmla="*/ 226 h 265"/>
              <a:gd name="T40" fmla="*/ 144 w 244"/>
              <a:gd name="T41" fmla="*/ 243 h 265"/>
              <a:gd name="T42" fmla="*/ 161 w 244"/>
              <a:gd name="T43" fmla="*/ 226 h 265"/>
              <a:gd name="T44" fmla="*/ 155 w 244"/>
              <a:gd name="T45" fmla="*/ 199 h 265"/>
              <a:gd name="T46" fmla="*/ 177 w 244"/>
              <a:gd name="T47" fmla="*/ 177 h 265"/>
              <a:gd name="T48" fmla="*/ 199 w 244"/>
              <a:gd name="T49" fmla="*/ 199 h 265"/>
              <a:gd name="T50" fmla="*/ 194 w 244"/>
              <a:gd name="T51" fmla="*/ 226 h 265"/>
              <a:gd name="T52" fmla="*/ 211 w 244"/>
              <a:gd name="T53" fmla="*/ 243 h 265"/>
              <a:gd name="T54" fmla="*/ 227 w 244"/>
              <a:gd name="T55" fmla="*/ 226 h 265"/>
              <a:gd name="T56" fmla="*/ 222 w 244"/>
              <a:gd name="T57" fmla="*/ 199 h 265"/>
              <a:gd name="T58" fmla="*/ 199 w 244"/>
              <a:gd name="T59" fmla="*/ 161 h 265"/>
              <a:gd name="T60" fmla="*/ 200 w 244"/>
              <a:gd name="T61" fmla="*/ 145 h 265"/>
              <a:gd name="T62" fmla="*/ 198 w 244"/>
              <a:gd name="T63" fmla="*/ 130 h 265"/>
              <a:gd name="T64" fmla="*/ 216 w 244"/>
              <a:gd name="T65" fmla="*/ 133 h 265"/>
              <a:gd name="T66" fmla="*/ 239 w 244"/>
              <a:gd name="T67" fmla="*/ 174 h 265"/>
              <a:gd name="T68" fmla="*/ 244 w 244"/>
              <a:gd name="T69" fmla="*/ 220 h 265"/>
              <a:gd name="T70" fmla="*/ 169 w 244"/>
              <a:gd name="T71" fmla="*/ 113 h 265"/>
              <a:gd name="T72" fmla="*/ 75 w 244"/>
              <a:gd name="T73" fmla="*/ 113 h 265"/>
              <a:gd name="T74" fmla="*/ 75 w 244"/>
              <a:gd name="T75" fmla="*/ 19 h 265"/>
              <a:gd name="T76" fmla="*/ 169 w 244"/>
              <a:gd name="T77" fmla="*/ 19 h 2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244" h="265">
                <a:moveTo>
                  <a:pt x="67" y="210"/>
                </a:moveTo>
                <a:cubicBezTo>
                  <a:pt x="67" y="213"/>
                  <a:pt x="66" y="215"/>
                  <a:pt x="63" y="218"/>
                </a:cubicBezTo>
                <a:cubicBezTo>
                  <a:pt x="61" y="220"/>
                  <a:pt x="59" y="221"/>
                  <a:pt x="56" y="221"/>
                </a:cubicBezTo>
                <a:cubicBezTo>
                  <a:pt x="53" y="221"/>
                  <a:pt x="50" y="220"/>
                  <a:pt x="48" y="218"/>
                </a:cubicBezTo>
                <a:cubicBezTo>
                  <a:pt x="46" y="215"/>
                  <a:pt x="45" y="213"/>
                  <a:pt x="45" y="210"/>
                </a:cubicBezTo>
                <a:cubicBezTo>
                  <a:pt x="45" y="207"/>
                  <a:pt x="46" y="204"/>
                  <a:pt x="48" y="202"/>
                </a:cubicBezTo>
                <a:cubicBezTo>
                  <a:pt x="50" y="200"/>
                  <a:pt x="53" y="199"/>
                  <a:pt x="56" y="199"/>
                </a:cubicBezTo>
                <a:cubicBezTo>
                  <a:pt x="59" y="199"/>
                  <a:pt x="61" y="200"/>
                  <a:pt x="63" y="202"/>
                </a:cubicBezTo>
                <a:cubicBezTo>
                  <a:pt x="66" y="204"/>
                  <a:pt x="67" y="207"/>
                  <a:pt x="67" y="210"/>
                </a:cubicBezTo>
                <a:close/>
                <a:moveTo>
                  <a:pt x="244" y="220"/>
                </a:moveTo>
                <a:cubicBezTo>
                  <a:pt x="244" y="234"/>
                  <a:pt x="239" y="245"/>
                  <a:pt x="231" y="253"/>
                </a:cubicBezTo>
                <a:cubicBezTo>
                  <a:pt x="223" y="261"/>
                  <a:pt x="211" y="265"/>
                  <a:pt x="198" y="265"/>
                </a:cubicBezTo>
                <a:cubicBezTo>
                  <a:pt x="47" y="265"/>
                  <a:pt x="47" y="265"/>
                  <a:pt x="47" y="265"/>
                </a:cubicBezTo>
                <a:cubicBezTo>
                  <a:pt x="33" y="265"/>
                  <a:pt x="21" y="261"/>
                  <a:pt x="13" y="253"/>
                </a:cubicBezTo>
                <a:cubicBezTo>
                  <a:pt x="5" y="245"/>
                  <a:pt x="0" y="234"/>
                  <a:pt x="0" y="220"/>
                </a:cubicBezTo>
                <a:cubicBezTo>
                  <a:pt x="0" y="213"/>
                  <a:pt x="1" y="205"/>
                  <a:pt x="1" y="198"/>
                </a:cubicBezTo>
                <a:cubicBezTo>
                  <a:pt x="2" y="191"/>
                  <a:pt x="3" y="183"/>
                  <a:pt x="5" y="174"/>
                </a:cubicBezTo>
                <a:cubicBezTo>
                  <a:pt x="8" y="165"/>
                  <a:pt x="10" y="158"/>
                  <a:pt x="14" y="151"/>
                </a:cubicBezTo>
                <a:cubicBezTo>
                  <a:pt x="17" y="144"/>
                  <a:pt x="22" y="138"/>
                  <a:pt x="28" y="133"/>
                </a:cubicBezTo>
                <a:cubicBezTo>
                  <a:pt x="34" y="128"/>
                  <a:pt x="41" y="125"/>
                  <a:pt x="48" y="123"/>
                </a:cubicBezTo>
                <a:cubicBezTo>
                  <a:pt x="46" y="129"/>
                  <a:pt x="45" y="136"/>
                  <a:pt x="45" y="144"/>
                </a:cubicBezTo>
                <a:cubicBezTo>
                  <a:pt x="45" y="179"/>
                  <a:pt x="45" y="179"/>
                  <a:pt x="45" y="179"/>
                </a:cubicBezTo>
                <a:cubicBezTo>
                  <a:pt x="38" y="181"/>
                  <a:pt x="33" y="185"/>
                  <a:pt x="29" y="191"/>
                </a:cubicBezTo>
                <a:cubicBezTo>
                  <a:pt x="25" y="196"/>
                  <a:pt x="23" y="203"/>
                  <a:pt x="23" y="210"/>
                </a:cubicBezTo>
                <a:cubicBezTo>
                  <a:pt x="23" y="219"/>
                  <a:pt x="26" y="227"/>
                  <a:pt x="32" y="233"/>
                </a:cubicBezTo>
                <a:cubicBezTo>
                  <a:pt x="39" y="240"/>
                  <a:pt x="46" y="243"/>
                  <a:pt x="56" y="243"/>
                </a:cubicBezTo>
                <a:cubicBezTo>
                  <a:pt x="65" y="243"/>
                  <a:pt x="73" y="240"/>
                  <a:pt x="79" y="233"/>
                </a:cubicBezTo>
                <a:cubicBezTo>
                  <a:pt x="86" y="227"/>
                  <a:pt x="89" y="219"/>
                  <a:pt x="89" y="210"/>
                </a:cubicBezTo>
                <a:cubicBezTo>
                  <a:pt x="89" y="203"/>
                  <a:pt x="87" y="196"/>
                  <a:pt x="83" y="191"/>
                </a:cubicBezTo>
                <a:cubicBezTo>
                  <a:pt x="79" y="185"/>
                  <a:pt x="73" y="181"/>
                  <a:pt x="67" y="179"/>
                </a:cubicBezTo>
                <a:cubicBezTo>
                  <a:pt x="67" y="144"/>
                  <a:pt x="67" y="144"/>
                  <a:pt x="67" y="144"/>
                </a:cubicBezTo>
                <a:cubicBezTo>
                  <a:pt x="67" y="136"/>
                  <a:pt x="68" y="131"/>
                  <a:pt x="71" y="127"/>
                </a:cubicBezTo>
                <a:cubicBezTo>
                  <a:pt x="86" y="139"/>
                  <a:pt x="103" y="145"/>
                  <a:pt x="122" y="145"/>
                </a:cubicBezTo>
                <a:cubicBezTo>
                  <a:pt x="141" y="145"/>
                  <a:pt x="158" y="139"/>
                  <a:pt x="173" y="127"/>
                </a:cubicBezTo>
                <a:cubicBezTo>
                  <a:pt x="176" y="131"/>
                  <a:pt x="177" y="136"/>
                  <a:pt x="177" y="144"/>
                </a:cubicBezTo>
                <a:cubicBezTo>
                  <a:pt x="177" y="155"/>
                  <a:pt x="177" y="155"/>
                  <a:pt x="177" y="155"/>
                </a:cubicBezTo>
                <a:cubicBezTo>
                  <a:pt x="165" y="155"/>
                  <a:pt x="155" y="159"/>
                  <a:pt x="146" y="168"/>
                </a:cubicBezTo>
                <a:cubicBezTo>
                  <a:pt x="137" y="176"/>
                  <a:pt x="133" y="187"/>
                  <a:pt x="133" y="199"/>
                </a:cubicBezTo>
                <a:cubicBezTo>
                  <a:pt x="133" y="214"/>
                  <a:pt x="133" y="214"/>
                  <a:pt x="133" y="214"/>
                </a:cubicBezTo>
                <a:cubicBezTo>
                  <a:pt x="129" y="218"/>
                  <a:pt x="128" y="222"/>
                  <a:pt x="128" y="226"/>
                </a:cubicBezTo>
                <a:cubicBezTo>
                  <a:pt x="128" y="231"/>
                  <a:pt x="129" y="235"/>
                  <a:pt x="132" y="238"/>
                </a:cubicBezTo>
                <a:cubicBezTo>
                  <a:pt x="136" y="241"/>
                  <a:pt x="140" y="243"/>
                  <a:pt x="144" y="243"/>
                </a:cubicBezTo>
                <a:cubicBezTo>
                  <a:pt x="149" y="243"/>
                  <a:pt x="153" y="241"/>
                  <a:pt x="156" y="238"/>
                </a:cubicBezTo>
                <a:cubicBezTo>
                  <a:pt x="159" y="235"/>
                  <a:pt x="161" y="231"/>
                  <a:pt x="161" y="226"/>
                </a:cubicBezTo>
                <a:cubicBezTo>
                  <a:pt x="161" y="222"/>
                  <a:pt x="159" y="218"/>
                  <a:pt x="155" y="214"/>
                </a:cubicBezTo>
                <a:cubicBezTo>
                  <a:pt x="155" y="199"/>
                  <a:pt x="155" y="199"/>
                  <a:pt x="155" y="199"/>
                </a:cubicBezTo>
                <a:cubicBezTo>
                  <a:pt x="155" y="193"/>
                  <a:pt x="157" y="188"/>
                  <a:pt x="162" y="183"/>
                </a:cubicBezTo>
                <a:cubicBezTo>
                  <a:pt x="166" y="179"/>
                  <a:pt x="171" y="177"/>
                  <a:pt x="177" y="177"/>
                </a:cubicBezTo>
                <a:cubicBezTo>
                  <a:pt x="183" y="177"/>
                  <a:pt x="189" y="179"/>
                  <a:pt x="193" y="183"/>
                </a:cubicBezTo>
                <a:cubicBezTo>
                  <a:pt x="197" y="188"/>
                  <a:pt x="199" y="193"/>
                  <a:pt x="199" y="199"/>
                </a:cubicBezTo>
                <a:cubicBezTo>
                  <a:pt x="199" y="214"/>
                  <a:pt x="199" y="214"/>
                  <a:pt x="199" y="214"/>
                </a:cubicBezTo>
                <a:cubicBezTo>
                  <a:pt x="196" y="218"/>
                  <a:pt x="194" y="222"/>
                  <a:pt x="194" y="226"/>
                </a:cubicBezTo>
                <a:cubicBezTo>
                  <a:pt x="194" y="231"/>
                  <a:pt x="196" y="235"/>
                  <a:pt x="199" y="238"/>
                </a:cubicBezTo>
                <a:cubicBezTo>
                  <a:pt x="202" y="241"/>
                  <a:pt x="206" y="243"/>
                  <a:pt x="211" y="243"/>
                </a:cubicBezTo>
                <a:cubicBezTo>
                  <a:pt x="215" y="243"/>
                  <a:pt x="219" y="241"/>
                  <a:pt x="222" y="238"/>
                </a:cubicBezTo>
                <a:cubicBezTo>
                  <a:pt x="225" y="235"/>
                  <a:pt x="227" y="231"/>
                  <a:pt x="227" y="226"/>
                </a:cubicBezTo>
                <a:cubicBezTo>
                  <a:pt x="227" y="222"/>
                  <a:pt x="225" y="218"/>
                  <a:pt x="222" y="214"/>
                </a:cubicBezTo>
                <a:cubicBezTo>
                  <a:pt x="222" y="199"/>
                  <a:pt x="222" y="199"/>
                  <a:pt x="222" y="199"/>
                </a:cubicBezTo>
                <a:cubicBezTo>
                  <a:pt x="222" y="191"/>
                  <a:pt x="220" y="184"/>
                  <a:pt x="216" y="177"/>
                </a:cubicBezTo>
                <a:cubicBezTo>
                  <a:pt x="212" y="170"/>
                  <a:pt x="206" y="165"/>
                  <a:pt x="199" y="161"/>
                </a:cubicBezTo>
                <a:cubicBezTo>
                  <a:pt x="199" y="159"/>
                  <a:pt x="199" y="157"/>
                  <a:pt x="200" y="153"/>
                </a:cubicBezTo>
                <a:cubicBezTo>
                  <a:pt x="200" y="150"/>
                  <a:pt x="200" y="147"/>
                  <a:pt x="200" y="145"/>
                </a:cubicBezTo>
                <a:cubicBezTo>
                  <a:pt x="199" y="143"/>
                  <a:pt x="199" y="141"/>
                  <a:pt x="199" y="138"/>
                </a:cubicBezTo>
                <a:cubicBezTo>
                  <a:pt x="199" y="135"/>
                  <a:pt x="198" y="132"/>
                  <a:pt x="198" y="130"/>
                </a:cubicBezTo>
                <a:cubicBezTo>
                  <a:pt x="197" y="127"/>
                  <a:pt x="197" y="125"/>
                  <a:pt x="196" y="123"/>
                </a:cubicBezTo>
                <a:cubicBezTo>
                  <a:pt x="203" y="125"/>
                  <a:pt x="210" y="128"/>
                  <a:pt x="216" y="133"/>
                </a:cubicBezTo>
                <a:cubicBezTo>
                  <a:pt x="222" y="138"/>
                  <a:pt x="227" y="144"/>
                  <a:pt x="230" y="151"/>
                </a:cubicBezTo>
                <a:cubicBezTo>
                  <a:pt x="234" y="158"/>
                  <a:pt x="236" y="165"/>
                  <a:pt x="239" y="174"/>
                </a:cubicBezTo>
                <a:cubicBezTo>
                  <a:pt x="241" y="183"/>
                  <a:pt x="242" y="191"/>
                  <a:pt x="243" y="198"/>
                </a:cubicBezTo>
                <a:cubicBezTo>
                  <a:pt x="243" y="205"/>
                  <a:pt x="244" y="213"/>
                  <a:pt x="244" y="220"/>
                </a:cubicBezTo>
                <a:close/>
                <a:moveTo>
                  <a:pt x="188" y="66"/>
                </a:moveTo>
                <a:cubicBezTo>
                  <a:pt x="188" y="84"/>
                  <a:pt x="182" y="100"/>
                  <a:pt x="169" y="113"/>
                </a:cubicBezTo>
                <a:cubicBezTo>
                  <a:pt x="156" y="126"/>
                  <a:pt x="140" y="132"/>
                  <a:pt x="122" y="132"/>
                </a:cubicBezTo>
                <a:cubicBezTo>
                  <a:pt x="104" y="132"/>
                  <a:pt x="88" y="126"/>
                  <a:pt x="75" y="113"/>
                </a:cubicBezTo>
                <a:cubicBezTo>
                  <a:pt x="62" y="100"/>
                  <a:pt x="56" y="84"/>
                  <a:pt x="56" y="66"/>
                </a:cubicBezTo>
                <a:cubicBezTo>
                  <a:pt x="56" y="48"/>
                  <a:pt x="62" y="32"/>
                  <a:pt x="75" y="19"/>
                </a:cubicBezTo>
                <a:cubicBezTo>
                  <a:pt x="88" y="6"/>
                  <a:pt x="104" y="0"/>
                  <a:pt x="122" y="0"/>
                </a:cubicBezTo>
                <a:cubicBezTo>
                  <a:pt x="140" y="0"/>
                  <a:pt x="156" y="6"/>
                  <a:pt x="169" y="19"/>
                </a:cubicBezTo>
                <a:cubicBezTo>
                  <a:pt x="182" y="32"/>
                  <a:pt x="188" y="48"/>
                  <a:pt x="188" y="66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123" name="Freeform 122"/>
          <p:cNvSpPr/>
          <p:nvPr/>
        </p:nvSpPr>
        <p:spPr>
          <a:xfrm rot="7907836">
            <a:off x="7661572" y="5803529"/>
            <a:ext cx="1599128" cy="449479"/>
          </a:xfrm>
          <a:custGeom>
            <a:avLst/>
            <a:gdLst>
              <a:gd name="connsiteX0" fmla="*/ 0 w 7645251"/>
              <a:gd name="connsiteY0" fmla="*/ 673303 h 1436042"/>
              <a:gd name="connsiteX1" fmla="*/ 2229903 w 7645251"/>
              <a:gd name="connsiteY1" fmla="*/ 673303 h 1436042"/>
              <a:gd name="connsiteX2" fmla="*/ 2229903 w 7645251"/>
              <a:gd name="connsiteY2" fmla="*/ 756773 h 1436042"/>
              <a:gd name="connsiteX3" fmla="*/ 0 w 7645251"/>
              <a:gd name="connsiteY3" fmla="*/ 756773 h 1436042"/>
              <a:gd name="connsiteX4" fmla="*/ 2264514 w 7645251"/>
              <a:gd name="connsiteY4" fmla="*/ 521642 h 1436042"/>
              <a:gd name="connsiteX5" fmla="*/ 2733439 w 7645251"/>
              <a:gd name="connsiteY5" fmla="*/ 521642 h 1436042"/>
              <a:gd name="connsiteX6" fmla="*/ 2733439 w 7645251"/>
              <a:gd name="connsiteY6" fmla="*/ 914400 h 1436042"/>
              <a:gd name="connsiteX7" fmla="*/ 2264514 w 7645251"/>
              <a:gd name="connsiteY7" fmla="*/ 914400 h 1436042"/>
              <a:gd name="connsiteX8" fmla="*/ 2896270 w 7645251"/>
              <a:gd name="connsiteY8" fmla="*/ 317090 h 1436042"/>
              <a:gd name="connsiteX9" fmla="*/ 3641064 w 7645251"/>
              <a:gd name="connsiteY9" fmla="*/ 317090 h 1436042"/>
              <a:gd name="connsiteX10" fmla="*/ 3641064 w 7645251"/>
              <a:gd name="connsiteY10" fmla="*/ 447901 h 1436042"/>
              <a:gd name="connsiteX11" fmla="*/ 5653460 w 7645251"/>
              <a:gd name="connsiteY11" fmla="*/ 447901 h 1436042"/>
              <a:gd name="connsiteX12" fmla="*/ 5653460 w 7645251"/>
              <a:gd name="connsiteY12" fmla="*/ 988141 h 1436042"/>
              <a:gd name="connsiteX13" fmla="*/ 3641064 w 7645251"/>
              <a:gd name="connsiteY13" fmla="*/ 988141 h 1436042"/>
              <a:gd name="connsiteX14" fmla="*/ 3641064 w 7645251"/>
              <a:gd name="connsiteY14" fmla="*/ 1118952 h 1436042"/>
              <a:gd name="connsiteX15" fmla="*/ 2896270 w 7645251"/>
              <a:gd name="connsiteY15" fmla="*/ 1118952 h 1436042"/>
              <a:gd name="connsiteX16" fmla="*/ 2859399 w 7645251"/>
              <a:gd name="connsiteY16" fmla="*/ 265470 h 1436042"/>
              <a:gd name="connsiteX17" fmla="*/ 2859399 w 7645251"/>
              <a:gd name="connsiteY17" fmla="*/ 1170572 h 1436042"/>
              <a:gd name="connsiteX18" fmla="*/ 5711511 w 7645251"/>
              <a:gd name="connsiteY18" fmla="*/ 1170572 h 1436042"/>
              <a:gd name="connsiteX19" fmla="*/ 5711511 w 7645251"/>
              <a:gd name="connsiteY19" fmla="*/ 265470 h 1436042"/>
              <a:gd name="connsiteX20" fmla="*/ 2773178 w 7645251"/>
              <a:gd name="connsiteY20" fmla="*/ 167036 h 1436042"/>
              <a:gd name="connsiteX21" fmla="*/ 5797732 w 7645251"/>
              <a:gd name="connsiteY21" fmla="*/ 167036 h 1436042"/>
              <a:gd name="connsiteX22" fmla="*/ 5797732 w 7645251"/>
              <a:gd name="connsiteY22" fmla="*/ 1269005 h 1436042"/>
              <a:gd name="connsiteX23" fmla="*/ 2773178 w 7645251"/>
              <a:gd name="connsiteY23" fmla="*/ 1269005 h 1436042"/>
              <a:gd name="connsiteX24" fmla="*/ 7351606 w 7645251"/>
              <a:gd name="connsiteY24" fmla="*/ 103238 h 1436042"/>
              <a:gd name="connsiteX25" fmla="*/ 7645251 w 7645251"/>
              <a:gd name="connsiteY25" fmla="*/ 103238 h 1436042"/>
              <a:gd name="connsiteX26" fmla="*/ 7645251 w 7645251"/>
              <a:gd name="connsiteY26" fmla="*/ 1332804 h 1436042"/>
              <a:gd name="connsiteX27" fmla="*/ 7351606 w 7645251"/>
              <a:gd name="connsiteY27" fmla="*/ 1332804 h 1436042"/>
              <a:gd name="connsiteX28" fmla="*/ 7351606 w 7645251"/>
              <a:gd name="connsiteY28" fmla="*/ 988141 h 1436042"/>
              <a:gd name="connsiteX29" fmla="*/ 6205201 w 7645251"/>
              <a:gd name="connsiteY29" fmla="*/ 988141 h 1436042"/>
              <a:gd name="connsiteX30" fmla="*/ 6205201 w 7645251"/>
              <a:gd name="connsiteY30" fmla="*/ 447901 h 1436042"/>
              <a:gd name="connsiteX31" fmla="*/ 7351606 w 7645251"/>
              <a:gd name="connsiteY31" fmla="*/ 447901 h 1436042"/>
              <a:gd name="connsiteX32" fmla="*/ 5854644 w 7645251"/>
              <a:gd name="connsiteY32" fmla="*/ 0 h 1436042"/>
              <a:gd name="connsiteX33" fmla="*/ 6148289 w 7645251"/>
              <a:gd name="connsiteY33" fmla="*/ 0 h 1436042"/>
              <a:gd name="connsiteX34" fmla="*/ 6148289 w 7645251"/>
              <a:gd name="connsiteY34" fmla="*/ 1436042 h 1436042"/>
              <a:gd name="connsiteX35" fmla="*/ 5854644 w 7645251"/>
              <a:gd name="connsiteY35" fmla="*/ 1436042 h 1436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7645251" h="1436042">
                <a:moveTo>
                  <a:pt x="0" y="673303"/>
                </a:moveTo>
                <a:lnTo>
                  <a:pt x="2229903" y="673303"/>
                </a:lnTo>
                <a:lnTo>
                  <a:pt x="2229903" y="756773"/>
                </a:lnTo>
                <a:lnTo>
                  <a:pt x="0" y="756773"/>
                </a:lnTo>
                <a:close/>
                <a:moveTo>
                  <a:pt x="2264514" y="521642"/>
                </a:moveTo>
                <a:lnTo>
                  <a:pt x="2733439" y="521642"/>
                </a:lnTo>
                <a:lnTo>
                  <a:pt x="2733439" y="914400"/>
                </a:lnTo>
                <a:lnTo>
                  <a:pt x="2264514" y="914400"/>
                </a:lnTo>
                <a:close/>
                <a:moveTo>
                  <a:pt x="2896270" y="317090"/>
                </a:moveTo>
                <a:lnTo>
                  <a:pt x="3641064" y="317090"/>
                </a:lnTo>
                <a:lnTo>
                  <a:pt x="3641064" y="447901"/>
                </a:lnTo>
                <a:lnTo>
                  <a:pt x="5653460" y="447901"/>
                </a:lnTo>
                <a:lnTo>
                  <a:pt x="5653460" y="988141"/>
                </a:lnTo>
                <a:lnTo>
                  <a:pt x="3641064" y="988141"/>
                </a:lnTo>
                <a:lnTo>
                  <a:pt x="3641064" y="1118952"/>
                </a:lnTo>
                <a:lnTo>
                  <a:pt x="2896270" y="1118952"/>
                </a:lnTo>
                <a:close/>
                <a:moveTo>
                  <a:pt x="2859399" y="265470"/>
                </a:moveTo>
                <a:lnTo>
                  <a:pt x="2859399" y="1170572"/>
                </a:lnTo>
                <a:lnTo>
                  <a:pt x="5711511" y="1170572"/>
                </a:lnTo>
                <a:lnTo>
                  <a:pt x="5711511" y="265470"/>
                </a:lnTo>
                <a:close/>
                <a:moveTo>
                  <a:pt x="2773178" y="167036"/>
                </a:moveTo>
                <a:lnTo>
                  <a:pt x="5797732" y="167036"/>
                </a:lnTo>
                <a:lnTo>
                  <a:pt x="5797732" y="1269005"/>
                </a:lnTo>
                <a:lnTo>
                  <a:pt x="2773178" y="1269005"/>
                </a:lnTo>
                <a:close/>
                <a:moveTo>
                  <a:pt x="7351606" y="103238"/>
                </a:moveTo>
                <a:lnTo>
                  <a:pt x="7645251" y="103238"/>
                </a:lnTo>
                <a:lnTo>
                  <a:pt x="7645251" y="1332804"/>
                </a:lnTo>
                <a:lnTo>
                  <a:pt x="7351606" y="1332804"/>
                </a:lnTo>
                <a:lnTo>
                  <a:pt x="7351606" y="988141"/>
                </a:lnTo>
                <a:lnTo>
                  <a:pt x="6205201" y="988141"/>
                </a:lnTo>
                <a:lnTo>
                  <a:pt x="6205201" y="447901"/>
                </a:lnTo>
                <a:lnTo>
                  <a:pt x="7351606" y="447901"/>
                </a:lnTo>
                <a:close/>
                <a:moveTo>
                  <a:pt x="5854644" y="0"/>
                </a:moveTo>
                <a:lnTo>
                  <a:pt x="6148289" y="0"/>
                </a:lnTo>
                <a:lnTo>
                  <a:pt x="6148289" y="1436042"/>
                </a:lnTo>
                <a:lnTo>
                  <a:pt x="5854644" y="1436042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24" name="Freeform 123"/>
          <p:cNvSpPr/>
          <p:nvPr/>
        </p:nvSpPr>
        <p:spPr>
          <a:xfrm rot="7907836">
            <a:off x="2735530" y="507443"/>
            <a:ext cx="766468" cy="215437"/>
          </a:xfrm>
          <a:custGeom>
            <a:avLst/>
            <a:gdLst>
              <a:gd name="connsiteX0" fmla="*/ 0 w 7645251"/>
              <a:gd name="connsiteY0" fmla="*/ 673303 h 1436042"/>
              <a:gd name="connsiteX1" fmla="*/ 2229903 w 7645251"/>
              <a:gd name="connsiteY1" fmla="*/ 673303 h 1436042"/>
              <a:gd name="connsiteX2" fmla="*/ 2229903 w 7645251"/>
              <a:gd name="connsiteY2" fmla="*/ 756773 h 1436042"/>
              <a:gd name="connsiteX3" fmla="*/ 0 w 7645251"/>
              <a:gd name="connsiteY3" fmla="*/ 756773 h 1436042"/>
              <a:gd name="connsiteX4" fmla="*/ 2264514 w 7645251"/>
              <a:gd name="connsiteY4" fmla="*/ 521642 h 1436042"/>
              <a:gd name="connsiteX5" fmla="*/ 2733439 w 7645251"/>
              <a:gd name="connsiteY5" fmla="*/ 521642 h 1436042"/>
              <a:gd name="connsiteX6" fmla="*/ 2733439 w 7645251"/>
              <a:gd name="connsiteY6" fmla="*/ 914400 h 1436042"/>
              <a:gd name="connsiteX7" fmla="*/ 2264514 w 7645251"/>
              <a:gd name="connsiteY7" fmla="*/ 914400 h 1436042"/>
              <a:gd name="connsiteX8" fmla="*/ 2896270 w 7645251"/>
              <a:gd name="connsiteY8" fmla="*/ 317090 h 1436042"/>
              <a:gd name="connsiteX9" fmla="*/ 3641064 w 7645251"/>
              <a:gd name="connsiteY9" fmla="*/ 317090 h 1436042"/>
              <a:gd name="connsiteX10" fmla="*/ 3641064 w 7645251"/>
              <a:gd name="connsiteY10" fmla="*/ 447901 h 1436042"/>
              <a:gd name="connsiteX11" fmla="*/ 5653460 w 7645251"/>
              <a:gd name="connsiteY11" fmla="*/ 447901 h 1436042"/>
              <a:gd name="connsiteX12" fmla="*/ 5653460 w 7645251"/>
              <a:gd name="connsiteY12" fmla="*/ 988141 h 1436042"/>
              <a:gd name="connsiteX13" fmla="*/ 3641064 w 7645251"/>
              <a:gd name="connsiteY13" fmla="*/ 988141 h 1436042"/>
              <a:gd name="connsiteX14" fmla="*/ 3641064 w 7645251"/>
              <a:gd name="connsiteY14" fmla="*/ 1118952 h 1436042"/>
              <a:gd name="connsiteX15" fmla="*/ 2896270 w 7645251"/>
              <a:gd name="connsiteY15" fmla="*/ 1118952 h 1436042"/>
              <a:gd name="connsiteX16" fmla="*/ 2859399 w 7645251"/>
              <a:gd name="connsiteY16" fmla="*/ 265470 h 1436042"/>
              <a:gd name="connsiteX17" fmla="*/ 2859399 w 7645251"/>
              <a:gd name="connsiteY17" fmla="*/ 1170572 h 1436042"/>
              <a:gd name="connsiteX18" fmla="*/ 5711511 w 7645251"/>
              <a:gd name="connsiteY18" fmla="*/ 1170572 h 1436042"/>
              <a:gd name="connsiteX19" fmla="*/ 5711511 w 7645251"/>
              <a:gd name="connsiteY19" fmla="*/ 265470 h 1436042"/>
              <a:gd name="connsiteX20" fmla="*/ 2773178 w 7645251"/>
              <a:gd name="connsiteY20" fmla="*/ 167036 h 1436042"/>
              <a:gd name="connsiteX21" fmla="*/ 5797732 w 7645251"/>
              <a:gd name="connsiteY21" fmla="*/ 167036 h 1436042"/>
              <a:gd name="connsiteX22" fmla="*/ 5797732 w 7645251"/>
              <a:gd name="connsiteY22" fmla="*/ 1269005 h 1436042"/>
              <a:gd name="connsiteX23" fmla="*/ 2773178 w 7645251"/>
              <a:gd name="connsiteY23" fmla="*/ 1269005 h 1436042"/>
              <a:gd name="connsiteX24" fmla="*/ 7351606 w 7645251"/>
              <a:gd name="connsiteY24" fmla="*/ 103238 h 1436042"/>
              <a:gd name="connsiteX25" fmla="*/ 7645251 w 7645251"/>
              <a:gd name="connsiteY25" fmla="*/ 103238 h 1436042"/>
              <a:gd name="connsiteX26" fmla="*/ 7645251 w 7645251"/>
              <a:gd name="connsiteY26" fmla="*/ 1332804 h 1436042"/>
              <a:gd name="connsiteX27" fmla="*/ 7351606 w 7645251"/>
              <a:gd name="connsiteY27" fmla="*/ 1332804 h 1436042"/>
              <a:gd name="connsiteX28" fmla="*/ 7351606 w 7645251"/>
              <a:gd name="connsiteY28" fmla="*/ 988141 h 1436042"/>
              <a:gd name="connsiteX29" fmla="*/ 6205201 w 7645251"/>
              <a:gd name="connsiteY29" fmla="*/ 988141 h 1436042"/>
              <a:gd name="connsiteX30" fmla="*/ 6205201 w 7645251"/>
              <a:gd name="connsiteY30" fmla="*/ 447901 h 1436042"/>
              <a:gd name="connsiteX31" fmla="*/ 7351606 w 7645251"/>
              <a:gd name="connsiteY31" fmla="*/ 447901 h 1436042"/>
              <a:gd name="connsiteX32" fmla="*/ 5854644 w 7645251"/>
              <a:gd name="connsiteY32" fmla="*/ 0 h 1436042"/>
              <a:gd name="connsiteX33" fmla="*/ 6148289 w 7645251"/>
              <a:gd name="connsiteY33" fmla="*/ 0 h 1436042"/>
              <a:gd name="connsiteX34" fmla="*/ 6148289 w 7645251"/>
              <a:gd name="connsiteY34" fmla="*/ 1436042 h 1436042"/>
              <a:gd name="connsiteX35" fmla="*/ 5854644 w 7645251"/>
              <a:gd name="connsiteY35" fmla="*/ 1436042 h 1436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7645251" h="1436042">
                <a:moveTo>
                  <a:pt x="0" y="673303"/>
                </a:moveTo>
                <a:lnTo>
                  <a:pt x="2229903" y="673303"/>
                </a:lnTo>
                <a:lnTo>
                  <a:pt x="2229903" y="756773"/>
                </a:lnTo>
                <a:lnTo>
                  <a:pt x="0" y="756773"/>
                </a:lnTo>
                <a:close/>
                <a:moveTo>
                  <a:pt x="2264514" y="521642"/>
                </a:moveTo>
                <a:lnTo>
                  <a:pt x="2733439" y="521642"/>
                </a:lnTo>
                <a:lnTo>
                  <a:pt x="2733439" y="914400"/>
                </a:lnTo>
                <a:lnTo>
                  <a:pt x="2264514" y="914400"/>
                </a:lnTo>
                <a:close/>
                <a:moveTo>
                  <a:pt x="2896270" y="317090"/>
                </a:moveTo>
                <a:lnTo>
                  <a:pt x="3641064" y="317090"/>
                </a:lnTo>
                <a:lnTo>
                  <a:pt x="3641064" y="447901"/>
                </a:lnTo>
                <a:lnTo>
                  <a:pt x="5653460" y="447901"/>
                </a:lnTo>
                <a:lnTo>
                  <a:pt x="5653460" y="988141"/>
                </a:lnTo>
                <a:lnTo>
                  <a:pt x="3641064" y="988141"/>
                </a:lnTo>
                <a:lnTo>
                  <a:pt x="3641064" y="1118952"/>
                </a:lnTo>
                <a:lnTo>
                  <a:pt x="2896270" y="1118952"/>
                </a:lnTo>
                <a:close/>
                <a:moveTo>
                  <a:pt x="2859399" y="265470"/>
                </a:moveTo>
                <a:lnTo>
                  <a:pt x="2859399" y="1170572"/>
                </a:lnTo>
                <a:lnTo>
                  <a:pt x="5711511" y="1170572"/>
                </a:lnTo>
                <a:lnTo>
                  <a:pt x="5711511" y="265470"/>
                </a:lnTo>
                <a:close/>
                <a:moveTo>
                  <a:pt x="2773178" y="167036"/>
                </a:moveTo>
                <a:lnTo>
                  <a:pt x="5797732" y="167036"/>
                </a:lnTo>
                <a:lnTo>
                  <a:pt x="5797732" y="1269005"/>
                </a:lnTo>
                <a:lnTo>
                  <a:pt x="2773178" y="1269005"/>
                </a:lnTo>
                <a:close/>
                <a:moveTo>
                  <a:pt x="7351606" y="103238"/>
                </a:moveTo>
                <a:lnTo>
                  <a:pt x="7645251" y="103238"/>
                </a:lnTo>
                <a:lnTo>
                  <a:pt x="7645251" y="1332804"/>
                </a:lnTo>
                <a:lnTo>
                  <a:pt x="7351606" y="1332804"/>
                </a:lnTo>
                <a:lnTo>
                  <a:pt x="7351606" y="988141"/>
                </a:lnTo>
                <a:lnTo>
                  <a:pt x="6205201" y="988141"/>
                </a:lnTo>
                <a:lnTo>
                  <a:pt x="6205201" y="447901"/>
                </a:lnTo>
                <a:lnTo>
                  <a:pt x="7351606" y="447901"/>
                </a:lnTo>
                <a:close/>
                <a:moveTo>
                  <a:pt x="5854644" y="0"/>
                </a:moveTo>
                <a:lnTo>
                  <a:pt x="6148289" y="0"/>
                </a:lnTo>
                <a:lnTo>
                  <a:pt x="6148289" y="1436042"/>
                </a:lnTo>
                <a:lnTo>
                  <a:pt x="5854644" y="1436042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25" name="Freeform 124"/>
          <p:cNvSpPr/>
          <p:nvPr/>
        </p:nvSpPr>
        <p:spPr>
          <a:xfrm rot="7907836">
            <a:off x="227461" y="5392952"/>
            <a:ext cx="766468" cy="215437"/>
          </a:xfrm>
          <a:custGeom>
            <a:avLst/>
            <a:gdLst>
              <a:gd name="connsiteX0" fmla="*/ 0 w 7645251"/>
              <a:gd name="connsiteY0" fmla="*/ 673303 h 1436042"/>
              <a:gd name="connsiteX1" fmla="*/ 2229903 w 7645251"/>
              <a:gd name="connsiteY1" fmla="*/ 673303 h 1436042"/>
              <a:gd name="connsiteX2" fmla="*/ 2229903 w 7645251"/>
              <a:gd name="connsiteY2" fmla="*/ 756773 h 1436042"/>
              <a:gd name="connsiteX3" fmla="*/ 0 w 7645251"/>
              <a:gd name="connsiteY3" fmla="*/ 756773 h 1436042"/>
              <a:gd name="connsiteX4" fmla="*/ 2264514 w 7645251"/>
              <a:gd name="connsiteY4" fmla="*/ 521642 h 1436042"/>
              <a:gd name="connsiteX5" fmla="*/ 2733439 w 7645251"/>
              <a:gd name="connsiteY5" fmla="*/ 521642 h 1436042"/>
              <a:gd name="connsiteX6" fmla="*/ 2733439 w 7645251"/>
              <a:gd name="connsiteY6" fmla="*/ 914400 h 1436042"/>
              <a:gd name="connsiteX7" fmla="*/ 2264514 w 7645251"/>
              <a:gd name="connsiteY7" fmla="*/ 914400 h 1436042"/>
              <a:gd name="connsiteX8" fmla="*/ 2896270 w 7645251"/>
              <a:gd name="connsiteY8" fmla="*/ 317090 h 1436042"/>
              <a:gd name="connsiteX9" fmla="*/ 3641064 w 7645251"/>
              <a:gd name="connsiteY9" fmla="*/ 317090 h 1436042"/>
              <a:gd name="connsiteX10" fmla="*/ 3641064 w 7645251"/>
              <a:gd name="connsiteY10" fmla="*/ 447901 h 1436042"/>
              <a:gd name="connsiteX11" fmla="*/ 5653460 w 7645251"/>
              <a:gd name="connsiteY11" fmla="*/ 447901 h 1436042"/>
              <a:gd name="connsiteX12" fmla="*/ 5653460 w 7645251"/>
              <a:gd name="connsiteY12" fmla="*/ 988141 h 1436042"/>
              <a:gd name="connsiteX13" fmla="*/ 3641064 w 7645251"/>
              <a:gd name="connsiteY13" fmla="*/ 988141 h 1436042"/>
              <a:gd name="connsiteX14" fmla="*/ 3641064 w 7645251"/>
              <a:gd name="connsiteY14" fmla="*/ 1118952 h 1436042"/>
              <a:gd name="connsiteX15" fmla="*/ 2896270 w 7645251"/>
              <a:gd name="connsiteY15" fmla="*/ 1118952 h 1436042"/>
              <a:gd name="connsiteX16" fmla="*/ 2859399 w 7645251"/>
              <a:gd name="connsiteY16" fmla="*/ 265470 h 1436042"/>
              <a:gd name="connsiteX17" fmla="*/ 2859399 w 7645251"/>
              <a:gd name="connsiteY17" fmla="*/ 1170572 h 1436042"/>
              <a:gd name="connsiteX18" fmla="*/ 5711511 w 7645251"/>
              <a:gd name="connsiteY18" fmla="*/ 1170572 h 1436042"/>
              <a:gd name="connsiteX19" fmla="*/ 5711511 w 7645251"/>
              <a:gd name="connsiteY19" fmla="*/ 265470 h 1436042"/>
              <a:gd name="connsiteX20" fmla="*/ 2773178 w 7645251"/>
              <a:gd name="connsiteY20" fmla="*/ 167036 h 1436042"/>
              <a:gd name="connsiteX21" fmla="*/ 5797732 w 7645251"/>
              <a:gd name="connsiteY21" fmla="*/ 167036 h 1436042"/>
              <a:gd name="connsiteX22" fmla="*/ 5797732 w 7645251"/>
              <a:gd name="connsiteY22" fmla="*/ 1269005 h 1436042"/>
              <a:gd name="connsiteX23" fmla="*/ 2773178 w 7645251"/>
              <a:gd name="connsiteY23" fmla="*/ 1269005 h 1436042"/>
              <a:gd name="connsiteX24" fmla="*/ 7351606 w 7645251"/>
              <a:gd name="connsiteY24" fmla="*/ 103238 h 1436042"/>
              <a:gd name="connsiteX25" fmla="*/ 7645251 w 7645251"/>
              <a:gd name="connsiteY25" fmla="*/ 103238 h 1436042"/>
              <a:gd name="connsiteX26" fmla="*/ 7645251 w 7645251"/>
              <a:gd name="connsiteY26" fmla="*/ 1332804 h 1436042"/>
              <a:gd name="connsiteX27" fmla="*/ 7351606 w 7645251"/>
              <a:gd name="connsiteY27" fmla="*/ 1332804 h 1436042"/>
              <a:gd name="connsiteX28" fmla="*/ 7351606 w 7645251"/>
              <a:gd name="connsiteY28" fmla="*/ 988141 h 1436042"/>
              <a:gd name="connsiteX29" fmla="*/ 6205201 w 7645251"/>
              <a:gd name="connsiteY29" fmla="*/ 988141 h 1436042"/>
              <a:gd name="connsiteX30" fmla="*/ 6205201 w 7645251"/>
              <a:gd name="connsiteY30" fmla="*/ 447901 h 1436042"/>
              <a:gd name="connsiteX31" fmla="*/ 7351606 w 7645251"/>
              <a:gd name="connsiteY31" fmla="*/ 447901 h 1436042"/>
              <a:gd name="connsiteX32" fmla="*/ 5854644 w 7645251"/>
              <a:gd name="connsiteY32" fmla="*/ 0 h 1436042"/>
              <a:gd name="connsiteX33" fmla="*/ 6148289 w 7645251"/>
              <a:gd name="connsiteY33" fmla="*/ 0 h 1436042"/>
              <a:gd name="connsiteX34" fmla="*/ 6148289 w 7645251"/>
              <a:gd name="connsiteY34" fmla="*/ 1436042 h 1436042"/>
              <a:gd name="connsiteX35" fmla="*/ 5854644 w 7645251"/>
              <a:gd name="connsiteY35" fmla="*/ 1436042 h 1436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7645251" h="1436042">
                <a:moveTo>
                  <a:pt x="0" y="673303"/>
                </a:moveTo>
                <a:lnTo>
                  <a:pt x="2229903" y="673303"/>
                </a:lnTo>
                <a:lnTo>
                  <a:pt x="2229903" y="756773"/>
                </a:lnTo>
                <a:lnTo>
                  <a:pt x="0" y="756773"/>
                </a:lnTo>
                <a:close/>
                <a:moveTo>
                  <a:pt x="2264514" y="521642"/>
                </a:moveTo>
                <a:lnTo>
                  <a:pt x="2733439" y="521642"/>
                </a:lnTo>
                <a:lnTo>
                  <a:pt x="2733439" y="914400"/>
                </a:lnTo>
                <a:lnTo>
                  <a:pt x="2264514" y="914400"/>
                </a:lnTo>
                <a:close/>
                <a:moveTo>
                  <a:pt x="2896270" y="317090"/>
                </a:moveTo>
                <a:lnTo>
                  <a:pt x="3641064" y="317090"/>
                </a:lnTo>
                <a:lnTo>
                  <a:pt x="3641064" y="447901"/>
                </a:lnTo>
                <a:lnTo>
                  <a:pt x="5653460" y="447901"/>
                </a:lnTo>
                <a:lnTo>
                  <a:pt x="5653460" y="988141"/>
                </a:lnTo>
                <a:lnTo>
                  <a:pt x="3641064" y="988141"/>
                </a:lnTo>
                <a:lnTo>
                  <a:pt x="3641064" y="1118952"/>
                </a:lnTo>
                <a:lnTo>
                  <a:pt x="2896270" y="1118952"/>
                </a:lnTo>
                <a:close/>
                <a:moveTo>
                  <a:pt x="2859399" y="265470"/>
                </a:moveTo>
                <a:lnTo>
                  <a:pt x="2859399" y="1170572"/>
                </a:lnTo>
                <a:lnTo>
                  <a:pt x="5711511" y="1170572"/>
                </a:lnTo>
                <a:lnTo>
                  <a:pt x="5711511" y="265470"/>
                </a:lnTo>
                <a:close/>
                <a:moveTo>
                  <a:pt x="2773178" y="167036"/>
                </a:moveTo>
                <a:lnTo>
                  <a:pt x="5797732" y="167036"/>
                </a:lnTo>
                <a:lnTo>
                  <a:pt x="5797732" y="1269005"/>
                </a:lnTo>
                <a:lnTo>
                  <a:pt x="2773178" y="1269005"/>
                </a:lnTo>
                <a:close/>
                <a:moveTo>
                  <a:pt x="7351606" y="103238"/>
                </a:moveTo>
                <a:lnTo>
                  <a:pt x="7645251" y="103238"/>
                </a:lnTo>
                <a:lnTo>
                  <a:pt x="7645251" y="1332804"/>
                </a:lnTo>
                <a:lnTo>
                  <a:pt x="7351606" y="1332804"/>
                </a:lnTo>
                <a:lnTo>
                  <a:pt x="7351606" y="988141"/>
                </a:lnTo>
                <a:lnTo>
                  <a:pt x="6205201" y="988141"/>
                </a:lnTo>
                <a:lnTo>
                  <a:pt x="6205201" y="447901"/>
                </a:lnTo>
                <a:lnTo>
                  <a:pt x="7351606" y="447901"/>
                </a:lnTo>
                <a:close/>
                <a:moveTo>
                  <a:pt x="5854644" y="0"/>
                </a:moveTo>
                <a:lnTo>
                  <a:pt x="6148289" y="0"/>
                </a:lnTo>
                <a:lnTo>
                  <a:pt x="6148289" y="1436042"/>
                </a:lnTo>
                <a:lnTo>
                  <a:pt x="5854644" y="1436042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26" name="Freeform 125"/>
          <p:cNvSpPr/>
          <p:nvPr/>
        </p:nvSpPr>
        <p:spPr>
          <a:xfrm rot="5630569" flipH="1">
            <a:off x="11616690" y="1125120"/>
            <a:ext cx="368538" cy="448827"/>
          </a:xfrm>
          <a:custGeom>
            <a:avLst/>
            <a:gdLst>
              <a:gd name="connsiteX0" fmla="*/ 20612 w 1551136"/>
              <a:gd name="connsiteY0" fmla="*/ 1688614 h 1889065"/>
              <a:gd name="connsiteX1" fmla="*/ 328388 w 1551136"/>
              <a:gd name="connsiteY1" fmla="*/ 1882644 h 1889065"/>
              <a:gd name="connsiteX2" fmla="*/ 522418 w 1551136"/>
              <a:gd name="connsiteY2" fmla="*/ 1574868 h 1889065"/>
              <a:gd name="connsiteX3" fmla="*/ 447769 w 1551136"/>
              <a:gd name="connsiteY3" fmla="*/ 1444299 h 1889065"/>
              <a:gd name="connsiteX4" fmla="*/ 427992 w 1551136"/>
              <a:gd name="connsiteY4" fmla="*/ 1429012 h 1889065"/>
              <a:gd name="connsiteX5" fmla="*/ 589166 w 1551136"/>
              <a:gd name="connsiteY5" fmla="*/ 1212158 h 1889065"/>
              <a:gd name="connsiteX6" fmla="*/ 610333 w 1551136"/>
              <a:gd name="connsiteY6" fmla="*/ 1225152 h 1889065"/>
              <a:gd name="connsiteX7" fmla="*/ 660544 w 1551136"/>
              <a:gd name="connsiteY7" fmla="*/ 1245387 h 1889065"/>
              <a:gd name="connsiteX8" fmla="*/ 708291 w 1551136"/>
              <a:gd name="connsiteY8" fmla="*/ 1255744 h 1889065"/>
              <a:gd name="connsiteX9" fmla="*/ 751873 w 1551136"/>
              <a:gd name="connsiteY9" fmla="*/ 1448013 h 1889065"/>
              <a:gd name="connsiteX10" fmla="*/ 723264 w 1551136"/>
              <a:gd name="connsiteY10" fmla="*/ 1460862 h 1889065"/>
              <a:gd name="connsiteX11" fmla="*/ 672835 w 1551136"/>
              <a:gd name="connsiteY11" fmla="*/ 1593850 h 1889065"/>
              <a:gd name="connsiteX12" fmla="*/ 826755 w 1551136"/>
              <a:gd name="connsiteY12" fmla="*/ 1690884 h 1889065"/>
              <a:gd name="connsiteX13" fmla="*/ 923789 w 1551136"/>
              <a:gd name="connsiteY13" fmla="*/ 1536965 h 1889065"/>
              <a:gd name="connsiteX14" fmla="*/ 769870 w 1551136"/>
              <a:gd name="connsiteY14" fmla="*/ 1439931 h 1889065"/>
              <a:gd name="connsiteX15" fmla="*/ 768624 w 1551136"/>
              <a:gd name="connsiteY15" fmla="*/ 1440490 h 1889065"/>
              <a:gd name="connsiteX16" fmla="*/ 727147 w 1551136"/>
              <a:gd name="connsiteY16" fmla="*/ 1257509 h 1889065"/>
              <a:gd name="connsiteX17" fmla="*/ 769467 w 1551136"/>
              <a:gd name="connsiteY17" fmla="*/ 1259242 h 1889065"/>
              <a:gd name="connsiteX18" fmla="*/ 826106 w 1551136"/>
              <a:gd name="connsiteY18" fmla="*/ 1251554 h 1889065"/>
              <a:gd name="connsiteX19" fmla="*/ 887881 w 1551136"/>
              <a:gd name="connsiteY19" fmla="*/ 1230851 h 1889065"/>
              <a:gd name="connsiteX20" fmla="*/ 934745 w 1551136"/>
              <a:gd name="connsiteY20" fmla="*/ 1203775 h 1889065"/>
              <a:gd name="connsiteX21" fmla="*/ 1184119 w 1551136"/>
              <a:gd name="connsiteY21" fmla="*/ 1416367 h 1889065"/>
              <a:gd name="connsiteX22" fmla="*/ 1169402 w 1551136"/>
              <a:gd name="connsiteY22" fmla="*/ 1432018 h 1889065"/>
              <a:gd name="connsiteX23" fmla="*/ 1142659 w 1551136"/>
              <a:gd name="connsiteY23" fmla="*/ 1588000 h 1889065"/>
              <a:gd name="connsiteX24" fmla="*/ 1390028 w 1551136"/>
              <a:gd name="connsiteY24" fmla="*/ 1743948 h 1889065"/>
              <a:gd name="connsiteX25" fmla="*/ 1545976 w 1551136"/>
              <a:gd name="connsiteY25" fmla="*/ 1496579 h 1889065"/>
              <a:gd name="connsiteX26" fmla="*/ 1298607 w 1551136"/>
              <a:gd name="connsiteY26" fmla="*/ 1340632 h 1889065"/>
              <a:gd name="connsiteX27" fmla="*/ 1223705 w 1551136"/>
              <a:gd name="connsiteY27" fmla="*/ 1374271 h 1889065"/>
              <a:gd name="connsiteX28" fmla="*/ 1196465 w 1551136"/>
              <a:gd name="connsiteY28" fmla="*/ 1403239 h 1889065"/>
              <a:gd name="connsiteX29" fmla="*/ 949782 w 1551136"/>
              <a:gd name="connsiteY29" fmla="*/ 1192941 h 1889065"/>
              <a:gd name="connsiteX30" fmla="*/ 989349 w 1551136"/>
              <a:gd name="connsiteY30" fmla="*/ 1158225 h 1889065"/>
              <a:gd name="connsiteX31" fmla="*/ 1068691 w 1551136"/>
              <a:gd name="connsiteY31" fmla="*/ 866759 h 1889065"/>
              <a:gd name="connsiteX32" fmla="*/ 1068485 w 1551136"/>
              <a:gd name="connsiteY32" fmla="*/ 866089 h 1889065"/>
              <a:gd name="connsiteX33" fmla="*/ 1165346 w 1551136"/>
              <a:gd name="connsiteY33" fmla="*/ 832376 h 1889065"/>
              <a:gd name="connsiteX34" fmla="*/ 1165652 w 1551136"/>
              <a:gd name="connsiteY34" fmla="*/ 833058 h 1889065"/>
              <a:gd name="connsiteX35" fmla="*/ 1298640 w 1551136"/>
              <a:gd name="connsiteY35" fmla="*/ 883486 h 1889065"/>
              <a:gd name="connsiteX36" fmla="*/ 1395674 w 1551136"/>
              <a:gd name="connsiteY36" fmla="*/ 729567 h 1889065"/>
              <a:gd name="connsiteX37" fmla="*/ 1241755 w 1551136"/>
              <a:gd name="connsiteY37" fmla="*/ 632532 h 1889065"/>
              <a:gd name="connsiteX38" fmla="*/ 1144721 w 1551136"/>
              <a:gd name="connsiteY38" fmla="*/ 786451 h 1889065"/>
              <a:gd name="connsiteX39" fmla="*/ 1157943 w 1551136"/>
              <a:gd name="connsiteY39" fmla="*/ 815894 h 1889065"/>
              <a:gd name="connsiteX40" fmla="*/ 1063189 w 1551136"/>
              <a:gd name="connsiteY40" fmla="*/ 848873 h 1889065"/>
              <a:gd name="connsiteX41" fmla="*/ 1054248 w 1551136"/>
              <a:gd name="connsiteY41" fmla="*/ 819806 h 1889065"/>
              <a:gd name="connsiteX42" fmla="*/ 957886 w 1551136"/>
              <a:gd name="connsiteY42" fmla="*/ 688257 h 1889065"/>
              <a:gd name="connsiteX43" fmla="*/ 949409 w 1551136"/>
              <a:gd name="connsiteY43" fmla="*/ 682984 h 1889065"/>
              <a:gd name="connsiteX44" fmla="*/ 1107340 w 1551136"/>
              <a:gd name="connsiteY44" fmla="*/ 398849 h 1889065"/>
              <a:gd name="connsiteX45" fmla="*/ 1137150 w 1551136"/>
              <a:gd name="connsiteY45" fmla="*/ 410422 h 1889065"/>
              <a:gd name="connsiteX46" fmla="*/ 1219236 w 1551136"/>
              <a:gd name="connsiteY46" fmla="*/ 408476 h 1889065"/>
              <a:gd name="connsiteX47" fmla="*/ 1375184 w 1551136"/>
              <a:gd name="connsiteY47" fmla="*/ 161107 h 1889065"/>
              <a:gd name="connsiteX48" fmla="*/ 1127815 w 1551136"/>
              <a:gd name="connsiteY48" fmla="*/ 5160 h 1889065"/>
              <a:gd name="connsiteX49" fmla="*/ 971867 w 1551136"/>
              <a:gd name="connsiteY49" fmla="*/ 252529 h 1889065"/>
              <a:gd name="connsiteX50" fmla="*/ 1063254 w 1551136"/>
              <a:gd name="connsiteY50" fmla="*/ 381734 h 1889065"/>
              <a:gd name="connsiteX51" fmla="*/ 1090401 w 1551136"/>
              <a:gd name="connsiteY51" fmla="*/ 392273 h 1889065"/>
              <a:gd name="connsiteX52" fmla="*/ 934107 w 1551136"/>
              <a:gd name="connsiteY52" fmla="*/ 673464 h 1889065"/>
              <a:gd name="connsiteX53" fmla="*/ 889228 w 1551136"/>
              <a:gd name="connsiteY53" fmla="*/ 645544 h 1889065"/>
              <a:gd name="connsiteX54" fmla="*/ 811585 w 1551136"/>
              <a:gd name="connsiteY54" fmla="*/ 621148 h 1889065"/>
              <a:gd name="connsiteX55" fmla="*/ 774958 w 1551136"/>
              <a:gd name="connsiteY55" fmla="*/ 618282 h 1889065"/>
              <a:gd name="connsiteX56" fmla="*/ 774958 w 1551136"/>
              <a:gd name="connsiteY56" fmla="*/ 290006 h 1889065"/>
              <a:gd name="connsiteX57" fmla="*/ 787129 w 1551136"/>
              <a:gd name="connsiteY57" fmla="*/ 289718 h 1889065"/>
              <a:gd name="connsiteX58" fmla="*/ 884163 w 1551136"/>
              <a:gd name="connsiteY58" fmla="*/ 135799 h 1889065"/>
              <a:gd name="connsiteX59" fmla="*/ 730244 w 1551136"/>
              <a:gd name="connsiteY59" fmla="*/ 38764 h 1889065"/>
              <a:gd name="connsiteX60" fmla="*/ 633210 w 1551136"/>
              <a:gd name="connsiteY60" fmla="*/ 192683 h 1889065"/>
              <a:gd name="connsiteX61" fmla="*/ 736052 w 1551136"/>
              <a:gd name="connsiteY61" fmla="*/ 290928 h 1889065"/>
              <a:gd name="connsiteX62" fmla="*/ 756958 w 1551136"/>
              <a:gd name="connsiteY62" fmla="*/ 290433 h 1889065"/>
              <a:gd name="connsiteX63" fmla="*/ 756958 w 1551136"/>
              <a:gd name="connsiteY63" fmla="*/ 616874 h 1889065"/>
              <a:gd name="connsiteX64" fmla="*/ 748559 w 1551136"/>
              <a:gd name="connsiteY64" fmla="*/ 616217 h 1889065"/>
              <a:gd name="connsiteX65" fmla="*/ 683895 w 1551136"/>
              <a:gd name="connsiteY65" fmla="*/ 624174 h 1889065"/>
              <a:gd name="connsiteX66" fmla="*/ 520652 w 1551136"/>
              <a:gd name="connsiteY66" fmla="*/ 717503 h 1889065"/>
              <a:gd name="connsiteX67" fmla="*/ 509488 w 1551136"/>
              <a:gd name="connsiteY67" fmla="*/ 731947 h 1889065"/>
              <a:gd name="connsiteX68" fmla="*/ 417526 w 1551136"/>
              <a:gd name="connsiteY68" fmla="*/ 682999 h 1889065"/>
              <a:gd name="connsiteX69" fmla="*/ 433764 w 1551136"/>
              <a:gd name="connsiteY69" fmla="*/ 641174 h 1889065"/>
              <a:gd name="connsiteX70" fmla="*/ 431818 w 1551136"/>
              <a:gd name="connsiteY70" fmla="*/ 559087 h 1889065"/>
              <a:gd name="connsiteX71" fmla="*/ 184449 w 1551136"/>
              <a:gd name="connsiteY71" fmla="*/ 403140 h 1889065"/>
              <a:gd name="connsiteX72" fmla="*/ 28502 w 1551136"/>
              <a:gd name="connsiteY72" fmla="*/ 650508 h 1889065"/>
              <a:gd name="connsiteX73" fmla="*/ 275871 w 1551136"/>
              <a:gd name="connsiteY73" fmla="*/ 806456 h 1889065"/>
              <a:gd name="connsiteX74" fmla="*/ 405076 w 1551136"/>
              <a:gd name="connsiteY74" fmla="*/ 715069 h 1889065"/>
              <a:gd name="connsiteX75" fmla="*/ 410966 w 1551136"/>
              <a:gd name="connsiteY75" fmla="*/ 699898 h 1889065"/>
              <a:gd name="connsiteX76" fmla="*/ 498320 w 1551136"/>
              <a:gd name="connsiteY76" fmla="*/ 746394 h 1889065"/>
              <a:gd name="connsiteX77" fmla="*/ 482909 w 1551136"/>
              <a:gd name="connsiteY77" fmla="*/ 766331 h 1889065"/>
              <a:gd name="connsiteX78" fmla="*/ 441310 w 1551136"/>
              <a:gd name="connsiteY78" fmla="*/ 1008969 h 1889065"/>
              <a:gd name="connsiteX79" fmla="*/ 449944 w 1551136"/>
              <a:gd name="connsiteY79" fmla="*/ 1034731 h 1889065"/>
              <a:gd name="connsiteX80" fmla="*/ 248729 w 1551136"/>
              <a:gd name="connsiteY80" fmla="*/ 1096725 h 1889065"/>
              <a:gd name="connsiteX81" fmla="*/ 227242 w 1551136"/>
              <a:gd name="connsiteY81" fmla="*/ 1057213 h 1889065"/>
              <a:gd name="connsiteX82" fmla="*/ 90811 w 1551136"/>
              <a:gd name="connsiteY82" fmla="*/ 1017023 h 1889065"/>
              <a:gd name="connsiteX83" fmla="*/ 5737 w 1551136"/>
              <a:gd name="connsiteY83" fmla="*/ 1177863 h 1889065"/>
              <a:gd name="connsiteX84" fmla="*/ 166577 w 1551136"/>
              <a:gd name="connsiteY84" fmla="*/ 1262936 h 1889065"/>
              <a:gd name="connsiteX85" fmla="*/ 256734 w 1551136"/>
              <a:gd name="connsiteY85" fmla="*/ 1152934 h 1889065"/>
              <a:gd name="connsiteX86" fmla="*/ 252869 w 1551136"/>
              <a:gd name="connsiteY86" fmla="*/ 1114285 h 1889065"/>
              <a:gd name="connsiteX87" fmla="*/ 455666 w 1551136"/>
              <a:gd name="connsiteY87" fmla="*/ 1051803 h 1889065"/>
              <a:gd name="connsiteX88" fmla="*/ 462014 w 1551136"/>
              <a:gd name="connsiteY88" fmla="*/ 1070744 h 1889065"/>
              <a:gd name="connsiteX89" fmla="*/ 564338 w 1551136"/>
              <a:gd name="connsiteY89" fmla="*/ 1196917 h 1889065"/>
              <a:gd name="connsiteX90" fmla="*/ 573766 w 1551136"/>
              <a:gd name="connsiteY90" fmla="*/ 1202704 h 1889065"/>
              <a:gd name="connsiteX91" fmla="*/ 413748 w 1551136"/>
              <a:gd name="connsiteY91" fmla="*/ 1418002 h 1889065"/>
              <a:gd name="connsiteX92" fmla="*/ 408715 w 1551136"/>
              <a:gd name="connsiteY92" fmla="*/ 1414111 h 1889065"/>
              <a:gd name="connsiteX93" fmla="*/ 214642 w 1551136"/>
              <a:gd name="connsiteY93" fmla="*/ 1380838 h 1889065"/>
              <a:gd name="connsiteX94" fmla="*/ 20612 w 1551136"/>
              <a:gd name="connsiteY94" fmla="*/ 1688614 h 1889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1551136" h="1889065">
                <a:moveTo>
                  <a:pt x="20612" y="1688614"/>
                </a:moveTo>
                <a:cubicBezTo>
                  <a:pt x="52022" y="1827184"/>
                  <a:pt x="189818" y="1914054"/>
                  <a:pt x="328388" y="1882644"/>
                </a:cubicBezTo>
                <a:cubicBezTo>
                  <a:pt x="466958" y="1851234"/>
                  <a:pt x="553828" y="1713438"/>
                  <a:pt x="522418" y="1574868"/>
                </a:cubicBezTo>
                <a:cubicBezTo>
                  <a:pt x="510639" y="1522905"/>
                  <a:pt x="483900" y="1478211"/>
                  <a:pt x="447769" y="1444299"/>
                </a:cubicBezTo>
                <a:lnTo>
                  <a:pt x="427992" y="1429012"/>
                </a:lnTo>
                <a:lnTo>
                  <a:pt x="589166" y="1212158"/>
                </a:lnTo>
                <a:lnTo>
                  <a:pt x="610333" y="1225152"/>
                </a:lnTo>
                <a:cubicBezTo>
                  <a:pt x="626425" y="1233267"/>
                  <a:pt x="643220" y="1240048"/>
                  <a:pt x="660544" y="1245387"/>
                </a:cubicBezTo>
                <a:lnTo>
                  <a:pt x="708291" y="1255744"/>
                </a:lnTo>
                <a:lnTo>
                  <a:pt x="751873" y="1448013"/>
                </a:lnTo>
                <a:lnTo>
                  <a:pt x="723264" y="1460862"/>
                </a:lnTo>
                <a:cubicBezTo>
                  <a:pt x="682546" y="1490119"/>
                  <a:pt x="661054" y="1541876"/>
                  <a:pt x="672835" y="1593850"/>
                </a:cubicBezTo>
                <a:cubicBezTo>
                  <a:pt x="688544" y="1663149"/>
                  <a:pt x="757456" y="1706593"/>
                  <a:pt x="826755" y="1690884"/>
                </a:cubicBezTo>
                <a:cubicBezTo>
                  <a:pt x="896054" y="1675176"/>
                  <a:pt x="939497" y="1606264"/>
                  <a:pt x="923789" y="1536965"/>
                </a:cubicBezTo>
                <a:cubicBezTo>
                  <a:pt x="908081" y="1467666"/>
                  <a:pt x="839169" y="1424222"/>
                  <a:pt x="769870" y="1439931"/>
                </a:cubicBezTo>
                <a:lnTo>
                  <a:pt x="768624" y="1440490"/>
                </a:lnTo>
                <a:lnTo>
                  <a:pt x="727147" y="1257509"/>
                </a:lnTo>
                <a:lnTo>
                  <a:pt x="769467" y="1259242"/>
                </a:lnTo>
                <a:cubicBezTo>
                  <a:pt x="788220" y="1258376"/>
                  <a:pt x="807157" y="1255849"/>
                  <a:pt x="826106" y="1251554"/>
                </a:cubicBezTo>
                <a:cubicBezTo>
                  <a:pt x="847761" y="1246646"/>
                  <a:pt x="868407" y="1239659"/>
                  <a:pt x="887881" y="1230851"/>
                </a:cubicBezTo>
                <a:lnTo>
                  <a:pt x="934745" y="1203775"/>
                </a:lnTo>
                <a:lnTo>
                  <a:pt x="1184119" y="1416367"/>
                </a:lnTo>
                <a:lnTo>
                  <a:pt x="1169402" y="1432018"/>
                </a:lnTo>
                <a:cubicBezTo>
                  <a:pt x="1141180" y="1476783"/>
                  <a:pt x="1130037" y="1532314"/>
                  <a:pt x="1142659" y="1588000"/>
                </a:cubicBezTo>
                <a:cubicBezTo>
                  <a:pt x="1167905" y="1699373"/>
                  <a:pt x="1278655" y="1769193"/>
                  <a:pt x="1390028" y="1743948"/>
                </a:cubicBezTo>
                <a:cubicBezTo>
                  <a:pt x="1501401" y="1718703"/>
                  <a:pt x="1571221" y="1607952"/>
                  <a:pt x="1545976" y="1496579"/>
                </a:cubicBezTo>
                <a:cubicBezTo>
                  <a:pt x="1520730" y="1385207"/>
                  <a:pt x="1409980" y="1315386"/>
                  <a:pt x="1298607" y="1340632"/>
                </a:cubicBezTo>
                <a:cubicBezTo>
                  <a:pt x="1270764" y="1346943"/>
                  <a:pt x="1245518" y="1358598"/>
                  <a:pt x="1223705" y="1374271"/>
                </a:cubicBezTo>
                <a:lnTo>
                  <a:pt x="1196465" y="1403239"/>
                </a:lnTo>
                <a:lnTo>
                  <a:pt x="949782" y="1192941"/>
                </a:lnTo>
                <a:lnTo>
                  <a:pt x="989349" y="1158225"/>
                </a:lnTo>
                <a:cubicBezTo>
                  <a:pt x="1060013" y="1082939"/>
                  <a:pt x="1093235" y="975038"/>
                  <a:pt x="1068691" y="866759"/>
                </a:cubicBezTo>
                <a:lnTo>
                  <a:pt x="1068485" y="866089"/>
                </a:lnTo>
                <a:lnTo>
                  <a:pt x="1165346" y="832376"/>
                </a:lnTo>
                <a:lnTo>
                  <a:pt x="1165652" y="833058"/>
                </a:lnTo>
                <a:cubicBezTo>
                  <a:pt x="1194909" y="873775"/>
                  <a:pt x="1246665" y="895267"/>
                  <a:pt x="1298640" y="883486"/>
                </a:cubicBezTo>
                <a:cubicBezTo>
                  <a:pt x="1367939" y="867778"/>
                  <a:pt x="1411382" y="798866"/>
                  <a:pt x="1395674" y="729567"/>
                </a:cubicBezTo>
                <a:cubicBezTo>
                  <a:pt x="1379966" y="660268"/>
                  <a:pt x="1311054" y="616824"/>
                  <a:pt x="1241755" y="632532"/>
                </a:cubicBezTo>
                <a:cubicBezTo>
                  <a:pt x="1172456" y="648241"/>
                  <a:pt x="1129012" y="717152"/>
                  <a:pt x="1144721" y="786451"/>
                </a:cubicBezTo>
                <a:lnTo>
                  <a:pt x="1157943" y="815894"/>
                </a:lnTo>
                <a:lnTo>
                  <a:pt x="1063189" y="848873"/>
                </a:lnTo>
                <a:lnTo>
                  <a:pt x="1054248" y="819806"/>
                </a:lnTo>
                <a:cubicBezTo>
                  <a:pt x="1033560" y="767177"/>
                  <a:pt x="999884" y="722347"/>
                  <a:pt x="957886" y="688257"/>
                </a:cubicBezTo>
                <a:lnTo>
                  <a:pt x="949409" y="682984"/>
                </a:lnTo>
                <a:lnTo>
                  <a:pt x="1107340" y="398849"/>
                </a:lnTo>
                <a:lnTo>
                  <a:pt x="1137150" y="410422"/>
                </a:lnTo>
                <a:cubicBezTo>
                  <a:pt x="1163589" y="415157"/>
                  <a:pt x="1191393" y="414788"/>
                  <a:pt x="1219236" y="408476"/>
                </a:cubicBezTo>
                <a:cubicBezTo>
                  <a:pt x="1330609" y="383231"/>
                  <a:pt x="1400429" y="272480"/>
                  <a:pt x="1375184" y="161107"/>
                </a:cubicBezTo>
                <a:cubicBezTo>
                  <a:pt x="1349938" y="49735"/>
                  <a:pt x="1239187" y="-20085"/>
                  <a:pt x="1127815" y="5160"/>
                </a:cubicBezTo>
                <a:cubicBezTo>
                  <a:pt x="1016442" y="30405"/>
                  <a:pt x="946622" y="141156"/>
                  <a:pt x="971867" y="252529"/>
                </a:cubicBezTo>
                <a:cubicBezTo>
                  <a:pt x="984490" y="308215"/>
                  <a:pt x="1018489" y="353513"/>
                  <a:pt x="1063254" y="381734"/>
                </a:cubicBezTo>
                <a:lnTo>
                  <a:pt x="1090401" y="392273"/>
                </a:lnTo>
                <a:lnTo>
                  <a:pt x="934107" y="673464"/>
                </a:lnTo>
                <a:lnTo>
                  <a:pt x="889228" y="645544"/>
                </a:lnTo>
                <a:cubicBezTo>
                  <a:pt x="864651" y="634237"/>
                  <a:pt x="838575" y="625983"/>
                  <a:pt x="811585" y="621148"/>
                </a:cubicBezTo>
                <a:lnTo>
                  <a:pt x="774958" y="618282"/>
                </a:lnTo>
                <a:lnTo>
                  <a:pt x="774958" y="290006"/>
                </a:lnTo>
                <a:lnTo>
                  <a:pt x="787129" y="289718"/>
                </a:lnTo>
                <a:cubicBezTo>
                  <a:pt x="856428" y="274010"/>
                  <a:pt x="899872" y="205098"/>
                  <a:pt x="884163" y="135799"/>
                </a:cubicBezTo>
                <a:cubicBezTo>
                  <a:pt x="868455" y="66500"/>
                  <a:pt x="799543" y="23056"/>
                  <a:pt x="730244" y="38764"/>
                </a:cubicBezTo>
                <a:cubicBezTo>
                  <a:pt x="660945" y="54473"/>
                  <a:pt x="617501" y="123384"/>
                  <a:pt x="633210" y="192683"/>
                </a:cubicBezTo>
                <a:cubicBezTo>
                  <a:pt x="644991" y="244658"/>
                  <a:pt x="686699" y="282088"/>
                  <a:pt x="736052" y="290928"/>
                </a:cubicBezTo>
                <a:lnTo>
                  <a:pt x="756958" y="290433"/>
                </a:lnTo>
                <a:lnTo>
                  <a:pt x="756958" y="616874"/>
                </a:lnTo>
                <a:lnTo>
                  <a:pt x="748559" y="616217"/>
                </a:lnTo>
                <a:cubicBezTo>
                  <a:pt x="727192" y="616667"/>
                  <a:pt x="705551" y="619265"/>
                  <a:pt x="683895" y="624174"/>
                </a:cubicBezTo>
                <a:cubicBezTo>
                  <a:pt x="618928" y="638900"/>
                  <a:pt x="563050" y="672331"/>
                  <a:pt x="520652" y="717503"/>
                </a:cubicBezTo>
                <a:lnTo>
                  <a:pt x="509488" y="731947"/>
                </a:lnTo>
                <a:lnTo>
                  <a:pt x="417526" y="682999"/>
                </a:lnTo>
                <a:lnTo>
                  <a:pt x="433764" y="641174"/>
                </a:lnTo>
                <a:cubicBezTo>
                  <a:pt x="438499" y="614735"/>
                  <a:pt x="438130" y="586930"/>
                  <a:pt x="431818" y="559087"/>
                </a:cubicBezTo>
                <a:cubicBezTo>
                  <a:pt x="406573" y="447715"/>
                  <a:pt x="295822" y="377894"/>
                  <a:pt x="184449" y="403140"/>
                </a:cubicBezTo>
                <a:cubicBezTo>
                  <a:pt x="73077" y="428385"/>
                  <a:pt x="3257" y="539136"/>
                  <a:pt x="28502" y="650508"/>
                </a:cubicBezTo>
                <a:cubicBezTo>
                  <a:pt x="53747" y="761881"/>
                  <a:pt x="164498" y="831701"/>
                  <a:pt x="275871" y="806456"/>
                </a:cubicBezTo>
                <a:cubicBezTo>
                  <a:pt x="331557" y="793833"/>
                  <a:pt x="376855" y="759834"/>
                  <a:pt x="405076" y="715069"/>
                </a:cubicBezTo>
                <a:lnTo>
                  <a:pt x="410966" y="699898"/>
                </a:lnTo>
                <a:lnTo>
                  <a:pt x="498320" y="746394"/>
                </a:lnTo>
                <a:lnTo>
                  <a:pt x="482909" y="766331"/>
                </a:lnTo>
                <a:cubicBezTo>
                  <a:pt x="439010" y="835965"/>
                  <a:pt x="421675" y="922346"/>
                  <a:pt x="441310" y="1008969"/>
                </a:cubicBezTo>
                <a:lnTo>
                  <a:pt x="449944" y="1034731"/>
                </a:lnTo>
                <a:lnTo>
                  <a:pt x="248729" y="1096725"/>
                </a:lnTo>
                <a:lnTo>
                  <a:pt x="227242" y="1057213"/>
                </a:lnTo>
                <a:cubicBezTo>
                  <a:pt x="194979" y="1018833"/>
                  <a:pt x="141741" y="1001331"/>
                  <a:pt x="90811" y="1017023"/>
                </a:cubicBezTo>
                <a:cubicBezTo>
                  <a:pt x="22904" y="1037945"/>
                  <a:pt x="-15185" y="1109955"/>
                  <a:pt x="5737" y="1177863"/>
                </a:cubicBezTo>
                <a:cubicBezTo>
                  <a:pt x="26660" y="1245769"/>
                  <a:pt x="98670" y="1283858"/>
                  <a:pt x="166577" y="1262936"/>
                </a:cubicBezTo>
                <a:cubicBezTo>
                  <a:pt x="217507" y="1247244"/>
                  <a:pt x="251665" y="1202816"/>
                  <a:pt x="256734" y="1152934"/>
                </a:cubicBezTo>
                <a:lnTo>
                  <a:pt x="252869" y="1114285"/>
                </a:lnTo>
                <a:lnTo>
                  <a:pt x="455666" y="1051803"/>
                </a:lnTo>
                <a:lnTo>
                  <a:pt x="462014" y="1070744"/>
                </a:lnTo>
                <a:cubicBezTo>
                  <a:pt x="485133" y="1121862"/>
                  <a:pt x="520796" y="1164899"/>
                  <a:pt x="564338" y="1196917"/>
                </a:cubicBezTo>
                <a:lnTo>
                  <a:pt x="573766" y="1202704"/>
                </a:lnTo>
                <a:lnTo>
                  <a:pt x="413748" y="1418002"/>
                </a:lnTo>
                <a:lnTo>
                  <a:pt x="408715" y="1414111"/>
                </a:lnTo>
                <a:cubicBezTo>
                  <a:pt x="353018" y="1378998"/>
                  <a:pt x="283927" y="1365133"/>
                  <a:pt x="214642" y="1380838"/>
                </a:cubicBezTo>
                <a:cubicBezTo>
                  <a:pt x="76072" y="1412249"/>
                  <a:pt x="-10798" y="1550045"/>
                  <a:pt x="20612" y="1688614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29" name="Freeform 128"/>
          <p:cNvSpPr/>
          <p:nvPr/>
        </p:nvSpPr>
        <p:spPr>
          <a:xfrm rot="20762795" flipH="1" flipV="1">
            <a:off x="224491" y="6251185"/>
            <a:ext cx="364103" cy="368199"/>
          </a:xfrm>
          <a:custGeom>
            <a:avLst/>
            <a:gdLst>
              <a:gd name="connsiteX0" fmla="*/ 713131 w 1897538"/>
              <a:gd name="connsiteY0" fmla="*/ 1909525 h 1918884"/>
              <a:gd name="connsiteX1" fmla="*/ 572911 w 1897538"/>
              <a:gd name="connsiteY1" fmla="*/ 1789687 h 1918884"/>
              <a:gd name="connsiteX2" fmla="*/ 689027 w 1897538"/>
              <a:gd name="connsiteY2" fmla="*/ 1740219 h 1918884"/>
              <a:gd name="connsiteX3" fmla="*/ 728849 w 1897538"/>
              <a:gd name="connsiteY3" fmla="*/ 1745950 h 1918884"/>
              <a:gd name="connsiteX4" fmla="*/ 749272 w 1897538"/>
              <a:gd name="connsiteY4" fmla="*/ 1544062 h 1918884"/>
              <a:gd name="connsiteX5" fmla="*/ 694536 w 1897538"/>
              <a:gd name="connsiteY5" fmla="*/ 1525220 h 1918884"/>
              <a:gd name="connsiteX6" fmla="*/ 688196 w 1897538"/>
              <a:gd name="connsiteY6" fmla="*/ 1521785 h 1918884"/>
              <a:gd name="connsiteX7" fmla="*/ 628248 w 1897538"/>
              <a:gd name="connsiteY7" fmla="*/ 1611874 h 1918884"/>
              <a:gd name="connsiteX8" fmla="*/ 644386 w 1897538"/>
              <a:gd name="connsiteY8" fmla="*/ 1622864 h 1918884"/>
              <a:gd name="connsiteX9" fmla="*/ 676418 w 1897538"/>
              <a:gd name="connsiteY9" fmla="*/ 1693211 h 1918884"/>
              <a:gd name="connsiteX10" fmla="*/ 599978 w 1897538"/>
              <a:gd name="connsiteY10" fmla="*/ 1704688 h 1918884"/>
              <a:gd name="connsiteX11" fmla="*/ 563519 w 1897538"/>
              <a:gd name="connsiteY11" fmla="*/ 1689417 h 1918884"/>
              <a:gd name="connsiteX12" fmla="*/ 498815 w 1897538"/>
              <a:gd name="connsiteY12" fmla="*/ 1596821 h 1918884"/>
              <a:gd name="connsiteX13" fmla="*/ 575255 w 1897538"/>
              <a:gd name="connsiteY13" fmla="*/ 1585344 h 1918884"/>
              <a:gd name="connsiteX14" fmla="*/ 596883 w 1897538"/>
              <a:gd name="connsiteY14" fmla="*/ 1594403 h 1918884"/>
              <a:gd name="connsiteX15" fmla="*/ 637643 w 1897538"/>
              <a:gd name="connsiteY15" fmla="*/ 1494392 h 1918884"/>
              <a:gd name="connsiteX16" fmla="*/ 611259 w 1897538"/>
              <a:gd name="connsiteY16" fmla="*/ 1480097 h 1918884"/>
              <a:gd name="connsiteX17" fmla="*/ 571279 w 1897538"/>
              <a:gd name="connsiteY17" fmla="*/ 1449829 h 1918884"/>
              <a:gd name="connsiteX18" fmla="*/ 408329 w 1897538"/>
              <a:gd name="connsiteY18" fmla="*/ 1578059 h 1918884"/>
              <a:gd name="connsiteX19" fmla="*/ 428815 w 1897538"/>
              <a:gd name="connsiteY19" fmla="*/ 1599132 h 1918884"/>
              <a:gd name="connsiteX20" fmla="*/ 457047 w 1897538"/>
              <a:gd name="connsiteY20" fmla="*/ 1722149 h 1918884"/>
              <a:gd name="connsiteX21" fmla="*/ 382526 w 1897538"/>
              <a:gd name="connsiteY21" fmla="*/ 1735711 h 1918884"/>
              <a:gd name="connsiteX22" fmla="*/ 277676 w 1897538"/>
              <a:gd name="connsiteY22" fmla="*/ 1679148 h 1918884"/>
              <a:gd name="connsiteX23" fmla="*/ 204454 w 1897538"/>
              <a:gd name="connsiteY23" fmla="*/ 1509851 h 1918884"/>
              <a:gd name="connsiteX24" fmla="*/ 330494 w 1897538"/>
              <a:gd name="connsiteY24" fmla="*/ 1516496 h 1918884"/>
              <a:gd name="connsiteX25" fmla="*/ 364455 w 1897538"/>
              <a:gd name="connsiteY25" fmla="*/ 1539647 h 1918884"/>
              <a:gd name="connsiteX26" fmla="*/ 484846 w 1897538"/>
              <a:gd name="connsiteY26" fmla="*/ 1370523 h 1918884"/>
              <a:gd name="connsiteX27" fmla="*/ 472420 w 1897538"/>
              <a:gd name="connsiteY27" fmla="*/ 1357807 h 1918884"/>
              <a:gd name="connsiteX28" fmla="*/ 449972 w 1897538"/>
              <a:gd name="connsiteY28" fmla="*/ 1325597 h 1918884"/>
              <a:gd name="connsiteX29" fmla="*/ 360255 w 1897538"/>
              <a:gd name="connsiteY29" fmla="*/ 1361514 h 1918884"/>
              <a:gd name="connsiteX30" fmla="*/ 367441 w 1897538"/>
              <a:gd name="connsiteY30" fmla="*/ 1386503 h 1918884"/>
              <a:gd name="connsiteX31" fmla="*/ 347148 w 1897538"/>
              <a:gd name="connsiteY31" fmla="*/ 1461089 h 1918884"/>
              <a:gd name="connsiteX32" fmla="*/ 325941 w 1897538"/>
              <a:gd name="connsiteY32" fmla="*/ 1461022 h 1918884"/>
              <a:gd name="connsiteX33" fmla="*/ 262709 w 1897538"/>
              <a:gd name="connsiteY33" fmla="*/ 1386049 h 1918884"/>
              <a:gd name="connsiteX34" fmla="*/ 272079 w 1897538"/>
              <a:gd name="connsiteY34" fmla="*/ 1273475 h 1918884"/>
              <a:gd name="connsiteX35" fmla="*/ 338221 w 1897538"/>
              <a:gd name="connsiteY35" fmla="*/ 1313476 h 1918884"/>
              <a:gd name="connsiteX36" fmla="*/ 344749 w 1897538"/>
              <a:gd name="connsiteY36" fmla="*/ 1325977 h 1918884"/>
              <a:gd name="connsiteX37" fmla="*/ 417124 w 1897538"/>
              <a:gd name="connsiteY37" fmla="*/ 1278462 h 1918884"/>
              <a:gd name="connsiteX38" fmla="*/ 406776 w 1897538"/>
              <a:gd name="connsiteY38" fmla="*/ 1263615 h 1918884"/>
              <a:gd name="connsiteX39" fmla="*/ 370993 w 1897538"/>
              <a:gd name="connsiteY39" fmla="*/ 1184708 h 1918884"/>
              <a:gd name="connsiteX40" fmla="*/ 183083 w 1897538"/>
              <a:gd name="connsiteY40" fmla="*/ 1218048 h 1918884"/>
              <a:gd name="connsiteX41" fmla="*/ 192518 w 1897538"/>
              <a:gd name="connsiteY41" fmla="*/ 1250858 h 1918884"/>
              <a:gd name="connsiteX42" fmla="*/ 159383 w 1897538"/>
              <a:gd name="connsiteY42" fmla="*/ 1372645 h 1918884"/>
              <a:gd name="connsiteX43" fmla="*/ 124755 w 1897538"/>
              <a:gd name="connsiteY43" fmla="*/ 1372536 h 1918884"/>
              <a:gd name="connsiteX44" fmla="*/ 21507 w 1897538"/>
              <a:gd name="connsiteY44" fmla="*/ 1250115 h 1918884"/>
              <a:gd name="connsiteX45" fmla="*/ 36806 w 1897538"/>
              <a:gd name="connsiteY45" fmla="*/ 1066298 h 1918884"/>
              <a:gd name="connsiteX46" fmla="*/ 144806 w 1897538"/>
              <a:gd name="connsiteY46" fmla="*/ 1131613 h 1918884"/>
              <a:gd name="connsiteX47" fmla="*/ 160657 w 1897538"/>
              <a:gd name="connsiteY47" fmla="*/ 1161970 h 1918884"/>
              <a:gd name="connsiteX48" fmla="*/ 338340 w 1897538"/>
              <a:gd name="connsiteY48" fmla="*/ 1073707 h 1918884"/>
              <a:gd name="connsiteX49" fmla="*/ 331654 w 1897538"/>
              <a:gd name="connsiteY49" fmla="*/ 1046532 h 1918884"/>
              <a:gd name="connsiteX50" fmla="*/ 330134 w 1897538"/>
              <a:gd name="connsiteY50" fmla="*/ 1018008 h 1918884"/>
              <a:gd name="connsiteX51" fmla="*/ 238911 w 1897538"/>
              <a:gd name="connsiteY51" fmla="*/ 1012629 h 1918884"/>
              <a:gd name="connsiteX52" fmla="*/ 236470 w 1897538"/>
              <a:gd name="connsiteY52" fmla="*/ 1034868 h 1918884"/>
              <a:gd name="connsiteX53" fmla="*/ 189387 w 1897538"/>
              <a:gd name="connsiteY53" fmla="*/ 1096170 h 1918884"/>
              <a:gd name="connsiteX54" fmla="*/ 139748 w 1897538"/>
              <a:gd name="connsiteY54" fmla="*/ 994698 h 1918884"/>
              <a:gd name="connsiteX55" fmla="*/ 191143 w 1897538"/>
              <a:gd name="connsiteY55" fmla="*/ 894104 h 1918884"/>
              <a:gd name="connsiteX56" fmla="*/ 237154 w 1897538"/>
              <a:gd name="connsiteY56" fmla="*/ 956215 h 1918884"/>
              <a:gd name="connsiteX57" fmla="*/ 239071 w 1897538"/>
              <a:gd name="connsiteY57" fmla="*/ 977016 h 1918884"/>
              <a:gd name="connsiteX58" fmla="*/ 327281 w 1897538"/>
              <a:gd name="connsiteY58" fmla="*/ 964473 h 1918884"/>
              <a:gd name="connsiteX59" fmla="*/ 325390 w 1897538"/>
              <a:gd name="connsiteY59" fmla="*/ 928983 h 1918884"/>
              <a:gd name="connsiteX60" fmla="*/ 335714 w 1897538"/>
              <a:gd name="connsiteY60" fmla="*/ 857310 h 1918884"/>
              <a:gd name="connsiteX61" fmla="*/ 174678 w 1897538"/>
              <a:gd name="connsiteY61" fmla="*/ 791820 h 1918884"/>
              <a:gd name="connsiteX62" fmla="*/ 162829 w 1897538"/>
              <a:gd name="connsiteY62" fmla="*/ 824881 h 1918884"/>
              <a:gd name="connsiteX63" fmla="*/ 64767 w 1897538"/>
              <a:gd name="connsiteY63" fmla="*/ 904342 h 1918884"/>
              <a:gd name="connsiteX64" fmla="*/ 24493 w 1897538"/>
              <a:gd name="connsiteY64" fmla="*/ 724339 h 1918884"/>
              <a:gd name="connsiteX65" fmla="*/ 144331 w 1897538"/>
              <a:gd name="connsiteY65" fmla="*/ 584119 h 1918884"/>
              <a:gd name="connsiteX66" fmla="*/ 193799 w 1897538"/>
              <a:gd name="connsiteY66" fmla="*/ 700236 h 1918884"/>
              <a:gd name="connsiteX67" fmla="*/ 188796 w 1897538"/>
              <a:gd name="connsiteY67" fmla="*/ 734998 h 1918884"/>
              <a:gd name="connsiteX68" fmla="*/ 360377 w 1897538"/>
              <a:gd name="connsiteY68" fmla="*/ 752355 h 1918884"/>
              <a:gd name="connsiteX69" fmla="*/ 373414 w 1897538"/>
              <a:gd name="connsiteY69" fmla="*/ 712888 h 1918884"/>
              <a:gd name="connsiteX70" fmla="*/ 400360 w 1897538"/>
              <a:gd name="connsiteY70" fmla="*/ 662758 h 1918884"/>
              <a:gd name="connsiteX71" fmla="*/ 329877 w 1897538"/>
              <a:gd name="connsiteY71" fmla="*/ 611550 h 1918884"/>
              <a:gd name="connsiteX72" fmla="*/ 318446 w 1897538"/>
              <a:gd name="connsiteY72" fmla="*/ 629034 h 1918884"/>
              <a:gd name="connsiteX73" fmla="*/ 248716 w 1897538"/>
              <a:gd name="connsiteY73" fmla="*/ 662388 h 1918884"/>
              <a:gd name="connsiteX74" fmla="*/ 250379 w 1897538"/>
              <a:gd name="connsiteY74" fmla="*/ 549437 h 1918884"/>
              <a:gd name="connsiteX75" fmla="*/ 341739 w 1897538"/>
              <a:gd name="connsiteY75" fmla="*/ 482998 h 1918884"/>
              <a:gd name="connsiteX76" fmla="*/ 354655 w 1897538"/>
              <a:gd name="connsiteY76" fmla="*/ 559208 h 1918884"/>
              <a:gd name="connsiteX77" fmla="*/ 346403 w 1897538"/>
              <a:gd name="connsiteY77" fmla="*/ 580003 h 1918884"/>
              <a:gd name="connsiteX78" fmla="*/ 425449 w 1897538"/>
              <a:gd name="connsiteY78" fmla="*/ 616080 h 1918884"/>
              <a:gd name="connsiteX79" fmla="*/ 431071 w 1897538"/>
              <a:gd name="connsiteY79" fmla="*/ 605623 h 1918884"/>
              <a:gd name="connsiteX80" fmla="*/ 460694 w 1897538"/>
              <a:gd name="connsiteY80" fmla="*/ 569554 h 1918884"/>
              <a:gd name="connsiteX81" fmla="*/ 347590 w 1897538"/>
              <a:gd name="connsiteY81" fmla="*/ 412023 h 1918884"/>
              <a:gd name="connsiteX82" fmla="*/ 332287 w 1897538"/>
              <a:gd name="connsiteY82" fmla="*/ 423126 h 1918884"/>
              <a:gd name="connsiteX83" fmla="*/ 223572 w 1897538"/>
              <a:gd name="connsiteY83" fmla="*/ 454094 h 1918884"/>
              <a:gd name="connsiteX84" fmla="*/ 192920 w 1897538"/>
              <a:gd name="connsiteY84" fmla="*/ 437983 h 1918884"/>
              <a:gd name="connsiteX85" fmla="*/ 265433 w 1897538"/>
              <a:gd name="connsiteY85" fmla="*/ 268381 h 1918884"/>
              <a:gd name="connsiteX86" fmla="*/ 444624 w 1897538"/>
              <a:gd name="connsiteY86" fmla="*/ 224631 h 1918884"/>
              <a:gd name="connsiteX87" fmla="*/ 416905 w 1897538"/>
              <a:gd name="connsiteY87" fmla="*/ 347765 h 1918884"/>
              <a:gd name="connsiteX88" fmla="*/ 393211 w 1897538"/>
              <a:gd name="connsiteY88" fmla="*/ 372343 h 1918884"/>
              <a:gd name="connsiteX89" fmla="*/ 539341 w 1897538"/>
              <a:gd name="connsiteY89" fmla="*/ 486381 h 1918884"/>
              <a:gd name="connsiteX90" fmla="*/ 597879 w 1897538"/>
              <a:gd name="connsiteY90" fmla="*/ 437791 h 1918884"/>
              <a:gd name="connsiteX91" fmla="*/ 625144 w 1897538"/>
              <a:gd name="connsiteY91" fmla="*/ 422734 h 1918884"/>
              <a:gd name="connsiteX92" fmla="*/ 585966 w 1897538"/>
              <a:gd name="connsiteY92" fmla="*/ 351494 h 1918884"/>
              <a:gd name="connsiteX93" fmla="*/ 558867 w 1897538"/>
              <a:gd name="connsiteY93" fmla="*/ 368167 h 1918884"/>
              <a:gd name="connsiteX94" fmla="*/ 516571 w 1897538"/>
              <a:gd name="connsiteY94" fmla="*/ 374881 h 1918884"/>
              <a:gd name="connsiteX95" fmla="*/ 497800 w 1897538"/>
              <a:gd name="connsiteY95" fmla="*/ 365014 h 1918884"/>
              <a:gd name="connsiteX96" fmla="*/ 542208 w 1897538"/>
              <a:gd name="connsiteY96" fmla="*/ 261146 h 1918884"/>
              <a:gd name="connsiteX97" fmla="*/ 651948 w 1897538"/>
              <a:gd name="connsiteY97" fmla="*/ 234353 h 1918884"/>
              <a:gd name="connsiteX98" fmla="*/ 634973 w 1897538"/>
              <a:gd name="connsiteY98" fmla="*/ 309763 h 1918884"/>
              <a:gd name="connsiteX99" fmla="*/ 616927 w 1897538"/>
              <a:gd name="connsiteY99" fmla="*/ 328483 h 1918884"/>
              <a:gd name="connsiteX100" fmla="*/ 673950 w 1897538"/>
              <a:gd name="connsiteY100" fmla="*/ 395782 h 1918884"/>
              <a:gd name="connsiteX101" fmla="*/ 701217 w 1897538"/>
              <a:gd name="connsiteY101" fmla="*/ 380724 h 1918884"/>
              <a:gd name="connsiteX102" fmla="*/ 730111 w 1897538"/>
              <a:gd name="connsiteY102" fmla="*/ 370258 h 1918884"/>
              <a:gd name="connsiteX103" fmla="*/ 704011 w 1897538"/>
              <a:gd name="connsiteY103" fmla="*/ 173031 h 1918884"/>
              <a:gd name="connsiteX104" fmla="*/ 663163 w 1897538"/>
              <a:gd name="connsiteY104" fmla="*/ 177595 h 1918884"/>
              <a:gd name="connsiteX105" fmla="*/ 608177 w 1897538"/>
              <a:gd name="connsiteY105" fmla="*/ 171339 h 1918884"/>
              <a:gd name="connsiteX106" fmla="*/ 548671 w 1897538"/>
              <a:gd name="connsiteY106" fmla="*/ 124475 h 1918884"/>
              <a:gd name="connsiteX107" fmla="*/ 692615 w 1897538"/>
              <a:gd name="connsiteY107" fmla="*/ 9137 h 1918884"/>
              <a:gd name="connsiteX108" fmla="*/ 871253 w 1897538"/>
              <a:gd name="connsiteY108" fmla="*/ 55089 h 1918884"/>
              <a:gd name="connsiteX109" fmla="*/ 788727 w 1897538"/>
              <a:gd name="connsiteY109" fmla="*/ 150586 h 1918884"/>
              <a:gd name="connsiteX110" fmla="*/ 760761 w 1897538"/>
              <a:gd name="connsiteY110" fmla="*/ 159620 h 1918884"/>
              <a:gd name="connsiteX111" fmla="*/ 840348 w 1897538"/>
              <a:gd name="connsiteY111" fmla="*/ 339277 h 1918884"/>
              <a:gd name="connsiteX112" fmla="*/ 853141 w 1897538"/>
              <a:gd name="connsiteY112" fmla="*/ 336409 h 1918884"/>
              <a:gd name="connsiteX113" fmla="*/ 925114 w 1897538"/>
              <a:gd name="connsiteY113" fmla="*/ 332269 h 1918884"/>
              <a:gd name="connsiteX114" fmla="*/ 935038 w 1897538"/>
              <a:gd name="connsiteY114" fmla="*/ 233429 h 1918884"/>
              <a:gd name="connsiteX115" fmla="*/ 911685 w 1897538"/>
              <a:gd name="connsiteY115" fmla="*/ 231311 h 1918884"/>
              <a:gd name="connsiteX116" fmla="*/ 849505 w 1897538"/>
              <a:gd name="connsiteY116" fmla="*/ 185392 h 1918884"/>
              <a:gd name="connsiteX117" fmla="*/ 950023 w 1897538"/>
              <a:gd name="connsiteY117" fmla="*/ 133848 h 1918884"/>
              <a:gd name="connsiteX118" fmla="*/ 1051569 w 1897538"/>
              <a:gd name="connsiteY118" fmla="*/ 183336 h 1918884"/>
              <a:gd name="connsiteX119" fmla="*/ 990337 w 1897538"/>
              <a:gd name="connsiteY119" fmla="*/ 230510 h 1918884"/>
              <a:gd name="connsiteX120" fmla="*/ 970932 w 1897538"/>
              <a:gd name="connsiteY120" fmla="*/ 232669 h 1918884"/>
              <a:gd name="connsiteX121" fmla="*/ 980710 w 1897538"/>
              <a:gd name="connsiteY121" fmla="*/ 330048 h 1918884"/>
              <a:gd name="connsiteX122" fmla="*/ 1049894 w 1897538"/>
              <a:gd name="connsiteY122" fmla="*/ 340014 h 1918884"/>
              <a:gd name="connsiteX123" fmla="*/ 1122587 w 1897538"/>
              <a:gd name="connsiteY123" fmla="*/ 161269 h 1918884"/>
              <a:gd name="connsiteX124" fmla="*/ 1084713 w 1897538"/>
              <a:gd name="connsiteY124" fmla="*/ 147695 h 1918884"/>
              <a:gd name="connsiteX125" fmla="*/ 1005252 w 1897538"/>
              <a:gd name="connsiteY125" fmla="*/ 49633 h 1918884"/>
              <a:gd name="connsiteX126" fmla="*/ 1185255 w 1897538"/>
              <a:gd name="connsiteY126" fmla="*/ 9359 h 1918884"/>
              <a:gd name="connsiteX127" fmla="*/ 1325476 w 1897538"/>
              <a:gd name="connsiteY127" fmla="*/ 129197 h 1918884"/>
              <a:gd name="connsiteX128" fmla="*/ 1209359 w 1897538"/>
              <a:gd name="connsiteY128" fmla="*/ 178665 h 1918884"/>
              <a:gd name="connsiteX129" fmla="*/ 1179443 w 1897538"/>
              <a:gd name="connsiteY129" fmla="*/ 174360 h 1918884"/>
              <a:gd name="connsiteX130" fmla="*/ 1159896 w 1897538"/>
              <a:gd name="connsiteY130" fmla="*/ 367598 h 1918884"/>
              <a:gd name="connsiteX131" fmla="*/ 1206353 w 1897538"/>
              <a:gd name="connsiteY131" fmla="*/ 383590 h 1918884"/>
              <a:gd name="connsiteX132" fmla="*/ 1215053 w 1897538"/>
              <a:gd name="connsiteY132" fmla="*/ 388304 h 1918884"/>
              <a:gd name="connsiteX133" fmla="*/ 1269289 w 1897538"/>
              <a:gd name="connsiteY133" fmla="*/ 306800 h 1918884"/>
              <a:gd name="connsiteX134" fmla="*/ 1253151 w 1897538"/>
              <a:gd name="connsiteY134" fmla="*/ 295810 h 1918884"/>
              <a:gd name="connsiteX135" fmla="*/ 1221119 w 1897538"/>
              <a:gd name="connsiteY135" fmla="*/ 225463 h 1918884"/>
              <a:gd name="connsiteX136" fmla="*/ 1334018 w 1897538"/>
              <a:gd name="connsiteY136" fmla="*/ 229257 h 1918884"/>
              <a:gd name="connsiteX137" fmla="*/ 1398722 w 1897538"/>
              <a:gd name="connsiteY137" fmla="*/ 321853 h 1918884"/>
              <a:gd name="connsiteX138" fmla="*/ 1322282 w 1897538"/>
              <a:gd name="connsiteY138" fmla="*/ 333330 h 1918884"/>
              <a:gd name="connsiteX139" fmla="*/ 1300654 w 1897538"/>
              <a:gd name="connsiteY139" fmla="*/ 324271 h 1918884"/>
              <a:gd name="connsiteX140" fmla="*/ 1263793 w 1897538"/>
              <a:gd name="connsiteY140" fmla="*/ 414714 h 1918884"/>
              <a:gd name="connsiteX141" fmla="*/ 1289630 w 1897538"/>
              <a:gd name="connsiteY141" fmla="*/ 428714 h 1918884"/>
              <a:gd name="connsiteX142" fmla="*/ 1334290 w 1897538"/>
              <a:gd name="connsiteY142" fmla="*/ 462524 h 1918884"/>
              <a:gd name="connsiteX143" fmla="*/ 1489207 w 1897538"/>
              <a:gd name="connsiteY143" fmla="*/ 340613 h 1918884"/>
              <a:gd name="connsiteX144" fmla="*/ 1468723 w 1897538"/>
              <a:gd name="connsiteY144" fmla="*/ 319541 h 1918884"/>
              <a:gd name="connsiteX145" fmla="*/ 1440490 w 1897538"/>
              <a:gd name="connsiteY145" fmla="*/ 196524 h 1918884"/>
              <a:gd name="connsiteX146" fmla="*/ 1619861 w 1897538"/>
              <a:gd name="connsiteY146" fmla="*/ 239525 h 1918884"/>
              <a:gd name="connsiteX147" fmla="*/ 1693084 w 1897538"/>
              <a:gd name="connsiteY147" fmla="*/ 408822 h 1918884"/>
              <a:gd name="connsiteX148" fmla="*/ 1618563 w 1897538"/>
              <a:gd name="connsiteY148" fmla="*/ 422384 h 1918884"/>
              <a:gd name="connsiteX149" fmla="*/ 1567044 w 1897538"/>
              <a:gd name="connsiteY149" fmla="*/ 402177 h 1918884"/>
              <a:gd name="connsiteX150" fmla="*/ 1533082 w 1897538"/>
              <a:gd name="connsiteY150" fmla="*/ 379025 h 1918884"/>
              <a:gd name="connsiteX151" fmla="*/ 1418165 w 1897538"/>
              <a:gd name="connsiteY151" fmla="*/ 540458 h 1918884"/>
              <a:gd name="connsiteX152" fmla="*/ 1428470 w 1897538"/>
              <a:gd name="connsiteY152" fmla="*/ 551003 h 1918884"/>
              <a:gd name="connsiteX153" fmla="*/ 1455560 w 1897538"/>
              <a:gd name="connsiteY153" fmla="*/ 589875 h 1918884"/>
              <a:gd name="connsiteX154" fmla="*/ 1537282 w 1897538"/>
              <a:gd name="connsiteY154" fmla="*/ 557159 h 1918884"/>
              <a:gd name="connsiteX155" fmla="*/ 1530096 w 1897538"/>
              <a:gd name="connsiteY155" fmla="*/ 532170 h 1918884"/>
              <a:gd name="connsiteX156" fmla="*/ 1550390 w 1897538"/>
              <a:gd name="connsiteY156" fmla="*/ 457584 h 1918884"/>
              <a:gd name="connsiteX157" fmla="*/ 1634828 w 1897538"/>
              <a:gd name="connsiteY157" fmla="*/ 532624 h 1918884"/>
              <a:gd name="connsiteX158" fmla="*/ 1625458 w 1897538"/>
              <a:gd name="connsiteY158" fmla="*/ 645197 h 1918884"/>
              <a:gd name="connsiteX159" fmla="*/ 1604251 w 1897538"/>
              <a:gd name="connsiteY159" fmla="*/ 645131 h 1918884"/>
              <a:gd name="connsiteX160" fmla="*/ 1570016 w 1897538"/>
              <a:gd name="connsiteY160" fmla="*/ 619401 h 1918884"/>
              <a:gd name="connsiteX161" fmla="*/ 1553872 w 1897538"/>
              <a:gd name="connsiteY161" fmla="*/ 591984 h 1918884"/>
              <a:gd name="connsiteX162" fmla="*/ 1487429 w 1897538"/>
              <a:gd name="connsiteY162" fmla="*/ 635604 h 1918884"/>
              <a:gd name="connsiteX163" fmla="*/ 1494113 w 1897538"/>
              <a:gd name="connsiteY163" fmla="*/ 645195 h 1918884"/>
              <a:gd name="connsiteX164" fmla="*/ 1533788 w 1897538"/>
              <a:gd name="connsiteY164" fmla="*/ 732681 h 1918884"/>
              <a:gd name="connsiteX165" fmla="*/ 1714454 w 1897538"/>
              <a:gd name="connsiteY165" fmla="*/ 700625 h 1918884"/>
              <a:gd name="connsiteX166" fmla="*/ 1705019 w 1897538"/>
              <a:gd name="connsiteY166" fmla="*/ 667815 h 1918884"/>
              <a:gd name="connsiteX167" fmla="*/ 1738156 w 1897538"/>
              <a:gd name="connsiteY167" fmla="*/ 546028 h 1918884"/>
              <a:gd name="connsiteX168" fmla="*/ 1876031 w 1897538"/>
              <a:gd name="connsiteY168" fmla="*/ 668558 h 1918884"/>
              <a:gd name="connsiteX169" fmla="*/ 1860732 w 1897538"/>
              <a:gd name="connsiteY169" fmla="*/ 852375 h 1918884"/>
              <a:gd name="connsiteX170" fmla="*/ 1826105 w 1897538"/>
              <a:gd name="connsiteY170" fmla="*/ 852266 h 1918884"/>
              <a:gd name="connsiteX171" fmla="*/ 1744525 w 1897538"/>
              <a:gd name="connsiteY171" fmla="*/ 774017 h 1918884"/>
              <a:gd name="connsiteX172" fmla="*/ 1736198 w 1897538"/>
              <a:gd name="connsiteY172" fmla="*/ 757042 h 1918884"/>
              <a:gd name="connsiteX173" fmla="*/ 1564347 w 1897538"/>
              <a:gd name="connsiteY173" fmla="*/ 842408 h 1918884"/>
              <a:gd name="connsiteX174" fmla="*/ 1569236 w 1897538"/>
              <a:gd name="connsiteY174" fmla="*/ 862278 h 1918884"/>
              <a:gd name="connsiteX175" fmla="*/ 1571294 w 1897538"/>
              <a:gd name="connsiteY175" fmla="*/ 900894 h 1918884"/>
              <a:gd name="connsiteX176" fmla="*/ 1658625 w 1897538"/>
              <a:gd name="connsiteY176" fmla="*/ 906044 h 1918884"/>
              <a:gd name="connsiteX177" fmla="*/ 1661066 w 1897538"/>
              <a:gd name="connsiteY177" fmla="*/ 883804 h 1918884"/>
              <a:gd name="connsiteX178" fmla="*/ 1708149 w 1897538"/>
              <a:gd name="connsiteY178" fmla="*/ 822502 h 1918884"/>
              <a:gd name="connsiteX179" fmla="*/ 1757789 w 1897538"/>
              <a:gd name="connsiteY179" fmla="*/ 923975 h 1918884"/>
              <a:gd name="connsiteX180" fmla="*/ 1706393 w 1897538"/>
              <a:gd name="connsiteY180" fmla="*/ 1024569 h 1918884"/>
              <a:gd name="connsiteX181" fmla="*/ 1660382 w 1897538"/>
              <a:gd name="connsiteY181" fmla="*/ 962458 h 1918884"/>
              <a:gd name="connsiteX182" fmla="*/ 1658465 w 1897538"/>
              <a:gd name="connsiteY182" fmla="*/ 941657 h 1918884"/>
              <a:gd name="connsiteX183" fmla="*/ 1574105 w 1897538"/>
              <a:gd name="connsiteY183" fmla="*/ 953652 h 1918884"/>
              <a:gd name="connsiteX184" fmla="*/ 1575500 w 1897538"/>
              <a:gd name="connsiteY184" fmla="*/ 979827 h 1918884"/>
              <a:gd name="connsiteX185" fmla="*/ 1565157 w 1897538"/>
              <a:gd name="connsiteY185" fmla="*/ 1051628 h 1918884"/>
              <a:gd name="connsiteX186" fmla="*/ 1725361 w 1897538"/>
              <a:gd name="connsiteY186" fmla="*/ 1116780 h 1918884"/>
              <a:gd name="connsiteX187" fmla="*/ 1737211 w 1897538"/>
              <a:gd name="connsiteY187" fmla="*/ 1083719 h 1918884"/>
              <a:gd name="connsiteX188" fmla="*/ 1835273 w 1897538"/>
              <a:gd name="connsiteY188" fmla="*/ 1004258 h 1918884"/>
              <a:gd name="connsiteX189" fmla="*/ 1875546 w 1897538"/>
              <a:gd name="connsiteY189" fmla="*/ 1184261 h 1918884"/>
              <a:gd name="connsiteX190" fmla="*/ 1755708 w 1897538"/>
              <a:gd name="connsiteY190" fmla="*/ 1324481 h 1918884"/>
              <a:gd name="connsiteX191" fmla="*/ 1706241 w 1897538"/>
              <a:gd name="connsiteY191" fmla="*/ 1208364 h 1918884"/>
              <a:gd name="connsiteX192" fmla="*/ 1711243 w 1897538"/>
              <a:gd name="connsiteY192" fmla="*/ 1173602 h 1918884"/>
              <a:gd name="connsiteX193" fmla="*/ 1539175 w 1897538"/>
              <a:gd name="connsiteY193" fmla="*/ 1156196 h 1918884"/>
              <a:gd name="connsiteX194" fmla="*/ 1514710 w 1897538"/>
              <a:gd name="connsiteY194" fmla="*/ 1224487 h 1918884"/>
              <a:gd name="connsiteX195" fmla="*/ 1496259 w 1897538"/>
              <a:gd name="connsiteY195" fmla="*/ 1255248 h 1918884"/>
              <a:gd name="connsiteX196" fmla="*/ 1567660 w 1897538"/>
              <a:gd name="connsiteY196" fmla="*/ 1307123 h 1918884"/>
              <a:gd name="connsiteX197" fmla="*/ 1579089 w 1897538"/>
              <a:gd name="connsiteY197" fmla="*/ 1289638 h 1918884"/>
              <a:gd name="connsiteX198" fmla="*/ 1648820 w 1897538"/>
              <a:gd name="connsiteY198" fmla="*/ 1256285 h 1918884"/>
              <a:gd name="connsiteX199" fmla="*/ 1647157 w 1897538"/>
              <a:gd name="connsiteY199" fmla="*/ 1369236 h 1918884"/>
              <a:gd name="connsiteX200" fmla="*/ 1555797 w 1897538"/>
              <a:gd name="connsiteY200" fmla="*/ 1435675 h 1918884"/>
              <a:gd name="connsiteX201" fmla="*/ 1542881 w 1897538"/>
              <a:gd name="connsiteY201" fmla="*/ 1359465 h 1918884"/>
              <a:gd name="connsiteX202" fmla="*/ 1551133 w 1897538"/>
              <a:gd name="connsiteY202" fmla="*/ 1338669 h 1918884"/>
              <a:gd name="connsiteX203" fmla="*/ 1468768 w 1897538"/>
              <a:gd name="connsiteY203" fmla="*/ 1301078 h 1918884"/>
              <a:gd name="connsiteX204" fmla="*/ 1454158 w 1897538"/>
              <a:gd name="connsiteY204" fmla="*/ 1325435 h 1918884"/>
              <a:gd name="connsiteX205" fmla="*/ 1435144 w 1897538"/>
              <a:gd name="connsiteY205" fmla="*/ 1346754 h 1918884"/>
              <a:gd name="connsiteX206" fmla="*/ 1550391 w 1897538"/>
              <a:gd name="connsiteY206" fmla="*/ 1507270 h 1918884"/>
              <a:gd name="connsiteX207" fmla="*/ 1578607 w 1897538"/>
              <a:gd name="connsiteY207" fmla="*/ 1487862 h 1918884"/>
              <a:gd name="connsiteX208" fmla="*/ 1704618 w 1897538"/>
              <a:gd name="connsiteY208" fmla="*/ 1480690 h 1918884"/>
              <a:gd name="connsiteX209" fmla="*/ 1632105 w 1897538"/>
              <a:gd name="connsiteY209" fmla="*/ 1650292 h 1918884"/>
              <a:gd name="connsiteX210" fmla="*/ 1483567 w 1897538"/>
              <a:gd name="connsiteY210" fmla="*/ 1710152 h 1918884"/>
              <a:gd name="connsiteX211" fmla="*/ 1452915 w 1897538"/>
              <a:gd name="connsiteY211" fmla="*/ 1694042 h 1918884"/>
              <a:gd name="connsiteX212" fmla="*/ 1480633 w 1897538"/>
              <a:gd name="connsiteY212" fmla="*/ 1570908 h 1918884"/>
              <a:gd name="connsiteX213" fmla="*/ 1504326 w 1897538"/>
              <a:gd name="connsiteY213" fmla="*/ 1546331 h 1918884"/>
              <a:gd name="connsiteX214" fmla="*/ 1354432 w 1897538"/>
              <a:gd name="connsiteY214" fmla="*/ 1429355 h 1918884"/>
              <a:gd name="connsiteX215" fmla="*/ 1286169 w 1897538"/>
              <a:gd name="connsiteY215" fmla="*/ 1482113 h 1918884"/>
              <a:gd name="connsiteX216" fmla="*/ 1269504 w 1897538"/>
              <a:gd name="connsiteY216" fmla="*/ 1490685 h 1918884"/>
              <a:gd name="connsiteX217" fmla="*/ 1310946 w 1897538"/>
              <a:gd name="connsiteY217" fmla="*/ 1566043 h 1918884"/>
              <a:gd name="connsiteX218" fmla="*/ 1322566 w 1897538"/>
              <a:gd name="connsiteY218" fmla="*/ 1558051 h 1918884"/>
              <a:gd name="connsiteX219" fmla="*/ 1399738 w 1897538"/>
              <a:gd name="connsiteY219" fmla="*/ 1553659 h 1918884"/>
              <a:gd name="connsiteX220" fmla="*/ 1355329 w 1897538"/>
              <a:gd name="connsiteY220" fmla="*/ 1657527 h 1918884"/>
              <a:gd name="connsiteX221" fmla="*/ 1264361 w 1897538"/>
              <a:gd name="connsiteY221" fmla="*/ 1694186 h 1918884"/>
              <a:gd name="connsiteX222" fmla="*/ 1245589 w 1897538"/>
              <a:gd name="connsiteY222" fmla="*/ 1684319 h 1918884"/>
              <a:gd name="connsiteX223" fmla="*/ 1262565 w 1897538"/>
              <a:gd name="connsiteY223" fmla="*/ 1608910 h 1918884"/>
              <a:gd name="connsiteX224" fmla="*/ 1280611 w 1897538"/>
              <a:gd name="connsiteY224" fmla="*/ 1590190 h 1918884"/>
              <a:gd name="connsiteX225" fmla="*/ 1218519 w 1897538"/>
              <a:gd name="connsiteY225" fmla="*/ 1516910 h 1918884"/>
              <a:gd name="connsiteX226" fmla="*/ 1184074 w 1897538"/>
              <a:gd name="connsiteY226" fmla="*/ 1534628 h 1918884"/>
              <a:gd name="connsiteX227" fmla="*/ 1166353 w 1897538"/>
              <a:gd name="connsiteY227" fmla="*/ 1540302 h 1918884"/>
              <a:gd name="connsiteX228" fmla="*/ 1193526 w 1897538"/>
              <a:gd name="connsiteY228" fmla="*/ 1745642 h 1918884"/>
              <a:gd name="connsiteX229" fmla="*/ 1234374 w 1897538"/>
              <a:gd name="connsiteY229" fmla="*/ 1741079 h 1918884"/>
              <a:gd name="connsiteX230" fmla="*/ 1348867 w 1897538"/>
              <a:gd name="connsiteY230" fmla="*/ 1794198 h 1918884"/>
              <a:gd name="connsiteX231" fmla="*/ 1204922 w 1897538"/>
              <a:gd name="connsiteY231" fmla="*/ 1909536 h 1918884"/>
              <a:gd name="connsiteX232" fmla="*/ 1085792 w 1897538"/>
              <a:gd name="connsiteY232" fmla="*/ 1910447 h 1918884"/>
              <a:gd name="connsiteX233" fmla="*/ 1026285 w 1897538"/>
              <a:gd name="connsiteY233" fmla="*/ 1863584 h 1918884"/>
              <a:gd name="connsiteX234" fmla="*/ 1108810 w 1897538"/>
              <a:gd name="connsiteY234" fmla="*/ 1768087 h 1918884"/>
              <a:gd name="connsiteX235" fmla="*/ 1136775 w 1897538"/>
              <a:gd name="connsiteY235" fmla="*/ 1759052 h 1918884"/>
              <a:gd name="connsiteX236" fmla="*/ 1052936 w 1897538"/>
              <a:gd name="connsiteY236" fmla="*/ 1569793 h 1918884"/>
              <a:gd name="connsiteX237" fmla="*/ 1004144 w 1897538"/>
              <a:gd name="connsiteY237" fmla="*/ 1577715 h 1918884"/>
              <a:gd name="connsiteX238" fmla="*/ 973267 w 1897538"/>
              <a:gd name="connsiteY238" fmla="*/ 1578008 h 1918884"/>
              <a:gd name="connsiteX239" fmla="*/ 962500 w 1897538"/>
              <a:gd name="connsiteY239" fmla="*/ 1685246 h 1918884"/>
              <a:gd name="connsiteX240" fmla="*/ 985852 w 1897538"/>
              <a:gd name="connsiteY240" fmla="*/ 1687363 h 1918884"/>
              <a:gd name="connsiteX241" fmla="*/ 1048032 w 1897538"/>
              <a:gd name="connsiteY241" fmla="*/ 1733282 h 1918884"/>
              <a:gd name="connsiteX242" fmla="*/ 947514 w 1897538"/>
              <a:gd name="connsiteY242" fmla="*/ 1784826 h 1918884"/>
              <a:gd name="connsiteX243" fmla="*/ 908147 w 1897538"/>
              <a:gd name="connsiteY243" fmla="*/ 1781257 h 1918884"/>
              <a:gd name="connsiteX244" fmla="*/ 845968 w 1897538"/>
              <a:gd name="connsiteY244" fmla="*/ 1735338 h 1918884"/>
              <a:gd name="connsiteX245" fmla="*/ 907200 w 1897538"/>
              <a:gd name="connsiteY245" fmla="*/ 1688164 h 1918884"/>
              <a:gd name="connsiteX246" fmla="*/ 926605 w 1897538"/>
              <a:gd name="connsiteY246" fmla="*/ 1686005 h 1918884"/>
              <a:gd name="connsiteX247" fmla="*/ 915816 w 1897538"/>
              <a:gd name="connsiteY247" fmla="*/ 1578553 h 1918884"/>
              <a:gd name="connsiteX248" fmla="*/ 909432 w 1897538"/>
              <a:gd name="connsiteY248" fmla="*/ 1578614 h 1918884"/>
              <a:gd name="connsiteX249" fmla="*/ 862391 w 1897538"/>
              <a:gd name="connsiteY249" fmla="*/ 1571238 h 1918884"/>
              <a:gd name="connsiteX250" fmla="*/ 785221 w 1897538"/>
              <a:gd name="connsiteY250" fmla="*/ 1760992 h 1918884"/>
              <a:gd name="connsiteX251" fmla="*/ 813673 w 1897538"/>
              <a:gd name="connsiteY251" fmla="*/ 1771189 h 1918884"/>
              <a:gd name="connsiteX252" fmla="*/ 893134 w 1897538"/>
              <a:gd name="connsiteY252" fmla="*/ 1869251 h 1918884"/>
              <a:gd name="connsiteX253" fmla="*/ 713131 w 1897538"/>
              <a:gd name="connsiteY253" fmla="*/ 1909525 h 1918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</a:cxnLst>
            <a:rect l="l" t="t" r="r" b="b"/>
            <a:pathLst>
              <a:path w="1897538" h="1918884">
                <a:moveTo>
                  <a:pt x="713131" y="1909525"/>
                </a:moveTo>
                <a:cubicBezTo>
                  <a:pt x="624704" y="1887554"/>
                  <a:pt x="561925" y="1833900"/>
                  <a:pt x="572911" y="1789687"/>
                </a:cubicBezTo>
                <a:cubicBezTo>
                  <a:pt x="581150" y="1756526"/>
                  <a:pt x="628542" y="1738094"/>
                  <a:pt x="689027" y="1740219"/>
                </a:cubicBezTo>
                <a:lnTo>
                  <a:pt x="728849" y="1745950"/>
                </a:lnTo>
                <a:lnTo>
                  <a:pt x="749272" y="1544062"/>
                </a:lnTo>
                <a:lnTo>
                  <a:pt x="694536" y="1525220"/>
                </a:lnTo>
                <a:lnTo>
                  <a:pt x="688196" y="1521785"/>
                </a:lnTo>
                <a:lnTo>
                  <a:pt x="628248" y="1611874"/>
                </a:lnTo>
                <a:lnTo>
                  <a:pt x="644386" y="1622864"/>
                </a:lnTo>
                <a:cubicBezTo>
                  <a:pt x="672600" y="1646902"/>
                  <a:pt x="686400" y="1674819"/>
                  <a:pt x="676418" y="1693211"/>
                </a:cubicBezTo>
                <a:cubicBezTo>
                  <a:pt x="666437" y="1711603"/>
                  <a:pt x="635509" y="1715245"/>
                  <a:pt x="599978" y="1704688"/>
                </a:cubicBezTo>
                <a:cubicBezTo>
                  <a:pt x="588134" y="1701168"/>
                  <a:pt x="575780" y="1696071"/>
                  <a:pt x="563519" y="1689417"/>
                </a:cubicBezTo>
                <a:cubicBezTo>
                  <a:pt x="514475" y="1662800"/>
                  <a:pt x="485506" y="1621343"/>
                  <a:pt x="498815" y="1596821"/>
                </a:cubicBezTo>
                <a:cubicBezTo>
                  <a:pt x="508797" y="1578429"/>
                  <a:pt x="539725" y="1574787"/>
                  <a:pt x="575255" y="1585344"/>
                </a:cubicBezTo>
                <a:lnTo>
                  <a:pt x="596883" y="1594403"/>
                </a:lnTo>
                <a:lnTo>
                  <a:pt x="637643" y="1494392"/>
                </a:lnTo>
                <a:lnTo>
                  <a:pt x="611259" y="1480097"/>
                </a:lnTo>
                <a:lnTo>
                  <a:pt x="571279" y="1449829"/>
                </a:lnTo>
                <a:lnTo>
                  <a:pt x="408329" y="1578059"/>
                </a:lnTo>
                <a:lnTo>
                  <a:pt x="428815" y="1599132"/>
                </a:lnTo>
                <a:cubicBezTo>
                  <a:pt x="466087" y="1646817"/>
                  <a:pt x="479031" y="1695992"/>
                  <a:pt x="457047" y="1722149"/>
                </a:cubicBezTo>
                <a:cubicBezTo>
                  <a:pt x="442391" y="1739586"/>
                  <a:pt x="414986" y="1743492"/>
                  <a:pt x="382526" y="1735711"/>
                </a:cubicBezTo>
                <a:cubicBezTo>
                  <a:pt x="350067" y="1727929"/>
                  <a:pt x="312552" y="1708460"/>
                  <a:pt x="277676" y="1679148"/>
                </a:cubicBezTo>
                <a:cubicBezTo>
                  <a:pt x="207924" y="1620524"/>
                  <a:pt x="175142" y="1544727"/>
                  <a:pt x="204454" y="1509851"/>
                </a:cubicBezTo>
                <a:cubicBezTo>
                  <a:pt x="226438" y="1483694"/>
                  <a:pt x="277106" y="1487984"/>
                  <a:pt x="330494" y="1516496"/>
                </a:cubicBezTo>
                <a:lnTo>
                  <a:pt x="364455" y="1539647"/>
                </a:lnTo>
                <a:lnTo>
                  <a:pt x="484846" y="1370523"/>
                </a:lnTo>
                <a:lnTo>
                  <a:pt x="472420" y="1357807"/>
                </a:lnTo>
                <a:lnTo>
                  <a:pt x="449972" y="1325597"/>
                </a:lnTo>
                <a:lnTo>
                  <a:pt x="360255" y="1361514"/>
                </a:lnTo>
                <a:lnTo>
                  <a:pt x="367441" y="1386503"/>
                </a:lnTo>
                <a:cubicBezTo>
                  <a:pt x="373792" y="1423021"/>
                  <a:pt x="366575" y="1453315"/>
                  <a:pt x="347148" y="1461089"/>
                </a:cubicBezTo>
                <a:cubicBezTo>
                  <a:pt x="340672" y="1463680"/>
                  <a:pt x="333451" y="1463523"/>
                  <a:pt x="325941" y="1461022"/>
                </a:cubicBezTo>
                <a:cubicBezTo>
                  <a:pt x="303408" y="1453517"/>
                  <a:pt x="278256" y="1424905"/>
                  <a:pt x="262709" y="1386049"/>
                </a:cubicBezTo>
                <a:cubicBezTo>
                  <a:pt x="241980" y="1334241"/>
                  <a:pt x="246175" y="1283840"/>
                  <a:pt x="272079" y="1273475"/>
                </a:cubicBezTo>
                <a:cubicBezTo>
                  <a:pt x="291508" y="1265702"/>
                  <a:pt x="317629" y="1282656"/>
                  <a:pt x="338221" y="1313476"/>
                </a:cubicBezTo>
                <a:lnTo>
                  <a:pt x="344749" y="1325977"/>
                </a:lnTo>
                <a:lnTo>
                  <a:pt x="417124" y="1278462"/>
                </a:lnTo>
                <a:lnTo>
                  <a:pt x="406776" y="1263615"/>
                </a:lnTo>
                <a:lnTo>
                  <a:pt x="370993" y="1184708"/>
                </a:lnTo>
                <a:lnTo>
                  <a:pt x="183083" y="1218048"/>
                </a:lnTo>
                <a:lnTo>
                  <a:pt x="192518" y="1250858"/>
                </a:lnTo>
                <a:cubicBezTo>
                  <a:pt x="202889" y="1310486"/>
                  <a:pt x="191106" y="1359952"/>
                  <a:pt x="159383" y="1372645"/>
                </a:cubicBezTo>
                <a:cubicBezTo>
                  <a:pt x="148808" y="1376876"/>
                  <a:pt x="137019" y="1376621"/>
                  <a:pt x="124755" y="1372536"/>
                </a:cubicBezTo>
                <a:cubicBezTo>
                  <a:pt x="87963" y="1360281"/>
                  <a:pt x="46894" y="1313562"/>
                  <a:pt x="21507" y="1250115"/>
                </a:cubicBezTo>
                <a:cubicBezTo>
                  <a:pt x="-12341" y="1165520"/>
                  <a:pt x="-5492" y="1083222"/>
                  <a:pt x="36806" y="1066298"/>
                </a:cubicBezTo>
                <a:cubicBezTo>
                  <a:pt x="68530" y="1053605"/>
                  <a:pt x="111183" y="1081289"/>
                  <a:pt x="144806" y="1131613"/>
                </a:cubicBezTo>
                <a:lnTo>
                  <a:pt x="160657" y="1161970"/>
                </a:lnTo>
                <a:lnTo>
                  <a:pt x="338340" y="1073707"/>
                </a:lnTo>
                <a:lnTo>
                  <a:pt x="331654" y="1046532"/>
                </a:lnTo>
                <a:lnTo>
                  <a:pt x="330134" y="1018008"/>
                </a:lnTo>
                <a:lnTo>
                  <a:pt x="238911" y="1012629"/>
                </a:lnTo>
                <a:lnTo>
                  <a:pt x="236470" y="1034868"/>
                </a:lnTo>
                <a:cubicBezTo>
                  <a:pt x="228486" y="1071064"/>
                  <a:pt x="210312" y="1096352"/>
                  <a:pt x="189387" y="1096170"/>
                </a:cubicBezTo>
                <a:cubicBezTo>
                  <a:pt x="161487" y="1095928"/>
                  <a:pt x="139263" y="1050497"/>
                  <a:pt x="139748" y="994698"/>
                </a:cubicBezTo>
                <a:cubicBezTo>
                  <a:pt x="140233" y="938899"/>
                  <a:pt x="163243" y="893861"/>
                  <a:pt x="191143" y="894104"/>
                </a:cubicBezTo>
                <a:cubicBezTo>
                  <a:pt x="212068" y="894286"/>
                  <a:pt x="229800" y="919886"/>
                  <a:pt x="237154" y="956215"/>
                </a:cubicBezTo>
                <a:lnTo>
                  <a:pt x="239071" y="977016"/>
                </a:lnTo>
                <a:lnTo>
                  <a:pt x="327281" y="964473"/>
                </a:lnTo>
                <a:lnTo>
                  <a:pt x="325390" y="928983"/>
                </a:lnTo>
                <a:lnTo>
                  <a:pt x="335714" y="857310"/>
                </a:lnTo>
                <a:lnTo>
                  <a:pt x="174678" y="791820"/>
                </a:lnTo>
                <a:lnTo>
                  <a:pt x="162829" y="824881"/>
                </a:lnTo>
                <a:cubicBezTo>
                  <a:pt x="136397" y="879328"/>
                  <a:pt x="97927" y="912581"/>
                  <a:pt x="64767" y="904342"/>
                </a:cubicBezTo>
                <a:cubicBezTo>
                  <a:pt x="20553" y="893357"/>
                  <a:pt x="2522" y="812767"/>
                  <a:pt x="24493" y="724339"/>
                </a:cubicBezTo>
                <a:cubicBezTo>
                  <a:pt x="46464" y="635912"/>
                  <a:pt x="100118" y="573133"/>
                  <a:pt x="144331" y="584119"/>
                </a:cubicBezTo>
                <a:cubicBezTo>
                  <a:pt x="177491" y="592358"/>
                  <a:pt x="195924" y="639750"/>
                  <a:pt x="193799" y="700236"/>
                </a:cubicBezTo>
                <a:lnTo>
                  <a:pt x="188796" y="734998"/>
                </a:lnTo>
                <a:lnTo>
                  <a:pt x="360377" y="752355"/>
                </a:lnTo>
                <a:lnTo>
                  <a:pt x="373414" y="712888"/>
                </a:lnTo>
                <a:lnTo>
                  <a:pt x="400360" y="662758"/>
                </a:lnTo>
                <a:lnTo>
                  <a:pt x="329877" y="611550"/>
                </a:lnTo>
                <a:lnTo>
                  <a:pt x="318446" y="629034"/>
                </a:lnTo>
                <a:cubicBezTo>
                  <a:pt x="294944" y="657697"/>
                  <a:pt x="267292" y="672021"/>
                  <a:pt x="248716" y="662388"/>
                </a:cubicBezTo>
                <a:cubicBezTo>
                  <a:pt x="223947" y="649544"/>
                  <a:pt x="224692" y="598974"/>
                  <a:pt x="250379" y="549437"/>
                </a:cubicBezTo>
                <a:cubicBezTo>
                  <a:pt x="276067" y="499900"/>
                  <a:pt x="316970" y="470154"/>
                  <a:pt x="341739" y="482998"/>
                </a:cubicBezTo>
                <a:cubicBezTo>
                  <a:pt x="360315" y="492631"/>
                  <a:pt x="364540" y="523484"/>
                  <a:pt x="354655" y="559208"/>
                </a:cubicBezTo>
                <a:lnTo>
                  <a:pt x="346403" y="580003"/>
                </a:lnTo>
                <a:lnTo>
                  <a:pt x="425449" y="616080"/>
                </a:lnTo>
                <a:lnTo>
                  <a:pt x="431071" y="605623"/>
                </a:lnTo>
                <a:lnTo>
                  <a:pt x="460694" y="569554"/>
                </a:lnTo>
                <a:lnTo>
                  <a:pt x="347590" y="412023"/>
                </a:lnTo>
                <a:lnTo>
                  <a:pt x="332287" y="423126"/>
                </a:lnTo>
                <a:cubicBezTo>
                  <a:pt x="292145" y="447674"/>
                  <a:pt x="252259" y="458887"/>
                  <a:pt x="223572" y="454094"/>
                </a:cubicBezTo>
                <a:cubicBezTo>
                  <a:pt x="210822" y="451963"/>
                  <a:pt x="200284" y="446671"/>
                  <a:pt x="192920" y="437983"/>
                </a:cubicBezTo>
                <a:cubicBezTo>
                  <a:pt x="163462" y="403230"/>
                  <a:pt x="195928" y="327297"/>
                  <a:pt x="265433" y="268381"/>
                </a:cubicBezTo>
                <a:cubicBezTo>
                  <a:pt x="334940" y="209466"/>
                  <a:pt x="415165" y="189878"/>
                  <a:pt x="444624" y="224631"/>
                </a:cubicBezTo>
                <a:cubicBezTo>
                  <a:pt x="466716" y="250696"/>
                  <a:pt x="453978" y="299924"/>
                  <a:pt x="416905" y="347765"/>
                </a:cubicBezTo>
                <a:lnTo>
                  <a:pt x="393211" y="372343"/>
                </a:lnTo>
                <a:lnTo>
                  <a:pt x="539341" y="486381"/>
                </a:lnTo>
                <a:lnTo>
                  <a:pt x="597879" y="437791"/>
                </a:lnTo>
                <a:lnTo>
                  <a:pt x="625144" y="422734"/>
                </a:lnTo>
                <a:lnTo>
                  <a:pt x="585966" y="351494"/>
                </a:lnTo>
                <a:lnTo>
                  <a:pt x="558867" y="368167"/>
                </a:lnTo>
                <a:cubicBezTo>
                  <a:pt x="543044" y="374438"/>
                  <a:pt x="528284" y="376838"/>
                  <a:pt x="516571" y="374881"/>
                </a:cubicBezTo>
                <a:cubicBezTo>
                  <a:pt x="508764" y="373576"/>
                  <a:pt x="502310" y="370335"/>
                  <a:pt x="497800" y="365014"/>
                </a:cubicBezTo>
                <a:cubicBezTo>
                  <a:pt x="479758" y="343731"/>
                  <a:pt x="499642" y="297227"/>
                  <a:pt x="542208" y="261146"/>
                </a:cubicBezTo>
                <a:cubicBezTo>
                  <a:pt x="584774" y="225065"/>
                  <a:pt x="633907" y="213070"/>
                  <a:pt x="651948" y="234353"/>
                </a:cubicBezTo>
                <a:cubicBezTo>
                  <a:pt x="665478" y="250316"/>
                  <a:pt x="657677" y="280465"/>
                  <a:pt x="634973" y="309763"/>
                </a:cubicBezTo>
                <a:lnTo>
                  <a:pt x="616927" y="328483"/>
                </a:lnTo>
                <a:lnTo>
                  <a:pt x="673950" y="395782"/>
                </a:lnTo>
                <a:lnTo>
                  <a:pt x="701217" y="380724"/>
                </a:lnTo>
                <a:lnTo>
                  <a:pt x="730111" y="370258"/>
                </a:lnTo>
                <a:lnTo>
                  <a:pt x="704011" y="173031"/>
                </a:lnTo>
                <a:lnTo>
                  <a:pt x="663163" y="177595"/>
                </a:lnTo>
                <a:cubicBezTo>
                  <a:pt x="642988" y="177664"/>
                  <a:pt x="624341" y="175497"/>
                  <a:pt x="608177" y="171339"/>
                </a:cubicBezTo>
                <a:cubicBezTo>
                  <a:pt x="575850" y="163023"/>
                  <a:pt x="553460" y="146745"/>
                  <a:pt x="548671" y="124475"/>
                </a:cubicBezTo>
                <a:cubicBezTo>
                  <a:pt x="539091" y="79936"/>
                  <a:pt x="603536" y="28297"/>
                  <a:pt x="692615" y="9137"/>
                </a:cubicBezTo>
                <a:cubicBezTo>
                  <a:pt x="781694" y="-10024"/>
                  <a:pt x="861672" y="10550"/>
                  <a:pt x="871253" y="55089"/>
                </a:cubicBezTo>
                <a:cubicBezTo>
                  <a:pt x="878438" y="88494"/>
                  <a:pt x="843983" y="125891"/>
                  <a:pt x="788727" y="150586"/>
                </a:cubicBezTo>
                <a:lnTo>
                  <a:pt x="760761" y="159620"/>
                </a:lnTo>
                <a:lnTo>
                  <a:pt x="840348" y="339277"/>
                </a:lnTo>
                <a:lnTo>
                  <a:pt x="853141" y="336409"/>
                </a:lnTo>
                <a:lnTo>
                  <a:pt x="925114" y="332269"/>
                </a:lnTo>
                <a:lnTo>
                  <a:pt x="935038" y="233429"/>
                </a:lnTo>
                <a:lnTo>
                  <a:pt x="911685" y="231311"/>
                </a:lnTo>
                <a:cubicBezTo>
                  <a:pt x="875345" y="224011"/>
                  <a:pt x="849718" y="206317"/>
                  <a:pt x="849505" y="185392"/>
                </a:cubicBezTo>
                <a:cubicBezTo>
                  <a:pt x="849221" y="157493"/>
                  <a:pt x="894224" y="134415"/>
                  <a:pt x="950023" y="133848"/>
                </a:cubicBezTo>
                <a:cubicBezTo>
                  <a:pt x="1005821" y="133280"/>
                  <a:pt x="1051285" y="155436"/>
                  <a:pt x="1051569" y="183336"/>
                </a:cubicBezTo>
                <a:cubicBezTo>
                  <a:pt x="1051782" y="204260"/>
                  <a:pt x="1026521" y="222472"/>
                  <a:pt x="990337" y="230510"/>
                </a:cubicBezTo>
                <a:lnTo>
                  <a:pt x="970932" y="232669"/>
                </a:lnTo>
                <a:lnTo>
                  <a:pt x="980710" y="330048"/>
                </a:lnTo>
                <a:lnTo>
                  <a:pt x="1049894" y="340014"/>
                </a:lnTo>
                <a:lnTo>
                  <a:pt x="1122587" y="161269"/>
                </a:lnTo>
                <a:lnTo>
                  <a:pt x="1084713" y="147695"/>
                </a:lnTo>
                <a:cubicBezTo>
                  <a:pt x="1030267" y="121263"/>
                  <a:pt x="997013" y="82793"/>
                  <a:pt x="1005252" y="49633"/>
                </a:cubicBezTo>
                <a:cubicBezTo>
                  <a:pt x="1016238" y="5419"/>
                  <a:pt x="1096828" y="-12612"/>
                  <a:pt x="1185255" y="9359"/>
                </a:cubicBezTo>
                <a:cubicBezTo>
                  <a:pt x="1273682" y="31330"/>
                  <a:pt x="1336461" y="84984"/>
                  <a:pt x="1325476" y="129197"/>
                </a:cubicBezTo>
                <a:cubicBezTo>
                  <a:pt x="1317237" y="162358"/>
                  <a:pt x="1269845" y="180790"/>
                  <a:pt x="1209359" y="178665"/>
                </a:cubicBezTo>
                <a:lnTo>
                  <a:pt x="1179443" y="174360"/>
                </a:lnTo>
                <a:lnTo>
                  <a:pt x="1159896" y="367598"/>
                </a:lnTo>
                <a:lnTo>
                  <a:pt x="1206353" y="383590"/>
                </a:lnTo>
                <a:lnTo>
                  <a:pt x="1215053" y="388304"/>
                </a:lnTo>
                <a:lnTo>
                  <a:pt x="1269289" y="306800"/>
                </a:lnTo>
                <a:lnTo>
                  <a:pt x="1253151" y="295810"/>
                </a:lnTo>
                <a:cubicBezTo>
                  <a:pt x="1224937" y="271772"/>
                  <a:pt x="1211137" y="243855"/>
                  <a:pt x="1221119" y="225463"/>
                </a:cubicBezTo>
                <a:cubicBezTo>
                  <a:pt x="1234428" y="200941"/>
                  <a:pt x="1284974" y="202639"/>
                  <a:pt x="1334018" y="229257"/>
                </a:cubicBezTo>
                <a:cubicBezTo>
                  <a:pt x="1383062" y="255874"/>
                  <a:pt x="1412031" y="297331"/>
                  <a:pt x="1398722" y="321853"/>
                </a:cubicBezTo>
                <a:cubicBezTo>
                  <a:pt x="1388740" y="340245"/>
                  <a:pt x="1357812" y="343887"/>
                  <a:pt x="1322282" y="333330"/>
                </a:cubicBezTo>
                <a:lnTo>
                  <a:pt x="1300654" y="324271"/>
                </a:lnTo>
                <a:lnTo>
                  <a:pt x="1263793" y="414714"/>
                </a:lnTo>
                <a:lnTo>
                  <a:pt x="1289630" y="428714"/>
                </a:lnTo>
                <a:lnTo>
                  <a:pt x="1334290" y="462524"/>
                </a:lnTo>
                <a:lnTo>
                  <a:pt x="1489207" y="340613"/>
                </a:lnTo>
                <a:lnTo>
                  <a:pt x="1468723" y="319541"/>
                </a:lnTo>
                <a:cubicBezTo>
                  <a:pt x="1431450" y="271856"/>
                  <a:pt x="1418506" y="222681"/>
                  <a:pt x="1440490" y="196524"/>
                </a:cubicBezTo>
                <a:cubicBezTo>
                  <a:pt x="1469802" y="161648"/>
                  <a:pt x="1550109" y="180900"/>
                  <a:pt x="1619861" y="239525"/>
                </a:cubicBezTo>
                <a:cubicBezTo>
                  <a:pt x="1689613" y="298149"/>
                  <a:pt x="1722396" y="373946"/>
                  <a:pt x="1693084" y="408822"/>
                </a:cubicBezTo>
                <a:cubicBezTo>
                  <a:pt x="1678427" y="426259"/>
                  <a:pt x="1651023" y="430166"/>
                  <a:pt x="1618563" y="422384"/>
                </a:cubicBezTo>
                <a:cubicBezTo>
                  <a:pt x="1602333" y="418493"/>
                  <a:pt x="1584840" y="411681"/>
                  <a:pt x="1567044" y="402177"/>
                </a:cubicBezTo>
                <a:lnTo>
                  <a:pt x="1533082" y="379025"/>
                </a:lnTo>
                <a:lnTo>
                  <a:pt x="1418165" y="540458"/>
                </a:lnTo>
                <a:lnTo>
                  <a:pt x="1428470" y="551003"/>
                </a:lnTo>
                <a:lnTo>
                  <a:pt x="1455560" y="589875"/>
                </a:lnTo>
                <a:lnTo>
                  <a:pt x="1537282" y="557159"/>
                </a:lnTo>
                <a:lnTo>
                  <a:pt x="1530096" y="532170"/>
                </a:lnTo>
                <a:cubicBezTo>
                  <a:pt x="1523745" y="495652"/>
                  <a:pt x="1530961" y="465358"/>
                  <a:pt x="1550390" y="457584"/>
                </a:cubicBezTo>
                <a:cubicBezTo>
                  <a:pt x="1576294" y="447220"/>
                  <a:pt x="1614098" y="480816"/>
                  <a:pt x="1634828" y="532624"/>
                </a:cubicBezTo>
                <a:cubicBezTo>
                  <a:pt x="1655557" y="584431"/>
                  <a:pt x="1651362" y="634833"/>
                  <a:pt x="1625458" y="645197"/>
                </a:cubicBezTo>
                <a:cubicBezTo>
                  <a:pt x="1618982" y="647789"/>
                  <a:pt x="1611762" y="647632"/>
                  <a:pt x="1604251" y="645131"/>
                </a:cubicBezTo>
                <a:cubicBezTo>
                  <a:pt x="1592985" y="641378"/>
                  <a:pt x="1581064" y="632349"/>
                  <a:pt x="1570016" y="619401"/>
                </a:cubicBezTo>
                <a:lnTo>
                  <a:pt x="1553872" y="591984"/>
                </a:lnTo>
                <a:lnTo>
                  <a:pt x="1487429" y="635604"/>
                </a:lnTo>
                <a:lnTo>
                  <a:pt x="1494113" y="645195"/>
                </a:lnTo>
                <a:lnTo>
                  <a:pt x="1533788" y="732681"/>
                </a:lnTo>
                <a:lnTo>
                  <a:pt x="1714454" y="700625"/>
                </a:lnTo>
                <a:lnTo>
                  <a:pt x="1705019" y="667815"/>
                </a:lnTo>
                <a:cubicBezTo>
                  <a:pt x="1694649" y="608187"/>
                  <a:pt x="1706432" y="558721"/>
                  <a:pt x="1738156" y="546028"/>
                </a:cubicBezTo>
                <a:cubicBezTo>
                  <a:pt x="1780454" y="529104"/>
                  <a:pt x="1842183" y="583962"/>
                  <a:pt x="1876031" y="668558"/>
                </a:cubicBezTo>
                <a:cubicBezTo>
                  <a:pt x="1909880" y="753153"/>
                  <a:pt x="1903030" y="835451"/>
                  <a:pt x="1860732" y="852375"/>
                </a:cubicBezTo>
                <a:cubicBezTo>
                  <a:pt x="1850158" y="856606"/>
                  <a:pt x="1838369" y="856351"/>
                  <a:pt x="1826105" y="852266"/>
                </a:cubicBezTo>
                <a:cubicBezTo>
                  <a:pt x="1798511" y="843076"/>
                  <a:pt x="1768511" y="814498"/>
                  <a:pt x="1744525" y="774017"/>
                </a:cubicBezTo>
                <a:lnTo>
                  <a:pt x="1736198" y="757042"/>
                </a:lnTo>
                <a:lnTo>
                  <a:pt x="1564347" y="842408"/>
                </a:lnTo>
                <a:lnTo>
                  <a:pt x="1569236" y="862278"/>
                </a:lnTo>
                <a:lnTo>
                  <a:pt x="1571294" y="900894"/>
                </a:lnTo>
                <a:lnTo>
                  <a:pt x="1658625" y="906044"/>
                </a:lnTo>
                <a:lnTo>
                  <a:pt x="1661066" y="883804"/>
                </a:lnTo>
                <a:cubicBezTo>
                  <a:pt x="1669050" y="847609"/>
                  <a:pt x="1687224" y="822321"/>
                  <a:pt x="1708149" y="822502"/>
                </a:cubicBezTo>
                <a:cubicBezTo>
                  <a:pt x="1736049" y="822745"/>
                  <a:pt x="1758273" y="868176"/>
                  <a:pt x="1757789" y="923975"/>
                </a:cubicBezTo>
                <a:cubicBezTo>
                  <a:pt x="1757303" y="979774"/>
                  <a:pt x="1734293" y="1024811"/>
                  <a:pt x="1706393" y="1024569"/>
                </a:cubicBezTo>
                <a:cubicBezTo>
                  <a:pt x="1685468" y="1024387"/>
                  <a:pt x="1667736" y="998787"/>
                  <a:pt x="1660382" y="962458"/>
                </a:cubicBezTo>
                <a:lnTo>
                  <a:pt x="1658465" y="941657"/>
                </a:lnTo>
                <a:lnTo>
                  <a:pt x="1574105" y="953652"/>
                </a:lnTo>
                <a:lnTo>
                  <a:pt x="1575500" y="979827"/>
                </a:lnTo>
                <a:lnTo>
                  <a:pt x="1565157" y="1051628"/>
                </a:lnTo>
                <a:lnTo>
                  <a:pt x="1725361" y="1116780"/>
                </a:lnTo>
                <a:lnTo>
                  <a:pt x="1737211" y="1083719"/>
                </a:lnTo>
                <a:cubicBezTo>
                  <a:pt x="1763642" y="1029272"/>
                  <a:pt x="1802112" y="996019"/>
                  <a:pt x="1835273" y="1004258"/>
                </a:cubicBezTo>
                <a:cubicBezTo>
                  <a:pt x="1879486" y="1015243"/>
                  <a:pt x="1897517" y="1095833"/>
                  <a:pt x="1875546" y="1184261"/>
                </a:cubicBezTo>
                <a:cubicBezTo>
                  <a:pt x="1853575" y="1272688"/>
                  <a:pt x="1799922" y="1335467"/>
                  <a:pt x="1755708" y="1324481"/>
                </a:cubicBezTo>
                <a:cubicBezTo>
                  <a:pt x="1722548" y="1316242"/>
                  <a:pt x="1704115" y="1268851"/>
                  <a:pt x="1706241" y="1208364"/>
                </a:cubicBezTo>
                <a:lnTo>
                  <a:pt x="1711243" y="1173602"/>
                </a:lnTo>
                <a:lnTo>
                  <a:pt x="1539175" y="1156196"/>
                </a:lnTo>
                <a:lnTo>
                  <a:pt x="1514710" y="1224487"/>
                </a:lnTo>
                <a:lnTo>
                  <a:pt x="1496259" y="1255248"/>
                </a:lnTo>
                <a:lnTo>
                  <a:pt x="1567660" y="1307123"/>
                </a:lnTo>
                <a:lnTo>
                  <a:pt x="1579089" y="1289638"/>
                </a:lnTo>
                <a:cubicBezTo>
                  <a:pt x="1602591" y="1260976"/>
                  <a:pt x="1630243" y="1246652"/>
                  <a:pt x="1648820" y="1256285"/>
                </a:cubicBezTo>
                <a:cubicBezTo>
                  <a:pt x="1673589" y="1269129"/>
                  <a:pt x="1672844" y="1319699"/>
                  <a:pt x="1647157" y="1369236"/>
                </a:cubicBezTo>
                <a:cubicBezTo>
                  <a:pt x="1621469" y="1418773"/>
                  <a:pt x="1580567" y="1448519"/>
                  <a:pt x="1555797" y="1435675"/>
                </a:cubicBezTo>
                <a:cubicBezTo>
                  <a:pt x="1537221" y="1426042"/>
                  <a:pt x="1532996" y="1395188"/>
                  <a:pt x="1542881" y="1359465"/>
                </a:cubicBezTo>
                <a:lnTo>
                  <a:pt x="1551133" y="1338669"/>
                </a:lnTo>
                <a:lnTo>
                  <a:pt x="1468768" y="1301078"/>
                </a:lnTo>
                <a:lnTo>
                  <a:pt x="1454158" y="1325435"/>
                </a:lnTo>
                <a:lnTo>
                  <a:pt x="1435144" y="1346754"/>
                </a:lnTo>
                <a:lnTo>
                  <a:pt x="1550391" y="1507270"/>
                </a:lnTo>
                <a:lnTo>
                  <a:pt x="1578607" y="1487862"/>
                </a:lnTo>
                <a:cubicBezTo>
                  <a:pt x="1631875" y="1459127"/>
                  <a:pt x="1682525" y="1454625"/>
                  <a:pt x="1704618" y="1480690"/>
                </a:cubicBezTo>
                <a:cubicBezTo>
                  <a:pt x="1734076" y="1515443"/>
                  <a:pt x="1701611" y="1591376"/>
                  <a:pt x="1632105" y="1650292"/>
                </a:cubicBezTo>
                <a:cubicBezTo>
                  <a:pt x="1579975" y="1694478"/>
                  <a:pt x="1521816" y="1716543"/>
                  <a:pt x="1483567" y="1710152"/>
                </a:cubicBezTo>
                <a:cubicBezTo>
                  <a:pt x="1470817" y="1708022"/>
                  <a:pt x="1460280" y="1702730"/>
                  <a:pt x="1452915" y="1694042"/>
                </a:cubicBezTo>
                <a:cubicBezTo>
                  <a:pt x="1430821" y="1667977"/>
                  <a:pt x="1443560" y="1618749"/>
                  <a:pt x="1480633" y="1570908"/>
                </a:cubicBezTo>
                <a:lnTo>
                  <a:pt x="1504326" y="1546331"/>
                </a:lnTo>
                <a:lnTo>
                  <a:pt x="1354432" y="1429355"/>
                </a:lnTo>
                <a:lnTo>
                  <a:pt x="1286169" y="1482113"/>
                </a:lnTo>
                <a:lnTo>
                  <a:pt x="1269504" y="1490685"/>
                </a:lnTo>
                <a:lnTo>
                  <a:pt x="1310946" y="1566043"/>
                </a:lnTo>
                <a:lnTo>
                  <a:pt x="1322566" y="1558051"/>
                </a:lnTo>
                <a:cubicBezTo>
                  <a:pt x="1355187" y="1540453"/>
                  <a:pt x="1386207" y="1537696"/>
                  <a:pt x="1399738" y="1553659"/>
                </a:cubicBezTo>
                <a:cubicBezTo>
                  <a:pt x="1417778" y="1574942"/>
                  <a:pt x="1397896" y="1621446"/>
                  <a:pt x="1355329" y="1657527"/>
                </a:cubicBezTo>
                <a:cubicBezTo>
                  <a:pt x="1323404" y="1684587"/>
                  <a:pt x="1287786" y="1698100"/>
                  <a:pt x="1264361" y="1694186"/>
                </a:cubicBezTo>
                <a:cubicBezTo>
                  <a:pt x="1256553" y="1692881"/>
                  <a:pt x="1250099" y="1689640"/>
                  <a:pt x="1245589" y="1684319"/>
                </a:cubicBezTo>
                <a:cubicBezTo>
                  <a:pt x="1232059" y="1668357"/>
                  <a:pt x="1239860" y="1638208"/>
                  <a:pt x="1262565" y="1608910"/>
                </a:cubicBezTo>
                <a:lnTo>
                  <a:pt x="1280611" y="1590190"/>
                </a:lnTo>
                <a:lnTo>
                  <a:pt x="1218519" y="1516910"/>
                </a:lnTo>
                <a:lnTo>
                  <a:pt x="1184074" y="1534628"/>
                </a:lnTo>
                <a:lnTo>
                  <a:pt x="1166353" y="1540302"/>
                </a:lnTo>
                <a:lnTo>
                  <a:pt x="1193526" y="1745642"/>
                </a:lnTo>
                <a:lnTo>
                  <a:pt x="1234374" y="1741079"/>
                </a:lnTo>
                <a:cubicBezTo>
                  <a:pt x="1294897" y="1740869"/>
                  <a:pt x="1341682" y="1760793"/>
                  <a:pt x="1348867" y="1794198"/>
                </a:cubicBezTo>
                <a:cubicBezTo>
                  <a:pt x="1358447" y="1838737"/>
                  <a:pt x="1294001" y="1890376"/>
                  <a:pt x="1204922" y="1909536"/>
                </a:cubicBezTo>
                <a:cubicBezTo>
                  <a:pt x="1160383" y="1919116"/>
                  <a:pt x="1118118" y="1918763"/>
                  <a:pt x="1085792" y="1910447"/>
                </a:cubicBezTo>
                <a:cubicBezTo>
                  <a:pt x="1053465" y="1902132"/>
                  <a:pt x="1031075" y="1885853"/>
                  <a:pt x="1026285" y="1863584"/>
                </a:cubicBezTo>
                <a:cubicBezTo>
                  <a:pt x="1019100" y="1830179"/>
                  <a:pt x="1053554" y="1792781"/>
                  <a:pt x="1108810" y="1768087"/>
                </a:cubicBezTo>
                <a:lnTo>
                  <a:pt x="1136775" y="1759052"/>
                </a:lnTo>
                <a:lnTo>
                  <a:pt x="1052936" y="1569793"/>
                </a:lnTo>
                <a:lnTo>
                  <a:pt x="1004144" y="1577715"/>
                </a:lnTo>
                <a:lnTo>
                  <a:pt x="973267" y="1578008"/>
                </a:lnTo>
                <a:lnTo>
                  <a:pt x="962500" y="1685246"/>
                </a:lnTo>
                <a:lnTo>
                  <a:pt x="985852" y="1687363"/>
                </a:lnTo>
                <a:cubicBezTo>
                  <a:pt x="1022192" y="1694663"/>
                  <a:pt x="1047819" y="1712357"/>
                  <a:pt x="1048032" y="1733282"/>
                </a:cubicBezTo>
                <a:cubicBezTo>
                  <a:pt x="1048316" y="1761181"/>
                  <a:pt x="1003312" y="1784258"/>
                  <a:pt x="947514" y="1784826"/>
                </a:cubicBezTo>
                <a:cubicBezTo>
                  <a:pt x="933564" y="1784968"/>
                  <a:pt x="920261" y="1783690"/>
                  <a:pt x="908147" y="1781257"/>
                </a:cubicBezTo>
                <a:cubicBezTo>
                  <a:pt x="871807" y="1773957"/>
                  <a:pt x="846181" y="1756263"/>
                  <a:pt x="845968" y="1735338"/>
                </a:cubicBezTo>
                <a:cubicBezTo>
                  <a:pt x="845755" y="1714414"/>
                  <a:pt x="871016" y="1696201"/>
                  <a:pt x="907200" y="1688164"/>
                </a:cubicBezTo>
                <a:lnTo>
                  <a:pt x="926605" y="1686005"/>
                </a:lnTo>
                <a:lnTo>
                  <a:pt x="915816" y="1578553"/>
                </a:lnTo>
                <a:lnTo>
                  <a:pt x="909432" y="1578614"/>
                </a:lnTo>
                <a:lnTo>
                  <a:pt x="862391" y="1571238"/>
                </a:lnTo>
                <a:lnTo>
                  <a:pt x="785221" y="1760992"/>
                </a:lnTo>
                <a:lnTo>
                  <a:pt x="813673" y="1771189"/>
                </a:lnTo>
                <a:cubicBezTo>
                  <a:pt x="868119" y="1797620"/>
                  <a:pt x="901373" y="1836091"/>
                  <a:pt x="893134" y="1869251"/>
                </a:cubicBezTo>
                <a:cubicBezTo>
                  <a:pt x="882149" y="1913465"/>
                  <a:pt x="801559" y="1931496"/>
                  <a:pt x="713131" y="1909525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Freeform 129"/>
          <p:cNvSpPr>
            <a:spLocks/>
          </p:cNvSpPr>
          <p:nvPr/>
        </p:nvSpPr>
        <p:spPr bwMode="auto">
          <a:xfrm>
            <a:off x="5311408" y="5373639"/>
            <a:ext cx="285936" cy="241304"/>
          </a:xfrm>
          <a:custGeom>
            <a:avLst/>
            <a:gdLst>
              <a:gd name="connsiteX0" fmla="*/ 605075 w 777122"/>
              <a:gd name="connsiteY0" fmla="*/ 262954 h 655819"/>
              <a:gd name="connsiteX1" fmla="*/ 664282 w 777122"/>
              <a:gd name="connsiteY1" fmla="*/ 400086 h 655819"/>
              <a:gd name="connsiteX2" fmla="*/ 675383 w 777122"/>
              <a:gd name="connsiteY2" fmla="*/ 427883 h 655819"/>
              <a:gd name="connsiteX3" fmla="*/ 394152 w 777122"/>
              <a:gd name="connsiteY3" fmla="*/ 655819 h 655819"/>
              <a:gd name="connsiteX4" fmla="*/ 55564 w 777122"/>
              <a:gd name="connsiteY4" fmla="*/ 364877 h 655819"/>
              <a:gd name="connsiteX5" fmla="*/ 423755 w 777122"/>
              <a:gd name="connsiteY5" fmla="*/ 364877 h 655819"/>
              <a:gd name="connsiteX6" fmla="*/ 455209 w 777122"/>
              <a:gd name="connsiteY6" fmla="*/ 329667 h 655819"/>
              <a:gd name="connsiteX7" fmla="*/ 523666 w 777122"/>
              <a:gd name="connsiteY7" fmla="*/ 422324 h 655819"/>
              <a:gd name="connsiteX8" fmla="*/ 556970 w 777122"/>
              <a:gd name="connsiteY8" fmla="*/ 363024 h 655819"/>
              <a:gd name="connsiteX9" fmla="*/ 605075 w 777122"/>
              <a:gd name="connsiteY9" fmla="*/ 262954 h 655819"/>
              <a:gd name="connsiteX10" fmla="*/ 233137 w 777122"/>
              <a:gd name="connsiteY10" fmla="*/ 0 h 655819"/>
              <a:gd name="connsiteX11" fmla="*/ 388561 w 777122"/>
              <a:gd name="connsiteY11" fmla="*/ 55606 h 655819"/>
              <a:gd name="connsiteX12" fmla="*/ 543986 w 777122"/>
              <a:gd name="connsiteY12" fmla="*/ 0 h 655819"/>
              <a:gd name="connsiteX13" fmla="*/ 777122 w 777122"/>
              <a:gd name="connsiteY13" fmla="*/ 216862 h 655819"/>
              <a:gd name="connsiteX14" fmla="*/ 760470 w 777122"/>
              <a:gd name="connsiteY14" fmla="*/ 296564 h 655819"/>
              <a:gd name="connsiteX15" fmla="*/ 712362 w 777122"/>
              <a:gd name="connsiteY15" fmla="*/ 296564 h 655819"/>
              <a:gd name="connsiteX16" fmla="*/ 701260 w 777122"/>
              <a:gd name="connsiteY16" fmla="*/ 316953 h 655819"/>
              <a:gd name="connsiteX17" fmla="*/ 642051 w 777122"/>
              <a:gd name="connsiteY17" fmla="*/ 168671 h 655819"/>
              <a:gd name="connsiteX18" fmla="*/ 638350 w 777122"/>
              <a:gd name="connsiteY18" fmla="*/ 168671 h 655819"/>
              <a:gd name="connsiteX19" fmla="*/ 614297 w 777122"/>
              <a:gd name="connsiteY19" fmla="*/ 94530 h 655819"/>
              <a:gd name="connsiteX20" fmla="*/ 514381 w 777122"/>
              <a:gd name="connsiteY20" fmla="*/ 294711 h 655819"/>
              <a:gd name="connsiteX21" fmla="*/ 495878 w 777122"/>
              <a:gd name="connsiteY21" fmla="*/ 268761 h 655819"/>
              <a:gd name="connsiteX22" fmla="*/ 462573 w 777122"/>
              <a:gd name="connsiteY22" fmla="*/ 220569 h 655819"/>
              <a:gd name="connsiteX23" fmla="*/ 394112 w 777122"/>
              <a:gd name="connsiteY23" fmla="*/ 296564 h 655819"/>
              <a:gd name="connsiteX24" fmla="*/ 18503 w 777122"/>
              <a:gd name="connsiteY24" fmla="*/ 296564 h 655819"/>
              <a:gd name="connsiteX25" fmla="*/ 11101 w 777122"/>
              <a:gd name="connsiteY25" fmla="*/ 278029 h 655819"/>
              <a:gd name="connsiteX26" fmla="*/ 0 w 777122"/>
              <a:gd name="connsiteY26" fmla="*/ 216862 h 655819"/>
              <a:gd name="connsiteX27" fmla="*/ 233137 w 777122"/>
              <a:gd name="connsiteY27" fmla="*/ 0 h 655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777122" h="655819">
                <a:moveTo>
                  <a:pt x="605075" y="262954"/>
                </a:moveTo>
                <a:lnTo>
                  <a:pt x="664282" y="400086"/>
                </a:lnTo>
                <a:cubicBezTo>
                  <a:pt x="664282" y="400086"/>
                  <a:pt x="664282" y="400086"/>
                  <a:pt x="675383" y="427883"/>
                </a:cubicBezTo>
                <a:cubicBezTo>
                  <a:pt x="619877" y="492743"/>
                  <a:pt x="532917" y="572428"/>
                  <a:pt x="394152" y="655819"/>
                </a:cubicBezTo>
                <a:cubicBezTo>
                  <a:pt x="199880" y="544631"/>
                  <a:pt x="103670" y="437149"/>
                  <a:pt x="55564" y="364877"/>
                </a:cubicBezTo>
                <a:cubicBezTo>
                  <a:pt x="55564" y="364877"/>
                  <a:pt x="55564" y="364877"/>
                  <a:pt x="423755" y="364877"/>
                </a:cubicBezTo>
                <a:cubicBezTo>
                  <a:pt x="423755" y="364877"/>
                  <a:pt x="423755" y="364877"/>
                  <a:pt x="455209" y="329667"/>
                </a:cubicBezTo>
                <a:cubicBezTo>
                  <a:pt x="455209" y="329667"/>
                  <a:pt x="455209" y="329667"/>
                  <a:pt x="523666" y="422324"/>
                </a:cubicBezTo>
                <a:cubicBezTo>
                  <a:pt x="523666" y="422324"/>
                  <a:pt x="523666" y="422324"/>
                  <a:pt x="556970" y="363024"/>
                </a:cubicBezTo>
                <a:cubicBezTo>
                  <a:pt x="556970" y="363024"/>
                  <a:pt x="556970" y="363024"/>
                  <a:pt x="605075" y="262954"/>
                </a:cubicBezTo>
                <a:close/>
                <a:moveTo>
                  <a:pt x="233137" y="0"/>
                </a:moveTo>
                <a:cubicBezTo>
                  <a:pt x="294196" y="0"/>
                  <a:pt x="349705" y="22242"/>
                  <a:pt x="388561" y="55606"/>
                </a:cubicBezTo>
                <a:cubicBezTo>
                  <a:pt x="427417" y="22242"/>
                  <a:pt x="482926" y="0"/>
                  <a:pt x="543986" y="0"/>
                </a:cubicBezTo>
                <a:cubicBezTo>
                  <a:pt x="671656" y="0"/>
                  <a:pt x="777122" y="100090"/>
                  <a:pt x="777122" y="216862"/>
                </a:cubicBezTo>
                <a:cubicBezTo>
                  <a:pt x="777122" y="246519"/>
                  <a:pt x="771571" y="270615"/>
                  <a:pt x="760470" y="296564"/>
                </a:cubicBezTo>
                <a:cubicBezTo>
                  <a:pt x="760470" y="296564"/>
                  <a:pt x="760470" y="296564"/>
                  <a:pt x="712362" y="296564"/>
                </a:cubicBezTo>
                <a:cubicBezTo>
                  <a:pt x="712362" y="296564"/>
                  <a:pt x="712362" y="296564"/>
                  <a:pt x="701260" y="316953"/>
                </a:cubicBezTo>
                <a:cubicBezTo>
                  <a:pt x="701260" y="316953"/>
                  <a:pt x="701260" y="316953"/>
                  <a:pt x="642051" y="168671"/>
                </a:cubicBezTo>
                <a:cubicBezTo>
                  <a:pt x="642051" y="168671"/>
                  <a:pt x="642051" y="168671"/>
                  <a:pt x="638350" y="168671"/>
                </a:cubicBezTo>
                <a:cubicBezTo>
                  <a:pt x="638350" y="168671"/>
                  <a:pt x="638350" y="168671"/>
                  <a:pt x="614297" y="94530"/>
                </a:cubicBezTo>
                <a:cubicBezTo>
                  <a:pt x="614297" y="94530"/>
                  <a:pt x="614297" y="94530"/>
                  <a:pt x="514381" y="294711"/>
                </a:cubicBezTo>
                <a:cubicBezTo>
                  <a:pt x="514381" y="294711"/>
                  <a:pt x="514381" y="294711"/>
                  <a:pt x="495878" y="268761"/>
                </a:cubicBezTo>
                <a:cubicBezTo>
                  <a:pt x="495878" y="268761"/>
                  <a:pt x="495878" y="268761"/>
                  <a:pt x="462573" y="220569"/>
                </a:cubicBezTo>
                <a:cubicBezTo>
                  <a:pt x="462573" y="220569"/>
                  <a:pt x="462573" y="220569"/>
                  <a:pt x="394112" y="296564"/>
                </a:cubicBezTo>
                <a:cubicBezTo>
                  <a:pt x="394112" y="296564"/>
                  <a:pt x="394112" y="296564"/>
                  <a:pt x="18503" y="296564"/>
                </a:cubicBezTo>
                <a:cubicBezTo>
                  <a:pt x="12952" y="285443"/>
                  <a:pt x="11101" y="278029"/>
                  <a:pt x="11101" y="278029"/>
                </a:cubicBezTo>
                <a:cubicBezTo>
                  <a:pt x="5551" y="261347"/>
                  <a:pt x="0" y="239105"/>
                  <a:pt x="0" y="216862"/>
                </a:cubicBezTo>
                <a:cubicBezTo>
                  <a:pt x="0" y="100090"/>
                  <a:pt x="105467" y="0"/>
                  <a:pt x="233137" y="0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uk-UA"/>
          </a:p>
        </p:txBody>
      </p:sp>
      <p:sp>
        <p:nvSpPr>
          <p:cNvPr id="131" name="Freeform 130"/>
          <p:cNvSpPr>
            <a:spLocks/>
          </p:cNvSpPr>
          <p:nvPr/>
        </p:nvSpPr>
        <p:spPr bwMode="auto">
          <a:xfrm>
            <a:off x="6466114" y="278608"/>
            <a:ext cx="577277" cy="487169"/>
          </a:xfrm>
          <a:custGeom>
            <a:avLst/>
            <a:gdLst>
              <a:gd name="connsiteX0" fmla="*/ 605075 w 777122"/>
              <a:gd name="connsiteY0" fmla="*/ 262954 h 655819"/>
              <a:gd name="connsiteX1" fmla="*/ 664282 w 777122"/>
              <a:gd name="connsiteY1" fmla="*/ 400086 h 655819"/>
              <a:gd name="connsiteX2" fmla="*/ 675383 w 777122"/>
              <a:gd name="connsiteY2" fmla="*/ 427883 h 655819"/>
              <a:gd name="connsiteX3" fmla="*/ 394152 w 777122"/>
              <a:gd name="connsiteY3" fmla="*/ 655819 h 655819"/>
              <a:gd name="connsiteX4" fmla="*/ 55564 w 777122"/>
              <a:gd name="connsiteY4" fmla="*/ 364877 h 655819"/>
              <a:gd name="connsiteX5" fmla="*/ 423755 w 777122"/>
              <a:gd name="connsiteY5" fmla="*/ 364877 h 655819"/>
              <a:gd name="connsiteX6" fmla="*/ 455209 w 777122"/>
              <a:gd name="connsiteY6" fmla="*/ 329667 h 655819"/>
              <a:gd name="connsiteX7" fmla="*/ 523666 w 777122"/>
              <a:gd name="connsiteY7" fmla="*/ 422324 h 655819"/>
              <a:gd name="connsiteX8" fmla="*/ 556970 w 777122"/>
              <a:gd name="connsiteY8" fmla="*/ 363024 h 655819"/>
              <a:gd name="connsiteX9" fmla="*/ 605075 w 777122"/>
              <a:gd name="connsiteY9" fmla="*/ 262954 h 655819"/>
              <a:gd name="connsiteX10" fmla="*/ 233137 w 777122"/>
              <a:gd name="connsiteY10" fmla="*/ 0 h 655819"/>
              <a:gd name="connsiteX11" fmla="*/ 388561 w 777122"/>
              <a:gd name="connsiteY11" fmla="*/ 55606 h 655819"/>
              <a:gd name="connsiteX12" fmla="*/ 543986 w 777122"/>
              <a:gd name="connsiteY12" fmla="*/ 0 h 655819"/>
              <a:gd name="connsiteX13" fmla="*/ 777122 w 777122"/>
              <a:gd name="connsiteY13" fmla="*/ 216862 h 655819"/>
              <a:gd name="connsiteX14" fmla="*/ 760470 w 777122"/>
              <a:gd name="connsiteY14" fmla="*/ 296564 h 655819"/>
              <a:gd name="connsiteX15" fmla="*/ 712362 w 777122"/>
              <a:gd name="connsiteY15" fmla="*/ 296564 h 655819"/>
              <a:gd name="connsiteX16" fmla="*/ 701260 w 777122"/>
              <a:gd name="connsiteY16" fmla="*/ 316953 h 655819"/>
              <a:gd name="connsiteX17" fmla="*/ 642051 w 777122"/>
              <a:gd name="connsiteY17" fmla="*/ 168671 h 655819"/>
              <a:gd name="connsiteX18" fmla="*/ 638350 w 777122"/>
              <a:gd name="connsiteY18" fmla="*/ 168671 h 655819"/>
              <a:gd name="connsiteX19" fmla="*/ 614297 w 777122"/>
              <a:gd name="connsiteY19" fmla="*/ 94530 h 655819"/>
              <a:gd name="connsiteX20" fmla="*/ 514381 w 777122"/>
              <a:gd name="connsiteY20" fmla="*/ 294711 h 655819"/>
              <a:gd name="connsiteX21" fmla="*/ 495878 w 777122"/>
              <a:gd name="connsiteY21" fmla="*/ 268761 h 655819"/>
              <a:gd name="connsiteX22" fmla="*/ 462573 w 777122"/>
              <a:gd name="connsiteY22" fmla="*/ 220569 h 655819"/>
              <a:gd name="connsiteX23" fmla="*/ 394112 w 777122"/>
              <a:gd name="connsiteY23" fmla="*/ 296564 h 655819"/>
              <a:gd name="connsiteX24" fmla="*/ 18503 w 777122"/>
              <a:gd name="connsiteY24" fmla="*/ 296564 h 655819"/>
              <a:gd name="connsiteX25" fmla="*/ 11101 w 777122"/>
              <a:gd name="connsiteY25" fmla="*/ 278029 h 655819"/>
              <a:gd name="connsiteX26" fmla="*/ 0 w 777122"/>
              <a:gd name="connsiteY26" fmla="*/ 216862 h 655819"/>
              <a:gd name="connsiteX27" fmla="*/ 233137 w 777122"/>
              <a:gd name="connsiteY27" fmla="*/ 0 h 655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777122" h="655819">
                <a:moveTo>
                  <a:pt x="605075" y="262954"/>
                </a:moveTo>
                <a:lnTo>
                  <a:pt x="664282" y="400086"/>
                </a:lnTo>
                <a:cubicBezTo>
                  <a:pt x="664282" y="400086"/>
                  <a:pt x="664282" y="400086"/>
                  <a:pt x="675383" y="427883"/>
                </a:cubicBezTo>
                <a:cubicBezTo>
                  <a:pt x="619877" y="492743"/>
                  <a:pt x="532917" y="572428"/>
                  <a:pt x="394152" y="655819"/>
                </a:cubicBezTo>
                <a:cubicBezTo>
                  <a:pt x="199880" y="544631"/>
                  <a:pt x="103670" y="437149"/>
                  <a:pt x="55564" y="364877"/>
                </a:cubicBezTo>
                <a:cubicBezTo>
                  <a:pt x="55564" y="364877"/>
                  <a:pt x="55564" y="364877"/>
                  <a:pt x="423755" y="364877"/>
                </a:cubicBezTo>
                <a:cubicBezTo>
                  <a:pt x="423755" y="364877"/>
                  <a:pt x="423755" y="364877"/>
                  <a:pt x="455209" y="329667"/>
                </a:cubicBezTo>
                <a:cubicBezTo>
                  <a:pt x="455209" y="329667"/>
                  <a:pt x="455209" y="329667"/>
                  <a:pt x="523666" y="422324"/>
                </a:cubicBezTo>
                <a:cubicBezTo>
                  <a:pt x="523666" y="422324"/>
                  <a:pt x="523666" y="422324"/>
                  <a:pt x="556970" y="363024"/>
                </a:cubicBezTo>
                <a:cubicBezTo>
                  <a:pt x="556970" y="363024"/>
                  <a:pt x="556970" y="363024"/>
                  <a:pt x="605075" y="262954"/>
                </a:cubicBezTo>
                <a:close/>
                <a:moveTo>
                  <a:pt x="233137" y="0"/>
                </a:moveTo>
                <a:cubicBezTo>
                  <a:pt x="294196" y="0"/>
                  <a:pt x="349705" y="22242"/>
                  <a:pt x="388561" y="55606"/>
                </a:cubicBezTo>
                <a:cubicBezTo>
                  <a:pt x="427417" y="22242"/>
                  <a:pt x="482926" y="0"/>
                  <a:pt x="543986" y="0"/>
                </a:cubicBezTo>
                <a:cubicBezTo>
                  <a:pt x="671656" y="0"/>
                  <a:pt x="777122" y="100090"/>
                  <a:pt x="777122" y="216862"/>
                </a:cubicBezTo>
                <a:cubicBezTo>
                  <a:pt x="777122" y="246519"/>
                  <a:pt x="771571" y="270615"/>
                  <a:pt x="760470" y="296564"/>
                </a:cubicBezTo>
                <a:cubicBezTo>
                  <a:pt x="760470" y="296564"/>
                  <a:pt x="760470" y="296564"/>
                  <a:pt x="712362" y="296564"/>
                </a:cubicBezTo>
                <a:cubicBezTo>
                  <a:pt x="712362" y="296564"/>
                  <a:pt x="712362" y="296564"/>
                  <a:pt x="701260" y="316953"/>
                </a:cubicBezTo>
                <a:cubicBezTo>
                  <a:pt x="701260" y="316953"/>
                  <a:pt x="701260" y="316953"/>
                  <a:pt x="642051" y="168671"/>
                </a:cubicBezTo>
                <a:cubicBezTo>
                  <a:pt x="642051" y="168671"/>
                  <a:pt x="642051" y="168671"/>
                  <a:pt x="638350" y="168671"/>
                </a:cubicBezTo>
                <a:cubicBezTo>
                  <a:pt x="638350" y="168671"/>
                  <a:pt x="638350" y="168671"/>
                  <a:pt x="614297" y="94530"/>
                </a:cubicBezTo>
                <a:cubicBezTo>
                  <a:pt x="614297" y="94530"/>
                  <a:pt x="614297" y="94530"/>
                  <a:pt x="514381" y="294711"/>
                </a:cubicBezTo>
                <a:cubicBezTo>
                  <a:pt x="514381" y="294711"/>
                  <a:pt x="514381" y="294711"/>
                  <a:pt x="495878" y="268761"/>
                </a:cubicBezTo>
                <a:cubicBezTo>
                  <a:pt x="495878" y="268761"/>
                  <a:pt x="495878" y="268761"/>
                  <a:pt x="462573" y="220569"/>
                </a:cubicBezTo>
                <a:cubicBezTo>
                  <a:pt x="462573" y="220569"/>
                  <a:pt x="462573" y="220569"/>
                  <a:pt x="394112" y="296564"/>
                </a:cubicBezTo>
                <a:cubicBezTo>
                  <a:pt x="394112" y="296564"/>
                  <a:pt x="394112" y="296564"/>
                  <a:pt x="18503" y="296564"/>
                </a:cubicBezTo>
                <a:cubicBezTo>
                  <a:pt x="12952" y="285443"/>
                  <a:pt x="11101" y="278029"/>
                  <a:pt x="11101" y="278029"/>
                </a:cubicBezTo>
                <a:cubicBezTo>
                  <a:pt x="5551" y="261347"/>
                  <a:pt x="0" y="239105"/>
                  <a:pt x="0" y="216862"/>
                </a:cubicBezTo>
                <a:cubicBezTo>
                  <a:pt x="0" y="100090"/>
                  <a:pt x="105467" y="0"/>
                  <a:pt x="233137" y="0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uk-UA"/>
          </a:p>
        </p:txBody>
      </p:sp>
      <p:sp>
        <p:nvSpPr>
          <p:cNvPr id="132" name="Freeform 131"/>
          <p:cNvSpPr>
            <a:spLocks/>
          </p:cNvSpPr>
          <p:nvPr/>
        </p:nvSpPr>
        <p:spPr bwMode="auto">
          <a:xfrm>
            <a:off x="11564700" y="6394122"/>
            <a:ext cx="273156" cy="230519"/>
          </a:xfrm>
          <a:custGeom>
            <a:avLst/>
            <a:gdLst>
              <a:gd name="connsiteX0" fmla="*/ 605075 w 777122"/>
              <a:gd name="connsiteY0" fmla="*/ 262954 h 655819"/>
              <a:gd name="connsiteX1" fmla="*/ 664282 w 777122"/>
              <a:gd name="connsiteY1" fmla="*/ 400086 h 655819"/>
              <a:gd name="connsiteX2" fmla="*/ 675383 w 777122"/>
              <a:gd name="connsiteY2" fmla="*/ 427883 h 655819"/>
              <a:gd name="connsiteX3" fmla="*/ 394152 w 777122"/>
              <a:gd name="connsiteY3" fmla="*/ 655819 h 655819"/>
              <a:gd name="connsiteX4" fmla="*/ 55564 w 777122"/>
              <a:gd name="connsiteY4" fmla="*/ 364877 h 655819"/>
              <a:gd name="connsiteX5" fmla="*/ 423755 w 777122"/>
              <a:gd name="connsiteY5" fmla="*/ 364877 h 655819"/>
              <a:gd name="connsiteX6" fmla="*/ 455209 w 777122"/>
              <a:gd name="connsiteY6" fmla="*/ 329667 h 655819"/>
              <a:gd name="connsiteX7" fmla="*/ 523666 w 777122"/>
              <a:gd name="connsiteY7" fmla="*/ 422324 h 655819"/>
              <a:gd name="connsiteX8" fmla="*/ 556970 w 777122"/>
              <a:gd name="connsiteY8" fmla="*/ 363024 h 655819"/>
              <a:gd name="connsiteX9" fmla="*/ 605075 w 777122"/>
              <a:gd name="connsiteY9" fmla="*/ 262954 h 655819"/>
              <a:gd name="connsiteX10" fmla="*/ 233137 w 777122"/>
              <a:gd name="connsiteY10" fmla="*/ 0 h 655819"/>
              <a:gd name="connsiteX11" fmla="*/ 388561 w 777122"/>
              <a:gd name="connsiteY11" fmla="*/ 55606 h 655819"/>
              <a:gd name="connsiteX12" fmla="*/ 543986 w 777122"/>
              <a:gd name="connsiteY12" fmla="*/ 0 h 655819"/>
              <a:gd name="connsiteX13" fmla="*/ 777122 w 777122"/>
              <a:gd name="connsiteY13" fmla="*/ 216862 h 655819"/>
              <a:gd name="connsiteX14" fmla="*/ 760470 w 777122"/>
              <a:gd name="connsiteY14" fmla="*/ 296564 h 655819"/>
              <a:gd name="connsiteX15" fmla="*/ 712362 w 777122"/>
              <a:gd name="connsiteY15" fmla="*/ 296564 h 655819"/>
              <a:gd name="connsiteX16" fmla="*/ 701260 w 777122"/>
              <a:gd name="connsiteY16" fmla="*/ 316953 h 655819"/>
              <a:gd name="connsiteX17" fmla="*/ 642051 w 777122"/>
              <a:gd name="connsiteY17" fmla="*/ 168671 h 655819"/>
              <a:gd name="connsiteX18" fmla="*/ 638350 w 777122"/>
              <a:gd name="connsiteY18" fmla="*/ 168671 h 655819"/>
              <a:gd name="connsiteX19" fmla="*/ 614297 w 777122"/>
              <a:gd name="connsiteY19" fmla="*/ 94530 h 655819"/>
              <a:gd name="connsiteX20" fmla="*/ 514381 w 777122"/>
              <a:gd name="connsiteY20" fmla="*/ 294711 h 655819"/>
              <a:gd name="connsiteX21" fmla="*/ 495878 w 777122"/>
              <a:gd name="connsiteY21" fmla="*/ 268761 h 655819"/>
              <a:gd name="connsiteX22" fmla="*/ 462573 w 777122"/>
              <a:gd name="connsiteY22" fmla="*/ 220569 h 655819"/>
              <a:gd name="connsiteX23" fmla="*/ 394112 w 777122"/>
              <a:gd name="connsiteY23" fmla="*/ 296564 h 655819"/>
              <a:gd name="connsiteX24" fmla="*/ 18503 w 777122"/>
              <a:gd name="connsiteY24" fmla="*/ 296564 h 655819"/>
              <a:gd name="connsiteX25" fmla="*/ 11101 w 777122"/>
              <a:gd name="connsiteY25" fmla="*/ 278029 h 655819"/>
              <a:gd name="connsiteX26" fmla="*/ 0 w 777122"/>
              <a:gd name="connsiteY26" fmla="*/ 216862 h 655819"/>
              <a:gd name="connsiteX27" fmla="*/ 233137 w 777122"/>
              <a:gd name="connsiteY27" fmla="*/ 0 h 655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777122" h="655819">
                <a:moveTo>
                  <a:pt x="605075" y="262954"/>
                </a:moveTo>
                <a:lnTo>
                  <a:pt x="664282" y="400086"/>
                </a:lnTo>
                <a:cubicBezTo>
                  <a:pt x="664282" y="400086"/>
                  <a:pt x="664282" y="400086"/>
                  <a:pt x="675383" y="427883"/>
                </a:cubicBezTo>
                <a:cubicBezTo>
                  <a:pt x="619877" y="492743"/>
                  <a:pt x="532917" y="572428"/>
                  <a:pt x="394152" y="655819"/>
                </a:cubicBezTo>
                <a:cubicBezTo>
                  <a:pt x="199880" y="544631"/>
                  <a:pt x="103670" y="437149"/>
                  <a:pt x="55564" y="364877"/>
                </a:cubicBezTo>
                <a:cubicBezTo>
                  <a:pt x="55564" y="364877"/>
                  <a:pt x="55564" y="364877"/>
                  <a:pt x="423755" y="364877"/>
                </a:cubicBezTo>
                <a:cubicBezTo>
                  <a:pt x="423755" y="364877"/>
                  <a:pt x="423755" y="364877"/>
                  <a:pt x="455209" y="329667"/>
                </a:cubicBezTo>
                <a:cubicBezTo>
                  <a:pt x="455209" y="329667"/>
                  <a:pt x="455209" y="329667"/>
                  <a:pt x="523666" y="422324"/>
                </a:cubicBezTo>
                <a:cubicBezTo>
                  <a:pt x="523666" y="422324"/>
                  <a:pt x="523666" y="422324"/>
                  <a:pt x="556970" y="363024"/>
                </a:cubicBezTo>
                <a:cubicBezTo>
                  <a:pt x="556970" y="363024"/>
                  <a:pt x="556970" y="363024"/>
                  <a:pt x="605075" y="262954"/>
                </a:cubicBezTo>
                <a:close/>
                <a:moveTo>
                  <a:pt x="233137" y="0"/>
                </a:moveTo>
                <a:cubicBezTo>
                  <a:pt x="294196" y="0"/>
                  <a:pt x="349705" y="22242"/>
                  <a:pt x="388561" y="55606"/>
                </a:cubicBezTo>
                <a:cubicBezTo>
                  <a:pt x="427417" y="22242"/>
                  <a:pt x="482926" y="0"/>
                  <a:pt x="543986" y="0"/>
                </a:cubicBezTo>
                <a:cubicBezTo>
                  <a:pt x="671656" y="0"/>
                  <a:pt x="777122" y="100090"/>
                  <a:pt x="777122" y="216862"/>
                </a:cubicBezTo>
                <a:cubicBezTo>
                  <a:pt x="777122" y="246519"/>
                  <a:pt x="771571" y="270615"/>
                  <a:pt x="760470" y="296564"/>
                </a:cubicBezTo>
                <a:cubicBezTo>
                  <a:pt x="760470" y="296564"/>
                  <a:pt x="760470" y="296564"/>
                  <a:pt x="712362" y="296564"/>
                </a:cubicBezTo>
                <a:cubicBezTo>
                  <a:pt x="712362" y="296564"/>
                  <a:pt x="712362" y="296564"/>
                  <a:pt x="701260" y="316953"/>
                </a:cubicBezTo>
                <a:cubicBezTo>
                  <a:pt x="701260" y="316953"/>
                  <a:pt x="701260" y="316953"/>
                  <a:pt x="642051" y="168671"/>
                </a:cubicBezTo>
                <a:cubicBezTo>
                  <a:pt x="642051" y="168671"/>
                  <a:pt x="642051" y="168671"/>
                  <a:pt x="638350" y="168671"/>
                </a:cubicBezTo>
                <a:cubicBezTo>
                  <a:pt x="638350" y="168671"/>
                  <a:pt x="638350" y="168671"/>
                  <a:pt x="614297" y="94530"/>
                </a:cubicBezTo>
                <a:cubicBezTo>
                  <a:pt x="614297" y="94530"/>
                  <a:pt x="614297" y="94530"/>
                  <a:pt x="514381" y="294711"/>
                </a:cubicBezTo>
                <a:cubicBezTo>
                  <a:pt x="514381" y="294711"/>
                  <a:pt x="514381" y="294711"/>
                  <a:pt x="495878" y="268761"/>
                </a:cubicBezTo>
                <a:cubicBezTo>
                  <a:pt x="495878" y="268761"/>
                  <a:pt x="495878" y="268761"/>
                  <a:pt x="462573" y="220569"/>
                </a:cubicBezTo>
                <a:cubicBezTo>
                  <a:pt x="462573" y="220569"/>
                  <a:pt x="462573" y="220569"/>
                  <a:pt x="394112" y="296564"/>
                </a:cubicBezTo>
                <a:cubicBezTo>
                  <a:pt x="394112" y="296564"/>
                  <a:pt x="394112" y="296564"/>
                  <a:pt x="18503" y="296564"/>
                </a:cubicBezTo>
                <a:cubicBezTo>
                  <a:pt x="12952" y="285443"/>
                  <a:pt x="11101" y="278029"/>
                  <a:pt x="11101" y="278029"/>
                </a:cubicBezTo>
                <a:cubicBezTo>
                  <a:pt x="5551" y="261347"/>
                  <a:pt x="0" y="239105"/>
                  <a:pt x="0" y="216862"/>
                </a:cubicBezTo>
                <a:cubicBezTo>
                  <a:pt x="0" y="100090"/>
                  <a:pt x="105467" y="0"/>
                  <a:pt x="233137" y="0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uk-UA"/>
          </a:p>
        </p:txBody>
      </p:sp>
      <p:grpSp>
        <p:nvGrpSpPr>
          <p:cNvPr id="133" name="Group 132"/>
          <p:cNvGrpSpPr/>
          <p:nvPr/>
        </p:nvGrpSpPr>
        <p:grpSpPr>
          <a:xfrm>
            <a:off x="7184169" y="5260773"/>
            <a:ext cx="582740" cy="582740"/>
            <a:chOff x="3598863" y="784225"/>
            <a:chExt cx="404813" cy="404813"/>
          </a:xfrm>
          <a:solidFill>
            <a:schemeClr val="tx1">
              <a:alpha val="20000"/>
            </a:schemeClr>
          </a:solidFill>
        </p:grpSpPr>
        <p:sp>
          <p:nvSpPr>
            <p:cNvPr id="134" name="Freeform 11"/>
            <p:cNvSpPr>
              <a:spLocks/>
            </p:cNvSpPr>
            <p:nvPr/>
          </p:nvSpPr>
          <p:spPr bwMode="auto">
            <a:xfrm>
              <a:off x="3678238" y="863600"/>
              <a:ext cx="246063" cy="244475"/>
            </a:xfrm>
            <a:custGeom>
              <a:avLst/>
              <a:gdLst>
                <a:gd name="T0" fmla="*/ 110 w 119"/>
                <a:gd name="T1" fmla="*/ 39 h 118"/>
                <a:gd name="T2" fmla="*/ 79 w 119"/>
                <a:gd name="T3" fmla="*/ 39 h 118"/>
                <a:gd name="T4" fmla="*/ 79 w 119"/>
                <a:gd name="T5" fmla="*/ 8 h 118"/>
                <a:gd name="T6" fmla="*/ 71 w 119"/>
                <a:gd name="T7" fmla="*/ 0 h 118"/>
                <a:gd name="T8" fmla="*/ 48 w 119"/>
                <a:gd name="T9" fmla="*/ 0 h 118"/>
                <a:gd name="T10" fmla="*/ 40 w 119"/>
                <a:gd name="T11" fmla="*/ 8 h 118"/>
                <a:gd name="T12" fmla="*/ 40 w 119"/>
                <a:gd name="T13" fmla="*/ 39 h 118"/>
                <a:gd name="T14" fmla="*/ 9 w 119"/>
                <a:gd name="T15" fmla="*/ 39 h 118"/>
                <a:gd name="T16" fmla="*/ 0 w 119"/>
                <a:gd name="T17" fmla="*/ 48 h 118"/>
                <a:gd name="T18" fmla="*/ 0 w 119"/>
                <a:gd name="T19" fmla="*/ 71 h 118"/>
                <a:gd name="T20" fmla="*/ 9 w 119"/>
                <a:gd name="T21" fmla="*/ 79 h 118"/>
                <a:gd name="T22" fmla="*/ 40 w 119"/>
                <a:gd name="T23" fmla="*/ 79 h 118"/>
                <a:gd name="T24" fmla="*/ 40 w 119"/>
                <a:gd name="T25" fmla="*/ 110 h 118"/>
                <a:gd name="T26" fmla="*/ 48 w 119"/>
                <a:gd name="T27" fmla="*/ 118 h 118"/>
                <a:gd name="T28" fmla="*/ 71 w 119"/>
                <a:gd name="T29" fmla="*/ 118 h 118"/>
                <a:gd name="T30" fmla="*/ 79 w 119"/>
                <a:gd name="T31" fmla="*/ 110 h 118"/>
                <a:gd name="T32" fmla="*/ 79 w 119"/>
                <a:gd name="T33" fmla="*/ 79 h 118"/>
                <a:gd name="T34" fmla="*/ 110 w 119"/>
                <a:gd name="T35" fmla="*/ 79 h 118"/>
                <a:gd name="T36" fmla="*/ 119 w 119"/>
                <a:gd name="T37" fmla="*/ 71 h 118"/>
                <a:gd name="T38" fmla="*/ 119 w 119"/>
                <a:gd name="T39" fmla="*/ 48 h 118"/>
                <a:gd name="T40" fmla="*/ 110 w 119"/>
                <a:gd name="T41" fmla="*/ 39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9" h="118">
                  <a:moveTo>
                    <a:pt x="110" y="39"/>
                  </a:moveTo>
                  <a:cubicBezTo>
                    <a:pt x="79" y="39"/>
                    <a:pt x="79" y="39"/>
                    <a:pt x="79" y="39"/>
                  </a:cubicBezTo>
                  <a:cubicBezTo>
                    <a:pt x="79" y="8"/>
                    <a:pt x="79" y="8"/>
                    <a:pt x="79" y="8"/>
                  </a:cubicBezTo>
                  <a:cubicBezTo>
                    <a:pt x="79" y="4"/>
                    <a:pt x="76" y="0"/>
                    <a:pt x="71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3" y="0"/>
                    <a:pt x="40" y="4"/>
                    <a:pt x="40" y="8"/>
                  </a:cubicBezTo>
                  <a:cubicBezTo>
                    <a:pt x="40" y="39"/>
                    <a:pt x="40" y="39"/>
                    <a:pt x="40" y="39"/>
                  </a:cubicBezTo>
                  <a:cubicBezTo>
                    <a:pt x="9" y="39"/>
                    <a:pt x="9" y="39"/>
                    <a:pt x="9" y="39"/>
                  </a:cubicBezTo>
                  <a:cubicBezTo>
                    <a:pt x="4" y="39"/>
                    <a:pt x="0" y="43"/>
                    <a:pt x="0" y="48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0" y="75"/>
                    <a:pt x="4" y="79"/>
                    <a:pt x="9" y="79"/>
                  </a:cubicBezTo>
                  <a:cubicBezTo>
                    <a:pt x="40" y="79"/>
                    <a:pt x="40" y="79"/>
                    <a:pt x="40" y="79"/>
                  </a:cubicBezTo>
                  <a:cubicBezTo>
                    <a:pt x="40" y="110"/>
                    <a:pt x="40" y="110"/>
                    <a:pt x="40" y="110"/>
                  </a:cubicBezTo>
                  <a:cubicBezTo>
                    <a:pt x="40" y="115"/>
                    <a:pt x="43" y="118"/>
                    <a:pt x="48" y="118"/>
                  </a:cubicBezTo>
                  <a:cubicBezTo>
                    <a:pt x="71" y="118"/>
                    <a:pt x="71" y="118"/>
                    <a:pt x="71" y="118"/>
                  </a:cubicBezTo>
                  <a:cubicBezTo>
                    <a:pt x="76" y="118"/>
                    <a:pt x="79" y="115"/>
                    <a:pt x="79" y="110"/>
                  </a:cubicBezTo>
                  <a:cubicBezTo>
                    <a:pt x="79" y="79"/>
                    <a:pt x="79" y="79"/>
                    <a:pt x="79" y="79"/>
                  </a:cubicBezTo>
                  <a:cubicBezTo>
                    <a:pt x="110" y="79"/>
                    <a:pt x="110" y="79"/>
                    <a:pt x="110" y="79"/>
                  </a:cubicBezTo>
                  <a:cubicBezTo>
                    <a:pt x="115" y="79"/>
                    <a:pt x="119" y="75"/>
                    <a:pt x="119" y="71"/>
                  </a:cubicBezTo>
                  <a:cubicBezTo>
                    <a:pt x="119" y="48"/>
                    <a:pt x="119" y="48"/>
                    <a:pt x="119" y="48"/>
                  </a:cubicBezTo>
                  <a:cubicBezTo>
                    <a:pt x="119" y="43"/>
                    <a:pt x="115" y="39"/>
                    <a:pt x="110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12"/>
            <p:cNvSpPr>
              <a:spLocks noEditPoints="1"/>
            </p:cNvSpPr>
            <p:nvPr/>
          </p:nvSpPr>
          <p:spPr bwMode="auto">
            <a:xfrm>
              <a:off x="3598863" y="784225"/>
              <a:ext cx="404813" cy="404813"/>
            </a:xfrm>
            <a:custGeom>
              <a:avLst/>
              <a:gdLst>
                <a:gd name="T0" fmla="*/ 98 w 195"/>
                <a:gd name="T1" fmla="*/ 0 h 195"/>
                <a:gd name="T2" fmla="*/ 0 w 195"/>
                <a:gd name="T3" fmla="*/ 97 h 195"/>
                <a:gd name="T4" fmla="*/ 98 w 195"/>
                <a:gd name="T5" fmla="*/ 195 h 195"/>
                <a:gd name="T6" fmla="*/ 195 w 195"/>
                <a:gd name="T7" fmla="*/ 97 h 195"/>
                <a:gd name="T8" fmla="*/ 98 w 195"/>
                <a:gd name="T9" fmla="*/ 0 h 195"/>
                <a:gd name="T10" fmla="*/ 98 w 195"/>
                <a:gd name="T11" fmla="*/ 180 h 195"/>
                <a:gd name="T12" fmla="*/ 15 w 195"/>
                <a:gd name="T13" fmla="*/ 97 h 195"/>
                <a:gd name="T14" fmla="*/ 98 w 195"/>
                <a:gd name="T15" fmla="*/ 14 h 195"/>
                <a:gd name="T16" fmla="*/ 180 w 195"/>
                <a:gd name="T17" fmla="*/ 97 h 195"/>
                <a:gd name="T18" fmla="*/ 98 w 195"/>
                <a:gd name="T19" fmla="*/ 180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5" h="195">
                  <a:moveTo>
                    <a:pt x="98" y="0"/>
                  </a:moveTo>
                  <a:cubicBezTo>
                    <a:pt x="44" y="0"/>
                    <a:pt x="0" y="43"/>
                    <a:pt x="0" y="97"/>
                  </a:cubicBezTo>
                  <a:cubicBezTo>
                    <a:pt x="0" y="151"/>
                    <a:pt x="44" y="195"/>
                    <a:pt x="98" y="195"/>
                  </a:cubicBezTo>
                  <a:cubicBezTo>
                    <a:pt x="151" y="195"/>
                    <a:pt x="195" y="151"/>
                    <a:pt x="195" y="97"/>
                  </a:cubicBezTo>
                  <a:cubicBezTo>
                    <a:pt x="195" y="43"/>
                    <a:pt x="151" y="0"/>
                    <a:pt x="98" y="0"/>
                  </a:cubicBezTo>
                  <a:close/>
                  <a:moveTo>
                    <a:pt x="98" y="180"/>
                  </a:moveTo>
                  <a:cubicBezTo>
                    <a:pt x="52" y="180"/>
                    <a:pt x="15" y="143"/>
                    <a:pt x="15" y="97"/>
                  </a:cubicBezTo>
                  <a:cubicBezTo>
                    <a:pt x="15" y="51"/>
                    <a:pt x="52" y="14"/>
                    <a:pt x="98" y="14"/>
                  </a:cubicBezTo>
                  <a:cubicBezTo>
                    <a:pt x="143" y="14"/>
                    <a:pt x="180" y="51"/>
                    <a:pt x="180" y="97"/>
                  </a:cubicBezTo>
                  <a:cubicBezTo>
                    <a:pt x="180" y="143"/>
                    <a:pt x="143" y="180"/>
                    <a:pt x="98" y="1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36" name="Group 135"/>
          <p:cNvGrpSpPr/>
          <p:nvPr/>
        </p:nvGrpSpPr>
        <p:grpSpPr>
          <a:xfrm>
            <a:off x="2647251" y="6445086"/>
            <a:ext cx="327908" cy="327908"/>
            <a:chOff x="3598863" y="784225"/>
            <a:chExt cx="404813" cy="404813"/>
          </a:xfrm>
          <a:solidFill>
            <a:schemeClr val="tx1">
              <a:alpha val="20000"/>
            </a:schemeClr>
          </a:solidFill>
        </p:grpSpPr>
        <p:sp>
          <p:nvSpPr>
            <p:cNvPr id="137" name="Freeform 11"/>
            <p:cNvSpPr>
              <a:spLocks/>
            </p:cNvSpPr>
            <p:nvPr/>
          </p:nvSpPr>
          <p:spPr bwMode="auto">
            <a:xfrm>
              <a:off x="3678238" y="863600"/>
              <a:ext cx="246063" cy="244475"/>
            </a:xfrm>
            <a:custGeom>
              <a:avLst/>
              <a:gdLst>
                <a:gd name="T0" fmla="*/ 110 w 119"/>
                <a:gd name="T1" fmla="*/ 39 h 118"/>
                <a:gd name="T2" fmla="*/ 79 w 119"/>
                <a:gd name="T3" fmla="*/ 39 h 118"/>
                <a:gd name="T4" fmla="*/ 79 w 119"/>
                <a:gd name="T5" fmla="*/ 8 h 118"/>
                <a:gd name="T6" fmla="*/ 71 w 119"/>
                <a:gd name="T7" fmla="*/ 0 h 118"/>
                <a:gd name="T8" fmla="*/ 48 w 119"/>
                <a:gd name="T9" fmla="*/ 0 h 118"/>
                <a:gd name="T10" fmla="*/ 40 w 119"/>
                <a:gd name="T11" fmla="*/ 8 h 118"/>
                <a:gd name="T12" fmla="*/ 40 w 119"/>
                <a:gd name="T13" fmla="*/ 39 h 118"/>
                <a:gd name="T14" fmla="*/ 9 w 119"/>
                <a:gd name="T15" fmla="*/ 39 h 118"/>
                <a:gd name="T16" fmla="*/ 0 w 119"/>
                <a:gd name="T17" fmla="*/ 48 h 118"/>
                <a:gd name="T18" fmla="*/ 0 w 119"/>
                <a:gd name="T19" fmla="*/ 71 h 118"/>
                <a:gd name="T20" fmla="*/ 9 w 119"/>
                <a:gd name="T21" fmla="*/ 79 h 118"/>
                <a:gd name="T22" fmla="*/ 40 w 119"/>
                <a:gd name="T23" fmla="*/ 79 h 118"/>
                <a:gd name="T24" fmla="*/ 40 w 119"/>
                <a:gd name="T25" fmla="*/ 110 h 118"/>
                <a:gd name="T26" fmla="*/ 48 w 119"/>
                <a:gd name="T27" fmla="*/ 118 h 118"/>
                <a:gd name="T28" fmla="*/ 71 w 119"/>
                <a:gd name="T29" fmla="*/ 118 h 118"/>
                <a:gd name="T30" fmla="*/ 79 w 119"/>
                <a:gd name="T31" fmla="*/ 110 h 118"/>
                <a:gd name="T32" fmla="*/ 79 w 119"/>
                <a:gd name="T33" fmla="*/ 79 h 118"/>
                <a:gd name="T34" fmla="*/ 110 w 119"/>
                <a:gd name="T35" fmla="*/ 79 h 118"/>
                <a:gd name="T36" fmla="*/ 119 w 119"/>
                <a:gd name="T37" fmla="*/ 71 h 118"/>
                <a:gd name="T38" fmla="*/ 119 w 119"/>
                <a:gd name="T39" fmla="*/ 48 h 118"/>
                <a:gd name="T40" fmla="*/ 110 w 119"/>
                <a:gd name="T41" fmla="*/ 39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9" h="118">
                  <a:moveTo>
                    <a:pt x="110" y="39"/>
                  </a:moveTo>
                  <a:cubicBezTo>
                    <a:pt x="79" y="39"/>
                    <a:pt x="79" y="39"/>
                    <a:pt x="79" y="39"/>
                  </a:cubicBezTo>
                  <a:cubicBezTo>
                    <a:pt x="79" y="8"/>
                    <a:pt x="79" y="8"/>
                    <a:pt x="79" y="8"/>
                  </a:cubicBezTo>
                  <a:cubicBezTo>
                    <a:pt x="79" y="4"/>
                    <a:pt x="76" y="0"/>
                    <a:pt x="71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3" y="0"/>
                    <a:pt x="40" y="4"/>
                    <a:pt x="40" y="8"/>
                  </a:cubicBezTo>
                  <a:cubicBezTo>
                    <a:pt x="40" y="39"/>
                    <a:pt x="40" y="39"/>
                    <a:pt x="40" y="39"/>
                  </a:cubicBezTo>
                  <a:cubicBezTo>
                    <a:pt x="9" y="39"/>
                    <a:pt x="9" y="39"/>
                    <a:pt x="9" y="39"/>
                  </a:cubicBezTo>
                  <a:cubicBezTo>
                    <a:pt x="4" y="39"/>
                    <a:pt x="0" y="43"/>
                    <a:pt x="0" y="48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0" y="75"/>
                    <a:pt x="4" y="79"/>
                    <a:pt x="9" y="79"/>
                  </a:cubicBezTo>
                  <a:cubicBezTo>
                    <a:pt x="40" y="79"/>
                    <a:pt x="40" y="79"/>
                    <a:pt x="40" y="79"/>
                  </a:cubicBezTo>
                  <a:cubicBezTo>
                    <a:pt x="40" y="110"/>
                    <a:pt x="40" y="110"/>
                    <a:pt x="40" y="110"/>
                  </a:cubicBezTo>
                  <a:cubicBezTo>
                    <a:pt x="40" y="115"/>
                    <a:pt x="43" y="118"/>
                    <a:pt x="48" y="118"/>
                  </a:cubicBezTo>
                  <a:cubicBezTo>
                    <a:pt x="71" y="118"/>
                    <a:pt x="71" y="118"/>
                    <a:pt x="71" y="118"/>
                  </a:cubicBezTo>
                  <a:cubicBezTo>
                    <a:pt x="76" y="118"/>
                    <a:pt x="79" y="115"/>
                    <a:pt x="79" y="110"/>
                  </a:cubicBezTo>
                  <a:cubicBezTo>
                    <a:pt x="79" y="79"/>
                    <a:pt x="79" y="79"/>
                    <a:pt x="79" y="79"/>
                  </a:cubicBezTo>
                  <a:cubicBezTo>
                    <a:pt x="110" y="79"/>
                    <a:pt x="110" y="79"/>
                    <a:pt x="110" y="79"/>
                  </a:cubicBezTo>
                  <a:cubicBezTo>
                    <a:pt x="115" y="79"/>
                    <a:pt x="119" y="75"/>
                    <a:pt x="119" y="71"/>
                  </a:cubicBezTo>
                  <a:cubicBezTo>
                    <a:pt x="119" y="48"/>
                    <a:pt x="119" y="48"/>
                    <a:pt x="119" y="48"/>
                  </a:cubicBezTo>
                  <a:cubicBezTo>
                    <a:pt x="119" y="43"/>
                    <a:pt x="115" y="39"/>
                    <a:pt x="110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12"/>
            <p:cNvSpPr>
              <a:spLocks noEditPoints="1"/>
            </p:cNvSpPr>
            <p:nvPr/>
          </p:nvSpPr>
          <p:spPr bwMode="auto">
            <a:xfrm>
              <a:off x="3598863" y="784225"/>
              <a:ext cx="404813" cy="404813"/>
            </a:xfrm>
            <a:custGeom>
              <a:avLst/>
              <a:gdLst>
                <a:gd name="T0" fmla="*/ 98 w 195"/>
                <a:gd name="T1" fmla="*/ 0 h 195"/>
                <a:gd name="T2" fmla="*/ 0 w 195"/>
                <a:gd name="T3" fmla="*/ 97 h 195"/>
                <a:gd name="T4" fmla="*/ 98 w 195"/>
                <a:gd name="T5" fmla="*/ 195 h 195"/>
                <a:gd name="T6" fmla="*/ 195 w 195"/>
                <a:gd name="T7" fmla="*/ 97 h 195"/>
                <a:gd name="T8" fmla="*/ 98 w 195"/>
                <a:gd name="T9" fmla="*/ 0 h 195"/>
                <a:gd name="T10" fmla="*/ 98 w 195"/>
                <a:gd name="T11" fmla="*/ 180 h 195"/>
                <a:gd name="T12" fmla="*/ 15 w 195"/>
                <a:gd name="T13" fmla="*/ 97 h 195"/>
                <a:gd name="T14" fmla="*/ 98 w 195"/>
                <a:gd name="T15" fmla="*/ 14 h 195"/>
                <a:gd name="T16" fmla="*/ 180 w 195"/>
                <a:gd name="T17" fmla="*/ 97 h 195"/>
                <a:gd name="T18" fmla="*/ 98 w 195"/>
                <a:gd name="T19" fmla="*/ 180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5" h="195">
                  <a:moveTo>
                    <a:pt x="98" y="0"/>
                  </a:moveTo>
                  <a:cubicBezTo>
                    <a:pt x="44" y="0"/>
                    <a:pt x="0" y="43"/>
                    <a:pt x="0" y="97"/>
                  </a:cubicBezTo>
                  <a:cubicBezTo>
                    <a:pt x="0" y="151"/>
                    <a:pt x="44" y="195"/>
                    <a:pt x="98" y="195"/>
                  </a:cubicBezTo>
                  <a:cubicBezTo>
                    <a:pt x="151" y="195"/>
                    <a:pt x="195" y="151"/>
                    <a:pt x="195" y="97"/>
                  </a:cubicBezTo>
                  <a:cubicBezTo>
                    <a:pt x="195" y="43"/>
                    <a:pt x="151" y="0"/>
                    <a:pt x="98" y="0"/>
                  </a:cubicBezTo>
                  <a:close/>
                  <a:moveTo>
                    <a:pt x="98" y="180"/>
                  </a:moveTo>
                  <a:cubicBezTo>
                    <a:pt x="52" y="180"/>
                    <a:pt x="15" y="143"/>
                    <a:pt x="15" y="97"/>
                  </a:cubicBezTo>
                  <a:cubicBezTo>
                    <a:pt x="15" y="51"/>
                    <a:pt x="52" y="14"/>
                    <a:pt x="98" y="14"/>
                  </a:cubicBezTo>
                  <a:cubicBezTo>
                    <a:pt x="143" y="14"/>
                    <a:pt x="180" y="51"/>
                    <a:pt x="180" y="97"/>
                  </a:cubicBezTo>
                  <a:cubicBezTo>
                    <a:pt x="180" y="143"/>
                    <a:pt x="143" y="180"/>
                    <a:pt x="98" y="1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39" name="Group 138"/>
          <p:cNvGrpSpPr/>
          <p:nvPr/>
        </p:nvGrpSpPr>
        <p:grpSpPr>
          <a:xfrm>
            <a:off x="10709774" y="175321"/>
            <a:ext cx="327908" cy="327908"/>
            <a:chOff x="3598863" y="784225"/>
            <a:chExt cx="404813" cy="404813"/>
          </a:xfrm>
          <a:solidFill>
            <a:schemeClr val="tx1">
              <a:alpha val="20000"/>
            </a:schemeClr>
          </a:solidFill>
        </p:grpSpPr>
        <p:sp>
          <p:nvSpPr>
            <p:cNvPr id="140" name="Freeform 11"/>
            <p:cNvSpPr>
              <a:spLocks/>
            </p:cNvSpPr>
            <p:nvPr/>
          </p:nvSpPr>
          <p:spPr bwMode="auto">
            <a:xfrm>
              <a:off x="3678238" y="863600"/>
              <a:ext cx="246063" cy="244475"/>
            </a:xfrm>
            <a:custGeom>
              <a:avLst/>
              <a:gdLst>
                <a:gd name="T0" fmla="*/ 110 w 119"/>
                <a:gd name="T1" fmla="*/ 39 h 118"/>
                <a:gd name="T2" fmla="*/ 79 w 119"/>
                <a:gd name="T3" fmla="*/ 39 h 118"/>
                <a:gd name="T4" fmla="*/ 79 w 119"/>
                <a:gd name="T5" fmla="*/ 8 h 118"/>
                <a:gd name="T6" fmla="*/ 71 w 119"/>
                <a:gd name="T7" fmla="*/ 0 h 118"/>
                <a:gd name="T8" fmla="*/ 48 w 119"/>
                <a:gd name="T9" fmla="*/ 0 h 118"/>
                <a:gd name="T10" fmla="*/ 40 w 119"/>
                <a:gd name="T11" fmla="*/ 8 h 118"/>
                <a:gd name="T12" fmla="*/ 40 w 119"/>
                <a:gd name="T13" fmla="*/ 39 h 118"/>
                <a:gd name="T14" fmla="*/ 9 w 119"/>
                <a:gd name="T15" fmla="*/ 39 h 118"/>
                <a:gd name="T16" fmla="*/ 0 w 119"/>
                <a:gd name="T17" fmla="*/ 48 h 118"/>
                <a:gd name="T18" fmla="*/ 0 w 119"/>
                <a:gd name="T19" fmla="*/ 71 h 118"/>
                <a:gd name="T20" fmla="*/ 9 w 119"/>
                <a:gd name="T21" fmla="*/ 79 h 118"/>
                <a:gd name="T22" fmla="*/ 40 w 119"/>
                <a:gd name="T23" fmla="*/ 79 h 118"/>
                <a:gd name="T24" fmla="*/ 40 w 119"/>
                <a:gd name="T25" fmla="*/ 110 h 118"/>
                <a:gd name="T26" fmla="*/ 48 w 119"/>
                <a:gd name="T27" fmla="*/ 118 h 118"/>
                <a:gd name="T28" fmla="*/ 71 w 119"/>
                <a:gd name="T29" fmla="*/ 118 h 118"/>
                <a:gd name="T30" fmla="*/ 79 w 119"/>
                <a:gd name="T31" fmla="*/ 110 h 118"/>
                <a:gd name="T32" fmla="*/ 79 w 119"/>
                <a:gd name="T33" fmla="*/ 79 h 118"/>
                <a:gd name="T34" fmla="*/ 110 w 119"/>
                <a:gd name="T35" fmla="*/ 79 h 118"/>
                <a:gd name="T36" fmla="*/ 119 w 119"/>
                <a:gd name="T37" fmla="*/ 71 h 118"/>
                <a:gd name="T38" fmla="*/ 119 w 119"/>
                <a:gd name="T39" fmla="*/ 48 h 118"/>
                <a:gd name="T40" fmla="*/ 110 w 119"/>
                <a:gd name="T41" fmla="*/ 39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9" h="118">
                  <a:moveTo>
                    <a:pt x="110" y="39"/>
                  </a:moveTo>
                  <a:cubicBezTo>
                    <a:pt x="79" y="39"/>
                    <a:pt x="79" y="39"/>
                    <a:pt x="79" y="39"/>
                  </a:cubicBezTo>
                  <a:cubicBezTo>
                    <a:pt x="79" y="8"/>
                    <a:pt x="79" y="8"/>
                    <a:pt x="79" y="8"/>
                  </a:cubicBezTo>
                  <a:cubicBezTo>
                    <a:pt x="79" y="4"/>
                    <a:pt x="76" y="0"/>
                    <a:pt x="71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3" y="0"/>
                    <a:pt x="40" y="4"/>
                    <a:pt x="40" y="8"/>
                  </a:cubicBezTo>
                  <a:cubicBezTo>
                    <a:pt x="40" y="39"/>
                    <a:pt x="40" y="39"/>
                    <a:pt x="40" y="39"/>
                  </a:cubicBezTo>
                  <a:cubicBezTo>
                    <a:pt x="9" y="39"/>
                    <a:pt x="9" y="39"/>
                    <a:pt x="9" y="39"/>
                  </a:cubicBezTo>
                  <a:cubicBezTo>
                    <a:pt x="4" y="39"/>
                    <a:pt x="0" y="43"/>
                    <a:pt x="0" y="48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0" y="75"/>
                    <a:pt x="4" y="79"/>
                    <a:pt x="9" y="79"/>
                  </a:cubicBezTo>
                  <a:cubicBezTo>
                    <a:pt x="40" y="79"/>
                    <a:pt x="40" y="79"/>
                    <a:pt x="40" y="79"/>
                  </a:cubicBezTo>
                  <a:cubicBezTo>
                    <a:pt x="40" y="110"/>
                    <a:pt x="40" y="110"/>
                    <a:pt x="40" y="110"/>
                  </a:cubicBezTo>
                  <a:cubicBezTo>
                    <a:pt x="40" y="115"/>
                    <a:pt x="43" y="118"/>
                    <a:pt x="48" y="118"/>
                  </a:cubicBezTo>
                  <a:cubicBezTo>
                    <a:pt x="71" y="118"/>
                    <a:pt x="71" y="118"/>
                    <a:pt x="71" y="118"/>
                  </a:cubicBezTo>
                  <a:cubicBezTo>
                    <a:pt x="76" y="118"/>
                    <a:pt x="79" y="115"/>
                    <a:pt x="79" y="110"/>
                  </a:cubicBezTo>
                  <a:cubicBezTo>
                    <a:pt x="79" y="79"/>
                    <a:pt x="79" y="79"/>
                    <a:pt x="79" y="79"/>
                  </a:cubicBezTo>
                  <a:cubicBezTo>
                    <a:pt x="110" y="79"/>
                    <a:pt x="110" y="79"/>
                    <a:pt x="110" y="79"/>
                  </a:cubicBezTo>
                  <a:cubicBezTo>
                    <a:pt x="115" y="79"/>
                    <a:pt x="119" y="75"/>
                    <a:pt x="119" y="71"/>
                  </a:cubicBezTo>
                  <a:cubicBezTo>
                    <a:pt x="119" y="48"/>
                    <a:pt x="119" y="48"/>
                    <a:pt x="119" y="48"/>
                  </a:cubicBezTo>
                  <a:cubicBezTo>
                    <a:pt x="119" y="43"/>
                    <a:pt x="115" y="39"/>
                    <a:pt x="110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12"/>
            <p:cNvSpPr>
              <a:spLocks noEditPoints="1"/>
            </p:cNvSpPr>
            <p:nvPr/>
          </p:nvSpPr>
          <p:spPr bwMode="auto">
            <a:xfrm>
              <a:off x="3598863" y="784225"/>
              <a:ext cx="404813" cy="404813"/>
            </a:xfrm>
            <a:custGeom>
              <a:avLst/>
              <a:gdLst>
                <a:gd name="T0" fmla="*/ 98 w 195"/>
                <a:gd name="T1" fmla="*/ 0 h 195"/>
                <a:gd name="T2" fmla="*/ 0 w 195"/>
                <a:gd name="T3" fmla="*/ 97 h 195"/>
                <a:gd name="T4" fmla="*/ 98 w 195"/>
                <a:gd name="T5" fmla="*/ 195 h 195"/>
                <a:gd name="T6" fmla="*/ 195 w 195"/>
                <a:gd name="T7" fmla="*/ 97 h 195"/>
                <a:gd name="T8" fmla="*/ 98 w 195"/>
                <a:gd name="T9" fmla="*/ 0 h 195"/>
                <a:gd name="T10" fmla="*/ 98 w 195"/>
                <a:gd name="T11" fmla="*/ 180 h 195"/>
                <a:gd name="T12" fmla="*/ 15 w 195"/>
                <a:gd name="T13" fmla="*/ 97 h 195"/>
                <a:gd name="T14" fmla="*/ 98 w 195"/>
                <a:gd name="T15" fmla="*/ 14 h 195"/>
                <a:gd name="T16" fmla="*/ 180 w 195"/>
                <a:gd name="T17" fmla="*/ 97 h 195"/>
                <a:gd name="T18" fmla="*/ 98 w 195"/>
                <a:gd name="T19" fmla="*/ 180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5" h="195">
                  <a:moveTo>
                    <a:pt x="98" y="0"/>
                  </a:moveTo>
                  <a:cubicBezTo>
                    <a:pt x="44" y="0"/>
                    <a:pt x="0" y="43"/>
                    <a:pt x="0" y="97"/>
                  </a:cubicBezTo>
                  <a:cubicBezTo>
                    <a:pt x="0" y="151"/>
                    <a:pt x="44" y="195"/>
                    <a:pt x="98" y="195"/>
                  </a:cubicBezTo>
                  <a:cubicBezTo>
                    <a:pt x="151" y="195"/>
                    <a:pt x="195" y="151"/>
                    <a:pt x="195" y="97"/>
                  </a:cubicBezTo>
                  <a:cubicBezTo>
                    <a:pt x="195" y="43"/>
                    <a:pt x="151" y="0"/>
                    <a:pt x="98" y="0"/>
                  </a:cubicBezTo>
                  <a:close/>
                  <a:moveTo>
                    <a:pt x="98" y="180"/>
                  </a:moveTo>
                  <a:cubicBezTo>
                    <a:pt x="52" y="180"/>
                    <a:pt x="15" y="143"/>
                    <a:pt x="15" y="97"/>
                  </a:cubicBezTo>
                  <a:cubicBezTo>
                    <a:pt x="15" y="51"/>
                    <a:pt x="52" y="14"/>
                    <a:pt x="98" y="14"/>
                  </a:cubicBezTo>
                  <a:cubicBezTo>
                    <a:pt x="143" y="14"/>
                    <a:pt x="180" y="51"/>
                    <a:pt x="180" y="97"/>
                  </a:cubicBezTo>
                  <a:cubicBezTo>
                    <a:pt x="180" y="143"/>
                    <a:pt x="143" y="180"/>
                    <a:pt x="98" y="1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42" name="Group 141"/>
          <p:cNvGrpSpPr/>
          <p:nvPr/>
        </p:nvGrpSpPr>
        <p:grpSpPr>
          <a:xfrm>
            <a:off x="11749991" y="3493287"/>
            <a:ext cx="327908" cy="327908"/>
            <a:chOff x="3598863" y="784225"/>
            <a:chExt cx="404813" cy="404813"/>
          </a:xfrm>
          <a:solidFill>
            <a:schemeClr val="tx1">
              <a:alpha val="20000"/>
            </a:schemeClr>
          </a:solidFill>
        </p:grpSpPr>
        <p:sp>
          <p:nvSpPr>
            <p:cNvPr id="143" name="Freeform 11"/>
            <p:cNvSpPr>
              <a:spLocks/>
            </p:cNvSpPr>
            <p:nvPr/>
          </p:nvSpPr>
          <p:spPr bwMode="auto">
            <a:xfrm>
              <a:off x="3678238" y="863600"/>
              <a:ext cx="246063" cy="244475"/>
            </a:xfrm>
            <a:custGeom>
              <a:avLst/>
              <a:gdLst>
                <a:gd name="T0" fmla="*/ 110 w 119"/>
                <a:gd name="T1" fmla="*/ 39 h 118"/>
                <a:gd name="T2" fmla="*/ 79 w 119"/>
                <a:gd name="T3" fmla="*/ 39 h 118"/>
                <a:gd name="T4" fmla="*/ 79 w 119"/>
                <a:gd name="T5" fmla="*/ 8 h 118"/>
                <a:gd name="T6" fmla="*/ 71 w 119"/>
                <a:gd name="T7" fmla="*/ 0 h 118"/>
                <a:gd name="T8" fmla="*/ 48 w 119"/>
                <a:gd name="T9" fmla="*/ 0 h 118"/>
                <a:gd name="T10" fmla="*/ 40 w 119"/>
                <a:gd name="T11" fmla="*/ 8 h 118"/>
                <a:gd name="T12" fmla="*/ 40 w 119"/>
                <a:gd name="T13" fmla="*/ 39 h 118"/>
                <a:gd name="T14" fmla="*/ 9 w 119"/>
                <a:gd name="T15" fmla="*/ 39 h 118"/>
                <a:gd name="T16" fmla="*/ 0 w 119"/>
                <a:gd name="T17" fmla="*/ 48 h 118"/>
                <a:gd name="T18" fmla="*/ 0 w 119"/>
                <a:gd name="T19" fmla="*/ 71 h 118"/>
                <a:gd name="T20" fmla="*/ 9 w 119"/>
                <a:gd name="T21" fmla="*/ 79 h 118"/>
                <a:gd name="T22" fmla="*/ 40 w 119"/>
                <a:gd name="T23" fmla="*/ 79 h 118"/>
                <a:gd name="T24" fmla="*/ 40 w 119"/>
                <a:gd name="T25" fmla="*/ 110 h 118"/>
                <a:gd name="T26" fmla="*/ 48 w 119"/>
                <a:gd name="T27" fmla="*/ 118 h 118"/>
                <a:gd name="T28" fmla="*/ 71 w 119"/>
                <a:gd name="T29" fmla="*/ 118 h 118"/>
                <a:gd name="T30" fmla="*/ 79 w 119"/>
                <a:gd name="T31" fmla="*/ 110 h 118"/>
                <a:gd name="T32" fmla="*/ 79 w 119"/>
                <a:gd name="T33" fmla="*/ 79 h 118"/>
                <a:gd name="T34" fmla="*/ 110 w 119"/>
                <a:gd name="T35" fmla="*/ 79 h 118"/>
                <a:gd name="T36" fmla="*/ 119 w 119"/>
                <a:gd name="T37" fmla="*/ 71 h 118"/>
                <a:gd name="T38" fmla="*/ 119 w 119"/>
                <a:gd name="T39" fmla="*/ 48 h 118"/>
                <a:gd name="T40" fmla="*/ 110 w 119"/>
                <a:gd name="T41" fmla="*/ 39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9" h="118">
                  <a:moveTo>
                    <a:pt x="110" y="39"/>
                  </a:moveTo>
                  <a:cubicBezTo>
                    <a:pt x="79" y="39"/>
                    <a:pt x="79" y="39"/>
                    <a:pt x="79" y="39"/>
                  </a:cubicBezTo>
                  <a:cubicBezTo>
                    <a:pt x="79" y="8"/>
                    <a:pt x="79" y="8"/>
                    <a:pt x="79" y="8"/>
                  </a:cubicBezTo>
                  <a:cubicBezTo>
                    <a:pt x="79" y="4"/>
                    <a:pt x="76" y="0"/>
                    <a:pt x="71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3" y="0"/>
                    <a:pt x="40" y="4"/>
                    <a:pt x="40" y="8"/>
                  </a:cubicBezTo>
                  <a:cubicBezTo>
                    <a:pt x="40" y="39"/>
                    <a:pt x="40" y="39"/>
                    <a:pt x="40" y="39"/>
                  </a:cubicBezTo>
                  <a:cubicBezTo>
                    <a:pt x="9" y="39"/>
                    <a:pt x="9" y="39"/>
                    <a:pt x="9" y="39"/>
                  </a:cubicBezTo>
                  <a:cubicBezTo>
                    <a:pt x="4" y="39"/>
                    <a:pt x="0" y="43"/>
                    <a:pt x="0" y="48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0" y="75"/>
                    <a:pt x="4" y="79"/>
                    <a:pt x="9" y="79"/>
                  </a:cubicBezTo>
                  <a:cubicBezTo>
                    <a:pt x="40" y="79"/>
                    <a:pt x="40" y="79"/>
                    <a:pt x="40" y="79"/>
                  </a:cubicBezTo>
                  <a:cubicBezTo>
                    <a:pt x="40" y="110"/>
                    <a:pt x="40" y="110"/>
                    <a:pt x="40" y="110"/>
                  </a:cubicBezTo>
                  <a:cubicBezTo>
                    <a:pt x="40" y="115"/>
                    <a:pt x="43" y="118"/>
                    <a:pt x="48" y="118"/>
                  </a:cubicBezTo>
                  <a:cubicBezTo>
                    <a:pt x="71" y="118"/>
                    <a:pt x="71" y="118"/>
                    <a:pt x="71" y="118"/>
                  </a:cubicBezTo>
                  <a:cubicBezTo>
                    <a:pt x="76" y="118"/>
                    <a:pt x="79" y="115"/>
                    <a:pt x="79" y="110"/>
                  </a:cubicBezTo>
                  <a:cubicBezTo>
                    <a:pt x="79" y="79"/>
                    <a:pt x="79" y="79"/>
                    <a:pt x="79" y="79"/>
                  </a:cubicBezTo>
                  <a:cubicBezTo>
                    <a:pt x="110" y="79"/>
                    <a:pt x="110" y="79"/>
                    <a:pt x="110" y="79"/>
                  </a:cubicBezTo>
                  <a:cubicBezTo>
                    <a:pt x="115" y="79"/>
                    <a:pt x="119" y="75"/>
                    <a:pt x="119" y="71"/>
                  </a:cubicBezTo>
                  <a:cubicBezTo>
                    <a:pt x="119" y="48"/>
                    <a:pt x="119" y="48"/>
                    <a:pt x="119" y="48"/>
                  </a:cubicBezTo>
                  <a:cubicBezTo>
                    <a:pt x="119" y="43"/>
                    <a:pt x="115" y="39"/>
                    <a:pt x="110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12"/>
            <p:cNvSpPr>
              <a:spLocks noEditPoints="1"/>
            </p:cNvSpPr>
            <p:nvPr/>
          </p:nvSpPr>
          <p:spPr bwMode="auto">
            <a:xfrm>
              <a:off x="3598863" y="784225"/>
              <a:ext cx="404813" cy="404813"/>
            </a:xfrm>
            <a:custGeom>
              <a:avLst/>
              <a:gdLst>
                <a:gd name="T0" fmla="*/ 98 w 195"/>
                <a:gd name="T1" fmla="*/ 0 h 195"/>
                <a:gd name="T2" fmla="*/ 0 w 195"/>
                <a:gd name="T3" fmla="*/ 97 h 195"/>
                <a:gd name="T4" fmla="*/ 98 w 195"/>
                <a:gd name="T5" fmla="*/ 195 h 195"/>
                <a:gd name="T6" fmla="*/ 195 w 195"/>
                <a:gd name="T7" fmla="*/ 97 h 195"/>
                <a:gd name="T8" fmla="*/ 98 w 195"/>
                <a:gd name="T9" fmla="*/ 0 h 195"/>
                <a:gd name="T10" fmla="*/ 98 w 195"/>
                <a:gd name="T11" fmla="*/ 180 h 195"/>
                <a:gd name="T12" fmla="*/ 15 w 195"/>
                <a:gd name="T13" fmla="*/ 97 h 195"/>
                <a:gd name="T14" fmla="*/ 98 w 195"/>
                <a:gd name="T15" fmla="*/ 14 h 195"/>
                <a:gd name="T16" fmla="*/ 180 w 195"/>
                <a:gd name="T17" fmla="*/ 97 h 195"/>
                <a:gd name="T18" fmla="*/ 98 w 195"/>
                <a:gd name="T19" fmla="*/ 180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5" h="195">
                  <a:moveTo>
                    <a:pt x="98" y="0"/>
                  </a:moveTo>
                  <a:cubicBezTo>
                    <a:pt x="44" y="0"/>
                    <a:pt x="0" y="43"/>
                    <a:pt x="0" y="97"/>
                  </a:cubicBezTo>
                  <a:cubicBezTo>
                    <a:pt x="0" y="151"/>
                    <a:pt x="44" y="195"/>
                    <a:pt x="98" y="195"/>
                  </a:cubicBezTo>
                  <a:cubicBezTo>
                    <a:pt x="151" y="195"/>
                    <a:pt x="195" y="151"/>
                    <a:pt x="195" y="97"/>
                  </a:cubicBezTo>
                  <a:cubicBezTo>
                    <a:pt x="195" y="43"/>
                    <a:pt x="151" y="0"/>
                    <a:pt x="98" y="0"/>
                  </a:cubicBezTo>
                  <a:close/>
                  <a:moveTo>
                    <a:pt x="98" y="180"/>
                  </a:moveTo>
                  <a:cubicBezTo>
                    <a:pt x="52" y="180"/>
                    <a:pt x="15" y="143"/>
                    <a:pt x="15" y="97"/>
                  </a:cubicBezTo>
                  <a:cubicBezTo>
                    <a:pt x="15" y="51"/>
                    <a:pt x="52" y="14"/>
                    <a:pt x="98" y="14"/>
                  </a:cubicBezTo>
                  <a:cubicBezTo>
                    <a:pt x="143" y="14"/>
                    <a:pt x="180" y="51"/>
                    <a:pt x="180" y="97"/>
                  </a:cubicBezTo>
                  <a:cubicBezTo>
                    <a:pt x="180" y="143"/>
                    <a:pt x="143" y="180"/>
                    <a:pt x="98" y="1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45" name="Group 144"/>
          <p:cNvGrpSpPr/>
          <p:nvPr/>
        </p:nvGrpSpPr>
        <p:grpSpPr>
          <a:xfrm>
            <a:off x="115798" y="136133"/>
            <a:ext cx="327908" cy="327908"/>
            <a:chOff x="3598863" y="784225"/>
            <a:chExt cx="404813" cy="404813"/>
          </a:xfrm>
          <a:solidFill>
            <a:schemeClr val="tx1">
              <a:alpha val="20000"/>
            </a:schemeClr>
          </a:solidFill>
        </p:grpSpPr>
        <p:sp>
          <p:nvSpPr>
            <p:cNvPr id="146" name="Freeform 11"/>
            <p:cNvSpPr>
              <a:spLocks/>
            </p:cNvSpPr>
            <p:nvPr/>
          </p:nvSpPr>
          <p:spPr bwMode="auto">
            <a:xfrm>
              <a:off x="3678238" y="863600"/>
              <a:ext cx="246063" cy="244475"/>
            </a:xfrm>
            <a:custGeom>
              <a:avLst/>
              <a:gdLst>
                <a:gd name="T0" fmla="*/ 110 w 119"/>
                <a:gd name="T1" fmla="*/ 39 h 118"/>
                <a:gd name="T2" fmla="*/ 79 w 119"/>
                <a:gd name="T3" fmla="*/ 39 h 118"/>
                <a:gd name="T4" fmla="*/ 79 w 119"/>
                <a:gd name="T5" fmla="*/ 8 h 118"/>
                <a:gd name="T6" fmla="*/ 71 w 119"/>
                <a:gd name="T7" fmla="*/ 0 h 118"/>
                <a:gd name="T8" fmla="*/ 48 w 119"/>
                <a:gd name="T9" fmla="*/ 0 h 118"/>
                <a:gd name="T10" fmla="*/ 40 w 119"/>
                <a:gd name="T11" fmla="*/ 8 h 118"/>
                <a:gd name="T12" fmla="*/ 40 w 119"/>
                <a:gd name="T13" fmla="*/ 39 h 118"/>
                <a:gd name="T14" fmla="*/ 9 w 119"/>
                <a:gd name="T15" fmla="*/ 39 h 118"/>
                <a:gd name="T16" fmla="*/ 0 w 119"/>
                <a:gd name="T17" fmla="*/ 48 h 118"/>
                <a:gd name="T18" fmla="*/ 0 w 119"/>
                <a:gd name="T19" fmla="*/ 71 h 118"/>
                <a:gd name="T20" fmla="*/ 9 w 119"/>
                <a:gd name="T21" fmla="*/ 79 h 118"/>
                <a:gd name="T22" fmla="*/ 40 w 119"/>
                <a:gd name="T23" fmla="*/ 79 h 118"/>
                <a:gd name="T24" fmla="*/ 40 w 119"/>
                <a:gd name="T25" fmla="*/ 110 h 118"/>
                <a:gd name="T26" fmla="*/ 48 w 119"/>
                <a:gd name="T27" fmla="*/ 118 h 118"/>
                <a:gd name="T28" fmla="*/ 71 w 119"/>
                <a:gd name="T29" fmla="*/ 118 h 118"/>
                <a:gd name="T30" fmla="*/ 79 w 119"/>
                <a:gd name="T31" fmla="*/ 110 h 118"/>
                <a:gd name="T32" fmla="*/ 79 w 119"/>
                <a:gd name="T33" fmla="*/ 79 h 118"/>
                <a:gd name="T34" fmla="*/ 110 w 119"/>
                <a:gd name="T35" fmla="*/ 79 h 118"/>
                <a:gd name="T36" fmla="*/ 119 w 119"/>
                <a:gd name="T37" fmla="*/ 71 h 118"/>
                <a:gd name="T38" fmla="*/ 119 w 119"/>
                <a:gd name="T39" fmla="*/ 48 h 118"/>
                <a:gd name="T40" fmla="*/ 110 w 119"/>
                <a:gd name="T41" fmla="*/ 39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9" h="118">
                  <a:moveTo>
                    <a:pt x="110" y="39"/>
                  </a:moveTo>
                  <a:cubicBezTo>
                    <a:pt x="79" y="39"/>
                    <a:pt x="79" y="39"/>
                    <a:pt x="79" y="39"/>
                  </a:cubicBezTo>
                  <a:cubicBezTo>
                    <a:pt x="79" y="8"/>
                    <a:pt x="79" y="8"/>
                    <a:pt x="79" y="8"/>
                  </a:cubicBezTo>
                  <a:cubicBezTo>
                    <a:pt x="79" y="4"/>
                    <a:pt x="76" y="0"/>
                    <a:pt x="71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3" y="0"/>
                    <a:pt x="40" y="4"/>
                    <a:pt x="40" y="8"/>
                  </a:cubicBezTo>
                  <a:cubicBezTo>
                    <a:pt x="40" y="39"/>
                    <a:pt x="40" y="39"/>
                    <a:pt x="40" y="39"/>
                  </a:cubicBezTo>
                  <a:cubicBezTo>
                    <a:pt x="9" y="39"/>
                    <a:pt x="9" y="39"/>
                    <a:pt x="9" y="39"/>
                  </a:cubicBezTo>
                  <a:cubicBezTo>
                    <a:pt x="4" y="39"/>
                    <a:pt x="0" y="43"/>
                    <a:pt x="0" y="48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0" y="75"/>
                    <a:pt x="4" y="79"/>
                    <a:pt x="9" y="79"/>
                  </a:cubicBezTo>
                  <a:cubicBezTo>
                    <a:pt x="40" y="79"/>
                    <a:pt x="40" y="79"/>
                    <a:pt x="40" y="79"/>
                  </a:cubicBezTo>
                  <a:cubicBezTo>
                    <a:pt x="40" y="110"/>
                    <a:pt x="40" y="110"/>
                    <a:pt x="40" y="110"/>
                  </a:cubicBezTo>
                  <a:cubicBezTo>
                    <a:pt x="40" y="115"/>
                    <a:pt x="43" y="118"/>
                    <a:pt x="48" y="118"/>
                  </a:cubicBezTo>
                  <a:cubicBezTo>
                    <a:pt x="71" y="118"/>
                    <a:pt x="71" y="118"/>
                    <a:pt x="71" y="118"/>
                  </a:cubicBezTo>
                  <a:cubicBezTo>
                    <a:pt x="76" y="118"/>
                    <a:pt x="79" y="115"/>
                    <a:pt x="79" y="110"/>
                  </a:cubicBezTo>
                  <a:cubicBezTo>
                    <a:pt x="79" y="79"/>
                    <a:pt x="79" y="79"/>
                    <a:pt x="79" y="79"/>
                  </a:cubicBezTo>
                  <a:cubicBezTo>
                    <a:pt x="110" y="79"/>
                    <a:pt x="110" y="79"/>
                    <a:pt x="110" y="79"/>
                  </a:cubicBezTo>
                  <a:cubicBezTo>
                    <a:pt x="115" y="79"/>
                    <a:pt x="119" y="75"/>
                    <a:pt x="119" y="71"/>
                  </a:cubicBezTo>
                  <a:cubicBezTo>
                    <a:pt x="119" y="48"/>
                    <a:pt x="119" y="48"/>
                    <a:pt x="119" y="48"/>
                  </a:cubicBezTo>
                  <a:cubicBezTo>
                    <a:pt x="119" y="43"/>
                    <a:pt x="115" y="39"/>
                    <a:pt x="110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12"/>
            <p:cNvSpPr>
              <a:spLocks noEditPoints="1"/>
            </p:cNvSpPr>
            <p:nvPr/>
          </p:nvSpPr>
          <p:spPr bwMode="auto">
            <a:xfrm>
              <a:off x="3598863" y="784225"/>
              <a:ext cx="404813" cy="404813"/>
            </a:xfrm>
            <a:custGeom>
              <a:avLst/>
              <a:gdLst>
                <a:gd name="T0" fmla="*/ 98 w 195"/>
                <a:gd name="T1" fmla="*/ 0 h 195"/>
                <a:gd name="T2" fmla="*/ 0 w 195"/>
                <a:gd name="T3" fmla="*/ 97 h 195"/>
                <a:gd name="T4" fmla="*/ 98 w 195"/>
                <a:gd name="T5" fmla="*/ 195 h 195"/>
                <a:gd name="T6" fmla="*/ 195 w 195"/>
                <a:gd name="T7" fmla="*/ 97 h 195"/>
                <a:gd name="T8" fmla="*/ 98 w 195"/>
                <a:gd name="T9" fmla="*/ 0 h 195"/>
                <a:gd name="T10" fmla="*/ 98 w 195"/>
                <a:gd name="T11" fmla="*/ 180 h 195"/>
                <a:gd name="T12" fmla="*/ 15 w 195"/>
                <a:gd name="T13" fmla="*/ 97 h 195"/>
                <a:gd name="T14" fmla="*/ 98 w 195"/>
                <a:gd name="T15" fmla="*/ 14 h 195"/>
                <a:gd name="T16" fmla="*/ 180 w 195"/>
                <a:gd name="T17" fmla="*/ 97 h 195"/>
                <a:gd name="T18" fmla="*/ 98 w 195"/>
                <a:gd name="T19" fmla="*/ 180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5" h="195">
                  <a:moveTo>
                    <a:pt x="98" y="0"/>
                  </a:moveTo>
                  <a:cubicBezTo>
                    <a:pt x="44" y="0"/>
                    <a:pt x="0" y="43"/>
                    <a:pt x="0" y="97"/>
                  </a:cubicBezTo>
                  <a:cubicBezTo>
                    <a:pt x="0" y="151"/>
                    <a:pt x="44" y="195"/>
                    <a:pt x="98" y="195"/>
                  </a:cubicBezTo>
                  <a:cubicBezTo>
                    <a:pt x="151" y="195"/>
                    <a:pt x="195" y="151"/>
                    <a:pt x="195" y="97"/>
                  </a:cubicBezTo>
                  <a:cubicBezTo>
                    <a:pt x="195" y="43"/>
                    <a:pt x="151" y="0"/>
                    <a:pt x="98" y="0"/>
                  </a:cubicBezTo>
                  <a:close/>
                  <a:moveTo>
                    <a:pt x="98" y="180"/>
                  </a:moveTo>
                  <a:cubicBezTo>
                    <a:pt x="52" y="180"/>
                    <a:pt x="15" y="143"/>
                    <a:pt x="15" y="97"/>
                  </a:cubicBezTo>
                  <a:cubicBezTo>
                    <a:pt x="15" y="51"/>
                    <a:pt x="52" y="14"/>
                    <a:pt x="98" y="14"/>
                  </a:cubicBezTo>
                  <a:cubicBezTo>
                    <a:pt x="143" y="14"/>
                    <a:pt x="180" y="51"/>
                    <a:pt x="180" y="97"/>
                  </a:cubicBezTo>
                  <a:cubicBezTo>
                    <a:pt x="180" y="143"/>
                    <a:pt x="143" y="180"/>
                    <a:pt x="98" y="1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48" name="Freeform 121"/>
          <p:cNvSpPr>
            <a:spLocks noEditPoints="1"/>
          </p:cNvSpPr>
          <p:nvPr/>
        </p:nvSpPr>
        <p:spPr bwMode="auto">
          <a:xfrm>
            <a:off x="9807033" y="6229675"/>
            <a:ext cx="295316" cy="322000"/>
          </a:xfrm>
          <a:custGeom>
            <a:avLst/>
            <a:gdLst>
              <a:gd name="T0" fmla="*/ 63 w 244"/>
              <a:gd name="T1" fmla="*/ 218 h 265"/>
              <a:gd name="T2" fmla="*/ 48 w 244"/>
              <a:gd name="T3" fmla="*/ 218 h 265"/>
              <a:gd name="T4" fmla="*/ 48 w 244"/>
              <a:gd name="T5" fmla="*/ 202 h 265"/>
              <a:gd name="T6" fmla="*/ 63 w 244"/>
              <a:gd name="T7" fmla="*/ 202 h 265"/>
              <a:gd name="T8" fmla="*/ 244 w 244"/>
              <a:gd name="T9" fmla="*/ 220 h 265"/>
              <a:gd name="T10" fmla="*/ 198 w 244"/>
              <a:gd name="T11" fmla="*/ 265 h 265"/>
              <a:gd name="T12" fmla="*/ 13 w 244"/>
              <a:gd name="T13" fmla="*/ 253 h 265"/>
              <a:gd name="T14" fmla="*/ 1 w 244"/>
              <a:gd name="T15" fmla="*/ 198 h 265"/>
              <a:gd name="T16" fmla="*/ 14 w 244"/>
              <a:gd name="T17" fmla="*/ 151 h 265"/>
              <a:gd name="T18" fmla="*/ 48 w 244"/>
              <a:gd name="T19" fmla="*/ 123 h 265"/>
              <a:gd name="T20" fmla="*/ 45 w 244"/>
              <a:gd name="T21" fmla="*/ 179 h 265"/>
              <a:gd name="T22" fmla="*/ 23 w 244"/>
              <a:gd name="T23" fmla="*/ 210 h 265"/>
              <a:gd name="T24" fmla="*/ 56 w 244"/>
              <a:gd name="T25" fmla="*/ 243 h 265"/>
              <a:gd name="T26" fmla="*/ 89 w 244"/>
              <a:gd name="T27" fmla="*/ 210 h 265"/>
              <a:gd name="T28" fmla="*/ 67 w 244"/>
              <a:gd name="T29" fmla="*/ 179 h 265"/>
              <a:gd name="T30" fmla="*/ 71 w 244"/>
              <a:gd name="T31" fmla="*/ 127 h 265"/>
              <a:gd name="T32" fmla="*/ 173 w 244"/>
              <a:gd name="T33" fmla="*/ 127 h 265"/>
              <a:gd name="T34" fmla="*/ 177 w 244"/>
              <a:gd name="T35" fmla="*/ 155 h 265"/>
              <a:gd name="T36" fmla="*/ 133 w 244"/>
              <a:gd name="T37" fmla="*/ 199 h 265"/>
              <a:gd name="T38" fmla="*/ 128 w 244"/>
              <a:gd name="T39" fmla="*/ 226 h 265"/>
              <a:gd name="T40" fmla="*/ 144 w 244"/>
              <a:gd name="T41" fmla="*/ 243 h 265"/>
              <a:gd name="T42" fmla="*/ 161 w 244"/>
              <a:gd name="T43" fmla="*/ 226 h 265"/>
              <a:gd name="T44" fmla="*/ 155 w 244"/>
              <a:gd name="T45" fmla="*/ 199 h 265"/>
              <a:gd name="T46" fmla="*/ 177 w 244"/>
              <a:gd name="T47" fmla="*/ 177 h 265"/>
              <a:gd name="T48" fmla="*/ 199 w 244"/>
              <a:gd name="T49" fmla="*/ 199 h 265"/>
              <a:gd name="T50" fmla="*/ 194 w 244"/>
              <a:gd name="T51" fmla="*/ 226 h 265"/>
              <a:gd name="T52" fmla="*/ 211 w 244"/>
              <a:gd name="T53" fmla="*/ 243 h 265"/>
              <a:gd name="T54" fmla="*/ 227 w 244"/>
              <a:gd name="T55" fmla="*/ 226 h 265"/>
              <a:gd name="T56" fmla="*/ 222 w 244"/>
              <a:gd name="T57" fmla="*/ 199 h 265"/>
              <a:gd name="T58" fmla="*/ 199 w 244"/>
              <a:gd name="T59" fmla="*/ 161 h 265"/>
              <a:gd name="T60" fmla="*/ 200 w 244"/>
              <a:gd name="T61" fmla="*/ 145 h 265"/>
              <a:gd name="T62" fmla="*/ 198 w 244"/>
              <a:gd name="T63" fmla="*/ 130 h 265"/>
              <a:gd name="T64" fmla="*/ 216 w 244"/>
              <a:gd name="T65" fmla="*/ 133 h 265"/>
              <a:gd name="T66" fmla="*/ 239 w 244"/>
              <a:gd name="T67" fmla="*/ 174 h 265"/>
              <a:gd name="T68" fmla="*/ 244 w 244"/>
              <a:gd name="T69" fmla="*/ 220 h 265"/>
              <a:gd name="T70" fmla="*/ 169 w 244"/>
              <a:gd name="T71" fmla="*/ 113 h 265"/>
              <a:gd name="T72" fmla="*/ 75 w 244"/>
              <a:gd name="T73" fmla="*/ 113 h 265"/>
              <a:gd name="T74" fmla="*/ 75 w 244"/>
              <a:gd name="T75" fmla="*/ 19 h 265"/>
              <a:gd name="T76" fmla="*/ 169 w 244"/>
              <a:gd name="T77" fmla="*/ 19 h 2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244" h="265">
                <a:moveTo>
                  <a:pt x="67" y="210"/>
                </a:moveTo>
                <a:cubicBezTo>
                  <a:pt x="67" y="213"/>
                  <a:pt x="66" y="215"/>
                  <a:pt x="63" y="218"/>
                </a:cubicBezTo>
                <a:cubicBezTo>
                  <a:pt x="61" y="220"/>
                  <a:pt x="59" y="221"/>
                  <a:pt x="56" y="221"/>
                </a:cubicBezTo>
                <a:cubicBezTo>
                  <a:pt x="53" y="221"/>
                  <a:pt x="50" y="220"/>
                  <a:pt x="48" y="218"/>
                </a:cubicBezTo>
                <a:cubicBezTo>
                  <a:pt x="46" y="215"/>
                  <a:pt x="45" y="213"/>
                  <a:pt x="45" y="210"/>
                </a:cubicBezTo>
                <a:cubicBezTo>
                  <a:pt x="45" y="207"/>
                  <a:pt x="46" y="204"/>
                  <a:pt x="48" y="202"/>
                </a:cubicBezTo>
                <a:cubicBezTo>
                  <a:pt x="50" y="200"/>
                  <a:pt x="53" y="199"/>
                  <a:pt x="56" y="199"/>
                </a:cubicBezTo>
                <a:cubicBezTo>
                  <a:pt x="59" y="199"/>
                  <a:pt x="61" y="200"/>
                  <a:pt x="63" y="202"/>
                </a:cubicBezTo>
                <a:cubicBezTo>
                  <a:pt x="66" y="204"/>
                  <a:pt x="67" y="207"/>
                  <a:pt x="67" y="210"/>
                </a:cubicBezTo>
                <a:close/>
                <a:moveTo>
                  <a:pt x="244" y="220"/>
                </a:moveTo>
                <a:cubicBezTo>
                  <a:pt x="244" y="234"/>
                  <a:pt x="239" y="245"/>
                  <a:pt x="231" y="253"/>
                </a:cubicBezTo>
                <a:cubicBezTo>
                  <a:pt x="223" y="261"/>
                  <a:pt x="211" y="265"/>
                  <a:pt x="198" y="265"/>
                </a:cubicBezTo>
                <a:cubicBezTo>
                  <a:pt x="47" y="265"/>
                  <a:pt x="47" y="265"/>
                  <a:pt x="47" y="265"/>
                </a:cubicBezTo>
                <a:cubicBezTo>
                  <a:pt x="33" y="265"/>
                  <a:pt x="21" y="261"/>
                  <a:pt x="13" y="253"/>
                </a:cubicBezTo>
                <a:cubicBezTo>
                  <a:pt x="5" y="245"/>
                  <a:pt x="0" y="234"/>
                  <a:pt x="0" y="220"/>
                </a:cubicBezTo>
                <a:cubicBezTo>
                  <a:pt x="0" y="213"/>
                  <a:pt x="1" y="205"/>
                  <a:pt x="1" y="198"/>
                </a:cubicBezTo>
                <a:cubicBezTo>
                  <a:pt x="2" y="191"/>
                  <a:pt x="3" y="183"/>
                  <a:pt x="5" y="174"/>
                </a:cubicBezTo>
                <a:cubicBezTo>
                  <a:pt x="8" y="165"/>
                  <a:pt x="10" y="158"/>
                  <a:pt x="14" y="151"/>
                </a:cubicBezTo>
                <a:cubicBezTo>
                  <a:pt x="17" y="144"/>
                  <a:pt x="22" y="138"/>
                  <a:pt x="28" y="133"/>
                </a:cubicBezTo>
                <a:cubicBezTo>
                  <a:pt x="34" y="128"/>
                  <a:pt x="41" y="125"/>
                  <a:pt x="48" y="123"/>
                </a:cubicBezTo>
                <a:cubicBezTo>
                  <a:pt x="46" y="129"/>
                  <a:pt x="45" y="136"/>
                  <a:pt x="45" y="144"/>
                </a:cubicBezTo>
                <a:cubicBezTo>
                  <a:pt x="45" y="179"/>
                  <a:pt x="45" y="179"/>
                  <a:pt x="45" y="179"/>
                </a:cubicBezTo>
                <a:cubicBezTo>
                  <a:pt x="38" y="181"/>
                  <a:pt x="33" y="185"/>
                  <a:pt x="29" y="191"/>
                </a:cubicBezTo>
                <a:cubicBezTo>
                  <a:pt x="25" y="196"/>
                  <a:pt x="23" y="203"/>
                  <a:pt x="23" y="210"/>
                </a:cubicBezTo>
                <a:cubicBezTo>
                  <a:pt x="23" y="219"/>
                  <a:pt x="26" y="227"/>
                  <a:pt x="32" y="233"/>
                </a:cubicBezTo>
                <a:cubicBezTo>
                  <a:pt x="39" y="240"/>
                  <a:pt x="46" y="243"/>
                  <a:pt x="56" y="243"/>
                </a:cubicBezTo>
                <a:cubicBezTo>
                  <a:pt x="65" y="243"/>
                  <a:pt x="73" y="240"/>
                  <a:pt x="79" y="233"/>
                </a:cubicBezTo>
                <a:cubicBezTo>
                  <a:pt x="86" y="227"/>
                  <a:pt x="89" y="219"/>
                  <a:pt x="89" y="210"/>
                </a:cubicBezTo>
                <a:cubicBezTo>
                  <a:pt x="89" y="203"/>
                  <a:pt x="87" y="196"/>
                  <a:pt x="83" y="191"/>
                </a:cubicBezTo>
                <a:cubicBezTo>
                  <a:pt x="79" y="185"/>
                  <a:pt x="73" y="181"/>
                  <a:pt x="67" y="179"/>
                </a:cubicBezTo>
                <a:cubicBezTo>
                  <a:pt x="67" y="144"/>
                  <a:pt x="67" y="144"/>
                  <a:pt x="67" y="144"/>
                </a:cubicBezTo>
                <a:cubicBezTo>
                  <a:pt x="67" y="136"/>
                  <a:pt x="68" y="131"/>
                  <a:pt x="71" y="127"/>
                </a:cubicBezTo>
                <a:cubicBezTo>
                  <a:pt x="86" y="139"/>
                  <a:pt x="103" y="145"/>
                  <a:pt x="122" y="145"/>
                </a:cubicBezTo>
                <a:cubicBezTo>
                  <a:pt x="141" y="145"/>
                  <a:pt x="158" y="139"/>
                  <a:pt x="173" y="127"/>
                </a:cubicBezTo>
                <a:cubicBezTo>
                  <a:pt x="176" y="131"/>
                  <a:pt x="177" y="136"/>
                  <a:pt x="177" y="144"/>
                </a:cubicBezTo>
                <a:cubicBezTo>
                  <a:pt x="177" y="155"/>
                  <a:pt x="177" y="155"/>
                  <a:pt x="177" y="155"/>
                </a:cubicBezTo>
                <a:cubicBezTo>
                  <a:pt x="165" y="155"/>
                  <a:pt x="155" y="159"/>
                  <a:pt x="146" y="168"/>
                </a:cubicBezTo>
                <a:cubicBezTo>
                  <a:pt x="137" y="176"/>
                  <a:pt x="133" y="187"/>
                  <a:pt x="133" y="199"/>
                </a:cubicBezTo>
                <a:cubicBezTo>
                  <a:pt x="133" y="214"/>
                  <a:pt x="133" y="214"/>
                  <a:pt x="133" y="214"/>
                </a:cubicBezTo>
                <a:cubicBezTo>
                  <a:pt x="129" y="218"/>
                  <a:pt x="128" y="222"/>
                  <a:pt x="128" y="226"/>
                </a:cubicBezTo>
                <a:cubicBezTo>
                  <a:pt x="128" y="231"/>
                  <a:pt x="129" y="235"/>
                  <a:pt x="132" y="238"/>
                </a:cubicBezTo>
                <a:cubicBezTo>
                  <a:pt x="136" y="241"/>
                  <a:pt x="140" y="243"/>
                  <a:pt x="144" y="243"/>
                </a:cubicBezTo>
                <a:cubicBezTo>
                  <a:pt x="149" y="243"/>
                  <a:pt x="153" y="241"/>
                  <a:pt x="156" y="238"/>
                </a:cubicBezTo>
                <a:cubicBezTo>
                  <a:pt x="159" y="235"/>
                  <a:pt x="161" y="231"/>
                  <a:pt x="161" y="226"/>
                </a:cubicBezTo>
                <a:cubicBezTo>
                  <a:pt x="161" y="222"/>
                  <a:pt x="159" y="218"/>
                  <a:pt x="155" y="214"/>
                </a:cubicBezTo>
                <a:cubicBezTo>
                  <a:pt x="155" y="199"/>
                  <a:pt x="155" y="199"/>
                  <a:pt x="155" y="199"/>
                </a:cubicBezTo>
                <a:cubicBezTo>
                  <a:pt x="155" y="193"/>
                  <a:pt x="157" y="188"/>
                  <a:pt x="162" y="183"/>
                </a:cubicBezTo>
                <a:cubicBezTo>
                  <a:pt x="166" y="179"/>
                  <a:pt x="171" y="177"/>
                  <a:pt x="177" y="177"/>
                </a:cubicBezTo>
                <a:cubicBezTo>
                  <a:pt x="183" y="177"/>
                  <a:pt x="189" y="179"/>
                  <a:pt x="193" y="183"/>
                </a:cubicBezTo>
                <a:cubicBezTo>
                  <a:pt x="197" y="188"/>
                  <a:pt x="199" y="193"/>
                  <a:pt x="199" y="199"/>
                </a:cubicBezTo>
                <a:cubicBezTo>
                  <a:pt x="199" y="214"/>
                  <a:pt x="199" y="214"/>
                  <a:pt x="199" y="214"/>
                </a:cubicBezTo>
                <a:cubicBezTo>
                  <a:pt x="196" y="218"/>
                  <a:pt x="194" y="222"/>
                  <a:pt x="194" y="226"/>
                </a:cubicBezTo>
                <a:cubicBezTo>
                  <a:pt x="194" y="231"/>
                  <a:pt x="196" y="235"/>
                  <a:pt x="199" y="238"/>
                </a:cubicBezTo>
                <a:cubicBezTo>
                  <a:pt x="202" y="241"/>
                  <a:pt x="206" y="243"/>
                  <a:pt x="211" y="243"/>
                </a:cubicBezTo>
                <a:cubicBezTo>
                  <a:pt x="215" y="243"/>
                  <a:pt x="219" y="241"/>
                  <a:pt x="222" y="238"/>
                </a:cubicBezTo>
                <a:cubicBezTo>
                  <a:pt x="225" y="235"/>
                  <a:pt x="227" y="231"/>
                  <a:pt x="227" y="226"/>
                </a:cubicBezTo>
                <a:cubicBezTo>
                  <a:pt x="227" y="222"/>
                  <a:pt x="225" y="218"/>
                  <a:pt x="222" y="214"/>
                </a:cubicBezTo>
                <a:cubicBezTo>
                  <a:pt x="222" y="199"/>
                  <a:pt x="222" y="199"/>
                  <a:pt x="222" y="199"/>
                </a:cubicBezTo>
                <a:cubicBezTo>
                  <a:pt x="222" y="191"/>
                  <a:pt x="220" y="184"/>
                  <a:pt x="216" y="177"/>
                </a:cubicBezTo>
                <a:cubicBezTo>
                  <a:pt x="212" y="170"/>
                  <a:pt x="206" y="165"/>
                  <a:pt x="199" y="161"/>
                </a:cubicBezTo>
                <a:cubicBezTo>
                  <a:pt x="199" y="159"/>
                  <a:pt x="199" y="157"/>
                  <a:pt x="200" y="153"/>
                </a:cubicBezTo>
                <a:cubicBezTo>
                  <a:pt x="200" y="150"/>
                  <a:pt x="200" y="147"/>
                  <a:pt x="200" y="145"/>
                </a:cubicBezTo>
                <a:cubicBezTo>
                  <a:pt x="199" y="143"/>
                  <a:pt x="199" y="141"/>
                  <a:pt x="199" y="138"/>
                </a:cubicBezTo>
                <a:cubicBezTo>
                  <a:pt x="199" y="135"/>
                  <a:pt x="198" y="132"/>
                  <a:pt x="198" y="130"/>
                </a:cubicBezTo>
                <a:cubicBezTo>
                  <a:pt x="197" y="127"/>
                  <a:pt x="197" y="125"/>
                  <a:pt x="196" y="123"/>
                </a:cubicBezTo>
                <a:cubicBezTo>
                  <a:pt x="203" y="125"/>
                  <a:pt x="210" y="128"/>
                  <a:pt x="216" y="133"/>
                </a:cubicBezTo>
                <a:cubicBezTo>
                  <a:pt x="222" y="138"/>
                  <a:pt x="227" y="144"/>
                  <a:pt x="230" y="151"/>
                </a:cubicBezTo>
                <a:cubicBezTo>
                  <a:pt x="234" y="158"/>
                  <a:pt x="236" y="165"/>
                  <a:pt x="239" y="174"/>
                </a:cubicBezTo>
                <a:cubicBezTo>
                  <a:pt x="241" y="183"/>
                  <a:pt x="242" y="191"/>
                  <a:pt x="243" y="198"/>
                </a:cubicBezTo>
                <a:cubicBezTo>
                  <a:pt x="243" y="205"/>
                  <a:pt x="244" y="213"/>
                  <a:pt x="244" y="220"/>
                </a:cubicBezTo>
                <a:close/>
                <a:moveTo>
                  <a:pt x="188" y="66"/>
                </a:moveTo>
                <a:cubicBezTo>
                  <a:pt x="188" y="84"/>
                  <a:pt x="182" y="100"/>
                  <a:pt x="169" y="113"/>
                </a:cubicBezTo>
                <a:cubicBezTo>
                  <a:pt x="156" y="126"/>
                  <a:pt x="140" y="132"/>
                  <a:pt x="122" y="132"/>
                </a:cubicBezTo>
                <a:cubicBezTo>
                  <a:pt x="104" y="132"/>
                  <a:pt x="88" y="126"/>
                  <a:pt x="75" y="113"/>
                </a:cubicBezTo>
                <a:cubicBezTo>
                  <a:pt x="62" y="100"/>
                  <a:pt x="56" y="84"/>
                  <a:pt x="56" y="66"/>
                </a:cubicBezTo>
                <a:cubicBezTo>
                  <a:pt x="56" y="48"/>
                  <a:pt x="62" y="32"/>
                  <a:pt x="75" y="19"/>
                </a:cubicBezTo>
                <a:cubicBezTo>
                  <a:pt x="88" y="6"/>
                  <a:pt x="104" y="0"/>
                  <a:pt x="122" y="0"/>
                </a:cubicBezTo>
                <a:cubicBezTo>
                  <a:pt x="140" y="0"/>
                  <a:pt x="156" y="6"/>
                  <a:pt x="169" y="19"/>
                </a:cubicBezTo>
                <a:cubicBezTo>
                  <a:pt x="182" y="32"/>
                  <a:pt x="188" y="48"/>
                  <a:pt x="188" y="66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149" name="Freeform 121"/>
          <p:cNvSpPr>
            <a:spLocks noEditPoints="1"/>
          </p:cNvSpPr>
          <p:nvPr/>
        </p:nvSpPr>
        <p:spPr bwMode="auto">
          <a:xfrm>
            <a:off x="2975159" y="1213538"/>
            <a:ext cx="295316" cy="322000"/>
          </a:xfrm>
          <a:custGeom>
            <a:avLst/>
            <a:gdLst>
              <a:gd name="T0" fmla="*/ 63 w 244"/>
              <a:gd name="T1" fmla="*/ 218 h 265"/>
              <a:gd name="T2" fmla="*/ 48 w 244"/>
              <a:gd name="T3" fmla="*/ 218 h 265"/>
              <a:gd name="T4" fmla="*/ 48 w 244"/>
              <a:gd name="T5" fmla="*/ 202 h 265"/>
              <a:gd name="T6" fmla="*/ 63 w 244"/>
              <a:gd name="T7" fmla="*/ 202 h 265"/>
              <a:gd name="T8" fmla="*/ 244 w 244"/>
              <a:gd name="T9" fmla="*/ 220 h 265"/>
              <a:gd name="T10" fmla="*/ 198 w 244"/>
              <a:gd name="T11" fmla="*/ 265 h 265"/>
              <a:gd name="T12" fmla="*/ 13 w 244"/>
              <a:gd name="T13" fmla="*/ 253 h 265"/>
              <a:gd name="T14" fmla="*/ 1 w 244"/>
              <a:gd name="T15" fmla="*/ 198 h 265"/>
              <a:gd name="T16" fmla="*/ 14 w 244"/>
              <a:gd name="T17" fmla="*/ 151 h 265"/>
              <a:gd name="T18" fmla="*/ 48 w 244"/>
              <a:gd name="T19" fmla="*/ 123 h 265"/>
              <a:gd name="T20" fmla="*/ 45 w 244"/>
              <a:gd name="T21" fmla="*/ 179 h 265"/>
              <a:gd name="T22" fmla="*/ 23 w 244"/>
              <a:gd name="T23" fmla="*/ 210 h 265"/>
              <a:gd name="T24" fmla="*/ 56 w 244"/>
              <a:gd name="T25" fmla="*/ 243 h 265"/>
              <a:gd name="T26" fmla="*/ 89 w 244"/>
              <a:gd name="T27" fmla="*/ 210 h 265"/>
              <a:gd name="T28" fmla="*/ 67 w 244"/>
              <a:gd name="T29" fmla="*/ 179 h 265"/>
              <a:gd name="T30" fmla="*/ 71 w 244"/>
              <a:gd name="T31" fmla="*/ 127 h 265"/>
              <a:gd name="T32" fmla="*/ 173 w 244"/>
              <a:gd name="T33" fmla="*/ 127 h 265"/>
              <a:gd name="T34" fmla="*/ 177 w 244"/>
              <a:gd name="T35" fmla="*/ 155 h 265"/>
              <a:gd name="T36" fmla="*/ 133 w 244"/>
              <a:gd name="T37" fmla="*/ 199 h 265"/>
              <a:gd name="T38" fmla="*/ 128 w 244"/>
              <a:gd name="T39" fmla="*/ 226 h 265"/>
              <a:gd name="T40" fmla="*/ 144 w 244"/>
              <a:gd name="T41" fmla="*/ 243 h 265"/>
              <a:gd name="T42" fmla="*/ 161 w 244"/>
              <a:gd name="T43" fmla="*/ 226 h 265"/>
              <a:gd name="T44" fmla="*/ 155 w 244"/>
              <a:gd name="T45" fmla="*/ 199 h 265"/>
              <a:gd name="T46" fmla="*/ 177 w 244"/>
              <a:gd name="T47" fmla="*/ 177 h 265"/>
              <a:gd name="T48" fmla="*/ 199 w 244"/>
              <a:gd name="T49" fmla="*/ 199 h 265"/>
              <a:gd name="T50" fmla="*/ 194 w 244"/>
              <a:gd name="T51" fmla="*/ 226 h 265"/>
              <a:gd name="T52" fmla="*/ 211 w 244"/>
              <a:gd name="T53" fmla="*/ 243 h 265"/>
              <a:gd name="T54" fmla="*/ 227 w 244"/>
              <a:gd name="T55" fmla="*/ 226 h 265"/>
              <a:gd name="T56" fmla="*/ 222 w 244"/>
              <a:gd name="T57" fmla="*/ 199 h 265"/>
              <a:gd name="T58" fmla="*/ 199 w 244"/>
              <a:gd name="T59" fmla="*/ 161 h 265"/>
              <a:gd name="T60" fmla="*/ 200 w 244"/>
              <a:gd name="T61" fmla="*/ 145 h 265"/>
              <a:gd name="T62" fmla="*/ 198 w 244"/>
              <a:gd name="T63" fmla="*/ 130 h 265"/>
              <a:gd name="T64" fmla="*/ 216 w 244"/>
              <a:gd name="T65" fmla="*/ 133 h 265"/>
              <a:gd name="T66" fmla="*/ 239 w 244"/>
              <a:gd name="T67" fmla="*/ 174 h 265"/>
              <a:gd name="T68" fmla="*/ 244 w 244"/>
              <a:gd name="T69" fmla="*/ 220 h 265"/>
              <a:gd name="T70" fmla="*/ 169 w 244"/>
              <a:gd name="T71" fmla="*/ 113 h 265"/>
              <a:gd name="T72" fmla="*/ 75 w 244"/>
              <a:gd name="T73" fmla="*/ 113 h 265"/>
              <a:gd name="T74" fmla="*/ 75 w 244"/>
              <a:gd name="T75" fmla="*/ 19 h 265"/>
              <a:gd name="T76" fmla="*/ 169 w 244"/>
              <a:gd name="T77" fmla="*/ 19 h 2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244" h="265">
                <a:moveTo>
                  <a:pt x="67" y="210"/>
                </a:moveTo>
                <a:cubicBezTo>
                  <a:pt x="67" y="213"/>
                  <a:pt x="66" y="215"/>
                  <a:pt x="63" y="218"/>
                </a:cubicBezTo>
                <a:cubicBezTo>
                  <a:pt x="61" y="220"/>
                  <a:pt x="59" y="221"/>
                  <a:pt x="56" y="221"/>
                </a:cubicBezTo>
                <a:cubicBezTo>
                  <a:pt x="53" y="221"/>
                  <a:pt x="50" y="220"/>
                  <a:pt x="48" y="218"/>
                </a:cubicBezTo>
                <a:cubicBezTo>
                  <a:pt x="46" y="215"/>
                  <a:pt x="45" y="213"/>
                  <a:pt x="45" y="210"/>
                </a:cubicBezTo>
                <a:cubicBezTo>
                  <a:pt x="45" y="207"/>
                  <a:pt x="46" y="204"/>
                  <a:pt x="48" y="202"/>
                </a:cubicBezTo>
                <a:cubicBezTo>
                  <a:pt x="50" y="200"/>
                  <a:pt x="53" y="199"/>
                  <a:pt x="56" y="199"/>
                </a:cubicBezTo>
                <a:cubicBezTo>
                  <a:pt x="59" y="199"/>
                  <a:pt x="61" y="200"/>
                  <a:pt x="63" y="202"/>
                </a:cubicBezTo>
                <a:cubicBezTo>
                  <a:pt x="66" y="204"/>
                  <a:pt x="67" y="207"/>
                  <a:pt x="67" y="210"/>
                </a:cubicBezTo>
                <a:close/>
                <a:moveTo>
                  <a:pt x="244" y="220"/>
                </a:moveTo>
                <a:cubicBezTo>
                  <a:pt x="244" y="234"/>
                  <a:pt x="239" y="245"/>
                  <a:pt x="231" y="253"/>
                </a:cubicBezTo>
                <a:cubicBezTo>
                  <a:pt x="223" y="261"/>
                  <a:pt x="211" y="265"/>
                  <a:pt x="198" y="265"/>
                </a:cubicBezTo>
                <a:cubicBezTo>
                  <a:pt x="47" y="265"/>
                  <a:pt x="47" y="265"/>
                  <a:pt x="47" y="265"/>
                </a:cubicBezTo>
                <a:cubicBezTo>
                  <a:pt x="33" y="265"/>
                  <a:pt x="21" y="261"/>
                  <a:pt x="13" y="253"/>
                </a:cubicBezTo>
                <a:cubicBezTo>
                  <a:pt x="5" y="245"/>
                  <a:pt x="0" y="234"/>
                  <a:pt x="0" y="220"/>
                </a:cubicBezTo>
                <a:cubicBezTo>
                  <a:pt x="0" y="213"/>
                  <a:pt x="1" y="205"/>
                  <a:pt x="1" y="198"/>
                </a:cubicBezTo>
                <a:cubicBezTo>
                  <a:pt x="2" y="191"/>
                  <a:pt x="3" y="183"/>
                  <a:pt x="5" y="174"/>
                </a:cubicBezTo>
                <a:cubicBezTo>
                  <a:pt x="8" y="165"/>
                  <a:pt x="10" y="158"/>
                  <a:pt x="14" y="151"/>
                </a:cubicBezTo>
                <a:cubicBezTo>
                  <a:pt x="17" y="144"/>
                  <a:pt x="22" y="138"/>
                  <a:pt x="28" y="133"/>
                </a:cubicBezTo>
                <a:cubicBezTo>
                  <a:pt x="34" y="128"/>
                  <a:pt x="41" y="125"/>
                  <a:pt x="48" y="123"/>
                </a:cubicBezTo>
                <a:cubicBezTo>
                  <a:pt x="46" y="129"/>
                  <a:pt x="45" y="136"/>
                  <a:pt x="45" y="144"/>
                </a:cubicBezTo>
                <a:cubicBezTo>
                  <a:pt x="45" y="179"/>
                  <a:pt x="45" y="179"/>
                  <a:pt x="45" y="179"/>
                </a:cubicBezTo>
                <a:cubicBezTo>
                  <a:pt x="38" y="181"/>
                  <a:pt x="33" y="185"/>
                  <a:pt x="29" y="191"/>
                </a:cubicBezTo>
                <a:cubicBezTo>
                  <a:pt x="25" y="196"/>
                  <a:pt x="23" y="203"/>
                  <a:pt x="23" y="210"/>
                </a:cubicBezTo>
                <a:cubicBezTo>
                  <a:pt x="23" y="219"/>
                  <a:pt x="26" y="227"/>
                  <a:pt x="32" y="233"/>
                </a:cubicBezTo>
                <a:cubicBezTo>
                  <a:pt x="39" y="240"/>
                  <a:pt x="46" y="243"/>
                  <a:pt x="56" y="243"/>
                </a:cubicBezTo>
                <a:cubicBezTo>
                  <a:pt x="65" y="243"/>
                  <a:pt x="73" y="240"/>
                  <a:pt x="79" y="233"/>
                </a:cubicBezTo>
                <a:cubicBezTo>
                  <a:pt x="86" y="227"/>
                  <a:pt x="89" y="219"/>
                  <a:pt x="89" y="210"/>
                </a:cubicBezTo>
                <a:cubicBezTo>
                  <a:pt x="89" y="203"/>
                  <a:pt x="87" y="196"/>
                  <a:pt x="83" y="191"/>
                </a:cubicBezTo>
                <a:cubicBezTo>
                  <a:pt x="79" y="185"/>
                  <a:pt x="73" y="181"/>
                  <a:pt x="67" y="179"/>
                </a:cubicBezTo>
                <a:cubicBezTo>
                  <a:pt x="67" y="144"/>
                  <a:pt x="67" y="144"/>
                  <a:pt x="67" y="144"/>
                </a:cubicBezTo>
                <a:cubicBezTo>
                  <a:pt x="67" y="136"/>
                  <a:pt x="68" y="131"/>
                  <a:pt x="71" y="127"/>
                </a:cubicBezTo>
                <a:cubicBezTo>
                  <a:pt x="86" y="139"/>
                  <a:pt x="103" y="145"/>
                  <a:pt x="122" y="145"/>
                </a:cubicBezTo>
                <a:cubicBezTo>
                  <a:pt x="141" y="145"/>
                  <a:pt x="158" y="139"/>
                  <a:pt x="173" y="127"/>
                </a:cubicBezTo>
                <a:cubicBezTo>
                  <a:pt x="176" y="131"/>
                  <a:pt x="177" y="136"/>
                  <a:pt x="177" y="144"/>
                </a:cubicBezTo>
                <a:cubicBezTo>
                  <a:pt x="177" y="155"/>
                  <a:pt x="177" y="155"/>
                  <a:pt x="177" y="155"/>
                </a:cubicBezTo>
                <a:cubicBezTo>
                  <a:pt x="165" y="155"/>
                  <a:pt x="155" y="159"/>
                  <a:pt x="146" y="168"/>
                </a:cubicBezTo>
                <a:cubicBezTo>
                  <a:pt x="137" y="176"/>
                  <a:pt x="133" y="187"/>
                  <a:pt x="133" y="199"/>
                </a:cubicBezTo>
                <a:cubicBezTo>
                  <a:pt x="133" y="214"/>
                  <a:pt x="133" y="214"/>
                  <a:pt x="133" y="214"/>
                </a:cubicBezTo>
                <a:cubicBezTo>
                  <a:pt x="129" y="218"/>
                  <a:pt x="128" y="222"/>
                  <a:pt x="128" y="226"/>
                </a:cubicBezTo>
                <a:cubicBezTo>
                  <a:pt x="128" y="231"/>
                  <a:pt x="129" y="235"/>
                  <a:pt x="132" y="238"/>
                </a:cubicBezTo>
                <a:cubicBezTo>
                  <a:pt x="136" y="241"/>
                  <a:pt x="140" y="243"/>
                  <a:pt x="144" y="243"/>
                </a:cubicBezTo>
                <a:cubicBezTo>
                  <a:pt x="149" y="243"/>
                  <a:pt x="153" y="241"/>
                  <a:pt x="156" y="238"/>
                </a:cubicBezTo>
                <a:cubicBezTo>
                  <a:pt x="159" y="235"/>
                  <a:pt x="161" y="231"/>
                  <a:pt x="161" y="226"/>
                </a:cubicBezTo>
                <a:cubicBezTo>
                  <a:pt x="161" y="222"/>
                  <a:pt x="159" y="218"/>
                  <a:pt x="155" y="214"/>
                </a:cubicBezTo>
                <a:cubicBezTo>
                  <a:pt x="155" y="199"/>
                  <a:pt x="155" y="199"/>
                  <a:pt x="155" y="199"/>
                </a:cubicBezTo>
                <a:cubicBezTo>
                  <a:pt x="155" y="193"/>
                  <a:pt x="157" y="188"/>
                  <a:pt x="162" y="183"/>
                </a:cubicBezTo>
                <a:cubicBezTo>
                  <a:pt x="166" y="179"/>
                  <a:pt x="171" y="177"/>
                  <a:pt x="177" y="177"/>
                </a:cubicBezTo>
                <a:cubicBezTo>
                  <a:pt x="183" y="177"/>
                  <a:pt x="189" y="179"/>
                  <a:pt x="193" y="183"/>
                </a:cubicBezTo>
                <a:cubicBezTo>
                  <a:pt x="197" y="188"/>
                  <a:pt x="199" y="193"/>
                  <a:pt x="199" y="199"/>
                </a:cubicBezTo>
                <a:cubicBezTo>
                  <a:pt x="199" y="214"/>
                  <a:pt x="199" y="214"/>
                  <a:pt x="199" y="214"/>
                </a:cubicBezTo>
                <a:cubicBezTo>
                  <a:pt x="196" y="218"/>
                  <a:pt x="194" y="222"/>
                  <a:pt x="194" y="226"/>
                </a:cubicBezTo>
                <a:cubicBezTo>
                  <a:pt x="194" y="231"/>
                  <a:pt x="196" y="235"/>
                  <a:pt x="199" y="238"/>
                </a:cubicBezTo>
                <a:cubicBezTo>
                  <a:pt x="202" y="241"/>
                  <a:pt x="206" y="243"/>
                  <a:pt x="211" y="243"/>
                </a:cubicBezTo>
                <a:cubicBezTo>
                  <a:pt x="215" y="243"/>
                  <a:pt x="219" y="241"/>
                  <a:pt x="222" y="238"/>
                </a:cubicBezTo>
                <a:cubicBezTo>
                  <a:pt x="225" y="235"/>
                  <a:pt x="227" y="231"/>
                  <a:pt x="227" y="226"/>
                </a:cubicBezTo>
                <a:cubicBezTo>
                  <a:pt x="227" y="222"/>
                  <a:pt x="225" y="218"/>
                  <a:pt x="222" y="214"/>
                </a:cubicBezTo>
                <a:cubicBezTo>
                  <a:pt x="222" y="199"/>
                  <a:pt x="222" y="199"/>
                  <a:pt x="222" y="199"/>
                </a:cubicBezTo>
                <a:cubicBezTo>
                  <a:pt x="222" y="191"/>
                  <a:pt x="220" y="184"/>
                  <a:pt x="216" y="177"/>
                </a:cubicBezTo>
                <a:cubicBezTo>
                  <a:pt x="212" y="170"/>
                  <a:pt x="206" y="165"/>
                  <a:pt x="199" y="161"/>
                </a:cubicBezTo>
                <a:cubicBezTo>
                  <a:pt x="199" y="159"/>
                  <a:pt x="199" y="157"/>
                  <a:pt x="200" y="153"/>
                </a:cubicBezTo>
                <a:cubicBezTo>
                  <a:pt x="200" y="150"/>
                  <a:pt x="200" y="147"/>
                  <a:pt x="200" y="145"/>
                </a:cubicBezTo>
                <a:cubicBezTo>
                  <a:pt x="199" y="143"/>
                  <a:pt x="199" y="141"/>
                  <a:pt x="199" y="138"/>
                </a:cubicBezTo>
                <a:cubicBezTo>
                  <a:pt x="199" y="135"/>
                  <a:pt x="198" y="132"/>
                  <a:pt x="198" y="130"/>
                </a:cubicBezTo>
                <a:cubicBezTo>
                  <a:pt x="197" y="127"/>
                  <a:pt x="197" y="125"/>
                  <a:pt x="196" y="123"/>
                </a:cubicBezTo>
                <a:cubicBezTo>
                  <a:pt x="203" y="125"/>
                  <a:pt x="210" y="128"/>
                  <a:pt x="216" y="133"/>
                </a:cubicBezTo>
                <a:cubicBezTo>
                  <a:pt x="222" y="138"/>
                  <a:pt x="227" y="144"/>
                  <a:pt x="230" y="151"/>
                </a:cubicBezTo>
                <a:cubicBezTo>
                  <a:pt x="234" y="158"/>
                  <a:pt x="236" y="165"/>
                  <a:pt x="239" y="174"/>
                </a:cubicBezTo>
                <a:cubicBezTo>
                  <a:pt x="241" y="183"/>
                  <a:pt x="242" y="191"/>
                  <a:pt x="243" y="198"/>
                </a:cubicBezTo>
                <a:cubicBezTo>
                  <a:pt x="243" y="205"/>
                  <a:pt x="244" y="213"/>
                  <a:pt x="244" y="220"/>
                </a:cubicBezTo>
                <a:close/>
                <a:moveTo>
                  <a:pt x="188" y="66"/>
                </a:moveTo>
                <a:cubicBezTo>
                  <a:pt x="188" y="84"/>
                  <a:pt x="182" y="100"/>
                  <a:pt x="169" y="113"/>
                </a:cubicBezTo>
                <a:cubicBezTo>
                  <a:pt x="156" y="126"/>
                  <a:pt x="140" y="132"/>
                  <a:pt x="122" y="132"/>
                </a:cubicBezTo>
                <a:cubicBezTo>
                  <a:pt x="104" y="132"/>
                  <a:pt x="88" y="126"/>
                  <a:pt x="75" y="113"/>
                </a:cubicBezTo>
                <a:cubicBezTo>
                  <a:pt x="62" y="100"/>
                  <a:pt x="56" y="84"/>
                  <a:pt x="56" y="66"/>
                </a:cubicBezTo>
                <a:cubicBezTo>
                  <a:pt x="56" y="48"/>
                  <a:pt x="62" y="32"/>
                  <a:pt x="75" y="19"/>
                </a:cubicBezTo>
                <a:cubicBezTo>
                  <a:pt x="88" y="6"/>
                  <a:pt x="104" y="0"/>
                  <a:pt x="122" y="0"/>
                </a:cubicBezTo>
                <a:cubicBezTo>
                  <a:pt x="140" y="0"/>
                  <a:pt x="156" y="6"/>
                  <a:pt x="169" y="19"/>
                </a:cubicBezTo>
                <a:cubicBezTo>
                  <a:pt x="182" y="32"/>
                  <a:pt x="188" y="48"/>
                  <a:pt x="188" y="66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150" name="Freeform 121"/>
          <p:cNvSpPr>
            <a:spLocks noEditPoints="1"/>
          </p:cNvSpPr>
          <p:nvPr/>
        </p:nvSpPr>
        <p:spPr bwMode="auto">
          <a:xfrm>
            <a:off x="1041728" y="5649446"/>
            <a:ext cx="295316" cy="322000"/>
          </a:xfrm>
          <a:custGeom>
            <a:avLst/>
            <a:gdLst>
              <a:gd name="T0" fmla="*/ 63 w 244"/>
              <a:gd name="T1" fmla="*/ 218 h 265"/>
              <a:gd name="T2" fmla="*/ 48 w 244"/>
              <a:gd name="T3" fmla="*/ 218 h 265"/>
              <a:gd name="T4" fmla="*/ 48 w 244"/>
              <a:gd name="T5" fmla="*/ 202 h 265"/>
              <a:gd name="T6" fmla="*/ 63 w 244"/>
              <a:gd name="T7" fmla="*/ 202 h 265"/>
              <a:gd name="T8" fmla="*/ 244 w 244"/>
              <a:gd name="T9" fmla="*/ 220 h 265"/>
              <a:gd name="T10" fmla="*/ 198 w 244"/>
              <a:gd name="T11" fmla="*/ 265 h 265"/>
              <a:gd name="T12" fmla="*/ 13 w 244"/>
              <a:gd name="T13" fmla="*/ 253 h 265"/>
              <a:gd name="T14" fmla="*/ 1 w 244"/>
              <a:gd name="T15" fmla="*/ 198 h 265"/>
              <a:gd name="T16" fmla="*/ 14 w 244"/>
              <a:gd name="T17" fmla="*/ 151 h 265"/>
              <a:gd name="T18" fmla="*/ 48 w 244"/>
              <a:gd name="T19" fmla="*/ 123 h 265"/>
              <a:gd name="T20" fmla="*/ 45 w 244"/>
              <a:gd name="T21" fmla="*/ 179 h 265"/>
              <a:gd name="T22" fmla="*/ 23 w 244"/>
              <a:gd name="T23" fmla="*/ 210 h 265"/>
              <a:gd name="T24" fmla="*/ 56 w 244"/>
              <a:gd name="T25" fmla="*/ 243 h 265"/>
              <a:gd name="T26" fmla="*/ 89 w 244"/>
              <a:gd name="T27" fmla="*/ 210 h 265"/>
              <a:gd name="T28" fmla="*/ 67 w 244"/>
              <a:gd name="T29" fmla="*/ 179 h 265"/>
              <a:gd name="T30" fmla="*/ 71 w 244"/>
              <a:gd name="T31" fmla="*/ 127 h 265"/>
              <a:gd name="T32" fmla="*/ 173 w 244"/>
              <a:gd name="T33" fmla="*/ 127 h 265"/>
              <a:gd name="T34" fmla="*/ 177 w 244"/>
              <a:gd name="T35" fmla="*/ 155 h 265"/>
              <a:gd name="T36" fmla="*/ 133 w 244"/>
              <a:gd name="T37" fmla="*/ 199 h 265"/>
              <a:gd name="T38" fmla="*/ 128 w 244"/>
              <a:gd name="T39" fmla="*/ 226 h 265"/>
              <a:gd name="T40" fmla="*/ 144 w 244"/>
              <a:gd name="T41" fmla="*/ 243 h 265"/>
              <a:gd name="T42" fmla="*/ 161 w 244"/>
              <a:gd name="T43" fmla="*/ 226 h 265"/>
              <a:gd name="T44" fmla="*/ 155 w 244"/>
              <a:gd name="T45" fmla="*/ 199 h 265"/>
              <a:gd name="T46" fmla="*/ 177 w 244"/>
              <a:gd name="T47" fmla="*/ 177 h 265"/>
              <a:gd name="T48" fmla="*/ 199 w 244"/>
              <a:gd name="T49" fmla="*/ 199 h 265"/>
              <a:gd name="T50" fmla="*/ 194 w 244"/>
              <a:gd name="T51" fmla="*/ 226 h 265"/>
              <a:gd name="T52" fmla="*/ 211 w 244"/>
              <a:gd name="T53" fmla="*/ 243 h 265"/>
              <a:gd name="T54" fmla="*/ 227 w 244"/>
              <a:gd name="T55" fmla="*/ 226 h 265"/>
              <a:gd name="T56" fmla="*/ 222 w 244"/>
              <a:gd name="T57" fmla="*/ 199 h 265"/>
              <a:gd name="T58" fmla="*/ 199 w 244"/>
              <a:gd name="T59" fmla="*/ 161 h 265"/>
              <a:gd name="T60" fmla="*/ 200 w 244"/>
              <a:gd name="T61" fmla="*/ 145 h 265"/>
              <a:gd name="T62" fmla="*/ 198 w 244"/>
              <a:gd name="T63" fmla="*/ 130 h 265"/>
              <a:gd name="T64" fmla="*/ 216 w 244"/>
              <a:gd name="T65" fmla="*/ 133 h 265"/>
              <a:gd name="T66" fmla="*/ 239 w 244"/>
              <a:gd name="T67" fmla="*/ 174 h 265"/>
              <a:gd name="T68" fmla="*/ 244 w 244"/>
              <a:gd name="T69" fmla="*/ 220 h 265"/>
              <a:gd name="T70" fmla="*/ 169 w 244"/>
              <a:gd name="T71" fmla="*/ 113 h 265"/>
              <a:gd name="T72" fmla="*/ 75 w 244"/>
              <a:gd name="T73" fmla="*/ 113 h 265"/>
              <a:gd name="T74" fmla="*/ 75 w 244"/>
              <a:gd name="T75" fmla="*/ 19 h 265"/>
              <a:gd name="T76" fmla="*/ 169 w 244"/>
              <a:gd name="T77" fmla="*/ 19 h 2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244" h="265">
                <a:moveTo>
                  <a:pt x="67" y="210"/>
                </a:moveTo>
                <a:cubicBezTo>
                  <a:pt x="67" y="213"/>
                  <a:pt x="66" y="215"/>
                  <a:pt x="63" y="218"/>
                </a:cubicBezTo>
                <a:cubicBezTo>
                  <a:pt x="61" y="220"/>
                  <a:pt x="59" y="221"/>
                  <a:pt x="56" y="221"/>
                </a:cubicBezTo>
                <a:cubicBezTo>
                  <a:pt x="53" y="221"/>
                  <a:pt x="50" y="220"/>
                  <a:pt x="48" y="218"/>
                </a:cubicBezTo>
                <a:cubicBezTo>
                  <a:pt x="46" y="215"/>
                  <a:pt x="45" y="213"/>
                  <a:pt x="45" y="210"/>
                </a:cubicBezTo>
                <a:cubicBezTo>
                  <a:pt x="45" y="207"/>
                  <a:pt x="46" y="204"/>
                  <a:pt x="48" y="202"/>
                </a:cubicBezTo>
                <a:cubicBezTo>
                  <a:pt x="50" y="200"/>
                  <a:pt x="53" y="199"/>
                  <a:pt x="56" y="199"/>
                </a:cubicBezTo>
                <a:cubicBezTo>
                  <a:pt x="59" y="199"/>
                  <a:pt x="61" y="200"/>
                  <a:pt x="63" y="202"/>
                </a:cubicBezTo>
                <a:cubicBezTo>
                  <a:pt x="66" y="204"/>
                  <a:pt x="67" y="207"/>
                  <a:pt x="67" y="210"/>
                </a:cubicBezTo>
                <a:close/>
                <a:moveTo>
                  <a:pt x="244" y="220"/>
                </a:moveTo>
                <a:cubicBezTo>
                  <a:pt x="244" y="234"/>
                  <a:pt x="239" y="245"/>
                  <a:pt x="231" y="253"/>
                </a:cubicBezTo>
                <a:cubicBezTo>
                  <a:pt x="223" y="261"/>
                  <a:pt x="211" y="265"/>
                  <a:pt x="198" y="265"/>
                </a:cubicBezTo>
                <a:cubicBezTo>
                  <a:pt x="47" y="265"/>
                  <a:pt x="47" y="265"/>
                  <a:pt x="47" y="265"/>
                </a:cubicBezTo>
                <a:cubicBezTo>
                  <a:pt x="33" y="265"/>
                  <a:pt x="21" y="261"/>
                  <a:pt x="13" y="253"/>
                </a:cubicBezTo>
                <a:cubicBezTo>
                  <a:pt x="5" y="245"/>
                  <a:pt x="0" y="234"/>
                  <a:pt x="0" y="220"/>
                </a:cubicBezTo>
                <a:cubicBezTo>
                  <a:pt x="0" y="213"/>
                  <a:pt x="1" y="205"/>
                  <a:pt x="1" y="198"/>
                </a:cubicBezTo>
                <a:cubicBezTo>
                  <a:pt x="2" y="191"/>
                  <a:pt x="3" y="183"/>
                  <a:pt x="5" y="174"/>
                </a:cubicBezTo>
                <a:cubicBezTo>
                  <a:pt x="8" y="165"/>
                  <a:pt x="10" y="158"/>
                  <a:pt x="14" y="151"/>
                </a:cubicBezTo>
                <a:cubicBezTo>
                  <a:pt x="17" y="144"/>
                  <a:pt x="22" y="138"/>
                  <a:pt x="28" y="133"/>
                </a:cubicBezTo>
                <a:cubicBezTo>
                  <a:pt x="34" y="128"/>
                  <a:pt x="41" y="125"/>
                  <a:pt x="48" y="123"/>
                </a:cubicBezTo>
                <a:cubicBezTo>
                  <a:pt x="46" y="129"/>
                  <a:pt x="45" y="136"/>
                  <a:pt x="45" y="144"/>
                </a:cubicBezTo>
                <a:cubicBezTo>
                  <a:pt x="45" y="179"/>
                  <a:pt x="45" y="179"/>
                  <a:pt x="45" y="179"/>
                </a:cubicBezTo>
                <a:cubicBezTo>
                  <a:pt x="38" y="181"/>
                  <a:pt x="33" y="185"/>
                  <a:pt x="29" y="191"/>
                </a:cubicBezTo>
                <a:cubicBezTo>
                  <a:pt x="25" y="196"/>
                  <a:pt x="23" y="203"/>
                  <a:pt x="23" y="210"/>
                </a:cubicBezTo>
                <a:cubicBezTo>
                  <a:pt x="23" y="219"/>
                  <a:pt x="26" y="227"/>
                  <a:pt x="32" y="233"/>
                </a:cubicBezTo>
                <a:cubicBezTo>
                  <a:pt x="39" y="240"/>
                  <a:pt x="46" y="243"/>
                  <a:pt x="56" y="243"/>
                </a:cubicBezTo>
                <a:cubicBezTo>
                  <a:pt x="65" y="243"/>
                  <a:pt x="73" y="240"/>
                  <a:pt x="79" y="233"/>
                </a:cubicBezTo>
                <a:cubicBezTo>
                  <a:pt x="86" y="227"/>
                  <a:pt x="89" y="219"/>
                  <a:pt x="89" y="210"/>
                </a:cubicBezTo>
                <a:cubicBezTo>
                  <a:pt x="89" y="203"/>
                  <a:pt x="87" y="196"/>
                  <a:pt x="83" y="191"/>
                </a:cubicBezTo>
                <a:cubicBezTo>
                  <a:pt x="79" y="185"/>
                  <a:pt x="73" y="181"/>
                  <a:pt x="67" y="179"/>
                </a:cubicBezTo>
                <a:cubicBezTo>
                  <a:pt x="67" y="144"/>
                  <a:pt x="67" y="144"/>
                  <a:pt x="67" y="144"/>
                </a:cubicBezTo>
                <a:cubicBezTo>
                  <a:pt x="67" y="136"/>
                  <a:pt x="68" y="131"/>
                  <a:pt x="71" y="127"/>
                </a:cubicBezTo>
                <a:cubicBezTo>
                  <a:pt x="86" y="139"/>
                  <a:pt x="103" y="145"/>
                  <a:pt x="122" y="145"/>
                </a:cubicBezTo>
                <a:cubicBezTo>
                  <a:pt x="141" y="145"/>
                  <a:pt x="158" y="139"/>
                  <a:pt x="173" y="127"/>
                </a:cubicBezTo>
                <a:cubicBezTo>
                  <a:pt x="176" y="131"/>
                  <a:pt x="177" y="136"/>
                  <a:pt x="177" y="144"/>
                </a:cubicBezTo>
                <a:cubicBezTo>
                  <a:pt x="177" y="155"/>
                  <a:pt x="177" y="155"/>
                  <a:pt x="177" y="155"/>
                </a:cubicBezTo>
                <a:cubicBezTo>
                  <a:pt x="165" y="155"/>
                  <a:pt x="155" y="159"/>
                  <a:pt x="146" y="168"/>
                </a:cubicBezTo>
                <a:cubicBezTo>
                  <a:pt x="137" y="176"/>
                  <a:pt x="133" y="187"/>
                  <a:pt x="133" y="199"/>
                </a:cubicBezTo>
                <a:cubicBezTo>
                  <a:pt x="133" y="214"/>
                  <a:pt x="133" y="214"/>
                  <a:pt x="133" y="214"/>
                </a:cubicBezTo>
                <a:cubicBezTo>
                  <a:pt x="129" y="218"/>
                  <a:pt x="128" y="222"/>
                  <a:pt x="128" y="226"/>
                </a:cubicBezTo>
                <a:cubicBezTo>
                  <a:pt x="128" y="231"/>
                  <a:pt x="129" y="235"/>
                  <a:pt x="132" y="238"/>
                </a:cubicBezTo>
                <a:cubicBezTo>
                  <a:pt x="136" y="241"/>
                  <a:pt x="140" y="243"/>
                  <a:pt x="144" y="243"/>
                </a:cubicBezTo>
                <a:cubicBezTo>
                  <a:pt x="149" y="243"/>
                  <a:pt x="153" y="241"/>
                  <a:pt x="156" y="238"/>
                </a:cubicBezTo>
                <a:cubicBezTo>
                  <a:pt x="159" y="235"/>
                  <a:pt x="161" y="231"/>
                  <a:pt x="161" y="226"/>
                </a:cubicBezTo>
                <a:cubicBezTo>
                  <a:pt x="161" y="222"/>
                  <a:pt x="159" y="218"/>
                  <a:pt x="155" y="214"/>
                </a:cubicBezTo>
                <a:cubicBezTo>
                  <a:pt x="155" y="199"/>
                  <a:pt x="155" y="199"/>
                  <a:pt x="155" y="199"/>
                </a:cubicBezTo>
                <a:cubicBezTo>
                  <a:pt x="155" y="193"/>
                  <a:pt x="157" y="188"/>
                  <a:pt x="162" y="183"/>
                </a:cubicBezTo>
                <a:cubicBezTo>
                  <a:pt x="166" y="179"/>
                  <a:pt x="171" y="177"/>
                  <a:pt x="177" y="177"/>
                </a:cubicBezTo>
                <a:cubicBezTo>
                  <a:pt x="183" y="177"/>
                  <a:pt x="189" y="179"/>
                  <a:pt x="193" y="183"/>
                </a:cubicBezTo>
                <a:cubicBezTo>
                  <a:pt x="197" y="188"/>
                  <a:pt x="199" y="193"/>
                  <a:pt x="199" y="199"/>
                </a:cubicBezTo>
                <a:cubicBezTo>
                  <a:pt x="199" y="214"/>
                  <a:pt x="199" y="214"/>
                  <a:pt x="199" y="214"/>
                </a:cubicBezTo>
                <a:cubicBezTo>
                  <a:pt x="196" y="218"/>
                  <a:pt x="194" y="222"/>
                  <a:pt x="194" y="226"/>
                </a:cubicBezTo>
                <a:cubicBezTo>
                  <a:pt x="194" y="231"/>
                  <a:pt x="196" y="235"/>
                  <a:pt x="199" y="238"/>
                </a:cubicBezTo>
                <a:cubicBezTo>
                  <a:pt x="202" y="241"/>
                  <a:pt x="206" y="243"/>
                  <a:pt x="211" y="243"/>
                </a:cubicBezTo>
                <a:cubicBezTo>
                  <a:pt x="215" y="243"/>
                  <a:pt x="219" y="241"/>
                  <a:pt x="222" y="238"/>
                </a:cubicBezTo>
                <a:cubicBezTo>
                  <a:pt x="225" y="235"/>
                  <a:pt x="227" y="231"/>
                  <a:pt x="227" y="226"/>
                </a:cubicBezTo>
                <a:cubicBezTo>
                  <a:pt x="227" y="222"/>
                  <a:pt x="225" y="218"/>
                  <a:pt x="222" y="214"/>
                </a:cubicBezTo>
                <a:cubicBezTo>
                  <a:pt x="222" y="199"/>
                  <a:pt x="222" y="199"/>
                  <a:pt x="222" y="199"/>
                </a:cubicBezTo>
                <a:cubicBezTo>
                  <a:pt x="222" y="191"/>
                  <a:pt x="220" y="184"/>
                  <a:pt x="216" y="177"/>
                </a:cubicBezTo>
                <a:cubicBezTo>
                  <a:pt x="212" y="170"/>
                  <a:pt x="206" y="165"/>
                  <a:pt x="199" y="161"/>
                </a:cubicBezTo>
                <a:cubicBezTo>
                  <a:pt x="199" y="159"/>
                  <a:pt x="199" y="157"/>
                  <a:pt x="200" y="153"/>
                </a:cubicBezTo>
                <a:cubicBezTo>
                  <a:pt x="200" y="150"/>
                  <a:pt x="200" y="147"/>
                  <a:pt x="200" y="145"/>
                </a:cubicBezTo>
                <a:cubicBezTo>
                  <a:pt x="199" y="143"/>
                  <a:pt x="199" y="141"/>
                  <a:pt x="199" y="138"/>
                </a:cubicBezTo>
                <a:cubicBezTo>
                  <a:pt x="199" y="135"/>
                  <a:pt x="198" y="132"/>
                  <a:pt x="198" y="130"/>
                </a:cubicBezTo>
                <a:cubicBezTo>
                  <a:pt x="197" y="127"/>
                  <a:pt x="197" y="125"/>
                  <a:pt x="196" y="123"/>
                </a:cubicBezTo>
                <a:cubicBezTo>
                  <a:pt x="203" y="125"/>
                  <a:pt x="210" y="128"/>
                  <a:pt x="216" y="133"/>
                </a:cubicBezTo>
                <a:cubicBezTo>
                  <a:pt x="222" y="138"/>
                  <a:pt x="227" y="144"/>
                  <a:pt x="230" y="151"/>
                </a:cubicBezTo>
                <a:cubicBezTo>
                  <a:pt x="234" y="158"/>
                  <a:pt x="236" y="165"/>
                  <a:pt x="239" y="174"/>
                </a:cubicBezTo>
                <a:cubicBezTo>
                  <a:pt x="241" y="183"/>
                  <a:pt x="242" y="191"/>
                  <a:pt x="243" y="198"/>
                </a:cubicBezTo>
                <a:cubicBezTo>
                  <a:pt x="243" y="205"/>
                  <a:pt x="244" y="213"/>
                  <a:pt x="244" y="220"/>
                </a:cubicBezTo>
                <a:close/>
                <a:moveTo>
                  <a:pt x="188" y="66"/>
                </a:moveTo>
                <a:cubicBezTo>
                  <a:pt x="188" y="84"/>
                  <a:pt x="182" y="100"/>
                  <a:pt x="169" y="113"/>
                </a:cubicBezTo>
                <a:cubicBezTo>
                  <a:pt x="156" y="126"/>
                  <a:pt x="140" y="132"/>
                  <a:pt x="122" y="132"/>
                </a:cubicBezTo>
                <a:cubicBezTo>
                  <a:pt x="104" y="132"/>
                  <a:pt x="88" y="126"/>
                  <a:pt x="75" y="113"/>
                </a:cubicBezTo>
                <a:cubicBezTo>
                  <a:pt x="62" y="100"/>
                  <a:pt x="56" y="84"/>
                  <a:pt x="56" y="66"/>
                </a:cubicBezTo>
                <a:cubicBezTo>
                  <a:pt x="56" y="48"/>
                  <a:pt x="62" y="32"/>
                  <a:pt x="75" y="19"/>
                </a:cubicBezTo>
                <a:cubicBezTo>
                  <a:pt x="88" y="6"/>
                  <a:pt x="104" y="0"/>
                  <a:pt x="122" y="0"/>
                </a:cubicBezTo>
                <a:cubicBezTo>
                  <a:pt x="140" y="0"/>
                  <a:pt x="156" y="6"/>
                  <a:pt x="169" y="19"/>
                </a:cubicBezTo>
                <a:cubicBezTo>
                  <a:pt x="182" y="32"/>
                  <a:pt x="188" y="48"/>
                  <a:pt x="188" y="66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grpSp>
        <p:nvGrpSpPr>
          <p:cNvPr id="151" name="Group 150"/>
          <p:cNvGrpSpPr/>
          <p:nvPr/>
        </p:nvGrpSpPr>
        <p:grpSpPr>
          <a:xfrm rot="2517468">
            <a:off x="10311170" y="715534"/>
            <a:ext cx="511655" cy="761747"/>
            <a:chOff x="7273925" y="1638300"/>
            <a:chExt cx="354013" cy="527051"/>
          </a:xfrm>
          <a:solidFill>
            <a:schemeClr val="tx1">
              <a:alpha val="20000"/>
            </a:schemeClr>
          </a:solidFill>
        </p:grpSpPr>
        <p:sp>
          <p:nvSpPr>
            <p:cNvPr id="152" name="Freeform 151"/>
            <p:cNvSpPr>
              <a:spLocks/>
            </p:cNvSpPr>
            <p:nvPr/>
          </p:nvSpPr>
          <p:spPr bwMode="auto">
            <a:xfrm>
              <a:off x="7313613" y="1638300"/>
              <a:ext cx="53975" cy="58738"/>
            </a:xfrm>
            <a:custGeom>
              <a:avLst/>
              <a:gdLst>
                <a:gd name="T0" fmla="*/ 21 w 26"/>
                <a:gd name="T1" fmla="*/ 21 h 28"/>
                <a:gd name="T2" fmla="*/ 4 w 26"/>
                <a:gd name="T3" fmla="*/ 26 h 28"/>
                <a:gd name="T4" fmla="*/ 5 w 26"/>
                <a:gd name="T5" fmla="*/ 9 h 28"/>
                <a:gd name="T6" fmla="*/ 22 w 26"/>
                <a:gd name="T7" fmla="*/ 4 h 28"/>
                <a:gd name="T8" fmla="*/ 21 w 26"/>
                <a:gd name="T9" fmla="*/ 2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28">
                  <a:moveTo>
                    <a:pt x="21" y="21"/>
                  </a:moveTo>
                  <a:cubicBezTo>
                    <a:pt x="16" y="28"/>
                    <a:pt x="4" y="26"/>
                    <a:pt x="4" y="26"/>
                  </a:cubicBezTo>
                  <a:cubicBezTo>
                    <a:pt x="4" y="26"/>
                    <a:pt x="0" y="15"/>
                    <a:pt x="5" y="9"/>
                  </a:cubicBezTo>
                  <a:cubicBezTo>
                    <a:pt x="10" y="2"/>
                    <a:pt x="18" y="0"/>
                    <a:pt x="22" y="4"/>
                  </a:cubicBezTo>
                  <a:cubicBezTo>
                    <a:pt x="26" y="7"/>
                    <a:pt x="26" y="15"/>
                    <a:pt x="21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152"/>
            <p:cNvSpPr>
              <a:spLocks/>
            </p:cNvSpPr>
            <p:nvPr/>
          </p:nvSpPr>
          <p:spPr bwMode="auto">
            <a:xfrm>
              <a:off x="7494588" y="1638300"/>
              <a:ext cx="53975" cy="58738"/>
            </a:xfrm>
            <a:custGeom>
              <a:avLst/>
              <a:gdLst>
                <a:gd name="T0" fmla="*/ 5 w 26"/>
                <a:gd name="T1" fmla="*/ 21 h 28"/>
                <a:gd name="T2" fmla="*/ 22 w 26"/>
                <a:gd name="T3" fmla="*/ 26 h 28"/>
                <a:gd name="T4" fmla="*/ 21 w 26"/>
                <a:gd name="T5" fmla="*/ 9 h 28"/>
                <a:gd name="T6" fmla="*/ 4 w 26"/>
                <a:gd name="T7" fmla="*/ 4 h 28"/>
                <a:gd name="T8" fmla="*/ 5 w 26"/>
                <a:gd name="T9" fmla="*/ 2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28">
                  <a:moveTo>
                    <a:pt x="5" y="21"/>
                  </a:moveTo>
                  <a:cubicBezTo>
                    <a:pt x="10" y="28"/>
                    <a:pt x="22" y="26"/>
                    <a:pt x="22" y="26"/>
                  </a:cubicBezTo>
                  <a:cubicBezTo>
                    <a:pt x="22" y="26"/>
                    <a:pt x="26" y="15"/>
                    <a:pt x="21" y="9"/>
                  </a:cubicBezTo>
                  <a:cubicBezTo>
                    <a:pt x="16" y="2"/>
                    <a:pt x="8" y="0"/>
                    <a:pt x="4" y="4"/>
                  </a:cubicBezTo>
                  <a:cubicBezTo>
                    <a:pt x="0" y="7"/>
                    <a:pt x="0" y="15"/>
                    <a:pt x="5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153"/>
            <p:cNvSpPr>
              <a:spLocks noEditPoints="1"/>
            </p:cNvSpPr>
            <p:nvPr/>
          </p:nvSpPr>
          <p:spPr bwMode="auto">
            <a:xfrm>
              <a:off x="7273925" y="1690688"/>
              <a:ext cx="342900" cy="474663"/>
            </a:xfrm>
            <a:custGeom>
              <a:avLst/>
              <a:gdLst>
                <a:gd name="T0" fmla="*/ 134 w 165"/>
                <a:gd name="T1" fmla="*/ 136 h 229"/>
                <a:gd name="T2" fmla="*/ 127 w 165"/>
                <a:gd name="T3" fmla="*/ 127 h 229"/>
                <a:gd name="T4" fmla="*/ 131 w 165"/>
                <a:gd name="T5" fmla="*/ 118 h 229"/>
                <a:gd name="T6" fmla="*/ 127 w 165"/>
                <a:gd name="T7" fmla="*/ 111 h 229"/>
                <a:gd name="T8" fmla="*/ 118 w 165"/>
                <a:gd name="T9" fmla="*/ 128 h 229"/>
                <a:gd name="T10" fmla="*/ 132 w 165"/>
                <a:gd name="T11" fmla="*/ 144 h 229"/>
                <a:gd name="T12" fmla="*/ 156 w 165"/>
                <a:gd name="T13" fmla="*/ 182 h 229"/>
                <a:gd name="T14" fmla="*/ 118 w 165"/>
                <a:gd name="T15" fmla="*/ 221 h 229"/>
                <a:gd name="T16" fmla="*/ 79 w 165"/>
                <a:gd name="T17" fmla="*/ 182 h 229"/>
                <a:gd name="T18" fmla="*/ 79 w 165"/>
                <a:gd name="T19" fmla="*/ 140 h 229"/>
                <a:gd name="T20" fmla="*/ 93 w 165"/>
                <a:gd name="T21" fmla="*/ 123 h 229"/>
                <a:gd name="T22" fmla="*/ 146 w 165"/>
                <a:gd name="T23" fmla="*/ 41 h 229"/>
                <a:gd name="T24" fmla="*/ 134 w 165"/>
                <a:gd name="T25" fmla="*/ 0 h 229"/>
                <a:gd name="T26" fmla="*/ 128 w 165"/>
                <a:gd name="T27" fmla="*/ 7 h 229"/>
                <a:gd name="T28" fmla="*/ 137 w 165"/>
                <a:gd name="T29" fmla="*/ 39 h 229"/>
                <a:gd name="T30" fmla="*/ 113 w 165"/>
                <a:gd name="T31" fmla="*/ 82 h 229"/>
                <a:gd name="T32" fmla="*/ 38 w 165"/>
                <a:gd name="T33" fmla="*/ 82 h 229"/>
                <a:gd name="T34" fmla="*/ 14 w 165"/>
                <a:gd name="T35" fmla="*/ 39 h 229"/>
                <a:gd name="T36" fmla="*/ 23 w 165"/>
                <a:gd name="T37" fmla="*/ 7 h 229"/>
                <a:gd name="T38" fmla="*/ 20 w 165"/>
                <a:gd name="T39" fmla="*/ 4 h 229"/>
                <a:gd name="T40" fmla="*/ 17 w 165"/>
                <a:gd name="T41" fmla="*/ 0 h 229"/>
                <a:gd name="T42" fmla="*/ 5 w 165"/>
                <a:gd name="T43" fmla="*/ 41 h 229"/>
                <a:gd name="T44" fmla="*/ 63 w 165"/>
                <a:gd name="T45" fmla="*/ 128 h 229"/>
                <a:gd name="T46" fmla="*/ 63 w 165"/>
                <a:gd name="T47" fmla="*/ 128 h 229"/>
                <a:gd name="T48" fmla="*/ 70 w 165"/>
                <a:gd name="T49" fmla="*/ 138 h 229"/>
                <a:gd name="T50" fmla="*/ 70 w 165"/>
                <a:gd name="T51" fmla="*/ 182 h 229"/>
                <a:gd name="T52" fmla="*/ 118 w 165"/>
                <a:gd name="T53" fmla="*/ 229 h 229"/>
                <a:gd name="T54" fmla="*/ 165 w 165"/>
                <a:gd name="T55" fmla="*/ 182 h 229"/>
                <a:gd name="T56" fmla="*/ 134 w 165"/>
                <a:gd name="T57" fmla="*/ 136 h 229"/>
                <a:gd name="T58" fmla="*/ 102 w 165"/>
                <a:gd name="T59" fmla="*/ 97 h 229"/>
                <a:gd name="T60" fmla="*/ 88 w 165"/>
                <a:gd name="T61" fmla="*/ 114 h 229"/>
                <a:gd name="T62" fmla="*/ 63 w 165"/>
                <a:gd name="T63" fmla="*/ 115 h 229"/>
                <a:gd name="T64" fmla="*/ 49 w 165"/>
                <a:gd name="T65" fmla="*/ 97 h 229"/>
                <a:gd name="T66" fmla="*/ 102 w 165"/>
                <a:gd name="T67" fmla="*/ 97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65" h="229">
                  <a:moveTo>
                    <a:pt x="134" y="136"/>
                  </a:moveTo>
                  <a:cubicBezTo>
                    <a:pt x="128" y="134"/>
                    <a:pt x="127" y="129"/>
                    <a:pt x="127" y="127"/>
                  </a:cubicBezTo>
                  <a:cubicBezTo>
                    <a:pt x="127" y="123"/>
                    <a:pt x="128" y="120"/>
                    <a:pt x="131" y="118"/>
                  </a:cubicBezTo>
                  <a:cubicBezTo>
                    <a:pt x="127" y="111"/>
                    <a:pt x="127" y="111"/>
                    <a:pt x="127" y="111"/>
                  </a:cubicBezTo>
                  <a:cubicBezTo>
                    <a:pt x="121" y="113"/>
                    <a:pt x="118" y="120"/>
                    <a:pt x="118" y="128"/>
                  </a:cubicBezTo>
                  <a:cubicBezTo>
                    <a:pt x="119" y="136"/>
                    <a:pt x="124" y="142"/>
                    <a:pt x="132" y="144"/>
                  </a:cubicBezTo>
                  <a:cubicBezTo>
                    <a:pt x="152" y="149"/>
                    <a:pt x="156" y="168"/>
                    <a:pt x="156" y="182"/>
                  </a:cubicBezTo>
                  <a:cubicBezTo>
                    <a:pt x="156" y="203"/>
                    <a:pt x="139" y="221"/>
                    <a:pt x="118" y="221"/>
                  </a:cubicBezTo>
                  <a:cubicBezTo>
                    <a:pt x="96" y="221"/>
                    <a:pt x="79" y="203"/>
                    <a:pt x="79" y="182"/>
                  </a:cubicBezTo>
                  <a:cubicBezTo>
                    <a:pt x="79" y="140"/>
                    <a:pt x="79" y="140"/>
                    <a:pt x="79" y="140"/>
                  </a:cubicBezTo>
                  <a:cubicBezTo>
                    <a:pt x="93" y="123"/>
                    <a:pt x="93" y="123"/>
                    <a:pt x="93" y="123"/>
                  </a:cubicBezTo>
                  <a:cubicBezTo>
                    <a:pt x="105" y="107"/>
                    <a:pt x="141" y="61"/>
                    <a:pt x="146" y="41"/>
                  </a:cubicBezTo>
                  <a:cubicBezTo>
                    <a:pt x="151" y="14"/>
                    <a:pt x="134" y="1"/>
                    <a:pt x="134" y="0"/>
                  </a:cubicBezTo>
                  <a:cubicBezTo>
                    <a:pt x="128" y="7"/>
                    <a:pt x="128" y="7"/>
                    <a:pt x="128" y="7"/>
                  </a:cubicBezTo>
                  <a:cubicBezTo>
                    <a:pt x="129" y="8"/>
                    <a:pt x="142" y="18"/>
                    <a:pt x="137" y="39"/>
                  </a:cubicBezTo>
                  <a:cubicBezTo>
                    <a:pt x="135" y="49"/>
                    <a:pt x="124" y="66"/>
                    <a:pt x="113" y="82"/>
                  </a:cubicBezTo>
                  <a:cubicBezTo>
                    <a:pt x="89" y="89"/>
                    <a:pt x="62" y="89"/>
                    <a:pt x="38" y="82"/>
                  </a:cubicBezTo>
                  <a:cubicBezTo>
                    <a:pt x="27" y="66"/>
                    <a:pt x="16" y="49"/>
                    <a:pt x="14" y="39"/>
                  </a:cubicBezTo>
                  <a:cubicBezTo>
                    <a:pt x="9" y="18"/>
                    <a:pt x="22" y="8"/>
                    <a:pt x="23" y="7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1"/>
                    <a:pt x="0" y="14"/>
                    <a:pt x="5" y="41"/>
                  </a:cubicBezTo>
                  <a:cubicBezTo>
                    <a:pt x="11" y="65"/>
                    <a:pt x="61" y="126"/>
                    <a:pt x="63" y="128"/>
                  </a:cubicBezTo>
                  <a:cubicBezTo>
                    <a:pt x="63" y="128"/>
                    <a:pt x="63" y="128"/>
                    <a:pt x="63" y="128"/>
                  </a:cubicBezTo>
                  <a:cubicBezTo>
                    <a:pt x="66" y="132"/>
                    <a:pt x="68" y="135"/>
                    <a:pt x="70" y="138"/>
                  </a:cubicBezTo>
                  <a:cubicBezTo>
                    <a:pt x="70" y="182"/>
                    <a:pt x="70" y="182"/>
                    <a:pt x="70" y="182"/>
                  </a:cubicBezTo>
                  <a:cubicBezTo>
                    <a:pt x="70" y="208"/>
                    <a:pt x="92" y="229"/>
                    <a:pt x="118" y="229"/>
                  </a:cubicBezTo>
                  <a:cubicBezTo>
                    <a:pt x="144" y="229"/>
                    <a:pt x="165" y="208"/>
                    <a:pt x="165" y="182"/>
                  </a:cubicBezTo>
                  <a:cubicBezTo>
                    <a:pt x="165" y="157"/>
                    <a:pt x="154" y="141"/>
                    <a:pt x="134" y="136"/>
                  </a:cubicBezTo>
                  <a:close/>
                  <a:moveTo>
                    <a:pt x="102" y="97"/>
                  </a:moveTo>
                  <a:cubicBezTo>
                    <a:pt x="97" y="104"/>
                    <a:pt x="92" y="110"/>
                    <a:pt x="88" y="114"/>
                  </a:cubicBezTo>
                  <a:cubicBezTo>
                    <a:pt x="81" y="115"/>
                    <a:pt x="72" y="116"/>
                    <a:pt x="63" y="115"/>
                  </a:cubicBezTo>
                  <a:cubicBezTo>
                    <a:pt x="59" y="110"/>
                    <a:pt x="54" y="104"/>
                    <a:pt x="49" y="97"/>
                  </a:cubicBezTo>
                  <a:cubicBezTo>
                    <a:pt x="67" y="101"/>
                    <a:pt x="84" y="101"/>
                    <a:pt x="102" y="9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Oval 154"/>
            <p:cNvSpPr>
              <a:spLocks noChangeArrowheads="1"/>
            </p:cNvSpPr>
            <p:nvPr/>
          </p:nvSpPr>
          <p:spPr bwMode="auto">
            <a:xfrm>
              <a:off x="7550150" y="1860550"/>
              <a:ext cx="77788" cy="793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57" name="Freeform 79"/>
          <p:cNvSpPr>
            <a:spLocks noEditPoints="1"/>
          </p:cNvSpPr>
          <p:nvPr/>
        </p:nvSpPr>
        <p:spPr bwMode="auto">
          <a:xfrm>
            <a:off x="4849181" y="6206769"/>
            <a:ext cx="407810" cy="516396"/>
          </a:xfrm>
          <a:custGeom>
            <a:avLst/>
            <a:gdLst>
              <a:gd name="T0" fmla="*/ 62 w 248"/>
              <a:gd name="T1" fmla="*/ 248 h 315"/>
              <a:gd name="T2" fmla="*/ 45 w 248"/>
              <a:gd name="T3" fmla="*/ 231 h 315"/>
              <a:gd name="T4" fmla="*/ 66 w 248"/>
              <a:gd name="T5" fmla="*/ 227 h 315"/>
              <a:gd name="T6" fmla="*/ 66 w 248"/>
              <a:gd name="T7" fmla="*/ 201 h 315"/>
              <a:gd name="T8" fmla="*/ 45 w 248"/>
              <a:gd name="T9" fmla="*/ 197 h 315"/>
              <a:gd name="T10" fmla="*/ 62 w 248"/>
              <a:gd name="T11" fmla="*/ 180 h 315"/>
              <a:gd name="T12" fmla="*/ 113 w 248"/>
              <a:gd name="T13" fmla="*/ 197 h 315"/>
              <a:gd name="T14" fmla="*/ 92 w 248"/>
              <a:gd name="T15" fmla="*/ 201 h 315"/>
              <a:gd name="T16" fmla="*/ 96 w 248"/>
              <a:gd name="T17" fmla="*/ 180 h 315"/>
              <a:gd name="T18" fmla="*/ 68 w 248"/>
              <a:gd name="T19" fmla="*/ 141 h 315"/>
              <a:gd name="T20" fmla="*/ 51 w 248"/>
              <a:gd name="T21" fmla="*/ 158 h 315"/>
              <a:gd name="T22" fmla="*/ 47 w 248"/>
              <a:gd name="T23" fmla="*/ 137 h 315"/>
              <a:gd name="T24" fmla="*/ 68 w 248"/>
              <a:gd name="T25" fmla="*/ 141 h 315"/>
              <a:gd name="T26" fmla="*/ 197 w 248"/>
              <a:gd name="T27" fmla="*/ 248 h 315"/>
              <a:gd name="T28" fmla="*/ 180 w 248"/>
              <a:gd name="T29" fmla="*/ 231 h 315"/>
              <a:gd name="T30" fmla="*/ 201 w 248"/>
              <a:gd name="T31" fmla="*/ 227 h 315"/>
              <a:gd name="T32" fmla="*/ 156 w 248"/>
              <a:gd name="T33" fmla="*/ 201 h 315"/>
              <a:gd name="T34" fmla="*/ 135 w 248"/>
              <a:gd name="T35" fmla="*/ 197 h 315"/>
              <a:gd name="T36" fmla="*/ 152 w 248"/>
              <a:gd name="T37" fmla="*/ 180 h 315"/>
              <a:gd name="T38" fmla="*/ 113 w 248"/>
              <a:gd name="T39" fmla="*/ 152 h 315"/>
              <a:gd name="T40" fmla="*/ 92 w 248"/>
              <a:gd name="T41" fmla="*/ 156 h 315"/>
              <a:gd name="T42" fmla="*/ 96 w 248"/>
              <a:gd name="T43" fmla="*/ 135 h 315"/>
              <a:gd name="T44" fmla="*/ 203 w 248"/>
              <a:gd name="T45" fmla="*/ 186 h 315"/>
              <a:gd name="T46" fmla="*/ 186 w 248"/>
              <a:gd name="T47" fmla="*/ 203 h 315"/>
              <a:gd name="T48" fmla="*/ 182 w 248"/>
              <a:gd name="T49" fmla="*/ 182 h 315"/>
              <a:gd name="T50" fmla="*/ 203 w 248"/>
              <a:gd name="T51" fmla="*/ 186 h 315"/>
              <a:gd name="T52" fmla="*/ 152 w 248"/>
              <a:gd name="T53" fmla="*/ 158 h 315"/>
              <a:gd name="T54" fmla="*/ 135 w 248"/>
              <a:gd name="T55" fmla="*/ 141 h 315"/>
              <a:gd name="T56" fmla="*/ 156 w 248"/>
              <a:gd name="T57" fmla="*/ 137 h 315"/>
              <a:gd name="T58" fmla="*/ 201 w 248"/>
              <a:gd name="T59" fmla="*/ 156 h 315"/>
              <a:gd name="T60" fmla="*/ 180 w 248"/>
              <a:gd name="T61" fmla="*/ 152 h 315"/>
              <a:gd name="T62" fmla="*/ 197 w 248"/>
              <a:gd name="T63" fmla="*/ 135 h 315"/>
              <a:gd name="T64" fmla="*/ 225 w 248"/>
              <a:gd name="T65" fmla="*/ 293 h 315"/>
              <a:gd name="T66" fmla="*/ 175 w 248"/>
              <a:gd name="T67" fmla="*/ 108 h 315"/>
              <a:gd name="T68" fmla="*/ 68 w 248"/>
              <a:gd name="T69" fmla="*/ 96 h 315"/>
              <a:gd name="T70" fmla="*/ 90 w 248"/>
              <a:gd name="T71" fmla="*/ 293 h 315"/>
              <a:gd name="T72" fmla="*/ 152 w 248"/>
              <a:gd name="T73" fmla="*/ 248 h 315"/>
              <a:gd name="T74" fmla="*/ 158 w 248"/>
              <a:gd name="T75" fmla="*/ 85 h 315"/>
              <a:gd name="T76" fmla="*/ 141 w 248"/>
              <a:gd name="T77" fmla="*/ 23 h 315"/>
              <a:gd name="T78" fmla="*/ 113 w 248"/>
              <a:gd name="T79" fmla="*/ 45 h 315"/>
              <a:gd name="T80" fmla="*/ 96 w 248"/>
              <a:gd name="T81" fmla="*/ 23 h 315"/>
              <a:gd name="T82" fmla="*/ 92 w 248"/>
              <a:gd name="T83" fmla="*/ 89 h 315"/>
              <a:gd name="T84" fmla="*/ 113 w 248"/>
              <a:gd name="T85" fmla="*/ 85 h 315"/>
              <a:gd name="T86" fmla="*/ 137 w 248"/>
              <a:gd name="T87" fmla="*/ 89 h 315"/>
              <a:gd name="T88" fmla="*/ 158 w 248"/>
              <a:gd name="T89" fmla="*/ 85 h 315"/>
              <a:gd name="T90" fmla="*/ 236 w 248"/>
              <a:gd name="T91" fmla="*/ 315 h 315"/>
              <a:gd name="T92" fmla="*/ 0 w 248"/>
              <a:gd name="T93" fmla="*/ 79 h 315"/>
              <a:gd name="T94" fmla="*/ 68 w 248"/>
              <a:gd name="T95" fmla="*/ 17 h 315"/>
              <a:gd name="T96" fmla="*/ 175 w 248"/>
              <a:gd name="T97" fmla="*/ 5 h 315"/>
              <a:gd name="T98" fmla="*/ 244 w 248"/>
              <a:gd name="T99" fmla="*/ 71 h 3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48" h="315">
                <a:moveTo>
                  <a:pt x="68" y="231"/>
                </a:moveTo>
                <a:cubicBezTo>
                  <a:pt x="68" y="242"/>
                  <a:pt x="68" y="242"/>
                  <a:pt x="68" y="242"/>
                </a:cubicBezTo>
                <a:cubicBezTo>
                  <a:pt x="68" y="244"/>
                  <a:pt x="67" y="245"/>
                  <a:pt x="66" y="246"/>
                </a:cubicBezTo>
                <a:cubicBezTo>
                  <a:pt x="65" y="247"/>
                  <a:pt x="64" y="248"/>
                  <a:pt x="62" y="248"/>
                </a:cubicBezTo>
                <a:cubicBezTo>
                  <a:pt x="51" y="248"/>
                  <a:pt x="51" y="248"/>
                  <a:pt x="51" y="248"/>
                </a:cubicBezTo>
                <a:cubicBezTo>
                  <a:pt x="49" y="248"/>
                  <a:pt x="48" y="247"/>
                  <a:pt x="47" y="246"/>
                </a:cubicBezTo>
                <a:cubicBezTo>
                  <a:pt x="46" y="245"/>
                  <a:pt x="45" y="244"/>
                  <a:pt x="45" y="242"/>
                </a:cubicBezTo>
                <a:cubicBezTo>
                  <a:pt x="45" y="231"/>
                  <a:pt x="45" y="231"/>
                  <a:pt x="45" y="231"/>
                </a:cubicBezTo>
                <a:cubicBezTo>
                  <a:pt x="45" y="229"/>
                  <a:pt x="46" y="228"/>
                  <a:pt x="47" y="227"/>
                </a:cubicBezTo>
                <a:cubicBezTo>
                  <a:pt x="48" y="226"/>
                  <a:pt x="49" y="225"/>
                  <a:pt x="51" y="225"/>
                </a:cubicBezTo>
                <a:cubicBezTo>
                  <a:pt x="62" y="225"/>
                  <a:pt x="62" y="225"/>
                  <a:pt x="62" y="225"/>
                </a:cubicBezTo>
                <a:cubicBezTo>
                  <a:pt x="64" y="225"/>
                  <a:pt x="65" y="226"/>
                  <a:pt x="66" y="227"/>
                </a:cubicBezTo>
                <a:cubicBezTo>
                  <a:pt x="67" y="228"/>
                  <a:pt x="68" y="229"/>
                  <a:pt x="68" y="231"/>
                </a:cubicBezTo>
                <a:close/>
                <a:moveTo>
                  <a:pt x="68" y="186"/>
                </a:moveTo>
                <a:cubicBezTo>
                  <a:pt x="68" y="197"/>
                  <a:pt x="68" y="197"/>
                  <a:pt x="68" y="197"/>
                </a:cubicBezTo>
                <a:cubicBezTo>
                  <a:pt x="68" y="199"/>
                  <a:pt x="67" y="200"/>
                  <a:pt x="66" y="201"/>
                </a:cubicBezTo>
                <a:cubicBezTo>
                  <a:pt x="65" y="202"/>
                  <a:pt x="64" y="203"/>
                  <a:pt x="62" y="203"/>
                </a:cubicBezTo>
                <a:cubicBezTo>
                  <a:pt x="51" y="203"/>
                  <a:pt x="51" y="203"/>
                  <a:pt x="51" y="203"/>
                </a:cubicBezTo>
                <a:cubicBezTo>
                  <a:pt x="49" y="203"/>
                  <a:pt x="48" y="202"/>
                  <a:pt x="47" y="201"/>
                </a:cubicBezTo>
                <a:cubicBezTo>
                  <a:pt x="46" y="200"/>
                  <a:pt x="45" y="199"/>
                  <a:pt x="45" y="197"/>
                </a:cubicBezTo>
                <a:cubicBezTo>
                  <a:pt x="45" y="186"/>
                  <a:pt x="45" y="186"/>
                  <a:pt x="45" y="186"/>
                </a:cubicBezTo>
                <a:cubicBezTo>
                  <a:pt x="45" y="184"/>
                  <a:pt x="46" y="183"/>
                  <a:pt x="47" y="182"/>
                </a:cubicBezTo>
                <a:cubicBezTo>
                  <a:pt x="48" y="181"/>
                  <a:pt x="49" y="180"/>
                  <a:pt x="51" y="180"/>
                </a:cubicBezTo>
                <a:cubicBezTo>
                  <a:pt x="62" y="180"/>
                  <a:pt x="62" y="180"/>
                  <a:pt x="62" y="180"/>
                </a:cubicBezTo>
                <a:cubicBezTo>
                  <a:pt x="64" y="180"/>
                  <a:pt x="65" y="181"/>
                  <a:pt x="66" y="182"/>
                </a:cubicBezTo>
                <a:cubicBezTo>
                  <a:pt x="67" y="183"/>
                  <a:pt x="68" y="184"/>
                  <a:pt x="68" y="186"/>
                </a:cubicBezTo>
                <a:close/>
                <a:moveTo>
                  <a:pt x="113" y="186"/>
                </a:moveTo>
                <a:cubicBezTo>
                  <a:pt x="113" y="197"/>
                  <a:pt x="113" y="197"/>
                  <a:pt x="113" y="197"/>
                </a:cubicBezTo>
                <a:cubicBezTo>
                  <a:pt x="113" y="199"/>
                  <a:pt x="112" y="200"/>
                  <a:pt x="111" y="201"/>
                </a:cubicBezTo>
                <a:cubicBezTo>
                  <a:pt x="110" y="202"/>
                  <a:pt x="108" y="203"/>
                  <a:pt x="107" y="203"/>
                </a:cubicBezTo>
                <a:cubicBezTo>
                  <a:pt x="96" y="203"/>
                  <a:pt x="96" y="203"/>
                  <a:pt x="96" y="203"/>
                </a:cubicBezTo>
                <a:cubicBezTo>
                  <a:pt x="94" y="203"/>
                  <a:pt x="93" y="202"/>
                  <a:pt x="92" y="201"/>
                </a:cubicBezTo>
                <a:cubicBezTo>
                  <a:pt x="91" y="200"/>
                  <a:pt x="90" y="199"/>
                  <a:pt x="90" y="197"/>
                </a:cubicBezTo>
                <a:cubicBezTo>
                  <a:pt x="90" y="186"/>
                  <a:pt x="90" y="186"/>
                  <a:pt x="90" y="186"/>
                </a:cubicBezTo>
                <a:cubicBezTo>
                  <a:pt x="90" y="184"/>
                  <a:pt x="91" y="183"/>
                  <a:pt x="92" y="182"/>
                </a:cubicBezTo>
                <a:cubicBezTo>
                  <a:pt x="93" y="181"/>
                  <a:pt x="94" y="180"/>
                  <a:pt x="96" y="180"/>
                </a:cubicBezTo>
                <a:cubicBezTo>
                  <a:pt x="107" y="180"/>
                  <a:pt x="107" y="180"/>
                  <a:pt x="107" y="180"/>
                </a:cubicBezTo>
                <a:cubicBezTo>
                  <a:pt x="108" y="180"/>
                  <a:pt x="110" y="181"/>
                  <a:pt x="111" y="182"/>
                </a:cubicBezTo>
                <a:cubicBezTo>
                  <a:pt x="112" y="183"/>
                  <a:pt x="113" y="184"/>
                  <a:pt x="113" y="186"/>
                </a:cubicBezTo>
                <a:close/>
                <a:moveTo>
                  <a:pt x="68" y="141"/>
                </a:moveTo>
                <a:cubicBezTo>
                  <a:pt x="68" y="152"/>
                  <a:pt x="68" y="152"/>
                  <a:pt x="68" y="152"/>
                </a:cubicBezTo>
                <a:cubicBezTo>
                  <a:pt x="68" y="154"/>
                  <a:pt x="67" y="155"/>
                  <a:pt x="66" y="156"/>
                </a:cubicBezTo>
                <a:cubicBezTo>
                  <a:pt x="65" y="157"/>
                  <a:pt x="64" y="158"/>
                  <a:pt x="62" y="158"/>
                </a:cubicBezTo>
                <a:cubicBezTo>
                  <a:pt x="51" y="158"/>
                  <a:pt x="51" y="158"/>
                  <a:pt x="51" y="158"/>
                </a:cubicBezTo>
                <a:cubicBezTo>
                  <a:pt x="49" y="158"/>
                  <a:pt x="48" y="157"/>
                  <a:pt x="47" y="156"/>
                </a:cubicBezTo>
                <a:cubicBezTo>
                  <a:pt x="46" y="155"/>
                  <a:pt x="45" y="154"/>
                  <a:pt x="45" y="152"/>
                </a:cubicBezTo>
                <a:cubicBezTo>
                  <a:pt x="45" y="141"/>
                  <a:pt x="45" y="141"/>
                  <a:pt x="45" y="141"/>
                </a:cubicBezTo>
                <a:cubicBezTo>
                  <a:pt x="45" y="139"/>
                  <a:pt x="46" y="138"/>
                  <a:pt x="47" y="137"/>
                </a:cubicBezTo>
                <a:cubicBezTo>
                  <a:pt x="48" y="136"/>
                  <a:pt x="49" y="135"/>
                  <a:pt x="51" y="135"/>
                </a:cubicBezTo>
                <a:cubicBezTo>
                  <a:pt x="62" y="135"/>
                  <a:pt x="62" y="135"/>
                  <a:pt x="62" y="135"/>
                </a:cubicBezTo>
                <a:cubicBezTo>
                  <a:pt x="64" y="135"/>
                  <a:pt x="65" y="136"/>
                  <a:pt x="66" y="137"/>
                </a:cubicBezTo>
                <a:cubicBezTo>
                  <a:pt x="67" y="138"/>
                  <a:pt x="68" y="139"/>
                  <a:pt x="68" y="141"/>
                </a:cubicBezTo>
                <a:close/>
                <a:moveTo>
                  <a:pt x="203" y="231"/>
                </a:moveTo>
                <a:cubicBezTo>
                  <a:pt x="203" y="242"/>
                  <a:pt x="203" y="242"/>
                  <a:pt x="203" y="242"/>
                </a:cubicBezTo>
                <a:cubicBezTo>
                  <a:pt x="203" y="244"/>
                  <a:pt x="202" y="245"/>
                  <a:pt x="201" y="246"/>
                </a:cubicBezTo>
                <a:cubicBezTo>
                  <a:pt x="200" y="247"/>
                  <a:pt x="198" y="248"/>
                  <a:pt x="197" y="248"/>
                </a:cubicBezTo>
                <a:cubicBezTo>
                  <a:pt x="186" y="248"/>
                  <a:pt x="186" y="248"/>
                  <a:pt x="186" y="248"/>
                </a:cubicBezTo>
                <a:cubicBezTo>
                  <a:pt x="184" y="248"/>
                  <a:pt x="183" y="247"/>
                  <a:pt x="182" y="246"/>
                </a:cubicBezTo>
                <a:cubicBezTo>
                  <a:pt x="181" y="245"/>
                  <a:pt x="180" y="244"/>
                  <a:pt x="180" y="242"/>
                </a:cubicBezTo>
                <a:cubicBezTo>
                  <a:pt x="180" y="231"/>
                  <a:pt x="180" y="231"/>
                  <a:pt x="180" y="231"/>
                </a:cubicBezTo>
                <a:cubicBezTo>
                  <a:pt x="180" y="229"/>
                  <a:pt x="181" y="228"/>
                  <a:pt x="182" y="227"/>
                </a:cubicBezTo>
                <a:cubicBezTo>
                  <a:pt x="183" y="226"/>
                  <a:pt x="184" y="225"/>
                  <a:pt x="186" y="225"/>
                </a:cubicBezTo>
                <a:cubicBezTo>
                  <a:pt x="197" y="225"/>
                  <a:pt x="197" y="225"/>
                  <a:pt x="197" y="225"/>
                </a:cubicBezTo>
                <a:cubicBezTo>
                  <a:pt x="198" y="225"/>
                  <a:pt x="200" y="226"/>
                  <a:pt x="201" y="227"/>
                </a:cubicBezTo>
                <a:cubicBezTo>
                  <a:pt x="202" y="228"/>
                  <a:pt x="203" y="229"/>
                  <a:pt x="203" y="231"/>
                </a:cubicBezTo>
                <a:close/>
                <a:moveTo>
                  <a:pt x="158" y="186"/>
                </a:moveTo>
                <a:cubicBezTo>
                  <a:pt x="158" y="197"/>
                  <a:pt x="158" y="197"/>
                  <a:pt x="158" y="197"/>
                </a:cubicBezTo>
                <a:cubicBezTo>
                  <a:pt x="158" y="199"/>
                  <a:pt x="157" y="200"/>
                  <a:pt x="156" y="201"/>
                </a:cubicBezTo>
                <a:cubicBezTo>
                  <a:pt x="155" y="202"/>
                  <a:pt x="153" y="203"/>
                  <a:pt x="152" y="203"/>
                </a:cubicBezTo>
                <a:cubicBezTo>
                  <a:pt x="141" y="203"/>
                  <a:pt x="141" y="203"/>
                  <a:pt x="141" y="203"/>
                </a:cubicBezTo>
                <a:cubicBezTo>
                  <a:pt x="139" y="203"/>
                  <a:pt x="138" y="202"/>
                  <a:pt x="137" y="201"/>
                </a:cubicBezTo>
                <a:cubicBezTo>
                  <a:pt x="136" y="200"/>
                  <a:pt x="135" y="199"/>
                  <a:pt x="135" y="197"/>
                </a:cubicBezTo>
                <a:cubicBezTo>
                  <a:pt x="135" y="186"/>
                  <a:pt x="135" y="186"/>
                  <a:pt x="135" y="186"/>
                </a:cubicBezTo>
                <a:cubicBezTo>
                  <a:pt x="135" y="184"/>
                  <a:pt x="136" y="183"/>
                  <a:pt x="137" y="182"/>
                </a:cubicBezTo>
                <a:cubicBezTo>
                  <a:pt x="138" y="181"/>
                  <a:pt x="139" y="180"/>
                  <a:pt x="141" y="180"/>
                </a:cubicBezTo>
                <a:cubicBezTo>
                  <a:pt x="152" y="180"/>
                  <a:pt x="152" y="180"/>
                  <a:pt x="152" y="180"/>
                </a:cubicBezTo>
                <a:cubicBezTo>
                  <a:pt x="153" y="180"/>
                  <a:pt x="155" y="181"/>
                  <a:pt x="156" y="182"/>
                </a:cubicBezTo>
                <a:cubicBezTo>
                  <a:pt x="157" y="183"/>
                  <a:pt x="158" y="184"/>
                  <a:pt x="158" y="186"/>
                </a:cubicBezTo>
                <a:close/>
                <a:moveTo>
                  <a:pt x="113" y="141"/>
                </a:moveTo>
                <a:cubicBezTo>
                  <a:pt x="113" y="152"/>
                  <a:pt x="113" y="152"/>
                  <a:pt x="113" y="152"/>
                </a:cubicBezTo>
                <a:cubicBezTo>
                  <a:pt x="113" y="154"/>
                  <a:pt x="112" y="155"/>
                  <a:pt x="111" y="156"/>
                </a:cubicBezTo>
                <a:cubicBezTo>
                  <a:pt x="110" y="157"/>
                  <a:pt x="108" y="158"/>
                  <a:pt x="107" y="158"/>
                </a:cubicBezTo>
                <a:cubicBezTo>
                  <a:pt x="96" y="158"/>
                  <a:pt x="96" y="158"/>
                  <a:pt x="96" y="158"/>
                </a:cubicBezTo>
                <a:cubicBezTo>
                  <a:pt x="94" y="158"/>
                  <a:pt x="93" y="157"/>
                  <a:pt x="92" y="156"/>
                </a:cubicBezTo>
                <a:cubicBezTo>
                  <a:pt x="91" y="155"/>
                  <a:pt x="90" y="154"/>
                  <a:pt x="90" y="152"/>
                </a:cubicBezTo>
                <a:cubicBezTo>
                  <a:pt x="90" y="141"/>
                  <a:pt x="90" y="141"/>
                  <a:pt x="90" y="141"/>
                </a:cubicBezTo>
                <a:cubicBezTo>
                  <a:pt x="90" y="139"/>
                  <a:pt x="91" y="138"/>
                  <a:pt x="92" y="137"/>
                </a:cubicBezTo>
                <a:cubicBezTo>
                  <a:pt x="93" y="136"/>
                  <a:pt x="94" y="135"/>
                  <a:pt x="96" y="135"/>
                </a:cubicBezTo>
                <a:cubicBezTo>
                  <a:pt x="107" y="135"/>
                  <a:pt x="107" y="135"/>
                  <a:pt x="107" y="135"/>
                </a:cubicBezTo>
                <a:cubicBezTo>
                  <a:pt x="108" y="135"/>
                  <a:pt x="110" y="136"/>
                  <a:pt x="111" y="137"/>
                </a:cubicBezTo>
                <a:cubicBezTo>
                  <a:pt x="112" y="138"/>
                  <a:pt x="113" y="139"/>
                  <a:pt x="113" y="141"/>
                </a:cubicBezTo>
                <a:close/>
                <a:moveTo>
                  <a:pt x="203" y="186"/>
                </a:moveTo>
                <a:cubicBezTo>
                  <a:pt x="203" y="197"/>
                  <a:pt x="203" y="197"/>
                  <a:pt x="203" y="197"/>
                </a:cubicBezTo>
                <a:cubicBezTo>
                  <a:pt x="203" y="199"/>
                  <a:pt x="202" y="200"/>
                  <a:pt x="201" y="201"/>
                </a:cubicBezTo>
                <a:cubicBezTo>
                  <a:pt x="200" y="202"/>
                  <a:pt x="198" y="203"/>
                  <a:pt x="197" y="203"/>
                </a:cubicBezTo>
                <a:cubicBezTo>
                  <a:pt x="186" y="203"/>
                  <a:pt x="186" y="203"/>
                  <a:pt x="186" y="203"/>
                </a:cubicBezTo>
                <a:cubicBezTo>
                  <a:pt x="184" y="203"/>
                  <a:pt x="183" y="202"/>
                  <a:pt x="182" y="201"/>
                </a:cubicBezTo>
                <a:cubicBezTo>
                  <a:pt x="181" y="200"/>
                  <a:pt x="180" y="199"/>
                  <a:pt x="180" y="197"/>
                </a:cubicBezTo>
                <a:cubicBezTo>
                  <a:pt x="180" y="186"/>
                  <a:pt x="180" y="186"/>
                  <a:pt x="180" y="186"/>
                </a:cubicBezTo>
                <a:cubicBezTo>
                  <a:pt x="180" y="184"/>
                  <a:pt x="181" y="183"/>
                  <a:pt x="182" y="182"/>
                </a:cubicBezTo>
                <a:cubicBezTo>
                  <a:pt x="183" y="181"/>
                  <a:pt x="184" y="180"/>
                  <a:pt x="186" y="180"/>
                </a:cubicBezTo>
                <a:cubicBezTo>
                  <a:pt x="197" y="180"/>
                  <a:pt x="197" y="180"/>
                  <a:pt x="197" y="180"/>
                </a:cubicBezTo>
                <a:cubicBezTo>
                  <a:pt x="198" y="180"/>
                  <a:pt x="200" y="181"/>
                  <a:pt x="201" y="182"/>
                </a:cubicBezTo>
                <a:cubicBezTo>
                  <a:pt x="202" y="183"/>
                  <a:pt x="203" y="184"/>
                  <a:pt x="203" y="186"/>
                </a:cubicBezTo>
                <a:close/>
                <a:moveTo>
                  <a:pt x="158" y="141"/>
                </a:moveTo>
                <a:cubicBezTo>
                  <a:pt x="158" y="152"/>
                  <a:pt x="158" y="152"/>
                  <a:pt x="158" y="152"/>
                </a:cubicBezTo>
                <a:cubicBezTo>
                  <a:pt x="158" y="154"/>
                  <a:pt x="157" y="155"/>
                  <a:pt x="156" y="156"/>
                </a:cubicBezTo>
                <a:cubicBezTo>
                  <a:pt x="155" y="157"/>
                  <a:pt x="153" y="158"/>
                  <a:pt x="152" y="158"/>
                </a:cubicBezTo>
                <a:cubicBezTo>
                  <a:pt x="141" y="158"/>
                  <a:pt x="141" y="158"/>
                  <a:pt x="141" y="158"/>
                </a:cubicBezTo>
                <a:cubicBezTo>
                  <a:pt x="139" y="158"/>
                  <a:pt x="138" y="157"/>
                  <a:pt x="137" y="156"/>
                </a:cubicBezTo>
                <a:cubicBezTo>
                  <a:pt x="136" y="155"/>
                  <a:pt x="135" y="154"/>
                  <a:pt x="135" y="152"/>
                </a:cubicBezTo>
                <a:cubicBezTo>
                  <a:pt x="135" y="141"/>
                  <a:pt x="135" y="141"/>
                  <a:pt x="135" y="141"/>
                </a:cubicBezTo>
                <a:cubicBezTo>
                  <a:pt x="135" y="139"/>
                  <a:pt x="136" y="138"/>
                  <a:pt x="137" y="137"/>
                </a:cubicBezTo>
                <a:cubicBezTo>
                  <a:pt x="138" y="136"/>
                  <a:pt x="139" y="135"/>
                  <a:pt x="141" y="135"/>
                </a:cubicBezTo>
                <a:cubicBezTo>
                  <a:pt x="152" y="135"/>
                  <a:pt x="152" y="135"/>
                  <a:pt x="152" y="135"/>
                </a:cubicBezTo>
                <a:cubicBezTo>
                  <a:pt x="153" y="135"/>
                  <a:pt x="155" y="136"/>
                  <a:pt x="156" y="137"/>
                </a:cubicBezTo>
                <a:cubicBezTo>
                  <a:pt x="157" y="138"/>
                  <a:pt x="158" y="139"/>
                  <a:pt x="158" y="141"/>
                </a:cubicBezTo>
                <a:close/>
                <a:moveTo>
                  <a:pt x="203" y="141"/>
                </a:moveTo>
                <a:cubicBezTo>
                  <a:pt x="203" y="152"/>
                  <a:pt x="203" y="152"/>
                  <a:pt x="203" y="152"/>
                </a:cubicBezTo>
                <a:cubicBezTo>
                  <a:pt x="203" y="154"/>
                  <a:pt x="202" y="155"/>
                  <a:pt x="201" y="156"/>
                </a:cubicBezTo>
                <a:cubicBezTo>
                  <a:pt x="200" y="157"/>
                  <a:pt x="198" y="158"/>
                  <a:pt x="197" y="158"/>
                </a:cubicBezTo>
                <a:cubicBezTo>
                  <a:pt x="186" y="158"/>
                  <a:pt x="186" y="158"/>
                  <a:pt x="186" y="158"/>
                </a:cubicBezTo>
                <a:cubicBezTo>
                  <a:pt x="184" y="158"/>
                  <a:pt x="183" y="157"/>
                  <a:pt x="182" y="156"/>
                </a:cubicBezTo>
                <a:cubicBezTo>
                  <a:pt x="181" y="155"/>
                  <a:pt x="180" y="154"/>
                  <a:pt x="180" y="152"/>
                </a:cubicBezTo>
                <a:cubicBezTo>
                  <a:pt x="180" y="141"/>
                  <a:pt x="180" y="141"/>
                  <a:pt x="180" y="141"/>
                </a:cubicBezTo>
                <a:cubicBezTo>
                  <a:pt x="180" y="139"/>
                  <a:pt x="181" y="138"/>
                  <a:pt x="182" y="137"/>
                </a:cubicBezTo>
                <a:cubicBezTo>
                  <a:pt x="183" y="136"/>
                  <a:pt x="184" y="135"/>
                  <a:pt x="186" y="135"/>
                </a:cubicBezTo>
                <a:cubicBezTo>
                  <a:pt x="197" y="135"/>
                  <a:pt x="197" y="135"/>
                  <a:pt x="197" y="135"/>
                </a:cubicBezTo>
                <a:cubicBezTo>
                  <a:pt x="198" y="135"/>
                  <a:pt x="200" y="136"/>
                  <a:pt x="201" y="137"/>
                </a:cubicBezTo>
                <a:cubicBezTo>
                  <a:pt x="202" y="138"/>
                  <a:pt x="203" y="139"/>
                  <a:pt x="203" y="141"/>
                </a:cubicBezTo>
                <a:close/>
                <a:moveTo>
                  <a:pt x="158" y="293"/>
                </a:moveTo>
                <a:cubicBezTo>
                  <a:pt x="225" y="293"/>
                  <a:pt x="225" y="293"/>
                  <a:pt x="225" y="293"/>
                </a:cubicBezTo>
                <a:cubicBezTo>
                  <a:pt x="225" y="90"/>
                  <a:pt x="225" y="90"/>
                  <a:pt x="225" y="90"/>
                </a:cubicBezTo>
                <a:cubicBezTo>
                  <a:pt x="180" y="90"/>
                  <a:pt x="180" y="90"/>
                  <a:pt x="180" y="90"/>
                </a:cubicBezTo>
                <a:cubicBezTo>
                  <a:pt x="180" y="96"/>
                  <a:pt x="180" y="96"/>
                  <a:pt x="180" y="96"/>
                </a:cubicBezTo>
                <a:cubicBezTo>
                  <a:pt x="180" y="101"/>
                  <a:pt x="178" y="105"/>
                  <a:pt x="175" y="108"/>
                </a:cubicBezTo>
                <a:cubicBezTo>
                  <a:pt x="172" y="111"/>
                  <a:pt x="168" y="113"/>
                  <a:pt x="163" y="113"/>
                </a:cubicBezTo>
                <a:cubicBezTo>
                  <a:pt x="84" y="113"/>
                  <a:pt x="84" y="113"/>
                  <a:pt x="84" y="113"/>
                </a:cubicBezTo>
                <a:cubicBezTo>
                  <a:pt x="80" y="113"/>
                  <a:pt x="76" y="111"/>
                  <a:pt x="73" y="108"/>
                </a:cubicBezTo>
                <a:cubicBezTo>
                  <a:pt x="69" y="105"/>
                  <a:pt x="68" y="101"/>
                  <a:pt x="68" y="96"/>
                </a:cubicBezTo>
                <a:cubicBezTo>
                  <a:pt x="68" y="90"/>
                  <a:pt x="68" y="90"/>
                  <a:pt x="68" y="90"/>
                </a:cubicBezTo>
                <a:cubicBezTo>
                  <a:pt x="23" y="90"/>
                  <a:pt x="23" y="90"/>
                  <a:pt x="23" y="90"/>
                </a:cubicBezTo>
                <a:cubicBezTo>
                  <a:pt x="23" y="293"/>
                  <a:pt x="23" y="293"/>
                  <a:pt x="23" y="293"/>
                </a:cubicBezTo>
                <a:cubicBezTo>
                  <a:pt x="90" y="293"/>
                  <a:pt x="90" y="293"/>
                  <a:pt x="90" y="293"/>
                </a:cubicBezTo>
                <a:cubicBezTo>
                  <a:pt x="90" y="253"/>
                  <a:pt x="90" y="253"/>
                  <a:pt x="90" y="253"/>
                </a:cubicBezTo>
                <a:cubicBezTo>
                  <a:pt x="90" y="252"/>
                  <a:pt x="91" y="250"/>
                  <a:pt x="92" y="249"/>
                </a:cubicBezTo>
                <a:cubicBezTo>
                  <a:pt x="93" y="248"/>
                  <a:pt x="94" y="248"/>
                  <a:pt x="96" y="248"/>
                </a:cubicBezTo>
                <a:cubicBezTo>
                  <a:pt x="152" y="248"/>
                  <a:pt x="152" y="248"/>
                  <a:pt x="152" y="248"/>
                </a:cubicBezTo>
                <a:cubicBezTo>
                  <a:pt x="153" y="248"/>
                  <a:pt x="155" y="248"/>
                  <a:pt x="156" y="249"/>
                </a:cubicBezTo>
                <a:cubicBezTo>
                  <a:pt x="157" y="250"/>
                  <a:pt x="158" y="252"/>
                  <a:pt x="158" y="253"/>
                </a:cubicBezTo>
                <a:lnTo>
                  <a:pt x="158" y="293"/>
                </a:lnTo>
                <a:close/>
                <a:moveTo>
                  <a:pt x="158" y="85"/>
                </a:moveTo>
                <a:cubicBezTo>
                  <a:pt x="158" y="28"/>
                  <a:pt x="158" y="28"/>
                  <a:pt x="158" y="28"/>
                </a:cubicBezTo>
                <a:cubicBezTo>
                  <a:pt x="158" y="27"/>
                  <a:pt x="157" y="26"/>
                  <a:pt x="156" y="25"/>
                </a:cubicBezTo>
                <a:cubicBezTo>
                  <a:pt x="155" y="23"/>
                  <a:pt x="153" y="23"/>
                  <a:pt x="152" y="23"/>
                </a:cubicBezTo>
                <a:cubicBezTo>
                  <a:pt x="141" y="23"/>
                  <a:pt x="141" y="23"/>
                  <a:pt x="141" y="23"/>
                </a:cubicBezTo>
                <a:cubicBezTo>
                  <a:pt x="139" y="23"/>
                  <a:pt x="138" y="23"/>
                  <a:pt x="137" y="25"/>
                </a:cubicBezTo>
                <a:cubicBezTo>
                  <a:pt x="136" y="26"/>
                  <a:pt x="135" y="27"/>
                  <a:pt x="135" y="28"/>
                </a:cubicBezTo>
                <a:cubicBezTo>
                  <a:pt x="135" y="45"/>
                  <a:pt x="135" y="45"/>
                  <a:pt x="135" y="45"/>
                </a:cubicBezTo>
                <a:cubicBezTo>
                  <a:pt x="113" y="45"/>
                  <a:pt x="113" y="45"/>
                  <a:pt x="113" y="45"/>
                </a:cubicBezTo>
                <a:cubicBezTo>
                  <a:pt x="113" y="28"/>
                  <a:pt x="113" y="28"/>
                  <a:pt x="113" y="28"/>
                </a:cubicBezTo>
                <a:cubicBezTo>
                  <a:pt x="113" y="27"/>
                  <a:pt x="112" y="26"/>
                  <a:pt x="111" y="25"/>
                </a:cubicBezTo>
                <a:cubicBezTo>
                  <a:pt x="110" y="23"/>
                  <a:pt x="108" y="23"/>
                  <a:pt x="107" y="23"/>
                </a:cubicBezTo>
                <a:cubicBezTo>
                  <a:pt x="96" y="23"/>
                  <a:pt x="96" y="23"/>
                  <a:pt x="96" y="23"/>
                </a:cubicBezTo>
                <a:cubicBezTo>
                  <a:pt x="94" y="23"/>
                  <a:pt x="93" y="23"/>
                  <a:pt x="92" y="25"/>
                </a:cubicBezTo>
                <a:cubicBezTo>
                  <a:pt x="91" y="26"/>
                  <a:pt x="90" y="27"/>
                  <a:pt x="90" y="28"/>
                </a:cubicBezTo>
                <a:cubicBezTo>
                  <a:pt x="90" y="85"/>
                  <a:pt x="90" y="85"/>
                  <a:pt x="90" y="85"/>
                </a:cubicBezTo>
                <a:cubicBezTo>
                  <a:pt x="90" y="86"/>
                  <a:pt x="91" y="88"/>
                  <a:pt x="92" y="89"/>
                </a:cubicBezTo>
                <a:cubicBezTo>
                  <a:pt x="93" y="90"/>
                  <a:pt x="94" y="90"/>
                  <a:pt x="96" y="90"/>
                </a:cubicBezTo>
                <a:cubicBezTo>
                  <a:pt x="107" y="90"/>
                  <a:pt x="107" y="90"/>
                  <a:pt x="107" y="90"/>
                </a:cubicBezTo>
                <a:cubicBezTo>
                  <a:pt x="108" y="90"/>
                  <a:pt x="110" y="90"/>
                  <a:pt x="111" y="89"/>
                </a:cubicBezTo>
                <a:cubicBezTo>
                  <a:pt x="112" y="88"/>
                  <a:pt x="113" y="86"/>
                  <a:pt x="113" y="85"/>
                </a:cubicBezTo>
                <a:cubicBezTo>
                  <a:pt x="113" y="68"/>
                  <a:pt x="113" y="68"/>
                  <a:pt x="113" y="68"/>
                </a:cubicBezTo>
                <a:cubicBezTo>
                  <a:pt x="135" y="68"/>
                  <a:pt x="135" y="68"/>
                  <a:pt x="135" y="68"/>
                </a:cubicBezTo>
                <a:cubicBezTo>
                  <a:pt x="135" y="85"/>
                  <a:pt x="135" y="85"/>
                  <a:pt x="135" y="85"/>
                </a:cubicBezTo>
                <a:cubicBezTo>
                  <a:pt x="135" y="86"/>
                  <a:pt x="136" y="88"/>
                  <a:pt x="137" y="89"/>
                </a:cubicBezTo>
                <a:cubicBezTo>
                  <a:pt x="138" y="90"/>
                  <a:pt x="139" y="90"/>
                  <a:pt x="141" y="90"/>
                </a:cubicBezTo>
                <a:cubicBezTo>
                  <a:pt x="152" y="90"/>
                  <a:pt x="152" y="90"/>
                  <a:pt x="152" y="90"/>
                </a:cubicBezTo>
                <a:cubicBezTo>
                  <a:pt x="153" y="90"/>
                  <a:pt x="155" y="90"/>
                  <a:pt x="156" y="89"/>
                </a:cubicBezTo>
                <a:cubicBezTo>
                  <a:pt x="157" y="88"/>
                  <a:pt x="158" y="86"/>
                  <a:pt x="158" y="85"/>
                </a:cubicBezTo>
                <a:close/>
                <a:moveTo>
                  <a:pt x="248" y="79"/>
                </a:moveTo>
                <a:cubicBezTo>
                  <a:pt x="248" y="304"/>
                  <a:pt x="248" y="304"/>
                  <a:pt x="248" y="304"/>
                </a:cubicBezTo>
                <a:cubicBezTo>
                  <a:pt x="248" y="307"/>
                  <a:pt x="246" y="310"/>
                  <a:pt x="244" y="312"/>
                </a:cubicBezTo>
                <a:cubicBezTo>
                  <a:pt x="242" y="314"/>
                  <a:pt x="239" y="315"/>
                  <a:pt x="236" y="315"/>
                </a:cubicBezTo>
                <a:cubicBezTo>
                  <a:pt x="11" y="315"/>
                  <a:pt x="11" y="315"/>
                  <a:pt x="11" y="315"/>
                </a:cubicBezTo>
                <a:cubicBezTo>
                  <a:pt x="8" y="315"/>
                  <a:pt x="6" y="314"/>
                  <a:pt x="4" y="312"/>
                </a:cubicBezTo>
                <a:cubicBezTo>
                  <a:pt x="1" y="310"/>
                  <a:pt x="0" y="307"/>
                  <a:pt x="0" y="304"/>
                </a:cubicBezTo>
                <a:cubicBezTo>
                  <a:pt x="0" y="79"/>
                  <a:pt x="0" y="79"/>
                  <a:pt x="0" y="79"/>
                </a:cubicBezTo>
                <a:cubicBezTo>
                  <a:pt x="0" y="76"/>
                  <a:pt x="1" y="73"/>
                  <a:pt x="4" y="71"/>
                </a:cubicBezTo>
                <a:cubicBezTo>
                  <a:pt x="6" y="69"/>
                  <a:pt x="8" y="68"/>
                  <a:pt x="11" y="68"/>
                </a:cubicBezTo>
                <a:cubicBezTo>
                  <a:pt x="68" y="68"/>
                  <a:pt x="68" y="68"/>
                  <a:pt x="68" y="68"/>
                </a:cubicBezTo>
                <a:cubicBezTo>
                  <a:pt x="68" y="17"/>
                  <a:pt x="68" y="17"/>
                  <a:pt x="68" y="17"/>
                </a:cubicBezTo>
                <a:cubicBezTo>
                  <a:pt x="68" y="13"/>
                  <a:pt x="69" y="9"/>
                  <a:pt x="73" y="5"/>
                </a:cubicBezTo>
                <a:cubicBezTo>
                  <a:pt x="76" y="2"/>
                  <a:pt x="80" y="0"/>
                  <a:pt x="84" y="0"/>
                </a:cubicBezTo>
                <a:cubicBezTo>
                  <a:pt x="163" y="0"/>
                  <a:pt x="163" y="0"/>
                  <a:pt x="163" y="0"/>
                </a:cubicBezTo>
                <a:cubicBezTo>
                  <a:pt x="168" y="0"/>
                  <a:pt x="172" y="2"/>
                  <a:pt x="175" y="5"/>
                </a:cubicBezTo>
                <a:cubicBezTo>
                  <a:pt x="178" y="9"/>
                  <a:pt x="180" y="13"/>
                  <a:pt x="180" y="17"/>
                </a:cubicBezTo>
                <a:cubicBezTo>
                  <a:pt x="180" y="68"/>
                  <a:pt x="180" y="68"/>
                  <a:pt x="180" y="68"/>
                </a:cubicBezTo>
                <a:cubicBezTo>
                  <a:pt x="236" y="68"/>
                  <a:pt x="236" y="68"/>
                  <a:pt x="236" y="68"/>
                </a:cubicBezTo>
                <a:cubicBezTo>
                  <a:pt x="239" y="68"/>
                  <a:pt x="242" y="69"/>
                  <a:pt x="244" y="71"/>
                </a:cubicBezTo>
                <a:cubicBezTo>
                  <a:pt x="246" y="73"/>
                  <a:pt x="248" y="76"/>
                  <a:pt x="248" y="79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158" name="Freeform 79"/>
          <p:cNvSpPr>
            <a:spLocks noEditPoints="1"/>
          </p:cNvSpPr>
          <p:nvPr/>
        </p:nvSpPr>
        <p:spPr bwMode="auto">
          <a:xfrm>
            <a:off x="5084313" y="158666"/>
            <a:ext cx="407810" cy="516396"/>
          </a:xfrm>
          <a:custGeom>
            <a:avLst/>
            <a:gdLst>
              <a:gd name="T0" fmla="*/ 62 w 248"/>
              <a:gd name="T1" fmla="*/ 248 h 315"/>
              <a:gd name="T2" fmla="*/ 45 w 248"/>
              <a:gd name="T3" fmla="*/ 231 h 315"/>
              <a:gd name="T4" fmla="*/ 66 w 248"/>
              <a:gd name="T5" fmla="*/ 227 h 315"/>
              <a:gd name="T6" fmla="*/ 66 w 248"/>
              <a:gd name="T7" fmla="*/ 201 h 315"/>
              <a:gd name="T8" fmla="*/ 45 w 248"/>
              <a:gd name="T9" fmla="*/ 197 h 315"/>
              <a:gd name="T10" fmla="*/ 62 w 248"/>
              <a:gd name="T11" fmla="*/ 180 h 315"/>
              <a:gd name="T12" fmla="*/ 113 w 248"/>
              <a:gd name="T13" fmla="*/ 197 h 315"/>
              <a:gd name="T14" fmla="*/ 92 w 248"/>
              <a:gd name="T15" fmla="*/ 201 h 315"/>
              <a:gd name="T16" fmla="*/ 96 w 248"/>
              <a:gd name="T17" fmla="*/ 180 h 315"/>
              <a:gd name="T18" fmla="*/ 68 w 248"/>
              <a:gd name="T19" fmla="*/ 141 h 315"/>
              <a:gd name="T20" fmla="*/ 51 w 248"/>
              <a:gd name="T21" fmla="*/ 158 h 315"/>
              <a:gd name="T22" fmla="*/ 47 w 248"/>
              <a:gd name="T23" fmla="*/ 137 h 315"/>
              <a:gd name="T24" fmla="*/ 68 w 248"/>
              <a:gd name="T25" fmla="*/ 141 h 315"/>
              <a:gd name="T26" fmla="*/ 197 w 248"/>
              <a:gd name="T27" fmla="*/ 248 h 315"/>
              <a:gd name="T28" fmla="*/ 180 w 248"/>
              <a:gd name="T29" fmla="*/ 231 h 315"/>
              <a:gd name="T30" fmla="*/ 201 w 248"/>
              <a:gd name="T31" fmla="*/ 227 h 315"/>
              <a:gd name="T32" fmla="*/ 156 w 248"/>
              <a:gd name="T33" fmla="*/ 201 h 315"/>
              <a:gd name="T34" fmla="*/ 135 w 248"/>
              <a:gd name="T35" fmla="*/ 197 h 315"/>
              <a:gd name="T36" fmla="*/ 152 w 248"/>
              <a:gd name="T37" fmla="*/ 180 h 315"/>
              <a:gd name="T38" fmla="*/ 113 w 248"/>
              <a:gd name="T39" fmla="*/ 152 h 315"/>
              <a:gd name="T40" fmla="*/ 92 w 248"/>
              <a:gd name="T41" fmla="*/ 156 h 315"/>
              <a:gd name="T42" fmla="*/ 96 w 248"/>
              <a:gd name="T43" fmla="*/ 135 h 315"/>
              <a:gd name="T44" fmla="*/ 203 w 248"/>
              <a:gd name="T45" fmla="*/ 186 h 315"/>
              <a:gd name="T46" fmla="*/ 186 w 248"/>
              <a:gd name="T47" fmla="*/ 203 h 315"/>
              <a:gd name="T48" fmla="*/ 182 w 248"/>
              <a:gd name="T49" fmla="*/ 182 h 315"/>
              <a:gd name="T50" fmla="*/ 203 w 248"/>
              <a:gd name="T51" fmla="*/ 186 h 315"/>
              <a:gd name="T52" fmla="*/ 152 w 248"/>
              <a:gd name="T53" fmla="*/ 158 h 315"/>
              <a:gd name="T54" fmla="*/ 135 w 248"/>
              <a:gd name="T55" fmla="*/ 141 h 315"/>
              <a:gd name="T56" fmla="*/ 156 w 248"/>
              <a:gd name="T57" fmla="*/ 137 h 315"/>
              <a:gd name="T58" fmla="*/ 201 w 248"/>
              <a:gd name="T59" fmla="*/ 156 h 315"/>
              <a:gd name="T60" fmla="*/ 180 w 248"/>
              <a:gd name="T61" fmla="*/ 152 h 315"/>
              <a:gd name="T62" fmla="*/ 197 w 248"/>
              <a:gd name="T63" fmla="*/ 135 h 315"/>
              <a:gd name="T64" fmla="*/ 225 w 248"/>
              <a:gd name="T65" fmla="*/ 293 h 315"/>
              <a:gd name="T66" fmla="*/ 175 w 248"/>
              <a:gd name="T67" fmla="*/ 108 h 315"/>
              <a:gd name="T68" fmla="*/ 68 w 248"/>
              <a:gd name="T69" fmla="*/ 96 h 315"/>
              <a:gd name="T70" fmla="*/ 90 w 248"/>
              <a:gd name="T71" fmla="*/ 293 h 315"/>
              <a:gd name="T72" fmla="*/ 152 w 248"/>
              <a:gd name="T73" fmla="*/ 248 h 315"/>
              <a:gd name="T74" fmla="*/ 158 w 248"/>
              <a:gd name="T75" fmla="*/ 85 h 315"/>
              <a:gd name="T76" fmla="*/ 141 w 248"/>
              <a:gd name="T77" fmla="*/ 23 h 315"/>
              <a:gd name="T78" fmla="*/ 113 w 248"/>
              <a:gd name="T79" fmla="*/ 45 h 315"/>
              <a:gd name="T80" fmla="*/ 96 w 248"/>
              <a:gd name="T81" fmla="*/ 23 h 315"/>
              <a:gd name="T82" fmla="*/ 92 w 248"/>
              <a:gd name="T83" fmla="*/ 89 h 315"/>
              <a:gd name="T84" fmla="*/ 113 w 248"/>
              <a:gd name="T85" fmla="*/ 85 h 315"/>
              <a:gd name="T86" fmla="*/ 137 w 248"/>
              <a:gd name="T87" fmla="*/ 89 h 315"/>
              <a:gd name="T88" fmla="*/ 158 w 248"/>
              <a:gd name="T89" fmla="*/ 85 h 315"/>
              <a:gd name="T90" fmla="*/ 236 w 248"/>
              <a:gd name="T91" fmla="*/ 315 h 315"/>
              <a:gd name="T92" fmla="*/ 0 w 248"/>
              <a:gd name="T93" fmla="*/ 79 h 315"/>
              <a:gd name="T94" fmla="*/ 68 w 248"/>
              <a:gd name="T95" fmla="*/ 17 h 315"/>
              <a:gd name="T96" fmla="*/ 175 w 248"/>
              <a:gd name="T97" fmla="*/ 5 h 315"/>
              <a:gd name="T98" fmla="*/ 244 w 248"/>
              <a:gd name="T99" fmla="*/ 71 h 3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48" h="315">
                <a:moveTo>
                  <a:pt x="68" y="231"/>
                </a:moveTo>
                <a:cubicBezTo>
                  <a:pt x="68" y="242"/>
                  <a:pt x="68" y="242"/>
                  <a:pt x="68" y="242"/>
                </a:cubicBezTo>
                <a:cubicBezTo>
                  <a:pt x="68" y="244"/>
                  <a:pt x="67" y="245"/>
                  <a:pt x="66" y="246"/>
                </a:cubicBezTo>
                <a:cubicBezTo>
                  <a:pt x="65" y="247"/>
                  <a:pt x="64" y="248"/>
                  <a:pt x="62" y="248"/>
                </a:cubicBezTo>
                <a:cubicBezTo>
                  <a:pt x="51" y="248"/>
                  <a:pt x="51" y="248"/>
                  <a:pt x="51" y="248"/>
                </a:cubicBezTo>
                <a:cubicBezTo>
                  <a:pt x="49" y="248"/>
                  <a:pt x="48" y="247"/>
                  <a:pt x="47" y="246"/>
                </a:cubicBezTo>
                <a:cubicBezTo>
                  <a:pt x="46" y="245"/>
                  <a:pt x="45" y="244"/>
                  <a:pt x="45" y="242"/>
                </a:cubicBezTo>
                <a:cubicBezTo>
                  <a:pt x="45" y="231"/>
                  <a:pt x="45" y="231"/>
                  <a:pt x="45" y="231"/>
                </a:cubicBezTo>
                <a:cubicBezTo>
                  <a:pt x="45" y="229"/>
                  <a:pt x="46" y="228"/>
                  <a:pt x="47" y="227"/>
                </a:cubicBezTo>
                <a:cubicBezTo>
                  <a:pt x="48" y="226"/>
                  <a:pt x="49" y="225"/>
                  <a:pt x="51" y="225"/>
                </a:cubicBezTo>
                <a:cubicBezTo>
                  <a:pt x="62" y="225"/>
                  <a:pt x="62" y="225"/>
                  <a:pt x="62" y="225"/>
                </a:cubicBezTo>
                <a:cubicBezTo>
                  <a:pt x="64" y="225"/>
                  <a:pt x="65" y="226"/>
                  <a:pt x="66" y="227"/>
                </a:cubicBezTo>
                <a:cubicBezTo>
                  <a:pt x="67" y="228"/>
                  <a:pt x="68" y="229"/>
                  <a:pt x="68" y="231"/>
                </a:cubicBezTo>
                <a:close/>
                <a:moveTo>
                  <a:pt x="68" y="186"/>
                </a:moveTo>
                <a:cubicBezTo>
                  <a:pt x="68" y="197"/>
                  <a:pt x="68" y="197"/>
                  <a:pt x="68" y="197"/>
                </a:cubicBezTo>
                <a:cubicBezTo>
                  <a:pt x="68" y="199"/>
                  <a:pt x="67" y="200"/>
                  <a:pt x="66" y="201"/>
                </a:cubicBezTo>
                <a:cubicBezTo>
                  <a:pt x="65" y="202"/>
                  <a:pt x="64" y="203"/>
                  <a:pt x="62" y="203"/>
                </a:cubicBezTo>
                <a:cubicBezTo>
                  <a:pt x="51" y="203"/>
                  <a:pt x="51" y="203"/>
                  <a:pt x="51" y="203"/>
                </a:cubicBezTo>
                <a:cubicBezTo>
                  <a:pt x="49" y="203"/>
                  <a:pt x="48" y="202"/>
                  <a:pt x="47" y="201"/>
                </a:cubicBezTo>
                <a:cubicBezTo>
                  <a:pt x="46" y="200"/>
                  <a:pt x="45" y="199"/>
                  <a:pt x="45" y="197"/>
                </a:cubicBezTo>
                <a:cubicBezTo>
                  <a:pt x="45" y="186"/>
                  <a:pt x="45" y="186"/>
                  <a:pt x="45" y="186"/>
                </a:cubicBezTo>
                <a:cubicBezTo>
                  <a:pt x="45" y="184"/>
                  <a:pt x="46" y="183"/>
                  <a:pt x="47" y="182"/>
                </a:cubicBezTo>
                <a:cubicBezTo>
                  <a:pt x="48" y="181"/>
                  <a:pt x="49" y="180"/>
                  <a:pt x="51" y="180"/>
                </a:cubicBezTo>
                <a:cubicBezTo>
                  <a:pt x="62" y="180"/>
                  <a:pt x="62" y="180"/>
                  <a:pt x="62" y="180"/>
                </a:cubicBezTo>
                <a:cubicBezTo>
                  <a:pt x="64" y="180"/>
                  <a:pt x="65" y="181"/>
                  <a:pt x="66" y="182"/>
                </a:cubicBezTo>
                <a:cubicBezTo>
                  <a:pt x="67" y="183"/>
                  <a:pt x="68" y="184"/>
                  <a:pt x="68" y="186"/>
                </a:cubicBezTo>
                <a:close/>
                <a:moveTo>
                  <a:pt x="113" y="186"/>
                </a:moveTo>
                <a:cubicBezTo>
                  <a:pt x="113" y="197"/>
                  <a:pt x="113" y="197"/>
                  <a:pt x="113" y="197"/>
                </a:cubicBezTo>
                <a:cubicBezTo>
                  <a:pt x="113" y="199"/>
                  <a:pt x="112" y="200"/>
                  <a:pt x="111" y="201"/>
                </a:cubicBezTo>
                <a:cubicBezTo>
                  <a:pt x="110" y="202"/>
                  <a:pt x="108" y="203"/>
                  <a:pt x="107" y="203"/>
                </a:cubicBezTo>
                <a:cubicBezTo>
                  <a:pt x="96" y="203"/>
                  <a:pt x="96" y="203"/>
                  <a:pt x="96" y="203"/>
                </a:cubicBezTo>
                <a:cubicBezTo>
                  <a:pt x="94" y="203"/>
                  <a:pt x="93" y="202"/>
                  <a:pt x="92" y="201"/>
                </a:cubicBezTo>
                <a:cubicBezTo>
                  <a:pt x="91" y="200"/>
                  <a:pt x="90" y="199"/>
                  <a:pt x="90" y="197"/>
                </a:cubicBezTo>
                <a:cubicBezTo>
                  <a:pt x="90" y="186"/>
                  <a:pt x="90" y="186"/>
                  <a:pt x="90" y="186"/>
                </a:cubicBezTo>
                <a:cubicBezTo>
                  <a:pt x="90" y="184"/>
                  <a:pt x="91" y="183"/>
                  <a:pt x="92" y="182"/>
                </a:cubicBezTo>
                <a:cubicBezTo>
                  <a:pt x="93" y="181"/>
                  <a:pt x="94" y="180"/>
                  <a:pt x="96" y="180"/>
                </a:cubicBezTo>
                <a:cubicBezTo>
                  <a:pt x="107" y="180"/>
                  <a:pt x="107" y="180"/>
                  <a:pt x="107" y="180"/>
                </a:cubicBezTo>
                <a:cubicBezTo>
                  <a:pt x="108" y="180"/>
                  <a:pt x="110" y="181"/>
                  <a:pt x="111" y="182"/>
                </a:cubicBezTo>
                <a:cubicBezTo>
                  <a:pt x="112" y="183"/>
                  <a:pt x="113" y="184"/>
                  <a:pt x="113" y="186"/>
                </a:cubicBezTo>
                <a:close/>
                <a:moveTo>
                  <a:pt x="68" y="141"/>
                </a:moveTo>
                <a:cubicBezTo>
                  <a:pt x="68" y="152"/>
                  <a:pt x="68" y="152"/>
                  <a:pt x="68" y="152"/>
                </a:cubicBezTo>
                <a:cubicBezTo>
                  <a:pt x="68" y="154"/>
                  <a:pt x="67" y="155"/>
                  <a:pt x="66" y="156"/>
                </a:cubicBezTo>
                <a:cubicBezTo>
                  <a:pt x="65" y="157"/>
                  <a:pt x="64" y="158"/>
                  <a:pt x="62" y="158"/>
                </a:cubicBezTo>
                <a:cubicBezTo>
                  <a:pt x="51" y="158"/>
                  <a:pt x="51" y="158"/>
                  <a:pt x="51" y="158"/>
                </a:cubicBezTo>
                <a:cubicBezTo>
                  <a:pt x="49" y="158"/>
                  <a:pt x="48" y="157"/>
                  <a:pt x="47" y="156"/>
                </a:cubicBezTo>
                <a:cubicBezTo>
                  <a:pt x="46" y="155"/>
                  <a:pt x="45" y="154"/>
                  <a:pt x="45" y="152"/>
                </a:cubicBezTo>
                <a:cubicBezTo>
                  <a:pt x="45" y="141"/>
                  <a:pt x="45" y="141"/>
                  <a:pt x="45" y="141"/>
                </a:cubicBezTo>
                <a:cubicBezTo>
                  <a:pt x="45" y="139"/>
                  <a:pt x="46" y="138"/>
                  <a:pt x="47" y="137"/>
                </a:cubicBezTo>
                <a:cubicBezTo>
                  <a:pt x="48" y="136"/>
                  <a:pt x="49" y="135"/>
                  <a:pt x="51" y="135"/>
                </a:cubicBezTo>
                <a:cubicBezTo>
                  <a:pt x="62" y="135"/>
                  <a:pt x="62" y="135"/>
                  <a:pt x="62" y="135"/>
                </a:cubicBezTo>
                <a:cubicBezTo>
                  <a:pt x="64" y="135"/>
                  <a:pt x="65" y="136"/>
                  <a:pt x="66" y="137"/>
                </a:cubicBezTo>
                <a:cubicBezTo>
                  <a:pt x="67" y="138"/>
                  <a:pt x="68" y="139"/>
                  <a:pt x="68" y="141"/>
                </a:cubicBezTo>
                <a:close/>
                <a:moveTo>
                  <a:pt x="203" y="231"/>
                </a:moveTo>
                <a:cubicBezTo>
                  <a:pt x="203" y="242"/>
                  <a:pt x="203" y="242"/>
                  <a:pt x="203" y="242"/>
                </a:cubicBezTo>
                <a:cubicBezTo>
                  <a:pt x="203" y="244"/>
                  <a:pt x="202" y="245"/>
                  <a:pt x="201" y="246"/>
                </a:cubicBezTo>
                <a:cubicBezTo>
                  <a:pt x="200" y="247"/>
                  <a:pt x="198" y="248"/>
                  <a:pt x="197" y="248"/>
                </a:cubicBezTo>
                <a:cubicBezTo>
                  <a:pt x="186" y="248"/>
                  <a:pt x="186" y="248"/>
                  <a:pt x="186" y="248"/>
                </a:cubicBezTo>
                <a:cubicBezTo>
                  <a:pt x="184" y="248"/>
                  <a:pt x="183" y="247"/>
                  <a:pt x="182" y="246"/>
                </a:cubicBezTo>
                <a:cubicBezTo>
                  <a:pt x="181" y="245"/>
                  <a:pt x="180" y="244"/>
                  <a:pt x="180" y="242"/>
                </a:cubicBezTo>
                <a:cubicBezTo>
                  <a:pt x="180" y="231"/>
                  <a:pt x="180" y="231"/>
                  <a:pt x="180" y="231"/>
                </a:cubicBezTo>
                <a:cubicBezTo>
                  <a:pt x="180" y="229"/>
                  <a:pt x="181" y="228"/>
                  <a:pt x="182" y="227"/>
                </a:cubicBezTo>
                <a:cubicBezTo>
                  <a:pt x="183" y="226"/>
                  <a:pt x="184" y="225"/>
                  <a:pt x="186" y="225"/>
                </a:cubicBezTo>
                <a:cubicBezTo>
                  <a:pt x="197" y="225"/>
                  <a:pt x="197" y="225"/>
                  <a:pt x="197" y="225"/>
                </a:cubicBezTo>
                <a:cubicBezTo>
                  <a:pt x="198" y="225"/>
                  <a:pt x="200" y="226"/>
                  <a:pt x="201" y="227"/>
                </a:cubicBezTo>
                <a:cubicBezTo>
                  <a:pt x="202" y="228"/>
                  <a:pt x="203" y="229"/>
                  <a:pt x="203" y="231"/>
                </a:cubicBezTo>
                <a:close/>
                <a:moveTo>
                  <a:pt x="158" y="186"/>
                </a:moveTo>
                <a:cubicBezTo>
                  <a:pt x="158" y="197"/>
                  <a:pt x="158" y="197"/>
                  <a:pt x="158" y="197"/>
                </a:cubicBezTo>
                <a:cubicBezTo>
                  <a:pt x="158" y="199"/>
                  <a:pt x="157" y="200"/>
                  <a:pt x="156" y="201"/>
                </a:cubicBezTo>
                <a:cubicBezTo>
                  <a:pt x="155" y="202"/>
                  <a:pt x="153" y="203"/>
                  <a:pt x="152" y="203"/>
                </a:cubicBezTo>
                <a:cubicBezTo>
                  <a:pt x="141" y="203"/>
                  <a:pt x="141" y="203"/>
                  <a:pt x="141" y="203"/>
                </a:cubicBezTo>
                <a:cubicBezTo>
                  <a:pt x="139" y="203"/>
                  <a:pt x="138" y="202"/>
                  <a:pt x="137" y="201"/>
                </a:cubicBezTo>
                <a:cubicBezTo>
                  <a:pt x="136" y="200"/>
                  <a:pt x="135" y="199"/>
                  <a:pt x="135" y="197"/>
                </a:cubicBezTo>
                <a:cubicBezTo>
                  <a:pt x="135" y="186"/>
                  <a:pt x="135" y="186"/>
                  <a:pt x="135" y="186"/>
                </a:cubicBezTo>
                <a:cubicBezTo>
                  <a:pt x="135" y="184"/>
                  <a:pt x="136" y="183"/>
                  <a:pt x="137" y="182"/>
                </a:cubicBezTo>
                <a:cubicBezTo>
                  <a:pt x="138" y="181"/>
                  <a:pt x="139" y="180"/>
                  <a:pt x="141" y="180"/>
                </a:cubicBezTo>
                <a:cubicBezTo>
                  <a:pt x="152" y="180"/>
                  <a:pt x="152" y="180"/>
                  <a:pt x="152" y="180"/>
                </a:cubicBezTo>
                <a:cubicBezTo>
                  <a:pt x="153" y="180"/>
                  <a:pt x="155" y="181"/>
                  <a:pt x="156" y="182"/>
                </a:cubicBezTo>
                <a:cubicBezTo>
                  <a:pt x="157" y="183"/>
                  <a:pt x="158" y="184"/>
                  <a:pt x="158" y="186"/>
                </a:cubicBezTo>
                <a:close/>
                <a:moveTo>
                  <a:pt x="113" y="141"/>
                </a:moveTo>
                <a:cubicBezTo>
                  <a:pt x="113" y="152"/>
                  <a:pt x="113" y="152"/>
                  <a:pt x="113" y="152"/>
                </a:cubicBezTo>
                <a:cubicBezTo>
                  <a:pt x="113" y="154"/>
                  <a:pt x="112" y="155"/>
                  <a:pt x="111" y="156"/>
                </a:cubicBezTo>
                <a:cubicBezTo>
                  <a:pt x="110" y="157"/>
                  <a:pt x="108" y="158"/>
                  <a:pt x="107" y="158"/>
                </a:cubicBezTo>
                <a:cubicBezTo>
                  <a:pt x="96" y="158"/>
                  <a:pt x="96" y="158"/>
                  <a:pt x="96" y="158"/>
                </a:cubicBezTo>
                <a:cubicBezTo>
                  <a:pt x="94" y="158"/>
                  <a:pt x="93" y="157"/>
                  <a:pt x="92" y="156"/>
                </a:cubicBezTo>
                <a:cubicBezTo>
                  <a:pt x="91" y="155"/>
                  <a:pt x="90" y="154"/>
                  <a:pt x="90" y="152"/>
                </a:cubicBezTo>
                <a:cubicBezTo>
                  <a:pt x="90" y="141"/>
                  <a:pt x="90" y="141"/>
                  <a:pt x="90" y="141"/>
                </a:cubicBezTo>
                <a:cubicBezTo>
                  <a:pt x="90" y="139"/>
                  <a:pt x="91" y="138"/>
                  <a:pt x="92" y="137"/>
                </a:cubicBezTo>
                <a:cubicBezTo>
                  <a:pt x="93" y="136"/>
                  <a:pt x="94" y="135"/>
                  <a:pt x="96" y="135"/>
                </a:cubicBezTo>
                <a:cubicBezTo>
                  <a:pt x="107" y="135"/>
                  <a:pt x="107" y="135"/>
                  <a:pt x="107" y="135"/>
                </a:cubicBezTo>
                <a:cubicBezTo>
                  <a:pt x="108" y="135"/>
                  <a:pt x="110" y="136"/>
                  <a:pt x="111" y="137"/>
                </a:cubicBezTo>
                <a:cubicBezTo>
                  <a:pt x="112" y="138"/>
                  <a:pt x="113" y="139"/>
                  <a:pt x="113" y="141"/>
                </a:cubicBezTo>
                <a:close/>
                <a:moveTo>
                  <a:pt x="203" y="186"/>
                </a:moveTo>
                <a:cubicBezTo>
                  <a:pt x="203" y="197"/>
                  <a:pt x="203" y="197"/>
                  <a:pt x="203" y="197"/>
                </a:cubicBezTo>
                <a:cubicBezTo>
                  <a:pt x="203" y="199"/>
                  <a:pt x="202" y="200"/>
                  <a:pt x="201" y="201"/>
                </a:cubicBezTo>
                <a:cubicBezTo>
                  <a:pt x="200" y="202"/>
                  <a:pt x="198" y="203"/>
                  <a:pt x="197" y="203"/>
                </a:cubicBezTo>
                <a:cubicBezTo>
                  <a:pt x="186" y="203"/>
                  <a:pt x="186" y="203"/>
                  <a:pt x="186" y="203"/>
                </a:cubicBezTo>
                <a:cubicBezTo>
                  <a:pt x="184" y="203"/>
                  <a:pt x="183" y="202"/>
                  <a:pt x="182" y="201"/>
                </a:cubicBezTo>
                <a:cubicBezTo>
                  <a:pt x="181" y="200"/>
                  <a:pt x="180" y="199"/>
                  <a:pt x="180" y="197"/>
                </a:cubicBezTo>
                <a:cubicBezTo>
                  <a:pt x="180" y="186"/>
                  <a:pt x="180" y="186"/>
                  <a:pt x="180" y="186"/>
                </a:cubicBezTo>
                <a:cubicBezTo>
                  <a:pt x="180" y="184"/>
                  <a:pt x="181" y="183"/>
                  <a:pt x="182" y="182"/>
                </a:cubicBezTo>
                <a:cubicBezTo>
                  <a:pt x="183" y="181"/>
                  <a:pt x="184" y="180"/>
                  <a:pt x="186" y="180"/>
                </a:cubicBezTo>
                <a:cubicBezTo>
                  <a:pt x="197" y="180"/>
                  <a:pt x="197" y="180"/>
                  <a:pt x="197" y="180"/>
                </a:cubicBezTo>
                <a:cubicBezTo>
                  <a:pt x="198" y="180"/>
                  <a:pt x="200" y="181"/>
                  <a:pt x="201" y="182"/>
                </a:cubicBezTo>
                <a:cubicBezTo>
                  <a:pt x="202" y="183"/>
                  <a:pt x="203" y="184"/>
                  <a:pt x="203" y="186"/>
                </a:cubicBezTo>
                <a:close/>
                <a:moveTo>
                  <a:pt x="158" y="141"/>
                </a:moveTo>
                <a:cubicBezTo>
                  <a:pt x="158" y="152"/>
                  <a:pt x="158" y="152"/>
                  <a:pt x="158" y="152"/>
                </a:cubicBezTo>
                <a:cubicBezTo>
                  <a:pt x="158" y="154"/>
                  <a:pt x="157" y="155"/>
                  <a:pt x="156" y="156"/>
                </a:cubicBezTo>
                <a:cubicBezTo>
                  <a:pt x="155" y="157"/>
                  <a:pt x="153" y="158"/>
                  <a:pt x="152" y="158"/>
                </a:cubicBezTo>
                <a:cubicBezTo>
                  <a:pt x="141" y="158"/>
                  <a:pt x="141" y="158"/>
                  <a:pt x="141" y="158"/>
                </a:cubicBezTo>
                <a:cubicBezTo>
                  <a:pt x="139" y="158"/>
                  <a:pt x="138" y="157"/>
                  <a:pt x="137" y="156"/>
                </a:cubicBezTo>
                <a:cubicBezTo>
                  <a:pt x="136" y="155"/>
                  <a:pt x="135" y="154"/>
                  <a:pt x="135" y="152"/>
                </a:cubicBezTo>
                <a:cubicBezTo>
                  <a:pt x="135" y="141"/>
                  <a:pt x="135" y="141"/>
                  <a:pt x="135" y="141"/>
                </a:cubicBezTo>
                <a:cubicBezTo>
                  <a:pt x="135" y="139"/>
                  <a:pt x="136" y="138"/>
                  <a:pt x="137" y="137"/>
                </a:cubicBezTo>
                <a:cubicBezTo>
                  <a:pt x="138" y="136"/>
                  <a:pt x="139" y="135"/>
                  <a:pt x="141" y="135"/>
                </a:cubicBezTo>
                <a:cubicBezTo>
                  <a:pt x="152" y="135"/>
                  <a:pt x="152" y="135"/>
                  <a:pt x="152" y="135"/>
                </a:cubicBezTo>
                <a:cubicBezTo>
                  <a:pt x="153" y="135"/>
                  <a:pt x="155" y="136"/>
                  <a:pt x="156" y="137"/>
                </a:cubicBezTo>
                <a:cubicBezTo>
                  <a:pt x="157" y="138"/>
                  <a:pt x="158" y="139"/>
                  <a:pt x="158" y="141"/>
                </a:cubicBezTo>
                <a:close/>
                <a:moveTo>
                  <a:pt x="203" y="141"/>
                </a:moveTo>
                <a:cubicBezTo>
                  <a:pt x="203" y="152"/>
                  <a:pt x="203" y="152"/>
                  <a:pt x="203" y="152"/>
                </a:cubicBezTo>
                <a:cubicBezTo>
                  <a:pt x="203" y="154"/>
                  <a:pt x="202" y="155"/>
                  <a:pt x="201" y="156"/>
                </a:cubicBezTo>
                <a:cubicBezTo>
                  <a:pt x="200" y="157"/>
                  <a:pt x="198" y="158"/>
                  <a:pt x="197" y="158"/>
                </a:cubicBezTo>
                <a:cubicBezTo>
                  <a:pt x="186" y="158"/>
                  <a:pt x="186" y="158"/>
                  <a:pt x="186" y="158"/>
                </a:cubicBezTo>
                <a:cubicBezTo>
                  <a:pt x="184" y="158"/>
                  <a:pt x="183" y="157"/>
                  <a:pt x="182" y="156"/>
                </a:cubicBezTo>
                <a:cubicBezTo>
                  <a:pt x="181" y="155"/>
                  <a:pt x="180" y="154"/>
                  <a:pt x="180" y="152"/>
                </a:cubicBezTo>
                <a:cubicBezTo>
                  <a:pt x="180" y="141"/>
                  <a:pt x="180" y="141"/>
                  <a:pt x="180" y="141"/>
                </a:cubicBezTo>
                <a:cubicBezTo>
                  <a:pt x="180" y="139"/>
                  <a:pt x="181" y="138"/>
                  <a:pt x="182" y="137"/>
                </a:cubicBezTo>
                <a:cubicBezTo>
                  <a:pt x="183" y="136"/>
                  <a:pt x="184" y="135"/>
                  <a:pt x="186" y="135"/>
                </a:cubicBezTo>
                <a:cubicBezTo>
                  <a:pt x="197" y="135"/>
                  <a:pt x="197" y="135"/>
                  <a:pt x="197" y="135"/>
                </a:cubicBezTo>
                <a:cubicBezTo>
                  <a:pt x="198" y="135"/>
                  <a:pt x="200" y="136"/>
                  <a:pt x="201" y="137"/>
                </a:cubicBezTo>
                <a:cubicBezTo>
                  <a:pt x="202" y="138"/>
                  <a:pt x="203" y="139"/>
                  <a:pt x="203" y="141"/>
                </a:cubicBezTo>
                <a:close/>
                <a:moveTo>
                  <a:pt x="158" y="293"/>
                </a:moveTo>
                <a:cubicBezTo>
                  <a:pt x="225" y="293"/>
                  <a:pt x="225" y="293"/>
                  <a:pt x="225" y="293"/>
                </a:cubicBezTo>
                <a:cubicBezTo>
                  <a:pt x="225" y="90"/>
                  <a:pt x="225" y="90"/>
                  <a:pt x="225" y="90"/>
                </a:cubicBezTo>
                <a:cubicBezTo>
                  <a:pt x="180" y="90"/>
                  <a:pt x="180" y="90"/>
                  <a:pt x="180" y="90"/>
                </a:cubicBezTo>
                <a:cubicBezTo>
                  <a:pt x="180" y="96"/>
                  <a:pt x="180" y="96"/>
                  <a:pt x="180" y="96"/>
                </a:cubicBezTo>
                <a:cubicBezTo>
                  <a:pt x="180" y="101"/>
                  <a:pt x="178" y="105"/>
                  <a:pt x="175" y="108"/>
                </a:cubicBezTo>
                <a:cubicBezTo>
                  <a:pt x="172" y="111"/>
                  <a:pt x="168" y="113"/>
                  <a:pt x="163" y="113"/>
                </a:cubicBezTo>
                <a:cubicBezTo>
                  <a:pt x="84" y="113"/>
                  <a:pt x="84" y="113"/>
                  <a:pt x="84" y="113"/>
                </a:cubicBezTo>
                <a:cubicBezTo>
                  <a:pt x="80" y="113"/>
                  <a:pt x="76" y="111"/>
                  <a:pt x="73" y="108"/>
                </a:cubicBezTo>
                <a:cubicBezTo>
                  <a:pt x="69" y="105"/>
                  <a:pt x="68" y="101"/>
                  <a:pt x="68" y="96"/>
                </a:cubicBezTo>
                <a:cubicBezTo>
                  <a:pt x="68" y="90"/>
                  <a:pt x="68" y="90"/>
                  <a:pt x="68" y="90"/>
                </a:cubicBezTo>
                <a:cubicBezTo>
                  <a:pt x="23" y="90"/>
                  <a:pt x="23" y="90"/>
                  <a:pt x="23" y="90"/>
                </a:cubicBezTo>
                <a:cubicBezTo>
                  <a:pt x="23" y="293"/>
                  <a:pt x="23" y="293"/>
                  <a:pt x="23" y="293"/>
                </a:cubicBezTo>
                <a:cubicBezTo>
                  <a:pt x="90" y="293"/>
                  <a:pt x="90" y="293"/>
                  <a:pt x="90" y="293"/>
                </a:cubicBezTo>
                <a:cubicBezTo>
                  <a:pt x="90" y="253"/>
                  <a:pt x="90" y="253"/>
                  <a:pt x="90" y="253"/>
                </a:cubicBezTo>
                <a:cubicBezTo>
                  <a:pt x="90" y="252"/>
                  <a:pt x="91" y="250"/>
                  <a:pt x="92" y="249"/>
                </a:cubicBezTo>
                <a:cubicBezTo>
                  <a:pt x="93" y="248"/>
                  <a:pt x="94" y="248"/>
                  <a:pt x="96" y="248"/>
                </a:cubicBezTo>
                <a:cubicBezTo>
                  <a:pt x="152" y="248"/>
                  <a:pt x="152" y="248"/>
                  <a:pt x="152" y="248"/>
                </a:cubicBezTo>
                <a:cubicBezTo>
                  <a:pt x="153" y="248"/>
                  <a:pt x="155" y="248"/>
                  <a:pt x="156" y="249"/>
                </a:cubicBezTo>
                <a:cubicBezTo>
                  <a:pt x="157" y="250"/>
                  <a:pt x="158" y="252"/>
                  <a:pt x="158" y="253"/>
                </a:cubicBezTo>
                <a:lnTo>
                  <a:pt x="158" y="293"/>
                </a:lnTo>
                <a:close/>
                <a:moveTo>
                  <a:pt x="158" y="85"/>
                </a:moveTo>
                <a:cubicBezTo>
                  <a:pt x="158" y="28"/>
                  <a:pt x="158" y="28"/>
                  <a:pt x="158" y="28"/>
                </a:cubicBezTo>
                <a:cubicBezTo>
                  <a:pt x="158" y="27"/>
                  <a:pt x="157" y="26"/>
                  <a:pt x="156" y="25"/>
                </a:cubicBezTo>
                <a:cubicBezTo>
                  <a:pt x="155" y="23"/>
                  <a:pt x="153" y="23"/>
                  <a:pt x="152" y="23"/>
                </a:cubicBezTo>
                <a:cubicBezTo>
                  <a:pt x="141" y="23"/>
                  <a:pt x="141" y="23"/>
                  <a:pt x="141" y="23"/>
                </a:cubicBezTo>
                <a:cubicBezTo>
                  <a:pt x="139" y="23"/>
                  <a:pt x="138" y="23"/>
                  <a:pt x="137" y="25"/>
                </a:cubicBezTo>
                <a:cubicBezTo>
                  <a:pt x="136" y="26"/>
                  <a:pt x="135" y="27"/>
                  <a:pt x="135" y="28"/>
                </a:cubicBezTo>
                <a:cubicBezTo>
                  <a:pt x="135" y="45"/>
                  <a:pt x="135" y="45"/>
                  <a:pt x="135" y="45"/>
                </a:cubicBezTo>
                <a:cubicBezTo>
                  <a:pt x="113" y="45"/>
                  <a:pt x="113" y="45"/>
                  <a:pt x="113" y="45"/>
                </a:cubicBezTo>
                <a:cubicBezTo>
                  <a:pt x="113" y="28"/>
                  <a:pt x="113" y="28"/>
                  <a:pt x="113" y="28"/>
                </a:cubicBezTo>
                <a:cubicBezTo>
                  <a:pt x="113" y="27"/>
                  <a:pt x="112" y="26"/>
                  <a:pt x="111" y="25"/>
                </a:cubicBezTo>
                <a:cubicBezTo>
                  <a:pt x="110" y="23"/>
                  <a:pt x="108" y="23"/>
                  <a:pt x="107" y="23"/>
                </a:cubicBezTo>
                <a:cubicBezTo>
                  <a:pt x="96" y="23"/>
                  <a:pt x="96" y="23"/>
                  <a:pt x="96" y="23"/>
                </a:cubicBezTo>
                <a:cubicBezTo>
                  <a:pt x="94" y="23"/>
                  <a:pt x="93" y="23"/>
                  <a:pt x="92" y="25"/>
                </a:cubicBezTo>
                <a:cubicBezTo>
                  <a:pt x="91" y="26"/>
                  <a:pt x="90" y="27"/>
                  <a:pt x="90" y="28"/>
                </a:cubicBezTo>
                <a:cubicBezTo>
                  <a:pt x="90" y="85"/>
                  <a:pt x="90" y="85"/>
                  <a:pt x="90" y="85"/>
                </a:cubicBezTo>
                <a:cubicBezTo>
                  <a:pt x="90" y="86"/>
                  <a:pt x="91" y="88"/>
                  <a:pt x="92" y="89"/>
                </a:cubicBezTo>
                <a:cubicBezTo>
                  <a:pt x="93" y="90"/>
                  <a:pt x="94" y="90"/>
                  <a:pt x="96" y="90"/>
                </a:cubicBezTo>
                <a:cubicBezTo>
                  <a:pt x="107" y="90"/>
                  <a:pt x="107" y="90"/>
                  <a:pt x="107" y="90"/>
                </a:cubicBezTo>
                <a:cubicBezTo>
                  <a:pt x="108" y="90"/>
                  <a:pt x="110" y="90"/>
                  <a:pt x="111" y="89"/>
                </a:cubicBezTo>
                <a:cubicBezTo>
                  <a:pt x="112" y="88"/>
                  <a:pt x="113" y="86"/>
                  <a:pt x="113" y="85"/>
                </a:cubicBezTo>
                <a:cubicBezTo>
                  <a:pt x="113" y="68"/>
                  <a:pt x="113" y="68"/>
                  <a:pt x="113" y="68"/>
                </a:cubicBezTo>
                <a:cubicBezTo>
                  <a:pt x="135" y="68"/>
                  <a:pt x="135" y="68"/>
                  <a:pt x="135" y="68"/>
                </a:cubicBezTo>
                <a:cubicBezTo>
                  <a:pt x="135" y="85"/>
                  <a:pt x="135" y="85"/>
                  <a:pt x="135" y="85"/>
                </a:cubicBezTo>
                <a:cubicBezTo>
                  <a:pt x="135" y="86"/>
                  <a:pt x="136" y="88"/>
                  <a:pt x="137" y="89"/>
                </a:cubicBezTo>
                <a:cubicBezTo>
                  <a:pt x="138" y="90"/>
                  <a:pt x="139" y="90"/>
                  <a:pt x="141" y="90"/>
                </a:cubicBezTo>
                <a:cubicBezTo>
                  <a:pt x="152" y="90"/>
                  <a:pt x="152" y="90"/>
                  <a:pt x="152" y="90"/>
                </a:cubicBezTo>
                <a:cubicBezTo>
                  <a:pt x="153" y="90"/>
                  <a:pt x="155" y="90"/>
                  <a:pt x="156" y="89"/>
                </a:cubicBezTo>
                <a:cubicBezTo>
                  <a:pt x="157" y="88"/>
                  <a:pt x="158" y="86"/>
                  <a:pt x="158" y="85"/>
                </a:cubicBezTo>
                <a:close/>
                <a:moveTo>
                  <a:pt x="248" y="79"/>
                </a:moveTo>
                <a:cubicBezTo>
                  <a:pt x="248" y="304"/>
                  <a:pt x="248" y="304"/>
                  <a:pt x="248" y="304"/>
                </a:cubicBezTo>
                <a:cubicBezTo>
                  <a:pt x="248" y="307"/>
                  <a:pt x="246" y="310"/>
                  <a:pt x="244" y="312"/>
                </a:cubicBezTo>
                <a:cubicBezTo>
                  <a:pt x="242" y="314"/>
                  <a:pt x="239" y="315"/>
                  <a:pt x="236" y="315"/>
                </a:cubicBezTo>
                <a:cubicBezTo>
                  <a:pt x="11" y="315"/>
                  <a:pt x="11" y="315"/>
                  <a:pt x="11" y="315"/>
                </a:cubicBezTo>
                <a:cubicBezTo>
                  <a:pt x="8" y="315"/>
                  <a:pt x="6" y="314"/>
                  <a:pt x="4" y="312"/>
                </a:cubicBezTo>
                <a:cubicBezTo>
                  <a:pt x="1" y="310"/>
                  <a:pt x="0" y="307"/>
                  <a:pt x="0" y="304"/>
                </a:cubicBezTo>
                <a:cubicBezTo>
                  <a:pt x="0" y="79"/>
                  <a:pt x="0" y="79"/>
                  <a:pt x="0" y="79"/>
                </a:cubicBezTo>
                <a:cubicBezTo>
                  <a:pt x="0" y="76"/>
                  <a:pt x="1" y="73"/>
                  <a:pt x="4" y="71"/>
                </a:cubicBezTo>
                <a:cubicBezTo>
                  <a:pt x="6" y="69"/>
                  <a:pt x="8" y="68"/>
                  <a:pt x="11" y="68"/>
                </a:cubicBezTo>
                <a:cubicBezTo>
                  <a:pt x="68" y="68"/>
                  <a:pt x="68" y="68"/>
                  <a:pt x="68" y="68"/>
                </a:cubicBezTo>
                <a:cubicBezTo>
                  <a:pt x="68" y="17"/>
                  <a:pt x="68" y="17"/>
                  <a:pt x="68" y="17"/>
                </a:cubicBezTo>
                <a:cubicBezTo>
                  <a:pt x="68" y="13"/>
                  <a:pt x="69" y="9"/>
                  <a:pt x="73" y="5"/>
                </a:cubicBezTo>
                <a:cubicBezTo>
                  <a:pt x="76" y="2"/>
                  <a:pt x="80" y="0"/>
                  <a:pt x="84" y="0"/>
                </a:cubicBezTo>
                <a:cubicBezTo>
                  <a:pt x="163" y="0"/>
                  <a:pt x="163" y="0"/>
                  <a:pt x="163" y="0"/>
                </a:cubicBezTo>
                <a:cubicBezTo>
                  <a:pt x="168" y="0"/>
                  <a:pt x="172" y="2"/>
                  <a:pt x="175" y="5"/>
                </a:cubicBezTo>
                <a:cubicBezTo>
                  <a:pt x="178" y="9"/>
                  <a:pt x="180" y="13"/>
                  <a:pt x="180" y="17"/>
                </a:cubicBezTo>
                <a:cubicBezTo>
                  <a:pt x="180" y="68"/>
                  <a:pt x="180" y="68"/>
                  <a:pt x="180" y="68"/>
                </a:cubicBezTo>
                <a:cubicBezTo>
                  <a:pt x="236" y="68"/>
                  <a:pt x="236" y="68"/>
                  <a:pt x="236" y="68"/>
                </a:cubicBezTo>
                <a:cubicBezTo>
                  <a:pt x="239" y="68"/>
                  <a:pt x="242" y="69"/>
                  <a:pt x="244" y="71"/>
                </a:cubicBezTo>
                <a:cubicBezTo>
                  <a:pt x="246" y="73"/>
                  <a:pt x="248" y="76"/>
                  <a:pt x="248" y="79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159" name="Freeform 79"/>
          <p:cNvSpPr>
            <a:spLocks noEditPoints="1"/>
          </p:cNvSpPr>
          <p:nvPr/>
        </p:nvSpPr>
        <p:spPr bwMode="auto">
          <a:xfrm>
            <a:off x="10889913" y="5632957"/>
            <a:ext cx="407810" cy="516396"/>
          </a:xfrm>
          <a:custGeom>
            <a:avLst/>
            <a:gdLst>
              <a:gd name="T0" fmla="*/ 62 w 248"/>
              <a:gd name="T1" fmla="*/ 248 h 315"/>
              <a:gd name="T2" fmla="*/ 45 w 248"/>
              <a:gd name="T3" fmla="*/ 231 h 315"/>
              <a:gd name="T4" fmla="*/ 66 w 248"/>
              <a:gd name="T5" fmla="*/ 227 h 315"/>
              <a:gd name="T6" fmla="*/ 66 w 248"/>
              <a:gd name="T7" fmla="*/ 201 h 315"/>
              <a:gd name="T8" fmla="*/ 45 w 248"/>
              <a:gd name="T9" fmla="*/ 197 h 315"/>
              <a:gd name="T10" fmla="*/ 62 w 248"/>
              <a:gd name="T11" fmla="*/ 180 h 315"/>
              <a:gd name="T12" fmla="*/ 113 w 248"/>
              <a:gd name="T13" fmla="*/ 197 h 315"/>
              <a:gd name="T14" fmla="*/ 92 w 248"/>
              <a:gd name="T15" fmla="*/ 201 h 315"/>
              <a:gd name="T16" fmla="*/ 96 w 248"/>
              <a:gd name="T17" fmla="*/ 180 h 315"/>
              <a:gd name="T18" fmla="*/ 68 w 248"/>
              <a:gd name="T19" fmla="*/ 141 h 315"/>
              <a:gd name="T20" fmla="*/ 51 w 248"/>
              <a:gd name="T21" fmla="*/ 158 h 315"/>
              <a:gd name="T22" fmla="*/ 47 w 248"/>
              <a:gd name="T23" fmla="*/ 137 h 315"/>
              <a:gd name="T24" fmla="*/ 68 w 248"/>
              <a:gd name="T25" fmla="*/ 141 h 315"/>
              <a:gd name="T26" fmla="*/ 197 w 248"/>
              <a:gd name="T27" fmla="*/ 248 h 315"/>
              <a:gd name="T28" fmla="*/ 180 w 248"/>
              <a:gd name="T29" fmla="*/ 231 h 315"/>
              <a:gd name="T30" fmla="*/ 201 w 248"/>
              <a:gd name="T31" fmla="*/ 227 h 315"/>
              <a:gd name="T32" fmla="*/ 156 w 248"/>
              <a:gd name="T33" fmla="*/ 201 h 315"/>
              <a:gd name="T34" fmla="*/ 135 w 248"/>
              <a:gd name="T35" fmla="*/ 197 h 315"/>
              <a:gd name="T36" fmla="*/ 152 w 248"/>
              <a:gd name="T37" fmla="*/ 180 h 315"/>
              <a:gd name="T38" fmla="*/ 113 w 248"/>
              <a:gd name="T39" fmla="*/ 152 h 315"/>
              <a:gd name="T40" fmla="*/ 92 w 248"/>
              <a:gd name="T41" fmla="*/ 156 h 315"/>
              <a:gd name="T42" fmla="*/ 96 w 248"/>
              <a:gd name="T43" fmla="*/ 135 h 315"/>
              <a:gd name="T44" fmla="*/ 203 w 248"/>
              <a:gd name="T45" fmla="*/ 186 h 315"/>
              <a:gd name="T46" fmla="*/ 186 w 248"/>
              <a:gd name="T47" fmla="*/ 203 h 315"/>
              <a:gd name="T48" fmla="*/ 182 w 248"/>
              <a:gd name="T49" fmla="*/ 182 h 315"/>
              <a:gd name="T50" fmla="*/ 203 w 248"/>
              <a:gd name="T51" fmla="*/ 186 h 315"/>
              <a:gd name="T52" fmla="*/ 152 w 248"/>
              <a:gd name="T53" fmla="*/ 158 h 315"/>
              <a:gd name="T54" fmla="*/ 135 w 248"/>
              <a:gd name="T55" fmla="*/ 141 h 315"/>
              <a:gd name="T56" fmla="*/ 156 w 248"/>
              <a:gd name="T57" fmla="*/ 137 h 315"/>
              <a:gd name="T58" fmla="*/ 201 w 248"/>
              <a:gd name="T59" fmla="*/ 156 h 315"/>
              <a:gd name="T60" fmla="*/ 180 w 248"/>
              <a:gd name="T61" fmla="*/ 152 h 315"/>
              <a:gd name="T62" fmla="*/ 197 w 248"/>
              <a:gd name="T63" fmla="*/ 135 h 315"/>
              <a:gd name="T64" fmla="*/ 225 w 248"/>
              <a:gd name="T65" fmla="*/ 293 h 315"/>
              <a:gd name="T66" fmla="*/ 175 w 248"/>
              <a:gd name="T67" fmla="*/ 108 h 315"/>
              <a:gd name="T68" fmla="*/ 68 w 248"/>
              <a:gd name="T69" fmla="*/ 96 h 315"/>
              <a:gd name="T70" fmla="*/ 90 w 248"/>
              <a:gd name="T71" fmla="*/ 293 h 315"/>
              <a:gd name="T72" fmla="*/ 152 w 248"/>
              <a:gd name="T73" fmla="*/ 248 h 315"/>
              <a:gd name="T74" fmla="*/ 158 w 248"/>
              <a:gd name="T75" fmla="*/ 85 h 315"/>
              <a:gd name="T76" fmla="*/ 141 w 248"/>
              <a:gd name="T77" fmla="*/ 23 h 315"/>
              <a:gd name="T78" fmla="*/ 113 w 248"/>
              <a:gd name="T79" fmla="*/ 45 h 315"/>
              <a:gd name="T80" fmla="*/ 96 w 248"/>
              <a:gd name="T81" fmla="*/ 23 h 315"/>
              <a:gd name="T82" fmla="*/ 92 w 248"/>
              <a:gd name="T83" fmla="*/ 89 h 315"/>
              <a:gd name="T84" fmla="*/ 113 w 248"/>
              <a:gd name="T85" fmla="*/ 85 h 315"/>
              <a:gd name="T86" fmla="*/ 137 w 248"/>
              <a:gd name="T87" fmla="*/ 89 h 315"/>
              <a:gd name="T88" fmla="*/ 158 w 248"/>
              <a:gd name="T89" fmla="*/ 85 h 315"/>
              <a:gd name="T90" fmla="*/ 236 w 248"/>
              <a:gd name="T91" fmla="*/ 315 h 315"/>
              <a:gd name="T92" fmla="*/ 0 w 248"/>
              <a:gd name="T93" fmla="*/ 79 h 315"/>
              <a:gd name="T94" fmla="*/ 68 w 248"/>
              <a:gd name="T95" fmla="*/ 17 h 315"/>
              <a:gd name="T96" fmla="*/ 175 w 248"/>
              <a:gd name="T97" fmla="*/ 5 h 315"/>
              <a:gd name="T98" fmla="*/ 244 w 248"/>
              <a:gd name="T99" fmla="*/ 71 h 3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48" h="315">
                <a:moveTo>
                  <a:pt x="68" y="231"/>
                </a:moveTo>
                <a:cubicBezTo>
                  <a:pt x="68" y="242"/>
                  <a:pt x="68" y="242"/>
                  <a:pt x="68" y="242"/>
                </a:cubicBezTo>
                <a:cubicBezTo>
                  <a:pt x="68" y="244"/>
                  <a:pt x="67" y="245"/>
                  <a:pt x="66" y="246"/>
                </a:cubicBezTo>
                <a:cubicBezTo>
                  <a:pt x="65" y="247"/>
                  <a:pt x="64" y="248"/>
                  <a:pt x="62" y="248"/>
                </a:cubicBezTo>
                <a:cubicBezTo>
                  <a:pt x="51" y="248"/>
                  <a:pt x="51" y="248"/>
                  <a:pt x="51" y="248"/>
                </a:cubicBezTo>
                <a:cubicBezTo>
                  <a:pt x="49" y="248"/>
                  <a:pt x="48" y="247"/>
                  <a:pt x="47" y="246"/>
                </a:cubicBezTo>
                <a:cubicBezTo>
                  <a:pt x="46" y="245"/>
                  <a:pt x="45" y="244"/>
                  <a:pt x="45" y="242"/>
                </a:cubicBezTo>
                <a:cubicBezTo>
                  <a:pt x="45" y="231"/>
                  <a:pt x="45" y="231"/>
                  <a:pt x="45" y="231"/>
                </a:cubicBezTo>
                <a:cubicBezTo>
                  <a:pt x="45" y="229"/>
                  <a:pt x="46" y="228"/>
                  <a:pt x="47" y="227"/>
                </a:cubicBezTo>
                <a:cubicBezTo>
                  <a:pt x="48" y="226"/>
                  <a:pt x="49" y="225"/>
                  <a:pt x="51" y="225"/>
                </a:cubicBezTo>
                <a:cubicBezTo>
                  <a:pt x="62" y="225"/>
                  <a:pt x="62" y="225"/>
                  <a:pt x="62" y="225"/>
                </a:cubicBezTo>
                <a:cubicBezTo>
                  <a:pt x="64" y="225"/>
                  <a:pt x="65" y="226"/>
                  <a:pt x="66" y="227"/>
                </a:cubicBezTo>
                <a:cubicBezTo>
                  <a:pt x="67" y="228"/>
                  <a:pt x="68" y="229"/>
                  <a:pt x="68" y="231"/>
                </a:cubicBezTo>
                <a:close/>
                <a:moveTo>
                  <a:pt x="68" y="186"/>
                </a:moveTo>
                <a:cubicBezTo>
                  <a:pt x="68" y="197"/>
                  <a:pt x="68" y="197"/>
                  <a:pt x="68" y="197"/>
                </a:cubicBezTo>
                <a:cubicBezTo>
                  <a:pt x="68" y="199"/>
                  <a:pt x="67" y="200"/>
                  <a:pt x="66" y="201"/>
                </a:cubicBezTo>
                <a:cubicBezTo>
                  <a:pt x="65" y="202"/>
                  <a:pt x="64" y="203"/>
                  <a:pt x="62" y="203"/>
                </a:cubicBezTo>
                <a:cubicBezTo>
                  <a:pt x="51" y="203"/>
                  <a:pt x="51" y="203"/>
                  <a:pt x="51" y="203"/>
                </a:cubicBezTo>
                <a:cubicBezTo>
                  <a:pt x="49" y="203"/>
                  <a:pt x="48" y="202"/>
                  <a:pt x="47" y="201"/>
                </a:cubicBezTo>
                <a:cubicBezTo>
                  <a:pt x="46" y="200"/>
                  <a:pt x="45" y="199"/>
                  <a:pt x="45" y="197"/>
                </a:cubicBezTo>
                <a:cubicBezTo>
                  <a:pt x="45" y="186"/>
                  <a:pt x="45" y="186"/>
                  <a:pt x="45" y="186"/>
                </a:cubicBezTo>
                <a:cubicBezTo>
                  <a:pt x="45" y="184"/>
                  <a:pt x="46" y="183"/>
                  <a:pt x="47" y="182"/>
                </a:cubicBezTo>
                <a:cubicBezTo>
                  <a:pt x="48" y="181"/>
                  <a:pt x="49" y="180"/>
                  <a:pt x="51" y="180"/>
                </a:cubicBezTo>
                <a:cubicBezTo>
                  <a:pt x="62" y="180"/>
                  <a:pt x="62" y="180"/>
                  <a:pt x="62" y="180"/>
                </a:cubicBezTo>
                <a:cubicBezTo>
                  <a:pt x="64" y="180"/>
                  <a:pt x="65" y="181"/>
                  <a:pt x="66" y="182"/>
                </a:cubicBezTo>
                <a:cubicBezTo>
                  <a:pt x="67" y="183"/>
                  <a:pt x="68" y="184"/>
                  <a:pt x="68" y="186"/>
                </a:cubicBezTo>
                <a:close/>
                <a:moveTo>
                  <a:pt x="113" y="186"/>
                </a:moveTo>
                <a:cubicBezTo>
                  <a:pt x="113" y="197"/>
                  <a:pt x="113" y="197"/>
                  <a:pt x="113" y="197"/>
                </a:cubicBezTo>
                <a:cubicBezTo>
                  <a:pt x="113" y="199"/>
                  <a:pt x="112" y="200"/>
                  <a:pt x="111" y="201"/>
                </a:cubicBezTo>
                <a:cubicBezTo>
                  <a:pt x="110" y="202"/>
                  <a:pt x="108" y="203"/>
                  <a:pt x="107" y="203"/>
                </a:cubicBezTo>
                <a:cubicBezTo>
                  <a:pt x="96" y="203"/>
                  <a:pt x="96" y="203"/>
                  <a:pt x="96" y="203"/>
                </a:cubicBezTo>
                <a:cubicBezTo>
                  <a:pt x="94" y="203"/>
                  <a:pt x="93" y="202"/>
                  <a:pt x="92" y="201"/>
                </a:cubicBezTo>
                <a:cubicBezTo>
                  <a:pt x="91" y="200"/>
                  <a:pt x="90" y="199"/>
                  <a:pt x="90" y="197"/>
                </a:cubicBezTo>
                <a:cubicBezTo>
                  <a:pt x="90" y="186"/>
                  <a:pt x="90" y="186"/>
                  <a:pt x="90" y="186"/>
                </a:cubicBezTo>
                <a:cubicBezTo>
                  <a:pt x="90" y="184"/>
                  <a:pt x="91" y="183"/>
                  <a:pt x="92" y="182"/>
                </a:cubicBezTo>
                <a:cubicBezTo>
                  <a:pt x="93" y="181"/>
                  <a:pt x="94" y="180"/>
                  <a:pt x="96" y="180"/>
                </a:cubicBezTo>
                <a:cubicBezTo>
                  <a:pt x="107" y="180"/>
                  <a:pt x="107" y="180"/>
                  <a:pt x="107" y="180"/>
                </a:cubicBezTo>
                <a:cubicBezTo>
                  <a:pt x="108" y="180"/>
                  <a:pt x="110" y="181"/>
                  <a:pt x="111" y="182"/>
                </a:cubicBezTo>
                <a:cubicBezTo>
                  <a:pt x="112" y="183"/>
                  <a:pt x="113" y="184"/>
                  <a:pt x="113" y="186"/>
                </a:cubicBezTo>
                <a:close/>
                <a:moveTo>
                  <a:pt x="68" y="141"/>
                </a:moveTo>
                <a:cubicBezTo>
                  <a:pt x="68" y="152"/>
                  <a:pt x="68" y="152"/>
                  <a:pt x="68" y="152"/>
                </a:cubicBezTo>
                <a:cubicBezTo>
                  <a:pt x="68" y="154"/>
                  <a:pt x="67" y="155"/>
                  <a:pt x="66" y="156"/>
                </a:cubicBezTo>
                <a:cubicBezTo>
                  <a:pt x="65" y="157"/>
                  <a:pt x="64" y="158"/>
                  <a:pt x="62" y="158"/>
                </a:cubicBezTo>
                <a:cubicBezTo>
                  <a:pt x="51" y="158"/>
                  <a:pt x="51" y="158"/>
                  <a:pt x="51" y="158"/>
                </a:cubicBezTo>
                <a:cubicBezTo>
                  <a:pt x="49" y="158"/>
                  <a:pt x="48" y="157"/>
                  <a:pt x="47" y="156"/>
                </a:cubicBezTo>
                <a:cubicBezTo>
                  <a:pt x="46" y="155"/>
                  <a:pt x="45" y="154"/>
                  <a:pt x="45" y="152"/>
                </a:cubicBezTo>
                <a:cubicBezTo>
                  <a:pt x="45" y="141"/>
                  <a:pt x="45" y="141"/>
                  <a:pt x="45" y="141"/>
                </a:cubicBezTo>
                <a:cubicBezTo>
                  <a:pt x="45" y="139"/>
                  <a:pt x="46" y="138"/>
                  <a:pt x="47" y="137"/>
                </a:cubicBezTo>
                <a:cubicBezTo>
                  <a:pt x="48" y="136"/>
                  <a:pt x="49" y="135"/>
                  <a:pt x="51" y="135"/>
                </a:cubicBezTo>
                <a:cubicBezTo>
                  <a:pt x="62" y="135"/>
                  <a:pt x="62" y="135"/>
                  <a:pt x="62" y="135"/>
                </a:cubicBezTo>
                <a:cubicBezTo>
                  <a:pt x="64" y="135"/>
                  <a:pt x="65" y="136"/>
                  <a:pt x="66" y="137"/>
                </a:cubicBezTo>
                <a:cubicBezTo>
                  <a:pt x="67" y="138"/>
                  <a:pt x="68" y="139"/>
                  <a:pt x="68" y="141"/>
                </a:cubicBezTo>
                <a:close/>
                <a:moveTo>
                  <a:pt x="203" y="231"/>
                </a:moveTo>
                <a:cubicBezTo>
                  <a:pt x="203" y="242"/>
                  <a:pt x="203" y="242"/>
                  <a:pt x="203" y="242"/>
                </a:cubicBezTo>
                <a:cubicBezTo>
                  <a:pt x="203" y="244"/>
                  <a:pt x="202" y="245"/>
                  <a:pt x="201" y="246"/>
                </a:cubicBezTo>
                <a:cubicBezTo>
                  <a:pt x="200" y="247"/>
                  <a:pt x="198" y="248"/>
                  <a:pt x="197" y="248"/>
                </a:cubicBezTo>
                <a:cubicBezTo>
                  <a:pt x="186" y="248"/>
                  <a:pt x="186" y="248"/>
                  <a:pt x="186" y="248"/>
                </a:cubicBezTo>
                <a:cubicBezTo>
                  <a:pt x="184" y="248"/>
                  <a:pt x="183" y="247"/>
                  <a:pt x="182" y="246"/>
                </a:cubicBezTo>
                <a:cubicBezTo>
                  <a:pt x="181" y="245"/>
                  <a:pt x="180" y="244"/>
                  <a:pt x="180" y="242"/>
                </a:cubicBezTo>
                <a:cubicBezTo>
                  <a:pt x="180" y="231"/>
                  <a:pt x="180" y="231"/>
                  <a:pt x="180" y="231"/>
                </a:cubicBezTo>
                <a:cubicBezTo>
                  <a:pt x="180" y="229"/>
                  <a:pt x="181" y="228"/>
                  <a:pt x="182" y="227"/>
                </a:cubicBezTo>
                <a:cubicBezTo>
                  <a:pt x="183" y="226"/>
                  <a:pt x="184" y="225"/>
                  <a:pt x="186" y="225"/>
                </a:cubicBezTo>
                <a:cubicBezTo>
                  <a:pt x="197" y="225"/>
                  <a:pt x="197" y="225"/>
                  <a:pt x="197" y="225"/>
                </a:cubicBezTo>
                <a:cubicBezTo>
                  <a:pt x="198" y="225"/>
                  <a:pt x="200" y="226"/>
                  <a:pt x="201" y="227"/>
                </a:cubicBezTo>
                <a:cubicBezTo>
                  <a:pt x="202" y="228"/>
                  <a:pt x="203" y="229"/>
                  <a:pt x="203" y="231"/>
                </a:cubicBezTo>
                <a:close/>
                <a:moveTo>
                  <a:pt x="158" y="186"/>
                </a:moveTo>
                <a:cubicBezTo>
                  <a:pt x="158" y="197"/>
                  <a:pt x="158" y="197"/>
                  <a:pt x="158" y="197"/>
                </a:cubicBezTo>
                <a:cubicBezTo>
                  <a:pt x="158" y="199"/>
                  <a:pt x="157" y="200"/>
                  <a:pt x="156" y="201"/>
                </a:cubicBezTo>
                <a:cubicBezTo>
                  <a:pt x="155" y="202"/>
                  <a:pt x="153" y="203"/>
                  <a:pt x="152" y="203"/>
                </a:cubicBezTo>
                <a:cubicBezTo>
                  <a:pt x="141" y="203"/>
                  <a:pt x="141" y="203"/>
                  <a:pt x="141" y="203"/>
                </a:cubicBezTo>
                <a:cubicBezTo>
                  <a:pt x="139" y="203"/>
                  <a:pt x="138" y="202"/>
                  <a:pt x="137" y="201"/>
                </a:cubicBezTo>
                <a:cubicBezTo>
                  <a:pt x="136" y="200"/>
                  <a:pt x="135" y="199"/>
                  <a:pt x="135" y="197"/>
                </a:cubicBezTo>
                <a:cubicBezTo>
                  <a:pt x="135" y="186"/>
                  <a:pt x="135" y="186"/>
                  <a:pt x="135" y="186"/>
                </a:cubicBezTo>
                <a:cubicBezTo>
                  <a:pt x="135" y="184"/>
                  <a:pt x="136" y="183"/>
                  <a:pt x="137" y="182"/>
                </a:cubicBezTo>
                <a:cubicBezTo>
                  <a:pt x="138" y="181"/>
                  <a:pt x="139" y="180"/>
                  <a:pt x="141" y="180"/>
                </a:cubicBezTo>
                <a:cubicBezTo>
                  <a:pt x="152" y="180"/>
                  <a:pt x="152" y="180"/>
                  <a:pt x="152" y="180"/>
                </a:cubicBezTo>
                <a:cubicBezTo>
                  <a:pt x="153" y="180"/>
                  <a:pt x="155" y="181"/>
                  <a:pt x="156" y="182"/>
                </a:cubicBezTo>
                <a:cubicBezTo>
                  <a:pt x="157" y="183"/>
                  <a:pt x="158" y="184"/>
                  <a:pt x="158" y="186"/>
                </a:cubicBezTo>
                <a:close/>
                <a:moveTo>
                  <a:pt x="113" y="141"/>
                </a:moveTo>
                <a:cubicBezTo>
                  <a:pt x="113" y="152"/>
                  <a:pt x="113" y="152"/>
                  <a:pt x="113" y="152"/>
                </a:cubicBezTo>
                <a:cubicBezTo>
                  <a:pt x="113" y="154"/>
                  <a:pt x="112" y="155"/>
                  <a:pt x="111" y="156"/>
                </a:cubicBezTo>
                <a:cubicBezTo>
                  <a:pt x="110" y="157"/>
                  <a:pt x="108" y="158"/>
                  <a:pt x="107" y="158"/>
                </a:cubicBezTo>
                <a:cubicBezTo>
                  <a:pt x="96" y="158"/>
                  <a:pt x="96" y="158"/>
                  <a:pt x="96" y="158"/>
                </a:cubicBezTo>
                <a:cubicBezTo>
                  <a:pt x="94" y="158"/>
                  <a:pt x="93" y="157"/>
                  <a:pt x="92" y="156"/>
                </a:cubicBezTo>
                <a:cubicBezTo>
                  <a:pt x="91" y="155"/>
                  <a:pt x="90" y="154"/>
                  <a:pt x="90" y="152"/>
                </a:cubicBezTo>
                <a:cubicBezTo>
                  <a:pt x="90" y="141"/>
                  <a:pt x="90" y="141"/>
                  <a:pt x="90" y="141"/>
                </a:cubicBezTo>
                <a:cubicBezTo>
                  <a:pt x="90" y="139"/>
                  <a:pt x="91" y="138"/>
                  <a:pt x="92" y="137"/>
                </a:cubicBezTo>
                <a:cubicBezTo>
                  <a:pt x="93" y="136"/>
                  <a:pt x="94" y="135"/>
                  <a:pt x="96" y="135"/>
                </a:cubicBezTo>
                <a:cubicBezTo>
                  <a:pt x="107" y="135"/>
                  <a:pt x="107" y="135"/>
                  <a:pt x="107" y="135"/>
                </a:cubicBezTo>
                <a:cubicBezTo>
                  <a:pt x="108" y="135"/>
                  <a:pt x="110" y="136"/>
                  <a:pt x="111" y="137"/>
                </a:cubicBezTo>
                <a:cubicBezTo>
                  <a:pt x="112" y="138"/>
                  <a:pt x="113" y="139"/>
                  <a:pt x="113" y="141"/>
                </a:cubicBezTo>
                <a:close/>
                <a:moveTo>
                  <a:pt x="203" y="186"/>
                </a:moveTo>
                <a:cubicBezTo>
                  <a:pt x="203" y="197"/>
                  <a:pt x="203" y="197"/>
                  <a:pt x="203" y="197"/>
                </a:cubicBezTo>
                <a:cubicBezTo>
                  <a:pt x="203" y="199"/>
                  <a:pt x="202" y="200"/>
                  <a:pt x="201" y="201"/>
                </a:cubicBezTo>
                <a:cubicBezTo>
                  <a:pt x="200" y="202"/>
                  <a:pt x="198" y="203"/>
                  <a:pt x="197" y="203"/>
                </a:cubicBezTo>
                <a:cubicBezTo>
                  <a:pt x="186" y="203"/>
                  <a:pt x="186" y="203"/>
                  <a:pt x="186" y="203"/>
                </a:cubicBezTo>
                <a:cubicBezTo>
                  <a:pt x="184" y="203"/>
                  <a:pt x="183" y="202"/>
                  <a:pt x="182" y="201"/>
                </a:cubicBezTo>
                <a:cubicBezTo>
                  <a:pt x="181" y="200"/>
                  <a:pt x="180" y="199"/>
                  <a:pt x="180" y="197"/>
                </a:cubicBezTo>
                <a:cubicBezTo>
                  <a:pt x="180" y="186"/>
                  <a:pt x="180" y="186"/>
                  <a:pt x="180" y="186"/>
                </a:cubicBezTo>
                <a:cubicBezTo>
                  <a:pt x="180" y="184"/>
                  <a:pt x="181" y="183"/>
                  <a:pt x="182" y="182"/>
                </a:cubicBezTo>
                <a:cubicBezTo>
                  <a:pt x="183" y="181"/>
                  <a:pt x="184" y="180"/>
                  <a:pt x="186" y="180"/>
                </a:cubicBezTo>
                <a:cubicBezTo>
                  <a:pt x="197" y="180"/>
                  <a:pt x="197" y="180"/>
                  <a:pt x="197" y="180"/>
                </a:cubicBezTo>
                <a:cubicBezTo>
                  <a:pt x="198" y="180"/>
                  <a:pt x="200" y="181"/>
                  <a:pt x="201" y="182"/>
                </a:cubicBezTo>
                <a:cubicBezTo>
                  <a:pt x="202" y="183"/>
                  <a:pt x="203" y="184"/>
                  <a:pt x="203" y="186"/>
                </a:cubicBezTo>
                <a:close/>
                <a:moveTo>
                  <a:pt x="158" y="141"/>
                </a:moveTo>
                <a:cubicBezTo>
                  <a:pt x="158" y="152"/>
                  <a:pt x="158" y="152"/>
                  <a:pt x="158" y="152"/>
                </a:cubicBezTo>
                <a:cubicBezTo>
                  <a:pt x="158" y="154"/>
                  <a:pt x="157" y="155"/>
                  <a:pt x="156" y="156"/>
                </a:cubicBezTo>
                <a:cubicBezTo>
                  <a:pt x="155" y="157"/>
                  <a:pt x="153" y="158"/>
                  <a:pt x="152" y="158"/>
                </a:cubicBezTo>
                <a:cubicBezTo>
                  <a:pt x="141" y="158"/>
                  <a:pt x="141" y="158"/>
                  <a:pt x="141" y="158"/>
                </a:cubicBezTo>
                <a:cubicBezTo>
                  <a:pt x="139" y="158"/>
                  <a:pt x="138" y="157"/>
                  <a:pt x="137" y="156"/>
                </a:cubicBezTo>
                <a:cubicBezTo>
                  <a:pt x="136" y="155"/>
                  <a:pt x="135" y="154"/>
                  <a:pt x="135" y="152"/>
                </a:cubicBezTo>
                <a:cubicBezTo>
                  <a:pt x="135" y="141"/>
                  <a:pt x="135" y="141"/>
                  <a:pt x="135" y="141"/>
                </a:cubicBezTo>
                <a:cubicBezTo>
                  <a:pt x="135" y="139"/>
                  <a:pt x="136" y="138"/>
                  <a:pt x="137" y="137"/>
                </a:cubicBezTo>
                <a:cubicBezTo>
                  <a:pt x="138" y="136"/>
                  <a:pt x="139" y="135"/>
                  <a:pt x="141" y="135"/>
                </a:cubicBezTo>
                <a:cubicBezTo>
                  <a:pt x="152" y="135"/>
                  <a:pt x="152" y="135"/>
                  <a:pt x="152" y="135"/>
                </a:cubicBezTo>
                <a:cubicBezTo>
                  <a:pt x="153" y="135"/>
                  <a:pt x="155" y="136"/>
                  <a:pt x="156" y="137"/>
                </a:cubicBezTo>
                <a:cubicBezTo>
                  <a:pt x="157" y="138"/>
                  <a:pt x="158" y="139"/>
                  <a:pt x="158" y="141"/>
                </a:cubicBezTo>
                <a:close/>
                <a:moveTo>
                  <a:pt x="203" y="141"/>
                </a:moveTo>
                <a:cubicBezTo>
                  <a:pt x="203" y="152"/>
                  <a:pt x="203" y="152"/>
                  <a:pt x="203" y="152"/>
                </a:cubicBezTo>
                <a:cubicBezTo>
                  <a:pt x="203" y="154"/>
                  <a:pt x="202" y="155"/>
                  <a:pt x="201" y="156"/>
                </a:cubicBezTo>
                <a:cubicBezTo>
                  <a:pt x="200" y="157"/>
                  <a:pt x="198" y="158"/>
                  <a:pt x="197" y="158"/>
                </a:cubicBezTo>
                <a:cubicBezTo>
                  <a:pt x="186" y="158"/>
                  <a:pt x="186" y="158"/>
                  <a:pt x="186" y="158"/>
                </a:cubicBezTo>
                <a:cubicBezTo>
                  <a:pt x="184" y="158"/>
                  <a:pt x="183" y="157"/>
                  <a:pt x="182" y="156"/>
                </a:cubicBezTo>
                <a:cubicBezTo>
                  <a:pt x="181" y="155"/>
                  <a:pt x="180" y="154"/>
                  <a:pt x="180" y="152"/>
                </a:cubicBezTo>
                <a:cubicBezTo>
                  <a:pt x="180" y="141"/>
                  <a:pt x="180" y="141"/>
                  <a:pt x="180" y="141"/>
                </a:cubicBezTo>
                <a:cubicBezTo>
                  <a:pt x="180" y="139"/>
                  <a:pt x="181" y="138"/>
                  <a:pt x="182" y="137"/>
                </a:cubicBezTo>
                <a:cubicBezTo>
                  <a:pt x="183" y="136"/>
                  <a:pt x="184" y="135"/>
                  <a:pt x="186" y="135"/>
                </a:cubicBezTo>
                <a:cubicBezTo>
                  <a:pt x="197" y="135"/>
                  <a:pt x="197" y="135"/>
                  <a:pt x="197" y="135"/>
                </a:cubicBezTo>
                <a:cubicBezTo>
                  <a:pt x="198" y="135"/>
                  <a:pt x="200" y="136"/>
                  <a:pt x="201" y="137"/>
                </a:cubicBezTo>
                <a:cubicBezTo>
                  <a:pt x="202" y="138"/>
                  <a:pt x="203" y="139"/>
                  <a:pt x="203" y="141"/>
                </a:cubicBezTo>
                <a:close/>
                <a:moveTo>
                  <a:pt x="158" y="293"/>
                </a:moveTo>
                <a:cubicBezTo>
                  <a:pt x="225" y="293"/>
                  <a:pt x="225" y="293"/>
                  <a:pt x="225" y="293"/>
                </a:cubicBezTo>
                <a:cubicBezTo>
                  <a:pt x="225" y="90"/>
                  <a:pt x="225" y="90"/>
                  <a:pt x="225" y="90"/>
                </a:cubicBezTo>
                <a:cubicBezTo>
                  <a:pt x="180" y="90"/>
                  <a:pt x="180" y="90"/>
                  <a:pt x="180" y="90"/>
                </a:cubicBezTo>
                <a:cubicBezTo>
                  <a:pt x="180" y="96"/>
                  <a:pt x="180" y="96"/>
                  <a:pt x="180" y="96"/>
                </a:cubicBezTo>
                <a:cubicBezTo>
                  <a:pt x="180" y="101"/>
                  <a:pt x="178" y="105"/>
                  <a:pt x="175" y="108"/>
                </a:cubicBezTo>
                <a:cubicBezTo>
                  <a:pt x="172" y="111"/>
                  <a:pt x="168" y="113"/>
                  <a:pt x="163" y="113"/>
                </a:cubicBezTo>
                <a:cubicBezTo>
                  <a:pt x="84" y="113"/>
                  <a:pt x="84" y="113"/>
                  <a:pt x="84" y="113"/>
                </a:cubicBezTo>
                <a:cubicBezTo>
                  <a:pt x="80" y="113"/>
                  <a:pt x="76" y="111"/>
                  <a:pt x="73" y="108"/>
                </a:cubicBezTo>
                <a:cubicBezTo>
                  <a:pt x="69" y="105"/>
                  <a:pt x="68" y="101"/>
                  <a:pt x="68" y="96"/>
                </a:cubicBezTo>
                <a:cubicBezTo>
                  <a:pt x="68" y="90"/>
                  <a:pt x="68" y="90"/>
                  <a:pt x="68" y="90"/>
                </a:cubicBezTo>
                <a:cubicBezTo>
                  <a:pt x="23" y="90"/>
                  <a:pt x="23" y="90"/>
                  <a:pt x="23" y="90"/>
                </a:cubicBezTo>
                <a:cubicBezTo>
                  <a:pt x="23" y="293"/>
                  <a:pt x="23" y="293"/>
                  <a:pt x="23" y="293"/>
                </a:cubicBezTo>
                <a:cubicBezTo>
                  <a:pt x="90" y="293"/>
                  <a:pt x="90" y="293"/>
                  <a:pt x="90" y="293"/>
                </a:cubicBezTo>
                <a:cubicBezTo>
                  <a:pt x="90" y="253"/>
                  <a:pt x="90" y="253"/>
                  <a:pt x="90" y="253"/>
                </a:cubicBezTo>
                <a:cubicBezTo>
                  <a:pt x="90" y="252"/>
                  <a:pt x="91" y="250"/>
                  <a:pt x="92" y="249"/>
                </a:cubicBezTo>
                <a:cubicBezTo>
                  <a:pt x="93" y="248"/>
                  <a:pt x="94" y="248"/>
                  <a:pt x="96" y="248"/>
                </a:cubicBezTo>
                <a:cubicBezTo>
                  <a:pt x="152" y="248"/>
                  <a:pt x="152" y="248"/>
                  <a:pt x="152" y="248"/>
                </a:cubicBezTo>
                <a:cubicBezTo>
                  <a:pt x="153" y="248"/>
                  <a:pt x="155" y="248"/>
                  <a:pt x="156" y="249"/>
                </a:cubicBezTo>
                <a:cubicBezTo>
                  <a:pt x="157" y="250"/>
                  <a:pt x="158" y="252"/>
                  <a:pt x="158" y="253"/>
                </a:cubicBezTo>
                <a:lnTo>
                  <a:pt x="158" y="293"/>
                </a:lnTo>
                <a:close/>
                <a:moveTo>
                  <a:pt x="158" y="85"/>
                </a:moveTo>
                <a:cubicBezTo>
                  <a:pt x="158" y="28"/>
                  <a:pt x="158" y="28"/>
                  <a:pt x="158" y="28"/>
                </a:cubicBezTo>
                <a:cubicBezTo>
                  <a:pt x="158" y="27"/>
                  <a:pt x="157" y="26"/>
                  <a:pt x="156" y="25"/>
                </a:cubicBezTo>
                <a:cubicBezTo>
                  <a:pt x="155" y="23"/>
                  <a:pt x="153" y="23"/>
                  <a:pt x="152" y="23"/>
                </a:cubicBezTo>
                <a:cubicBezTo>
                  <a:pt x="141" y="23"/>
                  <a:pt x="141" y="23"/>
                  <a:pt x="141" y="23"/>
                </a:cubicBezTo>
                <a:cubicBezTo>
                  <a:pt x="139" y="23"/>
                  <a:pt x="138" y="23"/>
                  <a:pt x="137" y="25"/>
                </a:cubicBezTo>
                <a:cubicBezTo>
                  <a:pt x="136" y="26"/>
                  <a:pt x="135" y="27"/>
                  <a:pt x="135" y="28"/>
                </a:cubicBezTo>
                <a:cubicBezTo>
                  <a:pt x="135" y="45"/>
                  <a:pt x="135" y="45"/>
                  <a:pt x="135" y="45"/>
                </a:cubicBezTo>
                <a:cubicBezTo>
                  <a:pt x="113" y="45"/>
                  <a:pt x="113" y="45"/>
                  <a:pt x="113" y="45"/>
                </a:cubicBezTo>
                <a:cubicBezTo>
                  <a:pt x="113" y="28"/>
                  <a:pt x="113" y="28"/>
                  <a:pt x="113" y="28"/>
                </a:cubicBezTo>
                <a:cubicBezTo>
                  <a:pt x="113" y="27"/>
                  <a:pt x="112" y="26"/>
                  <a:pt x="111" y="25"/>
                </a:cubicBezTo>
                <a:cubicBezTo>
                  <a:pt x="110" y="23"/>
                  <a:pt x="108" y="23"/>
                  <a:pt x="107" y="23"/>
                </a:cubicBezTo>
                <a:cubicBezTo>
                  <a:pt x="96" y="23"/>
                  <a:pt x="96" y="23"/>
                  <a:pt x="96" y="23"/>
                </a:cubicBezTo>
                <a:cubicBezTo>
                  <a:pt x="94" y="23"/>
                  <a:pt x="93" y="23"/>
                  <a:pt x="92" y="25"/>
                </a:cubicBezTo>
                <a:cubicBezTo>
                  <a:pt x="91" y="26"/>
                  <a:pt x="90" y="27"/>
                  <a:pt x="90" y="28"/>
                </a:cubicBezTo>
                <a:cubicBezTo>
                  <a:pt x="90" y="85"/>
                  <a:pt x="90" y="85"/>
                  <a:pt x="90" y="85"/>
                </a:cubicBezTo>
                <a:cubicBezTo>
                  <a:pt x="90" y="86"/>
                  <a:pt x="91" y="88"/>
                  <a:pt x="92" y="89"/>
                </a:cubicBezTo>
                <a:cubicBezTo>
                  <a:pt x="93" y="90"/>
                  <a:pt x="94" y="90"/>
                  <a:pt x="96" y="90"/>
                </a:cubicBezTo>
                <a:cubicBezTo>
                  <a:pt x="107" y="90"/>
                  <a:pt x="107" y="90"/>
                  <a:pt x="107" y="90"/>
                </a:cubicBezTo>
                <a:cubicBezTo>
                  <a:pt x="108" y="90"/>
                  <a:pt x="110" y="90"/>
                  <a:pt x="111" y="89"/>
                </a:cubicBezTo>
                <a:cubicBezTo>
                  <a:pt x="112" y="88"/>
                  <a:pt x="113" y="86"/>
                  <a:pt x="113" y="85"/>
                </a:cubicBezTo>
                <a:cubicBezTo>
                  <a:pt x="113" y="68"/>
                  <a:pt x="113" y="68"/>
                  <a:pt x="113" y="68"/>
                </a:cubicBezTo>
                <a:cubicBezTo>
                  <a:pt x="135" y="68"/>
                  <a:pt x="135" y="68"/>
                  <a:pt x="135" y="68"/>
                </a:cubicBezTo>
                <a:cubicBezTo>
                  <a:pt x="135" y="85"/>
                  <a:pt x="135" y="85"/>
                  <a:pt x="135" y="85"/>
                </a:cubicBezTo>
                <a:cubicBezTo>
                  <a:pt x="135" y="86"/>
                  <a:pt x="136" y="88"/>
                  <a:pt x="137" y="89"/>
                </a:cubicBezTo>
                <a:cubicBezTo>
                  <a:pt x="138" y="90"/>
                  <a:pt x="139" y="90"/>
                  <a:pt x="141" y="90"/>
                </a:cubicBezTo>
                <a:cubicBezTo>
                  <a:pt x="152" y="90"/>
                  <a:pt x="152" y="90"/>
                  <a:pt x="152" y="90"/>
                </a:cubicBezTo>
                <a:cubicBezTo>
                  <a:pt x="153" y="90"/>
                  <a:pt x="155" y="90"/>
                  <a:pt x="156" y="89"/>
                </a:cubicBezTo>
                <a:cubicBezTo>
                  <a:pt x="157" y="88"/>
                  <a:pt x="158" y="86"/>
                  <a:pt x="158" y="85"/>
                </a:cubicBezTo>
                <a:close/>
                <a:moveTo>
                  <a:pt x="248" y="79"/>
                </a:moveTo>
                <a:cubicBezTo>
                  <a:pt x="248" y="304"/>
                  <a:pt x="248" y="304"/>
                  <a:pt x="248" y="304"/>
                </a:cubicBezTo>
                <a:cubicBezTo>
                  <a:pt x="248" y="307"/>
                  <a:pt x="246" y="310"/>
                  <a:pt x="244" y="312"/>
                </a:cubicBezTo>
                <a:cubicBezTo>
                  <a:pt x="242" y="314"/>
                  <a:pt x="239" y="315"/>
                  <a:pt x="236" y="315"/>
                </a:cubicBezTo>
                <a:cubicBezTo>
                  <a:pt x="11" y="315"/>
                  <a:pt x="11" y="315"/>
                  <a:pt x="11" y="315"/>
                </a:cubicBezTo>
                <a:cubicBezTo>
                  <a:pt x="8" y="315"/>
                  <a:pt x="6" y="314"/>
                  <a:pt x="4" y="312"/>
                </a:cubicBezTo>
                <a:cubicBezTo>
                  <a:pt x="1" y="310"/>
                  <a:pt x="0" y="307"/>
                  <a:pt x="0" y="304"/>
                </a:cubicBezTo>
                <a:cubicBezTo>
                  <a:pt x="0" y="79"/>
                  <a:pt x="0" y="79"/>
                  <a:pt x="0" y="79"/>
                </a:cubicBezTo>
                <a:cubicBezTo>
                  <a:pt x="0" y="76"/>
                  <a:pt x="1" y="73"/>
                  <a:pt x="4" y="71"/>
                </a:cubicBezTo>
                <a:cubicBezTo>
                  <a:pt x="6" y="69"/>
                  <a:pt x="8" y="68"/>
                  <a:pt x="11" y="68"/>
                </a:cubicBezTo>
                <a:cubicBezTo>
                  <a:pt x="68" y="68"/>
                  <a:pt x="68" y="68"/>
                  <a:pt x="68" y="68"/>
                </a:cubicBezTo>
                <a:cubicBezTo>
                  <a:pt x="68" y="17"/>
                  <a:pt x="68" y="17"/>
                  <a:pt x="68" y="17"/>
                </a:cubicBezTo>
                <a:cubicBezTo>
                  <a:pt x="68" y="13"/>
                  <a:pt x="69" y="9"/>
                  <a:pt x="73" y="5"/>
                </a:cubicBezTo>
                <a:cubicBezTo>
                  <a:pt x="76" y="2"/>
                  <a:pt x="80" y="0"/>
                  <a:pt x="84" y="0"/>
                </a:cubicBezTo>
                <a:cubicBezTo>
                  <a:pt x="163" y="0"/>
                  <a:pt x="163" y="0"/>
                  <a:pt x="163" y="0"/>
                </a:cubicBezTo>
                <a:cubicBezTo>
                  <a:pt x="168" y="0"/>
                  <a:pt x="172" y="2"/>
                  <a:pt x="175" y="5"/>
                </a:cubicBezTo>
                <a:cubicBezTo>
                  <a:pt x="178" y="9"/>
                  <a:pt x="180" y="13"/>
                  <a:pt x="180" y="17"/>
                </a:cubicBezTo>
                <a:cubicBezTo>
                  <a:pt x="180" y="68"/>
                  <a:pt x="180" y="68"/>
                  <a:pt x="180" y="68"/>
                </a:cubicBezTo>
                <a:cubicBezTo>
                  <a:pt x="236" y="68"/>
                  <a:pt x="236" y="68"/>
                  <a:pt x="236" y="68"/>
                </a:cubicBezTo>
                <a:cubicBezTo>
                  <a:pt x="239" y="68"/>
                  <a:pt x="242" y="69"/>
                  <a:pt x="244" y="71"/>
                </a:cubicBezTo>
                <a:cubicBezTo>
                  <a:pt x="246" y="73"/>
                  <a:pt x="248" y="76"/>
                  <a:pt x="248" y="79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160" name="Freeform 159"/>
          <p:cNvSpPr>
            <a:spLocks/>
          </p:cNvSpPr>
          <p:nvPr/>
        </p:nvSpPr>
        <p:spPr bwMode="auto">
          <a:xfrm>
            <a:off x="8299344" y="1324095"/>
            <a:ext cx="273156" cy="230519"/>
          </a:xfrm>
          <a:custGeom>
            <a:avLst/>
            <a:gdLst>
              <a:gd name="connsiteX0" fmla="*/ 605075 w 777122"/>
              <a:gd name="connsiteY0" fmla="*/ 262954 h 655819"/>
              <a:gd name="connsiteX1" fmla="*/ 664282 w 777122"/>
              <a:gd name="connsiteY1" fmla="*/ 400086 h 655819"/>
              <a:gd name="connsiteX2" fmla="*/ 675383 w 777122"/>
              <a:gd name="connsiteY2" fmla="*/ 427883 h 655819"/>
              <a:gd name="connsiteX3" fmla="*/ 394152 w 777122"/>
              <a:gd name="connsiteY3" fmla="*/ 655819 h 655819"/>
              <a:gd name="connsiteX4" fmla="*/ 55564 w 777122"/>
              <a:gd name="connsiteY4" fmla="*/ 364877 h 655819"/>
              <a:gd name="connsiteX5" fmla="*/ 423755 w 777122"/>
              <a:gd name="connsiteY5" fmla="*/ 364877 h 655819"/>
              <a:gd name="connsiteX6" fmla="*/ 455209 w 777122"/>
              <a:gd name="connsiteY6" fmla="*/ 329667 h 655819"/>
              <a:gd name="connsiteX7" fmla="*/ 523666 w 777122"/>
              <a:gd name="connsiteY7" fmla="*/ 422324 h 655819"/>
              <a:gd name="connsiteX8" fmla="*/ 556970 w 777122"/>
              <a:gd name="connsiteY8" fmla="*/ 363024 h 655819"/>
              <a:gd name="connsiteX9" fmla="*/ 605075 w 777122"/>
              <a:gd name="connsiteY9" fmla="*/ 262954 h 655819"/>
              <a:gd name="connsiteX10" fmla="*/ 233137 w 777122"/>
              <a:gd name="connsiteY10" fmla="*/ 0 h 655819"/>
              <a:gd name="connsiteX11" fmla="*/ 388561 w 777122"/>
              <a:gd name="connsiteY11" fmla="*/ 55606 h 655819"/>
              <a:gd name="connsiteX12" fmla="*/ 543986 w 777122"/>
              <a:gd name="connsiteY12" fmla="*/ 0 h 655819"/>
              <a:gd name="connsiteX13" fmla="*/ 777122 w 777122"/>
              <a:gd name="connsiteY13" fmla="*/ 216862 h 655819"/>
              <a:gd name="connsiteX14" fmla="*/ 760470 w 777122"/>
              <a:gd name="connsiteY14" fmla="*/ 296564 h 655819"/>
              <a:gd name="connsiteX15" fmla="*/ 712362 w 777122"/>
              <a:gd name="connsiteY15" fmla="*/ 296564 h 655819"/>
              <a:gd name="connsiteX16" fmla="*/ 701260 w 777122"/>
              <a:gd name="connsiteY16" fmla="*/ 316953 h 655819"/>
              <a:gd name="connsiteX17" fmla="*/ 642051 w 777122"/>
              <a:gd name="connsiteY17" fmla="*/ 168671 h 655819"/>
              <a:gd name="connsiteX18" fmla="*/ 638350 w 777122"/>
              <a:gd name="connsiteY18" fmla="*/ 168671 h 655819"/>
              <a:gd name="connsiteX19" fmla="*/ 614297 w 777122"/>
              <a:gd name="connsiteY19" fmla="*/ 94530 h 655819"/>
              <a:gd name="connsiteX20" fmla="*/ 514381 w 777122"/>
              <a:gd name="connsiteY20" fmla="*/ 294711 h 655819"/>
              <a:gd name="connsiteX21" fmla="*/ 495878 w 777122"/>
              <a:gd name="connsiteY21" fmla="*/ 268761 h 655819"/>
              <a:gd name="connsiteX22" fmla="*/ 462573 w 777122"/>
              <a:gd name="connsiteY22" fmla="*/ 220569 h 655819"/>
              <a:gd name="connsiteX23" fmla="*/ 394112 w 777122"/>
              <a:gd name="connsiteY23" fmla="*/ 296564 h 655819"/>
              <a:gd name="connsiteX24" fmla="*/ 18503 w 777122"/>
              <a:gd name="connsiteY24" fmla="*/ 296564 h 655819"/>
              <a:gd name="connsiteX25" fmla="*/ 11101 w 777122"/>
              <a:gd name="connsiteY25" fmla="*/ 278029 h 655819"/>
              <a:gd name="connsiteX26" fmla="*/ 0 w 777122"/>
              <a:gd name="connsiteY26" fmla="*/ 216862 h 655819"/>
              <a:gd name="connsiteX27" fmla="*/ 233137 w 777122"/>
              <a:gd name="connsiteY27" fmla="*/ 0 h 655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777122" h="655819">
                <a:moveTo>
                  <a:pt x="605075" y="262954"/>
                </a:moveTo>
                <a:lnTo>
                  <a:pt x="664282" y="400086"/>
                </a:lnTo>
                <a:cubicBezTo>
                  <a:pt x="664282" y="400086"/>
                  <a:pt x="664282" y="400086"/>
                  <a:pt x="675383" y="427883"/>
                </a:cubicBezTo>
                <a:cubicBezTo>
                  <a:pt x="619877" y="492743"/>
                  <a:pt x="532917" y="572428"/>
                  <a:pt x="394152" y="655819"/>
                </a:cubicBezTo>
                <a:cubicBezTo>
                  <a:pt x="199880" y="544631"/>
                  <a:pt x="103670" y="437149"/>
                  <a:pt x="55564" y="364877"/>
                </a:cubicBezTo>
                <a:cubicBezTo>
                  <a:pt x="55564" y="364877"/>
                  <a:pt x="55564" y="364877"/>
                  <a:pt x="423755" y="364877"/>
                </a:cubicBezTo>
                <a:cubicBezTo>
                  <a:pt x="423755" y="364877"/>
                  <a:pt x="423755" y="364877"/>
                  <a:pt x="455209" y="329667"/>
                </a:cubicBezTo>
                <a:cubicBezTo>
                  <a:pt x="455209" y="329667"/>
                  <a:pt x="455209" y="329667"/>
                  <a:pt x="523666" y="422324"/>
                </a:cubicBezTo>
                <a:cubicBezTo>
                  <a:pt x="523666" y="422324"/>
                  <a:pt x="523666" y="422324"/>
                  <a:pt x="556970" y="363024"/>
                </a:cubicBezTo>
                <a:cubicBezTo>
                  <a:pt x="556970" y="363024"/>
                  <a:pt x="556970" y="363024"/>
                  <a:pt x="605075" y="262954"/>
                </a:cubicBezTo>
                <a:close/>
                <a:moveTo>
                  <a:pt x="233137" y="0"/>
                </a:moveTo>
                <a:cubicBezTo>
                  <a:pt x="294196" y="0"/>
                  <a:pt x="349705" y="22242"/>
                  <a:pt x="388561" y="55606"/>
                </a:cubicBezTo>
                <a:cubicBezTo>
                  <a:pt x="427417" y="22242"/>
                  <a:pt x="482926" y="0"/>
                  <a:pt x="543986" y="0"/>
                </a:cubicBezTo>
                <a:cubicBezTo>
                  <a:pt x="671656" y="0"/>
                  <a:pt x="777122" y="100090"/>
                  <a:pt x="777122" y="216862"/>
                </a:cubicBezTo>
                <a:cubicBezTo>
                  <a:pt x="777122" y="246519"/>
                  <a:pt x="771571" y="270615"/>
                  <a:pt x="760470" y="296564"/>
                </a:cubicBezTo>
                <a:cubicBezTo>
                  <a:pt x="760470" y="296564"/>
                  <a:pt x="760470" y="296564"/>
                  <a:pt x="712362" y="296564"/>
                </a:cubicBezTo>
                <a:cubicBezTo>
                  <a:pt x="712362" y="296564"/>
                  <a:pt x="712362" y="296564"/>
                  <a:pt x="701260" y="316953"/>
                </a:cubicBezTo>
                <a:cubicBezTo>
                  <a:pt x="701260" y="316953"/>
                  <a:pt x="701260" y="316953"/>
                  <a:pt x="642051" y="168671"/>
                </a:cubicBezTo>
                <a:cubicBezTo>
                  <a:pt x="642051" y="168671"/>
                  <a:pt x="642051" y="168671"/>
                  <a:pt x="638350" y="168671"/>
                </a:cubicBezTo>
                <a:cubicBezTo>
                  <a:pt x="638350" y="168671"/>
                  <a:pt x="638350" y="168671"/>
                  <a:pt x="614297" y="94530"/>
                </a:cubicBezTo>
                <a:cubicBezTo>
                  <a:pt x="614297" y="94530"/>
                  <a:pt x="614297" y="94530"/>
                  <a:pt x="514381" y="294711"/>
                </a:cubicBezTo>
                <a:cubicBezTo>
                  <a:pt x="514381" y="294711"/>
                  <a:pt x="514381" y="294711"/>
                  <a:pt x="495878" y="268761"/>
                </a:cubicBezTo>
                <a:cubicBezTo>
                  <a:pt x="495878" y="268761"/>
                  <a:pt x="495878" y="268761"/>
                  <a:pt x="462573" y="220569"/>
                </a:cubicBezTo>
                <a:cubicBezTo>
                  <a:pt x="462573" y="220569"/>
                  <a:pt x="462573" y="220569"/>
                  <a:pt x="394112" y="296564"/>
                </a:cubicBezTo>
                <a:cubicBezTo>
                  <a:pt x="394112" y="296564"/>
                  <a:pt x="394112" y="296564"/>
                  <a:pt x="18503" y="296564"/>
                </a:cubicBezTo>
                <a:cubicBezTo>
                  <a:pt x="12952" y="285443"/>
                  <a:pt x="11101" y="278029"/>
                  <a:pt x="11101" y="278029"/>
                </a:cubicBezTo>
                <a:cubicBezTo>
                  <a:pt x="5551" y="261347"/>
                  <a:pt x="0" y="239105"/>
                  <a:pt x="0" y="216862"/>
                </a:cubicBezTo>
                <a:cubicBezTo>
                  <a:pt x="0" y="100090"/>
                  <a:pt x="105467" y="0"/>
                  <a:pt x="233137" y="0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181110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7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" dur="5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7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8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1" dur="500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4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5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8" dur="5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9" dur="5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2" dur="5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3" dur="5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4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6" dur="500" fill="hold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7" dur="500" fill="hold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8" presetID="2" presetClass="entr" presetSubtype="2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0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1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2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4" dur="500" fill="hold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5" dur="500" fill="hold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6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8" dur="500" fill="hold"/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9" dur="500" fill="hold"/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0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2" dur="500" fill="hold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3" dur="500" fill="hold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4" presetID="2" presetClass="entr" presetSubtype="8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6" dur="500" fill="hold"/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7" dur="500" fill="hold"/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8" presetID="2" presetClass="entr" presetSubtype="2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0" dur="500" fill="hold"/>
                                            <p:tgtEl>
                                              <p:spTgt spid="1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1" dur="500" fill="hold"/>
                                            <p:tgtEl>
                                              <p:spTgt spid="1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2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4" dur="500" fill="hold"/>
                                            <p:tgtEl>
                                              <p:spTgt spid="1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5" dur="500" fill="hold"/>
                                            <p:tgtEl>
                                              <p:spTgt spid="1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6" presetID="2" presetClass="entr" presetSubtype="1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8" dur="500" fill="hold"/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9" dur="500" fill="hold"/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0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2" dur="500" fill="hold"/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73" dur="500" fill="hold"/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4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6" dur="500" fill="hold"/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77" dur="500" fill="hold"/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8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80" dur="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1" dur="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2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84" dur="500" fill="hold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5" dur="500" fill="hold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6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88" dur="5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9" dur="5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0" presetID="2" presetClass="entr" presetSubtype="2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92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93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4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96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97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8" presetID="2" presetClass="entr" presetSubtype="1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00" dur="5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01" dur="5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2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04" dur="500" fill="hold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05" dur="500" fill="hold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6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08" dur="500" fill="hold"/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09" dur="500" fill="hold"/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0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2" dur="500" fill="hold"/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13" dur="500" fill="hold"/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4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6" dur="500" fill="hold"/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17" dur="500" fill="hold"/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8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20" dur="500" fill="hold"/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1" dur="500" fill="hold"/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2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24" dur="500" fill="hold"/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5" dur="500" fill="hold"/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6" presetID="2" presetClass="entr" presetSubtype="8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28" dur="500" fill="hold"/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9" dur="500" fill="hold"/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0" presetID="2" presetClass="entr" presetSubtype="8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32" dur="500" fill="hold"/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33" dur="500" fill="hold"/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4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36" dur="500" fill="hold"/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37" dur="500" fill="hold"/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8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40" dur="500" fill="hold"/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41" dur="500" fill="hold"/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2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44" dur="500" fill="hold"/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45" dur="500" fill="hold"/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6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48" dur="500" fill="hold"/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49" dur="500" fill="hold"/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0" presetID="2" presetClass="entr" presetSubtype="8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52" dur="500" fill="hold"/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53" dur="500" fill="hold"/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4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56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5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8" presetID="2" presetClass="entr" presetSubtype="8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60" dur="500" fill="hold"/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61" dur="500" fill="hold"/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28" grpId="0" animBg="1"/>
          <p:bldP spid="107" grpId="0" animBg="1"/>
          <p:bldP spid="73" grpId="0" animBg="1"/>
          <p:bldP spid="10" grpId="0" animBg="1"/>
          <p:bldP spid="49" grpId="0" animBg="1"/>
          <p:bldP spid="51" grpId="0"/>
          <p:bldP spid="3" grpId="0" animBg="1"/>
          <p:bldP spid="50" grpId="0"/>
          <p:bldP spid="106" grpId="0" animBg="1"/>
          <p:bldP spid="108" grpId="0" animBg="1"/>
          <p:bldP spid="109" grpId="0" animBg="1"/>
          <p:bldP spid="110" grpId="0" animBg="1"/>
          <p:bldP spid="122" grpId="0" animBg="1"/>
          <p:bldP spid="123" grpId="0" animBg="1"/>
          <p:bldP spid="124" grpId="0" animBg="1"/>
          <p:bldP spid="125" grpId="0" animBg="1"/>
          <p:bldP spid="126" grpId="0" animBg="1"/>
          <p:bldP spid="129" grpId="0" animBg="1"/>
          <p:bldP spid="130" grpId="0" animBg="1"/>
          <p:bldP spid="131" grpId="0" animBg="1"/>
          <p:bldP spid="132" grpId="0" animBg="1"/>
          <p:bldP spid="148" grpId="0" animBg="1"/>
          <p:bldP spid="149" grpId="0" animBg="1"/>
          <p:bldP spid="150" grpId="0" animBg="1"/>
          <p:bldP spid="157" grpId="0" animBg="1"/>
          <p:bldP spid="158" grpId="0" animBg="1"/>
          <p:bldP spid="159" grpId="0" animBg="1"/>
          <p:bldP spid="160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7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" dur="5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1" dur="500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3" dur="5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4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6" dur="500" fill="hold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7" dur="500" fill="hold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8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0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1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2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4" dur="500" fill="hold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5" dur="500" fill="hold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6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8" dur="500" fill="hold"/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9" dur="500" fill="hold"/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0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2" dur="500" fill="hold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3" dur="500" fill="hold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4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6" dur="500" fill="hold"/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7" dur="500" fill="hold"/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8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0" dur="500" fill="hold"/>
                                            <p:tgtEl>
                                              <p:spTgt spid="1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1" dur="500" fill="hold"/>
                                            <p:tgtEl>
                                              <p:spTgt spid="1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2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4" dur="500" fill="hold"/>
                                            <p:tgtEl>
                                              <p:spTgt spid="1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5" dur="500" fill="hold"/>
                                            <p:tgtEl>
                                              <p:spTgt spid="1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6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8" dur="500" fill="hold"/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9" dur="500" fill="hold"/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0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2" dur="500" fill="hold"/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3" dur="500" fill="hold"/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4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6" dur="500" fill="hold"/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7" dur="500" fill="hold"/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8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0" dur="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1" dur="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2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4" dur="500" fill="hold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5" dur="500" fill="hold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6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8" dur="5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9" dur="5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0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2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3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4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6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7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8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0" dur="5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1" dur="5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2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4" dur="500" fill="hold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5" dur="500" fill="hold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6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8" dur="500" fill="hold"/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9" dur="500" fill="hold"/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0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2" dur="500" fill="hold"/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3" dur="500" fill="hold"/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4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6" dur="500" fill="hold"/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7" dur="500" fill="hold"/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8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0" dur="500" fill="hold"/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1" dur="500" fill="hold"/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2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4" dur="500" fill="hold"/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5" dur="500" fill="hold"/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6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8" dur="500" fill="hold"/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9" dur="500" fill="hold"/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0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2" dur="500" fill="hold"/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3" dur="500" fill="hold"/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4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6" dur="500" fill="hold"/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7" dur="500" fill="hold"/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8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0" dur="500" fill="hold"/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1" dur="500" fill="hold"/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2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4" dur="500" fill="hold"/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5" dur="500" fill="hold"/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6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8" dur="500" fill="hold"/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9" dur="500" fill="hold"/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0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2" dur="500" fill="hold"/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3" dur="500" fill="hold"/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4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6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8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0" dur="500" fill="hold"/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1" dur="500" fill="hold"/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28" grpId="0" animBg="1"/>
          <p:bldP spid="107" grpId="0" animBg="1"/>
          <p:bldP spid="73" grpId="0" animBg="1"/>
          <p:bldP spid="10" grpId="0" animBg="1"/>
          <p:bldP spid="49" grpId="0" animBg="1"/>
          <p:bldP spid="51" grpId="0"/>
          <p:bldP spid="3" grpId="0" animBg="1"/>
          <p:bldP spid="50" grpId="0"/>
          <p:bldP spid="106" grpId="0" animBg="1"/>
          <p:bldP spid="108" grpId="0" animBg="1"/>
          <p:bldP spid="109" grpId="0" animBg="1"/>
          <p:bldP spid="110" grpId="0" animBg="1"/>
          <p:bldP spid="122" grpId="0" animBg="1"/>
          <p:bldP spid="123" grpId="0" animBg="1"/>
          <p:bldP spid="124" grpId="0" animBg="1"/>
          <p:bldP spid="125" grpId="0" animBg="1"/>
          <p:bldP spid="126" grpId="0" animBg="1"/>
          <p:bldP spid="129" grpId="0" animBg="1"/>
          <p:bldP spid="130" grpId="0" animBg="1"/>
          <p:bldP spid="131" grpId="0" animBg="1"/>
          <p:bldP spid="132" grpId="0" animBg="1"/>
          <p:bldP spid="148" grpId="0" animBg="1"/>
          <p:bldP spid="149" grpId="0" animBg="1"/>
          <p:bldP spid="150" grpId="0" animBg="1"/>
          <p:bldP spid="157" grpId="0" animBg="1"/>
          <p:bldP spid="158" grpId="0" animBg="1"/>
          <p:bldP spid="159" grpId="0" animBg="1"/>
          <p:bldP spid="160" grpId="0" animBg="1"/>
        </p:bld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ounded Rectangle 74"/>
          <p:cNvSpPr/>
          <p:nvPr/>
        </p:nvSpPr>
        <p:spPr>
          <a:xfrm>
            <a:off x="841186" y="1718833"/>
            <a:ext cx="4341812" cy="4593020"/>
          </a:xfrm>
          <a:prstGeom prst="roundRect">
            <a:avLst>
              <a:gd name="adj" fmla="val 5356"/>
            </a:avLst>
          </a:prstGeom>
          <a:solidFill>
            <a:schemeClr val="accent1"/>
          </a:solidFill>
          <a:ln>
            <a:noFill/>
          </a:ln>
          <a:effectLst>
            <a:outerShdw blurRad="76200" dist="127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Title 1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Medical Dashboard</a:t>
            </a:r>
            <a:endParaRPr lang="en-US" dirty="0"/>
          </a:p>
        </p:txBody>
      </p:sp>
      <p:sp>
        <p:nvSpPr>
          <p:cNvPr id="122" name="Text Placeholder 12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Lorem ipsum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9C3D7-7524-486C-B0C0-178B9875E59A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1181537" y="2039939"/>
            <a:ext cx="3753092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400" dirty="0">
                <a:solidFill>
                  <a:srgbClr val="FFFFFF"/>
                </a:solidFill>
                <a:latin typeface="+mj-lt"/>
              </a:rPr>
              <a:t>It is health that is real wealth and not pieces of gold and silver. </a:t>
            </a:r>
            <a:endParaRPr lang="en-US" sz="1400" dirty="0" smtClean="0">
              <a:solidFill>
                <a:srgbClr val="FFFFFF"/>
              </a:solidFill>
              <a:latin typeface="+mj-lt"/>
            </a:endParaRPr>
          </a:p>
          <a:p>
            <a:pPr algn="r"/>
            <a:r>
              <a:rPr lang="en-US" sz="1200" dirty="0" smtClean="0">
                <a:solidFill>
                  <a:srgbClr val="FFFFFF"/>
                </a:solidFill>
              </a:rPr>
              <a:t>- Mahatma </a:t>
            </a:r>
            <a:r>
              <a:rPr lang="en-US" sz="1200" dirty="0">
                <a:solidFill>
                  <a:srgbClr val="FFFFFF"/>
                </a:solidFill>
              </a:rPr>
              <a:t>Gandhi</a:t>
            </a:r>
          </a:p>
        </p:txBody>
      </p:sp>
      <p:sp>
        <p:nvSpPr>
          <p:cNvPr id="56" name="Rounded Rectangle 55"/>
          <p:cNvSpPr/>
          <p:nvPr/>
        </p:nvSpPr>
        <p:spPr>
          <a:xfrm>
            <a:off x="1181537" y="2780683"/>
            <a:ext cx="922922" cy="30626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accent1"/>
            </a:solidFill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latin typeface="+mj-lt"/>
              </a:rPr>
              <a:t>1,3k</a:t>
            </a:r>
            <a:endParaRPr lang="en-US" sz="12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7" name="Oval 56"/>
          <p:cNvSpPr/>
          <p:nvPr/>
        </p:nvSpPr>
        <p:spPr>
          <a:xfrm>
            <a:off x="1673369" y="3236321"/>
            <a:ext cx="2757954" cy="2757954"/>
          </a:xfrm>
          <a:prstGeom prst="ellipse">
            <a:avLst/>
          </a:prstGeom>
          <a:solidFill>
            <a:srgbClr val="FFFFFF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2508007" y="4070959"/>
            <a:ext cx="1088678" cy="108867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2167006" y="3729958"/>
            <a:ext cx="1770680" cy="1770680"/>
          </a:xfrm>
          <a:prstGeom prst="ellipse">
            <a:avLst/>
          </a:prstGeom>
          <a:noFill/>
          <a:ln w="127000">
            <a:solidFill>
              <a:schemeClr val="bg1">
                <a:alpha val="20000"/>
              </a:schemeClr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Arc 60"/>
          <p:cNvSpPr/>
          <p:nvPr/>
        </p:nvSpPr>
        <p:spPr>
          <a:xfrm>
            <a:off x="2167006" y="3729958"/>
            <a:ext cx="1770680" cy="1770680"/>
          </a:xfrm>
          <a:prstGeom prst="arc">
            <a:avLst>
              <a:gd name="adj1" fmla="val 16200000"/>
              <a:gd name="adj2" fmla="val 4495975"/>
            </a:avLst>
          </a:prstGeom>
          <a:noFill/>
          <a:ln w="139700" cap="rnd">
            <a:solidFill>
              <a:srgbClr val="FFFFFF"/>
            </a:solidFill>
            <a:round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3114658" y="5379077"/>
            <a:ext cx="224426" cy="22442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2508007" y="4261563"/>
            <a:ext cx="1088679" cy="46166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FFFFFF"/>
                </a:solidFill>
                <a:latin typeface="+mj-lt"/>
              </a:rPr>
              <a:t>73%</a:t>
            </a:r>
            <a:endParaRPr lang="en-US" sz="24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2508007" y="4689372"/>
            <a:ext cx="1088679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200" dirty="0" smtClean="0">
                <a:solidFill>
                  <a:srgbClr val="FFFFFF"/>
                </a:solidFill>
              </a:rPr>
              <a:t>Tested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6832315" y="1932397"/>
            <a:ext cx="4519898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400" b="1" dirty="0" smtClean="0">
                <a:latin typeface="+mj-lt"/>
              </a:rPr>
              <a:t>Statistic</a:t>
            </a:r>
            <a:endParaRPr lang="en-US" sz="1400" b="1" dirty="0">
              <a:latin typeface="+mj-lt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5824383" y="2289749"/>
            <a:ext cx="552783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 is simply dummy text of the printing and typesetting industry. </a:t>
            </a:r>
          </a:p>
        </p:txBody>
      </p:sp>
      <p:sp>
        <p:nvSpPr>
          <p:cNvPr id="82" name="Rounded Rectangle 81"/>
          <p:cNvSpPr/>
          <p:nvPr/>
        </p:nvSpPr>
        <p:spPr>
          <a:xfrm>
            <a:off x="5824383" y="1932397"/>
            <a:ext cx="922922" cy="306268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 smtClean="0">
                <a:solidFill>
                  <a:srgbClr val="FFFFFF"/>
                </a:solidFill>
                <a:latin typeface="+mj-lt"/>
              </a:rPr>
              <a:t>MAR</a:t>
            </a:r>
            <a:endParaRPr lang="en-US" sz="1200" b="1" dirty="0">
              <a:solidFill>
                <a:srgbClr val="FFFFFF"/>
              </a:solidFill>
              <a:latin typeface="+mj-lt"/>
            </a:endParaRPr>
          </a:p>
        </p:txBody>
      </p:sp>
      <p:cxnSp>
        <p:nvCxnSpPr>
          <p:cNvPr id="85" name="Straight Connector 84"/>
          <p:cNvCxnSpPr/>
          <p:nvPr/>
        </p:nvCxnSpPr>
        <p:spPr>
          <a:xfrm flipV="1">
            <a:off x="5824383" y="2892578"/>
            <a:ext cx="5527832" cy="1"/>
          </a:xfrm>
          <a:prstGeom prst="line">
            <a:avLst/>
          </a:prstGeom>
          <a:ln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6" name="Chart 85"/>
          <p:cNvGraphicFramePr/>
          <p:nvPr>
            <p:extLst>
              <p:ext uri="{D42A27DB-BD31-4B8C-83A1-F6EECF244321}">
                <p14:modId xmlns:p14="http://schemas.microsoft.com/office/powerpoint/2010/main" val="1799545651"/>
              </p:ext>
            </p:extLst>
          </p:nvPr>
        </p:nvGraphicFramePr>
        <p:xfrm>
          <a:off x="5824383" y="4070959"/>
          <a:ext cx="5318234" cy="22617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7" name="Rounded Rectangle 86"/>
          <p:cNvSpPr/>
          <p:nvPr/>
        </p:nvSpPr>
        <p:spPr>
          <a:xfrm>
            <a:off x="5909774" y="3086951"/>
            <a:ext cx="445477" cy="558926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</a:rPr>
              <a:t>27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5863358" y="3672500"/>
            <a:ext cx="542128" cy="276999"/>
          </a:xfrm>
          <a:prstGeom prst="rect">
            <a:avLst/>
          </a:prstGeom>
          <a:noFill/>
        </p:spPr>
        <p:txBody>
          <a:bodyPr wrap="square" lIns="36000" rIns="36000" rtlCol="0" anchor="t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DAYS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6" name="Rounded Rectangle 95"/>
          <p:cNvSpPr/>
          <p:nvPr/>
        </p:nvSpPr>
        <p:spPr>
          <a:xfrm>
            <a:off x="6534242" y="3086951"/>
            <a:ext cx="445477" cy="558926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</a:rPr>
              <a:t>14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6452640" y="3672500"/>
            <a:ext cx="612500" cy="276999"/>
          </a:xfrm>
          <a:prstGeom prst="rect">
            <a:avLst/>
          </a:prstGeom>
          <a:noFill/>
        </p:spPr>
        <p:txBody>
          <a:bodyPr wrap="square" lIns="36000" rIns="36000" rtlCol="0" anchor="t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HOURS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7469269" y="3131521"/>
            <a:ext cx="3895643" cy="33855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600" b="1" dirty="0" smtClean="0">
                <a:latin typeface="+mj-lt"/>
              </a:rPr>
              <a:t>Subtitle</a:t>
            </a:r>
            <a:endParaRPr lang="en-US" sz="1600" b="1" dirty="0">
              <a:latin typeface="+mj-lt"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7469269" y="3470075"/>
            <a:ext cx="3895643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dirty="0" smtClean="0"/>
              <a:t>Lorem </a:t>
            </a:r>
            <a:r>
              <a:rPr lang="en-US" sz="1200" dirty="0"/>
              <a:t>Ipsum has been the industry's standard dummy text ever since the 1500s, when an unknown printer took a galley of type and scrambled </a:t>
            </a:r>
            <a:r>
              <a:rPr lang="en-US" sz="1200" dirty="0" smtClean="0"/>
              <a:t>book</a:t>
            </a:r>
            <a:r>
              <a:rPr lang="en-US" sz="1200" dirty="0"/>
              <a:t>. </a:t>
            </a:r>
          </a:p>
        </p:txBody>
      </p:sp>
      <p:sp>
        <p:nvSpPr>
          <p:cNvPr id="128" name="Oval 127"/>
          <p:cNvSpPr/>
          <p:nvPr/>
        </p:nvSpPr>
        <p:spPr>
          <a:xfrm>
            <a:off x="7542337" y="4341269"/>
            <a:ext cx="302252" cy="30225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Oval 130"/>
          <p:cNvSpPr/>
          <p:nvPr/>
        </p:nvSpPr>
        <p:spPr>
          <a:xfrm>
            <a:off x="9599737" y="5544426"/>
            <a:ext cx="302252" cy="302252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1" name="Straight Connector 140"/>
          <p:cNvCxnSpPr/>
          <p:nvPr/>
        </p:nvCxnSpPr>
        <p:spPr>
          <a:xfrm>
            <a:off x="7844589" y="4492395"/>
            <a:ext cx="560857" cy="0"/>
          </a:xfrm>
          <a:prstGeom prst="line">
            <a:avLst/>
          </a:prstGeom>
          <a:ln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Oval 141"/>
          <p:cNvSpPr/>
          <p:nvPr/>
        </p:nvSpPr>
        <p:spPr>
          <a:xfrm>
            <a:off x="8375635" y="4399604"/>
            <a:ext cx="185582" cy="18558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ounded Rectangle 142"/>
          <p:cNvSpPr/>
          <p:nvPr/>
        </p:nvSpPr>
        <p:spPr>
          <a:xfrm>
            <a:off x="8588298" y="4304313"/>
            <a:ext cx="779718" cy="376163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+mj-lt"/>
              </a:rPr>
              <a:t>97%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18762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1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" dur="500"/>
                                            <p:tgtEl>
                                              <p:spTgt spid="12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3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4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7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8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1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2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5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6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9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0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3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4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7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8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9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1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2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3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5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6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7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9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0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1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3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4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5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7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8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9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1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2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3" presetID="2" presetClass="entr" presetSubtype="2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5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6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7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9" dur="5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70" dur="5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1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3" dur="500" fill="hold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74" dur="500" fill="hold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5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7" dur="5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78" dur="5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9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81" dur="500" fill="hold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2" dur="500" fill="hold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3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85" dur="500" fill="hold"/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6" dur="500" fill="hold"/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7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89" dur="500" fill="hold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90" dur="500" fill="hold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1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93" dur="500" fill="hold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94" dur="500" fill="hold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5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97" dur="500" fill="hold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98" dur="500" fill="hold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9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01" dur="5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02" dur="5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3" presetID="2" presetClass="entr" presetSubtype="4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05" dur="500" fill="hold"/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06" dur="500" fill="hold"/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7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09" dur="500" fill="hold"/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10" dur="500" fill="hold"/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1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3" dur="500" fill="hold"/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14" dur="500" fill="hold"/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5" grpId="0" animBg="1"/>
          <p:bldP spid="121" grpId="0"/>
          <p:bldP spid="122" grpId="0" build="p"/>
          <p:bldP spid="55" grpId="0"/>
          <p:bldP spid="56" grpId="0" animBg="1"/>
          <p:bldP spid="57" grpId="0" animBg="1"/>
          <p:bldP spid="58" grpId="0" animBg="1"/>
          <p:bldP spid="59" grpId="0" animBg="1"/>
          <p:bldP spid="61" grpId="0" animBg="1"/>
          <p:bldP spid="60" grpId="0" animBg="1"/>
          <p:bldP spid="62" grpId="0"/>
          <p:bldP spid="63" grpId="0"/>
          <p:bldP spid="80" grpId="0"/>
          <p:bldP spid="81" grpId="0"/>
          <p:bldP spid="82" grpId="0" animBg="1"/>
          <p:bldGraphic spid="86" grpId="0">
            <p:bldAsOne/>
          </p:bldGraphic>
          <p:bldP spid="87" grpId="0" animBg="1"/>
          <p:bldP spid="89" grpId="0"/>
          <p:bldP spid="96" grpId="0" animBg="1"/>
          <p:bldP spid="101" grpId="0"/>
          <p:bldP spid="124" grpId="0"/>
          <p:bldP spid="127" grpId="0"/>
          <p:bldP spid="128" grpId="0" animBg="1"/>
          <p:bldP spid="131" grpId="0" animBg="1"/>
          <p:bldP spid="142" grpId="0" animBg="1"/>
          <p:bldP spid="143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1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" dur="500"/>
                                            <p:tgtEl>
                                              <p:spTgt spid="12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1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2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5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6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7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9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0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1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3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4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5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7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8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9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1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2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3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5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6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7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9" dur="5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0" dur="5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1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3" dur="500" fill="hold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4" dur="500" fill="hold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5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7" dur="5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8" dur="5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9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1" dur="500" fill="hold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2" dur="500" fill="hold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3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5" dur="500" fill="hold"/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6" dur="500" fill="hold"/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7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9" dur="500" fill="hold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0" dur="500" fill="hold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1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3" dur="500" fill="hold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4" dur="500" fill="hold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5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7" dur="500" fill="hold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8" dur="500" fill="hold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9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1" dur="5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2" dur="5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3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5" dur="500" fill="hold"/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6" dur="500" fill="hold"/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7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9" dur="500" fill="hold"/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0" dur="500" fill="hold"/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1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3" dur="500" fill="hold"/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4" dur="500" fill="hold"/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5" grpId="0" animBg="1"/>
          <p:bldP spid="121" grpId="0"/>
          <p:bldP spid="122" grpId="0" build="p"/>
          <p:bldP spid="55" grpId="0"/>
          <p:bldP spid="56" grpId="0" animBg="1"/>
          <p:bldP spid="57" grpId="0" animBg="1"/>
          <p:bldP spid="58" grpId="0" animBg="1"/>
          <p:bldP spid="59" grpId="0" animBg="1"/>
          <p:bldP spid="61" grpId="0" animBg="1"/>
          <p:bldP spid="60" grpId="0" animBg="1"/>
          <p:bldP spid="62" grpId="0"/>
          <p:bldP spid="63" grpId="0"/>
          <p:bldP spid="80" grpId="0"/>
          <p:bldP spid="81" grpId="0"/>
          <p:bldP spid="82" grpId="0" animBg="1"/>
          <p:bldGraphic spid="86" grpId="0">
            <p:bldAsOne/>
          </p:bldGraphic>
          <p:bldP spid="87" grpId="0" animBg="1"/>
          <p:bldP spid="89" grpId="0"/>
          <p:bldP spid="96" grpId="0" animBg="1"/>
          <p:bldP spid="101" grpId="0"/>
          <p:bldP spid="124" grpId="0"/>
          <p:bldP spid="127" grpId="0"/>
          <p:bldP spid="128" grpId="0" animBg="1"/>
          <p:bldP spid="131" grpId="0" animBg="1"/>
          <p:bldP spid="142" grpId="0" animBg="1"/>
          <p:bldP spid="143" grpId="0" animBg="1"/>
        </p:bldLst>
      </p:timing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itle 1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Medical Dashboard</a:t>
            </a:r>
            <a:endParaRPr lang="en-US" dirty="0"/>
          </a:p>
        </p:txBody>
      </p:sp>
      <p:sp>
        <p:nvSpPr>
          <p:cNvPr id="122" name="Text Placeholder 12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Lorem ipsum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9C3D7-7524-486C-B0C0-178B9875E59A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1" name="Rounded Rectangle 30"/>
          <p:cNvSpPr/>
          <p:nvPr/>
        </p:nvSpPr>
        <p:spPr>
          <a:xfrm>
            <a:off x="839788" y="1718833"/>
            <a:ext cx="10514011" cy="1416702"/>
          </a:xfrm>
          <a:prstGeom prst="roundRect">
            <a:avLst>
              <a:gd name="adj" fmla="val 12556"/>
            </a:avLst>
          </a:prstGeom>
          <a:solidFill>
            <a:schemeClr val="accent1"/>
          </a:solidFill>
          <a:ln>
            <a:noFill/>
          </a:ln>
          <a:effectLst>
            <a:outerShdw blurRad="76200" dist="127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Freeform 71"/>
          <p:cNvSpPr>
            <a:spLocks/>
          </p:cNvSpPr>
          <p:nvPr/>
        </p:nvSpPr>
        <p:spPr bwMode="auto">
          <a:xfrm>
            <a:off x="1256080" y="2170986"/>
            <a:ext cx="688712" cy="498722"/>
          </a:xfrm>
          <a:custGeom>
            <a:avLst/>
            <a:gdLst>
              <a:gd name="connsiteX0" fmla="*/ 2000164 w 2986473"/>
              <a:gd name="connsiteY0" fmla="*/ 639217 h 2162616"/>
              <a:gd name="connsiteX1" fmla="*/ 2144090 w 2986473"/>
              <a:gd name="connsiteY1" fmla="*/ 972574 h 2162616"/>
              <a:gd name="connsiteX2" fmla="*/ 2171076 w 2986473"/>
              <a:gd name="connsiteY2" fmla="*/ 1040146 h 2162616"/>
              <a:gd name="connsiteX3" fmla="*/ 1487429 w 2986473"/>
              <a:gd name="connsiteY3" fmla="*/ 1594238 h 2162616"/>
              <a:gd name="connsiteX4" fmla="*/ 664353 w 2986473"/>
              <a:gd name="connsiteY4" fmla="*/ 886982 h 2162616"/>
              <a:gd name="connsiteX5" fmla="*/ 1559392 w 2986473"/>
              <a:gd name="connsiteY5" fmla="*/ 886982 h 2162616"/>
              <a:gd name="connsiteX6" fmla="*/ 1635852 w 2986473"/>
              <a:gd name="connsiteY6" fmla="*/ 801391 h 2162616"/>
              <a:gd name="connsiteX7" fmla="*/ 1802266 w 2986473"/>
              <a:gd name="connsiteY7" fmla="*/ 1026631 h 2162616"/>
              <a:gd name="connsiteX8" fmla="*/ 1883225 w 2986473"/>
              <a:gd name="connsiteY8" fmla="*/ 882477 h 2162616"/>
              <a:gd name="connsiteX9" fmla="*/ 2000164 w 2986473"/>
              <a:gd name="connsiteY9" fmla="*/ 639217 h 2162616"/>
              <a:gd name="connsiteX10" fmla="*/ 131489 w 2986473"/>
              <a:gd name="connsiteY10" fmla="*/ 241757 h 2162616"/>
              <a:gd name="connsiteX11" fmla="*/ 299249 w 2986473"/>
              <a:gd name="connsiteY11" fmla="*/ 372058 h 2162616"/>
              <a:gd name="connsiteX12" fmla="*/ 363374 w 2986473"/>
              <a:gd name="connsiteY12" fmla="*/ 882314 h 2162616"/>
              <a:gd name="connsiteX13" fmla="*/ 342522 w 2986473"/>
              <a:gd name="connsiteY13" fmla="*/ 886864 h 2162616"/>
              <a:gd name="connsiteX14" fmla="*/ 282971 w 2986473"/>
              <a:gd name="connsiteY14" fmla="*/ 928381 h 2162616"/>
              <a:gd name="connsiteX15" fmla="*/ 288824 w 2986473"/>
              <a:gd name="connsiteY15" fmla="*/ 1186851 h 2162616"/>
              <a:gd name="connsiteX16" fmla="*/ 768139 w 2986473"/>
              <a:gd name="connsiteY16" fmla="*/ 1644936 h 2162616"/>
              <a:gd name="connsiteX17" fmla="*/ 754768 w 2986473"/>
              <a:gd name="connsiteY17" fmla="*/ 1626461 h 2162616"/>
              <a:gd name="connsiteX18" fmla="*/ 650184 w 2986473"/>
              <a:gd name="connsiteY18" fmla="*/ 1503747 h 2162616"/>
              <a:gd name="connsiteX19" fmla="*/ 326835 w 2986473"/>
              <a:gd name="connsiteY19" fmla="*/ 1157582 h 2162616"/>
              <a:gd name="connsiteX20" fmla="*/ 322026 w 2986473"/>
              <a:gd name="connsiteY20" fmla="*/ 945217 h 2162616"/>
              <a:gd name="connsiteX21" fmla="*/ 534390 w 2986473"/>
              <a:gd name="connsiteY21" fmla="*/ 940407 h 2162616"/>
              <a:gd name="connsiteX22" fmla="*/ 1160932 w 2986473"/>
              <a:gd name="connsiteY22" fmla="*/ 1532579 h 2162616"/>
              <a:gd name="connsiteX23" fmla="*/ 1323205 w 2986473"/>
              <a:gd name="connsiteY23" fmla="*/ 1694284 h 2162616"/>
              <a:gd name="connsiteX24" fmla="*/ 1388127 w 2986473"/>
              <a:gd name="connsiteY24" fmla="*/ 1861254 h 2162616"/>
              <a:gd name="connsiteX25" fmla="*/ 1388557 w 2986473"/>
              <a:gd name="connsiteY25" fmla="*/ 1875362 h 2162616"/>
              <a:gd name="connsiteX26" fmla="*/ 1388716 w 2986473"/>
              <a:gd name="connsiteY26" fmla="*/ 1875882 h 2162616"/>
              <a:gd name="connsiteX27" fmla="*/ 1392115 w 2986473"/>
              <a:gd name="connsiteY27" fmla="*/ 1934280 h 2162616"/>
              <a:gd name="connsiteX28" fmla="*/ 1390602 w 2986473"/>
              <a:gd name="connsiteY28" fmla="*/ 1942377 h 2162616"/>
              <a:gd name="connsiteX29" fmla="*/ 1391154 w 2986473"/>
              <a:gd name="connsiteY29" fmla="*/ 1960486 h 2162616"/>
              <a:gd name="connsiteX30" fmla="*/ 1365085 w 2986473"/>
              <a:gd name="connsiteY30" fmla="*/ 2030216 h 2162616"/>
              <a:gd name="connsiteX31" fmla="*/ 1364568 w 2986473"/>
              <a:gd name="connsiteY31" fmla="*/ 2028494 h 2162616"/>
              <a:gd name="connsiteX32" fmla="*/ 1355378 w 2986473"/>
              <a:gd name="connsiteY32" fmla="*/ 2048302 h 2162616"/>
              <a:gd name="connsiteX33" fmla="*/ 1355379 w 2986473"/>
              <a:gd name="connsiteY33" fmla="*/ 2048302 h 2162616"/>
              <a:gd name="connsiteX34" fmla="*/ 1019569 w 2986473"/>
              <a:gd name="connsiteY34" fmla="*/ 2125411 h 2162616"/>
              <a:gd name="connsiteX35" fmla="*/ 253274 w 2986473"/>
              <a:gd name="connsiteY35" fmla="*/ 1645315 h 2162616"/>
              <a:gd name="connsiteX36" fmla="*/ 214294 w 2986473"/>
              <a:gd name="connsiteY36" fmla="*/ 1615051 h 2162616"/>
              <a:gd name="connsiteX37" fmla="*/ 194773 w 2986473"/>
              <a:gd name="connsiteY37" fmla="*/ 1592344 h 2162616"/>
              <a:gd name="connsiteX38" fmla="*/ 194138 w 2986473"/>
              <a:gd name="connsiteY38" fmla="*/ 1592023 h 2162616"/>
              <a:gd name="connsiteX39" fmla="*/ 137243 w 2986473"/>
              <a:gd name="connsiteY39" fmla="*/ 1492128 h 2162616"/>
              <a:gd name="connsiteX40" fmla="*/ 1188 w 2986473"/>
              <a:gd name="connsiteY40" fmla="*/ 409516 h 2162616"/>
              <a:gd name="connsiteX41" fmla="*/ 131489 w 2986473"/>
              <a:gd name="connsiteY41" fmla="*/ 241757 h 2162616"/>
              <a:gd name="connsiteX42" fmla="*/ 2854984 w 2986473"/>
              <a:gd name="connsiteY42" fmla="*/ 241755 h 2162616"/>
              <a:gd name="connsiteX43" fmla="*/ 2985285 w 2986473"/>
              <a:gd name="connsiteY43" fmla="*/ 409514 h 2162616"/>
              <a:gd name="connsiteX44" fmla="*/ 2849230 w 2986473"/>
              <a:gd name="connsiteY44" fmla="*/ 1492126 h 2162616"/>
              <a:gd name="connsiteX45" fmla="*/ 2792335 w 2986473"/>
              <a:gd name="connsiteY45" fmla="*/ 1592021 h 2162616"/>
              <a:gd name="connsiteX46" fmla="*/ 2791700 w 2986473"/>
              <a:gd name="connsiteY46" fmla="*/ 1592342 h 2162616"/>
              <a:gd name="connsiteX47" fmla="*/ 2772179 w 2986473"/>
              <a:gd name="connsiteY47" fmla="*/ 1615049 h 2162616"/>
              <a:gd name="connsiteX48" fmla="*/ 2733198 w 2986473"/>
              <a:gd name="connsiteY48" fmla="*/ 1645313 h 2162616"/>
              <a:gd name="connsiteX49" fmla="*/ 1966904 w 2986473"/>
              <a:gd name="connsiteY49" fmla="*/ 2125409 h 2162616"/>
              <a:gd name="connsiteX50" fmla="*/ 1631094 w 2986473"/>
              <a:gd name="connsiteY50" fmla="*/ 2048300 h 2162616"/>
              <a:gd name="connsiteX51" fmla="*/ 1631095 w 2986473"/>
              <a:gd name="connsiteY51" fmla="*/ 2048300 h 2162616"/>
              <a:gd name="connsiteX52" fmla="*/ 1621905 w 2986473"/>
              <a:gd name="connsiteY52" fmla="*/ 2028492 h 2162616"/>
              <a:gd name="connsiteX53" fmla="*/ 1621389 w 2986473"/>
              <a:gd name="connsiteY53" fmla="*/ 2030214 h 2162616"/>
              <a:gd name="connsiteX54" fmla="*/ 1595319 w 2986473"/>
              <a:gd name="connsiteY54" fmla="*/ 1960484 h 2162616"/>
              <a:gd name="connsiteX55" fmla="*/ 1595872 w 2986473"/>
              <a:gd name="connsiteY55" fmla="*/ 1942375 h 2162616"/>
              <a:gd name="connsiteX56" fmla="*/ 1594358 w 2986473"/>
              <a:gd name="connsiteY56" fmla="*/ 1934278 h 2162616"/>
              <a:gd name="connsiteX57" fmla="*/ 1597758 w 2986473"/>
              <a:gd name="connsiteY57" fmla="*/ 1875880 h 2162616"/>
              <a:gd name="connsiteX58" fmla="*/ 1597916 w 2986473"/>
              <a:gd name="connsiteY58" fmla="*/ 1875360 h 2162616"/>
              <a:gd name="connsiteX59" fmla="*/ 1598346 w 2986473"/>
              <a:gd name="connsiteY59" fmla="*/ 1861252 h 2162616"/>
              <a:gd name="connsiteX60" fmla="*/ 1663269 w 2986473"/>
              <a:gd name="connsiteY60" fmla="*/ 1694282 h 2162616"/>
              <a:gd name="connsiteX61" fmla="*/ 1825542 w 2986473"/>
              <a:gd name="connsiteY61" fmla="*/ 1532577 h 2162616"/>
              <a:gd name="connsiteX62" fmla="*/ 2452083 w 2986473"/>
              <a:gd name="connsiteY62" fmla="*/ 940405 h 2162616"/>
              <a:gd name="connsiteX63" fmla="*/ 2664447 w 2986473"/>
              <a:gd name="connsiteY63" fmla="*/ 945215 h 2162616"/>
              <a:gd name="connsiteX64" fmla="*/ 2659638 w 2986473"/>
              <a:gd name="connsiteY64" fmla="*/ 1157580 h 2162616"/>
              <a:gd name="connsiteX65" fmla="*/ 2336288 w 2986473"/>
              <a:gd name="connsiteY65" fmla="*/ 1503745 h 2162616"/>
              <a:gd name="connsiteX66" fmla="*/ 2231705 w 2986473"/>
              <a:gd name="connsiteY66" fmla="*/ 1626459 h 2162616"/>
              <a:gd name="connsiteX67" fmla="*/ 2218334 w 2986473"/>
              <a:gd name="connsiteY67" fmla="*/ 1644934 h 2162616"/>
              <a:gd name="connsiteX68" fmla="*/ 2697648 w 2986473"/>
              <a:gd name="connsiteY68" fmla="*/ 1186849 h 2162616"/>
              <a:gd name="connsiteX69" fmla="*/ 2703502 w 2986473"/>
              <a:gd name="connsiteY69" fmla="*/ 928379 h 2162616"/>
              <a:gd name="connsiteX70" fmla="*/ 2643951 w 2986473"/>
              <a:gd name="connsiteY70" fmla="*/ 886862 h 2162616"/>
              <a:gd name="connsiteX71" fmla="*/ 2623099 w 2986473"/>
              <a:gd name="connsiteY71" fmla="*/ 882312 h 2162616"/>
              <a:gd name="connsiteX72" fmla="*/ 2687224 w 2986473"/>
              <a:gd name="connsiteY72" fmla="*/ 372056 h 2162616"/>
              <a:gd name="connsiteX73" fmla="*/ 2854984 w 2986473"/>
              <a:gd name="connsiteY73" fmla="*/ 241755 h 2162616"/>
              <a:gd name="connsiteX74" fmla="*/ 1096015 w 2986473"/>
              <a:gd name="connsiteY74" fmla="*/ 0 h 2162616"/>
              <a:gd name="connsiteX75" fmla="*/ 1473837 w 2986473"/>
              <a:gd name="connsiteY75" fmla="*/ 135173 h 2162616"/>
              <a:gd name="connsiteX76" fmla="*/ 1851660 w 2986473"/>
              <a:gd name="connsiteY76" fmla="*/ 0 h 2162616"/>
              <a:gd name="connsiteX77" fmla="*/ 2418393 w 2986473"/>
              <a:gd name="connsiteY77" fmla="*/ 527174 h 2162616"/>
              <a:gd name="connsiteX78" fmla="*/ 2377912 w 2986473"/>
              <a:gd name="connsiteY78" fmla="*/ 720923 h 2162616"/>
              <a:gd name="connsiteX79" fmla="*/ 2260967 w 2986473"/>
              <a:gd name="connsiteY79" fmla="*/ 720923 h 2162616"/>
              <a:gd name="connsiteX80" fmla="*/ 2233980 w 2986473"/>
              <a:gd name="connsiteY80" fmla="*/ 770486 h 2162616"/>
              <a:gd name="connsiteX81" fmla="*/ 2090048 w 2986473"/>
              <a:gd name="connsiteY81" fmla="*/ 410024 h 2162616"/>
              <a:gd name="connsiteX82" fmla="*/ 2081052 w 2986473"/>
              <a:gd name="connsiteY82" fmla="*/ 410024 h 2162616"/>
              <a:gd name="connsiteX83" fmla="*/ 2022579 w 2986473"/>
              <a:gd name="connsiteY83" fmla="*/ 229794 h 2162616"/>
              <a:gd name="connsiteX84" fmla="*/ 1779693 w 2986473"/>
              <a:gd name="connsiteY84" fmla="*/ 716417 h 2162616"/>
              <a:gd name="connsiteX85" fmla="*/ 1734715 w 2986473"/>
              <a:gd name="connsiteY85" fmla="*/ 653336 h 2162616"/>
              <a:gd name="connsiteX86" fmla="*/ 1653753 w 2986473"/>
              <a:gd name="connsiteY86" fmla="*/ 536186 h 2162616"/>
              <a:gd name="connsiteX87" fmla="*/ 1487331 w 2986473"/>
              <a:gd name="connsiteY87" fmla="*/ 720923 h 2162616"/>
              <a:gd name="connsiteX88" fmla="*/ 574260 w 2986473"/>
              <a:gd name="connsiteY88" fmla="*/ 720923 h 2162616"/>
              <a:gd name="connsiteX89" fmla="*/ 556268 w 2986473"/>
              <a:gd name="connsiteY89" fmla="*/ 675865 h 2162616"/>
              <a:gd name="connsiteX90" fmla="*/ 529281 w 2986473"/>
              <a:gd name="connsiteY90" fmla="*/ 527174 h 2162616"/>
              <a:gd name="connsiteX91" fmla="*/ 1096015 w 2986473"/>
              <a:gd name="connsiteY91" fmla="*/ 0 h 2162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</a:cxnLst>
            <a:rect l="l" t="t" r="r" b="b"/>
            <a:pathLst>
              <a:path w="2986473" h="2162616">
                <a:moveTo>
                  <a:pt x="2000164" y="639217"/>
                </a:moveTo>
                <a:lnTo>
                  <a:pt x="2144090" y="972574"/>
                </a:lnTo>
                <a:cubicBezTo>
                  <a:pt x="2144090" y="972574"/>
                  <a:pt x="2144090" y="972574"/>
                  <a:pt x="2171076" y="1040146"/>
                </a:cubicBezTo>
                <a:cubicBezTo>
                  <a:pt x="2036146" y="1197814"/>
                  <a:pt x="1824755" y="1391521"/>
                  <a:pt x="1487429" y="1594238"/>
                </a:cubicBezTo>
                <a:cubicBezTo>
                  <a:pt x="1015172" y="1323949"/>
                  <a:pt x="781293" y="1062670"/>
                  <a:pt x="664353" y="886982"/>
                </a:cubicBezTo>
                <a:cubicBezTo>
                  <a:pt x="664353" y="886982"/>
                  <a:pt x="664353" y="886982"/>
                  <a:pt x="1559392" y="886982"/>
                </a:cubicBezTo>
                <a:cubicBezTo>
                  <a:pt x="1559392" y="886982"/>
                  <a:pt x="1559392" y="886982"/>
                  <a:pt x="1635852" y="801391"/>
                </a:cubicBezTo>
                <a:cubicBezTo>
                  <a:pt x="1635852" y="801391"/>
                  <a:pt x="1635852" y="801391"/>
                  <a:pt x="1802266" y="1026631"/>
                </a:cubicBezTo>
                <a:cubicBezTo>
                  <a:pt x="1802266" y="1026631"/>
                  <a:pt x="1802266" y="1026631"/>
                  <a:pt x="1883225" y="882477"/>
                </a:cubicBezTo>
                <a:cubicBezTo>
                  <a:pt x="1883225" y="882477"/>
                  <a:pt x="1883225" y="882477"/>
                  <a:pt x="2000164" y="639217"/>
                </a:cubicBezTo>
                <a:close/>
                <a:moveTo>
                  <a:pt x="131489" y="241757"/>
                </a:moveTo>
                <a:cubicBezTo>
                  <a:pt x="213798" y="231412"/>
                  <a:pt x="288905" y="289751"/>
                  <a:pt x="299249" y="372058"/>
                </a:cubicBezTo>
                <a:lnTo>
                  <a:pt x="363374" y="882314"/>
                </a:lnTo>
                <a:lnTo>
                  <a:pt x="342522" y="886864"/>
                </a:lnTo>
                <a:cubicBezTo>
                  <a:pt x="320722" y="896283"/>
                  <a:pt x="300410" y="910132"/>
                  <a:pt x="282971" y="928381"/>
                </a:cubicBezTo>
                <a:cubicBezTo>
                  <a:pt x="213212" y="1001372"/>
                  <a:pt x="215834" y="1117093"/>
                  <a:pt x="288824" y="1186851"/>
                </a:cubicBezTo>
                <a:lnTo>
                  <a:pt x="768139" y="1644936"/>
                </a:lnTo>
                <a:lnTo>
                  <a:pt x="754768" y="1626461"/>
                </a:lnTo>
                <a:cubicBezTo>
                  <a:pt x="718427" y="1578326"/>
                  <a:pt x="683053" y="1535158"/>
                  <a:pt x="650184" y="1503747"/>
                </a:cubicBezTo>
                <a:cubicBezTo>
                  <a:pt x="518717" y="1378101"/>
                  <a:pt x="381529" y="1250670"/>
                  <a:pt x="326835" y="1157582"/>
                </a:cubicBezTo>
                <a:cubicBezTo>
                  <a:pt x="272141" y="1064493"/>
                  <a:pt x="264711" y="1005188"/>
                  <a:pt x="322026" y="945217"/>
                </a:cubicBezTo>
                <a:cubicBezTo>
                  <a:pt x="379340" y="885246"/>
                  <a:pt x="474419" y="883092"/>
                  <a:pt x="534390" y="940407"/>
                </a:cubicBezTo>
                <a:lnTo>
                  <a:pt x="1160932" y="1532579"/>
                </a:lnTo>
                <a:lnTo>
                  <a:pt x="1323205" y="1694284"/>
                </a:lnTo>
                <a:cubicBezTo>
                  <a:pt x="1353190" y="1722941"/>
                  <a:pt x="1377989" y="1791931"/>
                  <a:pt x="1388127" y="1861254"/>
                </a:cubicBezTo>
                <a:lnTo>
                  <a:pt x="1388557" y="1875362"/>
                </a:lnTo>
                <a:lnTo>
                  <a:pt x="1388716" y="1875882"/>
                </a:lnTo>
                <a:cubicBezTo>
                  <a:pt x="1392167" y="1895062"/>
                  <a:pt x="1393334" y="1914675"/>
                  <a:pt x="1392115" y="1934280"/>
                </a:cubicBezTo>
                <a:lnTo>
                  <a:pt x="1390602" y="1942377"/>
                </a:lnTo>
                <a:lnTo>
                  <a:pt x="1391154" y="1960486"/>
                </a:lnTo>
                <a:cubicBezTo>
                  <a:pt x="1387709" y="1990313"/>
                  <a:pt x="1379413" y="2015222"/>
                  <a:pt x="1365085" y="2030216"/>
                </a:cubicBezTo>
                <a:lnTo>
                  <a:pt x="1364568" y="2028494"/>
                </a:lnTo>
                <a:lnTo>
                  <a:pt x="1355378" y="2048302"/>
                </a:lnTo>
                <a:lnTo>
                  <a:pt x="1355379" y="2048302"/>
                </a:lnTo>
                <a:cubicBezTo>
                  <a:pt x="1283941" y="2162326"/>
                  <a:pt x="1133594" y="2196849"/>
                  <a:pt x="1019569" y="2125411"/>
                </a:cubicBezTo>
                <a:cubicBezTo>
                  <a:pt x="764140" y="1965379"/>
                  <a:pt x="508705" y="1805347"/>
                  <a:pt x="253274" y="1645315"/>
                </a:cubicBezTo>
                <a:cubicBezTo>
                  <a:pt x="239021" y="1636384"/>
                  <a:pt x="226011" y="1626222"/>
                  <a:pt x="214294" y="1615051"/>
                </a:cubicBezTo>
                <a:lnTo>
                  <a:pt x="194773" y="1592344"/>
                </a:lnTo>
                <a:lnTo>
                  <a:pt x="194138" y="1592023"/>
                </a:lnTo>
                <a:cubicBezTo>
                  <a:pt x="163779" y="1568444"/>
                  <a:pt x="142416" y="1533282"/>
                  <a:pt x="137243" y="1492128"/>
                </a:cubicBezTo>
                <a:cubicBezTo>
                  <a:pt x="91893" y="1131258"/>
                  <a:pt x="46538" y="770387"/>
                  <a:pt x="1188" y="409516"/>
                </a:cubicBezTo>
                <a:cubicBezTo>
                  <a:pt x="-9157" y="327209"/>
                  <a:pt x="49182" y="252100"/>
                  <a:pt x="131489" y="241757"/>
                </a:cubicBezTo>
                <a:close/>
                <a:moveTo>
                  <a:pt x="2854984" y="241755"/>
                </a:moveTo>
                <a:cubicBezTo>
                  <a:pt x="2937291" y="252098"/>
                  <a:pt x="2995629" y="327207"/>
                  <a:pt x="2985285" y="409514"/>
                </a:cubicBezTo>
                <a:cubicBezTo>
                  <a:pt x="2939934" y="770385"/>
                  <a:pt x="2894580" y="1131256"/>
                  <a:pt x="2849230" y="1492126"/>
                </a:cubicBezTo>
                <a:cubicBezTo>
                  <a:pt x="2844057" y="1533280"/>
                  <a:pt x="2822694" y="1568442"/>
                  <a:pt x="2792335" y="1592021"/>
                </a:cubicBezTo>
                <a:lnTo>
                  <a:pt x="2791700" y="1592342"/>
                </a:lnTo>
                <a:lnTo>
                  <a:pt x="2772179" y="1615049"/>
                </a:lnTo>
                <a:cubicBezTo>
                  <a:pt x="2760462" y="1626220"/>
                  <a:pt x="2747451" y="1636382"/>
                  <a:pt x="2733198" y="1645313"/>
                </a:cubicBezTo>
                <a:cubicBezTo>
                  <a:pt x="2477767" y="1805345"/>
                  <a:pt x="2222334" y="1965377"/>
                  <a:pt x="1966904" y="2125409"/>
                </a:cubicBezTo>
                <a:cubicBezTo>
                  <a:pt x="1852879" y="2196847"/>
                  <a:pt x="1702532" y="2162324"/>
                  <a:pt x="1631094" y="2048300"/>
                </a:cubicBezTo>
                <a:lnTo>
                  <a:pt x="1631095" y="2048300"/>
                </a:lnTo>
                <a:lnTo>
                  <a:pt x="1621905" y="2028492"/>
                </a:lnTo>
                <a:lnTo>
                  <a:pt x="1621389" y="2030214"/>
                </a:lnTo>
                <a:cubicBezTo>
                  <a:pt x="1607060" y="2015220"/>
                  <a:pt x="1598765" y="1990311"/>
                  <a:pt x="1595319" y="1960484"/>
                </a:cubicBezTo>
                <a:lnTo>
                  <a:pt x="1595872" y="1942375"/>
                </a:lnTo>
                <a:lnTo>
                  <a:pt x="1594358" y="1934278"/>
                </a:lnTo>
                <a:cubicBezTo>
                  <a:pt x="1593139" y="1914673"/>
                  <a:pt x="1594306" y="1895060"/>
                  <a:pt x="1597758" y="1875880"/>
                </a:cubicBezTo>
                <a:lnTo>
                  <a:pt x="1597916" y="1875360"/>
                </a:lnTo>
                <a:lnTo>
                  <a:pt x="1598346" y="1861252"/>
                </a:lnTo>
                <a:cubicBezTo>
                  <a:pt x="1608484" y="1791929"/>
                  <a:pt x="1633284" y="1722939"/>
                  <a:pt x="1663269" y="1694282"/>
                </a:cubicBezTo>
                <a:lnTo>
                  <a:pt x="1825542" y="1532577"/>
                </a:lnTo>
                <a:lnTo>
                  <a:pt x="2452083" y="940405"/>
                </a:lnTo>
                <a:cubicBezTo>
                  <a:pt x="2512054" y="883090"/>
                  <a:pt x="2607132" y="885244"/>
                  <a:pt x="2664447" y="945215"/>
                </a:cubicBezTo>
                <a:cubicBezTo>
                  <a:pt x="2721762" y="1005186"/>
                  <a:pt x="2714331" y="1064491"/>
                  <a:pt x="2659638" y="1157580"/>
                </a:cubicBezTo>
                <a:cubicBezTo>
                  <a:pt x="2604943" y="1250668"/>
                  <a:pt x="2467756" y="1378099"/>
                  <a:pt x="2336288" y="1503745"/>
                </a:cubicBezTo>
                <a:cubicBezTo>
                  <a:pt x="2303420" y="1535156"/>
                  <a:pt x="2268046" y="1578324"/>
                  <a:pt x="2231705" y="1626459"/>
                </a:cubicBezTo>
                <a:lnTo>
                  <a:pt x="2218334" y="1644934"/>
                </a:lnTo>
                <a:lnTo>
                  <a:pt x="2697648" y="1186849"/>
                </a:lnTo>
                <a:cubicBezTo>
                  <a:pt x="2770639" y="1117091"/>
                  <a:pt x="2773260" y="1001370"/>
                  <a:pt x="2703502" y="928379"/>
                </a:cubicBezTo>
                <a:cubicBezTo>
                  <a:pt x="2686062" y="910130"/>
                  <a:pt x="2665750" y="896281"/>
                  <a:pt x="2643951" y="886862"/>
                </a:cubicBezTo>
                <a:lnTo>
                  <a:pt x="2623099" y="882312"/>
                </a:lnTo>
                <a:lnTo>
                  <a:pt x="2687224" y="372056"/>
                </a:lnTo>
                <a:cubicBezTo>
                  <a:pt x="2697568" y="289749"/>
                  <a:pt x="2772675" y="231410"/>
                  <a:pt x="2854984" y="241755"/>
                </a:cubicBezTo>
                <a:close/>
                <a:moveTo>
                  <a:pt x="1096015" y="0"/>
                </a:moveTo>
                <a:cubicBezTo>
                  <a:pt x="1244445" y="0"/>
                  <a:pt x="1379382" y="54069"/>
                  <a:pt x="1473837" y="135173"/>
                </a:cubicBezTo>
                <a:cubicBezTo>
                  <a:pt x="1568293" y="54069"/>
                  <a:pt x="1703229" y="0"/>
                  <a:pt x="1851660" y="0"/>
                </a:cubicBezTo>
                <a:cubicBezTo>
                  <a:pt x="2162014" y="0"/>
                  <a:pt x="2418393" y="243311"/>
                  <a:pt x="2418393" y="527174"/>
                </a:cubicBezTo>
                <a:cubicBezTo>
                  <a:pt x="2418393" y="599267"/>
                  <a:pt x="2404899" y="657842"/>
                  <a:pt x="2377912" y="720923"/>
                </a:cubicBezTo>
                <a:cubicBezTo>
                  <a:pt x="2377912" y="720923"/>
                  <a:pt x="2377912" y="720923"/>
                  <a:pt x="2260967" y="720923"/>
                </a:cubicBezTo>
                <a:cubicBezTo>
                  <a:pt x="2260967" y="720923"/>
                  <a:pt x="2260967" y="720923"/>
                  <a:pt x="2233980" y="770486"/>
                </a:cubicBezTo>
                <a:cubicBezTo>
                  <a:pt x="2233980" y="770486"/>
                  <a:pt x="2233980" y="770486"/>
                  <a:pt x="2090048" y="410024"/>
                </a:cubicBezTo>
                <a:cubicBezTo>
                  <a:pt x="2090048" y="410024"/>
                  <a:pt x="2090048" y="410024"/>
                  <a:pt x="2081052" y="410024"/>
                </a:cubicBezTo>
                <a:cubicBezTo>
                  <a:pt x="2081052" y="410024"/>
                  <a:pt x="2081052" y="410024"/>
                  <a:pt x="2022579" y="229794"/>
                </a:cubicBezTo>
                <a:cubicBezTo>
                  <a:pt x="2022579" y="229794"/>
                  <a:pt x="2022579" y="229794"/>
                  <a:pt x="1779693" y="716417"/>
                </a:cubicBezTo>
                <a:cubicBezTo>
                  <a:pt x="1779693" y="716417"/>
                  <a:pt x="1779693" y="716417"/>
                  <a:pt x="1734715" y="653336"/>
                </a:cubicBezTo>
                <a:cubicBezTo>
                  <a:pt x="1734715" y="653336"/>
                  <a:pt x="1734715" y="653336"/>
                  <a:pt x="1653753" y="536186"/>
                </a:cubicBezTo>
                <a:cubicBezTo>
                  <a:pt x="1653753" y="536186"/>
                  <a:pt x="1653753" y="536186"/>
                  <a:pt x="1487331" y="720923"/>
                </a:cubicBezTo>
                <a:cubicBezTo>
                  <a:pt x="1487331" y="720923"/>
                  <a:pt x="1487331" y="720923"/>
                  <a:pt x="574260" y="720923"/>
                </a:cubicBezTo>
                <a:cubicBezTo>
                  <a:pt x="560766" y="693888"/>
                  <a:pt x="556268" y="675865"/>
                  <a:pt x="556268" y="675865"/>
                </a:cubicBezTo>
                <a:cubicBezTo>
                  <a:pt x="542774" y="635313"/>
                  <a:pt x="529281" y="581244"/>
                  <a:pt x="529281" y="527174"/>
                </a:cubicBezTo>
                <a:cubicBezTo>
                  <a:pt x="529281" y="243311"/>
                  <a:pt x="785661" y="0"/>
                  <a:pt x="109601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uk-UA"/>
          </a:p>
        </p:txBody>
      </p:sp>
      <p:sp>
        <p:nvSpPr>
          <p:cNvPr id="73" name="TextBox 72"/>
          <p:cNvSpPr txBox="1"/>
          <p:nvPr/>
        </p:nvSpPr>
        <p:spPr>
          <a:xfrm>
            <a:off x="2361085" y="2328047"/>
            <a:ext cx="5485481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200" b="1" dirty="0" smtClean="0">
                <a:solidFill>
                  <a:srgbClr val="FFFFFF"/>
                </a:solidFill>
                <a:latin typeface="+mj-lt"/>
              </a:rPr>
              <a:t>1 859 260 (57.8%)</a:t>
            </a:r>
            <a:endParaRPr lang="en-US" sz="32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361084" y="2021690"/>
            <a:ext cx="5485481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200" i="1" dirty="0">
                <a:solidFill>
                  <a:srgbClr val="FFFFFF"/>
                </a:solidFill>
              </a:rPr>
              <a:t>Lorem Ipsum is simply dummy text of the printing and typesetting industry. </a:t>
            </a:r>
          </a:p>
        </p:txBody>
      </p:sp>
      <p:sp>
        <p:nvSpPr>
          <p:cNvPr id="93" name="Arc 92"/>
          <p:cNvSpPr/>
          <p:nvPr/>
        </p:nvSpPr>
        <p:spPr>
          <a:xfrm>
            <a:off x="2234155" y="4382002"/>
            <a:ext cx="1038782" cy="1038782"/>
          </a:xfrm>
          <a:prstGeom prst="arc">
            <a:avLst>
              <a:gd name="adj1" fmla="val 13614708"/>
              <a:gd name="adj2" fmla="val 0"/>
            </a:avLst>
          </a:prstGeom>
          <a:ln w="127000" cap="rnd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Arc 93"/>
          <p:cNvSpPr/>
          <p:nvPr/>
        </p:nvSpPr>
        <p:spPr>
          <a:xfrm>
            <a:off x="2018863" y="4166710"/>
            <a:ext cx="1469366" cy="1469366"/>
          </a:xfrm>
          <a:prstGeom prst="arc">
            <a:avLst>
              <a:gd name="adj1" fmla="val 10808661"/>
              <a:gd name="adj2" fmla="val 0"/>
            </a:avLst>
          </a:prstGeom>
          <a:ln w="1270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Arc 94"/>
          <p:cNvSpPr/>
          <p:nvPr/>
        </p:nvSpPr>
        <p:spPr>
          <a:xfrm>
            <a:off x="1824568" y="3972415"/>
            <a:ext cx="1857956" cy="1857956"/>
          </a:xfrm>
          <a:prstGeom prst="arc">
            <a:avLst>
              <a:gd name="adj1" fmla="val 8716702"/>
              <a:gd name="adj2" fmla="val 0"/>
            </a:avLst>
          </a:prstGeom>
          <a:ln w="127000" cap="rnd">
            <a:solidFill>
              <a:schemeClr val="accent3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Arc 96"/>
          <p:cNvSpPr/>
          <p:nvPr/>
        </p:nvSpPr>
        <p:spPr>
          <a:xfrm>
            <a:off x="1617634" y="3765481"/>
            <a:ext cx="2271824" cy="2271824"/>
          </a:xfrm>
          <a:prstGeom prst="arc">
            <a:avLst>
              <a:gd name="adj1" fmla="val 7066192"/>
              <a:gd name="adj2" fmla="val 0"/>
            </a:avLst>
          </a:prstGeom>
          <a:ln w="127000" cap="rnd">
            <a:solidFill>
              <a:schemeClr val="accent4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Arc 97"/>
          <p:cNvSpPr/>
          <p:nvPr/>
        </p:nvSpPr>
        <p:spPr>
          <a:xfrm>
            <a:off x="1403769" y="3551616"/>
            <a:ext cx="2699554" cy="2699554"/>
          </a:xfrm>
          <a:prstGeom prst="arc">
            <a:avLst>
              <a:gd name="adj1" fmla="val 5671960"/>
              <a:gd name="adj2" fmla="val 0"/>
            </a:avLst>
          </a:prstGeom>
          <a:ln w="127000" cap="rnd">
            <a:solidFill>
              <a:schemeClr val="accent5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TextBox 98"/>
          <p:cNvSpPr txBox="1"/>
          <p:nvPr/>
        </p:nvSpPr>
        <p:spPr>
          <a:xfrm>
            <a:off x="3987959" y="5264683"/>
            <a:ext cx="1492983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dirty="0" smtClean="0"/>
              <a:t>Heart care</a:t>
            </a:r>
            <a:endParaRPr lang="en-US" sz="1200" dirty="0"/>
          </a:p>
        </p:txBody>
      </p:sp>
      <p:sp>
        <p:nvSpPr>
          <p:cNvPr id="100" name="TextBox 99"/>
          <p:cNvSpPr txBox="1"/>
          <p:nvPr/>
        </p:nvSpPr>
        <p:spPr>
          <a:xfrm>
            <a:off x="3799351" y="5474347"/>
            <a:ext cx="1492983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dirty="0" smtClean="0"/>
              <a:t>Stroke care</a:t>
            </a:r>
            <a:endParaRPr lang="en-US" sz="1200" dirty="0"/>
          </a:p>
        </p:txBody>
      </p:sp>
      <p:sp>
        <p:nvSpPr>
          <p:cNvPr id="102" name="TextBox 101"/>
          <p:cNvSpPr txBox="1"/>
          <p:nvPr/>
        </p:nvSpPr>
        <p:spPr>
          <a:xfrm>
            <a:off x="3574534" y="5684011"/>
            <a:ext cx="1492983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dirty="0" smtClean="0"/>
              <a:t>Cancer care</a:t>
            </a:r>
            <a:endParaRPr lang="en-US" sz="1200" dirty="0"/>
          </a:p>
        </p:txBody>
      </p:sp>
      <p:sp>
        <p:nvSpPr>
          <p:cNvPr id="103" name="TextBox 102"/>
          <p:cNvSpPr txBox="1"/>
          <p:nvPr/>
        </p:nvSpPr>
        <p:spPr>
          <a:xfrm>
            <a:off x="3370133" y="5893675"/>
            <a:ext cx="1492983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dirty="0" smtClean="0"/>
              <a:t>Joint care</a:t>
            </a:r>
            <a:endParaRPr lang="en-US" sz="1200" dirty="0"/>
          </a:p>
        </p:txBody>
      </p:sp>
      <p:sp>
        <p:nvSpPr>
          <p:cNvPr id="104" name="TextBox 103"/>
          <p:cNvSpPr txBox="1"/>
          <p:nvPr/>
        </p:nvSpPr>
        <p:spPr>
          <a:xfrm>
            <a:off x="3138529" y="6103341"/>
            <a:ext cx="1492983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dirty="0" smtClean="0"/>
              <a:t>Weight care</a:t>
            </a:r>
            <a:endParaRPr lang="en-US" sz="1200" dirty="0"/>
          </a:p>
        </p:txBody>
      </p:sp>
      <p:sp>
        <p:nvSpPr>
          <p:cNvPr id="105" name="Freeform 79"/>
          <p:cNvSpPr>
            <a:spLocks noEditPoints="1"/>
          </p:cNvSpPr>
          <p:nvPr/>
        </p:nvSpPr>
        <p:spPr bwMode="auto">
          <a:xfrm>
            <a:off x="2527896" y="4654095"/>
            <a:ext cx="407810" cy="516396"/>
          </a:xfrm>
          <a:custGeom>
            <a:avLst/>
            <a:gdLst>
              <a:gd name="T0" fmla="*/ 62 w 248"/>
              <a:gd name="T1" fmla="*/ 248 h 315"/>
              <a:gd name="T2" fmla="*/ 45 w 248"/>
              <a:gd name="T3" fmla="*/ 231 h 315"/>
              <a:gd name="T4" fmla="*/ 66 w 248"/>
              <a:gd name="T5" fmla="*/ 227 h 315"/>
              <a:gd name="T6" fmla="*/ 66 w 248"/>
              <a:gd name="T7" fmla="*/ 201 h 315"/>
              <a:gd name="T8" fmla="*/ 45 w 248"/>
              <a:gd name="T9" fmla="*/ 197 h 315"/>
              <a:gd name="T10" fmla="*/ 62 w 248"/>
              <a:gd name="T11" fmla="*/ 180 h 315"/>
              <a:gd name="T12" fmla="*/ 113 w 248"/>
              <a:gd name="T13" fmla="*/ 197 h 315"/>
              <a:gd name="T14" fmla="*/ 92 w 248"/>
              <a:gd name="T15" fmla="*/ 201 h 315"/>
              <a:gd name="T16" fmla="*/ 96 w 248"/>
              <a:gd name="T17" fmla="*/ 180 h 315"/>
              <a:gd name="T18" fmla="*/ 68 w 248"/>
              <a:gd name="T19" fmla="*/ 141 h 315"/>
              <a:gd name="T20" fmla="*/ 51 w 248"/>
              <a:gd name="T21" fmla="*/ 158 h 315"/>
              <a:gd name="T22" fmla="*/ 47 w 248"/>
              <a:gd name="T23" fmla="*/ 137 h 315"/>
              <a:gd name="T24" fmla="*/ 68 w 248"/>
              <a:gd name="T25" fmla="*/ 141 h 315"/>
              <a:gd name="T26" fmla="*/ 197 w 248"/>
              <a:gd name="T27" fmla="*/ 248 h 315"/>
              <a:gd name="T28" fmla="*/ 180 w 248"/>
              <a:gd name="T29" fmla="*/ 231 h 315"/>
              <a:gd name="T30" fmla="*/ 201 w 248"/>
              <a:gd name="T31" fmla="*/ 227 h 315"/>
              <a:gd name="T32" fmla="*/ 156 w 248"/>
              <a:gd name="T33" fmla="*/ 201 h 315"/>
              <a:gd name="T34" fmla="*/ 135 w 248"/>
              <a:gd name="T35" fmla="*/ 197 h 315"/>
              <a:gd name="T36" fmla="*/ 152 w 248"/>
              <a:gd name="T37" fmla="*/ 180 h 315"/>
              <a:gd name="T38" fmla="*/ 113 w 248"/>
              <a:gd name="T39" fmla="*/ 152 h 315"/>
              <a:gd name="T40" fmla="*/ 92 w 248"/>
              <a:gd name="T41" fmla="*/ 156 h 315"/>
              <a:gd name="T42" fmla="*/ 96 w 248"/>
              <a:gd name="T43" fmla="*/ 135 h 315"/>
              <a:gd name="T44" fmla="*/ 203 w 248"/>
              <a:gd name="T45" fmla="*/ 186 h 315"/>
              <a:gd name="T46" fmla="*/ 186 w 248"/>
              <a:gd name="T47" fmla="*/ 203 h 315"/>
              <a:gd name="T48" fmla="*/ 182 w 248"/>
              <a:gd name="T49" fmla="*/ 182 h 315"/>
              <a:gd name="T50" fmla="*/ 203 w 248"/>
              <a:gd name="T51" fmla="*/ 186 h 315"/>
              <a:gd name="T52" fmla="*/ 152 w 248"/>
              <a:gd name="T53" fmla="*/ 158 h 315"/>
              <a:gd name="T54" fmla="*/ 135 w 248"/>
              <a:gd name="T55" fmla="*/ 141 h 315"/>
              <a:gd name="T56" fmla="*/ 156 w 248"/>
              <a:gd name="T57" fmla="*/ 137 h 315"/>
              <a:gd name="T58" fmla="*/ 201 w 248"/>
              <a:gd name="T59" fmla="*/ 156 h 315"/>
              <a:gd name="T60" fmla="*/ 180 w 248"/>
              <a:gd name="T61" fmla="*/ 152 h 315"/>
              <a:gd name="T62" fmla="*/ 197 w 248"/>
              <a:gd name="T63" fmla="*/ 135 h 315"/>
              <a:gd name="T64" fmla="*/ 225 w 248"/>
              <a:gd name="T65" fmla="*/ 293 h 315"/>
              <a:gd name="T66" fmla="*/ 175 w 248"/>
              <a:gd name="T67" fmla="*/ 108 h 315"/>
              <a:gd name="T68" fmla="*/ 68 w 248"/>
              <a:gd name="T69" fmla="*/ 96 h 315"/>
              <a:gd name="T70" fmla="*/ 90 w 248"/>
              <a:gd name="T71" fmla="*/ 293 h 315"/>
              <a:gd name="T72" fmla="*/ 152 w 248"/>
              <a:gd name="T73" fmla="*/ 248 h 315"/>
              <a:gd name="T74" fmla="*/ 158 w 248"/>
              <a:gd name="T75" fmla="*/ 85 h 315"/>
              <a:gd name="T76" fmla="*/ 141 w 248"/>
              <a:gd name="T77" fmla="*/ 23 h 315"/>
              <a:gd name="T78" fmla="*/ 113 w 248"/>
              <a:gd name="T79" fmla="*/ 45 h 315"/>
              <a:gd name="T80" fmla="*/ 96 w 248"/>
              <a:gd name="T81" fmla="*/ 23 h 315"/>
              <a:gd name="T82" fmla="*/ 92 w 248"/>
              <a:gd name="T83" fmla="*/ 89 h 315"/>
              <a:gd name="T84" fmla="*/ 113 w 248"/>
              <a:gd name="T85" fmla="*/ 85 h 315"/>
              <a:gd name="T86" fmla="*/ 137 w 248"/>
              <a:gd name="T87" fmla="*/ 89 h 315"/>
              <a:gd name="T88" fmla="*/ 158 w 248"/>
              <a:gd name="T89" fmla="*/ 85 h 315"/>
              <a:gd name="T90" fmla="*/ 236 w 248"/>
              <a:gd name="T91" fmla="*/ 315 h 315"/>
              <a:gd name="T92" fmla="*/ 0 w 248"/>
              <a:gd name="T93" fmla="*/ 79 h 315"/>
              <a:gd name="T94" fmla="*/ 68 w 248"/>
              <a:gd name="T95" fmla="*/ 17 h 315"/>
              <a:gd name="T96" fmla="*/ 175 w 248"/>
              <a:gd name="T97" fmla="*/ 5 h 315"/>
              <a:gd name="T98" fmla="*/ 244 w 248"/>
              <a:gd name="T99" fmla="*/ 71 h 3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48" h="315">
                <a:moveTo>
                  <a:pt x="68" y="231"/>
                </a:moveTo>
                <a:cubicBezTo>
                  <a:pt x="68" y="242"/>
                  <a:pt x="68" y="242"/>
                  <a:pt x="68" y="242"/>
                </a:cubicBezTo>
                <a:cubicBezTo>
                  <a:pt x="68" y="244"/>
                  <a:pt x="67" y="245"/>
                  <a:pt x="66" y="246"/>
                </a:cubicBezTo>
                <a:cubicBezTo>
                  <a:pt x="65" y="247"/>
                  <a:pt x="64" y="248"/>
                  <a:pt x="62" y="248"/>
                </a:cubicBezTo>
                <a:cubicBezTo>
                  <a:pt x="51" y="248"/>
                  <a:pt x="51" y="248"/>
                  <a:pt x="51" y="248"/>
                </a:cubicBezTo>
                <a:cubicBezTo>
                  <a:pt x="49" y="248"/>
                  <a:pt x="48" y="247"/>
                  <a:pt x="47" y="246"/>
                </a:cubicBezTo>
                <a:cubicBezTo>
                  <a:pt x="46" y="245"/>
                  <a:pt x="45" y="244"/>
                  <a:pt x="45" y="242"/>
                </a:cubicBezTo>
                <a:cubicBezTo>
                  <a:pt x="45" y="231"/>
                  <a:pt x="45" y="231"/>
                  <a:pt x="45" y="231"/>
                </a:cubicBezTo>
                <a:cubicBezTo>
                  <a:pt x="45" y="229"/>
                  <a:pt x="46" y="228"/>
                  <a:pt x="47" y="227"/>
                </a:cubicBezTo>
                <a:cubicBezTo>
                  <a:pt x="48" y="226"/>
                  <a:pt x="49" y="225"/>
                  <a:pt x="51" y="225"/>
                </a:cubicBezTo>
                <a:cubicBezTo>
                  <a:pt x="62" y="225"/>
                  <a:pt x="62" y="225"/>
                  <a:pt x="62" y="225"/>
                </a:cubicBezTo>
                <a:cubicBezTo>
                  <a:pt x="64" y="225"/>
                  <a:pt x="65" y="226"/>
                  <a:pt x="66" y="227"/>
                </a:cubicBezTo>
                <a:cubicBezTo>
                  <a:pt x="67" y="228"/>
                  <a:pt x="68" y="229"/>
                  <a:pt x="68" y="231"/>
                </a:cubicBezTo>
                <a:close/>
                <a:moveTo>
                  <a:pt x="68" y="186"/>
                </a:moveTo>
                <a:cubicBezTo>
                  <a:pt x="68" y="197"/>
                  <a:pt x="68" y="197"/>
                  <a:pt x="68" y="197"/>
                </a:cubicBezTo>
                <a:cubicBezTo>
                  <a:pt x="68" y="199"/>
                  <a:pt x="67" y="200"/>
                  <a:pt x="66" y="201"/>
                </a:cubicBezTo>
                <a:cubicBezTo>
                  <a:pt x="65" y="202"/>
                  <a:pt x="64" y="203"/>
                  <a:pt x="62" y="203"/>
                </a:cubicBezTo>
                <a:cubicBezTo>
                  <a:pt x="51" y="203"/>
                  <a:pt x="51" y="203"/>
                  <a:pt x="51" y="203"/>
                </a:cubicBezTo>
                <a:cubicBezTo>
                  <a:pt x="49" y="203"/>
                  <a:pt x="48" y="202"/>
                  <a:pt x="47" y="201"/>
                </a:cubicBezTo>
                <a:cubicBezTo>
                  <a:pt x="46" y="200"/>
                  <a:pt x="45" y="199"/>
                  <a:pt x="45" y="197"/>
                </a:cubicBezTo>
                <a:cubicBezTo>
                  <a:pt x="45" y="186"/>
                  <a:pt x="45" y="186"/>
                  <a:pt x="45" y="186"/>
                </a:cubicBezTo>
                <a:cubicBezTo>
                  <a:pt x="45" y="184"/>
                  <a:pt x="46" y="183"/>
                  <a:pt x="47" y="182"/>
                </a:cubicBezTo>
                <a:cubicBezTo>
                  <a:pt x="48" y="181"/>
                  <a:pt x="49" y="180"/>
                  <a:pt x="51" y="180"/>
                </a:cubicBezTo>
                <a:cubicBezTo>
                  <a:pt x="62" y="180"/>
                  <a:pt x="62" y="180"/>
                  <a:pt x="62" y="180"/>
                </a:cubicBezTo>
                <a:cubicBezTo>
                  <a:pt x="64" y="180"/>
                  <a:pt x="65" y="181"/>
                  <a:pt x="66" y="182"/>
                </a:cubicBezTo>
                <a:cubicBezTo>
                  <a:pt x="67" y="183"/>
                  <a:pt x="68" y="184"/>
                  <a:pt x="68" y="186"/>
                </a:cubicBezTo>
                <a:close/>
                <a:moveTo>
                  <a:pt x="113" y="186"/>
                </a:moveTo>
                <a:cubicBezTo>
                  <a:pt x="113" y="197"/>
                  <a:pt x="113" y="197"/>
                  <a:pt x="113" y="197"/>
                </a:cubicBezTo>
                <a:cubicBezTo>
                  <a:pt x="113" y="199"/>
                  <a:pt x="112" y="200"/>
                  <a:pt x="111" y="201"/>
                </a:cubicBezTo>
                <a:cubicBezTo>
                  <a:pt x="110" y="202"/>
                  <a:pt x="108" y="203"/>
                  <a:pt x="107" y="203"/>
                </a:cubicBezTo>
                <a:cubicBezTo>
                  <a:pt x="96" y="203"/>
                  <a:pt x="96" y="203"/>
                  <a:pt x="96" y="203"/>
                </a:cubicBezTo>
                <a:cubicBezTo>
                  <a:pt x="94" y="203"/>
                  <a:pt x="93" y="202"/>
                  <a:pt x="92" y="201"/>
                </a:cubicBezTo>
                <a:cubicBezTo>
                  <a:pt x="91" y="200"/>
                  <a:pt x="90" y="199"/>
                  <a:pt x="90" y="197"/>
                </a:cubicBezTo>
                <a:cubicBezTo>
                  <a:pt x="90" y="186"/>
                  <a:pt x="90" y="186"/>
                  <a:pt x="90" y="186"/>
                </a:cubicBezTo>
                <a:cubicBezTo>
                  <a:pt x="90" y="184"/>
                  <a:pt x="91" y="183"/>
                  <a:pt x="92" y="182"/>
                </a:cubicBezTo>
                <a:cubicBezTo>
                  <a:pt x="93" y="181"/>
                  <a:pt x="94" y="180"/>
                  <a:pt x="96" y="180"/>
                </a:cubicBezTo>
                <a:cubicBezTo>
                  <a:pt x="107" y="180"/>
                  <a:pt x="107" y="180"/>
                  <a:pt x="107" y="180"/>
                </a:cubicBezTo>
                <a:cubicBezTo>
                  <a:pt x="108" y="180"/>
                  <a:pt x="110" y="181"/>
                  <a:pt x="111" y="182"/>
                </a:cubicBezTo>
                <a:cubicBezTo>
                  <a:pt x="112" y="183"/>
                  <a:pt x="113" y="184"/>
                  <a:pt x="113" y="186"/>
                </a:cubicBezTo>
                <a:close/>
                <a:moveTo>
                  <a:pt x="68" y="141"/>
                </a:moveTo>
                <a:cubicBezTo>
                  <a:pt x="68" y="152"/>
                  <a:pt x="68" y="152"/>
                  <a:pt x="68" y="152"/>
                </a:cubicBezTo>
                <a:cubicBezTo>
                  <a:pt x="68" y="154"/>
                  <a:pt x="67" y="155"/>
                  <a:pt x="66" y="156"/>
                </a:cubicBezTo>
                <a:cubicBezTo>
                  <a:pt x="65" y="157"/>
                  <a:pt x="64" y="158"/>
                  <a:pt x="62" y="158"/>
                </a:cubicBezTo>
                <a:cubicBezTo>
                  <a:pt x="51" y="158"/>
                  <a:pt x="51" y="158"/>
                  <a:pt x="51" y="158"/>
                </a:cubicBezTo>
                <a:cubicBezTo>
                  <a:pt x="49" y="158"/>
                  <a:pt x="48" y="157"/>
                  <a:pt x="47" y="156"/>
                </a:cubicBezTo>
                <a:cubicBezTo>
                  <a:pt x="46" y="155"/>
                  <a:pt x="45" y="154"/>
                  <a:pt x="45" y="152"/>
                </a:cubicBezTo>
                <a:cubicBezTo>
                  <a:pt x="45" y="141"/>
                  <a:pt x="45" y="141"/>
                  <a:pt x="45" y="141"/>
                </a:cubicBezTo>
                <a:cubicBezTo>
                  <a:pt x="45" y="139"/>
                  <a:pt x="46" y="138"/>
                  <a:pt x="47" y="137"/>
                </a:cubicBezTo>
                <a:cubicBezTo>
                  <a:pt x="48" y="136"/>
                  <a:pt x="49" y="135"/>
                  <a:pt x="51" y="135"/>
                </a:cubicBezTo>
                <a:cubicBezTo>
                  <a:pt x="62" y="135"/>
                  <a:pt x="62" y="135"/>
                  <a:pt x="62" y="135"/>
                </a:cubicBezTo>
                <a:cubicBezTo>
                  <a:pt x="64" y="135"/>
                  <a:pt x="65" y="136"/>
                  <a:pt x="66" y="137"/>
                </a:cubicBezTo>
                <a:cubicBezTo>
                  <a:pt x="67" y="138"/>
                  <a:pt x="68" y="139"/>
                  <a:pt x="68" y="141"/>
                </a:cubicBezTo>
                <a:close/>
                <a:moveTo>
                  <a:pt x="203" y="231"/>
                </a:moveTo>
                <a:cubicBezTo>
                  <a:pt x="203" y="242"/>
                  <a:pt x="203" y="242"/>
                  <a:pt x="203" y="242"/>
                </a:cubicBezTo>
                <a:cubicBezTo>
                  <a:pt x="203" y="244"/>
                  <a:pt x="202" y="245"/>
                  <a:pt x="201" y="246"/>
                </a:cubicBezTo>
                <a:cubicBezTo>
                  <a:pt x="200" y="247"/>
                  <a:pt x="198" y="248"/>
                  <a:pt x="197" y="248"/>
                </a:cubicBezTo>
                <a:cubicBezTo>
                  <a:pt x="186" y="248"/>
                  <a:pt x="186" y="248"/>
                  <a:pt x="186" y="248"/>
                </a:cubicBezTo>
                <a:cubicBezTo>
                  <a:pt x="184" y="248"/>
                  <a:pt x="183" y="247"/>
                  <a:pt x="182" y="246"/>
                </a:cubicBezTo>
                <a:cubicBezTo>
                  <a:pt x="181" y="245"/>
                  <a:pt x="180" y="244"/>
                  <a:pt x="180" y="242"/>
                </a:cubicBezTo>
                <a:cubicBezTo>
                  <a:pt x="180" y="231"/>
                  <a:pt x="180" y="231"/>
                  <a:pt x="180" y="231"/>
                </a:cubicBezTo>
                <a:cubicBezTo>
                  <a:pt x="180" y="229"/>
                  <a:pt x="181" y="228"/>
                  <a:pt x="182" y="227"/>
                </a:cubicBezTo>
                <a:cubicBezTo>
                  <a:pt x="183" y="226"/>
                  <a:pt x="184" y="225"/>
                  <a:pt x="186" y="225"/>
                </a:cubicBezTo>
                <a:cubicBezTo>
                  <a:pt x="197" y="225"/>
                  <a:pt x="197" y="225"/>
                  <a:pt x="197" y="225"/>
                </a:cubicBezTo>
                <a:cubicBezTo>
                  <a:pt x="198" y="225"/>
                  <a:pt x="200" y="226"/>
                  <a:pt x="201" y="227"/>
                </a:cubicBezTo>
                <a:cubicBezTo>
                  <a:pt x="202" y="228"/>
                  <a:pt x="203" y="229"/>
                  <a:pt x="203" y="231"/>
                </a:cubicBezTo>
                <a:close/>
                <a:moveTo>
                  <a:pt x="158" y="186"/>
                </a:moveTo>
                <a:cubicBezTo>
                  <a:pt x="158" y="197"/>
                  <a:pt x="158" y="197"/>
                  <a:pt x="158" y="197"/>
                </a:cubicBezTo>
                <a:cubicBezTo>
                  <a:pt x="158" y="199"/>
                  <a:pt x="157" y="200"/>
                  <a:pt x="156" y="201"/>
                </a:cubicBezTo>
                <a:cubicBezTo>
                  <a:pt x="155" y="202"/>
                  <a:pt x="153" y="203"/>
                  <a:pt x="152" y="203"/>
                </a:cubicBezTo>
                <a:cubicBezTo>
                  <a:pt x="141" y="203"/>
                  <a:pt x="141" y="203"/>
                  <a:pt x="141" y="203"/>
                </a:cubicBezTo>
                <a:cubicBezTo>
                  <a:pt x="139" y="203"/>
                  <a:pt x="138" y="202"/>
                  <a:pt x="137" y="201"/>
                </a:cubicBezTo>
                <a:cubicBezTo>
                  <a:pt x="136" y="200"/>
                  <a:pt x="135" y="199"/>
                  <a:pt x="135" y="197"/>
                </a:cubicBezTo>
                <a:cubicBezTo>
                  <a:pt x="135" y="186"/>
                  <a:pt x="135" y="186"/>
                  <a:pt x="135" y="186"/>
                </a:cubicBezTo>
                <a:cubicBezTo>
                  <a:pt x="135" y="184"/>
                  <a:pt x="136" y="183"/>
                  <a:pt x="137" y="182"/>
                </a:cubicBezTo>
                <a:cubicBezTo>
                  <a:pt x="138" y="181"/>
                  <a:pt x="139" y="180"/>
                  <a:pt x="141" y="180"/>
                </a:cubicBezTo>
                <a:cubicBezTo>
                  <a:pt x="152" y="180"/>
                  <a:pt x="152" y="180"/>
                  <a:pt x="152" y="180"/>
                </a:cubicBezTo>
                <a:cubicBezTo>
                  <a:pt x="153" y="180"/>
                  <a:pt x="155" y="181"/>
                  <a:pt x="156" y="182"/>
                </a:cubicBezTo>
                <a:cubicBezTo>
                  <a:pt x="157" y="183"/>
                  <a:pt x="158" y="184"/>
                  <a:pt x="158" y="186"/>
                </a:cubicBezTo>
                <a:close/>
                <a:moveTo>
                  <a:pt x="113" y="141"/>
                </a:moveTo>
                <a:cubicBezTo>
                  <a:pt x="113" y="152"/>
                  <a:pt x="113" y="152"/>
                  <a:pt x="113" y="152"/>
                </a:cubicBezTo>
                <a:cubicBezTo>
                  <a:pt x="113" y="154"/>
                  <a:pt x="112" y="155"/>
                  <a:pt x="111" y="156"/>
                </a:cubicBezTo>
                <a:cubicBezTo>
                  <a:pt x="110" y="157"/>
                  <a:pt x="108" y="158"/>
                  <a:pt x="107" y="158"/>
                </a:cubicBezTo>
                <a:cubicBezTo>
                  <a:pt x="96" y="158"/>
                  <a:pt x="96" y="158"/>
                  <a:pt x="96" y="158"/>
                </a:cubicBezTo>
                <a:cubicBezTo>
                  <a:pt x="94" y="158"/>
                  <a:pt x="93" y="157"/>
                  <a:pt x="92" y="156"/>
                </a:cubicBezTo>
                <a:cubicBezTo>
                  <a:pt x="91" y="155"/>
                  <a:pt x="90" y="154"/>
                  <a:pt x="90" y="152"/>
                </a:cubicBezTo>
                <a:cubicBezTo>
                  <a:pt x="90" y="141"/>
                  <a:pt x="90" y="141"/>
                  <a:pt x="90" y="141"/>
                </a:cubicBezTo>
                <a:cubicBezTo>
                  <a:pt x="90" y="139"/>
                  <a:pt x="91" y="138"/>
                  <a:pt x="92" y="137"/>
                </a:cubicBezTo>
                <a:cubicBezTo>
                  <a:pt x="93" y="136"/>
                  <a:pt x="94" y="135"/>
                  <a:pt x="96" y="135"/>
                </a:cubicBezTo>
                <a:cubicBezTo>
                  <a:pt x="107" y="135"/>
                  <a:pt x="107" y="135"/>
                  <a:pt x="107" y="135"/>
                </a:cubicBezTo>
                <a:cubicBezTo>
                  <a:pt x="108" y="135"/>
                  <a:pt x="110" y="136"/>
                  <a:pt x="111" y="137"/>
                </a:cubicBezTo>
                <a:cubicBezTo>
                  <a:pt x="112" y="138"/>
                  <a:pt x="113" y="139"/>
                  <a:pt x="113" y="141"/>
                </a:cubicBezTo>
                <a:close/>
                <a:moveTo>
                  <a:pt x="203" y="186"/>
                </a:moveTo>
                <a:cubicBezTo>
                  <a:pt x="203" y="197"/>
                  <a:pt x="203" y="197"/>
                  <a:pt x="203" y="197"/>
                </a:cubicBezTo>
                <a:cubicBezTo>
                  <a:pt x="203" y="199"/>
                  <a:pt x="202" y="200"/>
                  <a:pt x="201" y="201"/>
                </a:cubicBezTo>
                <a:cubicBezTo>
                  <a:pt x="200" y="202"/>
                  <a:pt x="198" y="203"/>
                  <a:pt x="197" y="203"/>
                </a:cubicBezTo>
                <a:cubicBezTo>
                  <a:pt x="186" y="203"/>
                  <a:pt x="186" y="203"/>
                  <a:pt x="186" y="203"/>
                </a:cubicBezTo>
                <a:cubicBezTo>
                  <a:pt x="184" y="203"/>
                  <a:pt x="183" y="202"/>
                  <a:pt x="182" y="201"/>
                </a:cubicBezTo>
                <a:cubicBezTo>
                  <a:pt x="181" y="200"/>
                  <a:pt x="180" y="199"/>
                  <a:pt x="180" y="197"/>
                </a:cubicBezTo>
                <a:cubicBezTo>
                  <a:pt x="180" y="186"/>
                  <a:pt x="180" y="186"/>
                  <a:pt x="180" y="186"/>
                </a:cubicBezTo>
                <a:cubicBezTo>
                  <a:pt x="180" y="184"/>
                  <a:pt x="181" y="183"/>
                  <a:pt x="182" y="182"/>
                </a:cubicBezTo>
                <a:cubicBezTo>
                  <a:pt x="183" y="181"/>
                  <a:pt x="184" y="180"/>
                  <a:pt x="186" y="180"/>
                </a:cubicBezTo>
                <a:cubicBezTo>
                  <a:pt x="197" y="180"/>
                  <a:pt x="197" y="180"/>
                  <a:pt x="197" y="180"/>
                </a:cubicBezTo>
                <a:cubicBezTo>
                  <a:pt x="198" y="180"/>
                  <a:pt x="200" y="181"/>
                  <a:pt x="201" y="182"/>
                </a:cubicBezTo>
                <a:cubicBezTo>
                  <a:pt x="202" y="183"/>
                  <a:pt x="203" y="184"/>
                  <a:pt x="203" y="186"/>
                </a:cubicBezTo>
                <a:close/>
                <a:moveTo>
                  <a:pt x="158" y="141"/>
                </a:moveTo>
                <a:cubicBezTo>
                  <a:pt x="158" y="152"/>
                  <a:pt x="158" y="152"/>
                  <a:pt x="158" y="152"/>
                </a:cubicBezTo>
                <a:cubicBezTo>
                  <a:pt x="158" y="154"/>
                  <a:pt x="157" y="155"/>
                  <a:pt x="156" y="156"/>
                </a:cubicBezTo>
                <a:cubicBezTo>
                  <a:pt x="155" y="157"/>
                  <a:pt x="153" y="158"/>
                  <a:pt x="152" y="158"/>
                </a:cubicBezTo>
                <a:cubicBezTo>
                  <a:pt x="141" y="158"/>
                  <a:pt x="141" y="158"/>
                  <a:pt x="141" y="158"/>
                </a:cubicBezTo>
                <a:cubicBezTo>
                  <a:pt x="139" y="158"/>
                  <a:pt x="138" y="157"/>
                  <a:pt x="137" y="156"/>
                </a:cubicBezTo>
                <a:cubicBezTo>
                  <a:pt x="136" y="155"/>
                  <a:pt x="135" y="154"/>
                  <a:pt x="135" y="152"/>
                </a:cubicBezTo>
                <a:cubicBezTo>
                  <a:pt x="135" y="141"/>
                  <a:pt x="135" y="141"/>
                  <a:pt x="135" y="141"/>
                </a:cubicBezTo>
                <a:cubicBezTo>
                  <a:pt x="135" y="139"/>
                  <a:pt x="136" y="138"/>
                  <a:pt x="137" y="137"/>
                </a:cubicBezTo>
                <a:cubicBezTo>
                  <a:pt x="138" y="136"/>
                  <a:pt x="139" y="135"/>
                  <a:pt x="141" y="135"/>
                </a:cubicBezTo>
                <a:cubicBezTo>
                  <a:pt x="152" y="135"/>
                  <a:pt x="152" y="135"/>
                  <a:pt x="152" y="135"/>
                </a:cubicBezTo>
                <a:cubicBezTo>
                  <a:pt x="153" y="135"/>
                  <a:pt x="155" y="136"/>
                  <a:pt x="156" y="137"/>
                </a:cubicBezTo>
                <a:cubicBezTo>
                  <a:pt x="157" y="138"/>
                  <a:pt x="158" y="139"/>
                  <a:pt x="158" y="141"/>
                </a:cubicBezTo>
                <a:close/>
                <a:moveTo>
                  <a:pt x="203" y="141"/>
                </a:moveTo>
                <a:cubicBezTo>
                  <a:pt x="203" y="152"/>
                  <a:pt x="203" y="152"/>
                  <a:pt x="203" y="152"/>
                </a:cubicBezTo>
                <a:cubicBezTo>
                  <a:pt x="203" y="154"/>
                  <a:pt x="202" y="155"/>
                  <a:pt x="201" y="156"/>
                </a:cubicBezTo>
                <a:cubicBezTo>
                  <a:pt x="200" y="157"/>
                  <a:pt x="198" y="158"/>
                  <a:pt x="197" y="158"/>
                </a:cubicBezTo>
                <a:cubicBezTo>
                  <a:pt x="186" y="158"/>
                  <a:pt x="186" y="158"/>
                  <a:pt x="186" y="158"/>
                </a:cubicBezTo>
                <a:cubicBezTo>
                  <a:pt x="184" y="158"/>
                  <a:pt x="183" y="157"/>
                  <a:pt x="182" y="156"/>
                </a:cubicBezTo>
                <a:cubicBezTo>
                  <a:pt x="181" y="155"/>
                  <a:pt x="180" y="154"/>
                  <a:pt x="180" y="152"/>
                </a:cubicBezTo>
                <a:cubicBezTo>
                  <a:pt x="180" y="141"/>
                  <a:pt x="180" y="141"/>
                  <a:pt x="180" y="141"/>
                </a:cubicBezTo>
                <a:cubicBezTo>
                  <a:pt x="180" y="139"/>
                  <a:pt x="181" y="138"/>
                  <a:pt x="182" y="137"/>
                </a:cubicBezTo>
                <a:cubicBezTo>
                  <a:pt x="183" y="136"/>
                  <a:pt x="184" y="135"/>
                  <a:pt x="186" y="135"/>
                </a:cubicBezTo>
                <a:cubicBezTo>
                  <a:pt x="197" y="135"/>
                  <a:pt x="197" y="135"/>
                  <a:pt x="197" y="135"/>
                </a:cubicBezTo>
                <a:cubicBezTo>
                  <a:pt x="198" y="135"/>
                  <a:pt x="200" y="136"/>
                  <a:pt x="201" y="137"/>
                </a:cubicBezTo>
                <a:cubicBezTo>
                  <a:pt x="202" y="138"/>
                  <a:pt x="203" y="139"/>
                  <a:pt x="203" y="141"/>
                </a:cubicBezTo>
                <a:close/>
                <a:moveTo>
                  <a:pt x="158" y="293"/>
                </a:moveTo>
                <a:cubicBezTo>
                  <a:pt x="225" y="293"/>
                  <a:pt x="225" y="293"/>
                  <a:pt x="225" y="293"/>
                </a:cubicBezTo>
                <a:cubicBezTo>
                  <a:pt x="225" y="90"/>
                  <a:pt x="225" y="90"/>
                  <a:pt x="225" y="90"/>
                </a:cubicBezTo>
                <a:cubicBezTo>
                  <a:pt x="180" y="90"/>
                  <a:pt x="180" y="90"/>
                  <a:pt x="180" y="90"/>
                </a:cubicBezTo>
                <a:cubicBezTo>
                  <a:pt x="180" y="96"/>
                  <a:pt x="180" y="96"/>
                  <a:pt x="180" y="96"/>
                </a:cubicBezTo>
                <a:cubicBezTo>
                  <a:pt x="180" y="101"/>
                  <a:pt x="178" y="105"/>
                  <a:pt x="175" y="108"/>
                </a:cubicBezTo>
                <a:cubicBezTo>
                  <a:pt x="172" y="111"/>
                  <a:pt x="168" y="113"/>
                  <a:pt x="163" y="113"/>
                </a:cubicBezTo>
                <a:cubicBezTo>
                  <a:pt x="84" y="113"/>
                  <a:pt x="84" y="113"/>
                  <a:pt x="84" y="113"/>
                </a:cubicBezTo>
                <a:cubicBezTo>
                  <a:pt x="80" y="113"/>
                  <a:pt x="76" y="111"/>
                  <a:pt x="73" y="108"/>
                </a:cubicBezTo>
                <a:cubicBezTo>
                  <a:pt x="69" y="105"/>
                  <a:pt x="68" y="101"/>
                  <a:pt x="68" y="96"/>
                </a:cubicBezTo>
                <a:cubicBezTo>
                  <a:pt x="68" y="90"/>
                  <a:pt x="68" y="90"/>
                  <a:pt x="68" y="90"/>
                </a:cubicBezTo>
                <a:cubicBezTo>
                  <a:pt x="23" y="90"/>
                  <a:pt x="23" y="90"/>
                  <a:pt x="23" y="90"/>
                </a:cubicBezTo>
                <a:cubicBezTo>
                  <a:pt x="23" y="293"/>
                  <a:pt x="23" y="293"/>
                  <a:pt x="23" y="293"/>
                </a:cubicBezTo>
                <a:cubicBezTo>
                  <a:pt x="90" y="293"/>
                  <a:pt x="90" y="293"/>
                  <a:pt x="90" y="293"/>
                </a:cubicBezTo>
                <a:cubicBezTo>
                  <a:pt x="90" y="253"/>
                  <a:pt x="90" y="253"/>
                  <a:pt x="90" y="253"/>
                </a:cubicBezTo>
                <a:cubicBezTo>
                  <a:pt x="90" y="252"/>
                  <a:pt x="91" y="250"/>
                  <a:pt x="92" y="249"/>
                </a:cubicBezTo>
                <a:cubicBezTo>
                  <a:pt x="93" y="248"/>
                  <a:pt x="94" y="248"/>
                  <a:pt x="96" y="248"/>
                </a:cubicBezTo>
                <a:cubicBezTo>
                  <a:pt x="152" y="248"/>
                  <a:pt x="152" y="248"/>
                  <a:pt x="152" y="248"/>
                </a:cubicBezTo>
                <a:cubicBezTo>
                  <a:pt x="153" y="248"/>
                  <a:pt x="155" y="248"/>
                  <a:pt x="156" y="249"/>
                </a:cubicBezTo>
                <a:cubicBezTo>
                  <a:pt x="157" y="250"/>
                  <a:pt x="158" y="252"/>
                  <a:pt x="158" y="253"/>
                </a:cubicBezTo>
                <a:lnTo>
                  <a:pt x="158" y="293"/>
                </a:lnTo>
                <a:close/>
                <a:moveTo>
                  <a:pt x="158" y="85"/>
                </a:moveTo>
                <a:cubicBezTo>
                  <a:pt x="158" y="28"/>
                  <a:pt x="158" y="28"/>
                  <a:pt x="158" y="28"/>
                </a:cubicBezTo>
                <a:cubicBezTo>
                  <a:pt x="158" y="27"/>
                  <a:pt x="157" y="26"/>
                  <a:pt x="156" y="25"/>
                </a:cubicBezTo>
                <a:cubicBezTo>
                  <a:pt x="155" y="23"/>
                  <a:pt x="153" y="23"/>
                  <a:pt x="152" y="23"/>
                </a:cubicBezTo>
                <a:cubicBezTo>
                  <a:pt x="141" y="23"/>
                  <a:pt x="141" y="23"/>
                  <a:pt x="141" y="23"/>
                </a:cubicBezTo>
                <a:cubicBezTo>
                  <a:pt x="139" y="23"/>
                  <a:pt x="138" y="23"/>
                  <a:pt x="137" y="25"/>
                </a:cubicBezTo>
                <a:cubicBezTo>
                  <a:pt x="136" y="26"/>
                  <a:pt x="135" y="27"/>
                  <a:pt x="135" y="28"/>
                </a:cubicBezTo>
                <a:cubicBezTo>
                  <a:pt x="135" y="45"/>
                  <a:pt x="135" y="45"/>
                  <a:pt x="135" y="45"/>
                </a:cubicBezTo>
                <a:cubicBezTo>
                  <a:pt x="113" y="45"/>
                  <a:pt x="113" y="45"/>
                  <a:pt x="113" y="45"/>
                </a:cubicBezTo>
                <a:cubicBezTo>
                  <a:pt x="113" y="28"/>
                  <a:pt x="113" y="28"/>
                  <a:pt x="113" y="28"/>
                </a:cubicBezTo>
                <a:cubicBezTo>
                  <a:pt x="113" y="27"/>
                  <a:pt x="112" y="26"/>
                  <a:pt x="111" y="25"/>
                </a:cubicBezTo>
                <a:cubicBezTo>
                  <a:pt x="110" y="23"/>
                  <a:pt x="108" y="23"/>
                  <a:pt x="107" y="23"/>
                </a:cubicBezTo>
                <a:cubicBezTo>
                  <a:pt x="96" y="23"/>
                  <a:pt x="96" y="23"/>
                  <a:pt x="96" y="23"/>
                </a:cubicBezTo>
                <a:cubicBezTo>
                  <a:pt x="94" y="23"/>
                  <a:pt x="93" y="23"/>
                  <a:pt x="92" y="25"/>
                </a:cubicBezTo>
                <a:cubicBezTo>
                  <a:pt x="91" y="26"/>
                  <a:pt x="90" y="27"/>
                  <a:pt x="90" y="28"/>
                </a:cubicBezTo>
                <a:cubicBezTo>
                  <a:pt x="90" y="85"/>
                  <a:pt x="90" y="85"/>
                  <a:pt x="90" y="85"/>
                </a:cubicBezTo>
                <a:cubicBezTo>
                  <a:pt x="90" y="86"/>
                  <a:pt x="91" y="88"/>
                  <a:pt x="92" y="89"/>
                </a:cubicBezTo>
                <a:cubicBezTo>
                  <a:pt x="93" y="90"/>
                  <a:pt x="94" y="90"/>
                  <a:pt x="96" y="90"/>
                </a:cubicBezTo>
                <a:cubicBezTo>
                  <a:pt x="107" y="90"/>
                  <a:pt x="107" y="90"/>
                  <a:pt x="107" y="90"/>
                </a:cubicBezTo>
                <a:cubicBezTo>
                  <a:pt x="108" y="90"/>
                  <a:pt x="110" y="90"/>
                  <a:pt x="111" y="89"/>
                </a:cubicBezTo>
                <a:cubicBezTo>
                  <a:pt x="112" y="88"/>
                  <a:pt x="113" y="86"/>
                  <a:pt x="113" y="85"/>
                </a:cubicBezTo>
                <a:cubicBezTo>
                  <a:pt x="113" y="68"/>
                  <a:pt x="113" y="68"/>
                  <a:pt x="113" y="68"/>
                </a:cubicBezTo>
                <a:cubicBezTo>
                  <a:pt x="135" y="68"/>
                  <a:pt x="135" y="68"/>
                  <a:pt x="135" y="68"/>
                </a:cubicBezTo>
                <a:cubicBezTo>
                  <a:pt x="135" y="85"/>
                  <a:pt x="135" y="85"/>
                  <a:pt x="135" y="85"/>
                </a:cubicBezTo>
                <a:cubicBezTo>
                  <a:pt x="135" y="86"/>
                  <a:pt x="136" y="88"/>
                  <a:pt x="137" y="89"/>
                </a:cubicBezTo>
                <a:cubicBezTo>
                  <a:pt x="138" y="90"/>
                  <a:pt x="139" y="90"/>
                  <a:pt x="141" y="90"/>
                </a:cubicBezTo>
                <a:cubicBezTo>
                  <a:pt x="152" y="90"/>
                  <a:pt x="152" y="90"/>
                  <a:pt x="152" y="90"/>
                </a:cubicBezTo>
                <a:cubicBezTo>
                  <a:pt x="153" y="90"/>
                  <a:pt x="155" y="90"/>
                  <a:pt x="156" y="89"/>
                </a:cubicBezTo>
                <a:cubicBezTo>
                  <a:pt x="157" y="88"/>
                  <a:pt x="158" y="86"/>
                  <a:pt x="158" y="85"/>
                </a:cubicBezTo>
                <a:close/>
                <a:moveTo>
                  <a:pt x="248" y="79"/>
                </a:moveTo>
                <a:cubicBezTo>
                  <a:pt x="248" y="304"/>
                  <a:pt x="248" y="304"/>
                  <a:pt x="248" y="304"/>
                </a:cubicBezTo>
                <a:cubicBezTo>
                  <a:pt x="248" y="307"/>
                  <a:pt x="246" y="310"/>
                  <a:pt x="244" y="312"/>
                </a:cubicBezTo>
                <a:cubicBezTo>
                  <a:pt x="242" y="314"/>
                  <a:pt x="239" y="315"/>
                  <a:pt x="236" y="315"/>
                </a:cubicBezTo>
                <a:cubicBezTo>
                  <a:pt x="11" y="315"/>
                  <a:pt x="11" y="315"/>
                  <a:pt x="11" y="315"/>
                </a:cubicBezTo>
                <a:cubicBezTo>
                  <a:pt x="8" y="315"/>
                  <a:pt x="6" y="314"/>
                  <a:pt x="4" y="312"/>
                </a:cubicBezTo>
                <a:cubicBezTo>
                  <a:pt x="1" y="310"/>
                  <a:pt x="0" y="307"/>
                  <a:pt x="0" y="304"/>
                </a:cubicBezTo>
                <a:cubicBezTo>
                  <a:pt x="0" y="79"/>
                  <a:pt x="0" y="79"/>
                  <a:pt x="0" y="79"/>
                </a:cubicBezTo>
                <a:cubicBezTo>
                  <a:pt x="0" y="76"/>
                  <a:pt x="1" y="73"/>
                  <a:pt x="4" y="71"/>
                </a:cubicBezTo>
                <a:cubicBezTo>
                  <a:pt x="6" y="69"/>
                  <a:pt x="8" y="68"/>
                  <a:pt x="11" y="68"/>
                </a:cubicBezTo>
                <a:cubicBezTo>
                  <a:pt x="68" y="68"/>
                  <a:pt x="68" y="68"/>
                  <a:pt x="68" y="68"/>
                </a:cubicBezTo>
                <a:cubicBezTo>
                  <a:pt x="68" y="17"/>
                  <a:pt x="68" y="17"/>
                  <a:pt x="68" y="17"/>
                </a:cubicBezTo>
                <a:cubicBezTo>
                  <a:pt x="68" y="13"/>
                  <a:pt x="69" y="9"/>
                  <a:pt x="73" y="5"/>
                </a:cubicBezTo>
                <a:cubicBezTo>
                  <a:pt x="76" y="2"/>
                  <a:pt x="80" y="0"/>
                  <a:pt x="84" y="0"/>
                </a:cubicBezTo>
                <a:cubicBezTo>
                  <a:pt x="163" y="0"/>
                  <a:pt x="163" y="0"/>
                  <a:pt x="163" y="0"/>
                </a:cubicBezTo>
                <a:cubicBezTo>
                  <a:pt x="168" y="0"/>
                  <a:pt x="172" y="2"/>
                  <a:pt x="175" y="5"/>
                </a:cubicBezTo>
                <a:cubicBezTo>
                  <a:pt x="178" y="9"/>
                  <a:pt x="180" y="13"/>
                  <a:pt x="180" y="17"/>
                </a:cubicBezTo>
                <a:cubicBezTo>
                  <a:pt x="180" y="68"/>
                  <a:pt x="180" y="68"/>
                  <a:pt x="180" y="68"/>
                </a:cubicBezTo>
                <a:cubicBezTo>
                  <a:pt x="236" y="68"/>
                  <a:pt x="236" y="68"/>
                  <a:pt x="236" y="68"/>
                </a:cubicBezTo>
                <a:cubicBezTo>
                  <a:pt x="239" y="68"/>
                  <a:pt x="242" y="69"/>
                  <a:pt x="244" y="71"/>
                </a:cubicBezTo>
                <a:cubicBezTo>
                  <a:pt x="246" y="73"/>
                  <a:pt x="248" y="76"/>
                  <a:pt x="248" y="79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106" name="Oval 105"/>
          <p:cNvSpPr/>
          <p:nvPr/>
        </p:nvSpPr>
        <p:spPr>
          <a:xfrm>
            <a:off x="3179807" y="4894244"/>
            <a:ext cx="185582" cy="18558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7" name="Straight Connector 106"/>
          <p:cNvCxnSpPr/>
          <p:nvPr/>
        </p:nvCxnSpPr>
        <p:spPr>
          <a:xfrm>
            <a:off x="3264805" y="5070158"/>
            <a:ext cx="0" cy="1067923"/>
          </a:xfrm>
          <a:prstGeom prst="line">
            <a:avLst/>
          </a:prstGeom>
          <a:ln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Oval 107"/>
          <p:cNvSpPr/>
          <p:nvPr/>
        </p:nvSpPr>
        <p:spPr>
          <a:xfrm>
            <a:off x="3388952" y="4894244"/>
            <a:ext cx="185582" cy="185582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9" name="Straight Connector 108"/>
          <p:cNvCxnSpPr/>
          <p:nvPr/>
        </p:nvCxnSpPr>
        <p:spPr>
          <a:xfrm>
            <a:off x="3473950" y="5070158"/>
            <a:ext cx="0" cy="852970"/>
          </a:xfrm>
          <a:prstGeom prst="line">
            <a:avLst/>
          </a:prstGeom>
          <a:ln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Oval 109"/>
          <p:cNvSpPr/>
          <p:nvPr/>
        </p:nvSpPr>
        <p:spPr>
          <a:xfrm>
            <a:off x="3598096" y="4894244"/>
            <a:ext cx="185582" cy="185582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1" name="Straight Connector 110"/>
          <p:cNvCxnSpPr/>
          <p:nvPr/>
        </p:nvCxnSpPr>
        <p:spPr>
          <a:xfrm>
            <a:off x="3683094" y="5070158"/>
            <a:ext cx="0" cy="648254"/>
          </a:xfrm>
          <a:prstGeom prst="line">
            <a:avLst/>
          </a:prstGeom>
          <a:ln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Oval 111"/>
          <p:cNvSpPr/>
          <p:nvPr/>
        </p:nvSpPr>
        <p:spPr>
          <a:xfrm>
            <a:off x="3802377" y="4894244"/>
            <a:ext cx="185582" cy="185582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3" name="Straight Connector 112"/>
          <p:cNvCxnSpPr/>
          <p:nvPr/>
        </p:nvCxnSpPr>
        <p:spPr>
          <a:xfrm>
            <a:off x="3887375" y="5070158"/>
            <a:ext cx="0" cy="433779"/>
          </a:xfrm>
          <a:prstGeom prst="line">
            <a:avLst/>
          </a:prstGeom>
          <a:ln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Oval 113"/>
          <p:cNvSpPr/>
          <p:nvPr/>
        </p:nvSpPr>
        <p:spPr>
          <a:xfrm>
            <a:off x="4016385" y="4894244"/>
            <a:ext cx="185582" cy="185582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5" name="Straight Connector 114"/>
          <p:cNvCxnSpPr/>
          <p:nvPr/>
        </p:nvCxnSpPr>
        <p:spPr>
          <a:xfrm>
            <a:off x="4101383" y="5070158"/>
            <a:ext cx="0" cy="194525"/>
          </a:xfrm>
          <a:prstGeom prst="line">
            <a:avLst/>
          </a:prstGeom>
          <a:ln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 flipV="1">
            <a:off x="5480942" y="3429110"/>
            <a:ext cx="0" cy="2983119"/>
          </a:xfrm>
          <a:prstGeom prst="line">
            <a:avLst/>
          </a:prstGeom>
          <a:ln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/>
          <p:cNvSpPr txBox="1"/>
          <p:nvPr/>
        </p:nvSpPr>
        <p:spPr>
          <a:xfrm>
            <a:off x="5894369" y="3504990"/>
            <a:ext cx="5470544" cy="33855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600" b="1" dirty="0" smtClean="0">
                <a:latin typeface="+mj-lt"/>
              </a:rPr>
              <a:t>Weekly Stats</a:t>
            </a:r>
            <a:endParaRPr lang="en-US" sz="1600" b="1" dirty="0">
              <a:latin typeface="+mj-lt"/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5894369" y="3843544"/>
            <a:ext cx="5470544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dirty="0" smtClean="0"/>
              <a:t>Lorem </a:t>
            </a:r>
            <a:r>
              <a:rPr lang="en-US" sz="1200" dirty="0"/>
              <a:t>Ipsum has been the industry's standard dummy </a:t>
            </a:r>
            <a:r>
              <a:rPr lang="en-US" sz="1200" dirty="0" smtClean="0"/>
              <a:t>text.</a:t>
            </a:r>
            <a:r>
              <a:rPr lang="en-US" sz="1200" dirty="0"/>
              <a:t> </a:t>
            </a:r>
          </a:p>
        </p:txBody>
      </p:sp>
      <p:sp>
        <p:nvSpPr>
          <p:cNvPr id="146" name="TextBox 145"/>
          <p:cNvSpPr txBox="1"/>
          <p:nvPr/>
        </p:nvSpPr>
        <p:spPr>
          <a:xfrm>
            <a:off x="5894368" y="4361000"/>
            <a:ext cx="1033365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Week 1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47" name="Straight Connector 146"/>
          <p:cNvCxnSpPr/>
          <p:nvPr/>
        </p:nvCxnSpPr>
        <p:spPr>
          <a:xfrm>
            <a:off x="6895857" y="4499500"/>
            <a:ext cx="4215141" cy="0"/>
          </a:xfrm>
          <a:prstGeom prst="line">
            <a:avLst/>
          </a:prstGeom>
          <a:ln w="127000" cap="rnd">
            <a:solidFill>
              <a:schemeClr val="tx1">
                <a:alpha val="1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/>
          <p:nvPr/>
        </p:nvCxnSpPr>
        <p:spPr>
          <a:xfrm>
            <a:off x="6895857" y="4499500"/>
            <a:ext cx="2213822" cy="0"/>
          </a:xfrm>
          <a:prstGeom prst="line">
            <a:avLst/>
          </a:prstGeom>
          <a:ln w="1270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Oval 148"/>
          <p:cNvSpPr/>
          <p:nvPr/>
        </p:nvSpPr>
        <p:spPr>
          <a:xfrm>
            <a:off x="9043287" y="4406709"/>
            <a:ext cx="185582" cy="18558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ounded Rectangle 149"/>
          <p:cNvSpPr/>
          <p:nvPr/>
        </p:nvSpPr>
        <p:spPr>
          <a:xfrm>
            <a:off x="9255950" y="4311418"/>
            <a:ext cx="779718" cy="376163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+mj-lt"/>
              </a:rPr>
              <a:t>51%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61" name="TextBox 160"/>
          <p:cNvSpPr txBox="1"/>
          <p:nvPr/>
        </p:nvSpPr>
        <p:spPr>
          <a:xfrm>
            <a:off x="5894368" y="4941326"/>
            <a:ext cx="1033365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Week 1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62" name="Straight Connector 161"/>
          <p:cNvCxnSpPr/>
          <p:nvPr/>
        </p:nvCxnSpPr>
        <p:spPr>
          <a:xfrm>
            <a:off x="6895857" y="5079826"/>
            <a:ext cx="4215141" cy="0"/>
          </a:xfrm>
          <a:prstGeom prst="line">
            <a:avLst/>
          </a:prstGeom>
          <a:ln w="127000" cap="rnd">
            <a:solidFill>
              <a:schemeClr val="tx1">
                <a:alpha val="1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>
            <a:endCxn id="164" idx="2"/>
          </p:cNvCxnSpPr>
          <p:nvPr/>
        </p:nvCxnSpPr>
        <p:spPr>
          <a:xfrm>
            <a:off x="6895857" y="5079826"/>
            <a:ext cx="2820291" cy="0"/>
          </a:xfrm>
          <a:prstGeom prst="line">
            <a:avLst/>
          </a:prstGeom>
          <a:ln w="1270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Oval 163"/>
          <p:cNvSpPr/>
          <p:nvPr/>
        </p:nvSpPr>
        <p:spPr>
          <a:xfrm>
            <a:off x="9716148" y="4987035"/>
            <a:ext cx="185582" cy="185582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Rounded Rectangle 164"/>
          <p:cNvSpPr/>
          <p:nvPr/>
        </p:nvSpPr>
        <p:spPr>
          <a:xfrm>
            <a:off x="9940312" y="4891744"/>
            <a:ext cx="779718" cy="376163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+mj-lt"/>
              </a:rPr>
              <a:t>69%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66" name="TextBox 165"/>
          <p:cNvSpPr txBox="1"/>
          <p:nvPr/>
        </p:nvSpPr>
        <p:spPr>
          <a:xfrm>
            <a:off x="5894368" y="5489426"/>
            <a:ext cx="1033365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Week 1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67" name="Straight Connector 166"/>
          <p:cNvCxnSpPr/>
          <p:nvPr/>
        </p:nvCxnSpPr>
        <p:spPr>
          <a:xfrm>
            <a:off x="6895857" y="5627926"/>
            <a:ext cx="4215141" cy="0"/>
          </a:xfrm>
          <a:prstGeom prst="line">
            <a:avLst/>
          </a:prstGeom>
          <a:ln w="127000" cap="rnd">
            <a:solidFill>
              <a:schemeClr val="tx1">
                <a:alpha val="1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/>
          <p:cNvCxnSpPr/>
          <p:nvPr/>
        </p:nvCxnSpPr>
        <p:spPr>
          <a:xfrm>
            <a:off x="6895857" y="5627926"/>
            <a:ext cx="1822573" cy="0"/>
          </a:xfrm>
          <a:prstGeom prst="line">
            <a:avLst/>
          </a:prstGeom>
          <a:ln w="127000" cap="rnd">
            <a:solidFill>
              <a:schemeClr val="accent3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Oval 168"/>
          <p:cNvSpPr/>
          <p:nvPr/>
        </p:nvSpPr>
        <p:spPr>
          <a:xfrm>
            <a:off x="8722010" y="5535135"/>
            <a:ext cx="185582" cy="185582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Rounded Rectangle 169"/>
          <p:cNvSpPr/>
          <p:nvPr/>
        </p:nvSpPr>
        <p:spPr>
          <a:xfrm>
            <a:off x="8953683" y="5439844"/>
            <a:ext cx="779718" cy="376163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+mj-lt"/>
              </a:rPr>
              <a:t>48%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71" name="TextBox 170"/>
          <p:cNvSpPr txBox="1"/>
          <p:nvPr/>
        </p:nvSpPr>
        <p:spPr>
          <a:xfrm>
            <a:off x="5894368" y="6032174"/>
            <a:ext cx="1033365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Week 1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72" name="Straight Connector 171"/>
          <p:cNvCxnSpPr/>
          <p:nvPr/>
        </p:nvCxnSpPr>
        <p:spPr>
          <a:xfrm>
            <a:off x="6895857" y="6170674"/>
            <a:ext cx="4215141" cy="0"/>
          </a:xfrm>
          <a:prstGeom prst="line">
            <a:avLst/>
          </a:prstGeom>
          <a:ln w="127000" cap="rnd">
            <a:solidFill>
              <a:schemeClr val="tx1">
                <a:alpha val="1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/>
          <p:cNvCxnSpPr>
            <a:endCxn id="174" idx="2"/>
          </p:cNvCxnSpPr>
          <p:nvPr/>
        </p:nvCxnSpPr>
        <p:spPr>
          <a:xfrm>
            <a:off x="6895857" y="6170674"/>
            <a:ext cx="3203994" cy="0"/>
          </a:xfrm>
          <a:prstGeom prst="line">
            <a:avLst/>
          </a:prstGeom>
          <a:ln w="127000" cap="rnd">
            <a:solidFill>
              <a:schemeClr val="accent4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Oval 173"/>
          <p:cNvSpPr/>
          <p:nvPr/>
        </p:nvSpPr>
        <p:spPr>
          <a:xfrm>
            <a:off x="10099851" y="6077883"/>
            <a:ext cx="185582" cy="185582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Rounded Rectangle 174"/>
          <p:cNvSpPr/>
          <p:nvPr/>
        </p:nvSpPr>
        <p:spPr>
          <a:xfrm>
            <a:off x="10331280" y="5982592"/>
            <a:ext cx="779718" cy="376163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+mj-lt"/>
              </a:rPr>
              <a:t>80%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64107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1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" dur="500"/>
                                            <p:tgtEl>
                                              <p:spTgt spid="12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3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4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7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8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1" dur="5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2" dur="5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5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6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8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0" dur="5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2" dur="500"/>
                                            <p:tgtEl>
                                              <p:spTgt spid="10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5" dur="500"/>
                                            <p:tgtEl>
                                              <p:spTgt spid="9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6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8" dur="500"/>
                                            <p:tgtEl>
                                              <p:spTgt spid="10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9" presetID="10" presetClass="entr" presetSubtype="0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1" dur="500"/>
                                            <p:tgtEl>
                                              <p:spTgt spid="9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2" presetID="10" presetClass="entr" presetSubtype="0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4" dur="500"/>
                                            <p:tgtEl>
                                              <p:spTgt spid="10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10" presetClass="entr" presetSubtype="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7" dur="500"/>
                                            <p:tgtEl>
                                              <p:spTgt spid="9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8" presetID="10" presetClass="entr" presetSubtype="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0" dur="500"/>
                                            <p:tgtEl>
                                              <p:spTgt spid="10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1" presetID="10" presetClass="entr" presetSubtype="0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3" dur="500"/>
                                            <p:tgtEl>
                                              <p:spTgt spid="9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4" presetID="10" presetClass="entr" presetSubtype="0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6" dur="500"/>
                                            <p:tgtEl>
                                              <p:spTgt spid="10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7" presetID="10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9" dur="500"/>
                                            <p:tgtEl>
                                              <p:spTgt spid="9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0" presetID="10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2" dur="500"/>
                                            <p:tgtEl>
                                              <p:spTgt spid="9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3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5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6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7" presetID="2" presetClass="entr" presetSubtype="4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9" dur="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70" dur="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1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3" dur="5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74" dur="5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5" presetID="2" presetClass="entr" presetSubtype="4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7" dur="5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78" dur="5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9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81" dur="500" fill="hold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2" dur="500" fill="hold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3" presetID="2" presetClass="entr" presetSubtype="4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85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6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7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89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90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1" presetID="2" presetClass="entr" presetSubtype="4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93" dur="5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94" dur="5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5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97" dur="5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98" dur="5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9" presetID="2" presetClass="entr" presetSubtype="4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01" dur="500" fill="hold"/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02" dur="500" fill="hold"/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3" fill="hold">
                                <p:stCondLst>
                                  <p:cond delay="1400"/>
                                </p:stCondLst>
                                <p:childTnLst>
                                  <p:par>
                                    <p:cTn id="104" presetID="2" presetClass="entr" presetSubtype="4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06" dur="500" fill="hold"/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07" dur="500" fill="hold"/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8" fill="hold">
                                <p:stCondLst>
                                  <p:cond delay="1900"/>
                                </p:stCondLst>
                                <p:childTnLst>
                                  <p:par>
                                    <p:cTn id="109" presetID="2" presetClass="entr" presetSubtype="2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1" dur="500" fill="hold"/>
                                            <p:tgtEl>
                                              <p:spTgt spid="1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12" dur="500" fill="hold"/>
                                            <p:tgtEl>
                                              <p:spTgt spid="1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3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5" dur="500" fill="hold"/>
                                            <p:tgtEl>
                                              <p:spTgt spid="1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16" dur="500" fill="hold"/>
                                            <p:tgtEl>
                                              <p:spTgt spid="1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7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9" dur="500" fill="hold"/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0" dur="500" fill="hold"/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1" presetID="2" presetClass="entr" presetSubtype="4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23" dur="500" fill="hold"/>
                                            <p:tgtEl>
                                              <p:spTgt spid="1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4" dur="500" fill="hold"/>
                                            <p:tgtEl>
                                              <p:spTgt spid="1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5" presetID="2" presetClass="entr" presetSubtype="4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27" dur="500" fill="hold"/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8" dur="500" fill="hold"/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9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31" dur="500" fill="hold"/>
                                            <p:tgtEl>
                                              <p:spTgt spid="1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32" dur="500" fill="hold"/>
                                            <p:tgtEl>
                                              <p:spTgt spid="1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3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35" dur="500" fill="hold"/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36" dur="500" fill="hold"/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7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39" dur="500" fill="hold"/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40" dur="500" fill="hold"/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1" presetID="2" presetClass="entr" presetSubtype="4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43" dur="500" fill="hold"/>
                                            <p:tgtEl>
                                              <p:spTgt spid="16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44" dur="500" fill="hold"/>
                                            <p:tgtEl>
                                              <p:spTgt spid="16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5" presetID="2" presetClass="entr" presetSubtype="4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47" dur="500" fill="hold"/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48" dur="500" fill="hold"/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9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51" dur="500" fill="hold"/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52" dur="500" fill="hold"/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3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55" dur="500" fill="hold"/>
                                            <p:tgtEl>
                                              <p:spTgt spid="16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56" dur="500" fill="hold"/>
                                            <p:tgtEl>
                                              <p:spTgt spid="1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7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59" dur="500" fill="hold"/>
                                            <p:tgtEl>
                                              <p:spTgt spid="16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60" dur="500" fill="hold"/>
                                            <p:tgtEl>
                                              <p:spTgt spid="1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1" presetID="2" presetClass="entr" presetSubtype="4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63" dur="500" fill="hold"/>
                                            <p:tgtEl>
                                              <p:spTgt spid="1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64" dur="500" fill="hold"/>
                                            <p:tgtEl>
                                              <p:spTgt spid="1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5" presetID="2" presetClass="entr" presetSubtype="4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67" dur="500" fill="hold"/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68" dur="500" fill="hold"/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9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71" dur="500" fill="hold"/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72" dur="500" fill="hold"/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3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75" dur="500" fill="hold"/>
                                            <p:tgtEl>
                                              <p:spTgt spid="1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76" dur="500" fill="hold"/>
                                            <p:tgtEl>
                                              <p:spTgt spid="1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7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79" dur="500" fill="hold"/>
                                            <p:tgtEl>
                                              <p:spTgt spid="17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80" dur="500" fill="hold"/>
                                            <p:tgtEl>
                                              <p:spTgt spid="17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1" presetID="2" presetClass="entr" presetSubtype="4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83" dur="500" fill="hold"/>
                                            <p:tgtEl>
                                              <p:spTgt spid="17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84" dur="500" fill="hold"/>
                                            <p:tgtEl>
                                              <p:spTgt spid="17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5" presetID="2" presetClass="entr" presetSubtype="4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87" dur="500" fill="hold"/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88" dur="500" fill="hold"/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9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91" dur="500" fill="hold"/>
                                            <p:tgtEl>
                                              <p:spTgt spid="1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92" dur="500" fill="hold"/>
                                            <p:tgtEl>
                                              <p:spTgt spid="1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3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95" dur="500" fill="hold"/>
                                            <p:tgtEl>
                                              <p:spTgt spid="17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96" dur="500" fill="hold"/>
                                            <p:tgtEl>
                                              <p:spTgt spid="1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21" grpId="0"/>
          <p:bldP spid="122" grpId="0" build="p"/>
          <p:bldP spid="31" grpId="0" animBg="1"/>
          <p:bldP spid="72" grpId="0" animBg="1"/>
          <p:bldP spid="73" grpId="0"/>
          <p:bldP spid="74" grpId="0"/>
          <p:bldP spid="93" grpId="0" animBg="1"/>
          <p:bldP spid="94" grpId="0" animBg="1"/>
          <p:bldP spid="95" grpId="0" animBg="1"/>
          <p:bldP spid="97" grpId="0" animBg="1"/>
          <p:bldP spid="98" grpId="0" animBg="1"/>
          <p:bldP spid="99" grpId="0"/>
          <p:bldP spid="100" grpId="0"/>
          <p:bldP spid="102" grpId="0"/>
          <p:bldP spid="103" grpId="0"/>
          <p:bldP spid="104" grpId="0"/>
          <p:bldP spid="105" grpId="0" animBg="1"/>
          <p:bldP spid="106" grpId="0" animBg="1"/>
          <p:bldP spid="108" grpId="0" animBg="1"/>
          <p:bldP spid="110" grpId="0" animBg="1"/>
          <p:bldP spid="112" grpId="0" animBg="1"/>
          <p:bldP spid="114" grpId="0" animBg="1"/>
          <p:bldP spid="144" grpId="0"/>
          <p:bldP spid="145" grpId="0"/>
          <p:bldP spid="146" grpId="0"/>
          <p:bldP spid="149" grpId="0" animBg="1"/>
          <p:bldP spid="150" grpId="0" animBg="1"/>
          <p:bldP spid="161" grpId="0"/>
          <p:bldP spid="164" grpId="0" animBg="1"/>
          <p:bldP spid="165" grpId="0" animBg="1"/>
          <p:bldP spid="166" grpId="0"/>
          <p:bldP spid="169" grpId="0" animBg="1"/>
          <p:bldP spid="170" grpId="0" animBg="1"/>
          <p:bldP spid="171" grpId="0"/>
          <p:bldP spid="174" grpId="0" animBg="1"/>
          <p:bldP spid="175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1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" dur="500"/>
                                            <p:tgtEl>
                                              <p:spTgt spid="12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8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0" dur="5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2" dur="500"/>
                                            <p:tgtEl>
                                              <p:spTgt spid="10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5" dur="500"/>
                                            <p:tgtEl>
                                              <p:spTgt spid="9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6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8" dur="500"/>
                                            <p:tgtEl>
                                              <p:spTgt spid="10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9" presetID="10" presetClass="entr" presetSubtype="0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1" dur="500"/>
                                            <p:tgtEl>
                                              <p:spTgt spid="9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2" presetID="10" presetClass="entr" presetSubtype="0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4" dur="500"/>
                                            <p:tgtEl>
                                              <p:spTgt spid="10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10" presetClass="entr" presetSubtype="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7" dur="500"/>
                                            <p:tgtEl>
                                              <p:spTgt spid="9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8" presetID="10" presetClass="entr" presetSubtype="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0" dur="500"/>
                                            <p:tgtEl>
                                              <p:spTgt spid="10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1" presetID="10" presetClass="entr" presetSubtype="0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3" dur="500"/>
                                            <p:tgtEl>
                                              <p:spTgt spid="9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4" presetID="10" presetClass="entr" presetSubtype="0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6" dur="500"/>
                                            <p:tgtEl>
                                              <p:spTgt spid="10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7" presetID="10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9" dur="500"/>
                                            <p:tgtEl>
                                              <p:spTgt spid="9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0" presetID="10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2" dur="500"/>
                                            <p:tgtEl>
                                              <p:spTgt spid="9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5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6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7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9" dur="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0" dur="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1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3" dur="5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4" dur="5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5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7" dur="5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8" dur="5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1" dur="500" fill="hold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2" dur="500" fill="hold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3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5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6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7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9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0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1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3" dur="5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4" dur="5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7" dur="5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8" dur="5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9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1" dur="500" fill="hold"/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2" dur="500" fill="hold"/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3" fill="hold">
                                <p:stCondLst>
                                  <p:cond delay="1400"/>
                                </p:stCondLst>
                                <p:childTnLst>
                                  <p:par>
                                    <p:cTn id="104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6" dur="500" fill="hold"/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7" dur="500" fill="hold"/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8" fill="hold">
                                <p:stCondLst>
                                  <p:cond delay="1900"/>
                                </p:stCondLst>
                                <p:childTnLst>
                                  <p:par>
                                    <p:cTn id="109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1" dur="500" fill="hold"/>
                                            <p:tgtEl>
                                              <p:spTgt spid="1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2" dur="500" fill="hold"/>
                                            <p:tgtEl>
                                              <p:spTgt spid="1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3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5" dur="500" fill="hold"/>
                                            <p:tgtEl>
                                              <p:spTgt spid="1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6" dur="500" fill="hold"/>
                                            <p:tgtEl>
                                              <p:spTgt spid="1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7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9" dur="500" fill="hold"/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0" dur="500" fill="hold"/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1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3" dur="500" fill="hold"/>
                                            <p:tgtEl>
                                              <p:spTgt spid="1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4" dur="500" fill="hold"/>
                                            <p:tgtEl>
                                              <p:spTgt spid="1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5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7" dur="500" fill="hold"/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8" dur="500" fill="hold"/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1" dur="500" fill="hold"/>
                                            <p:tgtEl>
                                              <p:spTgt spid="1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2" dur="500" fill="hold"/>
                                            <p:tgtEl>
                                              <p:spTgt spid="1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5" dur="500" fill="hold"/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6" dur="500" fill="hold"/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7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9" dur="500" fill="hold"/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0" dur="500" fill="hold"/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1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3" dur="500" fill="hold"/>
                                            <p:tgtEl>
                                              <p:spTgt spid="16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4" dur="500" fill="hold"/>
                                            <p:tgtEl>
                                              <p:spTgt spid="16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5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7" dur="500" fill="hold"/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8" dur="500" fill="hold"/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1" dur="500" fill="hold"/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2" dur="500" fill="hold"/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5" dur="500" fill="hold"/>
                                            <p:tgtEl>
                                              <p:spTgt spid="16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6" dur="500" fill="hold"/>
                                            <p:tgtEl>
                                              <p:spTgt spid="1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7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9" dur="500" fill="hold"/>
                                            <p:tgtEl>
                                              <p:spTgt spid="16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0" dur="500" fill="hold"/>
                                            <p:tgtEl>
                                              <p:spTgt spid="1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1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3" dur="500" fill="hold"/>
                                            <p:tgtEl>
                                              <p:spTgt spid="1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4" dur="500" fill="hold"/>
                                            <p:tgtEl>
                                              <p:spTgt spid="1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5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7" dur="500" fill="hold"/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8" dur="500" fill="hold"/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1" dur="500" fill="hold"/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2" dur="500" fill="hold"/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5" dur="500" fill="hold"/>
                                            <p:tgtEl>
                                              <p:spTgt spid="1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6" dur="500" fill="hold"/>
                                            <p:tgtEl>
                                              <p:spTgt spid="1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7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9" dur="500" fill="hold"/>
                                            <p:tgtEl>
                                              <p:spTgt spid="17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0" dur="500" fill="hold"/>
                                            <p:tgtEl>
                                              <p:spTgt spid="17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1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3" dur="500" fill="hold"/>
                                            <p:tgtEl>
                                              <p:spTgt spid="17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4" dur="500" fill="hold"/>
                                            <p:tgtEl>
                                              <p:spTgt spid="17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5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7" dur="500" fill="hold"/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8" dur="500" fill="hold"/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1" dur="500" fill="hold"/>
                                            <p:tgtEl>
                                              <p:spTgt spid="1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2" dur="500" fill="hold"/>
                                            <p:tgtEl>
                                              <p:spTgt spid="1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5" dur="500" fill="hold"/>
                                            <p:tgtEl>
                                              <p:spTgt spid="17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6" dur="500" fill="hold"/>
                                            <p:tgtEl>
                                              <p:spTgt spid="1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21" grpId="0"/>
          <p:bldP spid="122" grpId="0" build="p"/>
          <p:bldP spid="31" grpId="0" animBg="1"/>
          <p:bldP spid="72" grpId="0" animBg="1"/>
          <p:bldP spid="73" grpId="0"/>
          <p:bldP spid="74" grpId="0"/>
          <p:bldP spid="93" grpId="0" animBg="1"/>
          <p:bldP spid="94" grpId="0" animBg="1"/>
          <p:bldP spid="95" grpId="0" animBg="1"/>
          <p:bldP spid="97" grpId="0" animBg="1"/>
          <p:bldP spid="98" grpId="0" animBg="1"/>
          <p:bldP spid="99" grpId="0"/>
          <p:bldP spid="100" grpId="0"/>
          <p:bldP spid="102" grpId="0"/>
          <p:bldP spid="103" grpId="0"/>
          <p:bldP spid="104" grpId="0"/>
          <p:bldP spid="105" grpId="0" animBg="1"/>
          <p:bldP spid="106" grpId="0" animBg="1"/>
          <p:bldP spid="108" grpId="0" animBg="1"/>
          <p:bldP spid="110" grpId="0" animBg="1"/>
          <p:bldP spid="112" grpId="0" animBg="1"/>
          <p:bldP spid="114" grpId="0" animBg="1"/>
          <p:bldP spid="144" grpId="0"/>
          <p:bldP spid="145" grpId="0"/>
          <p:bldP spid="146" grpId="0"/>
          <p:bldP spid="149" grpId="0" animBg="1"/>
          <p:bldP spid="150" grpId="0" animBg="1"/>
          <p:bldP spid="161" grpId="0"/>
          <p:bldP spid="164" grpId="0" animBg="1"/>
          <p:bldP spid="165" grpId="0" animBg="1"/>
          <p:bldP spid="166" grpId="0"/>
          <p:bldP spid="169" grpId="0" animBg="1"/>
          <p:bldP spid="170" grpId="0" animBg="1"/>
          <p:bldP spid="171" grpId="0"/>
          <p:bldP spid="174" grpId="0" animBg="1"/>
          <p:bldP spid="175" grpId="0" animBg="1"/>
        </p:bldLst>
      </p:timing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ounded Rectangle 70"/>
          <p:cNvSpPr/>
          <p:nvPr/>
        </p:nvSpPr>
        <p:spPr>
          <a:xfrm>
            <a:off x="839787" y="4632004"/>
            <a:ext cx="2788315" cy="1105120"/>
          </a:xfrm>
          <a:prstGeom prst="roundRect">
            <a:avLst>
              <a:gd name="adj" fmla="val 16376"/>
            </a:avLst>
          </a:prstGeom>
          <a:solidFill>
            <a:schemeClr val="accent1"/>
          </a:solidFill>
          <a:ln>
            <a:noFill/>
          </a:ln>
          <a:effectLst>
            <a:outerShdw blurRad="76200" dist="127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ounded Rectangle 52"/>
          <p:cNvSpPr/>
          <p:nvPr/>
        </p:nvSpPr>
        <p:spPr>
          <a:xfrm>
            <a:off x="841186" y="1718832"/>
            <a:ext cx="2786917" cy="2641673"/>
          </a:xfrm>
          <a:prstGeom prst="roundRect">
            <a:avLst>
              <a:gd name="adj" fmla="val 6485"/>
            </a:avLst>
          </a:prstGeom>
          <a:solidFill>
            <a:schemeClr val="bg1"/>
          </a:solidFill>
          <a:ln>
            <a:noFill/>
          </a:ln>
          <a:effectLst>
            <a:outerShdw blurRad="76200" dist="127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Title 1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Medical Dashboard</a:t>
            </a:r>
            <a:endParaRPr lang="en-US" dirty="0"/>
          </a:p>
        </p:txBody>
      </p:sp>
      <p:sp>
        <p:nvSpPr>
          <p:cNvPr id="122" name="Text Placeholder 12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Lorem ipsum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9C3D7-7524-486C-B0C0-178B9875E59A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1542657" y="2021430"/>
            <a:ext cx="1886343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400" b="1" dirty="0" smtClean="0">
                <a:latin typeface="+mj-lt"/>
              </a:rPr>
              <a:t>721</a:t>
            </a:r>
            <a:endParaRPr lang="en-US" sz="1400" b="1" dirty="0">
              <a:latin typeface="+mj-lt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542657" y="2329207"/>
            <a:ext cx="1886343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01</a:t>
            </a:r>
            <a:r>
              <a:rPr lang="en-US" sz="1200" baseline="30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st</a:t>
            </a: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Jan, corona cases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56" name="Straight Connector 55"/>
          <p:cNvCxnSpPr/>
          <p:nvPr/>
        </p:nvCxnSpPr>
        <p:spPr>
          <a:xfrm rot="5400000">
            <a:off x="1062579" y="2579156"/>
            <a:ext cx="56085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1250216" y="2113145"/>
            <a:ext cx="185582" cy="18558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>
            <a:off x="1542657" y="2760570"/>
            <a:ext cx="1886343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400" b="1" dirty="0" smtClean="0">
                <a:latin typeface="+mj-lt"/>
              </a:rPr>
              <a:t>830</a:t>
            </a:r>
            <a:endParaRPr lang="en-US" sz="1400" b="1" dirty="0">
              <a:latin typeface="+mj-lt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542657" y="3068347"/>
            <a:ext cx="1886343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13</a:t>
            </a:r>
            <a:r>
              <a:rPr lang="en-US" sz="1200" baseline="30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</a:t>
            </a: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Jan, corona cases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1" name="Straight Connector 60"/>
          <p:cNvCxnSpPr/>
          <p:nvPr/>
        </p:nvCxnSpPr>
        <p:spPr>
          <a:xfrm rot="5400000">
            <a:off x="1062579" y="3318296"/>
            <a:ext cx="560857" cy="0"/>
          </a:xfrm>
          <a:prstGeom prst="line">
            <a:avLst/>
          </a:prstGeom>
          <a:ln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/>
          <p:cNvSpPr/>
          <p:nvPr/>
        </p:nvSpPr>
        <p:spPr>
          <a:xfrm>
            <a:off x="1250216" y="2852285"/>
            <a:ext cx="185582" cy="185582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1542657" y="3503520"/>
            <a:ext cx="1886343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400" b="1" dirty="0" smtClean="0">
                <a:latin typeface="+mj-lt"/>
              </a:rPr>
              <a:t>650</a:t>
            </a:r>
            <a:endParaRPr lang="en-US" sz="1400" b="1" dirty="0">
              <a:latin typeface="+mj-lt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542657" y="3811297"/>
            <a:ext cx="1886343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21</a:t>
            </a:r>
            <a:r>
              <a:rPr lang="en-US" sz="1200" baseline="30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</a:t>
            </a: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Jan, corona cases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6" name="Oval 65"/>
          <p:cNvSpPr/>
          <p:nvPr/>
        </p:nvSpPr>
        <p:spPr>
          <a:xfrm>
            <a:off x="1250216" y="3595235"/>
            <a:ext cx="185582" cy="185582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reeform 388"/>
          <p:cNvSpPr>
            <a:spLocks noEditPoints="1"/>
          </p:cNvSpPr>
          <p:nvPr/>
        </p:nvSpPr>
        <p:spPr bwMode="auto">
          <a:xfrm>
            <a:off x="1083213" y="5045579"/>
            <a:ext cx="190540" cy="278380"/>
          </a:xfrm>
          <a:custGeom>
            <a:avLst/>
            <a:gdLst>
              <a:gd name="T0" fmla="*/ 119 w 120"/>
              <a:gd name="T1" fmla="*/ 57 h 176"/>
              <a:gd name="T2" fmla="*/ 63 w 120"/>
              <a:gd name="T3" fmla="*/ 1 h 176"/>
              <a:gd name="T4" fmla="*/ 60 w 120"/>
              <a:gd name="T5" fmla="*/ 0 h 176"/>
              <a:gd name="T6" fmla="*/ 57 w 120"/>
              <a:gd name="T7" fmla="*/ 1 h 176"/>
              <a:gd name="T8" fmla="*/ 1 w 120"/>
              <a:gd name="T9" fmla="*/ 57 h 176"/>
              <a:gd name="T10" fmla="*/ 0 w 120"/>
              <a:gd name="T11" fmla="*/ 60 h 176"/>
              <a:gd name="T12" fmla="*/ 4 w 120"/>
              <a:gd name="T13" fmla="*/ 64 h 176"/>
              <a:gd name="T14" fmla="*/ 40 w 120"/>
              <a:gd name="T15" fmla="*/ 64 h 176"/>
              <a:gd name="T16" fmla="*/ 40 w 120"/>
              <a:gd name="T17" fmla="*/ 160 h 176"/>
              <a:gd name="T18" fmla="*/ 56 w 120"/>
              <a:gd name="T19" fmla="*/ 176 h 176"/>
              <a:gd name="T20" fmla="*/ 64 w 120"/>
              <a:gd name="T21" fmla="*/ 176 h 176"/>
              <a:gd name="T22" fmla="*/ 80 w 120"/>
              <a:gd name="T23" fmla="*/ 160 h 176"/>
              <a:gd name="T24" fmla="*/ 80 w 120"/>
              <a:gd name="T25" fmla="*/ 64 h 176"/>
              <a:gd name="T26" fmla="*/ 116 w 120"/>
              <a:gd name="T27" fmla="*/ 64 h 176"/>
              <a:gd name="T28" fmla="*/ 120 w 120"/>
              <a:gd name="T29" fmla="*/ 60 h 176"/>
              <a:gd name="T30" fmla="*/ 119 w 120"/>
              <a:gd name="T31" fmla="*/ 57 h 176"/>
              <a:gd name="T32" fmla="*/ 72 w 120"/>
              <a:gd name="T33" fmla="*/ 56 h 176"/>
              <a:gd name="T34" fmla="*/ 72 w 120"/>
              <a:gd name="T35" fmla="*/ 160 h 176"/>
              <a:gd name="T36" fmla="*/ 64 w 120"/>
              <a:gd name="T37" fmla="*/ 168 h 176"/>
              <a:gd name="T38" fmla="*/ 56 w 120"/>
              <a:gd name="T39" fmla="*/ 168 h 176"/>
              <a:gd name="T40" fmla="*/ 48 w 120"/>
              <a:gd name="T41" fmla="*/ 160 h 176"/>
              <a:gd name="T42" fmla="*/ 48 w 120"/>
              <a:gd name="T43" fmla="*/ 56 h 176"/>
              <a:gd name="T44" fmla="*/ 14 w 120"/>
              <a:gd name="T45" fmla="*/ 56 h 176"/>
              <a:gd name="T46" fmla="*/ 60 w 120"/>
              <a:gd name="T47" fmla="*/ 10 h 176"/>
              <a:gd name="T48" fmla="*/ 106 w 120"/>
              <a:gd name="T49" fmla="*/ 56 h 176"/>
              <a:gd name="T50" fmla="*/ 72 w 120"/>
              <a:gd name="T51" fmla="*/ 56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20" h="176">
                <a:moveTo>
                  <a:pt x="119" y="57"/>
                </a:moveTo>
                <a:cubicBezTo>
                  <a:pt x="63" y="1"/>
                  <a:pt x="63" y="1"/>
                  <a:pt x="63" y="1"/>
                </a:cubicBezTo>
                <a:cubicBezTo>
                  <a:pt x="62" y="0"/>
                  <a:pt x="61" y="0"/>
                  <a:pt x="60" y="0"/>
                </a:cubicBezTo>
                <a:cubicBezTo>
                  <a:pt x="59" y="0"/>
                  <a:pt x="58" y="0"/>
                  <a:pt x="57" y="1"/>
                </a:cubicBezTo>
                <a:cubicBezTo>
                  <a:pt x="1" y="57"/>
                  <a:pt x="1" y="57"/>
                  <a:pt x="1" y="57"/>
                </a:cubicBezTo>
                <a:cubicBezTo>
                  <a:pt x="0" y="58"/>
                  <a:pt x="0" y="59"/>
                  <a:pt x="0" y="60"/>
                </a:cubicBezTo>
                <a:cubicBezTo>
                  <a:pt x="0" y="62"/>
                  <a:pt x="2" y="64"/>
                  <a:pt x="4" y="64"/>
                </a:cubicBezTo>
                <a:cubicBezTo>
                  <a:pt x="40" y="64"/>
                  <a:pt x="40" y="64"/>
                  <a:pt x="40" y="64"/>
                </a:cubicBezTo>
                <a:cubicBezTo>
                  <a:pt x="40" y="160"/>
                  <a:pt x="40" y="160"/>
                  <a:pt x="40" y="160"/>
                </a:cubicBezTo>
                <a:cubicBezTo>
                  <a:pt x="40" y="169"/>
                  <a:pt x="47" y="176"/>
                  <a:pt x="56" y="176"/>
                </a:cubicBezTo>
                <a:cubicBezTo>
                  <a:pt x="64" y="176"/>
                  <a:pt x="64" y="176"/>
                  <a:pt x="64" y="176"/>
                </a:cubicBezTo>
                <a:cubicBezTo>
                  <a:pt x="73" y="176"/>
                  <a:pt x="80" y="169"/>
                  <a:pt x="80" y="160"/>
                </a:cubicBezTo>
                <a:cubicBezTo>
                  <a:pt x="80" y="64"/>
                  <a:pt x="80" y="64"/>
                  <a:pt x="80" y="64"/>
                </a:cubicBezTo>
                <a:cubicBezTo>
                  <a:pt x="116" y="64"/>
                  <a:pt x="116" y="64"/>
                  <a:pt x="116" y="64"/>
                </a:cubicBezTo>
                <a:cubicBezTo>
                  <a:pt x="118" y="64"/>
                  <a:pt x="120" y="62"/>
                  <a:pt x="120" y="60"/>
                </a:cubicBezTo>
                <a:cubicBezTo>
                  <a:pt x="120" y="59"/>
                  <a:pt x="120" y="58"/>
                  <a:pt x="119" y="57"/>
                </a:cubicBezTo>
                <a:moveTo>
                  <a:pt x="72" y="56"/>
                </a:moveTo>
                <a:cubicBezTo>
                  <a:pt x="72" y="160"/>
                  <a:pt x="72" y="160"/>
                  <a:pt x="72" y="160"/>
                </a:cubicBezTo>
                <a:cubicBezTo>
                  <a:pt x="72" y="164"/>
                  <a:pt x="68" y="168"/>
                  <a:pt x="64" y="168"/>
                </a:cubicBezTo>
                <a:cubicBezTo>
                  <a:pt x="56" y="168"/>
                  <a:pt x="56" y="168"/>
                  <a:pt x="56" y="168"/>
                </a:cubicBezTo>
                <a:cubicBezTo>
                  <a:pt x="52" y="168"/>
                  <a:pt x="48" y="164"/>
                  <a:pt x="48" y="160"/>
                </a:cubicBezTo>
                <a:cubicBezTo>
                  <a:pt x="48" y="56"/>
                  <a:pt x="48" y="56"/>
                  <a:pt x="48" y="56"/>
                </a:cubicBezTo>
                <a:cubicBezTo>
                  <a:pt x="14" y="56"/>
                  <a:pt x="14" y="56"/>
                  <a:pt x="14" y="56"/>
                </a:cubicBezTo>
                <a:cubicBezTo>
                  <a:pt x="60" y="10"/>
                  <a:pt x="60" y="10"/>
                  <a:pt x="60" y="10"/>
                </a:cubicBezTo>
                <a:cubicBezTo>
                  <a:pt x="106" y="56"/>
                  <a:pt x="106" y="56"/>
                  <a:pt x="106" y="56"/>
                </a:cubicBezTo>
                <a:lnTo>
                  <a:pt x="72" y="5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1343007" y="4984714"/>
            <a:ext cx="2085993" cy="400110"/>
          </a:xfrm>
          <a:prstGeom prst="rect">
            <a:avLst/>
          </a:prstGeom>
          <a:noFill/>
        </p:spPr>
        <p:txBody>
          <a:bodyPr wrap="square" lIns="72000" rIns="72000" rtlCol="0" anchor="ctr">
            <a:spAutoFit/>
          </a:bodyPr>
          <a:lstStyle/>
          <a:p>
            <a:r>
              <a:rPr lang="en-US" sz="2000" b="1" dirty="0" smtClean="0">
                <a:solidFill>
                  <a:srgbClr val="FFFFFF"/>
                </a:solidFill>
                <a:latin typeface="+mj-lt"/>
              </a:rPr>
              <a:t>2,93k</a:t>
            </a:r>
            <a:endParaRPr lang="en-US" sz="20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1343007" y="5336067"/>
            <a:ext cx="2085993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dirty="0" smtClean="0">
                <a:solidFill>
                  <a:srgbClr val="FFFFFF"/>
                </a:solidFill>
              </a:rPr>
              <a:t>DEC, corona cases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1343007" y="4787249"/>
            <a:ext cx="2085993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000" i="1" dirty="0" smtClean="0">
                <a:solidFill>
                  <a:srgbClr val="FFFFFF"/>
                </a:solidFill>
              </a:rPr>
              <a:t>+5% higher than last month</a:t>
            </a:r>
            <a:endParaRPr lang="en-US" sz="1000" i="1" dirty="0">
              <a:solidFill>
                <a:srgbClr val="FFFFFF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944165" y="5934589"/>
            <a:ext cx="2683938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dirty="0" smtClean="0"/>
              <a:t>Lorem </a:t>
            </a:r>
            <a:r>
              <a:rPr lang="en-US" sz="1200" dirty="0"/>
              <a:t>Ipsum has been the industry's standard dummy </a:t>
            </a:r>
            <a:r>
              <a:rPr lang="en-US" sz="1200" dirty="0" smtClean="0"/>
              <a:t>text.</a:t>
            </a:r>
            <a:r>
              <a:rPr lang="en-US" sz="1200" dirty="0"/>
              <a:t> </a:t>
            </a:r>
          </a:p>
        </p:txBody>
      </p:sp>
      <p:sp>
        <p:nvSpPr>
          <p:cNvPr id="128" name="Oval 127"/>
          <p:cNvSpPr/>
          <p:nvPr/>
        </p:nvSpPr>
        <p:spPr>
          <a:xfrm>
            <a:off x="6120208" y="1898510"/>
            <a:ext cx="1446836" cy="1446836"/>
          </a:xfrm>
          <a:prstGeom prst="ellipse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val 128"/>
          <p:cNvSpPr/>
          <p:nvPr/>
        </p:nvSpPr>
        <p:spPr>
          <a:xfrm>
            <a:off x="6281939" y="2060241"/>
            <a:ext cx="1123374" cy="1123374"/>
          </a:xfrm>
          <a:prstGeom prst="ellipse">
            <a:avLst/>
          </a:prstGeom>
          <a:noFill/>
          <a:ln w="12700">
            <a:solidFill>
              <a:schemeClr val="tx1">
                <a:alpha val="20000"/>
              </a:schemeClr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TextBox 129"/>
          <p:cNvSpPr txBox="1"/>
          <p:nvPr/>
        </p:nvSpPr>
        <p:spPr>
          <a:xfrm>
            <a:off x="4174218" y="1718832"/>
            <a:ext cx="1507083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400" b="1" dirty="0" smtClean="0">
                <a:latin typeface="+mj-lt"/>
              </a:rPr>
              <a:t>+3%</a:t>
            </a:r>
            <a:endParaRPr lang="en-US" sz="1400" b="1" dirty="0">
              <a:latin typeface="+mj-lt"/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174218" y="2026609"/>
            <a:ext cx="1507083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dirty="0" smtClean="0">
                <a:solidFill>
                  <a:schemeClr val="accent1"/>
                </a:solidFill>
              </a:rPr>
              <a:t>Corona cases</a:t>
            </a:r>
            <a:endParaRPr lang="en-US" sz="1200" dirty="0">
              <a:solidFill>
                <a:schemeClr val="accent1"/>
              </a:solidFill>
            </a:endParaRPr>
          </a:p>
        </p:txBody>
      </p:sp>
      <p:sp>
        <p:nvSpPr>
          <p:cNvPr id="132" name="Arc 131"/>
          <p:cNvSpPr/>
          <p:nvPr/>
        </p:nvSpPr>
        <p:spPr>
          <a:xfrm>
            <a:off x="6281939" y="2060241"/>
            <a:ext cx="1123374" cy="1123374"/>
          </a:xfrm>
          <a:prstGeom prst="arc">
            <a:avLst>
              <a:gd name="adj1" fmla="val 14584901"/>
              <a:gd name="adj2" fmla="val 6971170"/>
            </a:avLst>
          </a:prstGeom>
          <a:noFill/>
          <a:ln w="127000" cap="rnd">
            <a:solidFill>
              <a:schemeClr val="accent1"/>
            </a:solidFill>
            <a:round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Oval 132"/>
          <p:cNvSpPr/>
          <p:nvPr/>
        </p:nvSpPr>
        <p:spPr>
          <a:xfrm>
            <a:off x="6470836" y="2254894"/>
            <a:ext cx="753308" cy="75330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TextBox 133"/>
          <p:cNvSpPr txBox="1"/>
          <p:nvPr/>
        </p:nvSpPr>
        <p:spPr>
          <a:xfrm>
            <a:off x="6470836" y="2375603"/>
            <a:ext cx="753310" cy="33855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FFFFFF"/>
                </a:solidFill>
                <a:latin typeface="+mj-lt"/>
              </a:rPr>
              <a:t>1,1k</a:t>
            </a:r>
            <a:endParaRPr lang="en-US" sz="16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6470836" y="2680735"/>
            <a:ext cx="753310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000" dirty="0" smtClean="0">
                <a:solidFill>
                  <a:srgbClr val="FFFFFF"/>
                </a:solidFill>
              </a:rPr>
              <a:t>Oct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136" name="Oval 135"/>
          <p:cNvSpPr/>
          <p:nvPr/>
        </p:nvSpPr>
        <p:spPr>
          <a:xfrm>
            <a:off x="7977720" y="1898510"/>
            <a:ext cx="1446836" cy="1446836"/>
          </a:xfrm>
          <a:prstGeom prst="ellipse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Oval 136"/>
          <p:cNvSpPr/>
          <p:nvPr/>
        </p:nvSpPr>
        <p:spPr>
          <a:xfrm>
            <a:off x="8139451" y="2060241"/>
            <a:ext cx="1123374" cy="1123374"/>
          </a:xfrm>
          <a:prstGeom prst="ellipse">
            <a:avLst/>
          </a:prstGeom>
          <a:noFill/>
          <a:ln w="12700">
            <a:solidFill>
              <a:schemeClr val="tx1">
                <a:alpha val="20000"/>
              </a:schemeClr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Arc 137"/>
          <p:cNvSpPr/>
          <p:nvPr/>
        </p:nvSpPr>
        <p:spPr>
          <a:xfrm>
            <a:off x="8139451" y="2060241"/>
            <a:ext cx="1123374" cy="1123374"/>
          </a:xfrm>
          <a:prstGeom prst="arc">
            <a:avLst>
              <a:gd name="adj1" fmla="val 14584901"/>
              <a:gd name="adj2" fmla="val 6971170"/>
            </a:avLst>
          </a:prstGeom>
          <a:noFill/>
          <a:ln w="127000" cap="rnd">
            <a:solidFill>
              <a:schemeClr val="accent2"/>
            </a:solidFill>
            <a:round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Oval 138"/>
          <p:cNvSpPr/>
          <p:nvPr/>
        </p:nvSpPr>
        <p:spPr>
          <a:xfrm>
            <a:off x="8328348" y="2254894"/>
            <a:ext cx="753308" cy="75330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TextBox 140"/>
          <p:cNvSpPr txBox="1"/>
          <p:nvPr/>
        </p:nvSpPr>
        <p:spPr>
          <a:xfrm>
            <a:off x="8328348" y="2375603"/>
            <a:ext cx="753310" cy="33855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FFFFFF"/>
                </a:solidFill>
                <a:latin typeface="+mj-lt"/>
              </a:rPr>
              <a:t>1,96k</a:t>
            </a:r>
            <a:endParaRPr lang="en-US" sz="16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8328348" y="2680735"/>
            <a:ext cx="753310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000" dirty="0" smtClean="0">
                <a:solidFill>
                  <a:srgbClr val="FFFFFF"/>
                </a:solidFill>
              </a:rPr>
              <a:t>Nov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143" name="Oval 142"/>
          <p:cNvSpPr/>
          <p:nvPr/>
        </p:nvSpPr>
        <p:spPr>
          <a:xfrm>
            <a:off x="9905377" y="1898510"/>
            <a:ext cx="1446836" cy="1446836"/>
          </a:xfrm>
          <a:prstGeom prst="ellipse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Oval 150"/>
          <p:cNvSpPr/>
          <p:nvPr/>
        </p:nvSpPr>
        <p:spPr>
          <a:xfrm>
            <a:off x="10067108" y="2060241"/>
            <a:ext cx="1123374" cy="1123374"/>
          </a:xfrm>
          <a:prstGeom prst="ellipse">
            <a:avLst/>
          </a:prstGeom>
          <a:noFill/>
          <a:ln w="12700">
            <a:solidFill>
              <a:schemeClr val="tx1">
                <a:alpha val="20000"/>
              </a:schemeClr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Arc 151"/>
          <p:cNvSpPr/>
          <p:nvPr/>
        </p:nvSpPr>
        <p:spPr>
          <a:xfrm>
            <a:off x="10067108" y="2060241"/>
            <a:ext cx="1123374" cy="1123374"/>
          </a:xfrm>
          <a:prstGeom prst="arc">
            <a:avLst>
              <a:gd name="adj1" fmla="val 14584901"/>
              <a:gd name="adj2" fmla="val 6971170"/>
            </a:avLst>
          </a:prstGeom>
          <a:noFill/>
          <a:ln w="127000" cap="rnd">
            <a:solidFill>
              <a:schemeClr val="accent3"/>
            </a:solidFill>
            <a:round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Oval 152"/>
          <p:cNvSpPr/>
          <p:nvPr/>
        </p:nvSpPr>
        <p:spPr>
          <a:xfrm>
            <a:off x="10256005" y="2254894"/>
            <a:ext cx="753308" cy="75330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TextBox 153"/>
          <p:cNvSpPr txBox="1"/>
          <p:nvPr/>
        </p:nvSpPr>
        <p:spPr>
          <a:xfrm>
            <a:off x="10256005" y="2375603"/>
            <a:ext cx="753310" cy="33855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FFFFFF"/>
                </a:solidFill>
                <a:latin typeface="+mj-lt"/>
              </a:rPr>
              <a:t>2,93k</a:t>
            </a:r>
            <a:endParaRPr lang="en-US" sz="16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55" name="TextBox 154"/>
          <p:cNvSpPr txBox="1"/>
          <p:nvPr/>
        </p:nvSpPr>
        <p:spPr>
          <a:xfrm>
            <a:off x="10256005" y="2680735"/>
            <a:ext cx="753310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000" dirty="0" smtClean="0">
                <a:solidFill>
                  <a:srgbClr val="FFFFFF"/>
                </a:solidFill>
              </a:rPr>
              <a:t>Dec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174218" y="2375603"/>
            <a:ext cx="1507083" cy="101566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 has been the industry's standard dummy text ever since the 1500s, when an unknown printer took a galley of type </a:t>
            </a:r>
            <a:r>
              <a:rPr lang="en-US" sz="10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book</a:t>
            </a:r>
            <a:r>
              <a:rPr lang="en-US" sz="1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 </a:t>
            </a:r>
          </a:p>
        </p:txBody>
      </p:sp>
      <p:cxnSp>
        <p:nvCxnSpPr>
          <p:cNvPr id="193" name="Straight Connector 192"/>
          <p:cNvCxnSpPr/>
          <p:nvPr/>
        </p:nvCxnSpPr>
        <p:spPr>
          <a:xfrm>
            <a:off x="4174218" y="3827135"/>
            <a:ext cx="7177997" cy="1"/>
          </a:xfrm>
          <a:prstGeom prst="line">
            <a:avLst/>
          </a:prstGeom>
          <a:ln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TextBox 193"/>
          <p:cNvSpPr txBox="1"/>
          <p:nvPr/>
        </p:nvSpPr>
        <p:spPr>
          <a:xfrm>
            <a:off x="5182150" y="4144215"/>
            <a:ext cx="4519898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400" b="1" dirty="0" smtClean="0">
                <a:latin typeface="+mj-lt"/>
              </a:rPr>
              <a:t>Statistic</a:t>
            </a:r>
            <a:endParaRPr lang="en-US" sz="1400" b="1" dirty="0">
              <a:latin typeface="+mj-lt"/>
            </a:endParaRPr>
          </a:p>
        </p:txBody>
      </p:sp>
      <p:sp>
        <p:nvSpPr>
          <p:cNvPr id="195" name="TextBox 194"/>
          <p:cNvSpPr txBox="1"/>
          <p:nvPr/>
        </p:nvSpPr>
        <p:spPr>
          <a:xfrm>
            <a:off x="4174218" y="4501567"/>
            <a:ext cx="552783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 is simply dummy text of the printing and typesetting industry. </a:t>
            </a:r>
          </a:p>
        </p:txBody>
      </p:sp>
      <p:sp>
        <p:nvSpPr>
          <p:cNvPr id="196" name="Rounded Rectangle 195"/>
          <p:cNvSpPr/>
          <p:nvPr/>
        </p:nvSpPr>
        <p:spPr>
          <a:xfrm>
            <a:off x="4174218" y="4144215"/>
            <a:ext cx="922922" cy="306268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 smtClean="0">
                <a:solidFill>
                  <a:srgbClr val="FFFFFF"/>
                </a:solidFill>
                <a:latin typeface="+mj-lt"/>
              </a:rPr>
              <a:t>3 month</a:t>
            </a:r>
            <a:endParaRPr lang="en-US" sz="1200" b="1" dirty="0">
              <a:solidFill>
                <a:srgbClr val="FFFFFF"/>
              </a:solidFill>
              <a:latin typeface="+mj-lt"/>
            </a:endParaRPr>
          </a:p>
        </p:txBody>
      </p:sp>
      <p:graphicFrame>
        <p:nvGraphicFramePr>
          <p:cNvPr id="197" name="Chart 196"/>
          <p:cNvGraphicFramePr/>
          <p:nvPr>
            <p:extLst>
              <p:ext uri="{D42A27DB-BD31-4B8C-83A1-F6EECF244321}">
                <p14:modId xmlns:p14="http://schemas.microsoft.com/office/powerpoint/2010/main" val="840418426"/>
              </p:ext>
            </p:extLst>
          </p:nvPr>
        </p:nvGraphicFramePr>
        <p:xfrm>
          <a:off x="4270786" y="4905487"/>
          <a:ext cx="7003228" cy="12328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552896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1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" dur="500"/>
                                            <p:tgtEl>
                                              <p:spTgt spid="12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3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4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7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8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1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2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5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6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9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0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3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4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7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8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9" presetID="2" presetClass="entr" presetSubtype="4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1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2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3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5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6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7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9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0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1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3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4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5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7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8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9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1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2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3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5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6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7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68" presetID="2" presetClass="entr" presetSubtype="4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0" dur="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71" dur="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2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4" dur="5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75" dur="5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6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8" dur="5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79" dur="5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0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82" dur="5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3" dur="5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4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85" presetID="2" presetClass="entr" presetSubtype="2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87" dur="500" fill="hold"/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8" dur="500" fill="hold"/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9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91" dur="500" fill="hold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92" dur="500" fill="hold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3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95" dur="500" fill="hold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96" dur="500" fill="hold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7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99" dur="500" fill="hold"/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00" dur="500" fill="hold"/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1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03" dur="500" fill="hold"/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04" dur="500" fill="hold"/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5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07" dur="500" fill="hold"/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08" dur="500" fill="hold"/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9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1" dur="500" fill="hold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12" dur="500" fill="hold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3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5" dur="500" fill="hold"/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16" dur="500" fill="hold"/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7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9" dur="500" fill="hold"/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0" dur="500" fill="hold"/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1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23" dur="500" fill="hold"/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4" dur="500" fill="hold"/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5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27" dur="500" fill="hold"/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8" dur="500" fill="hold"/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9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31" dur="500" fill="hold"/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32" dur="500" fill="hold"/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3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35" dur="500" fill="hold"/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36" dur="500" fill="hold"/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7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39" dur="500" fill="hold"/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40" dur="500" fill="hold"/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1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43" dur="500" fill="hold"/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44" dur="500" fill="hold"/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5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47" dur="500" fill="hold"/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48" dur="500" fill="hold"/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9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51" dur="500" fill="hold"/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52" dur="500" fill="hold"/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3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55" dur="500" fill="hold"/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56" dur="500" fill="hold"/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7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59" dur="500" fill="hold"/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60" dur="500" fill="hold"/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1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63" dur="500" fill="hold"/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64" dur="500" fill="hold"/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5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67" dur="500" fill="hold"/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68" dur="500" fill="hold"/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9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70" presetID="2" presetClass="entr" presetSubtype="2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72" dur="500" fill="hold"/>
                                            <p:tgtEl>
                                              <p:spTgt spid="19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73" dur="500" fill="hold"/>
                                            <p:tgtEl>
                                              <p:spTgt spid="19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4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75" presetID="2" presetClass="entr" presetSubtype="4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77" dur="500" fill="hold"/>
                                            <p:tgtEl>
                                              <p:spTgt spid="19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78" dur="500" fill="hold"/>
                                            <p:tgtEl>
                                              <p:spTgt spid="19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9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81" dur="500" fill="hold"/>
                                            <p:tgtEl>
                                              <p:spTgt spid="19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82" dur="500" fill="hold"/>
                                            <p:tgtEl>
                                              <p:spTgt spid="19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3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85" dur="500" fill="hold"/>
                                            <p:tgtEl>
                                              <p:spTgt spid="19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86" dur="500" fill="hold"/>
                                            <p:tgtEl>
                                              <p:spTgt spid="19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7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89" dur="500" fill="hold"/>
                                            <p:tgtEl>
                                              <p:spTgt spid="19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90" dur="500" fill="hold"/>
                                            <p:tgtEl>
                                              <p:spTgt spid="19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1" grpId="0" animBg="1"/>
          <p:bldP spid="53" grpId="0" animBg="1"/>
          <p:bldP spid="121" grpId="0"/>
          <p:bldP spid="122" grpId="0" build="p"/>
          <p:bldP spid="54" grpId="0"/>
          <p:bldP spid="55" grpId="0"/>
          <p:bldP spid="57" grpId="0" animBg="1"/>
          <p:bldP spid="59" grpId="0"/>
          <p:bldP spid="60" grpId="0"/>
          <p:bldP spid="62" grpId="0" animBg="1"/>
          <p:bldP spid="63" grpId="0"/>
          <p:bldP spid="64" grpId="0"/>
          <p:bldP spid="66" grpId="0" animBg="1"/>
          <p:bldP spid="68" grpId="0" animBg="1"/>
          <p:bldP spid="69" grpId="0"/>
          <p:bldP spid="76" grpId="0"/>
          <p:bldP spid="77" grpId="0"/>
          <p:bldP spid="78" grpId="0"/>
          <p:bldP spid="128" grpId="0" animBg="1"/>
          <p:bldP spid="129" grpId="0" animBg="1"/>
          <p:bldP spid="130" grpId="0"/>
          <p:bldP spid="131" grpId="0"/>
          <p:bldP spid="132" grpId="0" animBg="1"/>
          <p:bldP spid="133" grpId="0" animBg="1"/>
          <p:bldP spid="134" grpId="0"/>
          <p:bldP spid="135" grpId="0"/>
          <p:bldP spid="136" grpId="0" animBg="1"/>
          <p:bldP spid="137" grpId="0" animBg="1"/>
          <p:bldP spid="138" grpId="0" animBg="1"/>
          <p:bldP spid="139" grpId="0" animBg="1"/>
          <p:bldP spid="141" grpId="0"/>
          <p:bldP spid="142" grpId="0"/>
          <p:bldP spid="143" grpId="0" animBg="1"/>
          <p:bldP spid="151" grpId="0" animBg="1"/>
          <p:bldP spid="152" grpId="0" animBg="1"/>
          <p:bldP spid="153" grpId="0" animBg="1"/>
          <p:bldP spid="154" grpId="0"/>
          <p:bldP spid="155" grpId="0"/>
          <p:bldP spid="156" grpId="0"/>
          <p:bldP spid="194" grpId="0"/>
          <p:bldP spid="195" grpId="0"/>
          <p:bldP spid="196" grpId="0" animBg="1"/>
          <p:bldGraphic spid="197" grpId="0">
            <p:bldAsOne/>
          </p:bldGraphic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1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" dur="500"/>
                                            <p:tgtEl>
                                              <p:spTgt spid="12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9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1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2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5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6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7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9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0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1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3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4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7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8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1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2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5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6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7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68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0" dur="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1" dur="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2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4" dur="5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5" dur="5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6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8" dur="5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9" dur="5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0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2" dur="5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3" dur="5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4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8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7" dur="500" fill="hold"/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8" dur="500" fill="hold"/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9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1" dur="500" fill="hold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2" dur="500" fill="hold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3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5" dur="500" fill="hold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6" dur="500" fill="hold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7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9" dur="500" fill="hold"/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0" dur="500" fill="hold"/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1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3" dur="500" fill="hold"/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4" dur="500" fill="hold"/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5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7" dur="500" fill="hold"/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8" dur="500" fill="hold"/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9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1" dur="500" fill="hold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2" dur="500" fill="hold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3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5" dur="500" fill="hold"/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6" dur="500" fill="hold"/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7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9" dur="500" fill="hold"/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0" dur="500" fill="hold"/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1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3" dur="500" fill="hold"/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4" dur="500" fill="hold"/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5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7" dur="500" fill="hold"/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8" dur="500" fill="hold"/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9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1" dur="500" fill="hold"/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2" dur="500" fill="hold"/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3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5" dur="500" fill="hold"/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6" dur="500" fill="hold"/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7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9" dur="500" fill="hold"/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0" dur="500" fill="hold"/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1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3" dur="500" fill="hold"/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4" dur="500" fill="hold"/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5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7" dur="500" fill="hold"/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8" dur="500" fill="hold"/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9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1" dur="500" fill="hold"/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2" dur="500" fill="hold"/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3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5" dur="500" fill="hold"/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6" dur="500" fill="hold"/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7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9" dur="500" fill="hold"/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0" dur="500" fill="hold"/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1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3" dur="500" fill="hold"/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4" dur="500" fill="hold"/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5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7" dur="500" fill="hold"/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8" dur="500" fill="hold"/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9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70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2" dur="500" fill="hold"/>
                                            <p:tgtEl>
                                              <p:spTgt spid="19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3" dur="500" fill="hold"/>
                                            <p:tgtEl>
                                              <p:spTgt spid="19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4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75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7" dur="500" fill="hold"/>
                                            <p:tgtEl>
                                              <p:spTgt spid="19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8" dur="500" fill="hold"/>
                                            <p:tgtEl>
                                              <p:spTgt spid="19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1" dur="500" fill="hold"/>
                                            <p:tgtEl>
                                              <p:spTgt spid="19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2" dur="500" fill="hold"/>
                                            <p:tgtEl>
                                              <p:spTgt spid="19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5" dur="500" fill="hold"/>
                                            <p:tgtEl>
                                              <p:spTgt spid="19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6" dur="500" fill="hold"/>
                                            <p:tgtEl>
                                              <p:spTgt spid="19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7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9" dur="500" fill="hold"/>
                                            <p:tgtEl>
                                              <p:spTgt spid="19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0" dur="500" fill="hold"/>
                                            <p:tgtEl>
                                              <p:spTgt spid="19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1" grpId="0" animBg="1"/>
          <p:bldP spid="53" grpId="0" animBg="1"/>
          <p:bldP spid="121" grpId="0"/>
          <p:bldP spid="122" grpId="0" build="p"/>
          <p:bldP spid="54" grpId="0"/>
          <p:bldP spid="55" grpId="0"/>
          <p:bldP spid="57" grpId="0" animBg="1"/>
          <p:bldP spid="59" grpId="0"/>
          <p:bldP spid="60" grpId="0"/>
          <p:bldP spid="62" grpId="0" animBg="1"/>
          <p:bldP spid="63" grpId="0"/>
          <p:bldP spid="64" grpId="0"/>
          <p:bldP spid="66" grpId="0" animBg="1"/>
          <p:bldP spid="68" grpId="0" animBg="1"/>
          <p:bldP spid="69" grpId="0"/>
          <p:bldP spid="76" grpId="0"/>
          <p:bldP spid="77" grpId="0"/>
          <p:bldP spid="78" grpId="0"/>
          <p:bldP spid="128" grpId="0" animBg="1"/>
          <p:bldP spid="129" grpId="0" animBg="1"/>
          <p:bldP spid="130" grpId="0"/>
          <p:bldP spid="131" grpId="0"/>
          <p:bldP spid="132" grpId="0" animBg="1"/>
          <p:bldP spid="133" grpId="0" animBg="1"/>
          <p:bldP spid="134" grpId="0"/>
          <p:bldP spid="135" grpId="0"/>
          <p:bldP spid="136" grpId="0" animBg="1"/>
          <p:bldP spid="137" grpId="0" animBg="1"/>
          <p:bldP spid="138" grpId="0" animBg="1"/>
          <p:bldP spid="139" grpId="0" animBg="1"/>
          <p:bldP spid="141" grpId="0"/>
          <p:bldP spid="142" grpId="0"/>
          <p:bldP spid="143" grpId="0" animBg="1"/>
          <p:bldP spid="151" grpId="0" animBg="1"/>
          <p:bldP spid="152" grpId="0" animBg="1"/>
          <p:bldP spid="153" grpId="0" animBg="1"/>
          <p:bldP spid="154" grpId="0"/>
          <p:bldP spid="155" grpId="0"/>
          <p:bldP spid="156" grpId="0"/>
          <p:bldP spid="194" grpId="0"/>
          <p:bldP spid="195" grpId="0"/>
          <p:bldP spid="196" grpId="0" animBg="1"/>
          <p:bldGraphic spid="197" grpId="0">
            <p:bldAsOne/>
          </p:bldGraphic>
        </p:bldLst>
      </p:timing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ounded Rectangle 40"/>
          <p:cNvSpPr/>
          <p:nvPr/>
        </p:nvSpPr>
        <p:spPr>
          <a:xfrm>
            <a:off x="9028811" y="1718832"/>
            <a:ext cx="2323401" cy="2225207"/>
          </a:xfrm>
          <a:prstGeom prst="roundRect">
            <a:avLst>
              <a:gd name="adj" fmla="val 7718"/>
            </a:avLst>
          </a:prstGeom>
          <a:solidFill>
            <a:schemeClr val="accent4"/>
          </a:solidFill>
          <a:ln>
            <a:noFill/>
          </a:ln>
          <a:effectLst>
            <a:outerShdw blurRad="76200" dist="127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9406376" y="2255933"/>
            <a:ext cx="1541434" cy="1541434"/>
          </a:xfrm>
          <a:prstGeom prst="ellipse">
            <a:avLst/>
          </a:prstGeom>
          <a:solidFill>
            <a:srgbClr val="FFFFFF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9615406" y="2464963"/>
            <a:ext cx="1123374" cy="1123374"/>
          </a:xfrm>
          <a:prstGeom prst="ellipse">
            <a:avLst/>
          </a:prstGeom>
          <a:noFill/>
          <a:ln w="12700">
            <a:solidFill>
              <a:srgbClr val="FFFFFF">
                <a:alpha val="20000"/>
              </a:srgbClr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Arc 43"/>
          <p:cNvSpPr/>
          <p:nvPr/>
        </p:nvSpPr>
        <p:spPr>
          <a:xfrm>
            <a:off x="9615406" y="2464963"/>
            <a:ext cx="1123374" cy="1123374"/>
          </a:xfrm>
          <a:prstGeom prst="arc">
            <a:avLst>
              <a:gd name="adj1" fmla="val 14584901"/>
              <a:gd name="adj2" fmla="val 6971170"/>
            </a:avLst>
          </a:prstGeom>
          <a:noFill/>
          <a:ln w="127000" cap="rnd">
            <a:solidFill>
              <a:srgbClr val="FFFFFF"/>
            </a:solidFill>
            <a:round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9804303" y="2659616"/>
            <a:ext cx="753308" cy="75330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9804303" y="2780325"/>
            <a:ext cx="753310" cy="33855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FFFFFF"/>
                </a:solidFill>
                <a:latin typeface="+mj-lt"/>
              </a:rPr>
              <a:t>1,9k</a:t>
            </a:r>
            <a:endParaRPr lang="en-US" sz="16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9804303" y="3085457"/>
            <a:ext cx="753310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000" dirty="0" smtClean="0">
                <a:solidFill>
                  <a:srgbClr val="FFFFFF"/>
                </a:solidFill>
              </a:rPr>
              <a:t>cases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9295379" y="1938278"/>
            <a:ext cx="1770385" cy="3077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400" dirty="0" smtClean="0">
                <a:solidFill>
                  <a:srgbClr val="FFFFFF"/>
                </a:solidFill>
                <a:latin typeface="+mj-lt"/>
              </a:rPr>
              <a:t>Week 4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6299136" y="1718832"/>
            <a:ext cx="2323401" cy="2225207"/>
          </a:xfrm>
          <a:prstGeom prst="roundRect">
            <a:avLst>
              <a:gd name="adj" fmla="val 7718"/>
            </a:avLst>
          </a:prstGeom>
          <a:solidFill>
            <a:schemeClr val="accent3"/>
          </a:solidFill>
          <a:ln>
            <a:noFill/>
          </a:ln>
          <a:effectLst>
            <a:outerShdw blurRad="76200" dist="127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6676701" y="2255933"/>
            <a:ext cx="1541434" cy="1541434"/>
          </a:xfrm>
          <a:prstGeom prst="ellipse">
            <a:avLst/>
          </a:prstGeom>
          <a:solidFill>
            <a:srgbClr val="FFFFFF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6885731" y="2464963"/>
            <a:ext cx="1123374" cy="1123374"/>
          </a:xfrm>
          <a:prstGeom prst="ellipse">
            <a:avLst/>
          </a:prstGeom>
          <a:noFill/>
          <a:ln w="12700">
            <a:solidFill>
              <a:srgbClr val="FFFFFF">
                <a:alpha val="20000"/>
              </a:srgbClr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Arc 35"/>
          <p:cNvSpPr/>
          <p:nvPr/>
        </p:nvSpPr>
        <p:spPr>
          <a:xfrm>
            <a:off x="6885731" y="2464963"/>
            <a:ext cx="1123374" cy="1123374"/>
          </a:xfrm>
          <a:prstGeom prst="arc">
            <a:avLst>
              <a:gd name="adj1" fmla="val 14584901"/>
              <a:gd name="adj2" fmla="val 6971170"/>
            </a:avLst>
          </a:prstGeom>
          <a:noFill/>
          <a:ln w="127000" cap="rnd">
            <a:solidFill>
              <a:srgbClr val="FFFFFF"/>
            </a:solidFill>
            <a:round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7074628" y="2659616"/>
            <a:ext cx="753308" cy="75330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7074628" y="2780325"/>
            <a:ext cx="753310" cy="33855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1600" b="1" dirty="0">
                <a:solidFill>
                  <a:srgbClr val="FFFFFF"/>
                </a:solidFill>
                <a:latin typeface="+mj-lt"/>
              </a:rPr>
              <a:t>2</a:t>
            </a:r>
            <a:r>
              <a:rPr lang="en-US" sz="1600" b="1" dirty="0" smtClean="0">
                <a:solidFill>
                  <a:srgbClr val="FFFFFF"/>
                </a:solidFill>
                <a:latin typeface="+mj-lt"/>
              </a:rPr>
              <a:t>,2k</a:t>
            </a:r>
            <a:endParaRPr lang="en-US" sz="16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074628" y="3085457"/>
            <a:ext cx="753310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000" dirty="0" smtClean="0">
                <a:solidFill>
                  <a:srgbClr val="FFFFFF"/>
                </a:solidFill>
              </a:rPr>
              <a:t>cases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565704" y="1938278"/>
            <a:ext cx="1770385" cy="3077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400" dirty="0" smtClean="0">
                <a:solidFill>
                  <a:srgbClr val="FFFFFF"/>
                </a:solidFill>
                <a:latin typeface="+mj-lt"/>
              </a:rPr>
              <a:t>Week 3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3569461" y="1718832"/>
            <a:ext cx="2323401" cy="2225207"/>
          </a:xfrm>
          <a:prstGeom prst="roundRect">
            <a:avLst>
              <a:gd name="adj" fmla="val 7718"/>
            </a:avLst>
          </a:prstGeom>
          <a:solidFill>
            <a:schemeClr val="accent2"/>
          </a:solidFill>
          <a:ln>
            <a:noFill/>
          </a:ln>
          <a:effectLst>
            <a:outerShdw blurRad="76200" dist="127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3947026" y="2255933"/>
            <a:ext cx="1541434" cy="1541434"/>
          </a:xfrm>
          <a:prstGeom prst="ellipse">
            <a:avLst/>
          </a:prstGeom>
          <a:solidFill>
            <a:srgbClr val="FFFFFF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4156056" y="2464963"/>
            <a:ext cx="1123374" cy="1123374"/>
          </a:xfrm>
          <a:prstGeom prst="ellipse">
            <a:avLst/>
          </a:prstGeom>
          <a:noFill/>
          <a:ln w="12700">
            <a:solidFill>
              <a:srgbClr val="FFFFFF">
                <a:alpha val="20000"/>
              </a:srgbClr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c 27"/>
          <p:cNvSpPr/>
          <p:nvPr/>
        </p:nvSpPr>
        <p:spPr>
          <a:xfrm>
            <a:off x="4156056" y="2464963"/>
            <a:ext cx="1123374" cy="1123374"/>
          </a:xfrm>
          <a:prstGeom prst="arc">
            <a:avLst>
              <a:gd name="adj1" fmla="val 14584901"/>
              <a:gd name="adj2" fmla="val 6971170"/>
            </a:avLst>
          </a:prstGeom>
          <a:noFill/>
          <a:ln w="127000" cap="rnd">
            <a:solidFill>
              <a:srgbClr val="FFFFFF"/>
            </a:solidFill>
            <a:round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4344953" y="2659616"/>
            <a:ext cx="753308" cy="75330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4344953" y="2780325"/>
            <a:ext cx="753310" cy="33855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FFFFFF"/>
                </a:solidFill>
                <a:latin typeface="+mj-lt"/>
              </a:rPr>
              <a:t>1,86k</a:t>
            </a:r>
            <a:endParaRPr lang="en-US" sz="16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344953" y="3085457"/>
            <a:ext cx="753310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000" dirty="0" smtClean="0">
                <a:solidFill>
                  <a:srgbClr val="FFFFFF"/>
                </a:solidFill>
              </a:rPr>
              <a:t>cases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836029" y="1938278"/>
            <a:ext cx="1770385" cy="3077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400" dirty="0" smtClean="0">
                <a:solidFill>
                  <a:srgbClr val="FFFFFF"/>
                </a:solidFill>
                <a:latin typeface="+mj-lt"/>
              </a:rPr>
              <a:t>Week 2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121" name="Title 1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Medical Dashboard</a:t>
            </a:r>
            <a:endParaRPr lang="en-US" dirty="0"/>
          </a:p>
        </p:txBody>
      </p:sp>
      <p:sp>
        <p:nvSpPr>
          <p:cNvPr id="122" name="Text Placeholder 12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Lorem ipsum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9C3D7-7524-486C-B0C0-178B9875E59A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839787" y="1718832"/>
            <a:ext cx="2323401" cy="2225207"/>
          </a:xfrm>
          <a:prstGeom prst="roundRect">
            <a:avLst>
              <a:gd name="adj" fmla="val 7718"/>
            </a:avLst>
          </a:prstGeom>
          <a:solidFill>
            <a:schemeClr val="accent1"/>
          </a:solidFill>
          <a:ln>
            <a:noFill/>
          </a:ln>
          <a:effectLst>
            <a:outerShdw blurRad="76200" dist="127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217352" y="2255933"/>
            <a:ext cx="1541434" cy="1541434"/>
          </a:xfrm>
          <a:prstGeom prst="ellipse">
            <a:avLst/>
          </a:prstGeom>
          <a:solidFill>
            <a:srgbClr val="FFFFFF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426382" y="2464963"/>
            <a:ext cx="1123374" cy="1123374"/>
          </a:xfrm>
          <a:prstGeom prst="ellipse">
            <a:avLst/>
          </a:prstGeom>
          <a:noFill/>
          <a:ln w="12700">
            <a:solidFill>
              <a:srgbClr val="FFFFFF">
                <a:alpha val="20000"/>
              </a:srgbClr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c 11"/>
          <p:cNvSpPr/>
          <p:nvPr/>
        </p:nvSpPr>
        <p:spPr>
          <a:xfrm>
            <a:off x="1426382" y="2464963"/>
            <a:ext cx="1123374" cy="1123374"/>
          </a:xfrm>
          <a:prstGeom prst="arc">
            <a:avLst>
              <a:gd name="adj1" fmla="val 14584901"/>
              <a:gd name="adj2" fmla="val 6971170"/>
            </a:avLst>
          </a:prstGeom>
          <a:noFill/>
          <a:ln w="127000" cap="rnd">
            <a:solidFill>
              <a:srgbClr val="FFFFFF"/>
            </a:solidFill>
            <a:round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615279" y="2659616"/>
            <a:ext cx="753308" cy="75330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615279" y="2780325"/>
            <a:ext cx="753310" cy="33855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FFFFFF"/>
                </a:solidFill>
                <a:latin typeface="+mj-lt"/>
              </a:rPr>
              <a:t>1,1k</a:t>
            </a:r>
            <a:endParaRPr lang="en-US" sz="16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615279" y="3085457"/>
            <a:ext cx="753310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000" dirty="0" smtClean="0">
                <a:solidFill>
                  <a:srgbClr val="FFFFFF"/>
                </a:solidFill>
              </a:rPr>
              <a:t>cases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06355" y="1938278"/>
            <a:ext cx="1770385" cy="3077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400" dirty="0" smtClean="0">
                <a:solidFill>
                  <a:srgbClr val="FFFFFF"/>
                </a:solidFill>
                <a:latin typeface="+mj-lt"/>
              </a:rPr>
              <a:t>Week 1</a:t>
            </a:r>
            <a:endParaRPr lang="en-US" sz="1200" dirty="0">
              <a:solidFill>
                <a:srgbClr val="FFFFFF"/>
              </a:solidFill>
            </a:endParaRPr>
          </a:p>
        </p:txBody>
      </p:sp>
      <p:graphicFrame>
        <p:nvGraphicFramePr>
          <p:cNvPr id="49" name="Chart 48"/>
          <p:cNvGraphicFramePr/>
          <p:nvPr>
            <p:extLst>
              <p:ext uri="{D42A27DB-BD31-4B8C-83A1-F6EECF244321}">
                <p14:modId xmlns:p14="http://schemas.microsoft.com/office/powerpoint/2010/main" val="4259798073"/>
              </p:ext>
            </p:extLst>
          </p:nvPr>
        </p:nvGraphicFramePr>
        <p:xfrm>
          <a:off x="839788" y="4384431"/>
          <a:ext cx="10512424" cy="19811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413170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1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" dur="500"/>
                                            <p:tgtEl>
                                              <p:spTgt spid="12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3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4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7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8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1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2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5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6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9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0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3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4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7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8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9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1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2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3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5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6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7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9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0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1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3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4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5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7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8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9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1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2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3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5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6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7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9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70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1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3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74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5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7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78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9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81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2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3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85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6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7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89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90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1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93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94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5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97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98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9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01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02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3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05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06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7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09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10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1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3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14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5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7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18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9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21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2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3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25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6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7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29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30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1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33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34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5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37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38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0" presetID="2" presetClass="entr" presetSubtype="4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42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43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1" grpId="0" animBg="1"/>
          <p:bldP spid="42" grpId="0" animBg="1"/>
          <p:bldP spid="43" grpId="0" animBg="1"/>
          <p:bldP spid="44" grpId="0" animBg="1"/>
          <p:bldP spid="45" grpId="0" animBg="1"/>
          <p:bldP spid="46" grpId="0"/>
          <p:bldP spid="47" grpId="0"/>
          <p:bldP spid="48" grpId="0"/>
          <p:bldP spid="33" grpId="0" animBg="1"/>
          <p:bldP spid="34" grpId="0" animBg="1"/>
          <p:bldP spid="35" grpId="0" animBg="1"/>
          <p:bldP spid="36" grpId="0" animBg="1"/>
          <p:bldP spid="37" grpId="0" animBg="1"/>
          <p:bldP spid="38" grpId="0"/>
          <p:bldP spid="39" grpId="0"/>
          <p:bldP spid="40" grpId="0"/>
          <p:bldP spid="25" grpId="0" animBg="1"/>
          <p:bldP spid="26" grpId="0" animBg="1"/>
          <p:bldP spid="27" grpId="0" animBg="1"/>
          <p:bldP spid="28" grpId="0" animBg="1"/>
          <p:bldP spid="29" grpId="0" animBg="1"/>
          <p:bldP spid="30" grpId="0"/>
          <p:bldP spid="31" grpId="0"/>
          <p:bldP spid="32" grpId="0"/>
          <p:bldP spid="121" grpId="0"/>
          <p:bldP spid="122" grpId="0" build="p"/>
          <p:bldP spid="5" grpId="0" animBg="1"/>
          <p:bldP spid="10" grpId="0" animBg="1"/>
          <p:bldP spid="11" grpId="0" animBg="1"/>
          <p:bldP spid="12" grpId="0" animBg="1"/>
          <p:bldP spid="13" grpId="0" animBg="1"/>
          <p:bldP spid="14" grpId="0"/>
          <p:bldP spid="15" grpId="0"/>
          <p:bldP spid="16" grpId="0"/>
          <p:bldGraphic spid="49" grpId="0">
            <p:bldAsOne/>
          </p:bldGraphic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1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" dur="500"/>
                                            <p:tgtEl>
                                              <p:spTgt spid="12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1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2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3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5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6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7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9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0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1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3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4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5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7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8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9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1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2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3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5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6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7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9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0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1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3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4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7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8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9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1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2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3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5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6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7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9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0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1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3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4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5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7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8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9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1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2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3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5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6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7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9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0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1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3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4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5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7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8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9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1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2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3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5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6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7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9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0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1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3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4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7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8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0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2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3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1" grpId="0" animBg="1"/>
          <p:bldP spid="42" grpId="0" animBg="1"/>
          <p:bldP spid="43" grpId="0" animBg="1"/>
          <p:bldP spid="44" grpId="0" animBg="1"/>
          <p:bldP spid="45" grpId="0" animBg="1"/>
          <p:bldP spid="46" grpId="0"/>
          <p:bldP spid="47" grpId="0"/>
          <p:bldP spid="48" grpId="0"/>
          <p:bldP spid="33" grpId="0" animBg="1"/>
          <p:bldP spid="34" grpId="0" animBg="1"/>
          <p:bldP spid="35" grpId="0" animBg="1"/>
          <p:bldP spid="36" grpId="0" animBg="1"/>
          <p:bldP spid="37" grpId="0" animBg="1"/>
          <p:bldP spid="38" grpId="0"/>
          <p:bldP spid="39" grpId="0"/>
          <p:bldP spid="40" grpId="0"/>
          <p:bldP spid="25" grpId="0" animBg="1"/>
          <p:bldP spid="26" grpId="0" animBg="1"/>
          <p:bldP spid="27" grpId="0" animBg="1"/>
          <p:bldP spid="28" grpId="0" animBg="1"/>
          <p:bldP spid="29" grpId="0" animBg="1"/>
          <p:bldP spid="30" grpId="0"/>
          <p:bldP spid="31" grpId="0"/>
          <p:bldP spid="32" grpId="0"/>
          <p:bldP spid="121" grpId="0"/>
          <p:bldP spid="122" grpId="0" build="p"/>
          <p:bldP spid="5" grpId="0" animBg="1"/>
          <p:bldP spid="10" grpId="0" animBg="1"/>
          <p:bldP spid="11" grpId="0" animBg="1"/>
          <p:bldP spid="12" grpId="0" animBg="1"/>
          <p:bldP spid="13" grpId="0" animBg="1"/>
          <p:bldP spid="14" grpId="0"/>
          <p:bldP spid="15" grpId="0"/>
          <p:bldP spid="16" grpId="0"/>
          <p:bldGraphic spid="49" grpId="0">
            <p:bldAsOne/>
          </p:bldGraphic>
        </p:bldLst>
      </p:timing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itle 1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Covid-19 </a:t>
            </a:r>
            <a:r>
              <a:rPr lang="en-US" dirty="0" smtClean="0"/>
              <a:t>Dashboard</a:t>
            </a:r>
            <a:endParaRPr lang="en-US" dirty="0"/>
          </a:p>
        </p:txBody>
      </p:sp>
      <p:sp>
        <p:nvSpPr>
          <p:cNvPr id="122" name="Text Placeholder 12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Lorem ipsum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9C3D7-7524-486C-B0C0-178B9875E59A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9" name="Rounded Rectangle 48"/>
          <p:cNvSpPr/>
          <p:nvPr/>
        </p:nvSpPr>
        <p:spPr>
          <a:xfrm>
            <a:off x="841186" y="1718833"/>
            <a:ext cx="5078968" cy="4593020"/>
          </a:xfrm>
          <a:prstGeom prst="roundRect">
            <a:avLst>
              <a:gd name="adj" fmla="val 5356"/>
            </a:avLst>
          </a:prstGeom>
          <a:solidFill>
            <a:schemeClr val="bg1"/>
          </a:solidFill>
          <a:ln>
            <a:noFill/>
          </a:ln>
          <a:effectLst>
            <a:outerShdw blurRad="76200" dist="127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1082566" y="1932397"/>
            <a:ext cx="4579680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400" b="1" dirty="0" smtClean="0">
                <a:latin typeface="+mj-lt"/>
              </a:rPr>
              <a:t>2,17k</a:t>
            </a:r>
            <a:endParaRPr lang="en-US" sz="1400" b="1" dirty="0">
              <a:latin typeface="+mj-lt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082566" y="2289749"/>
            <a:ext cx="457968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Male corona cases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1169196" y="2674665"/>
            <a:ext cx="922922" cy="306268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 smtClean="0">
                <a:solidFill>
                  <a:srgbClr val="FFFFFF"/>
                </a:solidFill>
                <a:latin typeface="+mj-lt"/>
              </a:rPr>
              <a:t>+5,2%</a:t>
            </a:r>
            <a:endParaRPr lang="en-US" sz="1200" b="1" dirty="0">
              <a:solidFill>
                <a:srgbClr val="FFFFFF"/>
              </a:solidFill>
              <a:latin typeface="+mj-lt"/>
            </a:endParaRPr>
          </a:p>
        </p:txBody>
      </p:sp>
      <p:graphicFrame>
        <p:nvGraphicFramePr>
          <p:cNvPr id="65" name="Chart 64"/>
          <p:cNvGraphicFramePr/>
          <p:nvPr>
            <p:extLst>
              <p:ext uri="{D42A27DB-BD31-4B8C-83A1-F6EECF244321}">
                <p14:modId xmlns:p14="http://schemas.microsoft.com/office/powerpoint/2010/main" val="1472843973"/>
              </p:ext>
            </p:extLst>
          </p:nvPr>
        </p:nvGraphicFramePr>
        <p:xfrm>
          <a:off x="1169351" y="3288959"/>
          <a:ext cx="4412299" cy="27123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7" name="Oval 66"/>
          <p:cNvSpPr/>
          <p:nvPr/>
        </p:nvSpPr>
        <p:spPr>
          <a:xfrm>
            <a:off x="3547697" y="3485806"/>
            <a:ext cx="302252" cy="30225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Straight Connector 69"/>
          <p:cNvCxnSpPr/>
          <p:nvPr/>
        </p:nvCxnSpPr>
        <p:spPr>
          <a:xfrm>
            <a:off x="3698823" y="3341806"/>
            <a:ext cx="0" cy="144000"/>
          </a:xfrm>
          <a:prstGeom prst="line">
            <a:avLst/>
          </a:prstGeom>
          <a:ln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/>
          <p:cNvSpPr/>
          <p:nvPr/>
        </p:nvSpPr>
        <p:spPr>
          <a:xfrm>
            <a:off x="3606032" y="3156224"/>
            <a:ext cx="185582" cy="18558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ounded Rectangle 72"/>
          <p:cNvSpPr/>
          <p:nvPr/>
        </p:nvSpPr>
        <p:spPr>
          <a:xfrm>
            <a:off x="3308964" y="2745029"/>
            <a:ext cx="779718" cy="376163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</a:rPr>
              <a:t>+3,7%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4" name="Oval 73"/>
          <p:cNvSpPr/>
          <p:nvPr/>
        </p:nvSpPr>
        <p:spPr>
          <a:xfrm>
            <a:off x="4950984" y="4572222"/>
            <a:ext cx="302252" cy="302252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Connector 74"/>
          <p:cNvCxnSpPr/>
          <p:nvPr/>
        </p:nvCxnSpPr>
        <p:spPr>
          <a:xfrm>
            <a:off x="5102110" y="4874474"/>
            <a:ext cx="0" cy="144000"/>
          </a:xfrm>
          <a:prstGeom prst="line">
            <a:avLst/>
          </a:prstGeom>
          <a:ln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Oval 78"/>
          <p:cNvSpPr/>
          <p:nvPr/>
        </p:nvSpPr>
        <p:spPr>
          <a:xfrm>
            <a:off x="5009319" y="5018474"/>
            <a:ext cx="185582" cy="185582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ounded Rectangle 79"/>
          <p:cNvSpPr/>
          <p:nvPr/>
        </p:nvSpPr>
        <p:spPr>
          <a:xfrm>
            <a:off x="4712251" y="5240291"/>
            <a:ext cx="779718" cy="376163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</a:rPr>
              <a:t>-0,6%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1" name="Rounded Rectangle 80"/>
          <p:cNvSpPr/>
          <p:nvPr/>
        </p:nvSpPr>
        <p:spPr>
          <a:xfrm>
            <a:off x="6273314" y="1718833"/>
            <a:ext cx="5078968" cy="4593020"/>
          </a:xfrm>
          <a:prstGeom prst="roundRect">
            <a:avLst>
              <a:gd name="adj" fmla="val 5356"/>
            </a:avLst>
          </a:prstGeom>
          <a:solidFill>
            <a:schemeClr val="bg1"/>
          </a:solidFill>
          <a:ln>
            <a:noFill/>
          </a:ln>
          <a:effectLst>
            <a:outerShdw blurRad="76200" dist="127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/>
          <p:cNvSpPr txBox="1"/>
          <p:nvPr/>
        </p:nvSpPr>
        <p:spPr>
          <a:xfrm>
            <a:off x="6514694" y="1932397"/>
            <a:ext cx="4579680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400" b="1" dirty="0" smtClean="0">
                <a:latin typeface="+mj-lt"/>
              </a:rPr>
              <a:t>2,56k</a:t>
            </a:r>
            <a:endParaRPr lang="en-US" sz="1400" b="1" dirty="0">
              <a:latin typeface="+mj-lt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6514694" y="2289749"/>
            <a:ext cx="457968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Female corona cases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4" name="Rounded Rectangle 83"/>
          <p:cNvSpPr/>
          <p:nvPr/>
        </p:nvSpPr>
        <p:spPr>
          <a:xfrm>
            <a:off x="6601324" y="2674665"/>
            <a:ext cx="922922" cy="306268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 smtClean="0">
                <a:solidFill>
                  <a:srgbClr val="FFFFFF"/>
                </a:solidFill>
                <a:latin typeface="+mj-lt"/>
              </a:rPr>
              <a:t>+6,4%</a:t>
            </a:r>
            <a:endParaRPr lang="en-US" sz="1200" b="1" dirty="0">
              <a:solidFill>
                <a:srgbClr val="FFFFFF"/>
              </a:solidFill>
              <a:latin typeface="+mj-lt"/>
            </a:endParaRPr>
          </a:p>
        </p:txBody>
      </p:sp>
      <p:graphicFrame>
        <p:nvGraphicFramePr>
          <p:cNvPr id="85" name="Chart 84"/>
          <p:cNvGraphicFramePr/>
          <p:nvPr>
            <p:extLst>
              <p:ext uri="{D42A27DB-BD31-4B8C-83A1-F6EECF244321}">
                <p14:modId xmlns:p14="http://schemas.microsoft.com/office/powerpoint/2010/main" val="2624555536"/>
              </p:ext>
            </p:extLst>
          </p:nvPr>
        </p:nvGraphicFramePr>
        <p:xfrm>
          <a:off x="6601479" y="3288959"/>
          <a:ext cx="4412299" cy="27123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86" name="Oval 85"/>
          <p:cNvSpPr/>
          <p:nvPr/>
        </p:nvSpPr>
        <p:spPr>
          <a:xfrm>
            <a:off x="8387932" y="3591212"/>
            <a:ext cx="302252" cy="302252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7" name="Straight Connector 86"/>
          <p:cNvCxnSpPr/>
          <p:nvPr/>
        </p:nvCxnSpPr>
        <p:spPr>
          <a:xfrm>
            <a:off x="8539058" y="3447212"/>
            <a:ext cx="0" cy="144000"/>
          </a:xfrm>
          <a:prstGeom prst="line">
            <a:avLst/>
          </a:prstGeom>
          <a:ln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Oval 87"/>
          <p:cNvSpPr/>
          <p:nvPr/>
        </p:nvSpPr>
        <p:spPr>
          <a:xfrm>
            <a:off x="8446267" y="3261630"/>
            <a:ext cx="185582" cy="185582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ounded Rectangle 88"/>
          <p:cNvSpPr/>
          <p:nvPr/>
        </p:nvSpPr>
        <p:spPr>
          <a:xfrm>
            <a:off x="8149199" y="2850435"/>
            <a:ext cx="779718" cy="376163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</a:rPr>
              <a:t>+3,9%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90" name="Oval 89"/>
          <p:cNvSpPr/>
          <p:nvPr/>
        </p:nvSpPr>
        <p:spPr>
          <a:xfrm>
            <a:off x="7608214" y="4572222"/>
            <a:ext cx="302252" cy="302252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1" name="Straight Connector 90"/>
          <p:cNvCxnSpPr/>
          <p:nvPr/>
        </p:nvCxnSpPr>
        <p:spPr>
          <a:xfrm>
            <a:off x="7759340" y="4874474"/>
            <a:ext cx="0" cy="144000"/>
          </a:xfrm>
          <a:prstGeom prst="line">
            <a:avLst/>
          </a:prstGeom>
          <a:ln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Oval 91"/>
          <p:cNvSpPr/>
          <p:nvPr/>
        </p:nvSpPr>
        <p:spPr>
          <a:xfrm>
            <a:off x="7666549" y="5018474"/>
            <a:ext cx="185582" cy="185582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ounded Rectangle 92"/>
          <p:cNvSpPr/>
          <p:nvPr/>
        </p:nvSpPr>
        <p:spPr>
          <a:xfrm>
            <a:off x="7369481" y="5240291"/>
            <a:ext cx="779718" cy="376163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</a:rPr>
              <a:t>-0,5%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96" name="Group 95"/>
          <p:cNvGrpSpPr/>
          <p:nvPr/>
        </p:nvGrpSpPr>
        <p:grpSpPr>
          <a:xfrm>
            <a:off x="5164055" y="1981610"/>
            <a:ext cx="503760" cy="517128"/>
            <a:chOff x="6206178" y="1941662"/>
            <a:chExt cx="4480417" cy="4599295"/>
          </a:xfrm>
          <a:solidFill>
            <a:schemeClr val="accent1"/>
          </a:solidFill>
        </p:grpSpPr>
        <p:sp>
          <p:nvSpPr>
            <p:cNvPr id="97" name="Oval 96"/>
            <p:cNvSpPr/>
            <p:nvPr/>
          </p:nvSpPr>
          <p:spPr>
            <a:xfrm>
              <a:off x="6976152" y="2784294"/>
              <a:ext cx="2938412" cy="29384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Oval 97"/>
            <p:cNvSpPr/>
            <p:nvPr/>
          </p:nvSpPr>
          <p:spPr>
            <a:xfrm rot="16200000">
              <a:off x="6012406" y="4059728"/>
              <a:ext cx="775090" cy="38754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Trapezoid 98"/>
            <p:cNvSpPr/>
            <p:nvPr/>
          </p:nvSpPr>
          <p:spPr>
            <a:xfrm rot="16200000">
              <a:off x="6681100" y="3994706"/>
              <a:ext cx="279128" cy="517588"/>
            </a:xfrm>
            <a:prstGeom prst="trapezoid">
              <a:avLst>
                <a:gd name="adj" fmla="val 2664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Oval 99"/>
            <p:cNvSpPr/>
            <p:nvPr/>
          </p:nvSpPr>
          <p:spPr>
            <a:xfrm rot="5400000" flipH="1">
              <a:off x="10105278" y="4059728"/>
              <a:ext cx="775090" cy="38754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Trapezoid 100"/>
            <p:cNvSpPr/>
            <p:nvPr/>
          </p:nvSpPr>
          <p:spPr>
            <a:xfrm rot="5400000" flipH="1">
              <a:off x="9932546" y="3994706"/>
              <a:ext cx="279128" cy="517588"/>
            </a:xfrm>
            <a:prstGeom prst="trapezoid">
              <a:avLst>
                <a:gd name="adj" fmla="val 2664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2" name="Group 101"/>
            <p:cNvGrpSpPr/>
            <p:nvPr/>
          </p:nvGrpSpPr>
          <p:grpSpPr>
            <a:xfrm>
              <a:off x="6460651" y="1941662"/>
              <a:ext cx="3971472" cy="1612306"/>
              <a:chOff x="6460651" y="1941662"/>
              <a:chExt cx="3971472" cy="1612306"/>
            </a:xfrm>
            <a:grpFill/>
          </p:grpSpPr>
          <p:sp>
            <p:nvSpPr>
              <p:cNvPr id="145" name="Oval 144"/>
              <p:cNvSpPr/>
              <p:nvPr/>
            </p:nvSpPr>
            <p:spPr>
              <a:xfrm>
                <a:off x="8057813" y="1941662"/>
                <a:ext cx="775090" cy="38754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Trapezoid 145"/>
              <p:cNvSpPr/>
              <p:nvPr/>
            </p:nvSpPr>
            <p:spPr>
              <a:xfrm>
                <a:off x="8293931" y="2299133"/>
                <a:ext cx="279128" cy="517588"/>
              </a:xfrm>
              <a:prstGeom prst="trapezoid">
                <a:avLst>
                  <a:gd name="adj" fmla="val 26646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47" name="Group 146"/>
              <p:cNvGrpSpPr/>
              <p:nvPr/>
            </p:nvGrpSpPr>
            <p:grpSpPr>
              <a:xfrm>
                <a:off x="6460651" y="2200454"/>
                <a:ext cx="1336320" cy="1353514"/>
                <a:chOff x="6460651" y="2200454"/>
                <a:chExt cx="1336320" cy="1353514"/>
              </a:xfrm>
              <a:grpFill/>
            </p:grpSpPr>
            <p:sp>
              <p:nvSpPr>
                <p:cNvPr id="165" name="Oval 164"/>
                <p:cNvSpPr/>
                <p:nvPr/>
              </p:nvSpPr>
              <p:spPr>
                <a:xfrm rot="20034444">
                  <a:off x="7021881" y="2200454"/>
                  <a:ext cx="775090" cy="38754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6" name="Oval 165"/>
                <p:cNvSpPr/>
                <p:nvPr/>
              </p:nvSpPr>
              <p:spPr>
                <a:xfrm rot="18345651">
                  <a:off x="6266879" y="2972650"/>
                  <a:ext cx="775090" cy="38754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0" name="Trapezoid 169"/>
                <p:cNvSpPr/>
                <p:nvPr/>
              </p:nvSpPr>
              <p:spPr>
                <a:xfrm rot="19819861">
                  <a:off x="7480918" y="2502704"/>
                  <a:ext cx="279128" cy="517588"/>
                </a:xfrm>
                <a:prstGeom prst="trapezoid">
                  <a:avLst>
                    <a:gd name="adj" fmla="val 2664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1" name="Trapezoid 170"/>
                <p:cNvSpPr/>
                <p:nvPr/>
              </p:nvSpPr>
              <p:spPr>
                <a:xfrm rot="18131512">
                  <a:off x="6851987" y="3134187"/>
                  <a:ext cx="279128" cy="517588"/>
                </a:xfrm>
                <a:prstGeom prst="trapezoid">
                  <a:avLst>
                    <a:gd name="adj" fmla="val 2664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8" name="Group 147"/>
              <p:cNvGrpSpPr/>
              <p:nvPr/>
            </p:nvGrpSpPr>
            <p:grpSpPr>
              <a:xfrm flipH="1">
                <a:off x="9095803" y="2200454"/>
                <a:ext cx="1336320" cy="1353514"/>
                <a:chOff x="6460651" y="2200454"/>
                <a:chExt cx="1336320" cy="1353514"/>
              </a:xfrm>
              <a:grpFill/>
            </p:grpSpPr>
            <p:sp>
              <p:nvSpPr>
                <p:cNvPr id="149" name="Oval 148"/>
                <p:cNvSpPr/>
                <p:nvPr/>
              </p:nvSpPr>
              <p:spPr>
                <a:xfrm rot="20034444">
                  <a:off x="7021881" y="2200454"/>
                  <a:ext cx="775090" cy="38754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0" name="Oval 149"/>
                <p:cNvSpPr/>
                <p:nvPr/>
              </p:nvSpPr>
              <p:spPr>
                <a:xfrm rot="18345651">
                  <a:off x="6266879" y="2972650"/>
                  <a:ext cx="775090" cy="38754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0" name="Trapezoid 159"/>
                <p:cNvSpPr/>
                <p:nvPr/>
              </p:nvSpPr>
              <p:spPr>
                <a:xfrm rot="19819861">
                  <a:off x="7480918" y="2502704"/>
                  <a:ext cx="279128" cy="517588"/>
                </a:xfrm>
                <a:prstGeom prst="trapezoid">
                  <a:avLst>
                    <a:gd name="adj" fmla="val 2664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1" name="Trapezoid 160"/>
                <p:cNvSpPr/>
                <p:nvPr/>
              </p:nvSpPr>
              <p:spPr>
                <a:xfrm rot="18131512">
                  <a:off x="6851987" y="3134187"/>
                  <a:ext cx="279128" cy="517588"/>
                </a:xfrm>
                <a:prstGeom prst="trapezoid">
                  <a:avLst>
                    <a:gd name="adj" fmla="val 2664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03" name="Group 102"/>
            <p:cNvGrpSpPr/>
            <p:nvPr/>
          </p:nvGrpSpPr>
          <p:grpSpPr>
            <a:xfrm flipV="1">
              <a:off x="6460651" y="4928651"/>
              <a:ext cx="3971472" cy="1612306"/>
              <a:chOff x="6460651" y="1941662"/>
              <a:chExt cx="3971472" cy="1612306"/>
            </a:xfrm>
            <a:grpFill/>
          </p:grpSpPr>
          <p:sp>
            <p:nvSpPr>
              <p:cNvPr id="104" name="Oval 103"/>
              <p:cNvSpPr/>
              <p:nvPr/>
            </p:nvSpPr>
            <p:spPr>
              <a:xfrm>
                <a:off x="8057813" y="1941662"/>
                <a:ext cx="775090" cy="38754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Trapezoid 104"/>
              <p:cNvSpPr/>
              <p:nvPr/>
            </p:nvSpPr>
            <p:spPr>
              <a:xfrm>
                <a:off x="8293931" y="2299133"/>
                <a:ext cx="279128" cy="517588"/>
              </a:xfrm>
              <a:prstGeom prst="trapezoid">
                <a:avLst>
                  <a:gd name="adj" fmla="val 26646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06" name="Group 105"/>
              <p:cNvGrpSpPr/>
              <p:nvPr/>
            </p:nvGrpSpPr>
            <p:grpSpPr>
              <a:xfrm>
                <a:off x="6460651" y="2200454"/>
                <a:ext cx="1336320" cy="1353514"/>
                <a:chOff x="6460651" y="2200454"/>
                <a:chExt cx="1336320" cy="1353514"/>
              </a:xfrm>
              <a:grpFill/>
            </p:grpSpPr>
            <p:sp>
              <p:nvSpPr>
                <p:cNvPr id="118" name="Oval 117"/>
                <p:cNvSpPr/>
                <p:nvPr/>
              </p:nvSpPr>
              <p:spPr>
                <a:xfrm rot="20034444">
                  <a:off x="7021881" y="2200454"/>
                  <a:ext cx="775090" cy="38754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9" name="Oval 118"/>
                <p:cNvSpPr/>
                <p:nvPr/>
              </p:nvSpPr>
              <p:spPr>
                <a:xfrm rot="18345651">
                  <a:off x="6266879" y="2972650"/>
                  <a:ext cx="775090" cy="38754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5" name="Trapezoid 124"/>
                <p:cNvSpPr/>
                <p:nvPr/>
              </p:nvSpPr>
              <p:spPr>
                <a:xfrm rot="19819861">
                  <a:off x="7480918" y="2502704"/>
                  <a:ext cx="279128" cy="517588"/>
                </a:xfrm>
                <a:prstGeom prst="trapezoid">
                  <a:avLst>
                    <a:gd name="adj" fmla="val 2664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6" name="Trapezoid 125"/>
                <p:cNvSpPr/>
                <p:nvPr/>
              </p:nvSpPr>
              <p:spPr>
                <a:xfrm rot="18131512">
                  <a:off x="6851987" y="3134187"/>
                  <a:ext cx="279128" cy="517588"/>
                </a:xfrm>
                <a:prstGeom prst="trapezoid">
                  <a:avLst>
                    <a:gd name="adj" fmla="val 2664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7" name="Group 106"/>
              <p:cNvGrpSpPr/>
              <p:nvPr/>
            </p:nvGrpSpPr>
            <p:grpSpPr>
              <a:xfrm flipH="1">
                <a:off x="9095803" y="2200454"/>
                <a:ext cx="1336320" cy="1353514"/>
                <a:chOff x="6460651" y="2200454"/>
                <a:chExt cx="1336320" cy="1353514"/>
              </a:xfrm>
              <a:grpFill/>
            </p:grpSpPr>
            <p:sp>
              <p:nvSpPr>
                <p:cNvPr id="108" name="Oval 107"/>
                <p:cNvSpPr/>
                <p:nvPr/>
              </p:nvSpPr>
              <p:spPr>
                <a:xfrm rot="20034444">
                  <a:off x="7021881" y="2200454"/>
                  <a:ext cx="775090" cy="38754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Oval 108"/>
                <p:cNvSpPr/>
                <p:nvPr/>
              </p:nvSpPr>
              <p:spPr>
                <a:xfrm rot="18345651">
                  <a:off x="6266879" y="2972650"/>
                  <a:ext cx="775090" cy="38754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3" name="Trapezoid 112"/>
                <p:cNvSpPr/>
                <p:nvPr/>
              </p:nvSpPr>
              <p:spPr>
                <a:xfrm rot="19819861">
                  <a:off x="7480918" y="2502704"/>
                  <a:ext cx="279128" cy="517588"/>
                </a:xfrm>
                <a:prstGeom prst="trapezoid">
                  <a:avLst>
                    <a:gd name="adj" fmla="val 2664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Trapezoid 113"/>
                <p:cNvSpPr/>
                <p:nvPr/>
              </p:nvSpPr>
              <p:spPr>
                <a:xfrm rot="18131512">
                  <a:off x="6851987" y="3134187"/>
                  <a:ext cx="279128" cy="517588"/>
                </a:xfrm>
                <a:prstGeom prst="trapezoid">
                  <a:avLst>
                    <a:gd name="adj" fmla="val 2664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236" name="Group 235"/>
          <p:cNvGrpSpPr/>
          <p:nvPr/>
        </p:nvGrpSpPr>
        <p:grpSpPr>
          <a:xfrm>
            <a:off x="10584352" y="1981610"/>
            <a:ext cx="503760" cy="517128"/>
            <a:chOff x="6206178" y="1941662"/>
            <a:chExt cx="4480417" cy="4599295"/>
          </a:xfrm>
          <a:solidFill>
            <a:schemeClr val="accent6"/>
          </a:solidFill>
        </p:grpSpPr>
        <p:sp>
          <p:nvSpPr>
            <p:cNvPr id="237" name="Oval 236"/>
            <p:cNvSpPr/>
            <p:nvPr/>
          </p:nvSpPr>
          <p:spPr>
            <a:xfrm>
              <a:off x="6976152" y="2784294"/>
              <a:ext cx="2938412" cy="29384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8" name="Oval 237"/>
            <p:cNvSpPr/>
            <p:nvPr/>
          </p:nvSpPr>
          <p:spPr>
            <a:xfrm rot="16200000">
              <a:off x="6012406" y="4059728"/>
              <a:ext cx="775090" cy="38754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9" name="Trapezoid 238"/>
            <p:cNvSpPr/>
            <p:nvPr/>
          </p:nvSpPr>
          <p:spPr>
            <a:xfrm rot="16200000">
              <a:off x="6681100" y="3994706"/>
              <a:ext cx="279128" cy="517588"/>
            </a:xfrm>
            <a:prstGeom prst="trapezoid">
              <a:avLst>
                <a:gd name="adj" fmla="val 2664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0" name="Oval 239"/>
            <p:cNvSpPr/>
            <p:nvPr/>
          </p:nvSpPr>
          <p:spPr>
            <a:xfrm rot="5400000" flipH="1">
              <a:off x="10105278" y="4059728"/>
              <a:ext cx="775090" cy="38754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1" name="Trapezoid 240"/>
            <p:cNvSpPr/>
            <p:nvPr/>
          </p:nvSpPr>
          <p:spPr>
            <a:xfrm rot="5400000" flipH="1">
              <a:off x="9932546" y="3994706"/>
              <a:ext cx="279128" cy="517588"/>
            </a:xfrm>
            <a:prstGeom prst="trapezoid">
              <a:avLst>
                <a:gd name="adj" fmla="val 2664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2" name="Group 241"/>
            <p:cNvGrpSpPr/>
            <p:nvPr/>
          </p:nvGrpSpPr>
          <p:grpSpPr>
            <a:xfrm>
              <a:off x="6460651" y="1941662"/>
              <a:ext cx="3971472" cy="1612306"/>
              <a:chOff x="6460651" y="1941662"/>
              <a:chExt cx="3971472" cy="1612306"/>
            </a:xfrm>
            <a:grpFill/>
          </p:grpSpPr>
          <p:sp>
            <p:nvSpPr>
              <p:cNvPr id="256" name="Oval 255"/>
              <p:cNvSpPr/>
              <p:nvPr/>
            </p:nvSpPr>
            <p:spPr>
              <a:xfrm>
                <a:off x="8057813" y="1941662"/>
                <a:ext cx="775090" cy="38754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7" name="Trapezoid 256"/>
              <p:cNvSpPr/>
              <p:nvPr/>
            </p:nvSpPr>
            <p:spPr>
              <a:xfrm>
                <a:off x="8293931" y="2299133"/>
                <a:ext cx="279128" cy="517588"/>
              </a:xfrm>
              <a:prstGeom prst="trapezoid">
                <a:avLst>
                  <a:gd name="adj" fmla="val 26646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58" name="Group 257"/>
              <p:cNvGrpSpPr/>
              <p:nvPr/>
            </p:nvGrpSpPr>
            <p:grpSpPr>
              <a:xfrm>
                <a:off x="6460651" y="2200454"/>
                <a:ext cx="1336320" cy="1353514"/>
                <a:chOff x="6460651" y="2200454"/>
                <a:chExt cx="1336320" cy="1353514"/>
              </a:xfrm>
              <a:grpFill/>
            </p:grpSpPr>
            <p:sp>
              <p:nvSpPr>
                <p:cNvPr id="264" name="Oval 263"/>
                <p:cNvSpPr/>
                <p:nvPr/>
              </p:nvSpPr>
              <p:spPr>
                <a:xfrm rot="20034444">
                  <a:off x="7021881" y="2200454"/>
                  <a:ext cx="775090" cy="38754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5" name="Oval 264"/>
                <p:cNvSpPr/>
                <p:nvPr/>
              </p:nvSpPr>
              <p:spPr>
                <a:xfrm rot="18345651">
                  <a:off x="6266879" y="2972650"/>
                  <a:ext cx="775090" cy="38754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6" name="Trapezoid 265"/>
                <p:cNvSpPr/>
                <p:nvPr/>
              </p:nvSpPr>
              <p:spPr>
                <a:xfrm rot="19819861">
                  <a:off x="7480918" y="2502704"/>
                  <a:ext cx="279128" cy="517588"/>
                </a:xfrm>
                <a:prstGeom prst="trapezoid">
                  <a:avLst>
                    <a:gd name="adj" fmla="val 2664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7" name="Trapezoid 266"/>
                <p:cNvSpPr/>
                <p:nvPr/>
              </p:nvSpPr>
              <p:spPr>
                <a:xfrm rot="18131512">
                  <a:off x="6851987" y="3134187"/>
                  <a:ext cx="279128" cy="517588"/>
                </a:xfrm>
                <a:prstGeom prst="trapezoid">
                  <a:avLst>
                    <a:gd name="adj" fmla="val 2664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59" name="Group 258"/>
              <p:cNvGrpSpPr/>
              <p:nvPr/>
            </p:nvGrpSpPr>
            <p:grpSpPr>
              <a:xfrm flipH="1">
                <a:off x="9095803" y="2200454"/>
                <a:ext cx="1336320" cy="1353514"/>
                <a:chOff x="6460651" y="2200454"/>
                <a:chExt cx="1336320" cy="1353514"/>
              </a:xfrm>
              <a:grpFill/>
            </p:grpSpPr>
            <p:sp>
              <p:nvSpPr>
                <p:cNvPr id="260" name="Oval 259"/>
                <p:cNvSpPr/>
                <p:nvPr/>
              </p:nvSpPr>
              <p:spPr>
                <a:xfrm rot="20034444">
                  <a:off x="7021881" y="2200454"/>
                  <a:ext cx="775090" cy="38754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1" name="Oval 260"/>
                <p:cNvSpPr/>
                <p:nvPr/>
              </p:nvSpPr>
              <p:spPr>
                <a:xfrm rot="18345651">
                  <a:off x="6266879" y="2972650"/>
                  <a:ext cx="775090" cy="38754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2" name="Trapezoid 261"/>
                <p:cNvSpPr/>
                <p:nvPr/>
              </p:nvSpPr>
              <p:spPr>
                <a:xfrm rot="19819861">
                  <a:off x="7480918" y="2502704"/>
                  <a:ext cx="279128" cy="517588"/>
                </a:xfrm>
                <a:prstGeom prst="trapezoid">
                  <a:avLst>
                    <a:gd name="adj" fmla="val 2664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3" name="Trapezoid 262"/>
                <p:cNvSpPr/>
                <p:nvPr/>
              </p:nvSpPr>
              <p:spPr>
                <a:xfrm rot="18131512">
                  <a:off x="6851987" y="3134187"/>
                  <a:ext cx="279128" cy="517588"/>
                </a:xfrm>
                <a:prstGeom prst="trapezoid">
                  <a:avLst>
                    <a:gd name="adj" fmla="val 2664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243" name="Group 242"/>
            <p:cNvGrpSpPr/>
            <p:nvPr/>
          </p:nvGrpSpPr>
          <p:grpSpPr>
            <a:xfrm flipV="1">
              <a:off x="6460651" y="4928651"/>
              <a:ext cx="3971472" cy="1612306"/>
              <a:chOff x="6460651" y="1941662"/>
              <a:chExt cx="3971472" cy="1612306"/>
            </a:xfrm>
            <a:grpFill/>
          </p:grpSpPr>
          <p:sp>
            <p:nvSpPr>
              <p:cNvPr id="244" name="Oval 243"/>
              <p:cNvSpPr/>
              <p:nvPr/>
            </p:nvSpPr>
            <p:spPr>
              <a:xfrm>
                <a:off x="8057813" y="1941662"/>
                <a:ext cx="775090" cy="38754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5" name="Trapezoid 244"/>
              <p:cNvSpPr/>
              <p:nvPr/>
            </p:nvSpPr>
            <p:spPr>
              <a:xfrm>
                <a:off x="8293931" y="2299133"/>
                <a:ext cx="279128" cy="517588"/>
              </a:xfrm>
              <a:prstGeom prst="trapezoid">
                <a:avLst>
                  <a:gd name="adj" fmla="val 26646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46" name="Group 245"/>
              <p:cNvGrpSpPr/>
              <p:nvPr/>
            </p:nvGrpSpPr>
            <p:grpSpPr>
              <a:xfrm>
                <a:off x="6460651" y="2200454"/>
                <a:ext cx="1336320" cy="1353514"/>
                <a:chOff x="6460651" y="2200454"/>
                <a:chExt cx="1336320" cy="1353514"/>
              </a:xfrm>
              <a:grpFill/>
            </p:grpSpPr>
            <p:sp>
              <p:nvSpPr>
                <p:cNvPr id="252" name="Oval 251"/>
                <p:cNvSpPr/>
                <p:nvPr/>
              </p:nvSpPr>
              <p:spPr>
                <a:xfrm rot="20034444">
                  <a:off x="7021881" y="2200454"/>
                  <a:ext cx="775090" cy="38754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3" name="Oval 252"/>
                <p:cNvSpPr/>
                <p:nvPr/>
              </p:nvSpPr>
              <p:spPr>
                <a:xfrm rot="18345651">
                  <a:off x="6266879" y="2972650"/>
                  <a:ext cx="775090" cy="38754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4" name="Trapezoid 253"/>
                <p:cNvSpPr/>
                <p:nvPr/>
              </p:nvSpPr>
              <p:spPr>
                <a:xfrm rot="19819861">
                  <a:off x="7480918" y="2502704"/>
                  <a:ext cx="279128" cy="517588"/>
                </a:xfrm>
                <a:prstGeom prst="trapezoid">
                  <a:avLst>
                    <a:gd name="adj" fmla="val 2664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5" name="Trapezoid 254"/>
                <p:cNvSpPr/>
                <p:nvPr/>
              </p:nvSpPr>
              <p:spPr>
                <a:xfrm rot="18131512">
                  <a:off x="6851987" y="3134187"/>
                  <a:ext cx="279128" cy="517588"/>
                </a:xfrm>
                <a:prstGeom prst="trapezoid">
                  <a:avLst>
                    <a:gd name="adj" fmla="val 2664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47" name="Group 246"/>
              <p:cNvGrpSpPr/>
              <p:nvPr/>
            </p:nvGrpSpPr>
            <p:grpSpPr>
              <a:xfrm flipH="1">
                <a:off x="9095803" y="2200454"/>
                <a:ext cx="1336320" cy="1353514"/>
                <a:chOff x="6460651" y="2200454"/>
                <a:chExt cx="1336320" cy="1353514"/>
              </a:xfrm>
              <a:grpFill/>
            </p:grpSpPr>
            <p:sp>
              <p:nvSpPr>
                <p:cNvPr id="248" name="Oval 247"/>
                <p:cNvSpPr/>
                <p:nvPr/>
              </p:nvSpPr>
              <p:spPr>
                <a:xfrm rot="20034444">
                  <a:off x="7021881" y="2200454"/>
                  <a:ext cx="775090" cy="38754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9" name="Oval 248"/>
                <p:cNvSpPr/>
                <p:nvPr/>
              </p:nvSpPr>
              <p:spPr>
                <a:xfrm rot="18345651">
                  <a:off x="6266879" y="2972650"/>
                  <a:ext cx="775090" cy="38754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0" name="Trapezoid 249"/>
                <p:cNvSpPr/>
                <p:nvPr/>
              </p:nvSpPr>
              <p:spPr>
                <a:xfrm rot="19819861">
                  <a:off x="7480918" y="2502704"/>
                  <a:ext cx="279128" cy="517588"/>
                </a:xfrm>
                <a:prstGeom prst="trapezoid">
                  <a:avLst>
                    <a:gd name="adj" fmla="val 2664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1" name="Trapezoid 250"/>
                <p:cNvSpPr/>
                <p:nvPr/>
              </p:nvSpPr>
              <p:spPr>
                <a:xfrm rot="18131512">
                  <a:off x="6851987" y="3134187"/>
                  <a:ext cx="279128" cy="517588"/>
                </a:xfrm>
                <a:prstGeom prst="trapezoid">
                  <a:avLst>
                    <a:gd name="adj" fmla="val 2664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172929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1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" dur="500"/>
                                            <p:tgtEl>
                                              <p:spTgt spid="12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3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4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7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8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1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2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5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6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9" dur="5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0" dur="5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3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4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8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7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8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9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1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2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3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5" dur="5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6" dur="5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7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9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0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1" presetID="2" presetClass="entr" presetSubtype="8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3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4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5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7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8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9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1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2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3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5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6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7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9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70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1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3" dur="5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74" dur="5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5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7" dur="5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78" dur="5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9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81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2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3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85" dur="5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6" dur="5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7" presetID="2" presetClass="entr" presetSubtype="2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89" dur="500" fill="hold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90" dur="500" fill="hold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1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93" dur="50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94" dur="50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5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97" dur="500" fill="hold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98" dur="500" fill="hold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9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01" dur="5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02" dur="5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3" presetID="2" presetClass="entr" presetSubtype="2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05" dur="50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06" dur="50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7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09" dur="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10" dur="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1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3" dur="5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14" dur="5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5" presetID="2" presetClass="entr" presetSubtype="8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7" dur="5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18" dur="5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9" presetID="2" presetClass="entr" presetSubtype="2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21" dur="500" fill="hold"/>
                                            <p:tgtEl>
                                              <p:spTgt spid="2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2" dur="500" fill="hold"/>
                                            <p:tgtEl>
                                              <p:spTgt spid="2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21" grpId="0"/>
          <p:bldP spid="122" grpId="0" build="p"/>
          <p:bldP spid="49" grpId="0" animBg="1"/>
          <p:bldP spid="50" grpId="0"/>
          <p:bldP spid="51" grpId="0"/>
          <p:bldP spid="58" grpId="0" animBg="1"/>
          <p:bldGraphic spid="65" grpId="0">
            <p:bldAsOne/>
          </p:bldGraphic>
          <p:bldP spid="67" grpId="0" animBg="1"/>
          <p:bldP spid="72" grpId="0" animBg="1"/>
          <p:bldP spid="73" grpId="0" animBg="1"/>
          <p:bldP spid="74" grpId="0" animBg="1"/>
          <p:bldP spid="79" grpId="0" animBg="1"/>
          <p:bldP spid="80" grpId="0" animBg="1"/>
          <p:bldP spid="81" grpId="0" animBg="1"/>
          <p:bldP spid="82" grpId="0"/>
          <p:bldP spid="83" grpId="0"/>
          <p:bldP spid="84" grpId="0" animBg="1"/>
          <p:bldGraphic spid="85" grpId="0">
            <p:bldAsOne/>
          </p:bldGraphic>
          <p:bldP spid="86" grpId="0" animBg="1"/>
          <p:bldP spid="88" grpId="0" animBg="1"/>
          <p:bldP spid="89" grpId="0" animBg="1"/>
          <p:bldP spid="90" grpId="0" animBg="1"/>
          <p:bldP spid="92" grpId="0" animBg="1"/>
          <p:bldP spid="93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1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" dur="500"/>
                                            <p:tgtEl>
                                              <p:spTgt spid="12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5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1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2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3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5" dur="5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6" dur="5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7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9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0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1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3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4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7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8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1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2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3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5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6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7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9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0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1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3" dur="5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4" dur="5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5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7" dur="5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8" dur="5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9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1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2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3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5" dur="5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6" dur="5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7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9" dur="500" fill="hold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0" dur="500" fill="hold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1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3" dur="50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4" dur="50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5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7" dur="500" fill="hold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8" dur="500" fill="hold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9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1" dur="5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2" dur="5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3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5" dur="50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6" dur="50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7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9" dur="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0" dur="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1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3" dur="5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4" dur="5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7" dur="5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8" dur="5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9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1" dur="500" fill="hold"/>
                                            <p:tgtEl>
                                              <p:spTgt spid="2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2" dur="500" fill="hold"/>
                                            <p:tgtEl>
                                              <p:spTgt spid="2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21" grpId="0"/>
          <p:bldP spid="122" grpId="0" build="p"/>
          <p:bldP spid="49" grpId="0" animBg="1"/>
          <p:bldP spid="50" grpId="0"/>
          <p:bldP spid="51" grpId="0"/>
          <p:bldP spid="58" grpId="0" animBg="1"/>
          <p:bldGraphic spid="65" grpId="0">
            <p:bldAsOne/>
          </p:bldGraphic>
          <p:bldP spid="67" grpId="0" animBg="1"/>
          <p:bldP spid="72" grpId="0" animBg="1"/>
          <p:bldP spid="73" grpId="0" animBg="1"/>
          <p:bldP spid="74" grpId="0" animBg="1"/>
          <p:bldP spid="79" grpId="0" animBg="1"/>
          <p:bldP spid="80" grpId="0" animBg="1"/>
          <p:bldP spid="81" grpId="0" animBg="1"/>
          <p:bldP spid="82" grpId="0"/>
          <p:bldP spid="83" grpId="0"/>
          <p:bldP spid="84" grpId="0" animBg="1"/>
          <p:bldGraphic spid="85" grpId="0">
            <p:bldAsOne/>
          </p:bldGraphic>
          <p:bldP spid="86" grpId="0" animBg="1"/>
          <p:bldP spid="88" grpId="0" animBg="1"/>
          <p:bldP spid="89" grpId="0" animBg="1"/>
          <p:bldP spid="90" grpId="0" animBg="1"/>
          <p:bldP spid="92" grpId="0" animBg="1"/>
          <p:bldP spid="93" grpId="0" animBg="1"/>
        </p:bldLst>
      </p:timing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itle 1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Medical Dashboard</a:t>
            </a:r>
            <a:endParaRPr lang="en-US" dirty="0"/>
          </a:p>
        </p:txBody>
      </p:sp>
      <p:sp>
        <p:nvSpPr>
          <p:cNvPr id="122" name="Text Placeholder 12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Lorem ipsum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9C3D7-7524-486C-B0C0-178B9875E59A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3" name="Rounded Rectangle 52"/>
          <p:cNvSpPr/>
          <p:nvPr/>
        </p:nvSpPr>
        <p:spPr>
          <a:xfrm>
            <a:off x="839787" y="1718833"/>
            <a:ext cx="3996000" cy="2360773"/>
          </a:xfrm>
          <a:prstGeom prst="roundRect">
            <a:avLst>
              <a:gd name="adj" fmla="val 10008"/>
            </a:avLst>
          </a:prstGeom>
          <a:solidFill>
            <a:schemeClr val="accent1"/>
          </a:solidFill>
          <a:ln>
            <a:noFill/>
          </a:ln>
          <a:effectLst>
            <a:outerShdw blurRad="76200" dist="127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1169351" y="2853637"/>
            <a:ext cx="1492536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FFFFFF"/>
                </a:solidFill>
                <a:latin typeface="+mj-lt"/>
              </a:rPr>
              <a:t>96%</a:t>
            </a:r>
            <a:endParaRPr lang="en-US" sz="32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169352" y="3424873"/>
            <a:ext cx="1492536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200" dirty="0" smtClean="0">
                <a:solidFill>
                  <a:srgbClr val="FFFFFF"/>
                </a:solidFill>
              </a:rPr>
              <a:t>Lorem ipsum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60" name="Rounded Rectangle 59"/>
          <p:cNvSpPr/>
          <p:nvPr/>
        </p:nvSpPr>
        <p:spPr>
          <a:xfrm>
            <a:off x="3899646" y="1929852"/>
            <a:ext cx="759983" cy="30626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latin typeface="+mj-lt"/>
              </a:rPr>
              <a:t>APR</a:t>
            </a:r>
            <a:endParaRPr lang="en-US" sz="12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082566" y="1932397"/>
            <a:ext cx="2293382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400" b="1" dirty="0" smtClean="0">
                <a:solidFill>
                  <a:srgbClr val="FFFFFF"/>
                </a:solidFill>
                <a:latin typeface="+mj-lt"/>
              </a:rPr>
              <a:t>Health Activity</a:t>
            </a:r>
            <a:endParaRPr lang="en-US" sz="14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303507" y="2289750"/>
            <a:ext cx="3356122" cy="27611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dirty="0" smtClean="0">
                <a:solidFill>
                  <a:srgbClr val="FFFFFF"/>
                </a:solidFill>
              </a:rPr>
              <a:t>Lorem ipsum is simply text.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63" name="Freeform 30"/>
          <p:cNvSpPr>
            <a:spLocks/>
          </p:cNvSpPr>
          <p:nvPr/>
        </p:nvSpPr>
        <p:spPr bwMode="auto">
          <a:xfrm>
            <a:off x="1169351" y="2394240"/>
            <a:ext cx="144391" cy="81664"/>
          </a:xfrm>
          <a:custGeom>
            <a:avLst/>
            <a:gdLst>
              <a:gd name="T0" fmla="*/ 180 w 180"/>
              <a:gd name="T1" fmla="*/ 12 h 102"/>
              <a:gd name="T2" fmla="*/ 177 w 180"/>
              <a:gd name="T3" fmla="*/ 20 h 102"/>
              <a:gd name="T4" fmla="*/ 98 w 180"/>
              <a:gd name="T5" fmla="*/ 98 h 102"/>
              <a:gd name="T6" fmla="*/ 90 w 180"/>
              <a:gd name="T7" fmla="*/ 102 h 102"/>
              <a:gd name="T8" fmla="*/ 82 w 180"/>
              <a:gd name="T9" fmla="*/ 98 h 102"/>
              <a:gd name="T10" fmla="*/ 3 w 180"/>
              <a:gd name="T11" fmla="*/ 20 h 102"/>
              <a:gd name="T12" fmla="*/ 0 w 180"/>
              <a:gd name="T13" fmla="*/ 12 h 102"/>
              <a:gd name="T14" fmla="*/ 3 w 180"/>
              <a:gd name="T15" fmla="*/ 4 h 102"/>
              <a:gd name="T16" fmla="*/ 11 w 180"/>
              <a:gd name="T17" fmla="*/ 0 h 102"/>
              <a:gd name="T18" fmla="*/ 169 w 180"/>
              <a:gd name="T19" fmla="*/ 0 h 102"/>
              <a:gd name="T20" fmla="*/ 177 w 180"/>
              <a:gd name="T21" fmla="*/ 4 h 102"/>
              <a:gd name="T22" fmla="*/ 180 w 180"/>
              <a:gd name="T23" fmla="*/ 12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80" h="102">
                <a:moveTo>
                  <a:pt x="180" y="12"/>
                </a:moveTo>
                <a:cubicBezTo>
                  <a:pt x="180" y="15"/>
                  <a:pt x="179" y="17"/>
                  <a:pt x="177" y="20"/>
                </a:cubicBezTo>
                <a:cubicBezTo>
                  <a:pt x="98" y="98"/>
                  <a:pt x="98" y="98"/>
                  <a:pt x="98" y="98"/>
                </a:cubicBezTo>
                <a:cubicBezTo>
                  <a:pt x="95" y="101"/>
                  <a:pt x="93" y="102"/>
                  <a:pt x="90" y="102"/>
                </a:cubicBezTo>
                <a:cubicBezTo>
                  <a:pt x="87" y="102"/>
                  <a:pt x="84" y="101"/>
                  <a:pt x="82" y="98"/>
                </a:cubicBezTo>
                <a:cubicBezTo>
                  <a:pt x="3" y="20"/>
                  <a:pt x="3" y="20"/>
                  <a:pt x="3" y="20"/>
                </a:cubicBezTo>
                <a:cubicBezTo>
                  <a:pt x="1" y="17"/>
                  <a:pt x="0" y="15"/>
                  <a:pt x="0" y="12"/>
                </a:cubicBezTo>
                <a:cubicBezTo>
                  <a:pt x="0" y="9"/>
                  <a:pt x="1" y="6"/>
                  <a:pt x="3" y="4"/>
                </a:cubicBezTo>
                <a:cubicBezTo>
                  <a:pt x="5" y="2"/>
                  <a:pt x="8" y="0"/>
                  <a:pt x="11" y="0"/>
                </a:cubicBezTo>
                <a:cubicBezTo>
                  <a:pt x="169" y="0"/>
                  <a:pt x="169" y="0"/>
                  <a:pt x="169" y="0"/>
                </a:cubicBezTo>
                <a:cubicBezTo>
                  <a:pt x="172" y="0"/>
                  <a:pt x="174" y="2"/>
                  <a:pt x="177" y="4"/>
                </a:cubicBezTo>
                <a:cubicBezTo>
                  <a:pt x="179" y="6"/>
                  <a:pt x="180" y="9"/>
                  <a:pt x="180" y="1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>
              <a:solidFill>
                <a:srgbClr val="FFFFFF"/>
              </a:solidFill>
            </a:endParaRPr>
          </a:p>
        </p:txBody>
      </p:sp>
      <p:sp>
        <p:nvSpPr>
          <p:cNvPr id="68" name="Freeform 67"/>
          <p:cNvSpPr/>
          <p:nvPr/>
        </p:nvSpPr>
        <p:spPr>
          <a:xfrm>
            <a:off x="3930190" y="2591999"/>
            <a:ext cx="603732" cy="1159594"/>
          </a:xfrm>
          <a:custGeom>
            <a:avLst/>
            <a:gdLst>
              <a:gd name="connsiteX0" fmla="*/ 1012062 w 1854838"/>
              <a:gd name="connsiteY0" fmla="*/ 3101266 h 3562613"/>
              <a:gd name="connsiteX1" fmla="*/ 1012063 w 1854838"/>
              <a:gd name="connsiteY1" fmla="*/ 3334899 h 3562613"/>
              <a:gd name="connsiteX2" fmla="*/ 1410745 w 1854838"/>
              <a:gd name="connsiteY2" fmla="*/ 3334899 h 3562613"/>
              <a:gd name="connsiteX3" fmla="*/ 1560973 w 1854838"/>
              <a:gd name="connsiteY3" fmla="*/ 3485126 h 3562613"/>
              <a:gd name="connsiteX4" fmla="*/ 1560972 w 1854838"/>
              <a:gd name="connsiteY4" fmla="*/ 3562613 h 3562613"/>
              <a:gd name="connsiteX5" fmla="*/ 22107 w 1854838"/>
              <a:gd name="connsiteY5" fmla="*/ 3562613 h 3562613"/>
              <a:gd name="connsiteX6" fmla="*/ 22107 w 1854838"/>
              <a:gd name="connsiteY6" fmla="*/ 3485126 h 3562613"/>
              <a:gd name="connsiteX7" fmla="*/ 172334 w 1854838"/>
              <a:gd name="connsiteY7" fmla="*/ 3334898 h 3562613"/>
              <a:gd name="connsiteX8" fmla="*/ 563826 w 1854838"/>
              <a:gd name="connsiteY8" fmla="*/ 3334899 h 3562613"/>
              <a:gd name="connsiteX9" fmla="*/ 563826 w 1854838"/>
              <a:gd name="connsiteY9" fmla="*/ 3120914 h 3562613"/>
              <a:gd name="connsiteX10" fmla="*/ 891886 w 1854838"/>
              <a:gd name="connsiteY10" fmla="*/ 3120914 h 3562613"/>
              <a:gd name="connsiteX11" fmla="*/ 892127 w 1854838"/>
              <a:gd name="connsiteY11" fmla="*/ 3122805 h 3562613"/>
              <a:gd name="connsiteX12" fmla="*/ 903197 w 1854838"/>
              <a:gd name="connsiteY12" fmla="*/ 3120914 h 3562613"/>
              <a:gd name="connsiteX13" fmla="*/ 914486 w 1854838"/>
              <a:gd name="connsiteY13" fmla="*/ 3120914 h 3562613"/>
              <a:gd name="connsiteX14" fmla="*/ 914486 w 1854838"/>
              <a:gd name="connsiteY14" fmla="*/ 3118986 h 3562613"/>
              <a:gd name="connsiteX15" fmla="*/ 1001392 w 1854838"/>
              <a:gd name="connsiteY15" fmla="*/ 3104147 h 3562613"/>
              <a:gd name="connsiteX16" fmla="*/ 666896 w 1854838"/>
              <a:gd name="connsiteY16" fmla="*/ 2520713 h 3562613"/>
              <a:gd name="connsiteX17" fmla="*/ 666896 w 1854838"/>
              <a:gd name="connsiteY17" fmla="*/ 2646964 h 3562613"/>
              <a:gd name="connsiteX18" fmla="*/ 22108 w 1854838"/>
              <a:gd name="connsiteY18" fmla="*/ 2646964 h 3562613"/>
              <a:gd name="connsiteX19" fmla="*/ 22107 w 1854838"/>
              <a:gd name="connsiteY19" fmla="*/ 2520714 h 3562613"/>
              <a:gd name="connsiteX20" fmla="*/ 616223 w 1854838"/>
              <a:gd name="connsiteY20" fmla="*/ 2135315 h 3562613"/>
              <a:gd name="connsiteX21" fmla="*/ 631683 w 1854838"/>
              <a:gd name="connsiteY21" fmla="*/ 2190049 h 3562613"/>
              <a:gd name="connsiteX22" fmla="*/ 601288 w 1854838"/>
              <a:gd name="connsiteY22" fmla="*/ 2244372 h 3562613"/>
              <a:gd name="connsiteX23" fmla="*/ 579793 w 1854838"/>
              <a:gd name="connsiteY23" fmla="*/ 2250443 h 3562613"/>
              <a:gd name="connsiteX24" fmla="*/ 525470 w 1854838"/>
              <a:gd name="connsiteY24" fmla="*/ 2220049 h 3562613"/>
              <a:gd name="connsiteX25" fmla="*/ 511017 w 1854838"/>
              <a:gd name="connsiteY25" fmla="*/ 2168877 h 3562613"/>
              <a:gd name="connsiteX26" fmla="*/ 547529 w 1854838"/>
              <a:gd name="connsiteY26" fmla="*/ 2165871 h 3562613"/>
              <a:gd name="connsiteX27" fmla="*/ 342877 w 1854838"/>
              <a:gd name="connsiteY27" fmla="*/ 2121220 h 3562613"/>
              <a:gd name="connsiteX28" fmla="*/ 353172 w 1854838"/>
              <a:gd name="connsiteY28" fmla="*/ 2129937 h 3562613"/>
              <a:gd name="connsiteX29" fmla="*/ 389297 w 1854838"/>
              <a:gd name="connsiteY29" fmla="*/ 2150944 h 3562613"/>
              <a:gd name="connsiteX30" fmla="*/ 428542 w 1854838"/>
              <a:gd name="connsiteY30" fmla="*/ 2165301 h 3562613"/>
              <a:gd name="connsiteX31" fmla="*/ 442916 w 1854838"/>
              <a:gd name="connsiteY31" fmla="*/ 2167841 h 3562613"/>
              <a:gd name="connsiteX32" fmla="*/ 412990 w 1854838"/>
              <a:gd name="connsiteY32" fmla="*/ 2231622 h 3562613"/>
              <a:gd name="connsiteX33" fmla="*/ 354445 w 1854838"/>
              <a:gd name="connsiteY33" fmla="*/ 2252773 h 3562613"/>
              <a:gd name="connsiteX34" fmla="*/ 334224 w 1854838"/>
              <a:gd name="connsiteY34" fmla="*/ 2243285 h 3562613"/>
              <a:gd name="connsiteX35" fmla="*/ 313073 w 1854838"/>
              <a:gd name="connsiteY35" fmla="*/ 2184740 h 3562613"/>
              <a:gd name="connsiteX36" fmla="*/ 258134 w 1854838"/>
              <a:gd name="connsiteY36" fmla="*/ 1973000 h 3562613"/>
              <a:gd name="connsiteX37" fmla="*/ 276687 w 1854838"/>
              <a:gd name="connsiteY37" fmla="*/ 2038790 h 3562613"/>
              <a:gd name="connsiteX38" fmla="*/ 301662 w 1854838"/>
              <a:gd name="connsiteY38" fmla="*/ 2074431 h 3562613"/>
              <a:gd name="connsiteX39" fmla="*/ 257211 w 1854838"/>
              <a:gd name="connsiteY39" fmla="*/ 2094180 h 3562613"/>
              <a:gd name="connsiteX40" fmla="*/ 199116 w 1854838"/>
              <a:gd name="connsiteY40" fmla="*/ 2071827 h 3562613"/>
              <a:gd name="connsiteX41" fmla="*/ 190045 w 1854838"/>
              <a:gd name="connsiteY41" fmla="*/ 2051414 h 3562613"/>
              <a:gd name="connsiteX42" fmla="*/ 212400 w 1854838"/>
              <a:gd name="connsiteY42" fmla="*/ 1993319 h 3562613"/>
              <a:gd name="connsiteX43" fmla="*/ 302060 w 1854838"/>
              <a:gd name="connsiteY43" fmla="*/ 1881349 h 3562613"/>
              <a:gd name="connsiteX44" fmla="*/ 652395 w 1854838"/>
              <a:gd name="connsiteY44" fmla="*/ 2045728 h 3562613"/>
              <a:gd name="connsiteX45" fmla="*/ 635780 w 1854838"/>
              <a:gd name="connsiteY45" fmla="*/ 2073500 h 3562613"/>
              <a:gd name="connsiteX46" fmla="*/ 397688 w 1854838"/>
              <a:gd name="connsiteY46" fmla="*/ 2133059 h 3562613"/>
              <a:gd name="connsiteX47" fmla="*/ 291321 w 1854838"/>
              <a:gd name="connsiteY47" fmla="*/ 1911879 h 3562613"/>
              <a:gd name="connsiteX48" fmla="*/ 291390 w 1854838"/>
              <a:gd name="connsiteY48" fmla="*/ 1684016 h 3562613"/>
              <a:gd name="connsiteX49" fmla="*/ 810985 w 1854838"/>
              <a:gd name="connsiteY49" fmla="*/ 1927813 h 3562613"/>
              <a:gd name="connsiteX50" fmla="*/ 751931 w 1854838"/>
              <a:gd name="connsiteY50" fmla="*/ 2053674 h 3562613"/>
              <a:gd name="connsiteX51" fmla="*/ 232336 w 1854838"/>
              <a:gd name="connsiteY51" fmla="*/ 1809877 h 3562613"/>
              <a:gd name="connsiteX52" fmla="*/ 812902 w 1854838"/>
              <a:gd name="connsiteY52" fmla="*/ 664082 h 3562613"/>
              <a:gd name="connsiteX53" fmla="*/ 1262091 w 1854838"/>
              <a:gd name="connsiteY53" fmla="*/ 874844 h 3562613"/>
              <a:gd name="connsiteX54" fmla="*/ 1183682 w 1854838"/>
              <a:gd name="connsiteY54" fmla="*/ 1041954 h 3562613"/>
              <a:gd name="connsiteX55" fmla="*/ 1345098 w 1854838"/>
              <a:gd name="connsiteY55" fmla="*/ 1123443 h 3562613"/>
              <a:gd name="connsiteX56" fmla="*/ 1848752 w 1854838"/>
              <a:gd name="connsiteY56" fmla="*/ 1916383 h 3562613"/>
              <a:gd name="connsiteX57" fmla="*/ 1001392 w 1854838"/>
              <a:gd name="connsiteY57" fmla="*/ 3072986 h 3562613"/>
              <a:gd name="connsiteX58" fmla="*/ 914486 w 1854838"/>
              <a:gd name="connsiteY58" fmla="*/ 3087826 h 3562613"/>
              <a:gd name="connsiteX59" fmla="*/ 914486 w 1854838"/>
              <a:gd name="connsiteY59" fmla="*/ 3089754 h 3562613"/>
              <a:gd name="connsiteX60" fmla="*/ 903197 w 1854838"/>
              <a:gd name="connsiteY60" fmla="*/ 3089753 h 3562613"/>
              <a:gd name="connsiteX61" fmla="*/ 892126 w 1854838"/>
              <a:gd name="connsiteY61" fmla="*/ 3091643 h 3562613"/>
              <a:gd name="connsiteX62" fmla="*/ 891887 w 1854838"/>
              <a:gd name="connsiteY62" fmla="*/ 3089753 h 3562613"/>
              <a:gd name="connsiteX63" fmla="*/ 0 w 1854838"/>
              <a:gd name="connsiteY63" fmla="*/ 3089753 h 3562613"/>
              <a:gd name="connsiteX64" fmla="*/ 1 w 1854838"/>
              <a:gd name="connsiteY64" fmla="*/ 2741236 h 3562613"/>
              <a:gd name="connsiteX65" fmla="*/ 854796 w 1854838"/>
              <a:gd name="connsiteY65" fmla="*/ 2741236 h 3562613"/>
              <a:gd name="connsiteX66" fmla="*/ 993632 w 1854838"/>
              <a:gd name="connsiteY66" fmla="*/ 2711089 h 3562613"/>
              <a:gd name="connsiteX67" fmla="*/ 1498892 w 1854838"/>
              <a:gd name="connsiteY67" fmla="*/ 1952245 h 3562613"/>
              <a:gd name="connsiteX68" fmla="*/ 1118877 w 1854838"/>
              <a:gd name="connsiteY68" fmla="*/ 1398724 h 3562613"/>
              <a:gd name="connsiteX69" fmla="*/ 1033233 w 1854838"/>
              <a:gd name="connsiteY69" fmla="*/ 1362600 h 3562613"/>
              <a:gd name="connsiteX70" fmla="*/ 788640 w 1854838"/>
              <a:gd name="connsiteY70" fmla="*/ 1883891 h 3562613"/>
              <a:gd name="connsiteX71" fmla="*/ 339451 w 1854838"/>
              <a:gd name="connsiteY71" fmla="*/ 1673129 h 3562613"/>
              <a:gd name="connsiteX72" fmla="*/ 673676 w 1854838"/>
              <a:gd name="connsiteY72" fmla="*/ 960808 h 3562613"/>
              <a:gd name="connsiteX73" fmla="*/ 673604 w 1854838"/>
              <a:gd name="connsiteY73" fmla="*/ 959888 h 3562613"/>
              <a:gd name="connsiteX74" fmla="*/ 674114 w 1854838"/>
              <a:gd name="connsiteY74" fmla="*/ 959875 h 3562613"/>
              <a:gd name="connsiteX75" fmla="*/ 912156 w 1854838"/>
              <a:gd name="connsiteY75" fmla="*/ 521830 h 3562613"/>
              <a:gd name="connsiteX76" fmla="*/ 1308061 w 1854838"/>
              <a:gd name="connsiteY76" fmla="*/ 707590 h 3562613"/>
              <a:gd name="connsiteX77" fmla="*/ 1310851 w 1854838"/>
              <a:gd name="connsiteY77" fmla="*/ 862469 h 3562613"/>
              <a:gd name="connsiteX78" fmla="*/ 791255 w 1854838"/>
              <a:gd name="connsiteY78" fmla="*/ 618672 h 3562613"/>
              <a:gd name="connsiteX79" fmla="*/ 1123709 w 1854838"/>
              <a:gd name="connsiteY79" fmla="*/ 101990 h 3562613"/>
              <a:gd name="connsiteX80" fmla="*/ 1495744 w 1854838"/>
              <a:gd name="connsiteY80" fmla="*/ 276551 h 3562613"/>
              <a:gd name="connsiteX81" fmla="*/ 1309974 w 1854838"/>
              <a:gd name="connsiteY81" fmla="*/ 672475 h 3562613"/>
              <a:gd name="connsiteX82" fmla="*/ 937940 w 1854838"/>
              <a:gd name="connsiteY82" fmla="*/ 497914 h 3562613"/>
              <a:gd name="connsiteX83" fmla="*/ 1171564 w 1854838"/>
              <a:gd name="connsiteY83" fmla="*/ 0 h 3562613"/>
              <a:gd name="connsiteX84" fmla="*/ 1543598 w 1854838"/>
              <a:gd name="connsiteY84" fmla="*/ 174561 h 3562613"/>
              <a:gd name="connsiteX85" fmla="*/ 1509593 w 1854838"/>
              <a:gd name="connsiteY85" fmla="*/ 247035 h 3562613"/>
              <a:gd name="connsiteX86" fmla="*/ 1137558 w 1854838"/>
              <a:gd name="connsiteY86" fmla="*/ 72474 h 3562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1854838" h="3562613">
                <a:moveTo>
                  <a:pt x="1012062" y="3101266"/>
                </a:moveTo>
                <a:lnTo>
                  <a:pt x="1012063" y="3334899"/>
                </a:lnTo>
                <a:lnTo>
                  <a:pt x="1410745" y="3334899"/>
                </a:lnTo>
                <a:cubicBezTo>
                  <a:pt x="1493714" y="3334898"/>
                  <a:pt x="1560972" y="3402157"/>
                  <a:pt x="1560973" y="3485126"/>
                </a:cubicBezTo>
                <a:lnTo>
                  <a:pt x="1560972" y="3562613"/>
                </a:lnTo>
                <a:lnTo>
                  <a:pt x="22107" y="3562613"/>
                </a:lnTo>
                <a:lnTo>
                  <a:pt x="22107" y="3485126"/>
                </a:lnTo>
                <a:cubicBezTo>
                  <a:pt x="22107" y="3402157"/>
                  <a:pt x="89366" y="3334899"/>
                  <a:pt x="172334" y="3334898"/>
                </a:cubicBezTo>
                <a:lnTo>
                  <a:pt x="563826" y="3334899"/>
                </a:lnTo>
                <a:lnTo>
                  <a:pt x="563826" y="3120914"/>
                </a:lnTo>
                <a:lnTo>
                  <a:pt x="891886" y="3120914"/>
                </a:lnTo>
                <a:lnTo>
                  <a:pt x="892127" y="3122805"/>
                </a:lnTo>
                <a:lnTo>
                  <a:pt x="903197" y="3120914"/>
                </a:lnTo>
                <a:lnTo>
                  <a:pt x="914486" y="3120914"/>
                </a:lnTo>
                <a:lnTo>
                  <a:pt x="914486" y="3118986"/>
                </a:lnTo>
                <a:lnTo>
                  <a:pt x="1001392" y="3104147"/>
                </a:lnTo>
                <a:close/>
                <a:moveTo>
                  <a:pt x="666896" y="2520713"/>
                </a:moveTo>
                <a:lnTo>
                  <a:pt x="666896" y="2646964"/>
                </a:lnTo>
                <a:lnTo>
                  <a:pt x="22108" y="2646964"/>
                </a:lnTo>
                <a:lnTo>
                  <a:pt x="22107" y="2520714"/>
                </a:lnTo>
                <a:close/>
                <a:moveTo>
                  <a:pt x="616223" y="2135315"/>
                </a:moveTo>
                <a:lnTo>
                  <a:pt x="631683" y="2190049"/>
                </a:lnTo>
                <a:cubicBezTo>
                  <a:pt x="638291" y="2213443"/>
                  <a:pt x="624682" y="2237764"/>
                  <a:pt x="601288" y="2244372"/>
                </a:cubicBezTo>
                <a:lnTo>
                  <a:pt x="579793" y="2250443"/>
                </a:lnTo>
                <a:cubicBezTo>
                  <a:pt x="556398" y="2257051"/>
                  <a:pt x="532077" y="2243444"/>
                  <a:pt x="525470" y="2220049"/>
                </a:cubicBezTo>
                <a:lnTo>
                  <a:pt x="511017" y="2168877"/>
                </a:lnTo>
                <a:lnTo>
                  <a:pt x="547529" y="2165871"/>
                </a:lnTo>
                <a:close/>
                <a:moveTo>
                  <a:pt x="342877" y="2121220"/>
                </a:moveTo>
                <a:lnTo>
                  <a:pt x="353172" y="2129937"/>
                </a:lnTo>
                <a:cubicBezTo>
                  <a:pt x="364378" y="2137861"/>
                  <a:pt x="376437" y="2144910"/>
                  <a:pt x="389297" y="2150944"/>
                </a:cubicBezTo>
                <a:cubicBezTo>
                  <a:pt x="402157" y="2156978"/>
                  <a:pt x="415286" y="2161747"/>
                  <a:pt x="428542" y="2165301"/>
                </a:cubicBezTo>
                <a:lnTo>
                  <a:pt x="442916" y="2167841"/>
                </a:lnTo>
                <a:lnTo>
                  <a:pt x="412990" y="2231622"/>
                </a:lnTo>
                <a:cubicBezTo>
                  <a:pt x="402664" y="2253629"/>
                  <a:pt x="376453" y="2263099"/>
                  <a:pt x="354445" y="2252773"/>
                </a:cubicBezTo>
                <a:lnTo>
                  <a:pt x="334224" y="2243285"/>
                </a:lnTo>
                <a:cubicBezTo>
                  <a:pt x="312217" y="2232959"/>
                  <a:pt x="302747" y="2206748"/>
                  <a:pt x="313073" y="2184740"/>
                </a:cubicBezTo>
                <a:close/>
                <a:moveTo>
                  <a:pt x="258134" y="1973000"/>
                </a:moveTo>
                <a:lnTo>
                  <a:pt x="276687" y="2038790"/>
                </a:lnTo>
                <a:lnTo>
                  <a:pt x="301662" y="2074431"/>
                </a:lnTo>
                <a:lnTo>
                  <a:pt x="257211" y="2094180"/>
                </a:lnTo>
                <a:cubicBezTo>
                  <a:pt x="234996" y="2104051"/>
                  <a:pt x="208985" y="2094043"/>
                  <a:pt x="199116" y="2071827"/>
                </a:cubicBezTo>
                <a:lnTo>
                  <a:pt x="190045" y="2051414"/>
                </a:lnTo>
                <a:cubicBezTo>
                  <a:pt x="180176" y="2029199"/>
                  <a:pt x="190184" y="2003189"/>
                  <a:pt x="212400" y="1993319"/>
                </a:cubicBezTo>
                <a:close/>
                <a:moveTo>
                  <a:pt x="302060" y="1881349"/>
                </a:moveTo>
                <a:lnTo>
                  <a:pt x="652395" y="2045728"/>
                </a:lnTo>
                <a:lnTo>
                  <a:pt x="635780" y="2073500"/>
                </a:lnTo>
                <a:cubicBezTo>
                  <a:pt x="581799" y="2145918"/>
                  <a:pt x="482643" y="2172920"/>
                  <a:pt x="397688" y="2133059"/>
                </a:cubicBezTo>
                <a:cubicBezTo>
                  <a:pt x="312732" y="2093197"/>
                  <a:pt x="270126" y="1999679"/>
                  <a:pt x="291321" y="1911879"/>
                </a:cubicBezTo>
                <a:close/>
                <a:moveTo>
                  <a:pt x="291390" y="1684016"/>
                </a:moveTo>
                <a:lnTo>
                  <a:pt x="810985" y="1927813"/>
                </a:lnTo>
                <a:lnTo>
                  <a:pt x="751931" y="2053674"/>
                </a:lnTo>
                <a:lnTo>
                  <a:pt x="232336" y="1809877"/>
                </a:lnTo>
                <a:close/>
                <a:moveTo>
                  <a:pt x="812902" y="664082"/>
                </a:moveTo>
                <a:lnTo>
                  <a:pt x="1262091" y="874844"/>
                </a:lnTo>
                <a:lnTo>
                  <a:pt x="1183682" y="1041954"/>
                </a:lnTo>
                <a:lnTo>
                  <a:pt x="1345098" y="1123443"/>
                </a:lnTo>
                <a:cubicBezTo>
                  <a:pt x="1618552" y="1293024"/>
                  <a:pt x="1812400" y="1578469"/>
                  <a:pt x="1848752" y="1916383"/>
                </a:cubicBezTo>
                <a:cubicBezTo>
                  <a:pt x="1907322" y="2460847"/>
                  <a:pt x="1537077" y="2954240"/>
                  <a:pt x="1001392" y="3072986"/>
                </a:cubicBezTo>
                <a:lnTo>
                  <a:pt x="914486" y="3087826"/>
                </a:lnTo>
                <a:lnTo>
                  <a:pt x="914486" y="3089754"/>
                </a:lnTo>
                <a:lnTo>
                  <a:pt x="903197" y="3089753"/>
                </a:lnTo>
                <a:lnTo>
                  <a:pt x="892126" y="3091643"/>
                </a:lnTo>
                <a:lnTo>
                  <a:pt x="891887" y="3089753"/>
                </a:lnTo>
                <a:lnTo>
                  <a:pt x="0" y="3089753"/>
                </a:lnTo>
                <a:lnTo>
                  <a:pt x="1" y="2741236"/>
                </a:lnTo>
                <a:lnTo>
                  <a:pt x="854796" y="2741236"/>
                </a:lnTo>
                <a:lnTo>
                  <a:pt x="993632" y="2711089"/>
                </a:lnTo>
                <a:cubicBezTo>
                  <a:pt x="1319359" y="2606368"/>
                  <a:pt x="1536542" y="2294216"/>
                  <a:pt x="1498892" y="1952245"/>
                </a:cubicBezTo>
                <a:cubicBezTo>
                  <a:pt x="1472276" y="1710501"/>
                  <a:pt x="1324274" y="1508838"/>
                  <a:pt x="1118877" y="1398724"/>
                </a:cubicBezTo>
                <a:lnTo>
                  <a:pt x="1033233" y="1362600"/>
                </a:lnTo>
                <a:lnTo>
                  <a:pt x="788640" y="1883891"/>
                </a:lnTo>
                <a:lnTo>
                  <a:pt x="339451" y="1673129"/>
                </a:lnTo>
                <a:lnTo>
                  <a:pt x="673676" y="960808"/>
                </a:lnTo>
                <a:lnTo>
                  <a:pt x="673604" y="959888"/>
                </a:lnTo>
                <a:lnTo>
                  <a:pt x="674114" y="959875"/>
                </a:lnTo>
                <a:close/>
                <a:moveTo>
                  <a:pt x="912156" y="521830"/>
                </a:moveTo>
                <a:lnTo>
                  <a:pt x="1308061" y="707590"/>
                </a:lnTo>
                <a:lnTo>
                  <a:pt x="1310851" y="862469"/>
                </a:lnTo>
                <a:lnTo>
                  <a:pt x="791255" y="618672"/>
                </a:lnTo>
                <a:close/>
                <a:moveTo>
                  <a:pt x="1123709" y="101990"/>
                </a:moveTo>
                <a:lnTo>
                  <a:pt x="1495744" y="276551"/>
                </a:lnTo>
                <a:lnTo>
                  <a:pt x="1309974" y="672475"/>
                </a:lnTo>
                <a:lnTo>
                  <a:pt x="937940" y="497914"/>
                </a:lnTo>
                <a:close/>
                <a:moveTo>
                  <a:pt x="1171564" y="0"/>
                </a:moveTo>
                <a:lnTo>
                  <a:pt x="1543598" y="174561"/>
                </a:lnTo>
                <a:lnTo>
                  <a:pt x="1509593" y="247035"/>
                </a:lnTo>
                <a:lnTo>
                  <a:pt x="1137558" y="7247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9" name="TextBox 68"/>
          <p:cNvSpPr txBox="1"/>
          <p:nvPr/>
        </p:nvSpPr>
        <p:spPr>
          <a:xfrm>
            <a:off x="5474011" y="1704974"/>
            <a:ext cx="2617863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400" b="1" dirty="0" smtClean="0">
                <a:latin typeface="+mj-lt"/>
              </a:rPr>
              <a:t>Weekly Activity</a:t>
            </a:r>
            <a:endParaRPr lang="en-US" sz="1400" b="1" dirty="0">
              <a:latin typeface="+mj-lt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5474011" y="2012751"/>
            <a:ext cx="2617863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dirty="0" smtClean="0"/>
              <a:t>Overview</a:t>
            </a:r>
            <a:endParaRPr lang="en-US" sz="1200" dirty="0"/>
          </a:p>
        </p:txBody>
      </p:sp>
      <p:graphicFrame>
        <p:nvGraphicFramePr>
          <p:cNvPr id="71" name="Content Placeholder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84900560"/>
              </p:ext>
            </p:extLst>
          </p:nvPr>
        </p:nvGraphicFramePr>
        <p:xfrm>
          <a:off x="5668438" y="2289750"/>
          <a:ext cx="5532962" cy="17898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75" name="Straight Connector 74"/>
          <p:cNvCxnSpPr/>
          <p:nvPr/>
        </p:nvCxnSpPr>
        <p:spPr>
          <a:xfrm>
            <a:off x="1265997" y="5363826"/>
            <a:ext cx="3322318" cy="0"/>
          </a:xfrm>
          <a:prstGeom prst="line">
            <a:avLst/>
          </a:prstGeom>
          <a:ln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1415111" y="5632927"/>
            <a:ext cx="916782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b="1" dirty="0" smtClean="0">
                <a:latin typeface="+mj-lt"/>
              </a:rPr>
              <a:t>30.1k</a:t>
            </a:r>
            <a:endParaRPr lang="en-US" sz="1200" b="1" dirty="0">
              <a:latin typeface="+mj-lt"/>
            </a:endParaRPr>
          </a:p>
          <a:p>
            <a:pPr algn="ctr"/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Active</a:t>
            </a:r>
          </a:p>
          <a:p>
            <a:pPr algn="ctr"/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Cases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2472386" y="5632927"/>
            <a:ext cx="916782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b="1" dirty="0">
                <a:latin typeface="+mj-lt"/>
              </a:rPr>
              <a:t>2,47k </a:t>
            </a:r>
          </a:p>
          <a:p>
            <a:pPr algn="ctr"/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Corona Cases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3525790" y="5632927"/>
            <a:ext cx="916782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b="1" dirty="0" smtClean="0">
                <a:latin typeface="+mj-lt"/>
              </a:rPr>
              <a:t>29,1k</a:t>
            </a:r>
            <a:endParaRPr lang="en-US" sz="1200" b="1" dirty="0">
              <a:latin typeface="+mj-lt"/>
            </a:endParaRPr>
          </a:p>
          <a:p>
            <a:pPr algn="ctr"/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Beds Available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944164" y="4495701"/>
            <a:ext cx="3856453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200" dirty="0" smtClean="0"/>
              <a:t>Lorem </a:t>
            </a:r>
            <a:r>
              <a:rPr lang="en-US" sz="1200" dirty="0"/>
              <a:t>Ipsum has been the industry's standard dummy text ever since the 1500s, when an unknown printer took a galley of type and scrambled </a:t>
            </a:r>
            <a:r>
              <a:rPr lang="en-US" sz="1200" dirty="0" smtClean="0"/>
              <a:t>book</a:t>
            </a:r>
            <a:r>
              <a:rPr lang="en-US" sz="1200" dirty="0"/>
              <a:t>. </a:t>
            </a:r>
          </a:p>
        </p:txBody>
      </p:sp>
      <p:sp>
        <p:nvSpPr>
          <p:cNvPr id="81" name="Rounded Rectangle 80"/>
          <p:cNvSpPr/>
          <p:nvPr/>
        </p:nvSpPr>
        <p:spPr>
          <a:xfrm>
            <a:off x="5234152" y="4511303"/>
            <a:ext cx="6118061" cy="2005612"/>
          </a:xfrm>
          <a:prstGeom prst="roundRect">
            <a:avLst>
              <a:gd name="adj" fmla="val 5356"/>
            </a:avLst>
          </a:prstGeom>
          <a:solidFill>
            <a:schemeClr val="bg1"/>
          </a:solidFill>
          <a:ln>
            <a:noFill/>
          </a:ln>
          <a:effectLst>
            <a:outerShdw blurRad="76200" dist="127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2" name="Content Placeholder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24196360"/>
              </p:ext>
            </p:extLst>
          </p:nvPr>
        </p:nvGraphicFramePr>
        <p:xfrm>
          <a:off x="6453296" y="4779050"/>
          <a:ext cx="4692841" cy="15977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83" name="TextBox 82"/>
          <p:cNvSpPr txBox="1"/>
          <p:nvPr/>
        </p:nvSpPr>
        <p:spPr>
          <a:xfrm>
            <a:off x="5474011" y="4779050"/>
            <a:ext cx="2009392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400" b="1" dirty="0" smtClean="0">
                <a:latin typeface="+mj-lt"/>
              </a:rPr>
              <a:t>Age Stats</a:t>
            </a:r>
            <a:endParaRPr lang="en-US" sz="1400" b="1" dirty="0">
              <a:latin typeface="+mj-lt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5474011" y="5086827"/>
            <a:ext cx="2009392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dirty="0" smtClean="0"/>
              <a:t>Loren ipsum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898111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1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" dur="500"/>
                                            <p:tgtEl>
                                              <p:spTgt spid="12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2" presetID="2" presetClass="entr" presetSubtype="8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4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5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8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9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2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3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6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7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0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1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2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4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5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6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8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9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500"/>
                                            <p:tgtEl>
                                              <p:spTgt spid="6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7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8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1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2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5" dur="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6" dur="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2" presetClass="entr" presetSubtype="4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9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0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1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3" dur="5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4" dur="5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7" dur="5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8" dur="5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9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1" dur="5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72" dur="5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3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5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76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7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78" presetID="2" presetClass="entr" presetSubtype="4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80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1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2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84" dur="5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5" dur="5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6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88" dur="5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9" dur="5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0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92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93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21" grpId="0"/>
          <p:bldP spid="122" grpId="0" build="p"/>
          <p:bldP spid="53" grpId="0" animBg="1"/>
          <p:bldP spid="58" grpId="0"/>
          <p:bldP spid="59" grpId="0"/>
          <p:bldP spid="60" grpId="0" animBg="1"/>
          <p:bldP spid="61" grpId="0"/>
          <p:bldP spid="62" grpId="0"/>
          <p:bldP spid="63" grpId="0" animBg="1"/>
          <p:bldP spid="68" grpId="0" animBg="1"/>
          <p:bldP spid="69" grpId="0"/>
          <p:bldP spid="70" grpId="0"/>
          <p:bldGraphic spid="71" grpId="0">
            <p:bldAsOne/>
          </p:bldGraphic>
          <p:bldP spid="76" grpId="0"/>
          <p:bldP spid="77" grpId="0"/>
          <p:bldP spid="78" grpId="0"/>
          <p:bldP spid="79" grpId="0"/>
          <p:bldP spid="81" grpId="0" animBg="1"/>
          <p:bldGraphic spid="82" grpId="0">
            <p:bldAsOne/>
          </p:bldGraphic>
          <p:bldP spid="83" grpId="0"/>
          <p:bldP spid="84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1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" dur="500"/>
                                            <p:tgtEl>
                                              <p:spTgt spid="12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2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0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2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4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6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8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9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500"/>
                                            <p:tgtEl>
                                              <p:spTgt spid="6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5" dur="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6" dur="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9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0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1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3" dur="5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4" dur="5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7" dur="5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8" dur="5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1" dur="5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2" dur="5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3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5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6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7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78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0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1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2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4" dur="5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5" dur="5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6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8" dur="5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9" dur="5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0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2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3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21" grpId="0"/>
          <p:bldP spid="122" grpId="0" build="p"/>
          <p:bldP spid="53" grpId="0" animBg="1"/>
          <p:bldP spid="58" grpId="0"/>
          <p:bldP spid="59" grpId="0"/>
          <p:bldP spid="60" grpId="0" animBg="1"/>
          <p:bldP spid="61" grpId="0"/>
          <p:bldP spid="62" grpId="0"/>
          <p:bldP spid="63" grpId="0" animBg="1"/>
          <p:bldP spid="68" grpId="0" animBg="1"/>
          <p:bldP spid="69" grpId="0"/>
          <p:bldP spid="70" grpId="0"/>
          <p:bldGraphic spid="71" grpId="0">
            <p:bldAsOne/>
          </p:bldGraphic>
          <p:bldP spid="76" grpId="0"/>
          <p:bldP spid="77" grpId="0"/>
          <p:bldP spid="78" grpId="0"/>
          <p:bldP spid="79" grpId="0"/>
          <p:bldP spid="81" grpId="0" animBg="1"/>
          <p:bldGraphic spid="82" grpId="0">
            <p:bldAsOne/>
          </p:bldGraphic>
          <p:bldP spid="83" grpId="0"/>
          <p:bldP spid="84" grpId="0"/>
        </p:bldLst>
      </p:timing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ounded Rectangle 81"/>
          <p:cNvSpPr/>
          <p:nvPr/>
        </p:nvSpPr>
        <p:spPr>
          <a:xfrm>
            <a:off x="839789" y="1718832"/>
            <a:ext cx="3706085" cy="3044087"/>
          </a:xfrm>
          <a:prstGeom prst="roundRect">
            <a:avLst>
              <a:gd name="adj" fmla="val 9636"/>
            </a:avLst>
          </a:prstGeom>
          <a:solidFill>
            <a:schemeClr val="accent1"/>
          </a:solidFill>
          <a:ln>
            <a:noFill/>
          </a:ln>
          <a:effectLst>
            <a:outerShdw blurRad="76200" dist="127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Text Placeholder 12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Lorem ipsum</a:t>
            </a:r>
            <a:endParaRPr lang="en-US" dirty="0"/>
          </a:p>
        </p:txBody>
      </p:sp>
      <p:sp>
        <p:nvSpPr>
          <p:cNvPr id="121" name="Title 1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Patient Information Dashboard</a:t>
            </a:r>
            <a:endParaRPr lang="en-US" dirty="0"/>
          </a:p>
        </p:txBody>
      </p:sp>
      <p:sp>
        <p:nvSpPr>
          <p:cNvPr id="85" name="TextBox 84"/>
          <p:cNvSpPr txBox="1"/>
          <p:nvPr/>
        </p:nvSpPr>
        <p:spPr>
          <a:xfrm>
            <a:off x="1082566" y="1932397"/>
            <a:ext cx="3298515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400" b="1" dirty="0" smtClean="0">
                <a:solidFill>
                  <a:srgbClr val="FFFFFF"/>
                </a:solidFill>
                <a:latin typeface="+mj-lt"/>
              </a:rPr>
              <a:t>Patient</a:t>
            </a:r>
            <a:endParaRPr lang="en-US" sz="14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2009669" y="2433882"/>
            <a:ext cx="2371411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400" b="1" dirty="0" smtClean="0">
                <a:solidFill>
                  <a:srgbClr val="FFFFFF"/>
                </a:solidFill>
                <a:latin typeface="+mj-lt"/>
              </a:rPr>
              <a:t>Amanda CROSS</a:t>
            </a:r>
            <a:endParaRPr lang="en-US" sz="14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2009669" y="2727457"/>
            <a:ext cx="2371411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dirty="0" smtClean="0">
                <a:solidFill>
                  <a:srgbClr val="FFFFFF"/>
                </a:solidFill>
              </a:rPr>
              <a:t>Lorem Ipsum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9C3D7-7524-486C-B0C0-178B9875E59A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97" name="Oval 96"/>
          <p:cNvSpPr/>
          <p:nvPr/>
        </p:nvSpPr>
        <p:spPr>
          <a:xfrm>
            <a:off x="2027634" y="3629491"/>
            <a:ext cx="116632" cy="116632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/>
          <p:cNvSpPr txBox="1"/>
          <p:nvPr/>
        </p:nvSpPr>
        <p:spPr>
          <a:xfrm>
            <a:off x="2164403" y="3494853"/>
            <a:ext cx="870199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000" dirty="0" smtClean="0">
                <a:solidFill>
                  <a:srgbClr val="FFFFFF"/>
                </a:solidFill>
              </a:rPr>
              <a:t>Blood: </a:t>
            </a:r>
          </a:p>
          <a:p>
            <a:r>
              <a:rPr lang="en-US" sz="1000" b="1" dirty="0" smtClean="0">
                <a:solidFill>
                  <a:srgbClr val="FFFFFF"/>
                </a:solidFill>
                <a:latin typeface="+mj-lt"/>
              </a:rPr>
              <a:t>A+</a:t>
            </a:r>
            <a:endParaRPr lang="en-US" sz="10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99" name="Oval 98"/>
          <p:cNvSpPr/>
          <p:nvPr/>
        </p:nvSpPr>
        <p:spPr>
          <a:xfrm>
            <a:off x="3283679" y="3629491"/>
            <a:ext cx="116632" cy="116632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TextBox 99"/>
          <p:cNvSpPr txBox="1"/>
          <p:nvPr/>
        </p:nvSpPr>
        <p:spPr>
          <a:xfrm>
            <a:off x="3420448" y="3494853"/>
            <a:ext cx="870199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000" dirty="0" smtClean="0">
                <a:solidFill>
                  <a:srgbClr val="FFFFFF"/>
                </a:solidFill>
              </a:rPr>
              <a:t>Age: </a:t>
            </a:r>
          </a:p>
          <a:p>
            <a:r>
              <a:rPr lang="en-US" sz="1000" b="1" dirty="0" smtClean="0">
                <a:solidFill>
                  <a:srgbClr val="FFFFFF"/>
                </a:solidFill>
                <a:latin typeface="+mj-lt"/>
              </a:rPr>
              <a:t>27</a:t>
            </a:r>
            <a:endParaRPr lang="en-US" sz="10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02" name="Oval 101"/>
          <p:cNvSpPr/>
          <p:nvPr/>
        </p:nvSpPr>
        <p:spPr>
          <a:xfrm>
            <a:off x="2027634" y="4232392"/>
            <a:ext cx="116632" cy="116632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TextBox 102"/>
          <p:cNvSpPr txBox="1"/>
          <p:nvPr/>
        </p:nvSpPr>
        <p:spPr>
          <a:xfrm>
            <a:off x="2164403" y="4097754"/>
            <a:ext cx="870199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000" dirty="0" smtClean="0">
                <a:solidFill>
                  <a:srgbClr val="FFFFFF"/>
                </a:solidFill>
              </a:rPr>
              <a:t>Weight: </a:t>
            </a:r>
          </a:p>
          <a:p>
            <a:r>
              <a:rPr lang="en-US" sz="1000" b="1" dirty="0" smtClean="0">
                <a:solidFill>
                  <a:srgbClr val="FFFFFF"/>
                </a:solidFill>
                <a:latin typeface="+mj-lt"/>
              </a:rPr>
              <a:t>59kg+</a:t>
            </a:r>
            <a:endParaRPr lang="en-US" sz="10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04" name="Oval 103"/>
          <p:cNvSpPr/>
          <p:nvPr/>
        </p:nvSpPr>
        <p:spPr>
          <a:xfrm>
            <a:off x="3283679" y="4232392"/>
            <a:ext cx="116632" cy="116632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TextBox 104"/>
          <p:cNvSpPr txBox="1"/>
          <p:nvPr/>
        </p:nvSpPr>
        <p:spPr>
          <a:xfrm>
            <a:off x="3420448" y="4097754"/>
            <a:ext cx="870199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000" dirty="0" err="1" smtClean="0">
                <a:solidFill>
                  <a:srgbClr val="FFFFFF"/>
                </a:solidFill>
              </a:rPr>
              <a:t>Hight</a:t>
            </a:r>
            <a:r>
              <a:rPr lang="en-US" sz="1000" dirty="0" smtClean="0">
                <a:solidFill>
                  <a:srgbClr val="FFFFFF"/>
                </a:solidFill>
              </a:rPr>
              <a:t>: </a:t>
            </a:r>
          </a:p>
          <a:p>
            <a:r>
              <a:rPr lang="en-US" sz="1000" b="1" dirty="0" smtClean="0">
                <a:solidFill>
                  <a:srgbClr val="FFFFFF"/>
                </a:solidFill>
                <a:latin typeface="+mj-lt"/>
              </a:rPr>
              <a:t>1.82m</a:t>
            </a:r>
            <a:endParaRPr lang="en-US" sz="1000" b="1" dirty="0">
              <a:solidFill>
                <a:srgbClr val="FFFFFF"/>
              </a:solidFill>
              <a:latin typeface="+mj-lt"/>
            </a:endParaRPr>
          </a:p>
        </p:txBody>
      </p:sp>
      <p:cxnSp>
        <p:nvCxnSpPr>
          <p:cNvPr id="106" name="Straight Connector 105"/>
          <p:cNvCxnSpPr/>
          <p:nvPr/>
        </p:nvCxnSpPr>
        <p:spPr>
          <a:xfrm>
            <a:off x="2009669" y="3249654"/>
            <a:ext cx="2280978" cy="0"/>
          </a:xfrm>
          <a:prstGeom prst="line">
            <a:avLst/>
          </a:prstGeom>
          <a:ln>
            <a:solidFill>
              <a:srgbClr val="FFFFFF">
                <a:alpha val="1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Oval 168"/>
          <p:cNvSpPr/>
          <p:nvPr/>
        </p:nvSpPr>
        <p:spPr>
          <a:xfrm>
            <a:off x="1231674" y="5142755"/>
            <a:ext cx="1122420" cy="1122420"/>
          </a:xfrm>
          <a:prstGeom prst="ellipse">
            <a:avLst/>
          </a:prstGeom>
          <a:noFill/>
          <a:ln w="127000">
            <a:solidFill>
              <a:schemeClr val="tx1">
                <a:alpha val="20000"/>
              </a:schemeClr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Oval 169"/>
          <p:cNvSpPr/>
          <p:nvPr/>
        </p:nvSpPr>
        <p:spPr>
          <a:xfrm>
            <a:off x="1526633" y="5437714"/>
            <a:ext cx="532502" cy="53250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Arc 170"/>
          <p:cNvSpPr/>
          <p:nvPr/>
        </p:nvSpPr>
        <p:spPr>
          <a:xfrm>
            <a:off x="1231674" y="5142755"/>
            <a:ext cx="1122420" cy="1122420"/>
          </a:xfrm>
          <a:prstGeom prst="arc">
            <a:avLst>
              <a:gd name="adj1" fmla="val 2016720"/>
              <a:gd name="adj2" fmla="val 9157509"/>
            </a:avLst>
          </a:prstGeom>
          <a:noFill/>
          <a:ln w="152400" cap="rnd">
            <a:solidFill>
              <a:schemeClr val="accent2"/>
            </a:solidFill>
            <a:round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Arc 171"/>
          <p:cNvSpPr/>
          <p:nvPr/>
        </p:nvSpPr>
        <p:spPr>
          <a:xfrm>
            <a:off x="1231674" y="5142755"/>
            <a:ext cx="1122420" cy="1122420"/>
          </a:xfrm>
          <a:prstGeom prst="arc">
            <a:avLst>
              <a:gd name="adj1" fmla="val 16200000"/>
              <a:gd name="adj2" fmla="val 2054212"/>
            </a:avLst>
          </a:prstGeom>
          <a:noFill/>
          <a:ln w="190500" cap="rnd">
            <a:solidFill>
              <a:schemeClr val="accent1"/>
            </a:solidFill>
            <a:round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Freeform 172"/>
          <p:cNvSpPr>
            <a:spLocks/>
          </p:cNvSpPr>
          <p:nvPr/>
        </p:nvSpPr>
        <p:spPr bwMode="auto">
          <a:xfrm>
            <a:off x="1649916" y="5583313"/>
            <a:ext cx="285936" cy="241304"/>
          </a:xfrm>
          <a:custGeom>
            <a:avLst/>
            <a:gdLst>
              <a:gd name="connsiteX0" fmla="*/ 605075 w 777122"/>
              <a:gd name="connsiteY0" fmla="*/ 262954 h 655819"/>
              <a:gd name="connsiteX1" fmla="*/ 664282 w 777122"/>
              <a:gd name="connsiteY1" fmla="*/ 400086 h 655819"/>
              <a:gd name="connsiteX2" fmla="*/ 675383 w 777122"/>
              <a:gd name="connsiteY2" fmla="*/ 427883 h 655819"/>
              <a:gd name="connsiteX3" fmla="*/ 394152 w 777122"/>
              <a:gd name="connsiteY3" fmla="*/ 655819 h 655819"/>
              <a:gd name="connsiteX4" fmla="*/ 55564 w 777122"/>
              <a:gd name="connsiteY4" fmla="*/ 364877 h 655819"/>
              <a:gd name="connsiteX5" fmla="*/ 423755 w 777122"/>
              <a:gd name="connsiteY5" fmla="*/ 364877 h 655819"/>
              <a:gd name="connsiteX6" fmla="*/ 455209 w 777122"/>
              <a:gd name="connsiteY6" fmla="*/ 329667 h 655819"/>
              <a:gd name="connsiteX7" fmla="*/ 523666 w 777122"/>
              <a:gd name="connsiteY7" fmla="*/ 422324 h 655819"/>
              <a:gd name="connsiteX8" fmla="*/ 556970 w 777122"/>
              <a:gd name="connsiteY8" fmla="*/ 363024 h 655819"/>
              <a:gd name="connsiteX9" fmla="*/ 605075 w 777122"/>
              <a:gd name="connsiteY9" fmla="*/ 262954 h 655819"/>
              <a:gd name="connsiteX10" fmla="*/ 233137 w 777122"/>
              <a:gd name="connsiteY10" fmla="*/ 0 h 655819"/>
              <a:gd name="connsiteX11" fmla="*/ 388561 w 777122"/>
              <a:gd name="connsiteY11" fmla="*/ 55606 h 655819"/>
              <a:gd name="connsiteX12" fmla="*/ 543986 w 777122"/>
              <a:gd name="connsiteY12" fmla="*/ 0 h 655819"/>
              <a:gd name="connsiteX13" fmla="*/ 777122 w 777122"/>
              <a:gd name="connsiteY13" fmla="*/ 216862 h 655819"/>
              <a:gd name="connsiteX14" fmla="*/ 760470 w 777122"/>
              <a:gd name="connsiteY14" fmla="*/ 296564 h 655819"/>
              <a:gd name="connsiteX15" fmla="*/ 712362 w 777122"/>
              <a:gd name="connsiteY15" fmla="*/ 296564 h 655819"/>
              <a:gd name="connsiteX16" fmla="*/ 701260 w 777122"/>
              <a:gd name="connsiteY16" fmla="*/ 316953 h 655819"/>
              <a:gd name="connsiteX17" fmla="*/ 642051 w 777122"/>
              <a:gd name="connsiteY17" fmla="*/ 168671 h 655819"/>
              <a:gd name="connsiteX18" fmla="*/ 638350 w 777122"/>
              <a:gd name="connsiteY18" fmla="*/ 168671 h 655819"/>
              <a:gd name="connsiteX19" fmla="*/ 614297 w 777122"/>
              <a:gd name="connsiteY19" fmla="*/ 94530 h 655819"/>
              <a:gd name="connsiteX20" fmla="*/ 514381 w 777122"/>
              <a:gd name="connsiteY20" fmla="*/ 294711 h 655819"/>
              <a:gd name="connsiteX21" fmla="*/ 495878 w 777122"/>
              <a:gd name="connsiteY21" fmla="*/ 268761 h 655819"/>
              <a:gd name="connsiteX22" fmla="*/ 462573 w 777122"/>
              <a:gd name="connsiteY22" fmla="*/ 220569 h 655819"/>
              <a:gd name="connsiteX23" fmla="*/ 394112 w 777122"/>
              <a:gd name="connsiteY23" fmla="*/ 296564 h 655819"/>
              <a:gd name="connsiteX24" fmla="*/ 18503 w 777122"/>
              <a:gd name="connsiteY24" fmla="*/ 296564 h 655819"/>
              <a:gd name="connsiteX25" fmla="*/ 11101 w 777122"/>
              <a:gd name="connsiteY25" fmla="*/ 278029 h 655819"/>
              <a:gd name="connsiteX26" fmla="*/ 0 w 777122"/>
              <a:gd name="connsiteY26" fmla="*/ 216862 h 655819"/>
              <a:gd name="connsiteX27" fmla="*/ 233137 w 777122"/>
              <a:gd name="connsiteY27" fmla="*/ 0 h 655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777122" h="655819">
                <a:moveTo>
                  <a:pt x="605075" y="262954"/>
                </a:moveTo>
                <a:lnTo>
                  <a:pt x="664282" y="400086"/>
                </a:lnTo>
                <a:cubicBezTo>
                  <a:pt x="664282" y="400086"/>
                  <a:pt x="664282" y="400086"/>
                  <a:pt x="675383" y="427883"/>
                </a:cubicBezTo>
                <a:cubicBezTo>
                  <a:pt x="619877" y="492743"/>
                  <a:pt x="532917" y="572428"/>
                  <a:pt x="394152" y="655819"/>
                </a:cubicBezTo>
                <a:cubicBezTo>
                  <a:pt x="199880" y="544631"/>
                  <a:pt x="103670" y="437149"/>
                  <a:pt x="55564" y="364877"/>
                </a:cubicBezTo>
                <a:cubicBezTo>
                  <a:pt x="55564" y="364877"/>
                  <a:pt x="55564" y="364877"/>
                  <a:pt x="423755" y="364877"/>
                </a:cubicBezTo>
                <a:cubicBezTo>
                  <a:pt x="423755" y="364877"/>
                  <a:pt x="423755" y="364877"/>
                  <a:pt x="455209" y="329667"/>
                </a:cubicBezTo>
                <a:cubicBezTo>
                  <a:pt x="455209" y="329667"/>
                  <a:pt x="455209" y="329667"/>
                  <a:pt x="523666" y="422324"/>
                </a:cubicBezTo>
                <a:cubicBezTo>
                  <a:pt x="523666" y="422324"/>
                  <a:pt x="523666" y="422324"/>
                  <a:pt x="556970" y="363024"/>
                </a:cubicBezTo>
                <a:cubicBezTo>
                  <a:pt x="556970" y="363024"/>
                  <a:pt x="556970" y="363024"/>
                  <a:pt x="605075" y="262954"/>
                </a:cubicBezTo>
                <a:close/>
                <a:moveTo>
                  <a:pt x="233137" y="0"/>
                </a:moveTo>
                <a:cubicBezTo>
                  <a:pt x="294196" y="0"/>
                  <a:pt x="349705" y="22242"/>
                  <a:pt x="388561" y="55606"/>
                </a:cubicBezTo>
                <a:cubicBezTo>
                  <a:pt x="427417" y="22242"/>
                  <a:pt x="482926" y="0"/>
                  <a:pt x="543986" y="0"/>
                </a:cubicBezTo>
                <a:cubicBezTo>
                  <a:pt x="671656" y="0"/>
                  <a:pt x="777122" y="100090"/>
                  <a:pt x="777122" y="216862"/>
                </a:cubicBezTo>
                <a:cubicBezTo>
                  <a:pt x="777122" y="246519"/>
                  <a:pt x="771571" y="270615"/>
                  <a:pt x="760470" y="296564"/>
                </a:cubicBezTo>
                <a:cubicBezTo>
                  <a:pt x="760470" y="296564"/>
                  <a:pt x="760470" y="296564"/>
                  <a:pt x="712362" y="296564"/>
                </a:cubicBezTo>
                <a:cubicBezTo>
                  <a:pt x="712362" y="296564"/>
                  <a:pt x="712362" y="296564"/>
                  <a:pt x="701260" y="316953"/>
                </a:cubicBezTo>
                <a:cubicBezTo>
                  <a:pt x="701260" y="316953"/>
                  <a:pt x="701260" y="316953"/>
                  <a:pt x="642051" y="168671"/>
                </a:cubicBezTo>
                <a:cubicBezTo>
                  <a:pt x="642051" y="168671"/>
                  <a:pt x="642051" y="168671"/>
                  <a:pt x="638350" y="168671"/>
                </a:cubicBezTo>
                <a:cubicBezTo>
                  <a:pt x="638350" y="168671"/>
                  <a:pt x="638350" y="168671"/>
                  <a:pt x="614297" y="94530"/>
                </a:cubicBezTo>
                <a:cubicBezTo>
                  <a:pt x="614297" y="94530"/>
                  <a:pt x="614297" y="94530"/>
                  <a:pt x="514381" y="294711"/>
                </a:cubicBezTo>
                <a:cubicBezTo>
                  <a:pt x="514381" y="294711"/>
                  <a:pt x="514381" y="294711"/>
                  <a:pt x="495878" y="268761"/>
                </a:cubicBezTo>
                <a:cubicBezTo>
                  <a:pt x="495878" y="268761"/>
                  <a:pt x="495878" y="268761"/>
                  <a:pt x="462573" y="220569"/>
                </a:cubicBezTo>
                <a:cubicBezTo>
                  <a:pt x="462573" y="220569"/>
                  <a:pt x="462573" y="220569"/>
                  <a:pt x="394112" y="296564"/>
                </a:cubicBezTo>
                <a:cubicBezTo>
                  <a:pt x="394112" y="296564"/>
                  <a:pt x="394112" y="296564"/>
                  <a:pt x="18503" y="296564"/>
                </a:cubicBezTo>
                <a:cubicBezTo>
                  <a:pt x="12952" y="285443"/>
                  <a:pt x="11101" y="278029"/>
                  <a:pt x="11101" y="278029"/>
                </a:cubicBezTo>
                <a:cubicBezTo>
                  <a:pt x="5551" y="261347"/>
                  <a:pt x="0" y="239105"/>
                  <a:pt x="0" y="216862"/>
                </a:cubicBezTo>
                <a:cubicBezTo>
                  <a:pt x="0" y="100090"/>
                  <a:pt x="105467" y="0"/>
                  <a:pt x="23313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uk-UA"/>
          </a:p>
        </p:txBody>
      </p:sp>
      <p:sp>
        <p:nvSpPr>
          <p:cNvPr id="174" name="TextBox 173"/>
          <p:cNvSpPr txBox="1"/>
          <p:nvPr/>
        </p:nvSpPr>
        <p:spPr>
          <a:xfrm>
            <a:off x="2807011" y="5199604"/>
            <a:ext cx="1574069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400" b="1" dirty="0" smtClean="0">
                <a:latin typeface="+mj-lt"/>
              </a:rPr>
              <a:t>Health Rate</a:t>
            </a:r>
            <a:endParaRPr lang="en-US" sz="1400" b="1" dirty="0">
              <a:latin typeface="+mj-lt"/>
            </a:endParaRPr>
          </a:p>
        </p:txBody>
      </p:sp>
      <p:sp>
        <p:nvSpPr>
          <p:cNvPr id="175" name="TextBox 174"/>
          <p:cNvSpPr txBox="1"/>
          <p:nvPr/>
        </p:nvSpPr>
        <p:spPr>
          <a:xfrm>
            <a:off x="2807011" y="5604674"/>
            <a:ext cx="1574069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b="1" dirty="0" smtClean="0">
                <a:latin typeface="+mj-lt"/>
              </a:rPr>
              <a:t>28% </a:t>
            </a:r>
            <a:r>
              <a:rPr lang="en-US" sz="1200" b="1" dirty="0" smtClean="0"/>
              <a:t>-</a:t>
            </a:r>
            <a:r>
              <a: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</a:t>
            </a: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progress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1200" b="1" dirty="0" smtClean="0">
                <a:latin typeface="+mj-lt"/>
              </a:rPr>
              <a:t>31% </a:t>
            </a:r>
            <a:r>
              <a:rPr lang="en-US" sz="1200" b="1" dirty="0"/>
              <a:t>-</a:t>
            </a:r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done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6" name="TextBox 175"/>
          <p:cNvSpPr txBox="1"/>
          <p:nvPr/>
        </p:nvSpPr>
        <p:spPr>
          <a:xfrm>
            <a:off x="5117287" y="1905625"/>
            <a:ext cx="3485590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400" b="1" dirty="0" smtClean="0">
                <a:latin typeface="+mj-lt"/>
              </a:rPr>
              <a:t>Activities</a:t>
            </a:r>
            <a:endParaRPr lang="en-US" sz="1400" b="1" dirty="0">
              <a:latin typeface="+mj-lt"/>
            </a:endParaRPr>
          </a:p>
        </p:txBody>
      </p:sp>
      <p:sp>
        <p:nvSpPr>
          <p:cNvPr id="177" name="TextBox 176"/>
          <p:cNvSpPr txBox="1"/>
          <p:nvPr/>
        </p:nvSpPr>
        <p:spPr>
          <a:xfrm>
            <a:off x="5201695" y="2517795"/>
            <a:ext cx="1519262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400" b="1" dirty="0" smtClean="0">
                <a:latin typeface="+mj-lt"/>
              </a:rPr>
              <a:t>Sleep</a:t>
            </a:r>
            <a:endParaRPr lang="en-US" sz="1400" b="1" dirty="0">
              <a:latin typeface="+mj-lt"/>
            </a:endParaRPr>
          </a:p>
        </p:txBody>
      </p:sp>
      <p:sp>
        <p:nvSpPr>
          <p:cNvPr id="178" name="TextBox 177"/>
          <p:cNvSpPr txBox="1"/>
          <p:nvPr/>
        </p:nvSpPr>
        <p:spPr>
          <a:xfrm>
            <a:off x="5201695" y="2825572"/>
            <a:ext cx="1519262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April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9" name="Oval 178"/>
          <p:cNvSpPr/>
          <p:nvPr/>
        </p:nvSpPr>
        <p:spPr>
          <a:xfrm>
            <a:off x="5245798" y="3218993"/>
            <a:ext cx="286970" cy="286970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80" name="TextBox 179"/>
          <p:cNvSpPr txBox="1"/>
          <p:nvPr/>
        </p:nvSpPr>
        <p:spPr>
          <a:xfrm>
            <a:off x="5587287" y="3165187"/>
            <a:ext cx="1133670" cy="3693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b="1" dirty="0" smtClean="0">
                <a:latin typeface="+mj-lt"/>
              </a:rPr>
              <a:t>79%</a:t>
            </a:r>
            <a:endParaRPr lang="en-US" b="1" dirty="0">
              <a:latin typeface="+mj-lt"/>
            </a:endParaRPr>
          </a:p>
        </p:txBody>
      </p:sp>
      <p:sp>
        <p:nvSpPr>
          <p:cNvPr id="181" name="Rounded Rectangle 180"/>
          <p:cNvSpPr/>
          <p:nvPr/>
        </p:nvSpPr>
        <p:spPr>
          <a:xfrm>
            <a:off x="5266200" y="3654773"/>
            <a:ext cx="924427" cy="306268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 smtClean="0">
                <a:solidFill>
                  <a:srgbClr val="FFFFFF"/>
                </a:solidFill>
                <a:latin typeface="+mj-lt"/>
              </a:rPr>
              <a:t>6h 30mim</a:t>
            </a:r>
            <a:endParaRPr lang="en-US" sz="1200" b="1" dirty="0">
              <a:solidFill>
                <a:srgbClr val="FFFFFF"/>
              </a:solidFill>
              <a:latin typeface="+mj-lt"/>
            </a:endParaRPr>
          </a:p>
        </p:txBody>
      </p:sp>
      <p:cxnSp>
        <p:nvCxnSpPr>
          <p:cNvPr id="205" name="Straight Connector 204"/>
          <p:cNvCxnSpPr/>
          <p:nvPr/>
        </p:nvCxnSpPr>
        <p:spPr>
          <a:xfrm flipV="1">
            <a:off x="6911622" y="2487747"/>
            <a:ext cx="0" cy="1549979"/>
          </a:xfrm>
          <a:prstGeom prst="line">
            <a:avLst/>
          </a:prstGeom>
          <a:ln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6" name="Chart 205"/>
          <p:cNvGraphicFramePr/>
          <p:nvPr>
            <p:extLst>
              <p:ext uri="{D42A27DB-BD31-4B8C-83A1-F6EECF244321}">
                <p14:modId xmlns:p14="http://schemas.microsoft.com/office/powerpoint/2010/main" val="1537822526"/>
              </p:ext>
            </p:extLst>
          </p:nvPr>
        </p:nvGraphicFramePr>
        <p:xfrm>
          <a:off x="7406337" y="2517795"/>
          <a:ext cx="3945875" cy="14432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07" name="Oval 206"/>
          <p:cNvSpPr/>
          <p:nvPr/>
        </p:nvSpPr>
        <p:spPr>
          <a:xfrm>
            <a:off x="10801904" y="2606019"/>
            <a:ext cx="302252" cy="30225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8" name="Straight Connector 207"/>
          <p:cNvCxnSpPr/>
          <p:nvPr/>
        </p:nvCxnSpPr>
        <p:spPr>
          <a:xfrm>
            <a:off x="10953030" y="2462019"/>
            <a:ext cx="0" cy="144000"/>
          </a:xfrm>
          <a:prstGeom prst="line">
            <a:avLst/>
          </a:prstGeom>
          <a:ln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Oval 208"/>
          <p:cNvSpPr/>
          <p:nvPr/>
        </p:nvSpPr>
        <p:spPr>
          <a:xfrm>
            <a:off x="10860239" y="2276437"/>
            <a:ext cx="185582" cy="18558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Rounded Rectangle 209"/>
          <p:cNvSpPr/>
          <p:nvPr/>
        </p:nvSpPr>
        <p:spPr>
          <a:xfrm>
            <a:off x="10563171" y="1865242"/>
            <a:ext cx="779718" cy="376163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</a:rPr>
              <a:t>8,1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211" name="Group 210"/>
          <p:cNvGrpSpPr/>
          <p:nvPr/>
        </p:nvGrpSpPr>
        <p:grpSpPr>
          <a:xfrm>
            <a:off x="5293648" y="3279733"/>
            <a:ext cx="200372" cy="158960"/>
            <a:chOff x="920750" y="2264682"/>
            <a:chExt cx="238126" cy="188912"/>
          </a:xfrm>
          <a:solidFill>
            <a:schemeClr val="tx1"/>
          </a:solidFill>
        </p:grpSpPr>
        <p:sp>
          <p:nvSpPr>
            <p:cNvPr id="212" name="Freeform 211"/>
            <p:cNvSpPr>
              <a:spLocks/>
            </p:cNvSpPr>
            <p:nvPr/>
          </p:nvSpPr>
          <p:spPr bwMode="auto">
            <a:xfrm>
              <a:off x="1109663" y="2293257"/>
              <a:ext cx="49213" cy="58737"/>
            </a:xfrm>
            <a:custGeom>
              <a:avLst/>
              <a:gdLst>
                <a:gd name="T0" fmla="*/ 20 w 31"/>
                <a:gd name="T1" fmla="*/ 15 h 37"/>
                <a:gd name="T2" fmla="*/ 15 w 31"/>
                <a:gd name="T3" fmla="*/ 0 h 37"/>
                <a:gd name="T4" fmla="*/ 11 w 31"/>
                <a:gd name="T5" fmla="*/ 15 h 37"/>
                <a:gd name="T6" fmla="*/ 0 w 31"/>
                <a:gd name="T7" fmla="*/ 18 h 37"/>
                <a:gd name="T8" fmla="*/ 11 w 31"/>
                <a:gd name="T9" fmla="*/ 21 h 37"/>
                <a:gd name="T10" fmla="*/ 15 w 31"/>
                <a:gd name="T11" fmla="*/ 37 h 37"/>
                <a:gd name="T12" fmla="*/ 20 w 31"/>
                <a:gd name="T13" fmla="*/ 21 h 37"/>
                <a:gd name="T14" fmla="*/ 31 w 31"/>
                <a:gd name="T15" fmla="*/ 18 h 37"/>
                <a:gd name="T16" fmla="*/ 20 w 31"/>
                <a:gd name="T17" fmla="*/ 15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" h="37">
                  <a:moveTo>
                    <a:pt x="20" y="15"/>
                  </a:moveTo>
                  <a:lnTo>
                    <a:pt x="15" y="0"/>
                  </a:lnTo>
                  <a:lnTo>
                    <a:pt x="11" y="15"/>
                  </a:lnTo>
                  <a:lnTo>
                    <a:pt x="0" y="18"/>
                  </a:lnTo>
                  <a:lnTo>
                    <a:pt x="11" y="21"/>
                  </a:lnTo>
                  <a:lnTo>
                    <a:pt x="15" y="37"/>
                  </a:lnTo>
                  <a:lnTo>
                    <a:pt x="20" y="21"/>
                  </a:lnTo>
                  <a:lnTo>
                    <a:pt x="31" y="18"/>
                  </a:lnTo>
                  <a:lnTo>
                    <a:pt x="20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" name="Freeform 212"/>
            <p:cNvSpPr>
              <a:spLocks noEditPoints="1"/>
            </p:cNvSpPr>
            <p:nvPr/>
          </p:nvSpPr>
          <p:spPr bwMode="auto">
            <a:xfrm>
              <a:off x="920750" y="2347232"/>
              <a:ext cx="106363" cy="106362"/>
            </a:xfrm>
            <a:custGeom>
              <a:avLst/>
              <a:gdLst>
                <a:gd name="T0" fmla="*/ 20 w 44"/>
                <a:gd name="T1" fmla="*/ 6 h 44"/>
                <a:gd name="T2" fmla="*/ 21 w 44"/>
                <a:gd name="T3" fmla="*/ 0 h 44"/>
                <a:gd name="T4" fmla="*/ 17 w 44"/>
                <a:gd name="T5" fmla="*/ 1 h 44"/>
                <a:gd name="T6" fmla="*/ 0 w 44"/>
                <a:gd name="T7" fmla="*/ 22 h 44"/>
                <a:gd name="T8" fmla="*/ 22 w 44"/>
                <a:gd name="T9" fmla="*/ 44 h 44"/>
                <a:gd name="T10" fmla="*/ 43 w 44"/>
                <a:gd name="T11" fmla="*/ 27 h 44"/>
                <a:gd name="T12" fmla="*/ 44 w 44"/>
                <a:gd name="T13" fmla="*/ 23 h 44"/>
                <a:gd name="T14" fmla="*/ 38 w 44"/>
                <a:gd name="T15" fmla="*/ 24 h 44"/>
                <a:gd name="T16" fmla="*/ 20 w 44"/>
                <a:gd name="T17" fmla="*/ 6 h 44"/>
                <a:gd name="T18" fmla="*/ 22 w 44"/>
                <a:gd name="T19" fmla="*/ 40 h 44"/>
                <a:gd name="T20" fmla="*/ 4 w 44"/>
                <a:gd name="T21" fmla="*/ 22 h 44"/>
                <a:gd name="T22" fmla="*/ 16 w 44"/>
                <a:gd name="T23" fmla="*/ 5 h 44"/>
                <a:gd name="T24" fmla="*/ 16 w 44"/>
                <a:gd name="T25" fmla="*/ 6 h 44"/>
                <a:gd name="T26" fmla="*/ 38 w 44"/>
                <a:gd name="T27" fmla="*/ 28 h 44"/>
                <a:gd name="T28" fmla="*/ 39 w 44"/>
                <a:gd name="T29" fmla="*/ 28 h 44"/>
                <a:gd name="T30" fmla="*/ 22 w 44"/>
                <a:gd name="T31" fmla="*/ 4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4" h="44">
                  <a:moveTo>
                    <a:pt x="20" y="6"/>
                  </a:moveTo>
                  <a:cubicBezTo>
                    <a:pt x="20" y="4"/>
                    <a:pt x="20" y="2"/>
                    <a:pt x="21" y="0"/>
                  </a:cubicBezTo>
                  <a:cubicBezTo>
                    <a:pt x="20" y="0"/>
                    <a:pt x="18" y="0"/>
                    <a:pt x="17" y="1"/>
                  </a:cubicBezTo>
                  <a:cubicBezTo>
                    <a:pt x="7" y="3"/>
                    <a:pt x="0" y="12"/>
                    <a:pt x="0" y="22"/>
                  </a:cubicBezTo>
                  <a:cubicBezTo>
                    <a:pt x="0" y="34"/>
                    <a:pt x="10" y="44"/>
                    <a:pt x="22" y="44"/>
                  </a:cubicBezTo>
                  <a:cubicBezTo>
                    <a:pt x="32" y="44"/>
                    <a:pt x="41" y="37"/>
                    <a:pt x="43" y="27"/>
                  </a:cubicBezTo>
                  <a:cubicBezTo>
                    <a:pt x="44" y="26"/>
                    <a:pt x="44" y="24"/>
                    <a:pt x="44" y="23"/>
                  </a:cubicBezTo>
                  <a:cubicBezTo>
                    <a:pt x="42" y="24"/>
                    <a:pt x="40" y="24"/>
                    <a:pt x="38" y="24"/>
                  </a:cubicBezTo>
                  <a:cubicBezTo>
                    <a:pt x="28" y="24"/>
                    <a:pt x="20" y="16"/>
                    <a:pt x="20" y="6"/>
                  </a:cubicBezTo>
                  <a:close/>
                  <a:moveTo>
                    <a:pt x="22" y="40"/>
                  </a:moveTo>
                  <a:cubicBezTo>
                    <a:pt x="12" y="40"/>
                    <a:pt x="4" y="32"/>
                    <a:pt x="4" y="22"/>
                  </a:cubicBezTo>
                  <a:cubicBezTo>
                    <a:pt x="4" y="14"/>
                    <a:pt x="9" y="7"/>
                    <a:pt x="16" y="5"/>
                  </a:cubicBezTo>
                  <a:cubicBezTo>
                    <a:pt x="16" y="5"/>
                    <a:pt x="16" y="6"/>
                    <a:pt x="16" y="6"/>
                  </a:cubicBezTo>
                  <a:cubicBezTo>
                    <a:pt x="16" y="18"/>
                    <a:pt x="26" y="28"/>
                    <a:pt x="38" y="28"/>
                  </a:cubicBezTo>
                  <a:cubicBezTo>
                    <a:pt x="38" y="28"/>
                    <a:pt x="39" y="28"/>
                    <a:pt x="39" y="28"/>
                  </a:cubicBezTo>
                  <a:cubicBezTo>
                    <a:pt x="37" y="35"/>
                    <a:pt x="30" y="40"/>
                    <a:pt x="22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" name="Freeform 213"/>
            <p:cNvSpPr>
              <a:spLocks/>
            </p:cNvSpPr>
            <p:nvPr/>
          </p:nvSpPr>
          <p:spPr bwMode="auto">
            <a:xfrm>
              <a:off x="1012825" y="2264682"/>
              <a:ext cx="68263" cy="76200"/>
            </a:xfrm>
            <a:custGeom>
              <a:avLst/>
              <a:gdLst>
                <a:gd name="T0" fmla="*/ 43 w 43"/>
                <a:gd name="T1" fmla="*/ 24 h 48"/>
                <a:gd name="T2" fmla="*/ 29 w 43"/>
                <a:gd name="T3" fmla="*/ 19 h 48"/>
                <a:gd name="T4" fmla="*/ 22 w 43"/>
                <a:gd name="T5" fmla="*/ 0 h 48"/>
                <a:gd name="T6" fmla="*/ 14 w 43"/>
                <a:gd name="T7" fmla="*/ 19 h 48"/>
                <a:gd name="T8" fmla="*/ 0 w 43"/>
                <a:gd name="T9" fmla="*/ 24 h 48"/>
                <a:gd name="T10" fmla="*/ 14 w 43"/>
                <a:gd name="T11" fmla="*/ 29 h 48"/>
                <a:gd name="T12" fmla="*/ 22 w 43"/>
                <a:gd name="T13" fmla="*/ 48 h 48"/>
                <a:gd name="T14" fmla="*/ 29 w 43"/>
                <a:gd name="T15" fmla="*/ 29 h 48"/>
                <a:gd name="T16" fmla="*/ 43 w 43"/>
                <a:gd name="T17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" h="48">
                  <a:moveTo>
                    <a:pt x="43" y="24"/>
                  </a:moveTo>
                  <a:lnTo>
                    <a:pt x="29" y="19"/>
                  </a:lnTo>
                  <a:lnTo>
                    <a:pt x="22" y="0"/>
                  </a:lnTo>
                  <a:lnTo>
                    <a:pt x="14" y="19"/>
                  </a:lnTo>
                  <a:lnTo>
                    <a:pt x="0" y="24"/>
                  </a:lnTo>
                  <a:lnTo>
                    <a:pt x="14" y="29"/>
                  </a:lnTo>
                  <a:lnTo>
                    <a:pt x="22" y="48"/>
                  </a:lnTo>
                  <a:lnTo>
                    <a:pt x="29" y="29"/>
                  </a:lnTo>
                  <a:lnTo>
                    <a:pt x="43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" name="Freeform 214"/>
            <p:cNvSpPr>
              <a:spLocks/>
            </p:cNvSpPr>
            <p:nvPr/>
          </p:nvSpPr>
          <p:spPr bwMode="auto">
            <a:xfrm>
              <a:off x="1052513" y="2340882"/>
              <a:ext cx="66675" cy="77787"/>
            </a:xfrm>
            <a:custGeom>
              <a:avLst/>
              <a:gdLst>
                <a:gd name="T0" fmla="*/ 21 w 42"/>
                <a:gd name="T1" fmla="*/ 0 h 49"/>
                <a:gd name="T2" fmla="*/ 13 w 42"/>
                <a:gd name="T3" fmla="*/ 20 h 49"/>
                <a:gd name="T4" fmla="*/ 0 w 42"/>
                <a:gd name="T5" fmla="*/ 25 h 49"/>
                <a:gd name="T6" fmla="*/ 13 w 42"/>
                <a:gd name="T7" fmla="*/ 29 h 49"/>
                <a:gd name="T8" fmla="*/ 21 w 42"/>
                <a:gd name="T9" fmla="*/ 49 h 49"/>
                <a:gd name="T10" fmla="*/ 29 w 42"/>
                <a:gd name="T11" fmla="*/ 29 h 49"/>
                <a:gd name="T12" fmla="*/ 42 w 42"/>
                <a:gd name="T13" fmla="*/ 25 h 49"/>
                <a:gd name="T14" fmla="*/ 29 w 42"/>
                <a:gd name="T15" fmla="*/ 20 h 49"/>
                <a:gd name="T16" fmla="*/ 21 w 42"/>
                <a:gd name="T17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" h="49">
                  <a:moveTo>
                    <a:pt x="21" y="0"/>
                  </a:moveTo>
                  <a:lnTo>
                    <a:pt x="13" y="20"/>
                  </a:lnTo>
                  <a:lnTo>
                    <a:pt x="0" y="25"/>
                  </a:lnTo>
                  <a:lnTo>
                    <a:pt x="13" y="29"/>
                  </a:lnTo>
                  <a:lnTo>
                    <a:pt x="21" y="49"/>
                  </a:lnTo>
                  <a:lnTo>
                    <a:pt x="29" y="29"/>
                  </a:lnTo>
                  <a:lnTo>
                    <a:pt x="42" y="25"/>
                  </a:lnTo>
                  <a:lnTo>
                    <a:pt x="29" y="20"/>
                  </a:lnTo>
                  <a:lnTo>
                    <a:pt x="2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16" name="TextBox 215"/>
          <p:cNvSpPr txBox="1"/>
          <p:nvPr/>
        </p:nvSpPr>
        <p:spPr>
          <a:xfrm>
            <a:off x="5201695" y="4705260"/>
            <a:ext cx="1519262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400" b="1" dirty="0" smtClean="0">
                <a:latin typeface="+mj-lt"/>
              </a:rPr>
              <a:t>Calories</a:t>
            </a:r>
            <a:endParaRPr lang="en-US" sz="1400" b="1" dirty="0">
              <a:latin typeface="+mj-lt"/>
            </a:endParaRPr>
          </a:p>
        </p:txBody>
      </p:sp>
      <p:sp>
        <p:nvSpPr>
          <p:cNvPr id="217" name="TextBox 216"/>
          <p:cNvSpPr txBox="1"/>
          <p:nvPr/>
        </p:nvSpPr>
        <p:spPr>
          <a:xfrm>
            <a:off x="5201695" y="5013037"/>
            <a:ext cx="1519262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April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8" name="Oval 217"/>
          <p:cNvSpPr/>
          <p:nvPr/>
        </p:nvSpPr>
        <p:spPr>
          <a:xfrm>
            <a:off x="5245798" y="5406458"/>
            <a:ext cx="286970" cy="286970"/>
          </a:xfrm>
          <a:prstGeom prst="ellipse">
            <a:avLst/>
          </a:prstGeom>
          <a:solidFill>
            <a:schemeClr val="accent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19" name="TextBox 218"/>
          <p:cNvSpPr txBox="1"/>
          <p:nvPr/>
        </p:nvSpPr>
        <p:spPr>
          <a:xfrm>
            <a:off x="5587287" y="5352652"/>
            <a:ext cx="1133670" cy="3693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b="1" dirty="0" smtClean="0">
                <a:latin typeface="+mj-lt"/>
              </a:rPr>
              <a:t>800</a:t>
            </a:r>
            <a:endParaRPr lang="en-US" b="1" dirty="0">
              <a:latin typeface="+mj-lt"/>
            </a:endParaRPr>
          </a:p>
        </p:txBody>
      </p:sp>
      <p:sp>
        <p:nvSpPr>
          <p:cNvPr id="220" name="Rounded Rectangle 219"/>
          <p:cNvSpPr/>
          <p:nvPr/>
        </p:nvSpPr>
        <p:spPr>
          <a:xfrm>
            <a:off x="5266200" y="5842238"/>
            <a:ext cx="924427" cy="306268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 smtClean="0">
                <a:solidFill>
                  <a:srgbClr val="FFFFFF"/>
                </a:solidFill>
                <a:latin typeface="+mj-lt"/>
              </a:rPr>
              <a:t>831 </a:t>
            </a:r>
            <a:r>
              <a:rPr lang="en-US" sz="1200" b="1" dirty="0" err="1" smtClean="0">
                <a:solidFill>
                  <a:srgbClr val="FFFFFF"/>
                </a:solidFill>
                <a:latin typeface="+mj-lt"/>
              </a:rPr>
              <a:t>cal</a:t>
            </a:r>
            <a:endParaRPr lang="en-US" sz="1200" b="1" dirty="0">
              <a:solidFill>
                <a:srgbClr val="FFFFFF"/>
              </a:solidFill>
              <a:latin typeface="+mj-lt"/>
            </a:endParaRPr>
          </a:p>
        </p:txBody>
      </p:sp>
      <p:cxnSp>
        <p:nvCxnSpPr>
          <p:cNvPr id="221" name="Straight Connector 220"/>
          <p:cNvCxnSpPr/>
          <p:nvPr/>
        </p:nvCxnSpPr>
        <p:spPr>
          <a:xfrm flipV="1">
            <a:off x="6911622" y="4675212"/>
            <a:ext cx="0" cy="1549979"/>
          </a:xfrm>
          <a:prstGeom prst="line">
            <a:avLst/>
          </a:prstGeom>
          <a:ln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2" name="Chart 221"/>
          <p:cNvGraphicFramePr/>
          <p:nvPr>
            <p:extLst>
              <p:ext uri="{D42A27DB-BD31-4B8C-83A1-F6EECF244321}">
                <p14:modId xmlns:p14="http://schemas.microsoft.com/office/powerpoint/2010/main" val="528383722"/>
              </p:ext>
            </p:extLst>
          </p:nvPr>
        </p:nvGraphicFramePr>
        <p:xfrm>
          <a:off x="7406337" y="4780243"/>
          <a:ext cx="3945875" cy="14432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23" name="Oval 222"/>
          <p:cNvSpPr/>
          <p:nvPr/>
        </p:nvSpPr>
        <p:spPr>
          <a:xfrm>
            <a:off x="8697049" y="4972335"/>
            <a:ext cx="302252" cy="302252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4" name="Straight Connector 223"/>
          <p:cNvCxnSpPr/>
          <p:nvPr/>
        </p:nvCxnSpPr>
        <p:spPr>
          <a:xfrm>
            <a:off x="8848175" y="4828335"/>
            <a:ext cx="0" cy="144000"/>
          </a:xfrm>
          <a:prstGeom prst="line">
            <a:avLst/>
          </a:prstGeom>
          <a:ln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Oval 224"/>
          <p:cNvSpPr/>
          <p:nvPr/>
        </p:nvSpPr>
        <p:spPr>
          <a:xfrm>
            <a:off x="8755384" y="4642753"/>
            <a:ext cx="185582" cy="185582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Rounded Rectangle 225"/>
          <p:cNvSpPr/>
          <p:nvPr/>
        </p:nvSpPr>
        <p:spPr>
          <a:xfrm>
            <a:off x="8458316" y="4231558"/>
            <a:ext cx="779718" cy="376163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</a:rPr>
              <a:t>8,1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27" name="Freeform 40"/>
          <p:cNvSpPr>
            <a:spLocks noEditPoints="1"/>
          </p:cNvSpPr>
          <p:nvPr/>
        </p:nvSpPr>
        <p:spPr bwMode="auto">
          <a:xfrm>
            <a:off x="5315035" y="5477713"/>
            <a:ext cx="156644" cy="144460"/>
          </a:xfrm>
          <a:custGeom>
            <a:avLst/>
            <a:gdLst>
              <a:gd name="T0" fmla="*/ 90 w 90"/>
              <a:gd name="T1" fmla="*/ 32 h 83"/>
              <a:gd name="T2" fmla="*/ 58 w 90"/>
              <a:gd name="T3" fmla="*/ 32 h 83"/>
              <a:gd name="T4" fmla="*/ 45 w 90"/>
              <a:gd name="T5" fmla="*/ 0 h 83"/>
              <a:gd name="T6" fmla="*/ 32 w 90"/>
              <a:gd name="T7" fmla="*/ 32 h 83"/>
              <a:gd name="T8" fmla="*/ 0 w 90"/>
              <a:gd name="T9" fmla="*/ 32 h 83"/>
              <a:gd name="T10" fmla="*/ 29 w 90"/>
              <a:gd name="T11" fmla="*/ 50 h 83"/>
              <a:gd name="T12" fmla="*/ 16 w 90"/>
              <a:gd name="T13" fmla="*/ 83 h 83"/>
              <a:gd name="T14" fmla="*/ 45 w 90"/>
              <a:gd name="T15" fmla="*/ 63 h 83"/>
              <a:gd name="T16" fmla="*/ 74 w 90"/>
              <a:gd name="T17" fmla="*/ 82 h 83"/>
              <a:gd name="T18" fmla="*/ 61 w 90"/>
              <a:gd name="T19" fmla="*/ 50 h 83"/>
              <a:gd name="T20" fmla="*/ 90 w 90"/>
              <a:gd name="T21" fmla="*/ 32 h 83"/>
              <a:gd name="T22" fmla="*/ 67 w 90"/>
              <a:gd name="T23" fmla="*/ 73 h 83"/>
              <a:gd name="T24" fmla="*/ 45 w 90"/>
              <a:gd name="T25" fmla="*/ 59 h 83"/>
              <a:gd name="T26" fmla="*/ 23 w 90"/>
              <a:gd name="T27" fmla="*/ 73 h 83"/>
              <a:gd name="T28" fmla="*/ 34 w 90"/>
              <a:gd name="T29" fmla="*/ 49 h 83"/>
              <a:gd name="T30" fmla="*/ 10 w 90"/>
              <a:gd name="T31" fmla="*/ 35 h 83"/>
              <a:gd name="T32" fmla="*/ 34 w 90"/>
              <a:gd name="T33" fmla="*/ 35 h 83"/>
              <a:gd name="T34" fmla="*/ 45 w 90"/>
              <a:gd name="T35" fmla="*/ 8 h 83"/>
              <a:gd name="T36" fmla="*/ 55 w 90"/>
              <a:gd name="T37" fmla="*/ 35 h 83"/>
              <a:gd name="T38" fmla="*/ 79 w 90"/>
              <a:gd name="T39" fmla="*/ 35 h 83"/>
              <a:gd name="T40" fmla="*/ 56 w 90"/>
              <a:gd name="T41" fmla="*/ 49 h 83"/>
              <a:gd name="T42" fmla="*/ 67 w 90"/>
              <a:gd name="T43" fmla="*/ 73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90" h="83">
                <a:moveTo>
                  <a:pt x="90" y="32"/>
                </a:moveTo>
                <a:lnTo>
                  <a:pt x="58" y="32"/>
                </a:lnTo>
                <a:lnTo>
                  <a:pt x="45" y="0"/>
                </a:lnTo>
                <a:lnTo>
                  <a:pt x="32" y="32"/>
                </a:lnTo>
                <a:lnTo>
                  <a:pt x="0" y="32"/>
                </a:lnTo>
                <a:lnTo>
                  <a:pt x="29" y="50"/>
                </a:lnTo>
                <a:lnTo>
                  <a:pt x="16" y="83"/>
                </a:lnTo>
                <a:lnTo>
                  <a:pt x="45" y="63"/>
                </a:lnTo>
                <a:lnTo>
                  <a:pt x="74" y="82"/>
                </a:lnTo>
                <a:lnTo>
                  <a:pt x="61" y="50"/>
                </a:lnTo>
                <a:lnTo>
                  <a:pt x="90" y="32"/>
                </a:lnTo>
                <a:close/>
                <a:moveTo>
                  <a:pt x="67" y="73"/>
                </a:moveTo>
                <a:lnTo>
                  <a:pt x="45" y="59"/>
                </a:lnTo>
                <a:lnTo>
                  <a:pt x="23" y="73"/>
                </a:lnTo>
                <a:lnTo>
                  <a:pt x="34" y="49"/>
                </a:lnTo>
                <a:lnTo>
                  <a:pt x="10" y="35"/>
                </a:lnTo>
                <a:lnTo>
                  <a:pt x="34" y="35"/>
                </a:lnTo>
                <a:lnTo>
                  <a:pt x="45" y="8"/>
                </a:lnTo>
                <a:lnTo>
                  <a:pt x="55" y="35"/>
                </a:lnTo>
                <a:lnTo>
                  <a:pt x="79" y="35"/>
                </a:lnTo>
                <a:lnTo>
                  <a:pt x="56" y="49"/>
                </a:lnTo>
                <a:lnTo>
                  <a:pt x="67" y="7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3202291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1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" dur="500"/>
                                            <p:tgtEl>
                                              <p:spTgt spid="12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3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4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7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8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1" dur="5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2" dur="5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5" dur="500" fill="hold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6" dur="500" fill="hold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9" dur="50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0" dur="50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3" dur="50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4" dur="50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7" dur="5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8" dur="5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9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1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2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3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5" dur="50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6" dur="50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7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9" dur="500" fill="hold"/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0" dur="500" fill="hold"/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1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3" dur="5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4" dur="5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5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7" dur="5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8" dur="5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9" presetID="2" presetClass="entr" presetSubtype="4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1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2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64" presetID="2" presetClass="entr" presetSubtype="4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6" dur="500" fill="hold"/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7" dur="500" fill="hold"/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8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0" dur="500" fill="hold"/>
                                            <p:tgtEl>
                                              <p:spTgt spid="17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71" dur="500" fill="hold"/>
                                            <p:tgtEl>
                                              <p:spTgt spid="17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2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4" dur="500" fill="hold"/>
                                            <p:tgtEl>
                                              <p:spTgt spid="1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75" dur="500" fill="hold"/>
                                            <p:tgtEl>
                                              <p:spTgt spid="1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6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8" dur="500" fill="hold"/>
                                            <p:tgtEl>
                                              <p:spTgt spid="17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79" dur="500" fill="hold"/>
                                            <p:tgtEl>
                                              <p:spTgt spid="17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2" dur="600" fill="hold"/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3" dur="600" fill="hold"/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4" dur="600"/>
                                            <p:tgtEl>
                                              <p:spTgt spid="17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5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87" dur="500" fill="hold"/>
                                            <p:tgtEl>
                                              <p:spTgt spid="1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8" dur="500" fill="hold"/>
                                            <p:tgtEl>
                                              <p:spTgt spid="1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9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91" dur="500" fill="hold"/>
                                            <p:tgtEl>
                                              <p:spTgt spid="17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92" dur="500" fill="hold"/>
                                            <p:tgtEl>
                                              <p:spTgt spid="1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3" fill="hold">
                                <p:stCondLst>
                                  <p:cond delay="1100"/>
                                </p:stCondLst>
                                <p:childTnLst>
                                  <p:par>
                                    <p:cTn id="94" presetID="2" presetClass="entr" presetSubtype="1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96" dur="500" fill="hold"/>
                                            <p:tgtEl>
                                              <p:spTgt spid="17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97" dur="500" fill="hold"/>
                                            <p:tgtEl>
                                              <p:spTgt spid="1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8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00" dur="500" fill="hold"/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01" dur="500" fill="hold"/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2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04" dur="500" fill="hold"/>
                                            <p:tgtEl>
                                              <p:spTgt spid="17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05" dur="500" fill="hold"/>
                                            <p:tgtEl>
                                              <p:spTgt spid="17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6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08" dur="500" fill="hold"/>
                                            <p:tgtEl>
                                              <p:spTgt spid="18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09" dur="500" fill="hold"/>
                                            <p:tgtEl>
                                              <p:spTgt spid="18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0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2" dur="500" fill="hold"/>
                                            <p:tgtEl>
                                              <p:spTgt spid="1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13" dur="500" fill="hold"/>
                                            <p:tgtEl>
                                              <p:spTgt spid="17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4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6" dur="500" fill="hold"/>
                                            <p:tgtEl>
                                              <p:spTgt spid="18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17" dur="500" fill="hold"/>
                                            <p:tgtEl>
                                              <p:spTgt spid="18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8" presetID="2" presetClass="entr" presetSubtype="1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20" dur="500" fill="hold"/>
                                            <p:tgtEl>
                                              <p:spTgt spid="20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1" dur="500" fill="hold"/>
                                            <p:tgtEl>
                                              <p:spTgt spid="20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2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24" dur="500" fill="hold"/>
                                            <p:tgtEl>
                                              <p:spTgt spid="20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5" dur="500" fill="hold"/>
                                            <p:tgtEl>
                                              <p:spTgt spid="20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6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28" dur="500" fill="hold"/>
                                            <p:tgtEl>
                                              <p:spTgt spid="20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9" dur="500" fill="hold"/>
                                            <p:tgtEl>
                                              <p:spTgt spid="20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0" presetID="2" presetClass="entr" presetSubtype="1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32" dur="5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33" dur="5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4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36" dur="500" fill="hold"/>
                                            <p:tgtEl>
                                              <p:spTgt spid="20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37" dur="500" fill="hold"/>
                                            <p:tgtEl>
                                              <p:spTgt spid="20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8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40" dur="500" fill="hold"/>
                                            <p:tgtEl>
                                              <p:spTgt spid="2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41" dur="500" fill="hold"/>
                                            <p:tgtEl>
                                              <p:spTgt spid="2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2" presetID="2" presetClass="entr" presetSubtype="1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44" dur="500" fill="hold"/>
                                            <p:tgtEl>
                                              <p:spTgt spid="2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45" dur="500" fill="hold"/>
                                            <p:tgtEl>
                                              <p:spTgt spid="2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6" fill="hold">
                                <p:stCondLst>
                                  <p:cond delay="1600"/>
                                </p:stCondLst>
                                <p:childTnLst>
                                  <p:par>
                                    <p:cTn id="147" presetID="2" presetClass="entr" presetSubtype="4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49" dur="500" fill="hold"/>
                                            <p:tgtEl>
                                              <p:spTgt spid="2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50" dur="500" fill="hold"/>
                                            <p:tgtEl>
                                              <p:spTgt spid="2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1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53" dur="500" fill="hold"/>
                                            <p:tgtEl>
                                              <p:spTgt spid="2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54" dur="500" fill="hold"/>
                                            <p:tgtEl>
                                              <p:spTgt spid="2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5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57" dur="500" fill="hold"/>
                                            <p:tgtEl>
                                              <p:spTgt spid="2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58" dur="500" fill="hold"/>
                                            <p:tgtEl>
                                              <p:spTgt spid="2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9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61" dur="500" fill="hold"/>
                                            <p:tgtEl>
                                              <p:spTgt spid="2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62" dur="500" fill="hold"/>
                                            <p:tgtEl>
                                              <p:spTgt spid="2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3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65" dur="5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66" dur="5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7" presetID="2" presetClass="entr" presetSubtype="4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69" dur="500" fill="hold"/>
                                            <p:tgtEl>
                                              <p:spTgt spid="2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70" dur="500" fill="hold"/>
                                            <p:tgtEl>
                                              <p:spTgt spid="2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1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73" dur="500" fill="hold"/>
                                            <p:tgtEl>
                                              <p:spTgt spid="2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74" dur="500" fill="hold"/>
                                            <p:tgtEl>
                                              <p:spTgt spid="2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5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77" dur="500" fill="hold"/>
                                            <p:tgtEl>
                                              <p:spTgt spid="2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78" dur="500" fill="hold"/>
                                            <p:tgtEl>
                                              <p:spTgt spid="2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9" presetID="2" presetClass="entr" presetSubtype="4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81" dur="500" fill="hold"/>
                                            <p:tgtEl>
                                              <p:spTgt spid="2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82" dur="500" fill="hold"/>
                                            <p:tgtEl>
                                              <p:spTgt spid="2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3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85" dur="500" fill="hold"/>
                                            <p:tgtEl>
                                              <p:spTgt spid="2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86" dur="500" fill="hold"/>
                                            <p:tgtEl>
                                              <p:spTgt spid="2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7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89" dur="500" fill="hold"/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90" dur="500" fill="hold"/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1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93" dur="500" fill="hold"/>
                                            <p:tgtEl>
                                              <p:spTgt spid="2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94" dur="500" fill="hold"/>
                                            <p:tgtEl>
                                              <p:spTgt spid="2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2" grpId="0" animBg="1"/>
          <p:bldP spid="122" grpId="0" build="p"/>
          <p:bldP spid="121" grpId="0"/>
          <p:bldP spid="85" grpId="0"/>
          <p:bldP spid="101" grpId="0"/>
          <p:bldP spid="124" grpId="0"/>
          <p:bldP spid="97" grpId="0" animBg="1"/>
          <p:bldP spid="98" grpId="0"/>
          <p:bldP spid="99" grpId="0" animBg="1"/>
          <p:bldP spid="100" grpId="0"/>
          <p:bldP spid="102" grpId="0" animBg="1"/>
          <p:bldP spid="103" grpId="0"/>
          <p:bldP spid="104" grpId="0" animBg="1"/>
          <p:bldP spid="105" grpId="0"/>
          <p:bldP spid="169" grpId="0" animBg="1"/>
          <p:bldP spid="170" grpId="0" animBg="1"/>
          <p:bldP spid="171" grpId="0" animBg="1"/>
          <p:bldP spid="172" grpId="0" animBg="1"/>
          <p:bldP spid="173" grpId="0" animBg="1"/>
          <p:bldP spid="174" grpId="0"/>
          <p:bldP spid="175" grpId="0"/>
          <p:bldP spid="176" grpId="0"/>
          <p:bldP spid="177" grpId="0"/>
          <p:bldP spid="178" grpId="0"/>
          <p:bldP spid="179" grpId="0" animBg="1"/>
          <p:bldP spid="180" grpId="0"/>
          <p:bldP spid="181" grpId="0" animBg="1"/>
          <p:bldGraphic spid="206" grpId="0">
            <p:bldAsOne/>
          </p:bldGraphic>
          <p:bldP spid="207" grpId="0" animBg="1"/>
          <p:bldP spid="209" grpId="0" animBg="1"/>
          <p:bldP spid="210" grpId="0" animBg="1"/>
          <p:bldP spid="216" grpId="0"/>
          <p:bldP spid="217" grpId="0"/>
          <p:bldP spid="218" grpId="0" animBg="1"/>
          <p:bldP spid="219" grpId="0"/>
          <p:bldP spid="220" grpId="0" animBg="1"/>
          <p:bldGraphic spid="222" grpId="0">
            <p:bldAsOne/>
          </p:bldGraphic>
          <p:bldP spid="223" grpId="0" animBg="1"/>
          <p:bldP spid="225" grpId="0" animBg="1"/>
          <p:bldP spid="226" grpId="0" animBg="1"/>
          <p:bldP spid="227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1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" dur="500"/>
                                            <p:tgtEl>
                                              <p:spTgt spid="12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50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50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50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5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5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1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2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5" dur="50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6" dur="50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7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9" dur="500" fill="hold"/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0" dur="500" fill="hold"/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1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3" dur="5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4" dur="5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7" dur="5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8" dur="5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9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1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2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64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6" dur="500" fill="hold"/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7" dur="500" fill="hold"/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8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0" dur="500" fill="hold"/>
                                            <p:tgtEl>
                                              <p:spTgt spid="17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1" dur="500" fill="hold"/>
                                            <p:tgtEl>
                                              <p:spTgt spid="17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2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4" dur="500" fill="hold"/>
                                            <p:tgtEl>
                                              <p:spTgt spid="1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5" dur="500" fill="hold"/>
                                            <p:tgtEl>
                                              <p:spTgt spid="1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6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8" dur="500" fill="hold"/>
                                            <p:tgtEl>
                                              <p:spTgt spid="17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9" dur="500" fill="hold"/>
                                            <p:tgtEl>
                                              <p:spTgt spid="17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2" dur="600" fill="hold"/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3" dur="600" fill="hold"/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4" dur="600"/>
                                            <p:tgtEl>
                                              <p:spTgt spid="17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7" dur="500" fill="hold"/>
                                            <p:tgtEl>
                                              <p:spTgt spid="1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8" dur="500" fill="hold"/>
                                            <p:tgtEl>
                                              <p:spTgt spid="1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1" dur="500" fill="hold"/>
                                            <p:tgtEl>
                                              <p:spTgt spid="17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2" dur="500" fill="hold"/>
                                            <p:tgtEl>
                                              <p:spTgt spid="1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3" fill="hold">
                                <p:stCondLst>
                                  <p:cond delay="1100"/>
                                </p:stCondLst>
                                <p:childTnLst>
                                  <p:par>
                                    <p:cTn id="94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6" dur="500" fill="hold"/>
                                            <p:tgtEl>
                                              <p:spTgt spid="17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7" dur="500" fill="hold"/>
                                            <p:tgtEl>
                                              <p:spTgt spid="1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8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0" dur="500" fill="hold"/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1" dur="500" fill="hold"/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2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4" dur="500" fill="hold"/>
                                            <p:tgtEl>
                                              <p:spTgt spid="17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5" dur="500" fill="hold"/>
                                            <p:tgtEl>
                                              <p:spTgt spid="17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6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8" dur="500" fill="hold"/>
                                            <p:tgtEl>
                                              <p:spTgt spid="18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9" dur="500" fill="hold"/>
                                            <p:tgtEl>
                                              <p:spTgt spid="18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0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2" dur="500" fill="hold"/>
                                            <p:tgtEl>
                                              <p:spTgt spid="1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3" dur="500" fill="hold"/>
                                            <p:tgtEl>
                                              <p:spTgt spid="17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4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6" dur="500" fill="hold"/>
                                            <p:tgtEl>
                                              <p:spTgt spid="18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7" dur="500" fill="hold"/>
                                            <p:tgtEl>
                                              <p:spTgt spid="18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8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0" dur="500" fill="hold"/>
                                            <p:tgtEl>
                                              <p:spTgt spid="20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1" dur="500" fill="hold"/>
                                            <p:tgtEl>
                                              <p:spTgt spid="20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2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4" dur="500" fill="hold"/>
                                            <p:tgtEl>
                                              <p:spTgt spid="20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5" dur="500" fill="hold"/>
                                            <p:tgtEl>
                                              <p:spTgt spid="20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6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8" dur="500" fill="hold"/>
                                            <p:tgtEl>
                                              <p:spTgt spid="20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9" dur="500" fill="hold"/>
                                            <p:tgtEl>
                                              <p:spTgt spid="20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0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2" dur="5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3" dur="5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4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6" dur="500" fill="hold"/>
                                            <p:tgtEl>
                                              <p:spTgt spid="20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7" dur="500" fill="hold"/>
                                            <p:tgtEl>
                                              <p:spTgt spid="20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8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0" dur="500" fill="hold"/>
                                            <p:tgtEl>
                                              <p:spTgt spid="2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1" dur="500" fill="hold"/>
                                            <p:tgtEl>
                                              <p:spTgt spid="2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2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4" dur="500" fill="hold"/>
                                            <p:tgtEl>
                                              <p:spTgt spid="2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5" dur="500" fill="hold"/>
                                            <p:tgtEl>
                                              <p:spTgt spid="2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6" fill="hold">
                                <p:stCondLst>
                                  <p:cond delay="1600"/>
                                </p:stCondLst>
                                <p:childTnLst>
                                  <p:par>
                                    <p:cTn id="147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9" dur="500" fill="hold"/>
                                            <p:tgtEl>
                                              <p:spTgt spid="2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0" dur="500" fill="hold"/>
                                            <p:tgtEl>
                                              <p:spTgt spid="2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1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3" dur="500" fill="hold"/>
                                            <p:tgtEl>
                                              <p:spTgt spid="2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4" dur="500" fill="hold"/>
                                            <p:tgtEl>
                                              <p:spTgt spid="2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7" dur="500" fill="hold"/>
                                            <p:tgtEl>
                                              <p:spTgt spid="2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8" dur="500" fill="hold"/>
                                            <p:tgtEl>
                                              <p:spTgt spid="2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1" dur="500" fill="hold"/>
                                            <p:tgtEl>
                                              <p:spTgt spid="2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2" dur="500" fill="hold"/>
                                            <p:tgtEl>
                                              <p:spTgt spid="2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5" dur="5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6" dur="5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7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9" dur="500" fill="hold"/>
                                            <p:tgtEl>
                                              <p:spTgt spid="2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0" dur="500" fill="hold"/>
                                            <p:tgtEl>
                                              <p:spTgt spid="2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1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3" dur="500" fill="hold"/>
                                            <p:tgtEl>
                                              <p:spTgt spid="2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4" dur="500" fill="hold"/>
                                            <p:tgtEl>
                                              <p:spTgt spid="2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7" dur="500" fill="hold"/>
                                            <p:tgtEl>
                                              <p:spTgt spid="2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8" dur="500" fill="hold"/>
                                            <p:tgtEl>
                                              <p:spTgt spid="2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9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1" dur="500" fill="hold"/>
                                            <p:tgtEl>
                                              <p:spTgt spid="2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2" dur="500" fill="hold"/>
                                            <p:tgtEl>
                                              <p:spTgt spid="2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5" dur="500" fill="hold"/>
                                            <p:tgtEl>
                                              <p:spTgt spid="2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6" dur="500" fill="hold"/>
                                            <p:tgtEl>
                                              <p:spTgt spid="2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7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9" dur="500" fill="hold"/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0" dur="500" fill="hold"/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1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3" dur="500" fill="hold"/>
                                            <p:tgtEl>
                                              <p:spTgt spid="2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4" dur="500" fill="hold"/>
                                            <p:tgtEl>
                                              <p:spTgt spid="2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2" grpId="0" animBg="1"/>
          <p:bldP spid="122" grpId="0" build="p"/>
          <p:bldP spid="121" grpId="0"/>
          <p:bldP spid="85" grpId="0"/>
          <p:bldP spid="101" grpId="0"/>
          <p:bldP spid="124" grpId="0"/>
          <p:bldP spid="97" grpId="0" animBg="1"/>
          <p:bldP spid="98" grpId="0"/>
          <p:bldP spid="99" grpId="0" animBg="1"/>
          <p:bldP spid="100" grpId="0"/>
          <p:bldP spid="102" grpId="0" animBg="1"/>
          <p:bldP spid="103" grpId="0"/>
          <p:bldP spid="104" grpId="0" animBg="1"/>
          <p:bldP spid="105" grpId="0"/>
          <p:bldP spid="169" grpId="0" animBg="1"/>
          <p:bldP spid="170" grpId="0" animBg="1"/>
          <p:bldP spid="171" grpId="0" animBg="1"/>
          <p:bldP spid="172" grpId="0" animBg="1"/>
          <p:bldP spid="173" grpId="0" animBg="1"/>
          <p:bldP spid="174" grpId="0"/>
          <p:bldP spid="175" grpId="0"/>
          <p:bldP spid="176" grpId="0"/>
          <p:bldP spid="177" grpId="0"/>
          <p:bldP spid="178" grpId="0"/>
          <p:bldP spid="179" grpId="0" animBg="1"/>
          <p:bldP spid="180" grpId="0"/>
          <p:bldP spid="181" grpId="0" animBg="1"/>
          <p:bldGraphic spid="206" grpId="0">
            <p:bldAsOne/>
          </p:bldGraphic>
          <p:bldP spid="207" grpId="0" animBg="1"/>
          <p:bldP spid="209" grpId="0" animBg="1"/>
          <p:bldP spid="210" grpId="0" animBg="1"/>
          <p:bldP spid="216" grpId="0"/>
          <p:bldP spid="217" grpId="0"/>
          <p:bldP spid="218" grpId="0" animBg="1"/>
          <p:bldP spid="219" grpId="0"/>
          <p:bldP spid="220" grpId="0" animBg="1"/>
          <p:bldGraphic spid="222" grpId="0">
            <p:bldAsOne/>
          </p:bldGraphic>
          <p:bldP spid="223" grpId="0" animBg="1"/>
          <p:bldP spid="225" grpId="0" animBg="1"/>
          <p:bldP spid="226" grpId="0" animBg="1"/>
          <p:bldP spid="227" grpId="0" animBg="1"/>
        </p:bldLst>
      </p:timing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Rounded Rectangle 295"/>
          <p:cNvSpPr/>
          <p:nvPr/>
        </p:nvSpPr>
        <p:spPr>
          <a:xfrm>
            <a:off x="841186" y="1718833"/>
            <a:ext cx="3319334" cy="4593020"/>
          </a:xfrm>
          <a:prstGeom prst="roundRect">
            <a:avLst>
              <a:gd name="adj" fmla="val 5356"/>
            </a:avLst>
          </a:prstGeom>
          <a:solidFill>
            <a:schemeClr val="bg1"/>
          </a:solidFill>
          <a:ln>
            <a:noFill/>
          </a:ln>
          <a:effectLst>
            <a:outerShdw blurRad="76200" dist="127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Text Placeholder 12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Lorem ipsum</a:t>
            </a:r>
            <a:endParaRPr lang="en-US" dirty="0"/>
          </a:p>
        </p:txBody>
      </p:sp>
      <p:sp>
        <p:nvSpPr>
          <p:cNvPr id="121" name="Title 1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Patient Information Dashboard</a:t>
            </a:r>
          </a:p>
        </p:txBody>
      </p:sp>
      <p:sp>
        <p:nvSpPr>
          <p:cNvPr id="297" name="TextBox 296"/>
          <p:cNvSpPr txBox="1"/>
          <p:nvPr/>
        </p:nvSpPr>
        <p:spPr>
          <a:xfrm>
            <a:off x="1082566" y="1932397"/>
            <a:ext cx="2929364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400" b="1" dirty="0" smtClean="0">
                <a:latin typeface="+mj-lt"/>
              </a:rPr>
              <a:t>Patient</a:t>
            </a:r>
            <a:endParaRPr lang="en-US" sz="1400" b="1" dirty="0">
              <a:latin typeface="+mj-lt"/>
            </a:endParaRPr>
          </a:p>
        </p:txBody>
      </p:sp>
      <p:sp>
        <p:nvSpPr>
          <p:cNvPr id="305" name="TextBox 304"/>
          <p:cNvSpPr txBox="1"/>
          <p:nvPr/>
        </p:nvSpPr>
        <p:spPr>
          <a:xfrm>
            <a:off x="1567423" y="3864203"/>
            <a:ext cx="1827940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1400" b="1" dirty="0" smtClean="0">
                <a:latin typeface="+mj-lt"/>
              </a:rPr>
              <a:t>Tomas Smith</a:t>
            </a:r>
            <a:endParaRPr lang="en-US" sz="1400" b="1" dirty="0">
              <a:latin typeface="+mj-lt"/>
            </a:endParaRPr>
          </a:p>
        </p:txBody>
      </p:sp>
      <p:sp>
        <p:nvSpPr>
          <p:cNvPr id="306" name="TextBox 305"/>
          <p:cNvSpPr txBox="1"/>
          <p:nvPr/>
        </p:nvSpPr>
        <p:spPr>
          <a:xfrm>
            <a:off x="1567423" y="4171980"/>
            <a:ext cx="182794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200" dirty="0" smtClean="0"/>
              <a:t>Patient</a:t>
            </a:r>
            <a:endParaRPr lang="en-US" sz="1200" dirty="0"/>
          </a:p>
        </p:txBody>
      </p:sp>
      <p:cxnSp>
        <p:nvCxnSpPr>
          <p:cNvPr id="307" name="Straight Connector 306"/>
          <p:cNvCxnSpPr/>
          <p:nvPr/>
        </p:nvCxnSpPr>
        <p:spPr>
          <a:xfrm>
            <a:off x="838202" y="4695611"/>
            <a:ext cx="3322318" cy="0"/>
          </a:xfrm>
          <a:prstGeom prst="line">
            <a:avLst/>
          </a:prstGeom>
          <a:ln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Straight Connector 310"/>
          <p:cNvCxnSpPr/>
          <p:nvPr/>
        </p:nvCxnSpPr>
        <p:spPr>
          <a:xfrm>
            <a:off x="838202" y="5838611"/>
            <a:ext cx="3322318" cy="0"/>
          </a:xfrm>
          <a:prstGeom prst="line">
            <a:avLst/>
          </a:prstGeom>
          <a:ln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2" name="Freeform 74"/>
          <p:cNvSpPr>
            <a:spLocks/>
          </p:cNvSpPr>
          <p:nvPr/>
        </p:nvSpPr>
        <p:spPr bwMode="auto">
          <a:xfrm>
            <a:off x="1567423" y="6023190"/>
            <a:ext cx="151522" cy="130281"/>
          </a:xfrm>
          <a:custGeom>
            <a:avLst/>
            <a:gdLst>
              <a:gd name="T0" fmla="*/ 157 w 315"/>
              <a:gd name="T1" fmla="*/ 270 h 270"/>
              <a:gd name="T2" fmla="*/ 149 w 315"/>
              <a:gd name="T3" fmla="*/ 267 h 270"/>
              <a:gd name="T4" fmla="*/ 40 w 315"/>
              <a:gd name="T5" fmla="*/ 161 h 270"/>
              <a:gd name="T6" fmla="*/ 35 w 315"/>
              <a:gd name="T7" fmla="*/ 157 h 270"/>
              <a:gd name="T8" fmla="*/ 25 w 315"/>
              <a:gd name="T9" fmla="*/ 145 h 270"/>
              <a:gd name="T10" fmla="*/ 13 w 315"/>
              <a:gd name="T11" fmla="*/ 128 h 270"/>
              <a:gd name="T12" fmla="*/ 4 w 315"/>
              <a:gd name="T13" fmla="*/ 107 h 270"/>
              <a:gd name="T14" fmla="*/ 0 w 315"/>
              <a:gd name="T15" fmla="*/ 82 h 270"/>
              <a:gd name="T16" fmla="*/ 22 w 315"/>
              <a:gd name="T17" fmla="*/ 22 h 270"/>
              <a:gd name="T18" fmla="*/ 84 w 315"/>
              <a:gd name="T19" fmla="*/ 0 h 270"/>
              <a:gd name="T20" fmla="*/ 106 w 315"/>
              <a:gd name="T21" fmla="*/ 4 h 270"/>
              <a:gd name="T22" fmla="*/ 127 w 315"/>
              <a:gd name="T23" fmla="*/ 14 h 270"/>
              <a:gd name="T24" fmla="*/ 144 w 315"/>
              <a:gd name="T25" fmla="*/ 26 h 270"/>
              <a:gd name="T26" fmla="*/ 157 w 315"/>
              <a:gd name="T27" fmla="*/ 38 h 270"/>
              <a:gd name="T28" fmla="*/ 171 w 315"/>
              <a:gd name="T29" fmla="*/ 26 h 270"/>
              <a:gd name="T30" fmla="*/ 187 w 315"/>
              <a:gd name="T31" fmla="*/ 14 h 270"/>
              <a:gd name="T32" fmla="*/ 208 w 315"/>
              <a:gd name="T33" fmla="*/ 4 h 270"/>
              <a:gd name="T34" fmla="*/ 231 w 315"/>
              <a:gd name="T35" fmla="*/ 0 h 270"/>
              <a:gd name="T36" fmla="*/ 292 w 315"/>
              <a:gd name="T37" fmla="*/ 22 h 270"/>
              <a:gd name="T38" fmla="*/ 315 w 315"/>
              <a:gd name="T39" fmla="*/ 82 h 270"/>
              <a:gd name="T40" fmla="*/ 274 w 315"/>
              <a:gd name="T41" fmla="*/ 161 h 270"/>
              <a:gd name="T42" fmla="*/ 165 w 315"/>
              <a:gd name="T43" fmla="*/ 267 h 270"/>
              <a:gd name="T44" fmla="*/ 157 w 315"/>
              <a:gd name="T45" fmla="*/ 27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15" h="270">
                <a:moveTo>
                  <a:pt x="157" y="270"/>
                </a:moveTo>
                <a:cubicBezTo>
                  <a:pt x="154" y="270"/>
                  <a:pt x="152" y="269"/>
                  <a:pt x="149" y="267"/>
                </a:cubicBezTo>
                <a:cubicBezTo>
                  <a:pt x="40" y="161"/>
                  <a:pt x="40" y="161"/>
                  <a:pt x="40" y="161"/>
                </a:cubicBezTo>
                <a:cubicBezTo>
                  <a:pt x="39" y="160"/>
                  <a:pt x="37" y="159"/>
                  <a:pt x="35" y="157"/>
                </a:cubicBezTo>
                <a:cubicBezTo>
                  <a:pt x="33" y="154"/>
                  <a:pt x="30" y="151"/>
                  <a:pt x="25" y="145"/>
                </a:cubicBezTo>
                <a:cubicBezTo>
                  <a:pt x="21" y="139"/>
                  <a:pt x="17" y="134"/>
                  <a:pt x="13" y="128"/>
                </a:cubicBezTo>
                <a:cubicBezTo>
                  <a:pt x="10" y="122"/>
                  <a:pt x="7" y="115"/>
                  <a:pt x="4" y="107"/>
                </a:cubicBezTo>
                <a:cubicBezTo>
                  <a:pt x="1" y="98"/>
                  <a:pt x="0" y="90"/>
                  <a:pt x="0" y="82"/>
                </a:cubicBezTo>
                <a:cubicBezTo>
                  <a:pt x="0" y="57"/>
                  <a:pt x="7" y="36"/>
                  <a:pt x="22" y="22"/>
                </a:cubicBezTo>
                <a:cubicBezTo>
                  <a:pt x="37" y="7"/>
                  <a:pt x="58" y="0"/>
                  <a:pt x="84" y="0"/>
                </a:cubicBezTo>
                <a:cubicBezTo>
                  <a:pt x="91" y="0"/>
                  <a:pt x="98" y="1"/>
                  <a:pt x="106" y="4"/>
                </a:cubicBezTo>
                <a:cubicBezTo>
                  <a:pt x="114" y="6"/>
                  <a:pt x="121" y="10"/>
                  <a:pt x="127" y="14"/>
                </a:cubicBezTo>
                <a:cubicBezTo>
                  <a:pt x="134" y="18"/>
                  <a:pt x="139" y="22"/>
                  <a:pt x="144" y="26"/>
                </a:cubicBezTo>
                <a:cubicBezTo>
                  <a:pt x="149" y="30"/>
                  <a:pt x="153" y="34"/>
                  <a:pt x="157" y="38"/>
                </a:cubicBezTo>
                <a:cubicBezTo>
                  <a:pt x="161" y="34"/>
                  <a:pt x="166" y="30"/>
                  <a:pt x="171" y="26"/>
                </a:cubicBezTo>
                <a:cubicBezTo>
                  <a:pt x="175" y="22"/>
                  <a:pt x="181" y="18"/>
                  <a:pt x="187" y="14"/>
                </a:cubicBezTo>
                <a:cubicBezTo>
                  <a:pt x="194" y="10"/>
                  <a:pt x="201" y="6"/>
                  <a:pt x="208" y="4"/>
                </a:cubicBezTo>
                <a:cubicBezTo>
                  <a:pt x="216" y="1"/>
                  <a:pt x="223" y="0"/>
                  <a:pt x="231" y="0"/>
                </a:cubicBezTo>
                <a:cubicBezTo>
                  <a:pt x="257" y="0"/>
                  <a:pt x="277" y="7"/>
                  <a:pt x="292" y="22"/>
                </a:cubicBezTo>
                <a:cubicBezTo>
                  <a:pt x="307" y="36"/>
                  <a:pt x="315" y="57"/>
                  <a:pt x="315" y="82"/>
                </a:cubicBezTo>
                <a:cubicBezTo>
                  <a:pt x="315" y="108"/>
                  <a:pt x="301" y="135"/>
                  <a:pt x="274" y="161"/>
                </a:cubicBezTo>
                <a:cubicBezTo>
                  <a:pt x="165" y="267"/>
                  <a:pt x="165" y="267"/>
                  <a:pt x="165" y="267"/>
                </a:cubicBezTo>
                <a:cubicBezTo>
                  <a:pt x="163" y="269"/>
                  <a:pt x="160" y="270"/>
                  <a:pt x="157" y="270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313" name="TextBox 312"/>
          <p:cNvSpPr txBox="1"/>
          <p:nvPr/>
        </p:nvSpPr>
        <p:spPr>
          <a:xfrm>
            <a:off x="1719457" y="5965219"/>
            <a:ext cx="1792422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 is simply text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9C3D7-7524-486C-B0C0-178B9875E59A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90" name="TextBox 89"/>
          <p:cNvSpPr txBox="1"/>
          <p:nvPr/>
        </p:nvSpPr>
        <p:spPr>
          <a:xfrm>
            <a:off x="986367" y="4899480"/>
            <a:ext cx="3025564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200" dirty="0" smtClean="0"/>
              <a:t>Lorem </a:t>
            </a:r>
            <a:r>
              <a:rPr lang="en-US" sz="1200" dirty="0"/>
              <a:t>Ipsum has been the industry's standard dummy text ever since the 1500s, when an unknown printer took a galley of type and scrambled </a:t>
            </a:r>
            <a:r>
              <a:rPr lang="en-US" sz="1200" dirty="0" smtClean="0"/>
              <a:t>book</a:t>
            </a:r>
            <a:r>
              <a:rPr lang="en-US" sz="1200" dirty="0"/>
              <a:t>. 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4969618" y="1716954"/>
            <a:ext cx="1519262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400" b="1" dirty="0" smtClean="0">
                <a:latin typeface="+mj-lt"/>
              </a:rPr>
              <a:t>Body Temperature</a:t>
            </a:r>
            <a:endParaRPr lang="en-US" sz="1400" b="1" dirty="0">
              <a:latin typeface="+mj-lt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4969618" y="2240174"/>
            <a:ext cx="1519262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27</a:t>
            </a:r>
            <a:r>
              <a:rPr lang="en-US" sz="1200" baseline="30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</a:t>
            </a: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April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7" name="Rounded Rectangle 96"/>
          <p:cNvSpPr/>
          <p:nvPr/>
        </p:nvSpPr>
        <p:spPr>
          <a:xfrm>
            <a:off x="5050415" y="2800615"/>
            <a:ext cx="924427" cy="306268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latin typeface="+mj-lt"/>
              </a:rPr>
              <a:t>36,6 ◦C</a:t>
            </a:r>
          </a:p>
        </p:txBody>
      </p:sp>
      <p:cxnSp>
        <p:nvCxnSpPr>
          <p:cNvPr id="98" name="Straight Connector 97"/>
          <p:cNvCxnSpPr/>
          <p:nvPr/>
        </p:nvCxnSpPr>
        <p:spPr>
          <a:xfrm flipV="1">
            <a:off x="6789260" y="1902351"/>
            <a:ext cx="0" cy="1029185"/>
          </a:xfrm>
          <a:prstGeom prst="line">
            <a:avLst/>
          </a:prstGeom>
          <a:ln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7237124" y="1932397"/>
            <a:ext cx="1519262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400" b="1" dirty="0" smtClean="0">
                <a:latin typeface="+mj-lt"/>
              </a:rPr>
              <a:t>Pulse</a:t>
            </a:r>
            <a:endParaRPr lang="en-US" sz="1400" b="1" dirty="0">
              <a:latin typeface="+mj-lt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7237124" y="2240174"/>
            <a:ext cx="1519262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27</a:t>
            </a:r>
            <a:r>
              <a:rPr lang="en-US" sz="1200" baseline="30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</a:t>
            </a: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April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1" name="Rounded Rectangle 100"/>
          <p:cNvSpPr/>
          <p:nvPr/>
        </p:nvSpPr>
        <p:spPr>
          <a:xfrm>
            <a:off x="7317921" y="2800615"/>
            <a:ext cx="924427" cy="306268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 smtClean="0">
                <a:latin typeface="+mj-lt"/>
              </a:rPr>
              <a:t>87 bpm</a:t>
            </a:r>
            <a:endParaRPr lang="en-US" sz="1200" b="1" dirty="0">
              <a:latin typeface="+mj-lt"/>
            </a:endParaRPr>
          </a:p>
        </p:txBody>
      </p:sp>
      <p:cxnSp>
        <p:nvCxnSpPr>
          <p:cNvPr id="102" name="Straight Connector 101"/>
          <p:cNvCxnSpPr/>
          <p:nvPr/>
        </p:nvCxnSpPr>
        <p:spPr>
          <a:xfrm flipV="1">
            <a:off x="8947051" y="1902351"/>
            <a:ext cx="0" cy="1029185"/>
          </a:xfrm>
          <a:prstGeom prst="line">
            <a:avLst/>
          </a:prstGeom>
          <a:ln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9504630" y="1932397"/>
            <a:ext cx="1519262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400" b="1" dirty="0" smtClean="0">
                <a:latin typeface="+mj-lt"/>
              </a:rPr>
              <a:t>Blood Pressure</a:t>
            </a:r>
            <a:endParaRPr lang="en-US" sz="1400" b="1" dirty="0">
              <a:latin typeface="+mj-lt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9504630" y="2240174"/>
            <a:ext cx="1519262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27</a:t>
            </a:r>
            <a:r>
              <a:rPr lang="en-US" sz="1200" baseline="30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</a:t>
            </a: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April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5" name="Rounded Rectangle 104"/>
          <p:cNvSpPr/>
          <p:nvPr/>
        </p:nvSpPr>
        <p:spPr>
          <a:xfrm>
            <a:off x="9585427" y="2800615"/>
            <a:ext cx="1249098" cy="306268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 smtClean="0">
                <a:latin typeface="+mj-lt"/>
              </a:rPr>
              <a:t>120/80 mmHg</a:t>
            </a:r>
            <a:endParaRPr lang="en-US" sz="1200" b="1" dirty="0">
              <a:latin typeface="+mj-lt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4969618" y="3753262"/>
            <a:ext cx="2617863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400" b="1" dirty="0" smtClean="0">
                <a:latin typeface="+mj-lt"/>
              </a:rPr>
              <a:t>Tests</a:t>
            </a:r>
            <a:endParaRPr lang="en-US" sz="1400" b="1" dirty="0">
              <a:latin typeface="+mj-lt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4969618" y="4061039"/>
            <a:ext cx="2617863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dirty="0" smtClean="0"/>
              <a:t>Overview</a:t>
            </a:r>
            <a:endParaRPr lang="en-US" sz="1200" dirty="0"/>
          </a:p>
        </p:txBody>
      </p:sp>
      <p:graphicFrame>
        <p:nvGraphicFramePr>
          <p:cNvPr id="108" name="Content Placeholder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17688253"/>
              </p:ext>
            </p:extLst>
          </p:nvPr>
        </p:nvGraphicFramePr>
        <p:xfrm>
          <a:off x="5164045" y="4512706"/>
          <a:ext cx="6188167" cy="16860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9" name="Oval 108"/>
          <p:cNvSpPr/>
          <p:nvPr/>
        </p:nvSpPr>
        <p:spPr>
          <a:xfrm>
            <a:off x="8091222" y="4748354"/>
            <a:ext cx="302252" cy="302252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0" name="Straight Connector 109"/>
          <p:cNvCxnSpPr/>
          <p:nvPr/>
        </p:nvCxnSpPr>
        <p:spPr>
          <a:xfrm>
            <a:off x="8242348" y="4604354"/>
            <a:ext cx="0" cy="144000"/>
          </a:xfrm>
          <a:prstGeom prst="line">
            <a:avLst/>
          </a:prstGeom>
          <a:ln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Oval 110"/>
          <p:cNvSpPr/>
          <p:nvPr/>
        </p:nvSpPr>
        <p:spPr>
          <a:xfrm>
            <a:off x="8149557" y="4418772"/>
            <a:ext cx="185582" cy="185582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ounded Rectangle 111"/>
          <p:cNvSpPr/>
          <p:nvPr/>
        </p:nvSpPr>
        <p:spPr>
          <a:xfrm>
            <a:off x="7852489" y="4007577"/>
            <a:ext cx="779718" cy="376163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</a:rPr>
              <a:t>72%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13" name="Rounded Rectangle 112"/>
          <p:cNvSpPr/>
          <p:nvPr/>
        </p:nvSpPr>
        <p:spPr>
          <a:xfrm>
            <a:off x="4969618" y="4401150"/>
            <a:ext cx="922922" cy="306268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 smtClean="0">
                <a:solidFill>
                  <a:srgbClr val="FFFFFF"/>
                </a:solidFill>
                <a:latin typeface="+mj-lt"/>
              </a:rPr>
              <a:t>WEEK</a:t>
            </a:r>
            <a:endParaRPr lang="en-US" sz="12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303" name="Oval 302"/>
          <p:cNvSpPr/>
          <p:nvPr/>
        </p:nvSpPr>
        <p:spPr>
          <a:xfrm>
            <a:off x="3026816" y="2730319"/>
            <a:ext cx="637714" cy="63771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Freeform 60"/>
          <p:cNvSpPr>
            <a:spLocks/>
          </p:cNvSpPr>
          <p:nvPr/>
        </p:nvSpPr>
        <p:spPr bwMode="auto">
          <a:xfrm>
            <a:off x="3202705" y="2931536"/>
            <a:ext cx="285936" cy="241304"/>
          </a:xfrm>
          <a:custGeom>
            <a:avLst/>
            <a:gdLst>
              <a:gd name="connsiteX0" fmla="*/ 605075 w 777122"/>
              <a:gd name="connsiteY0" fmla="*/ 262954 h 655819"/>
              <a:gd name="connsiteX1" fmla="*/ 664282 w 777122"/>
              <a:gd name="connsiteY1" fmla="*/ 400086 h 655819"/>
              <a:gd name="connsiteX2" fmla="*/ 675383 w 777122"/>
              <a:gd name="connsiteY2" fmla="*/ 427883 h 655819"/>
              <a:gd name="connsiteX3" fmla="*/ 394152 w 777122"/>
              <a:gd name="connsiteY3" fmla="*/ 655819 h 655819"/>
              <a:gd name="connsiteX4" fmla="*/ 55564 w 777122"/>
              <a:gd name="connsiteY4" fmla="*/ 364877 h 655819"/>
              <a:gd name="connsiteX5" fmla="*/ 423755 w 777122"/>
              <a:gd name="connsiteY5" fmla="*/ 364877 h 655819"/>
              <a:gd name="connsiteX6" fmla="*/ 455209 w 777122"/>
              <a:gd name="connsiteY6" fmla="*/ 329667 h 655819"/>
              <a:gd name="connsiteX7" fmla="*/ 523666 w 777122"/>
              <a:gd name="connsiteY7" fmla="*/ 422324 h 655819"/>
              <a:gd name="connsiteX8" fmla="*/ 556970 w 777122"/>
              <a:gd name="connsiteY8" fmla="*/ 363024 h 655819"/>
              <a:gd name="connsiteX9" fmla="*/ 605075 w 777122"/>
              <a:gd name="connsiteY9" fmla="*/ 262954 h 655819"/>
              <a:gd name="connsiteX10" fmla="*/ 233137 w 777122"/>
              <a:gd name="connsiteY10" fmla="*/ 0 h 655819"/>
              <a:gd name="connsiteX11" fmla="*/ 388561 w 777122"/>
              <a:gd name="connsiteY11" fmla="*/ 55606 h 655819"/>
              <a:gd name="connsiteX12" fmla="*/ 543986 w 777122"/>
              <a:gd name="connsiteY12" fmla="*/ 0 h 655819"/>
              <a:gd name="connsiteX13" fmla="*/ 777122 w 777122"/>
              <a:gd name="connsiteY13" fmla="*/ 216862 h 655819"/>
              <a:gd name="connsiteX14" fmla="*/ 760470 w 777122"/>
              <a:gd name="connsiteY14" fmla="*/ 296564 h 655819"/>
              <a:gd name="connsiteX15" fmla="*/ 712362 w 777122"/>
              <a:gd name="connsiteY15" fmla="*/ 296564 h 655819"/>
              <a:gd name="connsiteX16" fmla="*/ 701260 w 777122"/>
              <a:gd name="connsiteY16" fmla="*/ 316953 h 655819"/>
              <a:gd name="connsiteX17" fmla="*/ 642051 w 777122"/>
              <a:gd name="connsiteY17" fmla="*/ 168671 h 655819"/>
              <a:gd name="connsiteX18" fmla="*/ 638350 w 777122"/>
              <a:gd name="connsiteY18" fmla="*/ 168671 h 655819"/>
              <a:gd name="connsiteX19" fmla="*/ 614297 w 777122"/>
              <a:gd name="connsiteY19" fmla="*/ 94530 h 655819"/>
              <a:gd name="connsiteX20" fmla="*/ 514381 w 777122"/>
              <a:gd name="connsiteY20" fmla="*/ 294711 h 655819"/>
              <a:gd name="connsiteX21" fmla="*/ 495878 w 777122"/>
              <a:gd name="connsiteY21" fmla="*/ 268761 h 655819"/>
              <a:gd name="connsiteX22" fmla="*/ 462573 w 777122"/>
              <a:gd name="connsiteY22" fmla="*/ 220569 h 655819"/>
              <a:gd name="connsiteX23" fmla="*/ 394112 w 777122"/>
              <a:gd name="connsiteY23" fmla="*/ 296564 h 655819"/>
              <a:gd name="connsiteX24" fmla="*/ 18503 w 777122"/>
              <a:gd name="connsiteY24" fmla="*/ 296564 h 655819"/>
              <a:gd name="connsiteX25" fmla="*/ 11101 w 777122"/>
              <a:gd name="connsiteY25" fmla="*/ 278029 h 655819"/>
              <a:gd name="connsiteX26" fmla="*/ 0 w 777122"/>
              <a:gd name="connsiteY26" fmla="*/ 216862 h 655819"/>
              <a:gd name="connsiteX27" fmla="*/ 233137 w 777122"/>
              <a:gd name="connsiteY27" fmla="*/ 0 h 655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777122" h="655819">
                <a:moveTo>
                  <a:pt x="605075" y="262954"/>
                </a:moveTo>
                <a:lnTo>
                  <a:pt x="664282" y="400086"/>
                </a:lnTo>
                <a:cubicBezTo>
                  <a:pt x="664282" y="400086"/>
                  <a:pt x="664282" y="400086"/>
                  <a:pt x="675383" y="427883"/>
                </a:cubicBezTo>
                <a:cubicBezTo>
                  <a:pt x="619877" y="492743"/>
                  <a:pt x="532917" y="572428"/>
                  <a:pt x="394152" y="655819"/>
                </a:cubicBezTo>
                <a:cubicBezTo>
                  <a:pt x="199880" y="544631"/>
                  <a:pt x="103670" y="437149"/>
                  <a:pt x="55564" y="364877"/>
                </a:cubicBezTo>
                <a:cubicBezTo>
                  <a:pt x="55564" y="364877"/>
                  <a:pt x="55564" y="364877"/>
                  <a:pt x="423755" y="364877"/>
                </a:cubicBezTo>
                <a:cubicBezTo>
                  <a:pt x="423755" y="364877"/>
                  <a:pt x="423755" y="364877"/>
                  <a:pt x="455209" y="329667"/>
                </a:cubicBezTo>
                <a:cubicBezTo>
                  <a:pt x="455209" y="329667"/>
                  <a:pt x="455209" y="329667"/>
                  <a:pt x="523666" y="422324"/>
                </a:cubicBezTo>
                <a:cubicBezTo>
                  <a:pt x="523666" y="422324"/>
                  <a:pt x="523666" y="422324"/>
                  <a:pt x="556970" y="363024"/>
                </a:cubicBezTo>
                <a:cubicBezTo>
                  <a:pt x="556970" y="363024"/>
                  <a:pt x="556970" y="363024"/>
                  <a:pt x="605075" y="262954"/>
                </a:cubicBezTo>
                <a:close/>
                <a:moveTo>
                  <a:pt x="233137" y="0"/>
                </a:moveTo>
                <a:cubicBezTo>
                  <a:pt x="294196" y="0"/>
                  <a:pt x="349705" y="22242"/>
                  <a:pt x="388561" y="55606"/>
                </a:cubicBezTo>
                <a:cubicBezTo>
                  <a:pt x="427417" y="22242"/>
                  <a:pt x="482926" y="0"/>
                  <a:pt x="543986" y="0"/>
                </a:cubicBezTo>
                <a:cubicBezTo>
                  <a:pt x="671656" y="0"/>
                  <a:pt x="777122" y="100090"/>
                  <a:pt x="777122" y="216862"/>
                </a:cubicBezTo>
                <a:cubicBezTo>
                  <a:pt x="777122" y="246519"/>
                  <a:pt x="771571" y="270615"/>
                  <a:pt x="760470" y="296564"/>
                </a:cubicBezTo>
                <a:cubicBezTo>
                  <a:pt x="760470" y="296564"/>
                  <a:pt x="760470" y="296564"/>
                  <a:pt x="712362" y="296564"/>
                </a:cubicBezTo>
                <a:cubicBezTo>
                  <a:pt x="712362" y="296564"/>
                  <a:pt x="712362" y="296564"/>
                  <a:pt x="701260" y="316953"/>
                </a:cubicBezTo>
                <a:cubicBezTo>
                  <a:pt x="701260" y="316953"/>
                  <a:pt x="701260" y="316953"/>
                  <a:pt x="642051" y="168671"/>
                </a:cubicBezTo>
                <a:cubicBezTo>
                  <a:pt x="642051" y="168671"/>
                  <a:pt x="642051" y="168671"/>
                  <a:pt x="638350" y="168671"/>
                </a:cubicBezTo>
                <a:cubicBezTo>
                  <a:pt x="638350" y="168671"/>
                  <a:pt x="638350" y="168671"/>
                  <a:pt x="614297" y="94530"/>
                </a:cubicBezTo>
                <a:cubicBezTo>
                  <a:pt x="614297" y="94530"/>
                  <a:pt x="614297" y="94530"/>
                  <a:pt x="514381" y="294711"/>
                </a:cubicBezTo>
                <a:cubicBezTo>
                  <a:pt x="514381" y="294711"/>
                  <a:pt x="514381" y="294711"/>
                  <a:pt x="495878" y="268761"/>
                </a:cubicBezTo>
                <a:cubicBezTo>
                  <a:pt x="495878" y="268761"/>
                  <a:pt x="495878" y="268761"/>
                  <a:pt x="462573" y="220569"/>
                </a:cubicBezTo>
                <a:cubicBezTo>
                  <a:pt x="462573" y="220569"/>
                  <a:pt x="462573" y="220569"/>
                  <a:pt x="394112" y="296564"/>
                </a:cubicBezTo>
                <a:cubicBezTo>
                  <a:pt x="394112" y="296564"/>
                  <a:pt x="394112" y="296564"/>
                  <a:pt x="18503" y="296564"/>
                </a:cubicBezTo>
                <a:cubicBezTo>
                  <a:pt x="12952" y="285443"/>
                  <a:pt x="11101" y="278029"/>
                  <a:pt x="11101" y="278029"/>
                </a:cubicBezTo>
                <a:cubicBezTo>
                  <a:pt x="5551" y="261347"/>
                  <a:pt x="0" y="239105"/>
                  <a:pt x="0" y="216862"/>
                </a:cubicBezTo>
                <a:cubicBezTo>
                  <a:pt x="0" y="100090"/>
                  <a:pt x="105467" y="0"/>
                  <a:pt x="23313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878999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1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" dur="500"/>
                                            <p:tgtEl>
                                              <p:spTgt spid="12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3" dur="500" fill="hold"/>
                                            <p:tgtEl>
                                              <p:spTgt spid="29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4" dur="500" fill="hold"/>
                                            <p:tgtEl>
                                              <p:spTgt spid="29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7" dur="500" fill="hold"/>
                                            <p:tgtEl>
                                              <p:spTgt spid="29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8" dur="500" fill="hold"/>
                                            <p:tgtEl>
                                              <p:spTgt spid="29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1" dur="500" fill="hold"/>
                                            <p:tgtEl>
                                              <p:spTgt spid="30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2" dur="500" fill="hold"/>
                                            <p:tgtEl>
                                              <p:spTgt spid="30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5" dur="500" fill="hold"/>
                                            <p:tgtEl>
                                              <p:spTgt spid="30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6" dur="500" fill="hold"/>
                                            <p:tgtEl>
                                              <p:spTgt spid="30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9" dur="500" fill="hold"/>
                                            <p:tgtEl>
                                              <p:spTgt spid="30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0" dur="500" fill="hold"/>
                                            <p:tgtEl>
                                              <p:spTgt spid="30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3" dur="500" fill="hold"/>
                                            <p:tgtEl>
                                              <p:spTgt spid="30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4" dur="500" fill="hold"/>
                                            <p:tgtEl>
                                              <p:spTgt spid="30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7" dur="500" fill="hold"/>
                                            <p:tgtEl>
                                              <p:spTgt spid="3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8" dur="500" fill="hold"/>
                                            <p:tgtEl>
                                              <p:spTgt spid="3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9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1" dur="500" fill="hold"/>
                                            <p:tgtEl>
                                              <p:spTgt spid="3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2" dur="500" fill="hold"/>
                                            <p:tgtEl>
                                              <p:spTgt spid="3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3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5" dur="500" fill="hold"/>
                                            <p:tgtEl>
                                              <p:spTgt spid="3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6" dur="500" fill="hold"/>
                                            <p:tgtEl>
                                              <p:spTgt spid="3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9" dur="6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0" dur="6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1" dur="600"/>
                                            <p:tgtEl>
                                              <p:spTgt spid="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2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4" dur="5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5" dur="5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6" fill="hold">
                                <p:stCondLst>
                                  <p:cond delay="600"/>
                                </p:stCondLst>
                                <p:childTnLst>
                                  <p:par>
                                    <p:cTn id="57" presetID="2" presetClass="entr" presetSubtype="1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9" dur="5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0" dur="5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1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3" dur="5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4" dur="5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7" dur="50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8" dur="50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9" presetID="2" presetClass="entr" presetSubtype="1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1" dur="50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72" dur="50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3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5" dur="5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76" dur="5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7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9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0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1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83" dur="5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4" dur="5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5" presetID="2" presetClass="entr" presetSubtype="1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87" dur="50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8" dur="50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9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91" dur="500" fill="hold"/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92" dur="500" fill="hold"/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3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95" dur="5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96" dur="5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7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99" dur="5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00" dur="5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1" fill="hold">
                                <p:stCondLst>
                                  <p:cond delay="1100"/>
                                </p:stCondLst>
                                <p:childTnLst>
                                  <p:par>
                                    <p:cTn id="102" presetID="2" presetClass="entr" presetSubtype="4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04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05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6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08" dur="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09" dur="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0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2" dur="5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13" dur="5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4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6" dur="5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17" dur="5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8" presetID="2" presetClass="entr" presetSubtype="4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20" dur="500" fill="hold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1" dur="500" fill="hold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2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24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5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6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28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9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0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32" dur="5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33" dur="5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96" grpId="0" animBg="1"/>
          <p:bldP spid="122" grpId="0" build="p"/>
          <p:bldP spid="121" grpId="0"/>
          <p:bldP spid="297" grpId="0"/>
          <p:bldP spid="305" grpId="0"/>
          <p:bldP spid="306" grpId="0"/>
          <p:bldP spid="312" grpId="0" animBg="1"/>
          <p:bldP spid="313" grpId="0"/>
          <p:bldP spid="90" grpId="0"/>
          <p:bldP spid="95" grpId="0"/>
          <p:bldP spid="96" grpId="0"/>
          <p:bldP spid="97" grpId="0" animBg="1"/>
          <p:bldP spid="99" grpId="0"/>
          <p:bldP spid="100" grpId="0"/>
          <p:bldP spid="101" grpId="0" animBg="1"/>
          <p:bldP spid="103" grpId="0"/>
          <p:bldP spid="104" grpId="0"/>
          <p:bldP spid="105" grpId="0" animBg="1"/>
          <p:bldP spid="106" grpId="0"/>
          <p:bldP spid="107" grpId="0"/>
          <p:bldGraphic spid="108" grpId="0">
            <p:bldAsOne/>
          </p:bldGraphic>
          <p:bldP spid="109" grpId="0" animBg="1"/>
          <p:bldP spid="111" grpId="0" animBg="1"/>
          <p:bldP spid="112" grpId="0" animBg="1"/>
          <p:bldP spid="113" grpId="0" animBg="1"/>
          <p:bldP spid="303" grpId="0" animBg="1"/>
          <p:bldP spid="61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1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" dur="500"/>
                                            <p:tgtEl>
                                              <p:spTgt spid="12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29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29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29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29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30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30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30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30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30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500" fill="hold"/>
                                            <p:tgtEl>
                                              <p:spTgt spid="30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500" fill="hold"/>
                                            <p:tgtEl>
                                              <p:spTgt spid="30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500" fill="hold"/>
                                            <p:tgtEl>
                                              <p:spTgt spid="30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500" fill="hold"/>
                                            <p:tgtEl>
                                              <p:spTgt spid="3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500" fill="hold"/>
                                            <p:tgtEl>
                                              <p:spTgt spid="3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1" dur="500" fill="hold"/>
                                            <p:tgtEl>
                                              <p:spTgt spid="3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2" dur="500" fill="hold"/>
                                            <p:tgtEl>
                                              <p:spTgt spid="3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5" dur="500" fill="hold"/>
                                            <p:tgtEl>
                                              <p:spTgt spid="3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6" dur="500" fill="hold"/>
                                            <p:tgtEl>
                                              <p:spTgt spid="3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9" dur="6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0" dur="6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1" dur="600"/>
                                            <p:tgtEl>
                                              <p:spTgt spid="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2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4" dur="5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5" dur="5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6" fill="hold">
                                <p:stCondLst>
                                  <p:cond delay="600"/>
                                </p:stCondLst>
                                <p:childTnLst>
                                  <p:par>
                                    <p:cTn id="57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9" dur="5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0" dur="5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1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3" dur="5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4" dur="5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7" dur="50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8" dur="50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9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1" dur="50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2" dur="50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3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5" dur="5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6" dur="5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7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9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0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1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3" dur="5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4" dur="5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5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7" dur="50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8" dur="50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9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1" dur="500" fill="hold"/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2" dur="500" fill="hold"/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3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5" dur="5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6" dur="5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7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9" dur="5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0" dur="5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1" fill="hold">
                                <p:stCondLst>
                                  <p:cond delay="1100"/>
                                </p:stCondLst>
                                <p:childTnLst>
                                  <p:par>
                                    <p:cTn id="102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4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5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6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8" dur="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9" dur="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0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2" dur="5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3" dur="5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4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6" dur="5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7" dur="5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8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0" dur="500" fill="hold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1" dur="500" fill="hold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2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4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5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6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8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9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0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2" dur="5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3" dur="5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96" grpId="0" animBg="1"/>
          <p:bldP spid="122" grpId="0" build="p"/>
          <p:bldP spid="121" grpId="0"/>
          <p:bldP spid="297" grpId="0"/>
          <p:bldP spid="303" grpId="0" animBg="1"/>
          <p:bldP spid="305" grpId="0"/>
          <p:bldP spid="306" grpId="0"/>
          <p:bldP spid="312" grpId="0" animBg="1"/>
          <p:bldP spid="313" grpId="0"/>
          <p:bldP spid="61" grpId="0" animBg="1"/>
          <p:bldP spid="90" grpId="0"/>
          <p:bldP spid="95" grpId="0"/>
          <p:bldP spid="96" grpId="0"/>
          <p:bldP spid="97" grpId="0" animBg="1"/>
          <p:bldP spid="99" grpId="0"/>
          <p:bldP spid="100" grpId="0"/>
          <p:bldP spid="101" grpId="0" animBg="1"/>
          <p:bldP spid="103" grpId="0"/>
          <p:bldP spid="104" grpId="0"/>
          <p:bldP spid="105" grpId="0" animBg="1"/>
          <p:bldP spid="106" grpId="0"/>
          <p:bldP spid="107" grpId="0"/>
          <p:bldGraphic spid="108" grpId="0">
            <p:bldAsOne/>
          </p:bldGraphic>
          <p:bldP spid="109" grpId="0" animBg="1"/>
          <p:bldP spid="111" grpId="0" animBg="1"/>
          <p:bldP spid="112" grpId="0" animBg="1"/>
          <p:bldP spid="113" grpId="0" animBg="1"/>
        </p:bldLst>
      </p:timing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itle 1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Covid-19 Dashboard</a:t>
            </a:r>
          </a:p>
        </p:txBody>
      </p:sp>
      <p:sp>
        <p:nvSpPr>
          <p:cNvPr id="122" name="Text Placeholder 12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Lorem ipsum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9C3D7-7524-486C-B0C0-178B9875E59A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143" name="Rounded Rectangle 142"/>
          <p:cNvSpPr/>
          <p:nvPr/>
        </p:nvSpPr>
        <p:spPr>
          <a:xfrm>
            <a:off x="841186" y="1718833"/>
            <a:ext cx="5087003" cy="4693395"/>
          </a:xfrm>
          <a:prstGeom prst="roundRect">
            <a:avLst>
              <a:gd name="adj" fmla="val 5356"/>
            </a:avLst>
          </a:prstGeom>
          <a:solidFill>
            <a:schemeClr val="bg1"/>
          </a:solidFill>
          <a:ln>
            <a:noFill/>
          </a:ln>
          <a:effectLst>
            <a:outerShdw blurRad="76200" dist="127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TextBox 150"/>
          <p:cNvSpPr txBox="1"/>
          <p:nvPr/>
        </p:nvSpPr>
        <p:spPr>
          <a:xfrm>
            <a:off x="1068470" y="2041265"/>
            <a:ext cx="1827940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400" b="1" dirty="0" err="1" smtClean="0">
                <a:latin typeface="+mj-lt"/>
              </a:rPr>
              <a:t>Covid</a:t>
            </a:r>
            <a:r>
              <a:rPr lang="en-US" sz="1400" b="1" dirty="0" smtClean="0">
                <a:latin typeface="+mj-lt"/>
              </a:rPr>
              <a:t> map</a:t>
            </a:r>
            <a:endParaRPr lang="en-US" sz="1400" b="1" dirty="0">
              <a:latin typeface="+mj-lt"/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1068470" y="2349042"/>
            <a:ext cx="182794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dirty="0" smtClean="0"/>
              <a:t>Lorem ipsum</a:t>
            </a:r>
            <a:endParaRPr lang="en-US" sz="1200" dirty="0"/>
          </a:p>
        </p:txBody>
      </p:sp>
      <p:grpSp>
        <p:nvGrpSpPr>
          <p:cNvPr id="193" name="Group 192"/>
          <p:cNvGrpSpPr/>
          <p:nvPr/>
        </p:nvGrpSpPr>
        <p:grpSpPr>
          <a:xfrm>
            <a:off x="817961" y="2891243"/>
            <a:ext cx="4929778" cy="2759873"/>
            <a:chOff x="1435481" y="1211314"/>
            <a:chExt cx="6217736" cy="3480920"/>
          </a:xfrm>
          <a:solidFill>
            <a:schemeClr val="tx1">
              <a:alpha val="20000"/>
            </a:schemeClr>
          </a:solidFill>
        </p:grpSpPr>
        <p:sp>
          <p:nvSpPr>
            <p:cNvPr id="194" name="Freeform 965"/>
            <p:cNvSpPr>
              <a:spLocks/>
            </p:cNvSpPr>
            <p:nvPr/>
          </p:nvSpPr>
          <p:spPr bwMode="auto">
            <a:xfrm>
              <a:off x="3400497" y="1902441"/>
              <a:ext cx="1204" cy="4816"/>
            </a:xfrm>
            <a:custGeom>
              <a:avLst/>
              <a:gdLst>
                <a:gd name="T0" fmla="*/ 1 w 2"/>
                <a:gd name="T1" fmla="*/ 2 h 5"/>
                <a:gd name="T2" fmla="*/ 0 w 2"/>
                <a:gd name="T3" fmla="*/ 0 h 5"/>
                <a:gd name="T4" fmla="*/ 1 w 2"/>
                <a:gd name="T5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5">
                  <a:moveTo>
                    <a:pt x="1" y="2"/>
                  </a:moveTo>
                  <a:cubicBezTo>
                    <a:pt x="1" y="2"/>
                    <a:pt x="0" y="1"/>
                    <a:pt x="0" y="0"/>
                  </a:cubicBezTo>
                  <a:cubicBezTo>
                    <a:pt x="2" y="5"/>
                    <a:pt x="2" y="4"/>
                    <a:pt x="1" y="2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195" name="Freeform 966"/>
            <p:cNvSpPr>
              <a:spLocks/>
            </p:cNvSpPr>
            <p:nvPr/>
          </p:nvSpPr>
          <p:spPr bwMode="auto">
            <a:xfrm>
              <a:off x="3422170" y="1991541"/>
              <a:ext cx="2408" cy="2408"/>
            </a:xfrm>
            <a:custGeom>
              <a:avLst/>
              <a:gdLst>
                <a:gd name="T0" fmla="*/ 0 w 3"/>
                <a:gd name="T1" fmla="*/ 4 h 4"/>
                <a:gd name="T2" fmla="*/ 3 w 3"/>
                <a:gd name="T3" fmla="*/ 1 h 4"/>
                <a:gd name="T4" fmla="*/ 0 w 3"/>
                <a:gd name="T5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4">
                  <a:moveTo>
                    <a:pt x="0" y="4"/>
                  </a:moveTo>
                  <a:cubicBezTo>
                    <a:pt x="1" y="3"/>
                    <a:pt x="2" y="2"/>
                    <a:pt x="3" y="1"/>
                  </a:cubicBezTo>
                  <a:cubicBezTo>
                    <a:pt x="2" y="0"/>
                    <a:pt x="1" y="1"/>
                    <a:pt x="0" y="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196" name="Freeform 968"/>
            <p:cNvSpPr>
              <a:spLocks/>
            </p:cNvSpPr>
            <p:nvPr/>
          </p:nvSpPr>
          <p:spPr bwMode="auto">
            <a:xfrm>
              <a:off x="3225910" y="1767587"/>
              <a:ext cx="2408" cy="2408"/>
            </a:xfrm>
            <a:custGeom>
              <a:avLst/>
              <a:gdLst>
                <a:gd name="T0" fmla="*/ 3 w 3"/>
                <a:gd name="T1" fmla="*/ 3 h 3"/>
                <a:gd name="T2" fmla="*/ 0 w 3"/>
                <a:gd name="T3" fmla="*/ 0 h 3"/>
                <a:gd name="T4" fmla="*/ 3 w 3"/>
                <a:gd name="T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3" y="3"/>
                  </a:moveTo>
                  <a:cubicBezTo>
                    <a:pt x="2" y="2"/>
                    <a:pt x="1" y="1"/>
                    <a:pt x="0" y="0"/>
                  </a:cubicBezTo>
                  <a:cubicBezTo>
                    <a:pt x="0" y="0"/>
                    <a:pt x="1" y="1"/>
                    <a:pt x="3" y="3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197" name="Freeform 970"/>
            <p:cNvSpPr>
              <a:spLocks/>
            </p:cNvSpPr>
            <p:nvPr/>
          </p:nvSpPr>
          <p:spPr bwMode="auto">
            <a:xfrm>
              <a:off x="3166911" y="1804912"/>
              <a:ext cx="0" cy="2408"/>
            </a:xfrm>
            <a:custGeom>
              <a:avLst/>
              <a:gdLst>
                <a:gd name="T0" fmla="*/ 0 h 2"/>
                <a:gd name="T1" fmla="*/ 0 h 2"/>
                <a:gd name="T2" fmla="*/ 0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0" y="2"/>
                    <a:pt x="0" y="0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36" name="Freeform 971"/>
            <p:cNvSpPr>
              <a:spLocks/>
            </p:cNvSpPr>
            <p:nvPr/>
          </p:nvSpPr>
          <p:spPr bwMode="auto">
            <a:xfrm>
              <a:off x="3166911" y="1804912"/>
              <a:ext cx="0" cy="1204"/>
            </a:xfrm>
            <a:custGeom>
              <a:avLst/>
              <a:gdLst>
                <a:gd name="T0" fmla="*/ 1 w 1"/>
                <a:gd name="T1" fmla="*/ 1 h 2"/>
                <a:gd name="T2" fmla="*/ 1 w 1"/>
                <a:gd name="T3" fmla="*/ 0 h 2"/>
                <a:gd name="T4" fmla="*/ 0 w 1"/>
                <a:gd name="T5" fmla="*/ 1 h 2"/>
                <a:gd name="T6" fmla="*/ 1 w 1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2">
                  <a:moveTo>
                    <a:pt x="1" y="1"/>
                  </a:moveTo>
                  <a:cubicBezTo>
                    <a:pt x="1" y="2"/>
                    <a:pt x="1" y="1"/>
                    <a:pt x="1" y="0"/>
                  </a:cubicBezTo>
                  <a:cubicBezTo>
                    <a:pt x="1" y="0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37" name="Freeform 972"/>
            <p:cNvSpPr>
              <a:spLocks/>
            </p:cNvSpPr>
            <p:nvPr/>
          </p:nvSpPr>
          <p:spPr bwMode="auto">
            <a:xfrm>
              <a:off x="3465516" y="1270312"/>
              <a:ext cx="759759" cy="989733"/>
            </a:xfrm>
            <a:custGeom>
              <a:avLst/>
              <a:gdLst>
                <a:gd name="T0" fmla="*/ 718 w 982"/>
                <a:gd name="T1" fmla="*/ 860 h 1279"/>
                <a:gd name="T2" fmla="*/ 736 w 982"/>
                <a:gd name="T3" fmla="*/ 849 h 1279"/>
                <a:gd name="T4" fmla="*/ 737 w 982"/>
                <a:gd name="T5" fmla="*/ 772 h 1279"/>
                <a:gd name="T6" fmla="*/ 716 w 982"/>
                <a:gd name="T7" fmla="*/ 723 h 1279"/>
                <a:gd name="T8" fmla="*/ 774 w 982"/>
                <a:gd name="T9" fmla="*/ 709 h 1279"/>
                <a:gd name="T10" fmla="*/ 798 w 982"/>
                <a:gd name="T11" fmla="*/ 680 h 1279"/>
                <a:gd name="T12" fmla="*/ 814 w 982"/>
                <a:gd name="T13" fmla="*/ 620 h 1279"/>
                <a:gd name="T14" fmla="*/ 836 w 982"/>
                <a:gd name="T15" fmla="*/ 556 h 1279"/>
                <a:gd name="T16" fmla="*/ 835 w 982"/>
                <a:gd name="T17" fmla="*/ 525 h 1279"/>
                <a:gd name="T18" fmla="*/ 847 w 982"/>
                <a:gd name="T19" fmla="*/ 494 h 1279"/>
                <a:gd name="T20" fmla="*/ 820 w 982"/>
                <a:gd name="T21" fmla="*/ 445 h 1279"/>
                <a:gd name="T22" fmla="*/ 857 w 982"/>
                <a:gd name="T23" fmla="*/ 366 h 1279"/>
                <a:gd name="T24" fmla="*/ 864 w 982"/>
                <a:gd name="T25" fmla="*/ 314 h 1279"/>
                <a:gd name="T26" fmla="*/ 884 w 982"/>
                <a:gd name="T27" fmla="*/ 267 h 1279"/>
                <a:gd name="T28" fmla="*/ 939 w 982"/>
                <a:gd name="T29" fmla="*/ 169 h 1279"/>
                <a:gd name="T30" fmla="*/ 831 w 982"/>
                <a:gd name="T31" fmla="*/ 247 h 1279"/>
                <a:gd name="T32" fmla="*/ 816 w 982"/>
                <a:gd name="T33" fmla="*/ 200 h 1279"/>
                <a:gd name="T34" fmla="*/ 772 w 982"/>
                <a:gd name="T35" fmla="*/ 188 h 1279"/>
                <a:gd name="T36" fmla="*/ 763 w 982"/>
                <a:gd name="T37" fmla="*/ 155 h 1279"/>
                <a:gd name="T38" fmla="*/ 841 w 982"/>
                <a:gd name="T39" fmla="*/ 129 h 1279"/>
                <a:gd name="T40" fmla="*/ 783 w 982"/>
                <a:gd name="T41" fmla="*/ 77 h 1279"/>
                <a:gd name="T42" fmla="*/ 761 w 982"/>
                <a:gd name="T43" fmla="*/ 20 h 1279"/>
                <a:gd name="T44" fmla="*/ 555 w 982"/>
                <a:gd name="T45" fmla="*/ 32 h 1279"/>
                <a:gd name="T46" fmla="*/ 538 w 982"/>
                <a:gd name="T47" fmla="*/ 104 h 1279"/>
                <a:gd name="T48" fmla="*/ 477 w 982"/>
                <a:gd name="T49" fmla="*/ 86 h 1279"/>
                <a:gd name="T50" fmla="*/ 436 w 982"/>
                <a:gd name="T51" fmla="*/ 93 h 1279"/>
                <a:gd name="T52" fmla="*/ 317 w 982"/>
                <a:gd name="T53" fmla="*/ 110 h 1279"/>
                <a:gd name="T54" fmla="*/ 246 w 982"/>
                <a:gd name="T55" fmla="*/ 153 h 1279"/>
                <a:gd name="T56" fmla="*/ 160 w 982"/>
                <a:gd name="T57" fmla="*/ 226 h 1279"/>
                <a:gd name="T58" fmla="*/ 102 w 982"/>
                <a:gd name="T59" fmla="*/ 294 h 1279"/>
                <a:gd name="T60" fmla="*/ 23 w 982"/>
                <a:gd name="T61" fmla="*/ 347 h 1279"/>
                <a:gd name="T62" fmla="*/ 64 w 982"/>
                <a:gd name="T63" fmla="*/ 396 h 1279"/>
                <a:gd name="T64" fmla="*/ 29 w 982"/>
                <a:gd name="T65" fmla="*/ 423 h 1279"/>
                <a:gd name="T66" fmla="*/ 90 w 982"/>
                <a:gd name="T67" fmla="*/ 501 h 1279"/>
                <a:gd name="T68" fmla="*/ 174 w 982"/>
                <a:gd name="T69" fmla="*/ 519 h 1279"/>
                <a:gd name="T70" fmla="*/ 195 w 982"/>
                <a:gd name="T71" fmla="*/ 562 h 1279"/>
                <a:gd name="T72" fmla="*/ 199 w 982"/>
                <a:gd name="T73" fmla="*/ 607 h 1279"/>
                <a:gd name="T74" fmla="*/ 182 w 982"/>
                <a:gd name="T75" fmla="*/ 677 h 1279"/>
                <a:gd name="T76" fmla="*/ 170 w 982"/>
                <a:gd name="T77" fmla="*/ 742 h 1279"/>
                <a:gd name="T78" fmla="*/ 201 w 982"/>
                <a:gd name="T79" fmla="*/ 744 h 1279"/>
                <a:gd name="T80" fmla="*/ 188 w 982"/>
                <a:gd name="T81" fmla="*/ 793 h 1279"/>
                <a:gd name="T82" fmla="*/ 229 w 982"/>
                <a:gd name="T83" fmla="*/ 850 h 1279"/>
                <a:gd name="T84" fmla="*/ 156 w 982"/>
                <a:gd name="T85" fmla="*/ 908 h 1279"/>
                <a:gd name="T86" fmla="*/ 133 w 982"/>
                <a:gd name="T87" fmla="*/ 1023 h 1279"/>
                <a:gd name="T88" fmla="*/ 149 w 982"/>
                <a:gd name="T89" fmla="*/ 1120 h 1279"/>
                <a:gd name="T90" fmla="*/ 187 w 982"/>
                <a:gd name="T91" fmla="*/ 1224 h 1279"/>
                <a:gd name="T92" fmla="*/ 268 w 982"/>
                <a:gd name="T93" fmla="*/ 1277 h 1279"/>
                <a:gd name="T94" fmla="*/ 319 w 982"/>
                <a:gd name="T95" fmla="*/ 1200 h 1279"/>
                <a:gd name="T96" fmla="*/ 364 w 982"/>
                <a:gd name="T97" fmla="*/ 1107 h 1279"/>
                <a:gd name="T98" fmla="*/ 411 w 982"/>
                <a:gd name="T99" fmla="*/ 1065 h 1279"/>
                <a:gd name="T100" fmla="*/ 447 w 982"/>
                <a:gd name="T101" fmla="*/ 1069 h 1279"/>
                <a:gd name="T102" fmla="*/ 528 w 982"/>
                <a:gd name="T103" fmla="*/ 1004 h 1279"/>
                <a:gd name="T104" fmla="*/ 622 w 982"/>
                <a:gd name="T105" fmla="*/ 957 h 1279"/>
                <a:gd name="T106" fmla="*/ 738 w 982"/>
                <a:gd name="T107" fmla="*/ 889 h 1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82" h="1279">
                  <a:moveTo>
                    <a:pt x="738" y="889"/>
                  </a:moveTo>
                  <a:cubicBezTo>
                    <a:pt x="748" y="873"/>
                    <a:pt x="733" y="870"/>
                    <a:pt x="718" y="860"/>
                  </a:cubicBezTo>
                  <a:cubicBezTo>
                    <a:pt x="708" y="854"/>
                    <a:pt x="689" y="842"/>
                    <a:pt x="708" y="826"/>
                  </a:cubicBezTo>
                  <a:cubicBezTo>
                    <a:pt x="728" y="810"/>
                    <a:pt x="728" y="839"/>
                    <a:pt x="736" y="849"/>
                  </a:cubicBezTo>
                  <a:cubicBezTo>
                    <a:pt x="768" y="886"/>
                    <a:pt x="789" y="825"/>
                    <a:pt x="768" y="801"/>
                  </a:cubicBezTo>
                  <a:cubicBezTo>
                    <a:pt x="759" y="790"/>
                    <a:pt x="744" y="783"/>
                    <a:pt x="737" y="772"/>
                  </a:cubicBezTo>
                  <a:cubicBezTo>
                    <a:pt x="720" y="750"/>
                    <a:pt x="740" y="750"/>
                    <a:pt x="748" y="732"/>
                  </a:cubicBezTo>
                  <a:cubicBezTo>
                    <a:pt x="736" y="733"/>
                    <a:pt x="727" y="728"/>
                    <a:pt x="716" y="723"/>
                  </a:cubicBezTo>
                  <a:cubicBezTo>
                    <a:pt x="713" y="708"/>
                    <a:pt x="735" y="708"/>
                    <a:pt x="745" y="706"/>
                  </a:cubicBezTo>
                  <a:cubicBezTo>
                    <a:pt x="762" y="702"/>
                    <a:pt x="757" y="701"/>
                    <a:pt x="774" y="709"/>
                  </a:cubicBezTo>
                  <a:cubicBezTo>
                    <a:pt x="789" y="716"/>
                    <a:pt x="798" y="720"/>
                    <a:pt x="811" y="704"/>
                  </a:cubicBezTo>
                  <a:cubicBezTo>
                    <a:pt x="821" y="690"/>
                    <a:pt x="817" y="681"/>
                    <a:pt x="798" y="680"/>
                  </a:cubicBezTo>
                  <a:cubicBezTo>
                    <a:pt x="793" y="656"/>
                    <a:pt x="831" y="678"/>
                    <a:pt x="843" y="663"/>
                  </a:cubicBezTo>
                  <a:cubicBezTo>
                    <a:pt x="864" y="635"/>
                    <a:pt x="810" y="642"/>
                    <a:pt x="814" y="620"/>
                  </a:cubicBezTo>
                  <a:cubicBezTo>
                    <a:pt x="849" y="626"/>
                    <a:pt x="849" y="604"/>
                    <a:pt x="825" y="584"/>
                  </a:cubicBezTo>
                  <a:cubicBezTo>
                    <a:pt x="831" y="577"/>
                    <a:pt x="841" y="567"/>
                    <a:pt x="836" y="556"/>
                  </a:cubicBezTo>
                  <a:cubicBezTo>
                    <a:pt x="833" y="547"/>
                    <a:pt x="810" y="547"/>
                    <a:pt x="808" y="540"/>
                  </a:cubicBezTo>
                  <a:cubicBezTo>
                    <a:pt x="806" y="528"/>
                    <a:pt x="826" y="522"/>
                    <a:pt x="835" y="525"/>
                  </a:cubicBezTo>
                  <a:cubicBezTo>
                    <a:pt x="847" y="529"/>
                    <a:pt x="849" y="545"/>
                    <a:pt x="859" y="547"/>
                  </a:cubicBezTo>
                  <a:cubicBezTo>
                    <a:pt x="864" y="533"/>
                    <a:pt x="880" y="487"/>
                    <a:pt x="847" y="494"/>
                  </a:cubicBezTo>
                  <a:cubicBezTo>
                    <a:pt x="850" y="477"/>
                    <a:pt x="873" y="477"/>
                    <a:pt x="857" y="456"/>
                  </a:cubicBezTo>
                  <a:cubicBezTo>
                    <a:pt x="839" y="459"/>
                    <a:pt x="818" y="482"/>
                    <a:pt x="820" y="445"/>
                  </a:cubicBezTo>
                  <a:cubicBezTo>
                    <a:pt x="822" y="421"/>
                    <a:pt x="842" y="414"/>
                    <a:pt x="853" y="394"/>
                  </a:cubicBezTo>
                  <a:cubicBezTo>
                    <a:pt x="858" y="384"/>
                    <a:pt x="854" y="376"/>
                    <a:pt x="857" y="366"/>
                  </a:cubicBezTo>
                  <a:cubicBezTo>
                    <a:pt x="861" y="352"/>
                    <a:pt x="865" y="356"/>
                    <a:pt x="873" y="347"/>
                  </a:cubicBezTo>
                  <a:cubicBezTo>
                    <a:pt x="884" y="336"/>
                    <a:pt x="891" y="308"/>
                    <a:pt x="864" y="314"/>
                  </a:cubicBezTo>
                  <a:cubicBezTo>
                    <a:pt x="859" y="293"/>
                    <a:pt x="897" y="308"/>
                    <a:pt x="908" y="296"/>
                  </a:cubicBezTo>
                  <a:cubicBezTo>
                    <a:pt x="928" y="274"/>
                    <a:pt x="895" y="276"/>
                    <a:pt x="884" y="267"/>
                  </a:cubicBezTo>
                  <a:cubicBezTo>
                    <a:pt x="901" y="232"/>
                    <a:pt x="969" y="252"/>
                    <a:pt x="978" y="210"/>
                  </a:cubicBezTo>
                  <a:cubicBezTo>
                    <a:pt x="982" y="187"/>
                    <a:pt x="964" y="163"/>
                    <a:pt x="939" y="169"/>
                  </a:cubicBezTo>
                  <a:cubicBezTo>
                    <a:pt x="925" y="173"/>
                    <a:pt x="906" y="219"/>
                    <a:pt x="895" y="188"/>
                  </a:cubicBezTo>
                  <a:cubicBezTo>
                    <a:pt x="868" y="195"/>
                    <a:pt x="863" y="243"/>
                    <a:pt x="831" y="247"/>
                  </a:cubicBezTo>
                  <a:cubicBezTo>
                    <a:pt x="829" y="225"/>
                    <a:pt x="908" y="159"/>
                    <a:pt x="843" y="153"/>
                  </a:cubicBezTo>
                  <a:cubicBezTo>
                    <a:pt x="807" y="150"/>
                    <a:pt x="833" y="187"/>
                    <a:pt x="816" y="200"/>
                  </a:cubicBezTo>
                  <a:cubicBezTo>
                    <a:pt x="799" y="214"/>
                    <a:pt x="808" y="193"/>
                    <a:pt x="800" y="189"/>
                  </a:cubicBezTo>
                  <a:cubicBezTo>
                    <a:pt x="791" y="184"/>
                    <a:pt x="783" y="188"/>
                    <a:pt x="772" y="188"/>
                  </a:cubicBezTo>
                  <a:cubicBezTo>
                    <a:pt x="778" y="181"/>
                    <a:pt x="801" y="174"/>
                    <a:pt x="800" y="163"/>
                  </a:cubicBezTo>
                  <a:cubicBezTo>
                    <a:pt x="799" y="150"/>
                    <a:pt x="774" y="154"/>
                    <a:pt x="763" y="155"/>
                  </a:cubicBezTo>
                  <a:cubicBezTo>
                    <a:pt x="735" y="158"/>
                    <a:pt x="701" y="176"/>
                    <a:pt x="673" y="163"/>
                  </a:cubicBezTo>
                  <a:cubicBezTo>
                    <a:pt x="676" y="118"/>
                    <a:pt x="812" y="136"/>
                    <a:pt x="841" y="129"/>
                  </a:cubicBezTo>
                  <a:cubicBezTo>
                    <a:pt x="866" y="123"/>
                    <a:pt x="895" y="93"/>
                    <a:pt x="857" y="80"/>
                  </a:cubicBezTo>
                  <a:cubicBezTo>
                    <a:pt x="837" y="73"/>
                    <a:pt x="799" y="93"/>
                    <a:pt x="783" y="77"/>
                  </a:cubicBezTo>
                  <a:cubicBezTo>
                    <a:pt x="788" y="63"/>
                    <a:pt x="812" y="57"/>
                    <a:pt x="807" y="42"/>
                  </a:cubicBezTo>
                  <a:cubicBezTo>
                    <a:pt x="803" y="32"/>
                    <a:pt x="770" y="24"/>
                    <a:pt x="761" y="20"/>
                  </a:cubicBezTo>
                  <a:cubicBezTo>
                    <a:pt x="720" y="5"/>
                    <a:pt x="662" y="0"/>
                    <a:pt x="618" y="8"/>
                  </a:cubicBezTo>
                  <a:cubicBezTo>
                    <a:pt x="593" y="13"/>
                    <a:pt x="577" y="23"/>
                    <a:pt x="555" y="32"/>
                  </a:cubicBezTo>
                  <a:cubicBezTo>
                    <a:pt x="539" y="40"/>
                    <a:pt x="521" y="34"/>
                    <a:pt x="522" y="59"/>
                  </a:cubicBezTo>
                  <a:cubicBezTo>
                    <a:pt x="522" y="75"/>
                    <a:pt x="537" y="87"/>
                    <a:pt x="538" y="104"/>
                  </a:cubicBezTo>
                  <a:cubicBezTo>
                    <a:pt x="540" y="124"/>
                    <a:pt x="526" y="142"/>
                    <a:pt x="510" y="122"/>
                  </a:cubicBezTo>
                  <a:cubicBezTo>
                    <a:pt x="500" y="110"/>
                    <a:pt x="505" y="77"/>
                    <a:pt x="477" y="86"/>
                  </a:cubicBezTo>
                  <a:cubicBezTo>
                    <a:pt x="467" y="89"/>
                    <a:pt x="470" y="100"/>
                    <a:pt x="458" y="102"/>
                  </a:cubicBezTo>
                  <a:cubicBezTo>
                    <a:pt x="452" y="103"/>
                    <a:pt x="442" y="96"/>
                    <a:pt x="436" y="93"/>
                  </a:cubicBezTo>
                  <a:cubicBezTo>
                    <a:pt x="433" y="47"/>
                    <a:pt x="387" y="74"/>
                    <a:pt x="364" y="87"/>
                  </a:cubicBezTo>
                  <a:cubicBezTo>
                    <a:pt x="349" y="96"/>
                    <a:pt x="331" y="100"/>
                    <a:pt x="317" y="110"/>
                  </a:cubicBezTo>
                  <a:cubicBezTo>
                    <a:pt x="303" y="120"/>
                    <a:pt x="303" y="134"/>
                    <a:pt x="294" y="146"/>
                  </a:cubicBezTo>
                  <a:cubicBezTo>
                    <a:pt x="277" y="170"/>
                    <a:pt x="265" y="154"/>
                    <a:pt x="246" y="153"/>
                  </a:cubicBezTo>
                  <a:cubicBezTo>
                    <a:pt x="229" y="152"/>
                    <a:pt x="201" y="171"/>
                    <a:pt x="187" y="180"/>
                  </a:cubicBezTo>
                  <a:cubicBezTo>
                    <a:pt x="175" y="187"/>
                    <a:pt x="145" y="209"/>
                    <a:pt x="160" y="226"/>
                  </a:cubicBezTo>
                  <a:cubicBezTo>
                    <a:pt x="171" y="239"/>
                    <a:pt x="198" y="222"/>
                    <a:pt x="196" y="249"/>
                  </a:cubicBezTo>
                  <a:cubicBezTo>
                    <a:pt x="194" y="281"/>
                    <a:pt x="126" y="293"/>
                    <a:pt x="102" y="294"/>
                  </a:cubicBezTo>
                  <a:cubicBezTo>
                    <a:pt x="85" y="295"/>
                    <a:pt x="0" y="295"/>
                    <a:pt x="17" y="333"/>
                  </a:cubicBezTo>
                  <a:cubicBezTo>
                    <a:pt x="23" y="347"/>
                    <a:pt x="23" y="347"/>
                    <a:pt x="23" y="347"/>
                  </a:cubicBezTo>
                  <a:cubicBezTo>
                    <a:pt x="32" y="361"/>
                    <a:pt x="57" y="353"/>
                    <a:pt x="70" y="362"/>
                  </a:cubicBezTo>
                  <a:cubicBezTo>
                    <a:pt x="87" y="373"/>
                    <a:pt x="85" y="394"/>
                    <a:pt x="64" y="396"/>
                  </a:cubicBezTo>
                  <a:cubicBezTo>
                    <a:pt x="44" y="398"/>
                    <a:pt x="34" y="366"/>
                    <a:pt x="15" y="381"/>
                  </a:cubicBezTo>
                  <a:cubicBezTo>
                    <a:pt x="0" y="392"/>
                    <a:pt x="10" y="422"/>
                    <a:pt x="29" y="423"/>
                  </a:cubicBezTo>
                  <a:cubicBezTo>
                    <a:pt x="28" y="442"/>
                    <a:pt x="33" y="466"/>
                    <a:pt x="41" y="482"/>
                  </a:cubicBezTo>
                  <a:cubicBezTo>
                    <a:pt x="52" y="505"/>
                    <a:pt x="66" y="507"/>
                    <a:pt x="90" y="501"/>
                  </a:cubicBezTo>
                  <a:cubicBezTo>
                    <a:pt x="107" y="496"/>
                    <a:pt x="122" y="472"/>
                    <a:pt x="139" y="472"/>
                  </a:cubicBezTo>
                  <a:cubicBezTo>
                    <a:pt x="160" y="472"/>
                    <a:pt x="166" y="505"/>
                    <a:pt x="174" y="519"/>
                  </a:cubicBezTo>
                  <a:cubicBezTo>
                    <a:pt x="178" y="527"/>
                    <a:pt x="184" y="533"/>
                    <a:pt x="188" y="541"/>
                  </a:cubicBezTo>
                  <a:cubicBezTo>
                    <a:pt x="195" y="553"/>
                    <a:pt x="195" y="547"/>
                    <a:pt x="195" y="562"/>
                  </a:cubicBezTo>
                  <a:cubicBezTo>
                    <a:pt x="194" y="571"/>
                    <a:pt x="189" y="578"/>
                    <a:pt x="190" y="589"/>
                  </a:cubicBezTo>
                  <a:cubicBezTo>
                    <a:pt x="192" y="598"/>
                    <a:pt x="197" y="601"/>
                    <a:pt x="199" y="607"/>
                  </a:cubicBezTo>
                  <a:cubicBezTo>
                    <a:pt x="203" y="621"/>
                    <a:pt x="200" y="636"/>
                    <a:pt x="193" y="652"/>
                  </a:cubicBezTo>
                  <a:cubicBezTo>
                    <a:pt x="189" y="661"/>
                    <a:pt x="183" y="666"/>
                    <a:pt x="182" y="677"/>
                  </a:cubicBezTo>
                  <a:cubicBezTo>
                    <a:pt x="182" y="684"/>
                    <a:pt x="189" y="688"/>
                    <a:pt x="188" y="697"/>
                  </a:cubicBezTo>
                  <a:cubicBezTo>
                    <a:pt x="188" y="717"/>
                    <a:pt x="167" y="720"/>
                    <a:pt x="170" y="742"/>
                  </a:cubicBezTo>
                  <a:cubicBezTo>
                    <a:pt x="171" y="752"/>
                    <a:pt x="175" y="763"/>
                    <a:pt x="186" y="760"/>
                  </a:cubicBezTo>
                  <a:cubicBezTo>
                    <a:pt x="189" y="760"/>
                    <a:pt x="188" y="743"/>
                    <a:pt x="201" y="744"/>
                  </a:cubicBezTo>
                  <a:cubicBezTo>
                    <a:pt x="211" y="745"/>
                    <a:pt x="220" y="771"/>
                    <a:pt x="219" y="781"/>
                  </a:cubicBezTo>
                  <a:cubicBezTo>
                    <a:pt x="218" y="799"/>
                    <a:pt x="198" y="817"/>
                    <a:pt x="188" y="793"/>
                  </a:cubicBezTo>
                  <a:cubicBezTo>
                    <a:pt x="144" y="797"/>
                    <a:pt x="164" y="874"/>
                    <a:pt x="202" y="866"/>
                  </a:cubicBezTo>
                  <a:cubicBezTo>
                    <a:pt x="199" y="849"/>
                    <a:pt x="223" y="828"/>
                    <a:pt x="229" y="850"/>
                  </a:cubicBezTo>
                  <a:cubicBezTo>
                    <a:pt x="233" y="864"/>
                    <a:pt x="214" y="893"/>
                    <a:pt x="202" y="899"/>
                  </a:cubicBezTo>
                  <a:cubicBezTo>
                    <a:pt x="183" y="909"/>
                    <a:pt x="176" y="888"/>
                    <a:pt x="156" y="908"/>
                  </a:cubicBezTo>
                  <a:cubicBezTo>
                    <a:pt x="136" y="926"/>
                    <a:pt x="127" y="947"/>
                    <a:pt x="125" y="973"/>
                  </a:cubicBezTo>
                  <a:cubicBezTo>
                    <a:pt x="123" y="993"/>
                    <a:pt x="126" y="1004"/>
                    <a:pt x="133" y="1023"/>
                  </a:cubicBezTo>
                  <a:cubicBezTo>
                    <a:pt x="138" y="1037"/>
                    <a:pt x="151" y="1056"/>
                    <a:pt x="152" y="1071"/>
                  </a:cubicBezTo>
                  <a:cubicBezTo>
                    <a:pt x="152" y="1088"/>
                    <a:pt x="146" y="1102"/>
                    <a:pt x="149" y="1120"/>
                  </a:cubicBezTo>
                  <a:cubicBezTo>
                    <a:pt x="152" y="1139"/>
                    <a:pt x="158" y="1158"/>
                    <a:pt x="166" y="1175"/>
                  </a:cubicBezTo>
                  <a:cubicBezTo>
                    <a:pt x="174" y="1191"/>
                    <a:pt x="179" y="1209"/>
                    <a:pt x="187" y="1224"/>
                  </a:cubicBezTo>
                  <a:cubicBezTo>
                    <a:pt x="198" y="1246"/>
                    <a:pt x="209" y="1237"/>
                    <a:pt x="226" y="1249"/>
                  </a:cubicBezTo>
                  <a:cubicBezTo>
                    <a:pt x="241" y="1259"/>
                    <a:pt x="246" y="1275"/>
                    <a:pt x="268" y="1277"/>
                  </a:cubicBezTo>
                  <a:cubicBezTo>
                    <a:pt x="289" y="1279"/>
                    <a:pt x="289" y="1265"/>
                    <a:pt x="297" y="1247"/>
                  </a:cubicBezTo>
                  <a:cubicBezTo>
                    <a:pt x="305" y="1232"/>
                    <a:pt x="313" y="1215"/>
                    <a:pt x="319" y="1200"/>
                  </a:cubicBezTo>
                  <a:cubicBezTo>
                    <a:pt x="328" y="1181"/>
                    <a:pt x="345" y="1172"/>
                    <a:pt x="354" y="1155"/>
                  </a:cubicBezTo>
                  <a:cubicBezTo>
                    <a:pt x="362" y="1140"/>
                    <a:pt x="355" y="1124"/>
                    <a:pt x="364" y="1107"/>
                  </a:cubicBezTo>
                  <a:cubicBezTo>
                    <a:pt x="370" y="1096"/>
                    <a:pt x="378" y="1078"/>
                    <a:pt x="389" y="1071"/>
                  </a:cubicBezTo>
                  <a:cubicBezTo>
                    <a:pt x="396" y="1067"/>
                    <a:pt x="404" y="1071"/>
                    <a:pt x="411" y="1065"/>
                  </a:cubicBezTo>
                  <a:cubicBezTo>
                    <a:pt x="418" y="1061"/>
                    <a:pt x="414" y="1053"/>
                    <a:pt x="421" y="1048"/>
                  </a:cubicBezTo>
                  <a:cubicBezTo>
                    <a:pt x="444" y="1032"/>
                    <a:pt x="441" y="1056"/>
                    <a:pt x="447" y="1069"/>
                  </a:cubicBezTo>
                  <a:cubicBezTo>
                    <a:pt x="475" y="1060"/>
                    <a:pt x="485" y="1056"/>
                    <a:pt x="504" y="1030"/>
                  </a:cubicBezTo>
                  <a:cubicBezTo>
                    <a:pt x="511" y="1021"/>
                    <a:pt x="521" y="1013"/>
                    <a:pt x="528" y="1004"/>
                  </a:cubicBezTo>
                  <a:cubicBezTo>
                    <a:pt x="537" y="993"/>
                    <a:pt x="540" y="980"/>
                    <a:pt x="548" y="969"/>
                  </a:cubicBezTo>
                  <a:cubicBezTo>
                    <a:pt x="565" y="946"/>
                    <a:pt x="597" y="961"/>
                    <a:pt x="622" y="957"/>
                  </a:cubicBezTo>
                  <a:cubicBezTo>
                    <a:pt x="651" y="953"/>
                    <a:pt x="678" y="938"/>
                    <a:pt x="702" y="920"/>
                  </a:cubicBezTo>
                  <a:cubicBezTo>
                    <a:pt x="712" y="912"/>
                    <a:pt x="732" y="900"/>
                    <a:pt x="738" y="889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38" name="Freeform 973"/>
            <p:cNvSpPr>
              <a:spLocks/>
            </p:cNvSpPr>
            <p:nvPr/>
          </p:nvSpPr>
          <p:spPr bwMode="auto">
            <a:xfrm>
              <a:off x="3245175" y="1211314"/>
              <a:ext cx="491254" cy="392522"/>
            </a:xfrm>
            <a:custGeom>
              <a:avLst/>
              <a:gdLst>
                <a:gd name="T0" fmla="*/ 35 w 634"/>
                <a:gd name="T1" fmla="*/ 208 h 506"/>
                <a:gd name="T2" fmla="*/ 30 w 634"/>
                <a:gd name="T3" fmla="*/ 312 h 506"/>
                <a:gd name="T4" fmla="*/ 114 w 634"/>
                <a:gd name="T5" fmla="*/ 287 h 506"/>
                <a:gd name="T6" fmla="*/ 170 w 634"/>
                <a:gd name="T7" fmla="*/ 275 h 506"/>
                <a:gd name="T8" fmla="*/ 142 w 634"/>
                <a:gd name="T9" fmla="*/ 310 h 506"/>
                <a:gd name="T10" fmla="*/ 100 w 634"/>
                <a:gd name="T11" fmla="*/ 359 h 506"/>
                <a:gd name="T12" fmla="*/ 88 w 634"/>
                <a:gd name="T13" fmla="*/ 392 h 506"/>
                <a:gd name="T14" fmla="*/ 78 w 634"/>
                <a:gd name="T15" fmla="*/ 368 h 506"/>
                <a:gd name="T16" fmla="*/ 27 w 634"/>
                <a:gd name="T17" fmla="*/ 417 h 506"/>
                <a:gd name="T18" fmla="*/ 73 w 634"/>
                <a:gd name="T19" fmla="*/ 467 h 506"/>
                <a:gd name="T20" fmla="*/ 126 w 634"/>
                <a:gd name="T21" fmla="*/ 503 h 506"/>
                <a:gd name="T22" fmla="*/ 130 w 634"/>
                <a:gd name="T23" fmla="*/ 437 h 506"/>
                <a:gd name="T24" fmla="*/ 159 w 634"/>
                <a:gd name="T25" fmla="*/ 430 h 506"/>
                <a:gd name="T26" fmla="*/ 222 w 634"/>
                <a:gd name="T27" fmla="*/ 402 h 506"/>
                <a:gd name="T28" fmla="*/ 270 w 634"/>
                <a:gd name="T29" fmla="*/ 378 h 506"/>
                <a:gd name="T30" fmla="*/ 280 w 634"/>
                <a:gd name="T31" fmla="*/ 358 h 506"/>
                <a:gd name="T32" fmla="*/ 253 w 634"/>
                <a:gd name="T33" fmla="*/ 327 h 506"/>
                <a:gd name="T34" fmla="*/ 302 w 634"/>
                <a:gd name="T35" fmla="*/ 309 h 506"/>
                <a:gd name="T36" fmla="*/ 340 w 634"/>
                <a:gd name="T37" fmla="*/ 294 h 506"/>
                <a:gd name="T38" fmla="*/ 351 w 634"/>
                <a:gd name="T39" fmla="*/ 291 h 506"/>
                <a:gd name="T40" fmla="*/ 403 w 634"/>
                <a:gd name="T41" fmla="*/ 286 h 506"/>
                <a:gd name="T42" fmla="*/ 443 w 634"/>
                <a:gd name="T43" fmla="*/ 253 h 506"/>
                <a:gd name="T44" fmla="*/ 541 w 634"/>
                <a:gd name="T45" fmla="*/ 186 h 506"/>
                <a:gd name="T46" fmla="*/ 501 w 634"/>
                <a:gd name="T47" fmla="*/ 179 h 506"/>
                <a:gd name="T48" fmla="*/ 513 w 634"/>
                <a:gd name="T49" fmla="*/ 170 h 506"/>
                <a:gd name="T50" fmla="*/ 577 w 634"/>
                <a:gd name="T51" fmla="*/ 155 h 506"/>
                <a:gd name="T52" fmla="*/ 615 w 634"/>
                <a:gd name="T53" fmla="*/ 115 h 506"/>
                <a:gd name="T54" fmla="*/ 570 w 634"/>
                <a:gd name="T55" fmla="*/ 64 h 506"/>
                <a:gd name="T56" fmla="*/ 549 w 634"/>
                <a:gd name="T57" fmla="*/ 47 h 506"/>
                <a:gd name="T58" fmla="*/ 499 w 634"/>
                <a:gd name="T59" fmla="*/ 37 h 506"/>
                <a:gd name="T60" fmla="*/ 465 w 634"/>
                <a:gd name="T61" fmla="*/ 51 h 506"/>
                <a:gd name="T62" fmla="*/ 425 w 634"/>
                <a:gd name="T63" fmla="*/ 8 h 506"/>
                <a:gd name="T64" fmla="*/ 415 w 634"/>
                <a:gd name="T65" fmla="*/ 24 h 506"/>
                <a:gd name="T66" fmla="*/ 379 w 634"/>
                <a:gd name="T67" fmla="*/ 27 h 506"/>
                <a:gd name="T68" fmla="*/ 356 w 634"/>
                <a:gd name="T69" fmla="*/ 19 h 506"/>
                <a:gd name="T70" fmla="*/ 333 w 634"/>
                <a:gd name="T71" fmla="*/ 38 h 506"/>
                <a:gd name="T72" fmla="*/ 309 w 634"/>
                <a:gd name="T73" fmla="*/ 24 h 506"/>
                <a:gd name="T74" fmla="*/ 265 w 634"/>
                <a:gd name="T75" fmla="*/ 48 h 506"/>
                <a:gd name="T76" fmla="*/ 255 w 634"/>
                <a:gd name="T77" fmla="*/ 53 h 506"/>
                <a:gd name="T78" fmla="*/ 223 w 634"/>
                <a:gd name="T79" fmla="*/ 44 h 506"/>
                <a:gd name="T80" fmla="*/ 182 w 634"/>
                <a:gd name="T81" fmla="*/ 78 h 506"/>
                <a:gd name="T82" fmla="*/ 171 w 634"/>
                <a:gd name="T83" fmla="*/ 111 h 506"/>
                <a:gd name="T84" fmla="*/ 165 w 634"/>
                <a:gd name="T85" fmla="*/ 149 h 506"/>
                <a:gd name="T86" fmla="*/ 206 w 634"/>
                <a:gd name="T87" fmla="*/ 189 h 506"/>
                <a:gd name="T88" fmla="*/ 242 w 634"/>
                <a:gd name="T89" fmla="*/ 192 h 506"/>
                <a:gd name="T90" fmla="*/ 313 w 634"/>
                <a:gd name="T91" fmla="*/ 170 h 506"/>
                <a:gd name="T92" fmla="*/ 219 w 634"/>
                <a:gd name="T93" fmla="*/ 226 h 506"/>
                <a:gd name="T94" fmla="*/ 226 w 634"/>
                <a:gd name="T95" fmla="*/ 278 h 506"/>
                <a:gd name="T96" fmla="*/ 187 w 634"/>
                <a:gd name="T97" fmla="*/ 201 h 506"/>
                <a:gd name="T98" fmla="*/ 162 w 634"/>
                <a:gd name="T99" fmla="*/ 250 h 506"/>
                <a:gd name="T100" fmla="*/ 130 w 634"/>
                <a:gd name="T101" fmla="*/ 191 h 506"/>
                <a:gd name="T102" fmla="*/ 138 w 634"/>
                <a:gd name="T103" fmla="*/ 120 h 506"/>
                <a:gd name="T104" fmla="*/ 119 w 634"/>
                <a:gd name="T105" fmla="*/ 75 h 506"/>
                <a:gd name="T106" fmla="*/ 85 w 634"/>
                <a:gd name="T107" fmla="*/ 101 h 506"/>
                <a:gd name="T108" fmla="*/ 55 w 634"/>
                <a:gd name="T109" fmla="*/ 125 h 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34" h="506">
                  <a:moveTo>
                    <a:pt x="42" y="170"/>
                  </a:moveTo>
                  <a:cubicBezTo>
                    <a:pt x="33" y="172"/>
                    <a:pt x="21" y="171"/>
                    <a:pt x="20" y="185"/>
                  </a:cubicBezTo>
                  <a:cubicBezTo>
                    <a:pt x="20" y="194"/>
                    <a:pt x="30" y="201"/>
                    <a:pt x="35" y="208"/>
                  </a:cubicBezTo>
                  <a:cubicBezTo>
                    <a:pt x="42" y="217"/>
                    <a:pt x="49" y="229"/>
                    <a:pt x="53" y="239"/>
                  </a:cubicBezTo>
                  <a:cubicBezTo>
                    <a:pt x="59" y="253"/>
                    <a:pt x="50" y="253"/>
                    <a:pt x="40" y="260"/>
                  </a:cubicBezTo>
                  <a:cubicBezTo>
                    <a:pt x="19" y="274"/>
                    <a:pt x="32" y="293"/>
                    <a:pt x="30" y="312"/>
                  </a:cubicBezTo>
                  <a:cubicBezTo>
                    <a:pt x="28" y="332"/>
                    <a:pt x="53" y="341"/>
                    <a:pt x="70" y="330"/>
                  </a:cubicBezTo>
                  <a:cubicBezTo>
                    <a:pt x="78" y="324"/>
                    <a:pt x="86" y="315"/>
                    <a:pt x="92" y="307"/>
                  </a:cubicBezTo>
                  <a:cubicBezTo>
                    <a:pt x="98" y="301"/>
                    <a:pt x="105" y="289"/>
                    <a:pt x="114" y="287"/>
                  </a:cubicBezTo>
                  <a:cubicBezTo>
                    <a:pt x="127" y="285"/>
                    <a:pt x="131" y="294"/>
                    <a:pt x="141" y="280"/>
                  </a:cubicBezTo>
                  <a:cubicBezTo>
                    <a:pt x="147" y="271"/>
                    <a:pt x="152" y="264"/>
                    <a:pt x="162" y="260"/>
                  </a:cubicBezTo>
                  <a:cubicBezTo>
                    <a:pt x="164" y="264"/>
                    <a:pt x="169" y="269"/>
                    <a:pt x="170" y="275"/>
                  </a:cubicBezTo>
                  <a:cubicBezTo>
                    <a:pt x="170" y="282"/>
                    <a:pt x="163" y="283"/>
                    <a:pt x="162" y="290"/>
                  </a:cubicBezTo>
                  <a:cubicBezTo>
                    <a:pt x="160" y="299"/>
                    <a:pt x="180" y="307"/>
                    <a:pt x="173" y="317"/>
                  </a:cubicBezTo>
                  <a:cubicBezTo>
                    <a:pt x="166" y="328"/>
                    <a:pt x="149" y="314"/>
                    <a:pt x="142" y="310"/>
                  </a:cubicBezTo>
                  <a:cubicBezTo>
                    <a:pt x="133" y="306"/>
                    <a:pt x="126" y="305"/>
                    <a:pt x="116" y="309"/>
                  </a:cubicBezTo>
                  <a:cubicBezTo>
                    <a:pt x="107" y="313"/>
                    <a:pt x="71" y="329"/>
                    <a:pt x="80" y="343"/>
                  </a:cubicBezTo>
                  <a:cubicBezTo>
                    <a:pt x="84" y="351"/>
                    <a:pt x="105" y="344"/>
                    <a:pt x="100" y="359"/>
                  </a:cubicBezTo>
                  <a:cubicBezTo>
                    <a:pt x="99" y="363"/>
                    <a:pt x="94" y="365"/>
                    <a:pt x="92" y="370"/>
                  </a:cubicBezTo>
                  <a:cubicBezTo>
                    <a:pt x="91" y="374"/>
                    <a:pt x="92" y="379"/>
                    <a:pt x="92" y="382"/>
                  </a:cubicBezTo>
                  <a:cubicBezTo>
                    <a:pt x="91" y="385"/>
                    <a:pt x="87" y="389"/>
                    <a:pt x="88" y="392"/>
                  </a:cubicBezTo>
                  <a:cubicBezTo>
                    <a:pt x="91" y="398"/>
                    <a:pt x="96" y="394"/>
                    <a:pt x="100" y="396"/>
                  </a:cubicBezTo>
                  <a:cubicBezTo>
                    <a:pt x="109" y="400"/>
                    <a:pt x="108" y="406"/>
                    <a:pt x="98" y="409"/>
                  </a:cubicBezTo>
                  <a:cubicBezTo>
                    <a:pt x="70" y="418"/>
                    <a:pt x="79" y="382"/>
                    <a:pt x="78" y="368"/>
                  </a:cubicBezTo>
                  <a:cubicBezTo>
                    <a:pt x="76" y="343"/>
                    <a:pt x="22" y="354"/>
                    <a:pt x="35" y="383"/>
                  </a:cubicBezTo>
                  <a:cubicBezTo>
                    <a:pt x="38" y="391"/>
                    <a:pt x="53" y="392"/>
                    <a:pt x="48" y="405"/>
                  </a:cubicBezTo>
                  <a:cubicBezTo>
                    <a:pt x="44" y="415"/>
                    <a:pt x="34" y="413"/>
                    <a:pt x="27" y="417"/>
                  </a:cubicBezTo>
                  <a:cubicBezTo>
                    <a:pt x="0" y="430"/>
                    <a:pt x="33" y="442"/>
                    <a:pt x="42" y="449"/>
                  </a:cubicBezTo>
                  <a:cubicBezTo>
                    <a:pt x="48" y="455"/>
                    <a:pt x="50" y="467"/>
                    <a:pt x="57" y="470"/>
                  </a:cubicBezTo>
                  <a:cubicBezTo>
                    <a:pt x="62" y="472"/>
                    <a:pt x="68" y="468"/>
                    <a:pt x="73" y="467"/>
                  </a:cubicBezTo>
                  <a:cubicBezTo>
                    <a:pt x="80" y="466"/>
                    <a:pt x="80" y="467"/>
                    <a:pt x="86" y="470"/>
                  </a:cubicBezTo>
                  <a:cubicBezTo>
                    <a:pt x="94" y="474"/>
                    <a:pt x="108" y="478"/>
                    <a:pt x="112" y="486"/>
                  </a:cubicBezTo>
                  <a:cubicBezTo>
                    <a:pt x="118" y="497"/>
                    <a:pt x="106" y="506"/>
                    <a:pt x="126" y="503"/>
                  </a:cubicBezTo>
                  <a:cubicBezTo>
                    <a:pt x="141" y="501"/>
                    <a:pt x="194" y="484"/>
                    <a:pt x="184" y="461"/>
                  </a:cubicBezTo>
                  <a:cubicBezTo>
                    <a:pt x="180" y="453"/>
                    <a:pt x="166" y="446"/>
                    <a:pt x="158" y="443"/>
                  </a:cubicBezTo>
                  <a:cubicBezTo>
                    <a:pt x="149" y="440"/>
                    <a:pt x="138" y="444"/>
                    <a:pt x="130" y="437"/>
                  </a:cubicBezTo>
                  <a:cubicBezTo>
                    <a:pt x="122" y="431"/>
                    <a:pt x="121" y="421"/>
                    <a:pt x="129" y="415"/>
                  </a:cubicBezTo>
                  <a:cubicBezTo>
                    <a:pt x="138" y="409"/>
                    <a:pt x="143" y="413"/>
                    <a:pt x="149" y="420"/>
                  </a:cubicBezTo>
                  <a:cubicBezTo>
                    <a:pt x="154" y="426"/>
                    <a:pt x="151" y="428"/>
                    <a:pt x="159" y="430"/>
                  </a:cubicBezTo>
                  <a:cubicBezTo>
                    <a:pt x="165" y="432"/>
                    <a:pt x="174" y="432"/>
                    <a:pt x="179" y="429"/>
                  </a:cubicBezTo>
                  <a:cubicBezTo>
                    <a:pt x="188" y="425"/>
                    <a:pt x="194" y="414"/>
                    <a:pt x="201" y="408"/>
                  </a:cubicBezTo>
                  <a:cubicBezTo>
                    <a:pt x="209" y="400"/>
                    <a:pt x="211" y="402"/>
                    <a:pt x="222" y="402"/>
                  </a:cubicBezTo>
                  <a:cubicBezTo>
                    <a:pt x="235" y="402"/>
                    <a:pt x="239" y="399"/>
                    <a:pt x="243" y="389"/>
                  </a:cubicBezTo>
                  <a:cubicBezTo>
                    <a:pt x="245" y="384"/>
                    <a:pt x="244" y="377"/>
                    <a:pt x="252" y="376"/>
                  </a:cubicBezTo>
                  <a:cubicBezTo>
                    <a:pt x="258" y="375"/>
                    <a:pt x="263" y="382"/>
                    <a:pt x="270" y="378"/>
                  </a:cubicBezTo>
                  <a:cubicBezTo>
                    <a:pt x="273" y="376"/>
                    <a:pt x="275" y="374"/>
                    <a:pt x="275" y="371"/>
                  </a:cubicBezTo>
                  <a:cubicBezTo>
                    <a:pt x="276" y="367"/>
                    <a:pt x="272" y="366"/>
                    <a:pt x="272" y="364"/>
                  </a:cubicBezTo>
                  <a:cubicBezTo>
                    <a:pt x="272" y="356"/>
                    <a:pt x="271" y="360"/>
                    <a:pt x="280" y="358"/>
                  </a:cubicBezTo>
                  <a:cubicBezTo>
                    <a:pt x="296" y="355"/>
                    <a:pt x="293" y="346"/>
                    <a:pt x="286" y="335"/>
                  </a:cubicBezTo>
                  <a:cubicBezTo>
                    <a:pt x="281" y="327"/>
                    <a:pt x="281" y="324"/>
                    <a:pt x="271" y="323"/>
                  </a:cubicBezTo>
                  <a:cubicBezTo>
                    <a:pt x="264" y="323"/>
                    <a:pt x="259" y="325"/>
                    <a:pt x="253" y="327"/>
                  </a:cubicBezTo>
                  <a:cubicBezTo>
                    <a:pt x="248" y="314"/>
                    <a:pt x="256" y="311"/>
                    <a:pt x="267" y="306"/>
                  </a:cubicBezTo>
                  <a:cubicBezTo>
                    <a:pt x="272" y="303"/>
                    <a:pt x="282" y="292"/>
                    <a:pt x="288" y="294"/>
                  </a:cubicBezTo>
                  <a:cubicBezTo>
                    <a:pt x="297" y="297"/>
                    <a:pt x="288" y="309"/>
                    <a:pt x="302" y="309"/>
                  </a:cubicBezTo>
                  <a:cubicBezTo>
                    <a:pt x="306" y="310"/>
                    <a:pt x="309" y="306"/>
                    <a:pt x="312" y="306"/>
                  </a:cubicBezTo>
                  <a:cubicBezTo>
                    <a:pt x="318" y="307"/>
                    <a:pt x="319" y="312"/>
                    <a:pt x="323" y="313"/>
                  </a:cubicBezTo>
                  <a:cubicBezTo>
                    <a:pt x="334" y="316"/>
                    <a:pt x="343" y="303"/>
                    <a:pt x="340" y="294"/>
                  </a:cubicBezTo>
                  <a:cubicBezTo>
                    <a:pt x="339" y="291"/>
                    <a:pt x="331" y="287"/>
                    <a:pt x="332" y="283"/>
                  </a:cubicBezTo>
                  <a:cubicBezTo>
                    <a:pt x="334" y="280"/>
                    <a:pt x="343" y="279"/>
                    <a:pt x="345" y="280"/>
                  </a:cubicBezTo>
                  <a:cubicBezTo>
                    <a:pt x="349" y="282"/>
                    <a:pt x="349" y="289"/>
                    <a:pt x="351" y="291"/>
                  </a:cubicBezTo>
                  <a:cubicBezTo>
                    <a:pt x="356" y="296"/>
                    <a:pt x="364" y="298"/>
                    <a:pt x="370" y="299"/>
                  </a:cubicBezTo>
                  <a:cubicBezTo>
                    <a:pt x="378" y="299"/>
                    <a:pt x="383" y="295"/>
                    <a:pt x="390" y="292"/>
                  </a:cubicBezTo>
                  <a:cubicBezTo>
                    <a:pt x="394" y="290"/>
                    <a:pt x="400" y="288"/>
                    <a:pt x="403" y="286"/>
                  </a:cubicBezTo>
                  <a:cubicBezTo>
                    <a:pt x="423" y="271"/>
                    <a:pt x="378" y="267"/>
                    <a:pt x="381" y="260"/>
                  </a:cubicBezTo>
                  <a:cubicBezTo>
                    <a:pt x="388" y="247"/>
                    <a:pt x="412" y="277"/>
                    <a:pt x="417" y="252"/>
                  </a:cubicBezTo>
                  <a:cubicBezTo>
                    <a:pt x="426" y="261"/>
                    <a:pt x="430" y="260"/>
                    <a:pt x="443" y="253"/>
                  </a:cubicBezTo>
                  <a:cubicBezTo>
                    <a:pt x="455" y="247"/>
                    <a:pt x="466" y="241"/>
                    <a:pt x="477" y="234"/>
                  </a:cubicBezTo>
                  <a:cubicBezTo>
                    <a:pt x="492" y="225"/>
                    <a:pt x="505" y="213"/>
                    <a:pt x="520" y="204"/>
                  </a:cubicBezTo>
                  <a:cubicBezTo>
                    <a:pt x="525" y="202"/>
                    <a:pt x="545" y="193"/>
                    <a:pt x="541" y="186"/>
                  </a:cubicBezTo>
                  <a:cubicBezTo>
                    <a:pt x="536" y="174"/>
                    <a:pt x="485" y="193"/>
                    <a:pt x="474" y="193"/>
                  </a:cubicBezTo>
                  <a:cubicBezTo>
                    <a:pt x="465" y="194"/>
                    <a:pt x="452" y="189"/>
                    <a:pt x="464" y="183"/>
                  </a:cubicBezTo>
                  <a:cubicBezTo>
                    <a:pt x="475" y="177"/>
                    <a:pt x="491" y="185"/>
                    <a:pt x="501" y="179"/>
                  </a:cubicBezTo>
                  <a:cubicBezTo>
                    <a:pt x="513" y="172"/>
                    <a:pt x="489" y="168"/>
                    <a:pt x="484" y="165"/>
                  </a:cubicBezTo>
                  <a:cubicBezTo>
                    <a:pt x="489" y="165"/>
                    <a:pt x="495" y="165"/>
                    <a:pt x="500" y="166"/>
                  </a:cubicBezTo>
                  <a:cubicBezTo>
                    <a:pt x="506" y="166"/>
                    <a:pt x="508" y="169"/>
                    <a:pt x="513" y="170"/>
                  </a:cubicBezTo>
                  <a:cubicBezTo>
                    <a:pt x="522" y="173"/>
                    <a:pt x="535" y="171"/>
                    <a:pt x="544" y="168"/>
                  </a:cubicBezTo>
                  <a:cubicBezTo>
                    <a:pt x="552" y="165"/>
                    <a:pt x="562" y="162"/>
                    <a:pt x="569" y="159"/>
                  </a:cubicBezTo>
                  <a:cubicBezTo>
                    <a:pt x="573" y="157"/>
                    <a:pt x="574" y="157"/>
                    <a:pt x="577" y="155"/>
                  </a:cubicBezTo>
                  <a:cubicBezTo>
                    <a:pt x="578" y="153"/>
                    <a:pt x="576" y="151"/>
                    <a:pt x="578" y="149"/>
                  </a:cubicBezTo>
                  <a:cubicBezTo>
                    <a:pt x="580" y="148"/>
                    <a:pt x="584" y="149"/>
                    <a:pt x="586" y="148"/>
                  </a:cubicBezTo>
                  <a:cubicBezTo>
                    <a:pt x="597" y="145"/>
                    <a:pt x="634" y="132"/>
                    <a:pt x="615" y="115"/>
                  </a:cubicBezTo>
                  <a:cubicBezTo>
                    <a:pt x="608" y="109"/>
                    <a:pt x="595" y="113"/>
                    <a:pt x="602" y="100"/>
                  </a:cubicBezTo>
                  <a:cubicBezTo>
                    <a:pt x="606" y="92"/>
                    <a:pt x="616" y="91"/>
                    <a:pt x="610" y="80"/>
                  </a:cubicBezTo>
                  <a:cubicBezTo>
                    <a:pt x="600" y="64"/>
                    <a:pt x="587" y="60"/>
                    <a:pt x="570" y="64"/>
                  </a:cubicBezTo>
                  <a:cubicBezTo>
                    <a:pt x="563" y="65"/>
                    <a:pt x="532" y="82"/>
                    <a:pt x="533" y="66"/>
                  </a:cubicBezTo>
                  <a:cubicBezTo>
                    <a:pt x="543" y="62"/>
                    <a:pt x="554" y="61"/>
                    <a:pt x="564" y="57"/>
                  </a:cubicBezTo>
                  <a:cubicBezTo>
                    <a:pt x="563" y="54"/>
                    <a:pt x="553" y="50"/>
                    <a:pt x="549" y="47"/>
                  </a:cubicBezTo>
                  <a:cubicBezTo>
                    <a:pt x="542" y="43"/>
                    <a:pt x="542" y="42"/>
                    <a:pt x="538" y="35"/>
                  </a:cubicBezTo>
                  <a:cubicBezTo>
                    <a:pt x="534" y="28"/>
                    <a:pt x="526" y="23"/>
                    <a:pt x="518" y="25"/>
                  </a:cubicBezTo>
                  <a:cubicBezTo>
                    <a:pt x="510" y="27"/>
                    <a:pt x="506" y="37"/>
                    <a:pt x="499" y="37"/>
                  </a:cubicBezTo>
                  <a:cubicBezTo>
                    <a:pt x="497" y="31"/>
                    <a:pt x="500" y="23"/>
                    <a:pt x="495" y="19"/>
                  </a:cubicBezTo>
                  <a:cubicBezTo>
                    <a:pt x="492" y="15"/>
                    <a:pt x="481" y="15"/>
                    <a:pt x="477" y="18"/>
                  </a:cubicBezTo>
                  <a:cubicBezTo>
                    <a:pt x="465" y="25"/>
                    <a:pt x="472" y="43"/>
                    <a:pt x="465" y="51"/>
                  </a:cubicBezTo>
                  <a:cubicBezTo>
                    <a:pt x="459" y="44"/>
                    <a:pt x="466" y="31"/>
                    <a:pt x="466" y="23"/>
                  </a:cubicBezTo>
                  <a:cubicBezTo>
                    <a:pt x="466" y="12"/>
                    <a:pt x="459" y="11"/>
                    <a:pt x="449" y="7"/>
                  </a:cubicBezTo>
                  <a:cubicBezTo>
                    <a:pt x="442" y="5"/>
                    <a:pt x="431" y="1"/>
                    <a:pt x="425" y="8"/>
                  </a:cubicBezTo>
                  <a:cubicBezTo>
                    <a:pt x="417" y="16"/>
                    <a:pt x="424" y="24"/>
                    <a:pt x="426" y="32"/>
                  </a:cubicBezTo>
                  <a:cubicBezTo>
                    <a:pt x="427" y="38"/>
                    <a:pt x="424" y="56"/>
                    <a:pt x="414" y="53"/>
                  </a:cubicBezTo>
                  <a:cubicBezTo>
                    <a:pt x="404" y="49"/>
                    <a:pt x="414" y="30"/>
                    <a:pt x="415" y="24"/>
                  </a:cubicBezTo>
                  <a:cubicBezTo>
                    <a:pt x="416" y="15"/>
                    <a:pt x="417" y="8"/>
                    <a:pt x="408" y="5"/>
                  </a:cubicBezTo>
                  <a:cubicBezTo>
                    <a:pt x="401" y="3"/>
                    <a:pt x="381" y="3"/>
                    <a:pt x="378" y="9"/>
                  </a:cubicBezTo>
                  <a:cubicBezTo>
                    <a:pt x="374" y="14"/>
                    <a:pt x="382" y="22"/>
                    <a:pt x="379" y="27"/>
                  </a:cubicBezTo>
                  <a:cubicBezTo>
                    <a:pt x="375" y="31"/>
                    <a:pt x="370" y="27"/>
                    <a:pt x="369" y="24"/>
                  </a:cubicBezTo>
                  <a:cubicBezTo>
                    <a:pt x="367" y="20"/>
                    <a:pt x="371" y="16"/>
                    <a:pt x="369" y="12"/>
                  </a:cubicBezTo>
                  <a:cubicBezTo>
                    <a:pt x="364" y="0"/>
                    <a:pt x="357" y="12"/>
                    <a:pt x="356" y="19"/>
                  </a:cubicBezTo>
                  <a:cubicBezTo>
                    <a:pt x="355" y="27"/>
                    <a:pt x="358" y="36"/>
                    <a:pt x="353" y="43"/>
                  </a:cubicBezTo>
                  <a:cubicBezTo>
                    <a:pt x="347" y="38"/>
                    <a:pt x="354" y="21"/>
                    <a:pt x="344" y="19"/>
                  </a:cubicBezTo>
                  <a:cubicBezTo>
                    <a:pt x="337" y="18"/>
                    <a:pt x="331" y="33"/>
                    <a:pt x="333" y="38"/>
                  </a:cubicBezTo>
                  <a:cubicBezTo>
                    <a:pt x="311" y="37"/>
                    <a:pt x="330" y="56"/>
                    <a:pt x="328" y="69"/>
                  </a:cubicBezTo>
                  <a:cubicBezTo>
                    <a:pt x="319" y="65"/>
                    <a:pt x="313" y="58"/>
                    <a:pt x="311" y="49"/>
                  </a:cubicBezTo>
                  <a:cubicBezTo>
                    <a:pt x="309" y="42"/>
                    <a:pt x="312" y="29"/>
                    <a:pt x="309" y="24"/>
                  </a:cubicBezTo>
                  <a:cubicBezTo>
                    <a:pt x="305" y="16"/>
                    <a:pt x="288" y="14"/>
                    <a:pt x="282" y="19"/>
                  </a:cubicBezTo>
                  <a:cubicBezTo>
                    <a:pt x="276" y="25"/>
                    <a:pt x="278" y="31"/>
                    <a:pt x="270" y="36"/>
                  </a:cubicBezTo>
                  <a:cubicBezTo>
                    <a:pt x="261" y="41"/>
                    <a:pt x="258" y="37"/>
                    <a:pt x="265" y="48"/>
                  </a:cubicBezTo>
                  <a:cubicBezTo>
                    <a:pt x="268" y="53"/>
                    <a:pt x="286" y="66"/>
                    <a:pt x="272" y="67"/>
                  </a:cubicBezTo>
                  <a:cubicBezTo>
                    <a:pt x="264" y="67"/>
                    <a:pt x="266" y="62"/>
                    <a:pt x="263" y="59"/>
                  </a:cubicBezTo>
                  <a:cubicBezTo>
                    <a:pt x="259" y="54"/>
                    <a:pt x="262" y="55"/>
                    <a:pt x="255" y="53"/>
                  </a:cubicBezTo>
                  <a:cubicBezTo>
                    <a:pt x="249" y="51"/>
                    <a:pt x="251" y="55"/>
                    <a:pt x="246" y="50"/>
                  </a:cubicBezTo>
                  <a:cubicBezTo>
                    <a:pt x="243" y="46"/>
                    <a:pt x="247" y="41"/>
                    <a:pt x="241" y="39"/>
                  </a:cubicBezTo>
                  <a:cubicBezTo>
                    <a:pt x="237" y="37"/>
                    <a:pt x="227" y="41"/>
                    <a:pt x="223" y="44"/>
                  </a:cubicBezTo>
                  <a:cubicBezTo>
                    <a:pt x="216" y="49"/>
                    <a:pt x="220" y="52"/>
                    <a:pt x="210" y="52"/>
                  </a:cubicBezTo>
                  <a:cubicBezTo>
                    <a:pt x="194" y="52"/>
                    <a:pt x="183" y="44"/>
                    <a:pt x="170" y="57"/>
                  </a:cubicBezTo>
                  <a:cubicBezTo>
                    <a:pt x="151" y="77"/>
                    <a:pt x="185" y="65"/>
                    <a:pt x="182" y="78"/>
                  </a:cubicBezTo>
                  <a:cubicBezTo>
                    <a:pt x="180" y="83"/>
                    <a:pt x="166" y="87"/>
                    <a:pt x="176" y="93"/>
                  </a:cubicBezTo>
                  <a:cubicBezTo>
                    <a:pt x="181" y="96"/>
                    <a:pt x="190" y="89"/>
                    <a:pt x="196" y="90"/>
                  </a:cubicBezTo>
                  <a:cubicBezTo>
                    <a:pt x="199" y="102"/>
                    <a:pt x="177" y="105"/>
                    <a:pt x="171" y="111"/>
                  </a:cubicBezTo>
                  <a:cubicBezTo>
                    <a:pt x="168" y="114"/>
                    <a:pt x="162" y="120"/>
                    <a:pt x="166" y="125"/>
                  </a:cubicBezTo>
                  <a:cubicBezTo>
                    <a:pt x="169" y="129"/>
                    <a:pt x="178" y="126"/>
                    <a:pt x="182" y="127"/>
                  </a:cubicBezTo>
                  <a:cubicBezTo>
                    <a:pt x="178" y="136"/>
                    <a:pt x="156" y="133"/>
                    <a:pt x="165" y="149"/>
                  </a:cubicBezTo>
                  <a:cubicBezTo>
                    <a:pt x="175" y="166"/>
                    <a:pt x="188" y="153"/>
                    <a:pt x="202" y="154"/>
                  </a:cubicBezTo>
                  <a:cubicBezTo>
                    <a:pt x="210" y="167"/>
                    <a:pt x="176" y="174"/>
                    <a:pt x="200" y="186"/>
                  </a:cubicBezTo>
                  <a:cubicBezTo>
                    <a:pt x="202" y="187"/>
                    <a:pt x="205" y="188"/>
                    <a:pt x="206" y="189"/>
                  </a:cubicBezTo>
                  <a:cubicBezTo>
                    <a:pt x="210" y="191"/>
                    <a:pt x="208" y="196"/>
                    <a:pt x="214" y="194"/>
                  </a:cubicBezTo>
                  <a:cubicBezTo>
                    <a:pt x="221" y="191"/>
                    <a:pt x="220" y="176"/>
                    <a:pt x="231" y="179"/>
                  </a:cubicBezTo>
                  <a:cubicBezTo>
                    <a:pt x="238" y="181"/>
                    <a:pt x="233" y="188"/>
                    <a:pt x="242" y="192"/>
                  </a:cubicBezTo>
                  <a:cubicBezTo>
                    <a:pt x="253" y="195"/>
                    <a:pt x="270" y="188"/>
                    <a:pt x="280" y="184"/>
                  </a:cubicBezTo>
                  <a:cubicBezTo>
                    <a:pt x="290" y="179"/>
                    <a:pt x="322" y="140"/>
                    <a:pt x="332" y="160"/>
                  </a:cubicBezTo>
                  <a:cubicBezTo>
                    <a:pt x="326" y="163"/>
                    <a:pt x="319" y="165"/>
                    <a:pt x="313" y="170"/>
                  </a:cubicBezTo>
                  <a:cubicBezTo>
                    <a:pt x="309" y="174"/>
                    <a:pt x="305" y="181"/>
                    <a:pt x="301" y="186"/>
                  </a:cubicBezTo>
                  <a:cubicBezTo>
                    <a:pt x="292" y="196"/>
                    <a:pt x="284" y="198"/>
                    <a:pt x="270" y="198"/>
                  </a:cubicBezTo>
                  <a:cubicBezTo>
                    <a:pt x="252" y="199"/>
                    <a:pt x="216" y="202"/>
                    <a:pt x="219" y="226"/>
                  </a:cubicBezTo>
                  <a:cubicBezTo>
                    <a:pt x="220" y="232"/>
                    <a:pt x="223" y="235"/>
                    <a:pt x="222" y="241"/>
                  </a:cubicBezTo>
                  <a:cubicBezTo>
                    <a:pt x="222" y="246"/>
                    <a:pt x="219" y="250"/>
                    <a:pt x="218" y="255"/>
                  </a:cubicBezTo>
                  <a:cubicBezTo>
                    <a:pt x="218" y="260"/>
                    <a:pt x="233" y="278"/>
                    <a:pt x="226" y="278"/>
                  </a:cubicBezTo>
                  <a:cubicBezTo>
                    <a:pt x="214" y="278"/>
                    <a:pt x="213" y="248"/>
                    <a:pt x="212" y="241"/>
                  </a:cubicBezTo>
                  <a:cubicBezTo>
                    <a:pt x="212" y="232"/>
                    <a:pt x="217" y="217"/>
                    <a:pt x="212" y="209"/>
                  </a:cubicBezTo>
                  <a:cubicBezTo>
                    <a:pt x="207" y="200"/>
                    <a:pt x="194" y="205"/>
                    <a:pt x="187" y="201"/>
                  </a:cubicBezTo>
                  <a:cubicBezTo>
                    <a:pt x="184" y="200"/>
                    <a:pt x="184" y="195"/>
                    <a:pt x="181" y="194"/>
                  </a:cubicBezTo>
                  <a:cubicBezTo>
                    <a:pt x="176" y="193"/>
                    <a:pt x="169" y="198"/>
                    <a:pt x="167" y="201"/>
                  </a:cubicBezTo>
                  <a:cubicBezTo>
                    <a:pt x="159" y="213"/>
                    <a:pt x="162" y="236"/>
                    <a:pt x="162" y="250"/>
                  </a:cubicBezTo>
                  <a:cubicBezTo>
                    <a:pt x="151" y="247"/>
                    <a:pt x="149" y="237"/>
                    <a:pt x="149" y="227"/>
                  </a:cubicBezTo>
                  <a:cubicBezTo>
                    <a:pt x="149" y="221"/>
                    <a:pt x="154" y="212"/>
                    <a:pt x="149" y="206"/>
                  </a:cubicBezTo>
                  <a:cubicBezTo>
                    <a:pt x="143" y="199"/>
                    <a:pt x="133" y="201"/>
                    <a:pt x="130" y="191"/>
                  </a:cubicBezTo>
                  <a:cubicBezTo>
                    <a:pt x="128" y="181"/>
                    <a:pt x="138" y="175"/>
                    <a:pt x="139" y="166"/>
                  </a:cubicBezTo>
                  <a:cubicBezTo>
                    <a:pt x="140" y="159"/>
                    <a:pt x="136" y="151"/>
                    <a:pt x="135" y="144"/>
                  </a:cubicBezTo>
                  <a:cubicBezTo>
                    <a:pt x="133" y="133"/>
                    <a:pt x="133" y="129"/>
                    <a:pt x="138" y="120"/>
                  </a:cubicBezTo>
                  <a:cubicBezTo>
                    <a:pt x="142" y="114"/>
                    <a:pt x="147" y="103"/>
                    <a:pt x="147" y="95"/>
                  </a:cubicBezTo>
                  <a:cubicBezTo>
                    <a:pt x="147" y="88"/>
                    <a:pt x="138" y="75"/>
                    <a:pt x="129" y="77"/>
                  </a:cubicBezTo>
                  <a:cubicBezTo>
                    <a:pt x="119" y="75"/>
                    <a:pt x="119" y="75"/>
                    <a:pt x="119" y="75"/>
                  </a:cubicBezTo>
                  <a:cubicBezTo>
                    <a:pt x="114" y="72"/>
                    <a:pt x="103" y="79"/>
                    <a:pt x="102" y="85"/>
                  </a:cubicBezTo>
                  <a:cubicBezTo>
                    <a:pt x="102" y="93"/>
                    <a:pt x="111" y="96"/>
                    <a:pt x="111" y="103"/>
                  </a:cubicBezTo>
                  <a:cubicBezTo>
                    <a:pt x="103" y="105"/>
                    <a:pt x="93" y="97"/>
                    <a:pt x="85" y="101"/>
                  </a:cubicBezTo>
                  <a:cubicBezTo>
                    <a:pt x="76" y="107"/>
                    <a:pt x="82" y="118"/>
                    <a:pt x="84" y="125"/>
                  </a:cubicBezTo>
                  <a:cubicBezTo>
                    <a:pt x="85" y="133"/>
                    <a:pt x="86" y="146"/>
                    <a:pt x="76" y="137"/>
                  </a:cubicBezTo>
                  <a:cubicBezTo>
                    <a:pt x="68" y="130"/>
                    <a:pt x="68" y="119"/>
                    <a:pt x="55" y="125"/>
                  </a:cubicBezTo>
                  <a:cubicBezTo>
                    <a:pt x="44" y="130"/>
                    <a:pt x="37" y="141"/>
                    <a:pt x="42" y="152"/>
                  </a:cubicBezTo>
                  <a:cubicBezTo>
                    <a:pt x="46" y="162"/>
                    <a:pt x="55" y="166"/>
                    <a:pt x="42" y="170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39" name="Freeform 974"/>
            <p:cNvSpPr>
              <a:spLocks/>
            </p:cNvSpPr>
            <p:nvPr/>
          </p:nvSpPr>
          <p:spPr bwMode="auto">
            <a:xfrm>
              <a:off x="2816531" y="1387106"/>
              <a:ext cx="154119" cy="81876"/>
            </a:xfrm>
            <a:custGeom>
              <a:avLst/>
              <a:gdLst>
                <a:gd name="T0" fmla="*/ 14 w 199"/>
                <a:gd name="T1" fmla="*/ 86 h 106"/>
                <a:gd name="T2" fmla="*/ 24 w 199"/>
                <a:gd name="T3" fmla="*/ 82 h 106"/>
                <a:gd name="T4" fmla="*/ 23 w 199"/>
                <a:gd name="T5" fmla="*/ 94 h 106"/>
                <a:gd name="T6" fmla="*/ 48 w 199"/>
                <a:gd name="T7" fmla="*/ 86 h 106"/>
                <a:gd name="T8" fmla="*/ 44 w 199"/>
                <a:gd name="T9" fmla="*/ 100 h 106"/>
                <a:gd name="T10" fmla="*/ 65 w 199"/>
                <a:gd name="T11" fmla="*/ 87 h 106"/>
                <a:gd name="T12" fmla="*/ 80 w 199"/>
                <a:gd name="T13" fmla="*/ 72 h 106"/>
                <a:gd name="T14" fmla="*/ 83 w 199"/>
                <a:gd name="T15" fmla="*/ 72 h 106"/>
                <a:gd name="T16" fmla="*/ 80 w 199"/>
                <a:gd name="T17" fmla="*/ 89 h 106"/>
                <a:gd name="T18" fmla="*/ 105 w 199"/>
                <a:gd name="T19" fmla="*/ 62 h 106"/>
                <a:gd name="T20" fmla="*/ 127 w 199"/>
                <a:gd name="T21" fmla="*/ 50 h 106"/>
                <a:gd name="T22" fmla="*/ 110 w 199"/>
                <a:gd name="T23" fmla="*/ 76 h 106"/>
                <a:gd name="T24" fmla="*/ 126 w 199"/>
                <a:gd name="T25" fmla="*/ 80 h 106"/>
                <a:gd name="T26" fmla="*/ 136 w 199"/>
                <a:gd name="T27" fmla="*/ 70 h 106"/>
                <a:gd name="T28" fmla="*/ 152 w 199"/>
                <a:gd name="T29" fmla="*/ 67 h 106"/>
                <a:gd name="T30" fmla="*/ 163 w 199"/>
                <a:gd name="T31" fmla="*/ 57 h 106"/>
                <a:gd name="T32" fmla="*/ 168 w 199"/>
                <a:gd name="T33" fmla="*/ 45 h 106"/>
                <a:gd name="T34" fmla="*/ 188 w 199"/>
                <a:gd name="T35" fmla="*/ 37 h 106"/>
                <a:gd name="T36" fmla="*/ 195 w 199"/>
                <a:gd name="T37" fmla="*/ 11 h 106"/>
                <a:gd name="T38" fmla="*/ 166 w 199"/>
                <a:gd name="T39" fmla="*/ 11 h 106"/>
                <a:gd name="T40" fmla="*/ 156 w 199"/>
                <a:gd name="T41" fmla="*/ 10 h 106"/>
                <a:gd name="T42" fmla="*/ 143 w 199"/>
                <a:gd name="T43" fmla="*/ 6 h 106"/>
                <a:gd name="T44" fmla="*/ 111 w 199"/>
                <a:gd name="T45" fmla="*/ 23 h 106"/>
                <a:gd name="T46" fmla="*/ 60 w 199"/>
                <a:gd name="T47" fmla="*/ 45 h 106"/>
                <a:gd name="T48" fmla="*/ 54 w 199"/>
                <a:gd name="T49" fmla="*/ 49 h 106"/>
                <a:gd name="T50" fmla="*/ 9 w 199"/>
                <a:gd name="T51" fmla="*/ 70 h 106"/>
                <a:gd name="T52" fmla="*/ 14 w 199"/>
                <a:gd name="T53" fmla="*/ 8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9" h="106">
                  <a:moveTo>
                    <a:pt x="14" y="86"/>
                  </a:moveTo>
                  <a:cubicBezTo>
                    <a:pt x="18" y="85"/>
                    <a:pt x="19" y="77"/>
                    <a:pt x="24" y="82"/>
                  </a:cubicBezTo>
                  <a:cubicBezTo>
                    <a:pt x="26" y="85"/>
                    <a:pt x="24" y="92"/>
                    <a:pt x="23" y="94"/>
                  </a:cubicBezTo>
                  <a:cubicBezTo>
                    <a:pt x="33" y="99"/>
                    <a:pt x="36" y="83"/>
                    <a:pt x="48" y="86"/>
                  </a:cubicBezTo>
                  <a:cubicBezTo>
                    <a:pt x="49" y="92"/>
                    <a:pt x="43" y="95"/>
                    <a:pt x="44" y="100"/>
                  </a:cubicBezTo>
                  <a:cubicBezTo>
                    <a:pt x="55" y="106"/>
                    <a:pt x="59" y="94"/>
                    <a:pt x="65" y="87"/>
                  </a:cubicBezTo>
                  <a:cubicBezTo>
                    <a:pt x="70" y="82"/>
                    <a:pt x="79" y="81"/>
                    <a:pt x="80" y="72"/>
                  </a:cubicBezTo>
                  <a:cubicBezTo>
                    <a:pt x="81" y="72"/>
                    <a:pt x="82" y="72"/>
                    <a:pt x="83" y="72"/>
                  </a:cubicBezTo>
                  <a:cubicBezTo>
                    <a:pt x="85" y="79"/>
                    <a:pt x="79" y="83"/>
                    <a:pt x="80" y="89"/>
                  </a:cubicBezTo>
                  <a:cubicBezTo>
                    <a:pt x="96" y="92"/>
                    <a:pt x="97" y="70"/>
                    <a:pt x="105" y="62"/>
                  </a:cubicBezTo>
                  <a:cubicBezTo>
                    <a:pt x="112" y="63"/>
                    <a:pt x="120" y="43"/>
                    <a:pt x="127" y="50"/>
                  </a:cubicBezTo>
                  <a:cubicBezTo>
                    <a:pt x="133" y="56"/>
                    <a:pt x="113" y="70"/>
                    <a:pt x="110" y="76"/>
                  </a:cubicBezTo>
                  <a:cubicBezTo>
                    <a:pt x="105" y="92"/>
                    <a:pt x="118" y="87"/>
                    <a:pt x="126" y="80"/>
                  </a:cubicBezTo>
                  <a:cubicBezTo>
                    <a:pt x="130" y="77"/>
                    <a:pt x="131" y="72"/>
                    <a:pt x="136" y="70"/>
                  </a:cubicBezTo>
                  <a:cubicBezTo>
                    <a:pt x="141" y="68"/>
                    <a:pt x="146" y="70"/>
                    <a:pt x="152" y="67"/>
                  </a:cubicBezTo>
                  <a:cubicBezTo>
                    <a:pt x="156" y="64"/>
                    <a:pt x="160" y="61"/>
                    <a:pt x="163" y="57"/>
                  </a:cubicBezTo>
                  <a:cubicBezTo>
                    <a:pt x="165" y="54"/>
                    <a:pt x="167" y="46"/>
                    <a:pt x="168" y="45"/>
                  </a:cubicBezTo>
                  <a:cubicBezTo>
                    <a:pt x="173" y="39"/>
                    <a:pt x="182" y="44"/>
                    <a:pt x="188" y="37"/>
                  </a:cubicBezTo>
                  <a:cubicBezTo>
                    <a:pt x="193" y="32"/>
                    <a:pt x="199" y="17"/>
                    <a:pt x="195" y="11"/>
                  </a:cubicBezTo>
                  <a:cubicBezTo>
                    <a:pt x="188" y="0"/>
                    <a:pt x="174" y="8"/>
                    <a:pt x="166" y="11"/>
                  </a:cubicBezTo>
                  <a:cubicBezTo>
                    <a:pt x="158" y="14"/>
                    <a:pt x="163" y="12"/>
                    <a:pt x="156" y="10"/>
                  </a:cubicBezTo>
                  <a:cubicBezTo>
                    <a:pt x="151" y="8"/>
                    <a:pt x="149" y="6"/>
                    <a:pt x="143" y="6"/>
                  </a:cubicBezTo>
                  <a:cubicBezTo>
                    <a:pt x="131" y="7"/>
                    <a:pt x="119" y="16"/>
                    <a:pt x="111" y="23"/>
                  </a:cubicBezTo>
                  <a:cubicBezTo>
                    <a:pt x="97" y="36"/>
                    <a:pt x="73" y="32"/>
                    <a:pt x="60" y="45"/>
                  </a:cubicBezTo>
                  <a:cubicBezTo>
                    <a:pt x="54" y="49"/>
                    <a:pt x="54" y="49"/>
                    <a:pt x="54" y="49"/>
                  </a:cubicBezTo>
                  <a:cubicBezTo>
                    <a:pt x="35" y="50"/>
                    <a:pt x="19" y="53"/>
                    <a:pt x="9" y="70"/>
                  </a:cubicBezTo>
                  <a:cubicBezTo>
                    <a:pt x="4" y="78"/>
                    <a:pt x="0" y="92"/>
                    <a:pt x="14" y="86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40" name="Freeform 975"/>
            <p:cNvSpPr>
              <a:spLocks/>
            </p:cNvSpPr>
            <p:nvPr/>
          </p:nvSpPr>
          <p:spPr bwMode="auto">
            <a:xfrm>
              <a:off x="2988711" y="1363025"/>
              <a:ext cx="15653" cy="34917"/>
            </a:xfrm>
            <a:custGeom>
              <a:avLst/>
              <a:gdLst>
                <a:gd name="T0" fmla="*/ 15 w 20"/>
                <a:gd name="T1" fmla="*/ 31 h 44"/>
                <a:gd name="T2" fmla="*/ 19 w 20"/>
                <a:gd name="T3" fmla="*/ 10 h 44"/>
                <a:gd name="T4" fmla="*/ 1 w 20"/>
                <a:gd name="T5" fmla="*/ 23 h 44"/>
                <a:gd name="T6" fmla="*/ 3 w 20"/>
                <a:gd name="T7" fmla="*/ 20 h 44"/>
                <a:gd name="T8" fmla="*/ 15 w 20"/>
                <a:gd name="T9" fmla="*/ 31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44">
                  <a:moveTo>
                    <a:pt x="15" y="31"/>
                  </a:moveTo>
                  <a:cubicBezTo>
                    <a:pt x="20" y="24"/>
                    <a:pt x="11" y="17"/>
                    <a:pt x="19" y="10"/>
                  </a:cubicBezTo>
                  <a:cubicBezTo>
                    <a:pt x="10" y="0"/>
                    <a:pt x="4" y="16"/>
                    <a:pt x="1" y="23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0" y="29"/>
                    <a:pt x="6" y="44"/>
                    <a:pt x="15" y="31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41" name="Freeform 976"/>
            <p:cNvSpPr>
              <a:spLocks/>
            </p:cNvSpPr>
            <p:nvPr/>
          </p:nvSpPr>
          <p:spPr bwMode="auto">
            <a:xfrm>
              <a:off x="2999548" y="1384698"/>
              <a:ext cx="67427" cy="40938"/>
            </a:xfrm>
            <a:custGeom>
              <a:avLst/>
              <a:gdLst>
                <a:gd name="T0" fmla="*/ 19 w 87"/>
                <a:gd name="T1" fmla="*/ 51 h 53"/>
                <a:gd name="T2" fmla="*/ 54 w 87"/>
                <a:gd name="T3" fmla="*/ 41 h 53"/>
                <a:gd name="T4" fmla="*/ 46 w 87"/>
                <a:gd name="T5" fmla="*/ 22 h 53"/>
                <a:gd name="T6" fmla="*/ 74 w 87"/>
                <a:gd name="T7" fmla="*/ 21 h 53"/>
                <a:gd name="T8" fmla="*/ 73 w 87"/>
                <a:gd name="T9" fmla="*/ 5 h 53"/>
                <a:gd name="T10" fmla="*/ 59 w 87"/>
                <a:gd name="T11" fmla="*/ 5 h 53"/>
                <a:gd name="T12" fmla="*/ 45 w 87"/>
                <a:gd name="T13" fmla="*/ 0 h 53"/>
                <a:gd name="T14" fmla="*/ 22 w 87"/>
                <a:gd name="T15" fmla="*/ 6 h 53"/>
                <a:gd name="T16" fmla="*/ 17 w 87"/>
                <a:gd name="T17" fmla="*/ 7 h 53"/>
                <a:gd name="T18" fmla="*/ 1 w 87"/>
                <a:gd name="T19" fmla="*/ 30 h 53"/>
                <a:gd name="T20" fmla="*/ 19 w 87"/>
                <a:gd name="T21" fmla="*/ 51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7" h="53">
                  <a:moveTo>
                    <a:pt x="19" y="51"/>
                  </a:moveTo>
                  <a:cubicBezTo>
                    <a:pt x="29" y="53"/>
                    <a:pt x="47" y="49"/>
                    <a:pt x="54" y="41"/>
                  </a:cubicBezTo>
                  <a:cubicBezTo>
                    <a:pt x="62" y="31"/>
                    <a:pt x="52" y="30"/>
                    <a:pt x="46" y="22"/>
                  </a:cubicBezTo>
                  <a:cubicBezTo>
                    <a:pt x="51" y="16"/>
                    <a:pt x="66" y="24"/>
                    <a:pt x="74" y="21"/>
                  </a:cubicBezTo>
                  <a:cubicBezTo>
                    <a:pt x="87" y="17"/>
                    <a:pt x="85" y="8"/>
                    <a:pt x="73" y="5"/>
                  </a:cubicBezTo>
                  <a:cubicBezTo>
                    <a:pt x="69" y="4"/>
                    <a:pt x="63" y="6"/>
                    <a:pt x="59" y="5"/>
                  </a:cubicBezTo>
                  <a:cubicBezTo>
                    <a:pt x="53" y="4"/>
                    <a:pt x="51" y="0"/>
                    <a:pt x="45" y="0"/>
                  </a:cubicBezTo>
                  <a:cubicBezTo>
                    <a:pt x="37" y="0"/>
                    <a:pt x="29" y="13"/>
                    <a:pt x="22" y="6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0" y="13"/>
                    <a:pt x="2" y="21"/>
                    <a:pt x="1" y="30"/>
                  </a:cubicBezTo>
                  <a:cubicBezTo>
                    <a:pt x="0" y="41"/>
                    <a:pt x="8" y="49"/>
                    <a:pt x="19" y="51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42" name="Freeform 977"/>
            <p:cNvSpPr>
              <a:spLocks/>
            </p:cNvSpPr>
            <p:nvPr/>
          </p:nvSpPr>
          <p:spPr bwMode="auto">
            <a:xfrm>
              <a:off x="3129585" y="1338944"/>
              <a:ext cx="73448" cy="119201"/>
            </a:xfrm>
            <a:custGeom>
              <a:avLst/>
              <a:gdLst>
                <a:gd name="T0" fmla="*/ 25 w 94"/>
                <a:gd name="T1" fmla="*/ 87 h 154"/>
                <a:gd name="T2" fmla="*/ 15 w 94"/>
                <a:gd name="T3" fmla="*/ 104 h 154"/>
                <a:gd name="T4" fmla="*/ 39 w 94"/>
                <a:gd name="T5" fmla="*/ 101 h 154"/>
                <a:gd name="T6" fmla="*/ 45 w 94"/>
                <a:gd name="T7" fmla="*/ 108 h 154"/>
                <a:gd name="T8" fmla="*/ 44 w 94"/>
                <a:gd name="T9" fmla="*/ 113 h 154"/>
                <a:gd name="T10" fmla="*/ 48 w 94"/>
                <a:gd name="T11" fmla="*/ 117 h 154"/>
                <a:gd name="T12" fmla="*/ 49 w 94"/>
                <a:gd name="T13" fmla="*/ 127 h 154"/>
                <a:gd name="T14" fmla="*/ 44 w 94"/>
                <a:gd name="T15" fmla="*/ 140 h 154"/>
                <a:gd name="T16" fmla="*/ 75 w 94"/>
                <a:gd name="T17" fmla="*/ 130 h 154"/>
                <a:gd name="T18" fmla="*/ 78 w 94"/>
                <a:gd name="T19" fmla="*/ 106 h 154"/>
                <a:gd name="T20" fmla="*/ 89 w 94"/>
                <a:gd name="T21" fmla="*/ 86 h 154"/>
                <a:gd name="T22" fmla="*/ 83 w 94"/>
                <a:gd name="T23" fmla="*/ 64 h 154"/>
                <a:gd name="T24" fmla="*/ 81 w 94"/>
                <a:gd name="T25" fmla="*/ 44 h 154"/>
                <a:gd name="T26" fmla="*/ 57 w 94"/>
                <a:gd name="T27" fmla="*/ 47 h 154"/>
                <a:gd name="T28" fmla="*/ 67 w 94"/>
                <a:gd name="T29" fmla="*/ 24 h 154"/>
                <a:gd name="T30" fmla="*/ 60 w 94"/>
                <a:gd name="T31" fmla="*/ 4 h 154"/>
                <a:gd name="T32" fmla="*/ 39 w 94"/>
                <a:gd name="T33" fmla="*/ 8 h 154"/>
                <a:gd name="T34" fmla="*/ 38 w 94"/>
                <a:gd name="T35" fmla="*/ 6 h 154"/>
                <a:gd name="T36" fmla="*/ 24 w 94"/>
                <a:gd name="T37" fmla="*/ 36 h 154"/>
                <a:gd name="T38" fmla="*/ 31 w 94"/>
                <a:gd name="T39" fmla="*/ 50 h 154"/>
                <a:gd name="T40" fmla="*/ 29 w 94"/>
                <a:gd name="T41" fmla="*/ 67 h 154"/>
                <a:gd name="T42" fmla="*/ 17 w 94"/>
                <a:gd name="T43" fmla="*/ 68 h 154"/>
                <a:gd name="T44" fmla="*/ 10 w 94"/>
                <a:gd name="T45" fmla="*/ 62 h 154"/>
                <a:gd name="T46" fmla="*/ 4 w 94"/>
                <a:gd name="T47" fmla="*/ 82 h 154"/>
                <a:gd name="T48" fmla="*/ 25 w 94"/>
                <a:gd name="T49" fmla="*/ 87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94" h="154">
                  <a:moveTo>
                    <a:pt x="25" y="87"/>
                  </a:moveTo>
                  <a:cubicBezTo>
                    <a:pt x="33" y="94"/>
                    <a:pt x="15" y="96"/>
                    <a:pt x="15" y="104"/>
                  </a:cubicBezTo>
                  <a:cubicBezTo>
                    <a:pt x="23" y="105"/>
                    <a:pt x="31" y="98"/>
                    <a:pt x="39" y="101"/>
                  </a:cubicBezTo>
                  <a:cubicBezTo>
                    <a:pt x="46" y="103"/>
                    <a:pt x="43" y="102"/>
                    <a:pt x="45" y="108"/>
                  </a:cubicBezTo>
                  <a:cubicBezTo>
                    <a:pt x="45" y="108"/>
                    <a:pt x="44" y="111"/>
                    <a:pt x="44" y="113"/>
                  </a:cubicBezTo>
                  <a:cubicBezTo>
                    <a:pt x="45" y="114"/>
                    <a:pt x="48" y="116"/>
                    <a:pt x="48" y="117"/>
                  </a:cubicBezTo>
                  <a:cubicBezTo>
                    <a:pt x="50" y="122"/>
                    <a:pt x="51" y="120"/>
                    <a:pt x="49" y="127"/>
                  </a:cubicBezTo>
                  <a:cubicBezTo>
                    <a:pt x="48" y="131"/>
                    <a:pt x="42" y="136"/>
                    <a:pt x="44" y="140"/>
                  </a:cubicBezTo>
                  <a:cubicBezTo>
                    <a:pt x="50" y="154"/>
                    <a:pt x="70" y="137"/>
                    <a:pt x="75" y="130"/>
                  </a:cubicBezTo>
                  <a:cubicBezTo>
                    <a:pt x="80" y="121"/>
                    <a:pt x="78" y="115"/>
                    <a:pt x="78" y="106"/>
                  </a:cubicBezTo>
                  <a:cubicBezTo>
                    <a:pt x="78" y="94"/>
                    <a:pt x="84" y="94"/>
                    <a:pt x="89" y="86"/>
                  </a:cubicBezTo>
                  <a:cubicBezTo>
                    <a:pt x="94" y="77"/>
                    <a:pt x="88" y="71"/>
                    <a:pt x="83" y="64"/>
                  </a:cubicBezTo>
                  <a:cubicBezTo>
                    <a:pt x="77" y="55"/>
                    <a:pt x="82" y="55"/>
                    <a:pt x="81" y="44"/>
                  </a:cubicBezTo>
                  <a:cubicBezTo>
                    <a:pt x="76" y="44"/>
                    <a:pt x="60" y="49"/>
                    <a:pt x="57" y="47"/>
                  </a:cubicBezTo>
                  <a:cubicBezTo>
                    <a:pt x="50" y="41"/>
                    <a:pt x="65" y="28"/>
                    <a:pt x="67" y="24"/>
                  </a:cubicBezTo>
                  <a:cubicBezTo>
                    <a:pt x="70" y="16"/>
                    <a:pt x="69" y="8"/>
                    <a:pt x="60" y="4"/>
                  </a:cubicBezTo>
                  <a:cubicBezTo>
                    <a:pt x="53" y="0"/>
                    <a:pt x="47" y="7"/>
                    <a:pt x="39" y="8"/>
                  </a:cubicBezTo>
                  <a:cubicBezTo>
                    <a:pt x="38" y="6"/>
                    <a:pt x="38" y="6"/>
                    <a:pt x="38" y="6"/>
                  </a:cubicBezTo>
                  <a:cubicBezTo>
                    <a:pt x="27" y="1"/>
                    <a:pt x="20" y="28"/>
                    <a:pt x="24" y="36"/>
                  </a:cubicBezTo>
                  <a:cubicBezTo>
                    <a:pt x="27" y="42"/>
                    <a:pt x="31" y="42"/>
                    <a:pt x="31" y="50"/>
                  </a:cubicBezTo>
                  <a:cubicBezTo>
                    <a:pt x="31" y="56"/>
                    <a:pt x="27" y="61"/>
                    <a:pt x="29" y="67"/>
                  </a:cubicBezTo>
                  <a:cubicBezTo>
                    <a:pt x="26" y="68"/>
                    <a:pt x="21" y="69"/>
                    <a:pt x="17" y="68"/>
                  </a:cubicBezTo>
                  <a:cubicBezTo>
                    <a:pt x="13" y="67"/>
                    <a:pt x="15" y="62"/>
                    <a:pt x="10" y="62"/>
                  </a:cubicBezTo>
                  <a:cubicBezTo>
                    <a:pt x="2" y="63"/>
                    <a:pt x="0" y="77"/>
                    <a:pt x="4" y="82"/>
                  </a:cubicBezTo>
                  <a:cubicBezTo>
                    <a:pt x="10" y="89"/>
                    <a:pt x="19" y="82"/>
                    <a:pt x="25" y="87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43" name="Freeform 978"/>
            <p:cNvSpPr>
              <a:spLocks/>
            </p:cNvSpPr>
            <p:nvPr/>
          </p:nvSpPr>
          <p:spPr bwMode="auto">
            <a:xfrm>
              <a:off x="3199421" y="1391922"/>
              <a:ext cx="60203" cy="75855"/>
            </a:xfrm>
            <a:custGeom>
              <a:avLst/>
              <a:gdLst>
                <a:gd name="T0" fmla="*/ 13 w 77"/>
                <a:gd name="T1" fmla="*/ 93 h 97"/>
                <a:gd name="T2" fmla="*/ 41 w 77"/>
                <a:gd name="T3" fmla="*/ 84 h 97"/>
                <a:gd name="T4" fmla="*/ 51 w 77"/>
                <a:gd name="T5" fmla="*/ 83 h 97"/>
                <a:gd name="T6" fmla="*/ 59 w 77"/>
                <a:gd name="T7" fmla="*/ 74 h 97"/>
                <a:gd name="T8" fmla="*/ 70 w 77"/>
                <a:gd name="T9" fmla="*/ 71 h 97"/>
                <a:gd name="T10" fmla="*/ 62 w 77"/>
                <a:gd name="T11" fmla="*/ 61 h 97"/>
                <a:gd name="T12" fmla="*/ 59 w 77"/>
                <a:gd name="T13" fmla="*/ 59 h 97"/>
                <a:gd name="T14" fmla="*/ 68 w 77"/>
                <a:gd name="T15" fmla="*/ 38 h 97"/>
                <a:gd name="T16" fmla="*/ 59 w 77"/>
                <a:gd name="T17" fmla="*/ 27 h 97"/>
                <a:gd name="T18" fmla="*/ 53 w 77"/>
                <a:gd name="T19" fmla="*/ 15 h 97"/>
                <a:gd name="T20" fmla="*/ 51 w 77"/>
                <a:gd name="T21" fmla="*/ 11 h 97"/>
                <a:gd name="T22" fmla="*/ 35 w 77"/>
                <a:gd name="T23" fmla="*/ 19 h 97"/>
                <a:gd name="T24" fmla="*/ 19 w 77"/>
                <a:gd name="T25" fmla="*/ 37 h 97"/>
                <a:gd name="T26" fmla="*/ 21 w 77"/>
                <a:gd name="T27" fmla="*/ 60 h 97"/>
                <a:gd name="T28" fmla="*/ 12 w 77"/>
                <a:gd name="T29" fmla="*/ 64 h 97"/>
                <a:gd name="T30" fmla="*/ 6 w 77"/>
                <a:gd name="T31" fmla="*/ 76 h 97"/>
                <a:gd name="T32" fmla="*/ 13 w 77"/>
                <a:gd name="T33" fmla="*/ 93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7" h="97">
                  <a:moveTo>
                    <a:pt x="13" y="93"/>
                  </a:moveTo>
                  <a:cubicBezTo>
                    <a:pt x="23" y="91"/>
                    <a:pt x="30" y="86"/>
                    <a:pt x="41" y="84"/>
                  </a:cubicBezTo>
                  <a:cubicBezTo>
                    <a:pt x="45" y="84"/>
                    <a:pt x="47" y="86"/>
                    <a:pt x="51" y="83"/>
                  </a:cubicBezTo>
                  <a:cubicBezTo>
                    <a:pt x="55" y="81"/>
                    <a:pt x="56" y="77"/>
                    <a:pt x="59" y="74"/>
                  </a:cubicBezTo>
                  <a:cubicBezTo>
                    <a:pt x="62" y="73"/>
                    <a:pt x="68" y="75"/>
                    <a:pt x="70" y="71"/>
                  </a:cubicBezTo>
                  <a:cubicBezTo>
                    <a:pt x="73" y="64"/>
                    <a:pt x="64" y="65"/>
                    <a:pt x="62" y="61"/>
                  </a:cubicBezTo>
                  <a:cubicBezTo>
                    <a:pt x="62" y="62"/>
                    <a:pt x="59" y="59"/>
                    <a:pt x="59" y="59"/>
                  </a:cubicBezTo>
                  <a:cubicBezTo>
                    <a:pt x="70" y="55"/>
                    <a:pt x="77" y="47"/>
                    <a:pt x="68" y="38"/>
                  </a:cubicBezTo>
                  <a:cubicBezTo>
                    <a:pt x="63" y="32"/>
                    <a:pt x="61" y="36"/>
                    <a:pt x="59" y="27"/>
                  </a:cubicBezTo>
                  <a:cubicBezTo>
                    <a:pt x="58" y="22"/>
                    <a:pt x="62" y="15"/>
                    <a:pt x="53" y="15"/>
                  </a:cubicBezTo>
                  <a:cubicBezTo>
                    <a:pt x="51" y="11"/>
                    <a:pt x="51" y="11"/>
                    <a:pt x="51" y="11"/>
                  </a:cubicBezTo>
                  <a:cubicBezTo>
                    <a:pt x="46" y="0"/>
                    <a:pt x="39" y="15"/>
                    <a:pt x="35" y="19"/>
                  </a:cubicBezTo>
                  <a:cubicBezTo>
                    <a:pt x="31" y="25"/>
                    <a:pt x="21" y="31"/>
                    <a:pt x="19" y="37"/>
                  </a:cubicBezTo>
                  <a:cubicBezTo>
                    <a:pt x="16" y="45"/>
                    <a:pt x="25" y="53"/>
                    <a:pt x="21" y="60"/>
                  </a:cubicBezTo>
                  <a:cubicBezTo>
                    <a:pt x="20" y="63"/>
                    <a:pt x="15" y="62"/>
                    <a:pt x="12" y="64"/>
                  </a:cubicBezTo>
                  <a:cubicBezTo>
                    <a:pt x="8" y="68"/>
                    <a:pt x="7" y="71"/>
                    <a:pt x="6" y="76"/>
                  </a:cubicBezTo>
                  <a:cubicBezTo>
                    <a:pt x="3" y="86"/>
                    <a:pt x="0" y="97"/>
                    <a:pt x="13" y="93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44" name="Freeform 979"/>
            <p:cNvSpPr>
              <a:spLocks/>
            </p:cNvSpPr>
            <p:nvPr/>
          </p:nvSpPr>
          <p:spPr bwMode="auto">
            <a:xfrm>
              <a:off x="3249991" y="1322087"/>
              <a:ext cx="25286" cy="27693"/>
            </a:xfrm>
            <a:custGeom>
              <a:avLst/>
              <a:gdLst>
                <a:gd name="T0" fmla="*/ 6 w 33"/>
                <a:gd name="T1" fmla="*/ 24 h 37"/>
                <a:gd name="T2" fmla="*/ 6 w 33"/>
                <a:gd name="T3" fmla="*/ 37 h 37"/>
                <a:gd name="T4" fmla="*/ 26 w 33"/>
                <a:gd name="T5" fmla="*/ 18 h 37"/>
                <a:gd name="T6" fmla="*/ 9 w 33"/>
                <a:gd name="T7" fmla="*/ 0 h 37"/>
                <a:gd name="T8" fmla="*/ 4 w 33"/>
                <a:gd name="T9" fmla="*/ 12 h 37"/>
                <a:gd name="T10" fmla="*/ 6 w 33"/>
                <a:gd name="T11" fmla="*/ 24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" h="37">
                  <a:moveTo>
                    <a:pt x="6" y="24"/>
                  </a:moveTo>
                  <a:cubicBezTo>
                    <a:pt x="6" y="28"/>
                    <a:pt x="6" y="33"/>
                    <a:pt x="6" y="37"/>
                  </a:cubicBezTo>
                  <a:cubicBezTo>
                    <a:pt x="10" y="37"/>
                    <a:pt x="24" y="22"/>
                    <a:pt x="26" y="18"/>
                  </a:cubicBezTo>
                  <a:cubicBezTo>
                    <a:pt x="33" y="4"/>
                    <a:pt x="14" y="6"/>
                    <a:pt x="9" y="0"/>
                  </a:cubicBezTo>
                  <a:cubicBezTo>
                    <a:pt x="9" y="0"/>
                    <a:pt x="2" y="8"/>
                    <a:pt x="4" y="12"/>
                  </a:cubicBezTo>
                  <a:cubicBezTo>
                    <a:pt x="5" y="14"/>
                    <a:pt x="0" y="22"/>
                    <a:pt x="6" y="2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45" name="Freeform 980"/>
            <p:cNvSpPr>
              <a:spLocks/>
            </p:cNvSpPr>
            <p:nvPr/>
          </p:nvSpPr>
          <p:spPr bwMode="auto">
            <a:xfrm>
              <a:off x="3023629" y="1350984"/>
              <a:ext cx="58999" cy="38530"/>
            </a:xfrm>
            <a:custGeom>
              <a:avLst/>
              <a:gdLst>
                <a:gd name="T0" fmla="*/ 17 w 75"/>
                <a:gd name="T1" fmla="*/ 22 h 50"/>
                <a:gd name="T2" fmla="*/ 33 w 75"/>
                <a:gd name="T3" fmla="*/ 32 h 50"/>
                <a:gd name="T4" fmla="*/ 73 w 75"/>
                <a:gd name="T5" fmla="*/ 26 h 50"/>
                <a:gd name="T6" fmla="*/ 64 w 75"/>
                <a:gd name="T7" fmla="*/ 6 h 50"/>
                <a:gd name="T8" fmla="*/ 45 w 75"/>
                <a:gd name="T9" fmla="*/ 10 h 50"/>
                <a:gd name="T10" fmla="*/ 25 w 75"/>
                <a:gd name="T11" fmla="*/ 7 h 50"/>
                <a:gd name="T12" fmla="*/ 16 w 75"/>
                <a:gd name="T13" fmla="*/ 5 h 50"/>
                <a:gd name="T14" fmla="*/ 4 w 75"/>
                <a:gd name="T15" fmla="*/ 10 h 50"/>
                <a:gd name="T16" fmla="*/ 2 w 75"/>
                <a:gd name="T17" fmla="*/ 12 h 50"/>
                <a:gd name="T18" fmla="*/ 17 w 75"/>
                <a:gd name="T19" fmla="*/ 22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5" h="50">
                  <a:moveTo>
                    <a:pt x="17" y="22"/>
                  </a:moveTo>
                  <a:cubicBezTo>
                    <a:pt x="25" y="24"/>
                    <a:pt x="27" y="30"/>
                    <a:pt x="33" y="32"/>
                  </a:cubicBezTo>
                  <a:cubicBezTo>
                    <a:pt x="47" y="38"/>
                    <a:pt x="68" y="50"/>
                    <a:pt x="73" y="26"/>
                  </a:cubicBezTo>
                  <a:cubicBezTo>
                    <a:pt x="75" y="18"/>
                    <a:pt x="71" y="10"/>
                    <a:pt x="64" y="6"/>
                  </a:cubicBezTo>
                  <a:cubicBezTo>
                    <a:pt x="54" y="0"/>
                    <a:pt x="54" y="6"/>
                    <a:pt x="45" y="10"/>
                  </a:cubicBezTo>
                  <a:cubicBezTo>
                    <a:pt x="38" y="13"/>
                    <a:pt x="32" y="9"/>
                    <a:pt x="25" y="7"/>
                  </a:cubicBezTo>
                  <a:cubicBezTo>
                    <a:pt x="22" y="6"/>
                    <a:pt x="19" y="4"/>
                    <a:pt x="16" y="5"/>
                  </a:cubicBezTo>
                  <a:cubicBezTo>
                    <a:pt x="11" y="5"/>
                    <a:pt x="9" y="10"/>
                    <a:pt x="4" y="10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0" y="23"/>
                    <a:pt x="9" y="21"/>
                    <a:pt x="17" y="22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46" name="Freeform 981"/>
            <p:cNvSpPr>
              <a:spLocks/>
            </p:cNvSpPr>
            <p:nvPr/>
          </p:nvSpPr>
          <p:spPr bwMode="auto">
            <a:xfrm>
              <a:off x="2883958" y="1481022"/>
              <a:ext cx="4816" cy="3612"/>
            </a:xfrm>
            <a:custGeom>
              <a:avLst/>
              <a:gdLst>
                <a:gd name="T0" fmla="*/ 1 w 6"/>
                <a:gd name="T1" fmla="*/ 2 h 4"/>
                <a:gd name="T2" fmla="*/ 0 w 6"/>
                <a:gd name="T3" fmla="*/ 4 h 4"/>
                <a:gd name="T4" fmla="*/ 6 w 6"/>
                <a:gd name="T5" fmla="*/ 0 h 4"/>
                <a:gd name="T6" fmla="*/ 1 w 6"/>
                <a:gd name="T7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4">
                  <a:moveTo>
                    <a:pt x="1" y="2"/>
                  </a:moveTo>
                  <a:cubicBezTo>
                    <a:pt x="1" y="2"/>
                    <a:pt x="0" y="3"/>
                    <a:pt x="0" y="4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4" y="0"/>
                    <a:pt x="3" y="1"/>
                    <a:pt x="1" y="2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47" name="Freeform 982"/>
            <p:cNvSpPr>
              <a:spLocks/>
            </p:cNvSpPr>
            <p:nvPr/>
          </p:nvSpPr>
          <p:spPr bwMode="auto">
            <a:xfrm>
              <a:off x="2885162" y="1478614"/>
              <a:ext cx="6021" cy="3612"/>
            </a:xfrm>
            <a:custGeom>
              <a:avLst/>
              <a:gdLst>
                <a:gd name="T0" fmla="*/ 8 w 8"/>
                <a:gd name="T1" fmla="*/ 0 h 5"/>
                <a:gd name="T2" fmla="*/ 0 w 8"/>
                <a:gd name="T3" fmla="*/ 5 h 5"/>
                <a:gd name="T4" fmla="*/ 5 w 8"/>
                <a:gd name="T5" fmla="*/ 3 h 5"/>
                <a:gd name="T6" fmla="*/ 8 w 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5">
                  <a:moveTo>
                    <a:pt x="8" y="0"/>
                  </a:moveTo>
                  <a:cubicBezTo>
                    <a:pt x="5" y="0"/>
                    <a:pt x="3" y="2"/>
                    <a:pt x="0" y="5"/>
                  </a:cubicBezTo>
                  <a:cubicBezTo>
                    <a:pt x="2" y="4"/>
                    <a:pt x="3" y="3"/>
                    <a:pt x="5" y="3"/>
                  </a:cubicBezTo>
                  <a:lnTo>
                    <a:pt x="8" y="0"/>
                  </a:ln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48" name="Freeform 983"/>
            <p:cNvSpPr>
              <a:spLocks/>
            </p:cNvSpPr>
            <p:nvPr/>
          </p:nvSpPr>
          <p:spPr bwMode="auto">
            <a:xfrm>
              <a:off x="2861081" y="1447309"/>
              <a:ext cx="186629" cy="120405"/>
            </a:xfrm>
            <a:custGeom>
              <a:avLst/>
              <a:gdLst>
                <a:gd name="T0" fmla="*/ 149 w 240"/>
                <a:gd name="T1" fmla="*/ 94 h 156"/>
                <a:gd name="T2" fmla="*/ 121 w 240"/>
                <a:gd name="T3" fmla="*/ 65 h 156"/>
                <a:gd name="T4" fmla="*/ 130 w 240"/>
                <a:gd name="T5" fmla="*/ 47 h 156"/>
                <a:gd name="T6" fmla="*/ 126 w 240"/>
                <a:gd name="T7" fmla="*/ 39 h 156"/>
                <a:gd name="T8" fmla="*/ 125 w 240"/>
                <a:gd name="T9" fmla="*/ 26 h 156"/>
                <a:gd name="T10" fmla="*/ 111 w 240"/>
                <a:gd name="T11" fmla="*/ 25 h 156"/>
                <a:gd name="T12" fmla="*/ 113 w 240"/>
                <a:gd name="T13" fmla="*/ 7 h 156"/>
                <a:gd name="T14" fmla="*/ 91 w 240"/>
                <a:gd name="T15" fmla="*/ 7 h 156"/>
                <a:gd name="T16" fmla="*/ 79 w 240"/>
                <a:gd name="T17" fmla="*/ 19 h 156"/>
                <a:gd name="T18" fmla="*/ 91 w 240"/>
                <a:gd name="T19" fmla="*/ 25 h 156"/>
                <a:gd name="T20" fmla="*/ 62 w 240"/>
                <a:gd name="T21" fmla="*/ 21 h 156"/>
                <a:gd name="T22" fmla="*/ 49 w 240"/>
                <a:gd name="T23" fmla="*/ 35 h 156"/>
                <a:gd name="T24" fmla="*/ 62 w 240"/>
                <a:gd name="T25" fmla="*/ 44 h 156"/>
                <a:gd name="T26" fmla="*/ 35 w 240"/>
                <a:gd name="T27" fmla="*/ 44 h 156"/>
                <a:gd name="T28" fmla="*/ 29 w 240"/>
                <a:gd name="T29" fmla="*/ 48 h 156"/>
                <a:gd name="T30" fmla="*/ 28 w 240"/>
                <a:gd name="T31" fmla="*/ 53 h 156"/>
                <a:gd name="T32" fmla="*/ 39 w 240"/>
                <a:gd name="T33" fmla="*/ 56 h 156"/>
                <a:gd name="T34" fmla="*/ 55 w 240"/>
                <a:gd name="T35" fmla="*/ 57 h 156"/>
                <a:gd name="T36" fmla="*/ 46 w 240"/>
                <a:gd name="T37" fmla="*/ 70 h 156"/>
                <a:gd name="T38" fmla="*/ 2 w 240"/>
                <a:gd name="T39" fmla="*/ 75 h 156"/>
                <a:gd name="T40" fmla="*/ 19 w 240"/>
                <a:gd name="T41" fmla="*/ 88 h 156"/>
                <a:gd name="T42" fmla="*/ 20 w 240"/>
                <a:gd name="T43" fmla="*/ 99 h 156"/>
                <a:gd name="T44" fmla="*/ 32 w 240"/>
                <a:gd name="T45" fmla="*/ 102 h 156"/>
                <a:gd name="T46" fmla="*/ 54 w 240"/>
                <a:gd name="T47" fmla="*/ 95 h 156"/>
                <a:gd name="T48" fmla="*/ 81 w 240"/>
                <a:gd name="T49" fmla="*/ 84 h 156"/>
                <a:gd name="T50" fmla="*/ 84 w 240"/>
                <a:gd name="T51" fmla="*/ 104 h 156"/>
                <a:gd name="T52" fmla="*/ 103 w 240"/>
                <a:gd name="T53" fmla="*/ 105 h 156"/>
                <a:gd name="T54" fmla="*/ 114 w 240"/>
                <a:gd name="T55" fmla="*/ 112 h 156"/>
                <a:gd name="T56" fmla="*/ 52 w 240"/>
                <a:gd name="T57" fmla="*/ 128 h 156"/>
                <a:gd name="T58" fmla="*/ 28 w 240"/>
                <a:gd name="T59" fmla="*/ 141 h 156"/>
                <a:gd name="T60" fmla="*/ 64 w 240"/>
                <a:gd name="T61" fmla="*/ 155 h 156"/>
                <a:gd name="T62" fmla="*/ 124 w 240"/>
                <a:gd name="T63" fmla="*/ 137 h 156"/>
                <a:gd name="T64" fmla="*/ 151 w 240"/>
                <a:gd name="T65" fmla="*/ 140 h 156"/>
                <a:gd name="T66" fmla="*/ 176 w 240"/>
                <a:gd name="T67" fmla="*/ 150 h 156"/>
                <a:gd name="T68" fmla="*/ 210 w 240"/>
                <a:gd name="T69" fmla="*/ 134 h 156"/>
                <a:gd name="T70" fmla="*/ 218 w 240"/>
                <a:gd name="T71" fmla="*/ 153 h 156"/>
                <a:gd name="T72" fmla="*/ 232 w 240"/>
                <a:gd name="T73" fmla="*/ 140 h 156"/>
                <a:gd name="T74" fmla="*/ 216 w 240"/>
                <a:gd name="T75" fmla="*/ 134 h 156"/>
                <a:gd name="T76" fmla="*/ 221 w 240"/>
                <a:gd name="T77" fmla="*/ 117 h 156"/>
                <a:gd name="T78" fmla="*/ 229 w 240"/>
                <a:gd name="T79" fmla="*/ 84 h 156"/>
                <a:gd name="T80" fmla="*/ 201 w 240"/>
                <a:gd name="T81" fmla="*/ 104 h 156"/>
                <a:gd name="T82" fmla="*/ 205 w 240"/>
                <a:gd name="T83" fmla="*/ 83 h 156"/>
                <a:gd name="T84" fmla="*/ 193 w 240"/>
                <a:gd name="T85" fmla="*/ 83 h 156"/>
                <a:gd name="T86" fmla="*/ 195 w 240"/>
                <a:gd name="T87" fmla="*/ 67 h 156"/>
                <a:gd name="T88" fmla="*/ 195 w 240"/>
                <a:gd name="T89" fmla="*/ 64 h 156"/>
                <a:gd name="T90" fmla="*/ 213 w 240"/>
                <a:gd name="T91" fmla="*/ 50 h 156"/>
                <a:gd name="T92" fmla="*/ 212 w 240"/>
                <a:gd name="T93" fmla="*/ 39 h 156"/>
                <a:gd name="T94" fmla="*/ 218 w 240"/>
                <a:gd name="T95" fmla="*/ 28 h 156"/>
                <a:gd name="T96" fmla="*/ 205 w 240"/>
                <a:gd name="T97" fmla="*/ 18 h 156"/>
                <a:gd name="T98" fmla="*/ 182 w 240"/>
                <a:gd name="T99" fmla="*/ 33 h 156"/>
                <a:gd name="T100" fmla="*/ 171 w 240"/>
                <a:gd name="T101" fmla="*/ 48 h 156"/>
                <a:gd name="T102" fmla="*/ 168 w 240"/>
                <a:gd name="T103" fmla="*/ 69 h 156"/>
                <a:gd name="T104" fmla="*/ 157 w 240"/>
                <a:gd name="T105" fmla="*/ 74 h 156"/>
                <a:gd name="T106" fmla="*/ 162 w 240"/>
                <a:gd name="T107" fmla="*/ 85 h 156"/>
                <a:gd name="T108" fmla="*/ 149 w 240"/>
                <a:gd name="T109" fmla="*/ 94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40" h="156">
                  <a:moveTo>
                    <a:pt x="149" y="94"/>
                  </a:moveTo>
                  <a:cubicBezTo>
                    <a:pt x="138" y="90"/>
                    <a:pt x="111" y="81"/>
                    <a:pt x="121" y="65"/>
                  </a:cubicBezTo>
                  <a:cubicBezTo>
                    <a:pt x="126" y="55"/>
                    <a:pt x="135" y="60"/>
                    <a:pt x="130" y="47"/>
                  </a:cubicBezTo>
                  <a:cubicBezTo>
                    <a:pt x="129" y="44"/>
                    <a:pt x="127" y="43"/>
                    <a:pt x="126" y="39"/>
                  </a:cubicBezTo>
                  <a:cubicBezTo>
                    <a:pt x="125" y="35"/>
                    <a:pt x="126" y="30"/>
                    <a:pt x="125" y="26"/>
                  </a:cubicBezTo>
                  <a:cubicBezTo>
                    <a:pt x="120" y="26"/>
                    <a:pt x="115" y="27"/>
                    <a:pt x="111" y="25"/>
                  </a:cubicBezTo>
                  <a:cubicBezTo>
                    <a:pt x="110" y="20"/>
                    <a:pt x="116" y="12"/>
                    <a:pt x="113" y="7"/>
                  </a:cubicBezTo>
                  <a:cubicBezTo>
                    <a:pt x="109" y="0"/>
                    <a:pt x="96" y="4"/>
                    <a:pt x="91" y="7"/>
                  </a:cubicBezTo>
                  <a:cubicBezTo>
                    <a:pt x="86" y="9"/>
                    <a:pt x="76" y="13"/>
                    <a:pt x="79" y="19"/>
                  </a:cubicBezTo>
                  <a:cubicBezTo>
                    <a:pt x="81" y="23"/>
                    <a:pt x="90" y="20"/>
                    <a:pt x="91" y="25"/>
                  </a:cubicBezTo>
                  <a:cubicBezTo>
                    <a:pt x="93" y="35"/>
                    <a:pt x="68" y="20"/>
                    <a:pt x="62" y="21"/>
                  </a:cubicBezTo>
                  <a:cubicBezTo>
                    <a:pt x="56" y="22"/>
                    <a:pt x="47" y="27"/>
                    <a:pt x="49" y="35"/>
                  </a:cubicBezTo>
                  <a:cubicBezTo>
                    <a:pt x="51" y="42"/>
                    <a:pt x="58" y="41"/>
                    <a:pt x="62" y="44"/>
                  </a:cubicBezTo>
                  <a:cubicBezTo>
                    <a:pt x="56" y="51"/>
                    <a:pt x="44" y="42"/>
                    <a:pt x="35" y="44"/>
                  </a:cubicBezTo>
                  <a:cubicBezTo>
                    <a:pt x="29" y="48"/>
                    <a:pt x="29" y="48"/>
                    <a:pt x="29" y="48"/>
                  </a:cubicBezTo>
                  <a:cubicBezTo>
                    <a:pt x="28" y="50"/>
                    <a:pt x="28" y="51"/>
                    <a:pt x="28" y="53"/>
                  </a:cubicBezTo>
                  <a:cubicBezTo>
                    <a:pt x="32" y="53"/>
                    <a:pt x="35" y="55"/>
                    <a:pt x="39" y="56"/>
                  </a:cubicBezTo>
                  <a:cubicBezTo>
                    <a:pt x="43" y="57"/>
                    <a:pt x="52" y="55"/>
                    <a:pt x="55" y="57"/>
                  </a:cubicBezTo>
                  <a:cubicBezTo>
                    <a:pt x="65" y="64"/>
                    <a:pt x="54" y="70"/>
                    <a:pt x="46" y="70"/>
                  </a:cubicBezTo>
                  <a:cubicBezTo>
                    <a:pt x="35" y="69"/>
                    <a:pt x="5" y="51"/>
                    <a:pt x="2" y="75"/>
                  </a:cubicBezTo>
                  <a:cubicBezTo>
                    <a:pt x="0" y="88"/>
                    <a:pt x="14" y="81"/>
                    <a:pt x="19" y="88"/>
                  </a:cubicBezTo>
                  <a:cubicBezTo>
                    <a:pt x="21" y="91"/>
                    <a:pt x="17" y="95"/>
                    <a:pt x="20" y="99"/>
                  </a:cubicBezTo>
                  <a:cubicBezTo>
                    <a:pt x="23" y="102"/>
                    <a:pt x="29" y="102"/>
                    <a:pt x="32" y="102"/>
                  </a:cubicBezTo>
                  <a:cubicBezTo>
                    <a:pt x="41" y="102"/>
                    <a:pt x="48" y="99"/>
                    <a:pt x="54" y="95"/>
                  </a:cubicBezTo>
                  <a:cubicBezTo>
                    <a:pt x="63" y="89"/>
                    <a:pt x="68" y="82"/>
                    <a:pt x="81" y="84"/>
                  </a:cubicBezTo>
                  <a:cubicBezTo>
                    <a:pt x="79" y="96"/>
                    <a:pt x="61" y="102"/>
                    <a:pt x="84" y="104"/>
                  </a:cubicBezTo>
                  <a:cubicBezTo>
                    <a:pt x="91" y="104"/>
                    <a:pt x="96" y="103"/>
                    <a:pt x="103" y="105"/>
                  </a:cubicBezTo>
                  <a:cubicBezTo>
                    <a:pt x="107" y="107"/>
                    <a:pt x="110" y="111"/>
                    <a:pt x="114" y="112"/>
                  </a:cubicBezTo>
                  <a:cubicBezTo>
                    <a:pt x="107" y="127"/>
                    <a:pt x="68" y="127"/>
                    <a:pt x="52" y="128"/>
                  </a:cubicBezTo>
                  <a:cubicBezTo>
                    <a:pt x="45" y="129"/>
                    <a:pt x="29" y="130"/>
                    <a:pt x="28" y="141"/>
                  </a:cubicBezTo>
                  <a:cubicBezTo>
                    <a:pt x="28" y="155"/>
                    <a:pt x="55" y="156"/>
                    <a:pt x="64" y="155"/>
                  </a:cubicBezTo>
                  <a:cubicBezTo>
                    <a:pt x="86" y="153"/>
                    <a:pt x="102" y="137"/>
                    <a:pt x="124" y="137"/>
                  </a:cubicBezTo>
                  <a:cubicBezTo>
                    <a:pt x="133" y="137"/>
                    <a:pt x="143" y="136"/>
                    <a:pt x="151" y="140"/>
                  </a:cubicBezTo>
                  <a:cubicBezTo>
                    <a:pt x="161" y="144"/>
                    <a:pt x="164" y="151"/>
                    <a:pt x="176" y="150"/>
                  </a:cubicBezTo>
                  <a:cubicBezTo>
                    <a:pt x="188" y="150"/>
                    <a:pt x="202" y="142"/>
                    <a:pt x="210" y="134"/>
                  </a:cubicBezTo>
                  <a:cubicBezTo>
                    <a:pt x="211" y="141"/>
                    <a:pt x="211" y="150"/>
                    <a:pt x="218" y="153"/>
                  </a:cubicBezTo>
                  <a:cubicBezTo>
                    <a:pt x="225" y="155"/>
                    <a:pt x="233" y="147"/>
                    <a:pt x="232" y="140"/>
                  </a:cubicBezTo>
                  <a:cubicBezTo>
                    <a:pt x="229" y="130"/>
                    <a:pt x="220" y="138"/>
                    <a:pt x="216" y="134"/>
                  </a:cubicBezTo>
                  <a:cubicBezTo>
                    <a:pt x="210" y="129"/>
                    <a:pt x="219" y="121"/>
                    <a:pt x="221" y="117"/>
                  </a:cubicBezTo>
                  <a:cubicBezTo>
                    <a:pt x="228" y="109"/>
                    <a:pt x="240" y="90"/>
                    <a:pt x="229" y="84"/>
                  </a:cubicBezTo>
                  <a:cubicBezTo>
                    <a:pt x="208" y="72"/>
                    <a:pt x="215" y="107"/>
                    <a:pt x="201" y="104"/>
                  </a:cubicBezTo>
                  <a:cubicBezTo>
                    <a:pt x="200" y="96"/>
                    <a:pt x="206" y="90"/>
                    <a:pt x="205" y="83"/>
                  </a:cubicBezTo>
                  <a:cubicBezTo>
                    <a:pt x="201" y="81"/>
                    <a:pt x="196" y="81"/>
                    <a:pt x="193" y="83"/>
                  </a:cubicBezTo>
                  <a:cubicBezTo>
                    <a:pt x="193" y="78"/>
                    <a:pt x="204" y="70"/>
                    <a:pt x="195" y="67"/>
                  </a:cubicBezTo>
                  <a:cubicBezTo>
                    <a:pt x="195" y="67"/>
                    <a:pt x="195" y="64"/>
                    <a:pt x="195" y="64"/>
                  </a:cubicBezTo>
                  <a:cubicBezTo>
                    <a:pt x="202" y="61"/>
                    <a:pt x="211" y="58"/>
                    <a:pt x="213" y="50"/>
                  </a:cubicBezTo>
                  <a:cubicBezTo>
                    <a:pt x="213" y="46"/>
                    <a:pt x="210" y="44"/>
                    <a:pt x="212" y="39"/>
                  </a:cubicBezTo>
                  <a:cubicBezTo>
                    <a:pt x="213" y="35"/>
                    <a:pt x="217" y="32"/>
                    <a:pt x="218" y="28"/>
                  </a:cubicBezTo>
                  <a:cubicBezTo>
                    <a:pt x="223" y="17"/>
                    <a:pt x="215" y="14"/>
                    <a:pt x="205" y="18"/>
                  </a:cubicBezTo>
                  <a:cubicBezTo>
                    <a:pt x="196" y="21"/>
                    <a:pt x="190" y="30"/>
                    <a:pt x="182" y="33"/>
                  </a:cubicBezTo>
                  <a:cubicBezTo>
                    <a:pt x="174" y="37"/>
                    <a:pt x="167" y="36"/>
                    <a:pt x="171" y="48"/>
                  </a:cubicBezTo>
                  <a:cubicBezTo>
                    <a:pt x="174" y="59"/>
                    <a:pt x="180" y="61"/>
                    <a:pt x="168" y="69"/>
                  </a:cubicBezTo>
                  <a:cubicBezTo>
                    <a:pt x="165" y="71"/>
                    <a:pt x="159" y="70"/>
                    <a:pt x="157" y="74"/>
                  </a:cubicBezTo>
                  <a:cubicBezTo>
                    <a:pt x="153" y="80"/>
                    <a:pt x="160" y="81"/>
                    <a:pt x="162" y="85"/>
                  </a:cubicBezTo>
                  <a:cubicBezTo>
                    <a:pt x="169" y="97"/>
                    <a:pt x="160" y="97"/>
                    <a:pt x="149" y="9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49" name="Freeform 984"/>
            <p:cNvSpPr>
              <a:spLocks/>
            </p:cNvSpPr>
            <p:nvPr/>
          </p:nvSpPr>
          <p:spPr bwMode="auto">
            <a:xfrm>
              <a:off x="2881550" y="1482226"/>
              <a:ext cx="3613" cy="3612"/>
            </a:xfrm>
            <a:custGeom>
              <a:avLst/>
              <a:gdLst>
                <a:gd name="T0" fmla="*/ 0 w 4"/>
                <a:gd name="T1" fmla="*/ 4 h 4"/>
                <a:gd name="T2" fmla="*/ 3 w 4"/>
                <a:gd name="T3" fmla="*/ 2 h 4"/>
                <a:gd name="T4" fmla="*/ 4 w 4"/>
                <a:gd name="T5" fmla="*/ 0 h 4"/>
                <a:gd name="T6" fmla="*/ 0 w 4"/>
                <a:gd name="T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4">
                  <a:moveTo>
                    <a:pt x="0" y="4"/>
                  </a:moveTo>
                  <a:cubicBezTo>
                    <a:pt x="3" y="2"/>
                    <a:pt x="3" y="2"/>
                    <a:pt x="3" y="2"/>
                  </a:cubicBezTo>
                  <a:cubicBezTo>
                    <a:pt x="3" y="1"/>
                    <a:pt x="4" y="0"/>
                    <a:pt x="4" y="0"/>
                  </a:cubicBezTo>
                  <a:cubicBezTo>
                    <a:pt x="3" y="1"/>
                    <a:pt x="2" y="2"/>
                    <a:pt x="0" y="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50" name="Freeform 985"/>
            <p:cNvSpPr>
              <a:spLocks/>
            </p:cNvSpPr>
            <p:nvPr/>
          </p:nvSpPr>
          <p:spPr bwMode="auto">
            <a:xfrm>
              <a:off x="3171727" y="1501491"/>
              <a:ext cx="164956" cy="169771"/>
            </a:xfrm>
            <a:custGeom>
              <a:avLst/>
              <a:gdLst>
                <a:gd name="T0" fmla="*/ 14 w 213"/>
                <a:gd name="T1" fmla="*/ 56 h 220"/>
                <a:gd name="T2" fmla="*/ 36 w 213"/>
                <a:gd name="T3" fmla="*/ 54 h 220"/>
                <a:gd name="T4" fmla="*/ 43 w 213"/>
                <a:gd name="T5" fmla="*/ 95 h 220"/>
                <a:gd name="T6" fmla="*/ 37 w 213"/>
                <a:gd name="T7" fmla="*/ 113 h 220"/>
                <a:gd name="T8" fmla="*/ 24 w 213"/>
                <a:gd name="T9" fmla="*/ 132 h 220"/>
                <a:gd name="T10" fmla="*/ 21 w 213"/>
                <a:gd name="T11" fmla="*/ 154 h 220"/>
                <a:gd name="T12" fmla="*/ 23 w 213"/>
                <a:gd name="T13" fmla="*/ 171 h 220"/>
                <a:gd name="T14" fmla="*/ 29 w 213"/>
                <a:gd name="T15" fmla="*/ 170 h 220"/>
                <a:gd name="T16" fmla="*/ 44 w 213"/>
                <a:gd name="T17" fmla="*/ 186 h 220"/>
                <a:gd name="T18" fmla="*/ 58 w 213"/>
                <a:gd name="T19" fmla="*/ 184 h 220"/>
                <a:gd name="T20" fmla="*/ 64 w 213"/>
                <a:gd name="T21" fmla="*/ 174 h 220"/>
                <a:gd name="T22" fmla="*/ 79 w 213"/>
                <a:gd name="T23" fmla="*/ 180 h 220"/>
                <a:gd name="T24" fmla="*/ 70 w 213"/>
                <a:gd name="T25" fmla="*/ 187 h 220"/>
                <a:gd name="T26" fmla="*/ 81 w 213"/>
                <a:gd name="T27" fmla="*/ 196 h 220"/>
                <a:gd name="T28" fmla="*/ 108 w 213"/>
                <a:gd name="T29" fmla="*/ 198 h 220"/>
                <a:gd name="T30" fmla="*/ 116 w 213"/>
                <a:gd name="T31" fmla="*/ 205 h 220"/>
                <a:gd name="T32" fmla="*/ 129 w 213"/>
                <a:gd name="T33" fmla="*/ 205 h 220"/>
                <a:gd name="T34" fmla="*/ 147 w 213"/>
                <a:gd name="T35" fmla="*/ 215 h 220"/>
                <a:gd name="T36" fmla="*/ 172 w 213"/>
                <a:gd name="T37" fmla="*/ 215 h 220"/>
                <a:gd name="T38" fmla="*/ 196 w 213"/>
                <a:gd name="T39" fmla="*/ 206 h 220"/>
                <a:gd name="T40" fmla="*/ 186 w 213"/>
                <a:gd name="T41" fmla="*/ 197 h 220"/>
                <a:gd name="T42" fmla="*/ 210 w 213"/>
                <a:gd name="T43" fmla="*/ 170 h 220"/>
                <a:gd name="T44" fmla="*/ 204 w 213"/>
                <a:gd name="T45" fmla="*/ 164 h 220"/>
                <a:gd name="T46" fmla="*/ 202 w 213"/>
                <a:gd name="T47" fmla="*/ 157 h 220"/>
                <a:gd name="T48" fmla="*/ 192 w 213"/>
                <a:gd name="T49" fmla="*/ 142 h 220"/>
                <a:gd name="T50" fmla="*/ 157 w 213"/>
                <a:gd name="T51" fmla="*/ 136 h 220"/>
                <a:gd name="T52" fmla="*/ 139 w 213"/>
                <a:gd name="T53" fmla="*/ 129 h 220"/>
                <a:gd name="T54" fmla="*/ 135 w 213"/>
                <a:gd name="T55" fmla="*/ 143 h 220"/>
                <a:gd name="T56" fmla="*/ 110 w 213"/>
                <a:gd name="T57" fmla="*/ 131 h 220"/>
                <a:gd name="T58" fmla="*/ 97 w 213"/>
                <a:gd name="T59" fmla="*/ 131 h 220"/>
                <a:gd name="T60" fmla="*/ 92 w 213"/>
                <a:gd name="T61" fmla="*/ 127 h 220"/>
                <a:gd name="T62" fmla="*/ 84 w 213"/>
                <a:gd name="T63" fmla="*/ 127 h 220"/>
                <a:gd name="T64" fmla="*/ 89 w 213"/>
                <a:gd name="T65" fmla="*/ 102 h 220"/>
                <a:gd name="T66" fmla="*/ 72 w 213"/>
                <a:gd name="T67" fmla="*/ 81 h 220"/>
                <a:gd name="T68" fmla="*/ 101 w 213"/>
                <a:gd name="T69" fmla="*/ 85 h 220"/>
                <a:gd name="T70" fmla="*/ 89 w 213"/>
                <a:gd name="T71" fmla="*/ 62 h 220"/>
                <a:gd name="T72" fmla="*/ 92 w 213"/>
                <a:gd name="T73" fmla="*/ 45 h 220"/>
                <a:gd name="T74" fmla="*/ 74 w 213"/>
                <a:gd name="T75" fmla="*/ 40 h 220"/>
                <a:gd name="T76" fmla="*/ 71 w 213"/>
                <a:gd name="T77" fmla="*/ 41 h 220"/>
                <a:gd name="T78" fmla="*/ 64 w 213"/>
                <a:gd name="T79" fmla="*/ 37 h 220"/>
                <a:gd name="T80" fmla="*/ 57 w 213"/>
                <a:gd name="T81" fmla="*/ 9 h 220"/>
                <a:gd name="T82" fmla="*/ 29 w 213"/>
                <a:gd name="T83" fmla="*/ 0 h 220"/>
                <a:gd name="T84" fmla="*/ 7 w 213"/>
                <a:gd name="T85" fmla="*/ 15 h 220"/>
                <a:gd name="T86" fmla="*/ 0 w 213"/>
                <a:gd name="T87" fmla="*/ 28 h 220"/>
                <a:gd name="T88" fmla="*/ 13 w 213"/>
                <a:gd name="T89" fmla="*/ 34 h 220"/>
                <a:gd name="T90" fmla="*/ 14 w 213"/>
                <a:gd name="T91" fmla="*/ 56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13" h="220">
                  <a:moveTo>
                    <a:pt x="14" y="56"/>
                  </a:moveTo>
                  <a:cubicBezTo>
                    <a:pt x="23" y="64"/>
                    <a:pt x="28" y="55"/>
                    <a:pt x="36" y="54"/>
                  </a:cubicBezTo>
                  <a:cubicBezTo>
                    <a:pt x="54" y="53"/>
                    <a:pt x="41" y="85"/>
                    <a:pt x="43" y="95"/>
                  </a:cubicBezTo>
                  <a:cubicBezTo>
                    <a:pt x="44" y="105"/>
                    <a:pt x="44" y="106"/>
                    <a:pt x="37" y="113"/>
                  </a:cubicBezTo>
                  <a:cubicBezTo>
                    <a:pt x="30" y="119"/>
                    <a:pt x="26" y="122"/>
                    <a:pt x="24" y="132"/>
                  </a:cubicBezTo>
                  <a:cubicBezTo>
                    <a:pt x="22" y="142"/>
                    <a:pt x="27" y="145"/>
                    <a:pt x="21" y="154"/>
                  </a:cubicBezTo>
                  <a:cubicBezTo>
                    <a:pt x="14" y="164"/>
                    <a:pt x="10" y="167"/>
                    <a:pt x="23" y="171"/>
                  </a:cubicBezTo>
                  <a:cubicBezTo>
                    <a:pt x="23" y="172"/>
                    <a:pt x="28" y="170"/>
                    <a:pt x="29" y="170"/>
                  </a:cubicBezTo>
                  <a:cubicBezTo>
                    <a:pt x="32" y="179"/>
                    <a:pt x="32" y="184"/>
                    <a:pt x="44" y="186"/>
                  </a:cubicBezTo>
                  <a:cubicBezTo>
                    <a:pt x="48" y="187"/>
                    <a:pt x="54" y="187"/>
                    <a:pt x="58" y="184"/>
                  </a:cubicBezTo>
                  <a:cubicBezTo>
                    <a:pt x="62" y="181"/>
                    <a:pt x="61" y="177"/>
                    <a:pt x="64" y="174"/>
                  </a:cubicBezTo>
                  <a:cubicBezTo>
                    <a:pt x="70" y="168"/>
                    <a:pt x="83" y="170"/>
                    <a:pt x="79" y="180"/>
                  </a:cubicBezTo>
                  <a:cubicBezTo>
                    <a:pt x="78" y="183"/>
                    <a:pt x="71" y="182"/>
                    <a:pt x="70" y="187"/>
                  </a:cubicBezTo>
                  <a:cubicBezTo>
                    <a:pt x="70" y="193"/>
                    <a:pt x="77" y="195"/>
                    <a:pt x="81" y="196"/>
                  </a:cubicBezTo>
                  <a:cubicBezTo>
                    <a:pt x="89" y="199"/>
                    <a:pt x="101" y="194"/>
                    <a:pt x="108" y="198"/>
                  </a:cubicBezTo>
                  <a:cubicBezTo>
                    <a:pt x="111" y="199"/>
                    <a:pt x="112" y="204"/>
                    <a:pt x="116" y="205"/>
                  </a:cubicBezTo>
                  <a:cubicBezTo>
                    <a:pt x="120" y="206"/>
                    <a:pt x="125" y="205"/>
                    <a:pt x="129" y="205"/>
                  </a:cubicBezTo>
                  <a:cubicBezTo>
                    <a:pt x="139" y="206"/>
                    <a:pt x="140" y="210"/>
                    <a:pt x="147" y="215"/>
                  </a:cubicBezTo>
                  <a:cubicBezTo>
                    <a:pt x="155" y="220"/>
                    <a:pt x="162" y="219"/>
                    <a:pt x="172" y="215"/>
                  </a:cubicBezTo>
                  <a:cubicBezTo>
                    <a:pt x="178" y="212"/>
                    <a:pt x="191" y="210"/>
                    <a:pt x="196" y="206"/>
                  </a:cubicBezTo>
                  <a:cubicBezTo>
                    <a:pt x="209" y="196"/>
                    <a:pt x="194" y="195"/>
                    <a:pt x="186" y="197"/>
                  </a:cubicBezTo>
                  <a:cubicBezTo>
                    <a:pt x="185" y="185"/>
                    <a:pt x="213" y="185"/>
                    <a:pt x="210" y="170"/>
                  </a:cubicBezTo>
                  <a:cubicBezTo>
                    <a:pt x="209" y="166"/>
                    <a:pt x="206" y="168"/>
                    <a:pt x="204" y="164"/>
                  </a:cubicBezTo>
                  <a:cubicBezTo>
                    <a:pt x="203" y="162"/>
                    <a:pt x="203" y="160"/>
                    <a:pt x="202" y="157"/>
                  </a:cubicBezTo>
                  <a:cubicBezTo>
                    <a:pt x="200" y="150"/>
                    <a:pt x="200" y="146"/>
                    <a:pt x="192" y="142"/>
                  </a:cubicBezTo>
                  <a:cubicBezTo>
                    <a:pt x="181" y="137"/>
                    <a:pt x="169" y="137"/>
                    <a:pt x="157" y="136"/>
                  </a:cubicBezTo>
                  <a:cubicBezTo>
                    <a:pt x="153" y="135"/>
                    <a:pt x="143" y="128"/>
                    <a:pt x="139" y="129"/>
                  </a:cubicBezTo>
                  <a:cubicBezTo>
                    <a:pt x="131" y="130"/>
                    <a:pt x="136" y="138"/>
                    <a:pt x="135" y="143"/>
                  </a:cubicBezTo>
                  <a:cubicBezTo>
                    <a:pt x="125" y="149"/>
                    <a:pt x="118" y="132"/>
                    <a:pt x="110" y="131"/>
                  </a:cubicBezTo>
                  <a:cubicBezTo>
                    <a:pt x="102" y="131"/>
                    <a:pt x="104" y="134"/>
                    <a:pt x="97" y="131"/>
                  </a:cubicBezTo>
                  <a:cubicBezTo>
                    <a:pt x="95" y="130"/>
                    <a:pt x="95" y="128"/>
                    <a:pt x="92" y="127"/>
                  </a:cubicBezTo>
                  <a:cubicBezTo>
                    <a:pt x="90" y="125"/>
                    <a:pt x="85" y="128"/>
                    <a:pt x="84" y="127"/>
                  </a:cubicBezTo>
                  <a:cubicBezTo>
                    <a:pt x="74" y="120"/>
                    <a:pt x="91" y="112"/>
                    <a:pt x="89" y="102"/>
                  </a:cubicBezTo>
                  <a:cubicBezTo>
                    <a:pt x="86" y="89"/>
                    <a:pt x="69" y="96"/>
                    <a:pt x="72" y="81"/>
                  </a:cubicBezTo>
                  <a:cubicBezTo>
                    <a:pt x="79" y="80"/>
                    <a:pt x="94" y="93"/>
                    <a:pt x="101" y="85"/>
                  </a:cubicBezTo>
                  <a:cubicBezTo>
                    <a:pt x="109" y="76"/>
                    <a:pt x="93" y="66"/>
                    <a:pt x="89" y="62"/>
                  </a:cubicBezTo>
                  <a:cubicBezTo>
                    <a:pt x="98" y="63"/>
                    <a:pt x="97" y="49"/>
                    <a:pt x="92" y="45"/>
                  </a:cubicBezTo>
                  <a:cubicBezTo>
                    <a:pt x="87" y="40"/>
                    <a:pt x="76" y="45"/>
                    <a:pt x="74" y="40"/>
                  </a:cubicBezTo>
                  <a:cubicBezTo>
                    <a:pt x="73" y="41"/>
                    <a:pt x="72" y="41"/>
                    <a:pt x="71" y="41"/>
                  </a:cubicBezTo>
                  <a:cubicBezTo>
                    <a:pt x="64" y="37"/>
                    <a:pt x="64" y="37"/>
                    <a:pt x="64" y="37"/>
                  </a:cubicBezTo>
                  <a:cubicBezTo>
                    <a:pt x="64" y="24"/>
                    <a:pt x="66" y="16"/>
                    <a:pt x="57" y="9"/>
                  </a:cubicBezTo>
                  <a:cubicBezTo>
                    <a:pt x="49" y="2"/>
                    <a:pt x="39" y="0"/>
                    <a:pt x="29" y="0"/>
                  </a:cubicBezTo>
                  <a:cubicBezTo>
                    <a:pt x="16" y="0"/>
                    <a:pt x="12" y="4"/>
                    <a:pt x="7" y="15"/>
                  </a:cubicBezTo>
                  <a:cubicBezTo>
                    <a:pt x="6" y="17"/>
                    <a:pt x="0" y="25"/>
                    <a:pt x="0" y="28"/>
                  </a:cubicBezTo>
                  <a:cubicBezTo>
                    <a:pt x="0" y="34"/>
                    <a:pt x="9" y="35"/>
                    <a:pt x="13" y="34"/>
                  </a:cubicBezTo>
                  <a:cubicBezTo>
                    <a:pt x="9" y="40"/>
                    <a:pt x="7" y="50"/>
                    <a:pt x="14" y="56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51" name="Freeform 986"/>
            <p:cNvSpPr>
              <a:spLocks/>
            </p:cNvSpPr>
            <p:nvPr/>
          </p:nvSpPr>
          <p:spPr bwMode="auto">
            <a:xfrm>
              <a:off x="3059750" y="1483430"/>
              <a:ext cx="121610" cy="146895"/>
            </a:xfrm>
            <a:custGeom>
              <a:avLst/>
              <a:gdLst>
                <a:gd name="T0" fmla="*/ 17 w 157"/>
                <a:gd name="T1" fmla="*/ 9 h 189"/>
                <a:gd name="T2" fmla="*/ 18 w 157"/>
                <a:gd name="T3" fmla="*/ 36 h 189"/>
                <a:gd name="T4" fmla="*/ 1 w 157"/>
                <a:gd name="T5" fmla="*/ 36 h 189"/>
                <a:gd name="T6" fmla="*/ 13 w 157"/>
                <a:gd name="T7" fmla="*/ 45 h 189"/>
                <a:gd name="T8" fmla="*/ 5 w 157"/>
                <a:gd name="T9" fmla="*/ 51 h 189"/>
                <a:gd name="T10" fmla="*/ 14 w 157"/>
                <a:gd name="T11" fmla="*/ 57 h 189"/>
                <a:gd name="T12" fmla="*/ 8 w 157"/>
                <a:gd name="T13" fmla="*/ 60 h 189"/>
                <a:gd name="T14" fmla="*/ 22 w 157"/>
                <a:gd name="T15" fmla="*/ 67 h 189"/>
                <a:gd name="T16" fmla="*/ 18 w 157"/>
                <a:gd name="T17" fmla="*/ 69 h 189"/>
                <a:gd name="T18" fmla="*/ 17 w 157"/>
                <a:gd name="T19" fmla="*/ 73 h 189"/>
                <a:gd name="T20" fmla="*/ 11 w 157"/>
                <a:gd name="T21" fmla="*/ 79 h 189"/>
                <a:gd name="T22" fmla="*/ 46 w 157"/>
                <a:gd name="T23" fmla="*/ 99 h 189"/>
                <a:gd name="T24" fmla="*/ 29 w 157"/>
                <a:gd name="T25" fmla="*/ 114 h 189"/>
                <a:gd name="T26" fmla="*/ 36 w 157"/>
                <a:gd name="T27" fmla="*/ 139 h 189"/>
                <a:gd name="T28" fmla="*/ 50 w 157"/>
                <a:gd name="T29" fmla="*/ 144 h 189"/>
                <a:gd name="T30" fmla="*/ 56 w 157"/>
                <a:gd name="T31" fmla="*/ 140 h 189"/>
                <a:gd name="T32" fmla="*/ 62 w 157"/>
                <a:gd name="T33" fmla="*/ 142 h 189"/>
                <a:gd name="T34" fmla="*/ 75 w 157"/>
                <a:gd name="T35" fmla="*/ 126 h 189"/>
                <a:gd name="T36" fmla="*/ 89 w 157"/>
                <a:gd name="T37" fmla="*/ 108 h 189"/>
                <a:gd name="T38" fmla="*/ 102 w 157"/>
                <a:gd name="T39" fmla="*/ 123 h 189"/>
                <a:gd name="T40" fmla="*/ 101 w 157"/>
                <a:gd name="T41" fmla="*/ 139 h 189"/>
                <a:gd name="T42" fmla="*/ 98 w 157"/>
                <a:gd name="T43" fmla="*/ 158 h 189"/>
                <a:gd name="T44" fmla="*/ 133 w 157"/>
                <a:gd name="T45" fmla="*/ 178 h 189"/>
                <a:gd name="T46" fmla="*/ 148 w 157"/>
                <a:gd name="T47" fmla="*/ 158 h 189"/>
                <a:gd name="T48" fmla="*/ 151 w 157"/>
                <a:gd name="T49" fmla="*/ 135 h 189"/>
                <a:gd name="T50" fmla="*/ 120 w 157"/>
                <a:gd name="T51" fmla="*/ 119 h 189"/>
                <a:gd name="T52" fmla="*/ 124 w 157"/>
                <a:gd name="T53" fmla="*/ 114 h 189"/>
                <a:gd name="T54" fmla="*/ 106 w 157"/>
                <a:gd name="T55" fmla="*/ 113 h 189"/>
                <a:gd name="T56" fmla="*/ 106 w 157"/>
                <a:gd name="T57" fmla="*/ 99 h 189"/>
                <a:gd name="T58" fmla="*/ 107 w 157"/>
                <a:gd name="T59" fmla="*/ 87 h 189"/>
                <a:gd name="T60" fmla="*/ 112 w 157"/>
                <a:gd name="T61" fmla="*/ 76 h 189"/>
                <a:gd name="T62" fmla="*/ 118 w 157"/>
                <a:gd name="T63" fmla="*/ 34 h 189"/>
                <a:gd name="T64" fmla="*/ 109 w 157"/>
                <a:gd name="T65" fmla="*/ 40 h 189"/>
                <a:gd name="T66" fmla="*/ 100 w 157"/>
                <a:gd name="T67" fmla="*/ 34 h 189"/>
                <a:gd name="T68" fmla="*/ 81 w 157"/>
                <a:gd name="T69" fmla="*/ 24 h 189"/>
                <a:gd name="T70" fmla="*/ 73 w 157"/>
                <a:gd name="T71" fmla="*/ 41 h 189"/>
                <a:gd name="T72" fmla="*/ 78 w 157"/>
                <a:gd name="T73" fmla="*/ 63 h 189"/>
                <a:gd name="T74" fmla="*/ 72 w 157"/>
                <a:gd name="T75" fmla="*/ 67 h 189"/>
                <a:gd name="T76" fmla="*/ 76 w 157"/>
                <a:gd name="T77" fmla="*/ 70 h 189"/>
                <a:gd name="T78" fmla="*/ 60 w 157"/>
                <a:gd name="T79" fmla="*/ 62 h 189"/>
                <a:gd name="T80" fmla="*/ 61 w 157"/>
                <a:gd name="T81" fmla="*/ 40 h 189"/>
                <a:gd name="T82" fmla="*/ 45 w 157"/>
                <a:gd name="T83" fmla="*/ 36 h 189"/>
                <a:gd name="T84" fmla="*/ 53 w 157"/>
                <a:gd name="T85" fmla="*/ 54 h 189"/>
                <a:gd name="T86" fmla="*/ 42 w 157"/>
                <a:gd name="T87" fmla="*/ 56 h 189"/>
                <a:gd name="T88" fmla="*/ 44 w 157"/>
                <a:gd name="T89" fmla="*/ 62 h 189"/>
                <a:gd name="T90" fmla="*/ 49 w 157"/>
                <a:gd name="T91" fmla="*/ 63 h 189"/>
                <a:gd name="T92" fmla="*/ 42 w 157"/>
                <a:gd name="T93" fmla="*/ 74 h 189"/>
                <a:gd name="T94" fmla="*/ 34 w 157"/>
                <a:gd name="T95" fmla="*/ 67 h 189"/>
                <a:gd name="T96" fmla="*/ 21 w 157"/>
                <a:gd name="T97" fmla="*/ 65 h 189"/>
                <a:gd name="T98" fmla="*/ 40 w 157"/>
                <a:gd name="T99" fmla="*/ 59 h 189"/>
                <a:gd name="T100" fmla="*/ 19 w 157"/>
                <a:gd name="T101" fmla="*/ 54 h 189"/>
                <a:gd name="T102" fmla="*/ 19 w 157"/>
                <a:gd name="T103" fmla="*/ 50 h 189"/>
                <a:gd name="T104" fmla="*/ 33 w 157"/>
                <a:gd name="T105" fmla="*/ 40 h 189"/>
                <a:gd name="T106" fmla="*/ 24 w 157"/>
                <a:gd name="T107" fmla="*/ 34 h 189"/>
                <a:gd name="T108" fmla="*/ 34 w 157"/>
                <a:gd name="T109" fmla="*/ 27 h 189"/>
                <a:gd name="T110" fmla="*/ 17 w 157"/>
                <a:gd name="T111" fmla="*/ 9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57" h="189">
                  <a:moveTo>
                    <a:pt x="17" y="9"/>
                  </a:moveTo>
                  <a:cubicBezTo>
                    <a:pt x="5" y="19"/>
                    <a:pt x="19" y="26"/>
                    <a:pt x="18" y="36"/>
                  </a:cubicBezTo>
                  <a:cubicBezTo>
                    <a:pt x="14" y="35"/>
                    <a:pt x="3" y="27"/>
                    <a:pt x="1" y="36"/>
                  </a:cubicBezTo>
                  <a:cubicBezTo>
                    <a:pt x="0" y="43"/>
                    <a:pt x="10" y="42"/>
                    <a:pt x="13" y="45"/>
                  </a:cubicBezTo>
                  <a:cubicBezTo>
                    <a:pt x="10" y="47"/>
                    <a:pt x="4" y="45"/>
                    <a:pt x="5" y="51"/>
                  </a:cubicBezTo>
                  <a:cubicBezTo>
                    <a:pt x="6" y="56"/>
                    <a:pt x="12" y="53"/>
                    <a:pt x="14" y="57"/>
                  </a:cubicBezTo>
                  <a:cubicBezTo>
                    <a:pt x="12" y="58"/>
                    <a:pt x="10" y="59"/>
                    <a:pt x="8" y="60"/>
                  </a:cubicBezTo>
                  <a:cubicBezTo>
                    <a:pt x="12" y="66"/>
                    <a:pt x="17" y="66"/>
                    <a:pt x="22" y="67"/>
                  </a:cubicBezTo>
                  <a:cubicBezTo>
                    <a:pt x="22" y="68"/>
                    <a:pt x="20" y="68"/>
                    <a:pt x="18" y="69"/>
                  </a:cubicBezTo>
                  <a:cubicBezTo>
                    <a:pt x="18" y="70"/>
                    <a:pt x="18" y="72"/>
                    <a:pt x="17" y="73"/>
                  </a:cubicBezTo>
                  <a:cubicBezTo>
                    <a:pt x="11" y="69"/>
                    <a:pt x="8" y="73"/>
                    <a:pt x="11" y="79"/>
                  </a:cubicBezTo>
                  <a:cubicBezTo>
                    <a:pt x="17" y="93"/>
                    <a:pt x="55" y="82"/>
                    <a:pt x="46" y="99"/>
                  </a:cubicBezTo>
                  <a:cubicBezTo>
                    <a:pt x="43" y="106"/>
                    <a:pt x="33" y="108"/>
                    <a:pt x="29" y="114"/>
                  </a:cubicBezTo>
                  <a:cubicBezTo>
                    <a:pt x="21" y="124"/>
                    <a:pt x="27" y="132"/>
                    <a:pt x="36" y="139"/>
                  </a:cubicBezTo>
                  <a:cubicBezTo>
                    <a:pt x="41" y="142"/>
                    <a:pt x="44" y="144"/>
                    <a:pt x="50" y="144"/>
                  </a:cubicBezTo>
                  <a:cubicBezTo>
                    <a:pt x="52" y="143"/>
                    <a:pt x="54" y="140"/>
                    <a:pt x="56" y="140"/>
                  </a:cubicBezTo>
                  <a:cubicBezTo>
                    <a:pt x="58" y="140"/>
                    <a:pt x="61" y="142"/>
                    <a:pt x="62" y="142"/>
                  </a:cubicBezTo>
                  <a:cubicBezTo>
                    <a:pt x="73" y="140"/>
                    <a:pt x="72" y="137"/>
                    <a:pt x="75" y="126"/>
                  </a:cubicBezTo>
                  <a:cubicBezTo>
                    <a:pt x="76" y="121"/>
                    <a:pt x="83" y="108"/>
                    <a:pt x="89" y="108"/>
                  </a:cubicBezTo>
                  <a:cubicBezTo>
                    <a:pt x="94" y="108"/>
                    <a:pt x="98" y="119"/>
                    <a:pt x="102" y="123"/>
                  </a:cubicBezTo>
                  <a:cubicBezTo>
                    <a:pt x="109" y="131"/>
                    <a:pt x="110" y="131"/>
                    <a:pt x="101" y="139"/>
                  </a:cubicBezTo>
                  <a:cubicBezTo>
                    <a:pt x="93" y="148"/>
                    <a:pt x="93" y="149"/>
                    <a:pt x="98" y="158"/>
                  </a:cubicBezTo>
                  <a:cubicBezTo>
                    <a:pt x="107" y="172"/>
                    <a:pt x="113" y="189"/>
                    <a:pt x="133" y="178"/>
                  </a:cubicBezTo>
                  <a:cubicBezTo>
                    <a:pt x="142" y="173"/>
                    <a:pt x="148" y="167"/>
                    <a:pt x="148" y="158"/>
                  </a:cubicBezTo>
                  <a:cubicBezTo>
                    <a:pt x="149" y="150"/>
                    <a:pt x="150" y="143"/>
                    <a:pt x="151" y="135"/>
                  </a:cubicBezTo>
                  <a:cubicBezTo>
                    <a:pt x="157" y="100"/>
                    <a:pt x="133" y="131"/>
                    <a:pt x="120" y="119"/>
                  </a:cubicBezTo>
                  <a:cubicBezTo>
                    <a:pt x="121" y="118"/>
                    <a:pt x="123" y="115"/>
                    <a:pt x="124" y="114"/>
                  </a:cubicBezTo>
                  <a:cubicBezTo>
                    <a:pt x="118" y="108"/>
                    <a:pt x="113" y="114"/>
                    <a:pt x="106" y="113"/>
                  </a:cubicBezTo>
                  <a:cubicBezTo>
                    <a:pt x="93" y="110"/>
                    <a:pt x="104" y="105"/>
                    <a:pt x="106" y="99"/>
                  </a:cubicBezTo>
                  <a:cubicBezTo>
                    <a:pt x="107" y="97"/>
                    <a:pt x="106" y="91"/>
                    <a:pt x="107" y="87"/>
                  </a:cubicBezTo>
                  <a:cubicBezTo>
                    <a:pt x="108" y="83"/>
                    <a:pt x="110" y="80"/>
                    <a:pt x="112" y="76"/>
                  </a:cubicBezTo>
                  <a:cubicBezTo>
                    <a:pt x="115" y="68"/>
                    <a:pt x="139" y="36"/>
                    <a:pt x="118" y="34"/>
                  </a:cubicBezTo>
                  <a:cubicBezTo>
                    <a:pt x="110" y="33"/>
                    <a:pt x="113" y="39"/>
                    <a:pt x="109" y="40"/>
                  </a:cubicBezTo>
                  <a:cubicBezTo>
                    <a:pt x="102" y="42"/>
                    <a:pt x="105" y="39"/>
                    <a:pt x="100" y="34"/>
                  </a:cubicBezTo>
                  <a:cubicBezTo>
                    <a:pt x="95" y="29"/>
                    <a:pt x="90" y="22"/>
                    <a:pt x="81" y="24"/>
                  </a:cubicBezTo>
                  <a:cubicBezTo>
                    <a:pt x="70" y="26"/>
                    <a:pt x="69" y="33"/>
                    <a:pt x="73" y="41"/>
                  </a:cubicBezTo>
                  <a:cubicBezTo>
                    <a:pt x="76" y="49"/>
                    <a:pt x="78" y="53"/>
                    <a:pt x="78" y="63"/>
                  </a:cubicBezTo>
                  <a:cubicBezTo>
                    <a:pt x="72" y="67"/>
                    <a:pt x="72" y="67"/>
                    <a:pt x="72" y="67"/>
                  </a:cubicBezTo>
                  <a:cubicBezTo>
                    <a:pt x="73" y="68"/>
                    <a:pt x="74" y="69"/>
                    <a:pt x="76" y="70"/>
                  </a:cubicBezTo>
                  <a:cubicBezTo>
                    <a:pt x="69" y="77"/>
                    <a:pt x="62" y="68"/>
                    <a:pt x="60" y="62"/>
                  </a:cubicBezTo>
                  <a:cubicBezTo>
                    <a:pt x="58" y="54"/>
                    <a:pt x="63" y="47"/>
                    <a:pt x="61" y="40"/>
                  </a:cubicBezTo>
                  <a:cubicBezTo>
                    <a:pt x="59" y="34"/>
                    <a:pt x="50" y="27"/>
                    <a:pt x="45" y="36"/>
                  </a:cubicBezTo>
                  <a:cubicBezTo>
                    <a:pt x="41" y="43"/>
                    <a:pt x="52" y="49"/>
                    <a:pt x="53" y="54"/>
                  </a:cubicBezTo>
                  <a:cubicBezTo>
                    <a:pt x="49" y="54"/>
                    <a:pt x="45" y="54"/>
                    <a:pt x="42" y="56"/>
                  </a:cubicBezTo>
                  <a:cubicBezTo>
                    <a:pt x="42" y="58"/>
                    <a:pt x="43" y="61"/>
                    <a:pt x="44" y="62"/>
                  </a:cubicBezTo>
                  <a:cubicBezTo>
                    <a:pt x="46" y="62"/>
                    <a:pt x="47" y="63"/>
                    <a:pt x="49" y="63"/>
                  </a:cubicBezTo>
                  <a:cubicBezTo>
                    <a:pt x="46" y="71"/>
                    <a:pt x="55" y="82"/>
                    <a:pt x="42" y="74"/>
                  </a:cubicBezTo>
                  <a:cubicBezTo>
                    <a:pt x="39" y="73"/>
                    <a:pt x="38" y="69"/>
                    <a:pt x="34" y="67"/>
                  </a:cubicBezTo>
                  <a:cubicBezTo>
                    <a:pt x="30" y="66"/>
                    <a:pt x="25" y="67"/>
                    <a:pt x="21" y="65"/>
                  </a:cubicBezTo>
                  <a:cubicBezTo>
                    <a:pt x="25" y="60"/>
                    <a:pt x="34" y="61"/>
                    <a:pt x="40" y="59"/>
                  </a:cubicBezTo>
                  <a:cubicBezTo>
                    <a:pt x="36" y="52"/>
                    <a:pt x="26" y="55"/>
                    <a:pt x="19" y="54"/>
                  </a:cubicBezTo>
                  <a:cubicBezTo>
                    <a:pt x="19" y="53"/>
                    <a:pt x="19" y="51"/>
                    <a:pt x="19" y="50"/>
                  </a:cubicBezTo>
                  <a:cubicBezTo>
                    <a:pt x="27" y="49"/>
                    <a:pt x="45" y="50"/>
                    <a:pt x="33" y="40"/>
                  </a:cubicBezTo>
                  <a:cubicBezTo>
                    <a:pt x="29" y="37"/>
                    <a:pt x="23" y="40"/>
                    <a:pt x="24" y="34"/>
                  </a:cubicBezTo>
                  <a:cubicBezTo>
                    <a:pt x="25" y="30"/>
                    <a:pt x="32" y="29"/>
                    <a:pt x="34" y="27"/>
                  </a:cubicBezTo>
                  <a:cubicBezTo>
                    <a:pt x="40" y="16"/>
                    <a:pt x="29" y="0"/>
                    <a:pt x="17" y="9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52" name="Freeform 988"/>
            <p:cNvSpPr>
              <a:spLocks/>
            </p:cNvSpPr>
            <p:nvPr/>
          </p:nvSpPr>
          <p:spPr bwMode="auto">
            <a:xfrm>
              <a:off x="2647964" y="1506307"/>
              <a:ext cx="345564" cy="344360"/>
            </a:xfrm>
            <a:custGeom>
              <a:avLst/>
              <a:gdLst>
                <a:gd name="T0" fmla="*/ 248 w 446"/>
                <a:gd name="T1" fmla="*/ 403 h 445"/>
                <a:gd name="T2" fmla="*/ 274 w 446"/>
                <a:gd name="T3" fmla="*/ 392 h 445"/>
                <a:gd name="T4" fmla="*/ 295 w 446"/>
                <a:gd name="T5" fmla="*/ 403 h 445"/>
                <a:gd name="T6" fmla="*/ 318 w 446"/>
                <a:gd name="T7" fmla="*/ 442 h 445"/>
                <a:gd name="T8" fmla="*/ 368 w 446"/>
                <a:gd name="T9" fmla="*/ 421 h 445"/>
                <a:gd name="T10" fmla="*/ 368 w 446"/>
                <a:gd name="T11" fmla="*/ 387 h 445"/>
                <a:gd name="T12" fmla="*/ 400 w 446"/>
                <a:gd name="T13" fmla="*/ 361 h 445"/>
                <a:gd name="T14" fmla="*/ 392 w 446"/>
                <a:gd name="T15" fmla="*/ 350 h 445"/>
                <a:gd name="T16" fmla="*/ 379 w 446"/>
                <a:gd name="T17" fmla="*/ 325 h 445"/>
                <a:gd name="T18" fmla="*/ 379 w 446"/>
                <a:gd name="T19" fmla="*/ 274 h 445"/>
                <a:gd name="T20" fmla="*/ 399 w 446"/>
                <a:gd name="T21" fmla="*/ 198 h 445"/>
                <a:gd name="T22" fmla="*/ 436 w 446"/>
                <a:gd name="T23" fmla="*/ 180 h 445"/>
                <a:gd name="T24" fmla="*/ 397 w 446"/>
                <a:gd name="T25" fmla="*/ 165 h 445"/>
                <a:gd name="T26" fmla="*/ 406 w 446"/>
                <a:gd name="T27" fmla="*/ 179 h 445"/>
                <a:gd name="T28" fmla="*/ 394 w 446"/>
                <a:gd name="T29" fmla="*/ 178 h 445"/>
                <a:gd name="T30" fmla="*/ 380 w 446"/>
                <a:gd name="T31" fmla="*/ 177 h 445"/>
                <a:gd name="T32" fmla="*/ 362 w 446"/>
                <a:gd name="T33" fmla="*/ 180 h 445"/>
                <a:gd name="T34" fmla="*/ 341 w 446"/>
                <a:gd name="T35" fmla="*/ 224 h 445"/>
                <a:gd name="T36" fmla="*/ 313 w 446"/>
                <a:gd name="T37" fmla="*/ 254 h 445"/>
                <a:gd name="T38" fmla="*/ 328 w 446"/>
                <a:gd name="T39" fmla="*/ 185 h 445"/>
                <a:gd name="T40" fmla="*/ 309 w 446"/>
                <a:gd name="T41" fmla="*/ 198 h 445"/>
                <a:gd name="T42" fmla="*/ 265 w 446"/>
                <a:gd name="T43" fmla="*/ 202 h 445"/>
                <a:gd name="T44" fmla="*/ 277 w 446"/>
                <a:gd name="T45" fmla="*/ 156 h 445"/>
                <a:gd name="T46" fmla="*/ 257 w 446"/>
                <a:gd name="T47" fmla="*/ 166 h 445"/>
                <a:gd name="T48" fmla="*/ 258 w 446"/>
                <a:gd name="T49" fmla="*/ 132 h 445"/>
                <a:gd name="T50" fmla="*/ 177 w 446"/>
                <a:gd name="T51" fmla="*/ 141 h 445"/>
                <a:gd name="T52" fmla="*/ 147 w 446"/>
                <a:gd name="T53" fmla="*/ 149 h 445"/>
                <a:gd name="T54" fmla="*/ 142 w 446"/>
                <a:gd name="T55" fmla="*/ 144 h 445"/>
                <a:gd name="T56" fmla="*/ 153 w 446"/>
                <a:gd name="T57" fmla="*/ 147 h 445"/>
                <a:gd name="T58" fmla="*/ 199 w 446"/>
                <a:gd name="T59" fmla="*/ 126 h 445"/>
                <a:gd name="T60" fmla="*/ 246 w 446"/>
                <a:gd name="T61" fmla="*/ 108 h 445"/>
                <a:gd name="T62" fmla="*/ 240 w 446"/>
                <a:gd name="T63" fmla="*/ 57 h 445"/>
                <a:gd name="T64" fmla="*/ 206 w 446"/>
                <a:gd name="T65" fmla="*/ 54 h 445"/>
                <a:gd name="T66" fmla="*/ 197 w 446"/>
                <a:gd name="T67" fmla="*/ 38 h 445"/>
                <a:gd name="T68" fmla="*/ 174 w 446"/>
                <a:gd name="T69" fmla="*/ 10 h 445"/>
                <a:gd name="T70" fmla="*/ 126 w 446"/>
                <a:gd name="T71" fmla="*/ 7 h 445"/>
                <a:gd name="T72" fmla="*/ 115 w 446"/>
                <a:gd name="T73" fmla="*/ 26 h 445"/>
                <a:gd name="T74" fmla="*/ 87 w 446"/>
                <a:gd name="T75" fmla="*/ 59 h 445"/>
                <a:gd name="T76" fmla="*/ 61 w 446"/>
                <a:gd name="T77" fmla="*/ 85 h 445"/>
                <a:gd name="T78" fmla="*/ 55 w 446"/>
                <a:gd name="T79" fmla="*/ 100 h 445"/>
                <a:gd name="T80" fmla="*/ 32 w 446"/>
                <a:gd name="T81" fmla="*/ 124 h 445"/>
                <a:gd name="T82" fmla="*/ 6 w 446"/>
                <a:gd name="T83" fmla="*/ 159 h 445"/>
                <a:gd name="T84" fmla="*/ 30 w 446"/>
                <a:gd name="T85" fmla="*/ 198 h 445"/>
                <a:gd name="T86" fmla="*/ 52 w 446"/>
                <a:gd name="T87" fmla="*/ 206 h 445"/>
                <a:gd name="T88" fmla="*/ 91 w 446"/>
                <a:gd name="T89" fmla="*/ 180 h 445"/>
                <a:gd name="T90" fmla="*/ 134 w 446"/>
                <a:gd name="T91" fmla="*/ 156 h 445"/>
                <a:gd name="T92" fmla="*/ 147 w 446"/>
                <a:gd name="T93" fmla="*/ 186 h 445"/>
                <a:gd name="T94" fmla="*/ 126 w 446"/>
                <a:gd name="T95" fmla="*/ 228 h 445"/>
                <a:gd name="T96" fmla="*/ 150 w 446"/>
                <a:gd name="T97" fmla="*/ 240 h 445"/>
                <a:gd name="T98" fmla="*/ 109 w 446"/>
                <a:gd name="T99" fmla="*/ 266 h 445"/>
                <a:gd name="T100" fmla="*/ 160 w 446"/>
                <a:gd name="T101" fmla="*/ 282 h 445"/>
                <a:gd name="T102" fmla="*/ 209 w 446"/>
                <a:gd name="T103" fmla="*/ 311 h 445"/>
                <a:gd name="T104" fmla="*/ 162 w 446"/>
                <a:gd name="T105" fmla="*/ 305 h 445"/>
                <a:gd name="T106" fmla="*/ 90 w 446"/>
                <a:gd name="T107" fmla="*/ 330 h 445"/>
                <a:gd name="T108" fmla="*/ 122 w 446"/>
                <a:gd name="T109" fmla="*/ 356 h 445"/>
                <a:gd name="T110" fmla="*/ 128 w 446"/>
                <a:gd name="T111" fmla="*/ 395 h 445"/>
                <a:gd name="T112" fmla="*/ 166 w 446"/>
                <a:gd name="T113" fmla="*/ 419 h 445"/>
                <a:gd name="T114" fmla="*/ 194 w 446"/>
                <a:gd name="T115" fmla="*/ 409 h 445"/>
                <a:gd name="T116" fmla="*/ 247 w 446"/>
                <a:gd name="T117" fmla="*/ 390 h 4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46" h="445">
                  <a:moveTo>
                    <a:pt x="247" y="390"/>
                  </a:moveTo>
                  <a:cubicBezTo>
                    <a:pt x="254" y="394"/>
                    <a:pt x="252" y="399"/>
                    <a:pt x="248" y="403"/>
                  </a:cubicBezTo>
                  <a:cubicBezTo>
                    <a:pt x="250" y="402"/>
                    <a:pt x="253" y="401"/>
                    <a:pt x="256" y="399"/>
                  </a:cubicBezTo>
                  <a:cubicBezTo>
                    <a:pt x="263" y="394"/>
                    <a:pt x="264" y="388"/>
                    <a:pt x="274" y="392"/>
                  </a:cubicBezTo>
                  <a:cubicBezTo>
                    <a:pt x="277" y="393"/>
                    <a:pt x="279" y="398"/>
                    <a:pt x="282" y="399"/>
                  </a:cubicBezTo>
                  <a:cubicBezTo>
                    <a:pt x="286" y="402"/>
                    <a:pt x="291" y="399"/>
                    <a:pt x="295" y="403"/>
                  </a:cubicBezTo>
                  <a:cubicBezTo>
                    <a:pt x="304" y="411"/>
                    <a:pt x="296" y="418"/>
                    <a:pt x="307" y="423"/>
                  </a:cubicBezTo>
                  <a:cubicBezTo>
                    <a:pt x="320" y="429"/>
                    <a:pt x="317" y="428"/>
                    <a:pt x="318" y="442"/>
                  </a:cubicBezTo>
                  <a:cubicBezTo>
                    <a:pt x="328" y="445"/>
                    <a:pt x="335" y="441"/>
                    <a:pt x="343" y="437"/>
                  </a:cubicBezTo>
                  <a:cubicBezTo>
                    <a:pt x="352" y="433"/>
                    <a:pt x="364" y="432"/>
                    <a:pt x="368" y="421"/>
                  </a:cubicBezTo>
                  <a:cubicBezTo>
                    <a:pt x="374" y="405"/>
                    <a:pt x="364" y="383"/>
                    <a:pt x="346" y="394"/>
                  </a:cubicBezTo>
                  <a:cubicBezTo>
                    <a:pt x="348" y="384"/>
                    <a:pt x="360" y="383"/>
                    <a:pt x="368" y="387"/>
                  </a:cubicBezTo>
                  <a:cubicBezTo>
                    <a:pt x="378" y="391"/>
                    <a:pt x="379" y="398"/>
                    <a:pt x="388" y="388"/>
                  </a:cubicBezTo>
                  <a:cubicBezTo>
                    <a:pt x="397" y="394"/>
                    <a:pt x="404" y="367"/>
                    <a:pt x="400" y="361"/>
                  </a:cubicBezTo>
                  <a:cubicBezTo>
                    <a:pt x="399" y="359"/>
                    <a:pt x="394" y="362"/>
                    <a:pt x="392" y="358"/>
                  </a:cubicBezTo>
                  <a:cubicBezTo>
                    <a:pt x="390" y="356"/>
                    <a:pt x="392" y="352"/>
                    <a:pt x="392" y="350"/>
                  </a:cubicBezTo>
                  <a:cubicBezTo>
                    <a:pt x="389" y="342"/>
                    <a:pt x="388" y="341"/>
                    <a:pt x="380" y="345"/>
                  </a:cubicBezTo>
                  <a:cubicBezTo>
                    <a:pt x="379" y="338"/>
                    <a:pt x="383" y="331"/>
                    <a:pt x="379" y="325"/>
                  </a:cubicBezTo>
                  <a:cubicBezTo>
                    <a:pt x="374" y="317"/>
                    <a:pt x="368" y="318"/>
                    <a:pt x="366" y="308"/>
                  </a:cubicBezTo>
                  <a:cubicBezTo>
                    <a:pt x="361" y="291"/>
                    <a:pt x="378" y="290"/>
                    <a:pt x="379" y="274"/>
                  </a:cubicBezTo>
                  <a:cubicBezTo>
                    <a:pt x="380" y="260"/>
                    <a:pt x="375" y="245"/>
                    <a:pt x="381" y="232"/>
                  </a:cubicBezTo>
                  <a:cubicBezTo>
                    <a:pt x="386" y="220"/>
                    <a:pt x="399" y="212"/>
                    <a:pt x="399" y="198"/>
                  </a:cubicBezTo>
                  <a:cubicBezTo>
                    <a:pt x="408" y="201"/>
                    <a:pt x="412" y="195"/>
                    <a:pt x="419" y="189"/>
                  </a:cubicBezTo>
                  <a:cubicBezTo>
                    <a:pt x="423" y="186"/>
                    <a:pt x="433" y="184"/>
                    <a:pt x="436" y="180"/>
                  </a:cubicBezTo>
                  <a:cubicBezTo>
                    <a:pt x="446" y="168"/>
                    <a:pt x="434" y="150"/>
                    <a:pt x="421" y="147"/>
                  </a:cubicBezTo>
                  <a:cubicBezTo>
                    <a:pt x="410" y="145"/>
                    <a:pt x="384" y="152"/>
                    <a:pt x="397" y="165"/>
                  </a:cubicBezTo>
                  <a:cubicBezTo>
                    <a:pt x="399" y="168"/>
                    <a:pt x="403" y="166"/>
                    <a:pt x="405" y="170"/>
                  </a:cubicBezTo>
                  <a:cubicBezTo>
                    <a:pt x="407" y="172"/>
                    <a:pt x="406" y="177"/>
                    <a:pt x="406" y="179"/>
                  </a:cubicBezTo>
                  <a:cubicBezTo>
                    <a:pt x="406" y="185"/>
                    <a:pt x="405" y="193"/>
                    <a:pt x="401" y="197"/>
                  </a:cubicBezTo>
                  <a:cubicBezTo>
                    <a:pt x="397" y="192"/>
                    <a:pt x="397" y="182"/>
                    <a:pt x="394" y="178"/>
                  </a:cubicBezTo>
                  <a:cubicBezTo>
                    <a:pt x="390" y="173"/>
                    <a:pt x="389" y="176"/>
                    <a:pt x="384" y="175"/>
                  </a:cubicBezTo>
                  <a:cubicBezTo>
                    <a:pt x="383" y="175"/>
                    <a:pt x="382" y="178"/>
                    <a:pt x="380" y="177"/>
                  </a:cubicBezTo>
                  <a:cubicBezTo>
                    <a:pt x="377" y="176"/>
                    <a:pt x="378" y="173"/>
                    <a:pt x="378" y="172"/>
                  </a:cubicBezTo>
                  <a:cubicBezTo>
                    <a:pt x="368" y="168"/>
                    <a:pt x="368" y="170"/>
                    <a:pt x="362" y="180"/>
                  </a:cubicBezTo>
                  <a:cubicBezTo>
                    <a:pt x="357" y="188"/>
                    <a:pt x="351" y="193"/>
                    <a:pt x="349" y="202"/>
                  </a:cubicBezTo>
                  <a:cubicBezTo>
                    <a:pt x="347" y="211"/>
                    <a:pt x="346" y="216"/>
                    <a:pt x="341" y="224"/>
                  </a:cubicBezTo>
                  <a:cubicBezTo>
                    <a:pt x="336" y="232"/>
                    <a:pt x="338" y="241"/>
                    <a:pt x="332" y="248"/>
                  </a:cubicBezTo>
                  <a:cubicBezTo>
                    <a:pt x="328" y="252"/>
                    <a:pt x="318" y="259"/>
                    <a:pt x="313" y="254"/>
                  </a:cubicBezTo>
                  <a:cubicBezTo>
                    <a:pt x="308" y="247"/>
                    <a:pt x="316" y="228"/>
                    <a:pt x="319" y="222"/>
                  </a:cubicBezTo>
                  <a:cubicBezTo>
                    <a:pt x="325" y="211"/>
                    <a:pt x="335" y="198"/>
                    <a:pt x="328" y="185"/>
                  </a:cubicBezTo>
                  <a:cubicBezTo>
                    <a:pt x="326" y="181"/>
                    <a:pt x="315" y="173"/>
                    <a:pt x="311" y="177"/>
                  </a:cubicBezTo>
                  <a:cubicBezTo>
                    <a:pt x="308" y="180"/>
                    <a:pt x="311" y="194"/>
                    <a:pt x="309" y="198"/>
                  </a:cubicBezTo>
                  <a:cubicBezTo>
                    <a:pt x="299" y="199"/>
                    <a:pt x="298" y="191"/>
                    <a:pt x="287" y="197"/>
                  </a:cubicBezTo>
                  <a:cubicBezTo>
                    <a:pt x="279" y="202"/>
                    <a:pt x="275" y="205"/>
                    <a:pt x="265" y="202"/>
                  </a:cubicBezTo>
                  <a:cubicBezTo>
                    <a:pt x="271" y="192"/>
                    <a:pt x="288" y="194"/>
                    <a:pt x="293" y="183"/>
                  </a:cubicBezTo>
                  <a:cubicBezTo>
                    <a:pt x="298" y="173"/>
                    <a:pt x="284" y="163"/>
                    <a:pt x="277" y="156"/>
                  </a:cubicBezTo>
                  <a:cubicBezTo>
                    <a:pt x="273" y="152"/>
                    <a:pt x="272" y="148"/>
                    <a:pt x="266" y="150"/>
                  </a:cubicBezTo>
                  <a:cubicBezTo>
                    <a:pt x="257" y="153"/>
                    <a:pt x="260" y="161"/>
                    <a:pt x="257" y="166"/>
                  </a:cubicBezTo>
                  <a:cubicBezTo>
                    <a:pt x="249" y="177"/>
                    <a:pt x="240" y="166"/>
                    <a:pt x="229" y="166"/>
                  </a:cubicBezTo>
                  <a:cubicBezTo>
                    <a:pt x="238" y="160"/>
                    <a:pt x="259" y="144"/>
                    <a:pt x="258" y="132"/>
                  </a:cubicBezTo>
                  <a:cubicBezTo>
                    <a:pt x="256" y="117"/>
                    <a:pt x="228" y="133"/>
                    <a:pt x="219" y="135"/>
                  </a:cubicBezTo>
                  <a:cubicBezTo>
                    <a:pt x="204" y="137"/>
                    <a:pt x="191" y="133"/>
                    <a:pt x="177" y="141"/>
                  </a:cubicBezTo>
                  <a:cubicBezTo>
                    <a:pt x="170" y="145"/>
                    <a:pt x="150" y="162"/>
                    <a:pt x="142" y="153"/>
                  </a:cubicBezTo>
                  <a:cubicBezTo>
                    <a:pt x="144" y="152"/>
                    <a:pt x="144" y="150"/>
                    <a:pt x="147" y="149"/>
                  </a:cubicBezTo>
                  <a:cubicBezTo>
                    <a:pt x="147" y="147"/>
                    <a:pt x="147" y="145"/>
                    <a:pt x="145" y="145"/>
                  </a:cubicBezTo>
                  <a:cubicBezTo>
                    <a:pt x="142" y="144"/>
                    <a:pt x="142" y="144"/>
                    <a:pt x="142" y="144"/>
                  </a:cubicBezTo>
                  <a:cubicBezTo>
                    <a:pt x="144" y="144"/>
                    <a:pt x="145" y="144"/>
                    <a:pt x="145" y="145"/>
                  </a:cubicBezTo>
                  <a:cubicBezTo>
                    <a:pt x="153" y="147"/>
                    <a:pt x="153" y="147"/>
                    <a:pt x="153" y="147"/>
                  </a:cubicBezTo>
                  <a:cubicBezTo>
                    <a:pt x="156" y="138"/>
                    <a:pt x="168" y="137"/>
                    <a:pt x="176" y="134"/>
                  </a:cubicBezTo>
                  <a:cubicBezTo>
                    <a:pt x="184" y="131"/>
                    <a:pt x="190" y="127"/>
                    <a:pt x="199" y="126"/>
                  </a:cubicBezTo>
                  <a:cubicBezTo>
                    <a:pt x="209" y="125"/>
                    <a:pt x="217" y="124"/>
                    <a:pt x="226" y="121"/>
                  </a:cubicBezTo>
                  <a:cubicBezTo>
                    <a:pt x="236" y="117"/>
                    <a:pt x="243" y="119"/>
                    <a:pt x="246" y="108"/>
                  </a:cubicBezTo>
                  <a:cubicBezTo>
                    <a:pt x="248" y="98"/>
                    <a:pt x="243" y="91"/>
                    <a:pt x="243" y="83"/>
                  </a:cubicBezTo>
                  <a:cubicBezTo>
                    <a:pt x="243" y="72"/>
                    <a:pt x="249" y="67"/>
                    <a:pt x="240" y="57"/>
                  </a:cubicBezTo>
                  <a:cubicBezTo>
                    <a:pt x="234" y="51"/>
                    <a:pt x="227" y="47"/>
                    <a:pt x="219" y="52"/>
                  </a:cubicBezTo>
                  <a:cubicBezTo>
                    <a:pt x="210" y="57"/>
                    <a:pt x="208" y="70"/>
                    <a:pt x="206" y="54"/>
                  </a:cubicBezTo>
                  <a:cubicBezTo>
                    <a:pt x="205" y="49"/>
                    <a:pt x="207" y="49"/>
                    <a:pt x="204" y="44"/>
                  </a:cubicBezTo>
                  <a:cubicBezTo>
                    <a:pt x="202" y="41"/>
                    <a:pt x="199" y="41"/>
                    <a:pt x="197" y="38"/>
                  </a:cubicBezTo>
                  <a:cubicBezTo>
                    <a:pt x="194" y="31"/>
                    <a:pt x="198" y="19"/>
                    <a:pt x="194" y="13"/>
                  </a:cubicBezTo>
                  <a:cubicBezTo>
                    <a:pt x="190" y="3"/>
                    <a:pt x="182" y="9"/>
                    <a:pt x="174" y="10"/>
                  </a:cubicBezTo>
                  <a:cubicBezTo>
                    <a:pt x="165" y="11"/>
                    <a:pt x="157" y="8"/>
                    <a:pt x="149" y="6"/>
                  </a:cubicBezTo>
                  <a:cubicBezTo>
                    <a:pt x="141" y="4"/>
                    <a:pt x="133" y="0"/>
                    <a:pt x="126" y="7"/>
                  </a:cubicBezTo>
                  <a:cubicBezTo>
                    <a:pt x="122" y="11"/>
                    <a:pt x="124" y="14"/>
                    <a:pt x="122" y="18"/>
                  </a:cubicBezTo>
                  <a:cubicBezTo>
                    <a:pt x="120" y="23"/>
                    <a:pt x="118" y="22"/>
                    <a:pt x="115" y="26"/>
                  </a:cubicBezTo>
                  <a:cubicBezTo>
                    <a:pt x="109" y="33"/>
                    <a:pt x="112" y="40"/>
                    <a:pt x="106" y="47"/>
                  </a:cubicBezTo>
                  <a:cubicBezTo>
                    <a:pt x="101" y="55"/>
                    <a:pt x="95" y="54"/>
                    <a:pt x="87" y="59"/>
                  </a:cubicBezTo>
                  <a:cubicBezTo>
                    <a:pt x="80" y="63"/>
                    <a:pt x="75" y="71"/>
                    <a:pt x="69" y="77"/>
                  </a:cubicBezTo>
                  <a:cubicBezTo>
                    <a:pt x="67" y="80"/>
                    <a:pt x="62" y="81"/>
                    <a:pt x="61" y="85"/>
                  </a:cubicBezTo>
                  <a:cubicBezTo>
                    <a:pt x="60" y="90"/>
                    <a:pt x="67" y="92"/>
                    <a:pt x="64" y="97"/>
                  </a:cubicBezTo>
                  <a:cubicBezTo>
                    <a:pt x="62" y="102"/>
                    <a:pt x="58" y="98"/>
                    <a:pt x="55" y="100"/>
                  </a:cubicBezTo>
                  <a:cubicBezTo>
                    <a:pt x="50" y="102"/>
                    <a:pt x="50" y="102"/>
                    <a:pt x="46" y="107"/>
                  </a:cubicBezTo>
                  <a:cubicBezTo>
                    <a:pt x="42" y="112"/>
                    <a:pt x="38" y="120"/>
                    <a:pt x="32" y="124"/>
                  </a:cubicBezTo>
                  <a:cubicBezTo>
                    <a:pt x="23" y="131"/>
                    <a:pt x="15" y="128"/>
                    <a:pt x="8" y="137"/>
                  </a:cubicBezTo>
                  <a:cubicBezTo>
                    <a:pt x="1" y="144"/>
                    <a:pt x="0" y="150"/>
                    <a:pt x="6" y="159"/>
                  </a:cubicBezTo>
                  <a:cubicBezTo>
                    <a:pt x="11" y="166"/>
                    <a:pt x="22" y="167"/>
                    <a:pt x="27" y="175"/>
                  </a:cubicBezTo>
                  <a:cubicBezTo>
                    <a:pt x="32" y="183"/>
                    <a:pt x="32" y="190"/>
                    <a:pt x="30" y="198"/>
                  </a:cubicBezTo>
                  <a:cubicBezTo>
                    <a:pt x="28" y="203"/>
                    <a:pt x="19" y="218"/>
                    <a:pt x="28" y="220"/>
                  </a:cubicBezTo>
                  <a:cubicBezTo>
                    <a:pt x="32" y="221"/>
                    <a:pt x="46" y="208"/>
                    <a:pt x="52" y="206"/>
                  </a:cubicBezTo>
                  <a:cubicBezTo>
                    <a:pt x="60" y="203"/>
                    <a:pt x="67" y="205"/>
                    <a:pt x="75" y="200"/>
                  </a:cubicBezTo>
                  <a:cubicBezTo>
                    <a:pt x="83" y="195"/>
                    <a:pt x="85" y="187"/>
                    <a:pt x="91" y="180"/>
                  </a:cubicBezTo>
                  <a:cubicBezTo>
                    <a:pt x="98" y="173"/>
                    <a:pt x="107" y="174"/>
                    <a:pt x="115" y="169"/>
                  </a:cubicBezTo>
                  <a:cubicBezTo>
                    <a:pt x="123" y="163"/>
                    <a:pt x="124" y="157"/>
                    <a:pt x="134" y="156"/>
                  </a:cubicBezTo>
                  <a:cubicBezTo>
                    <a:pt x="140" y="156"/>
                    <a:pt x="152" y="158"/>
                    <a:pt x="155" y="163"/>
                  </a:cubicBezTo>
                  <a:cubicBezTo>
                    <a:pt x="157" y="169"/>
                    <a:pt x="152" y="183"/>
                    <a:pt x="147" y="186"/>
                  </a:cubicBezTo>
                  <a:cubicBezTo>
                    <a:pt x="138" y="193"/>
                    <a:pt x="118" y="186"/>
                    <a:pt x="114" y="203"/>
                  </a:cubicBezTo>
                  <a:cubicBezTo>
                    <a:pt x="111" y="217"/>
                    <a:pt x="139" y="211"/>
                    <a:pt x="126" y="228"/>
                  </a:cubicBezTo>
                  <a:cubicBezTo>
                    <a:pt x="134" y="231"/>
                    <a:pt x="143" y="227"/>
                    <a:pt x="151" y="228"/>
                  </a:cubicBezTo>
                  <a:cubicBezTo>
                    <a:pt x="163" y="230"/>
                    <a:pt x="161" y="236"/>
                    <a:pt x="150" y="240"/>
                  </a:cubicBezTo>
                  <a:cubicBezTo>
                    <a:pt x="135" y="244"/>
                    <a:pt x="113" y="229"/>
                    <a:pt x="104" y="246"/>
                  </a:cubicBezTo>
                  <a:cubicBezTo>
                    <a:pt x="99" y="254"/>
                    <a:pt x="104" y="260"/>
                    <a:pt x="109" y="266"/>
                  </a:cubicBezTo>
                  <a:cubicBezTo>
                    <a:pt x="113" y="270"/>
                    <a:pt x="124" y="283"/>
                    <a:pt x="129" y="286"/>
                  </a:cubicBezTo>
                  <a:cubicBezTo>
                    <a:pt x="137" y="289"/>
                    <a:pt x="152" y="283"/>
                    <a:pt x="160" y="282"/>
                  </a:cubicBezTo>
                  <a:cubicBezTo>
                    <a:pt x="169" y="282"/>
                    <a:pt x="178" y="282"/>
                    <a:pt x="186" y="286"/>
                  </a:cubicBezTo>
                  <a:cubicBezTo>
                    <a:pt x="195" y="289"/>
                    <a:pt x="210" y="300"/>
                    <a:pt x="209" y="311"/>
                  </a:cubicBezTo>
                  <a:cubicBezTo>
                    <a:pt x="201" y="314"/>
                    <a:pt x="193" y="311"/>
                    <a:pt x="185" y="309"/>
                  </a:cubicBezTo>
                  <a:cubicBezTo>
                    <a:pt x="178" y="307"/>
                    <a:pt x="170" y="307"/>
                    <a:pt x="162" y="305"/>
                  </a:cubicBezTo>
                  <a:cubicBezTo>
                    <a:pt x="145" y="301"/>
                    <a:pt x="130" y="302"/>
                    <a:pt x="112" y="301"/>
                  </a:cubicBezTo>
                  <a:cubicBezTo>
                    <a:pt x="93" y="300"/>
                    <a:pt x="88" y="311"/>
                    <a:pt x="90" y="330"/>
                  </a:cubicBezTo>
                  <a:cubicBezTo>
                    <a:pt x="90" y="339"/>
                    <a:pt x="89" y="346"/>
                    <a:pt x="100" y="349"/>
                  </a:cubicBezTo>
                  <a:cubicBezTo>
                    <a:pt x="110" y="351"/>
                    <a:pt x="114" y="349"/>
                    <a:pt x="122" y="356"/>
                  </a:cubicBezTo>
                  <a:cubicBezTo>
                    <a:pt x="128" y="362"/>
                    <a:pt x="134" y="367"/>
                    <a:pt x="133" y="374"/>
                  </a:cubicBezTo>
                  <a:cubicBezTo>
                    <a:pt x="131" y="382"/>
                    <a:pt x="123" y="386"/>
                    <a:pt x="128" y="395"/>
                  </a:cubicBezTo>
                  <a:cubicBezTo>
                    <a:pt x="133" y="404"/>
                    <a:pt x="142" y="400"/>
                    <a:pt x="150" y="404"/>
                  </a:cubicBezTo>
                  <a:cubicBezTo>
                    <a:pt x="158" y="408"/>
                    <a:pt x="157" y="418"/>
                    <a:pt x="166" y="419"/>
                  </a:cubicBezTo>
                  <a:cubicBezTo>
                    <a:pt x="174" y="420"/>
                    <a:pt x="180" y="411"/>
                    <a:pt x="188" y="409"/>
                  </a:cubicBezTo>
                  <a:cubicBezTo>
                    <a:pt x="190" y="409"/>
                    <a:pt x="192" y="409"/>
                    <a:pt x="194" y="409"/>
                  </a:cubicBezTo>
                  <a:cubicBezTo>
                    <a:pt x="198" y="405"/>
                    <a:pt x="208" y="402"/>
                    <a:pt x="213" y="401"/>
                  </a:cubicBezTo>
                  <a:cubicBezTo>
                    <a:pt x="219" y="399"/>
                    <a:pt x="241" y="387"/>
                    <a:pt x="247" y="390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53" name="Freeform 989"/>
            <p:cNvSpPr>
              <a:spLocks/>
            </p:cNvSpPr>
            <p:nvPr/>
          </p:nvSpPr>
          <p:spPr bwMode="auto">
            <a:xfrm>
              <a:off x="2991119" y="1633937"/>
              <a:ext cx="104753" cy="119201"/>
            </a:xfrm>
            <a:custGeom>
              <a:avLst/>
              <a:gdLst>
                <a:gd name="T0" fmla="*/ 131 w 135"/>
                <a:gd name="T1" fmla="*/ 28 h 154"/>
                <a:gd name="T2" fmla="*/ 114 w 135"/>
                <a:gd name="T3" fmla="*/ 12 h 154"/>
                <a:gd name="T4" fmla="*/ 126 w 135"/>
                <a:gd name="T5" fmla="*/ 3 h 154"/>
                <a:gd name="T6" fmla="*/ 99 w 135"/>
                <a:gd name="T7" fmla="*/ 8 h 154"/>
                <a:gd name="T8" fmla="*/ 122 w 135"/>
                <a:gd name="T9" fmla="*/ 16 h 154"/>
                <a:gd name="T10" fmla="*/ 108 w 135"/>
                <a:gd name="T11" fmla="*/ 22 h 154"/>
                <a:gd name="T12" fmla="*/ 89 w 135"/>
                <a:gd name="T13" fmla="*/ 24 h 154"/>
                <a:gd name="T14" fmla="*/ 82 w 135"/>
                <a:gd name="T15" fmla="*/ 10 h 154"/>
                <a:gd name="T16" fmla="*/ 75 w 135"/>
                <a:gd name="T17" fmla="*/ 2 h 154"/>
                <a:gd name="T18" fmla="*/ 65 w 135"/>
                <a:gd name="T19" fmla="*/ 7 h 154"/>
                <a:gd name="T20" fmla="*/ 59 w 135"/>
                <a:gd name="T21" fmla="*/ 22 h 154"/>
                <a:gd name="T22" fmla="*/ 60 w 135"/>
                <a:gd name="T23" fmla="*/ 38 h 154"/>
                <a:gd name="T24" fmla="*/ 47 w 135"/>
                <a:gd name="T25" fmla="*/ 24 h 154"/>
                <a:gd name="T26" fmla="*/ 49 w 135"/>
                <a:gd name="T27" fmla="*/ 41 h 154"/>
                <a:gd name="T28" fmla="*/ 64 w 135"/>
                <a:gd name="T29" fmla="*/ 48 h 154"/>
                <a:gd name="T30" fmla="*/ 47 w 135"/>
                <a:gd name="T31" fmla="*/ 48 h 154"/>
                <a:gd name="T32" fmla="*/ 55 w 135"/>
                <a:gd name="T33" fmla="*/ 66 h 154"/>
                <a:gd name="T34" fmla="*/ 26 w 135"/>
                <a:gd name="T35" fmla="*/ 69 h 154"/>
                <a:gd name="T36" fmla="*/ 23 w 135"/>
                <a:gd name="T37" fmla="*/ 51 h 154"/>
                <a:gd name="T38" fmla="*/ 11 w 135"/>
                <a:gd name="T39" fmla="*/ 54 h 154"/>
                <a:gd name="T40" fmla="*/ 0 w 135"/>
                <a:gd name="T41" fmla="*/ 68 h 154"/>
                <a:gd name="T42" fmla="*/ 9 w 135"/>
                <a:gd name="T43" fmla="*/ 89 h 154"/>
                <a:gd name="T44" fmla="*/ 16 w 135"/>
                <a:gd name="T45" fmla="*/ 94 h 154"/>
                <a:gd name="T46" fmla="*/ 19 w 135"/>
                <a:gd name="T47" fmla="*/ 101 h 154"/>
                <a:gd name="T48" fmla="*/ 26 w 135"/>
                <a:gd name="T49" fmla="*/ 121 h 154"/>
                <a:gd name="T50" fmla="*/ 26 w 135"/>
                <a:gd name="T51" fmla="*/ 132 h 154"/>
                <a:gd name="T52" fmla="*/ 20 w 135"/>
                <a:gd name="T53" fmla="*/ 139 h 154"/>
                <a:gd name="T54" fmla="*/ 31 w 135"/>
                <a:gd name="T55" fmla="*/ 153 h 154"/>
                <a:gd name="T56" fmla="*/ 46 w 135"/>
                <a:gd name="T57" fmla="*/ 144 h 154"/>
                <a:gd name="T58" fmla="*/ 55 w 135"/>
                <a:gd name="T59" fmla="*/ 128 h 154"/>
                <a:gd name="T60" fmla="*/ 89 w 135"/>
                <a:gd name="T61" fmla="*/ 130 h 154"/>
                <a:gd name="T62" fmla="*/ 93 w 135"/>
                <a:gd name="T63" fmla="*/ 117 h 154"/>
                <a:gd name="T64" fmla="*/ 100 w 135"/>
                <a:gd name="T65" fmla="*/ 115 h 154"/>
                <a:gd name="T66" fmla="*/ 103 w 135"/>
                <a:gd name="T67" fmla="*/ 109 h 154"/>
                <a:gd name="T68" fmla="*/ 108 w 135"/>
                <a:gd name="T69" fmla="*/ 95 h 154"/>
                <a:gd name="T70" fmla="*/ 95 w 135"/>
                <a:gd name="T71" fmla="*/ 92 h 154"/>
                <a:gd name="T72" fmla="*/ 98 w 135"/>
                <a:gd name="T73" fmla="*/ 73 h 154"/>
                <a:gd name="T74" fmla="*/ 80 w 135"/>
                <a:gd name="T75" fmla="*/ 69 h 154"/>
                <a:gd name="T76" fmla="*/ 91 w 135"/>
                <a:gd name="T77" fmla="*/ 59 h 154"/>
                <a:gd name="T78" fmla="*/ 93 w 135"/>
                <a:gd name="T79" fmla="*/ 59 h 154"/>
                <a:gd name="T80" fmla="*/ 112 w 135"/>
                <a:gd name="T81" fmla="*/ 48 h 154"/>
                <a:gd name="T82" fmla="*/ 110 w 135"/>
                <a:gd name="T83" fmla="*/ 48 h 154"/>
                <a:gd name="T84" fmla="*/ 131 w 135"/>
                <a:gd name="T85" fmla="*/ 28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35" h="154">
                  <a:moveTo>
                    <a:pt x="131" y="28"/>
                  </a:moveTo>
                  <a:cubicBezTo>
                    <a:pt x="135" y="16"/>
                    <a:pt x="123" y="17"/>
                    <a:pt x="114" y="12"/>
                  </a:cubicBezTo>
                  <a:cubicBezTo>
                    <a:pt x="120" y="13"/>
                    <a:pt x="128" y="10"/>
                    <a:pt x="126" y="3"/>
                  </a:cubicBezTo>
                  <a:cubicBezTo>
                    <a:pt x="120" y="2"/>
                    <a:pt x="100" y="0"/>
                    <a:pt x="99" y="8"/>
                  </a:cubicBezTo>
                  <a:cubicBezTo>
                    <a:pt x="98" y="16"/>
                    <a:pt x="116" y="16"/>
                    <a:pt x="122" y="16"/>
                  </a:cubicBezTo>
                  <a:cubicBezTo>
                    <a:pt x="121" y="22"/>
                    <a:pt x="113" y="21"/>
                    <a:pt x="108" y="22"/>
                  </a:cubicBezTo>
                  <a:cubicBezTo>
                    <a:pt x="103" y="23"/>
                    <a:pt x="95" y="25"/>
                    <a:pt x="89" y="24"/>
                  </a:cubicBezTo>
                  <a:cubicBezTo>
                    <a:pt x="89" y="16"/>
                    <a:pt x="95" y="4"/>
                    <a:pt x="82" y="10"/>
                  </a:cubicBezTo>
                  <a:cubicBezTo>
                    <a:pt x="82" y="5"/>
                    <a:pt x="79" y="3"/>
                    <a:pt x="75" y="2"/>
                  </a:cubicBezTo>
                  <a:cubicBezTo>
                    <a:pt x="67" y="1"/>
                    <a:pt x="69" y="4"/>
                    <a:pt x="65" y="7"/>
                  </a:cubicBezTo>
                  <a:cubicBezTo>
                    <a:pt x="59" y="12"/>
                    <a:pt x="56" y="14"/>
                    <a:pt x="59" y="22"/>
                  </a:cubicBezTo>
                  <a:cubicBezTo>
                    <a:pt x="61" y="25"/>
                    <a:pt x="73" y="41"/>
                    <a:pt x="60" y="38"/>
                  </a:cubicBezTo>
                  <a:cubicBezTo>
                    <a:pt x="51" y="36"/>
                    <a:pt x="57" y="20"/>
                    <a:pt x="47" y="24"/>
                  </a:cubicBezTo>
                  <a:cubicBezTo>
                    <a:pt x="37" y="27"/>
                    <a:pt x="42" y="39"/>
                    <a:pt x="49" y="41"/>
                  </a:cubicBezTo>
                  <a:cubicBezTo>
                    <a:pt x="50" y="42"/>
                    <a:pt x="72" y="39"/>
                    <a:pt x="64" y="48"/>
                  </a:cubicBezTo>
                  <a:cubicBezTo>
                    <a:pt x="60" y="53"/>
                    <a:pt x="50" y="40"/>
                    <a:pt x="47" y="48"/>
                  </a:cubicBezTo>
                  <a:cubicBezTo>
                    <a:pt x="44" y="55"/>
                    <a:pt x="61" y="55"/>
                    <a:pt x="55" y="66"/>
                  </a:cubicBezTo>
                  <a:cubicBezTo>
                    <a:pt x="46" y="59"/>
                    <a:pt x="35" y="77"/>
                    <a:pt x="26" y="69"/>
                  </a:cubicBezTo>
                  <a:cubicBezTo>
                    <a:pt x="21" y="64"/>
                    <a:pt x="25" y="56"/>
                    <a:pt x="23" y="51"/>
                  </a:cubicBezTo>
                  <a:cubicBezTo>
                    <a:pt x="20" y="43"/>
                    <a:pt x="12" y="46"/>
                    <a:pt x="11" y="54"/>
                  </a:cubicBezTo>
                  <a:cubicBezTo>
                    <a:pt x="7" y="48"/>
                    <a:pt x="0" y="62"/>
                    <a:pt x="0" y="68"/>
                  </a:cubicBezTo>
                  <a:cubicBezTo>
                    <a:pt x="0" y="74"/>
                    <a:pt x="5" y="84"/>
                    <a:pt x="9" y="89"/>
                  </a:cubicBezTo>
                  <a:cubicBezTo>
                    <a:pt x="11" y="91"/>
                    <a:pt x="14" y="92"/>
                    <a:pt x="16" y="94"/>
                  </a:cubicBezTo>
                  <a:cubicBezTo>
                    <a:pt x="18" y="97"/>
                    <a:pt x="17" y="98"/>
                    <a:pt x="19" y="101"/>
                  </a:cubicBezTo>
                  <a:cubicBezTo>
                    <a:pt x="22" y="108"/>
                    <a:pt x="24" y="114"/>
                    <a:pt x="26" y="121"/>
                  </a:cubicBezTo>
                  <a:cubicBezTo>
                    <a:pt x="26" y="127"/>
                    <a:pt x="28" y="126"/>
                    <a:pt x="26" y="132"/>
                  </a:cubicBezTo>
                  <a:cubicBezTo>
                    <a:pt x="25" y="135"/>
                    <a:pt x="21" y="136"/>
                    <a:pt x="20" y="139"/>
                  </a:cubicBezTo>
                  <a:cubicBezTo>
                    <a:pt x="17" y="149"/>
                    <a:pt x="24" y="153"/>
                    <a:pt x="31" y="153"/>
                  </a:cubicBezTo>
                  <a:cubicBezTo>
                    <a:pt x="40" y="154"/>
                    <a:pt x="43" y="151"/>
                    <a:pt x="46" y="144"/>
                  </a:cubicBezTo>
                  <a:cubicBezTo>
                    <a:pt x="48" y="139"/>
                    <a:pt x="45" y="126"/>
                    <a:pt x="55" y="128"/>
                  </a:cubicBezTo>
                  <a:cubicBezTo>
                    <a:pt x="43" y="152"/>
                    <a:pt x="82" y="144"/>
                    <a:pt x="89" y="130"/>
                  </a:cubicBezTo>
                  <a:cubicBezTo>
                    <a:pt x="92" y="126"/>
                    <a:pt x="90" y="121"/>
                    <a:pt x="93" y="117"/>
                  </a:cubicBezTo>
                  <a:cubicBezTo>
                    <a:pt x="95" y="115"/>
                    <a:pt x="99" y="116"/>
                    <a:pt x="100" y="115"/>
                  </a:cubicBezTo>
                  <a:cubicBezTo>
                    <a:pt x="102" y="114"/>
                    <a:pt x="102" y="111"/>
                    <a:pt x="103" y="109"/>
                  </a:cubicBezTo>
                  <a:cubicBezTo>
                    <a:pt x="106" y="106"/>
                    <a:pt x="110" y="99"/>
                    <a:pt x="108" y="95"/>
                  </a:cubicBezTo>
                  <a:cubicBezTo>
                    <a:pt x="105" y="90"/>
                    <a:pt x="101" y="93"/>
                    <a:pt x="95" y="92"/>
                  </a:cubicBezTo>
                  <a:cubicBezTo>
                    <a:pt x="94" y="85"/>
                    <a:pt x="101" y="80"/>
                    <a:pt x="98" y="73"/>
                  </a:cubicBezTo>
                  <a:cubicBezTo>
                    <a:pt x="94" y="62"/>
                    <a:pt x="89" y="68"/>
                    <a:pt x="80" y="69"/>
                  </a:cubicBezTo>
                  <a:cubicBezTo>
                    <a:pt x="81" y="64"/>
                    <a:pt x="87" y="61"/>
                    <a:pt x="91" y="59"/>
                  </a:cubicBezTo>
                  <a:cubicBezTo>
                    <a:pt x="93" y="59"/>
                    <a:pt x="93" y="59"/>
                    <a:pt x="93" y="59"/>
                  </a:cubicBezTo>
                  <a:cubicBezTo>
                    <a:pt x="93" y="59"/>
                    <a:pt x="111" y="51"/>
                    <a:pt x="112" y="48"/>
                  </a:cubicBezTo>
                  <a:cubicBezTo>
                    <a:pt x="111" y="48"/>
                    <a:pt x="111" y="48"/>
                    <a:pt x="110" y="48"/>
                  </a:cubicBezTo>
                  <a:cubicBezTo>
                    <a:pt x="110" y="42"/>
                    <a:pt x="128" y="37"/>
                    <a:pt x="131" y="28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54" name="Freeform 990"/>
            <p:cNvSpPr>
              <a:spLocks/>
            </p:cNvSpPr>
            <p:nvPr/>
          </p:nvSpPr>
          <p:spPr bwMode="auto">
            <a:xfrm>
              <a:off x="3118749" y="1651998"/>
              <a:ext cx="2408" cy="1204"/>
            </a:xfrm>
            <a:custGeom>
              <a:avLst/>
              <a:gdLst>
                <a:gd name="T0" fmla="*/ 2 w 2"/>
                <a:gd name="T1" fmla="*/ 0 h 2"/>
                <a:gd name="T2" fmla="*/ 0 w 2"/>
                <a:gd name="T3" fmla="*/ 2 h 2"/>
                <a:gd name="T4" fmla="*/ 1 w 2"/>
                <a:gd name="T5" fmla="*/ 2 h 2"/>
                <a:gd name="T6" fmla="*/ 2 w 2"/>
                <a:gd name="T7" fmla="*/ 0 h 2"/>
                <a:gd name="T8" fmla="*/ 2 w 2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1" y="2"/>
                  </a:cubicBezTo>
                  <a:cubicBezTo>
                    <a:pt x="1" y="1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55" name="Freeform 991"/>
            <p:cNvSpPr>
              <a:spLocks/>
            </p:cNvSpPr>
            <p:nvPr/>
          </p:nvSpPr>
          <p:spPr bwMode="auto">
            <a:xfrm>
              <a:off x="3020016" y="1642365"/>
              <a:ext cx="164956" cy="204689"/>
            </a:xfrm>
            <a:custGeom>
              <a:avLst/>
              <a:gdLst>
                <a:gd name="T0" fmla="*/ 65 w 214"/>
                <a:gd name="T1" fmla="*/ 237 h 264"/>
                <a:gd name="T2" fmla="*/ 78 w 214"/>
                <a:gd name="T3" fmla="*/ 239 h 264"/>
                <a:gd name="T4" fmla="*/ 83 w 214"/>
                <a:gd name="T5" fmla="*/ 239 h 264"/>
                <a:gd name="T6" fmla="*/ 81 w 214"/>
                <a:gd name="T7" fmla="*/ 232 h 264"/>
                <a:gd name="T8" fmla="*/ 99 w 214"/>
                <a:gd name="T9" fmla="*/ 222 h 264"/>
                <a:gd name="T10" fmla="*/ 96 w 214"/>
                <a:gd name="T11" fmla="*/ 212 h 264"/>
                <a:gd name="T12" fmla="*/ 96 w 214"/>
                <a:gd name="T13" fmla="*/ 206 h 264"/>
                <a:gd name="T14" fmla="*/ 92 w 214"/>
                <a:gd name="T15" fmla="*/ 201 h 264"/>
                <a:gd name="T16" fmla="*/ 89 w 214"/>
                <a:gd name="T17" fmla="*/ 192 h 264"/>
                <a:gd name="T18" fmla="*/ 93 w 214"/>
                <a:gd name="T19" fmla="*/ 182 h 264"/>
                <a:gd name="T20" fmla="*/ 99 w 214"/>
                <a:gd name="T21" fmla="*/ 159 h 264"/>
                <a:gd name="T22" fmla="*/ 97 w 214"/>
                <a:gd name="T23" fmla="*/ 137 h 264"/>
                <a:gd name="T24" fmla="*/ 88 w 214"/>
                <a:gd name="T25" fmla="*/ 123 h 264"/>
                <a:gd name="T26" fmla="*/ 106 w 214"/>
                <a:gd name="T27" fmla="*/ 116 h 264"/>
                <a:gd name="T28" fmla="*/ 116 w 214"/>
                <a:gd name="T29" fmla="*/ 95 h 264"/>
                <a:gd name="T30" fmla="*/ 128 w 214"/>
                <a:gd name="T31" fmla="*/ 85 h 264"/>
                <a:gd name="T32" fmla="*/ 150 w 214"/>
                <a:gd name="T33" fmla="*/ 91 h 264"/>
                <a:gd name="T34" fmla="*/ 165 w 214"/>
                <a:gd name="T35" fmla="*/ 76 h 264"/>
                <a:gd name="T36" fmla="*/ 185 w 214"/>
                <a:gd name="T37" fmla="*/ 60 h 264"/>
                <a:gd name="T38" fmla="*/ 199 w 214"/>
                <a:gd name="T39" fmla="*/ 42 h 264"/>
                <a:gd name="T40" fmla="*/ 202 w 214"/>
                <a:gd name="T41" fmla="*/ 28 h 264"/>
                <a:gd name="T42" fmla="*/ 191 w 214"/>
                <a:gd name="T43" fmla="*/ 27 h 264"/>
                <a:gd name="T44" fmla="*/ 182 w 214"/>
                <a:gd name="T45" fmla="*/ 18 h 264"/>
                <a:gd name="T46" fmla="*/ 162 w 214"/>
                <a:gd name="T47" fmla="*/ 6 h 264"/>
                <a:gd name="T48" fmla="*/ 160 w 214"/>
                <a:gd name="T49" fmla="*/ 10 h 264"/>
                <a:gd name="T50" fmla="*/ 131 w 214"/>
                <a:gd name="T51" fmla="*/ 12 h 264"/>
                <a:gd name="T52" fmla="*/ 132 w 214"/>
                <a:gd name="T53" fmla="*/ 11 h 264"/>
                <a:gd name="T54" fmla="*/ 131 w 214"/>
                <a:gd name="T55" fmla="*/ 12 h 264"/>
                <a:gd name="T56" fmla="*/ 132 w 214"/>
                <a:gd name="T57" fmla="*/ 14 h 264"/>
                <a:gd name="T58" fmla="*/ 130 w 214"/>
                <a:gd name="T59" fmla="*/ 14 h 264"/>
                <a:gd name="T60" fmla="*/ 133 w 214"/>
                <a:gd name="T61" fmla="*/ 29 h 264"/>
                <a:gd name="T62" fmla="*/ 117 w 214"/>
                <a:gd name="T63" fmla="*/ 24 h 264"/>
                <a:gd name="T64" fmla="*/ 107 w 214"/>
                <a:gd name="T65" fmla="*/ 44 h 264"/>
                <a:gd name="T66" fmla="*/ 86 w 214"/>
                <a:gd name="T67" fmla="*/ 83 h 264"/>
                <a:gd name="T68" fmla="*/ 86 w 214"/>
                <a:gd name="T69" fmla="*/ 93 h 264"/>
                <a:gd name="T70" fmla="*/ 82 w 214"/>
                <a:gd name="T71" fmla="*/ 105 h 264"/>
                <a:gd name="T72" fmla="*/ 79 w 214"/>
                <a:gd name="T73" fmla="*/ 115 h 264"/>
                <a:gd name="T74" fmla="*/ 85 w 214"/>
                <a:gd name="T75" fmla="*/ 122 h 264"/>
                <a:gd name="T76" fmla="*/ 52 w 214"/>
                <a:gd name="T77" fmla="*/ 141 h 264"/>
                <a:gd name="T78" fmla="*/ 57 w 214"/>
                <a:gd name="T79" fmla="*/ 153 h 264"/>
                <a:gd name="T80" fmla="*/ 48 w 214"/>
                <a:gd name="T81" fmla="*/ 151 h 264"/>
                <a:gd name="T82" fmla="*/ 34 w 214"/>
                <a:gd name="T83" fmla="*/ 170 h 264"/>
                <a:gd name="T84" fmla="*/ 22 w 214"/>
                <a:gd name="T85" fmla="*/ 177 h 264"/>
                <a:gd name="T86" fmla="*/ 29 w 214"/>
                <a:gd name="T87" fmla="*/ 191 h 264"/>
                <a:gd name="T88" fmla="*/ 23 w 214"/>
                <a:gd name="T89" fmla="*/ 195 h 264"/>
                <a:gd name="T90" fmla="*/ 9 w 214"/>
                <a:gd name="T91" fmla="*/ 205 h 264"/>
                <a:gd name="T92" fmla="*/ 0 w 214"/>
                <a:gd name="T93" fmla="*/ 218 h 264"/>
                <a:gd name="T94" fmla="*/ 9 w 214"/>
                <a:gd name="T95" fmla="*/ 232 h 264"/>
                <a:gd name="T96" fmla="*/ 30 w 214"/>
                <a:gd name="T97" fmla="*/ 251 h 264"/>
                <a:gd name="T98" fmla="*/ 31 w 214"/>
                <a:gd name="T99" fmla="*/ 247 h 264"/>
                <a:gd name="T100" fmla="*/ 43 w 214"/>
                <a:gd name="T101" fmla="*/ 247 h 264"/>
                <a:gd name="T102" fmla="*/ 33 w 214"/>
                <a:gd name="T103" fmla="*/ 254 h 264"/>
                <a:gd name="T104" fmla="*/ 50 w 214"/>
                <a:gd name="T105" fmla="*/ 264 h 264"/>
                <a:gd name="T106" fmla="*/ 65 w 214"/>
                <a:gd name="T107" fmla="*/ 237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14" h="264">
                  <a:moveTo>
                    <a:pt x="65" y="237"/>
                  </a:moveTo>
                  <a:cubicBezTo>
                    <a:pt x="70" y="234"/>
                    <a:pt x="75" y="236"/>
                    <a:pt x="78" y="239"/>
                  </a:cubicBezTo>
                  <a:cubicBezTo>
                    <a:pt x="79" y="239"/>
                    <a:pt x="81" y="239"/>
                    <a:pt x="83" y="239"/>
                  </a:cubicBezTo>
                  <a:cubicBezTo>
                    <a:pt x="82" y="238"/>
                    <a:pt x="82" y="234"/>
                    <a:pt x="81" y="232"/>
                  </a:cubicBezTo>
                  <a:cubicBezTo>
                    <a:pt x="90" y="233"/>
                    <a:pt x="98" y="232"/>
                    <a:pt x="99" y="222"/>
                  </a:cubicBezTo>
                  <a:cubicBezTo>
                    <a:pt x="99" y="222"/>
                    <a:pt x="96" y="213"/>
                    <a:pt x="96" y="212"/>
                  </a:cubicBezTo>
                  <a:cubicBezTo>
                    <a:pt x="96" y="211"/>
                    <a:pt x="97" y="208"/>
                    <a:pt x="96" y="206"/>
                  </a:cubicBezTo>
                  <a:cubicBezTo>
                    <a:pt x="95" y="204"/>
                    <a:pt x="93" y="203"/>
                    <a:pt x="92" y="201"/>
                  </a:cubicBezTo>
                  <a:cubicBezTo>
                    <a:pt x="90" y="196"/>
                    <a:pt x="88" y="198"/>
                    <a:pt x="89" y="192"/>
                  </a:cubicBezTo>
                  <a:cubicBezTo>
                    <a:pt x="89" y="189"/>
                    <a:pt x="92" y="184"/>
                    <a:pt x="93" y="182"/>
                  </a:cubicBezTo>
                  <a:cubicBezTo>
                    <a:pt x="97" y="173"/>
                    <a:pt x="100" y="169"/>
                    <a:pt x="99" y="159"/>
                  </a:cubicBezTo>
                  <a:cubicBezTo>
                    <a:pt x="98" y="155"/>
                    <a:pt x="99" y="140"/>
                    <a:pt x="97" y="137"/>
                  </a:cubicBezTo>
                  <a:cubicBezTo>
                    <a:pt x="94" y="131"/>
                    <a:pt x="81" y="134"/>
                    <a:pt x="88" y="123"/>
                  </a:cubicBezTo>
                  <a:cubicBezTo>
                    <a:pt x="92" y="118"/>
                    <a:pt x="101" y="119"/>
                    <a:pt x="106" y="116"/>
                  </a:cubicBezTo>
                  <a:cubicBezTo>
                    <a:pt x="114" y="111"/>
                    <a:pt x="115" y="104"/>
                    <a:pt x="116" y="95"/>
                  </a:cubicBezTo>
                  <a:cubicBezTo>
                    <a:pt x="116" y="87"/>
                    <a:pt x="115" y="82"/>
                    <a:pt x="128" y="85"/>
                  </a:cubicBezTo>
                  <a:cubicBezTo>
                    <a:pt x="134" y="86"/>
                    <a:pt x="142" y="93"/>
                    <a:pt x="150" y="91"/>
                  </a:cubicBezTo>
                  <a:cubicBezTo>
                    <a:pt x="155" y="89"/>
                    <a:pt x="160" y="80"/>
                    <a:pt x="165" y="76"/>
                  </a:cubicBezTo>
                  <a:cubicBezTo>
                    <a:pt x="172" y="71"/>
                    <a:pt x="179" y="67"/>
                    <a:pt x="185" y="60"/>
                  </a:cubicBezTo>
                  <a:cubicBezTo>
                    <a:pt x="191" y="54"/>
                    <a:pt x="194" y="47"/>
                    <a:pt x="199" y="42"/>
                  </a:cubicBezTo>
                  <a:cubicBezTo>
                    <a:pt x="205" y="36"/>
                    <a:pt x="214" y="33"/>
                    <a:pt x="202" y="28"/>
                  </a:cubicBezTo>
                  <a:cubicBezTo>
                    <a:pt x="199" y="27"/>
                    <a:pt x="194" y="28"/>
                    <a:pt x="191" y="27"/>
                  </a:cubicBezTo>
                  <a:cubicBezTo>
                    <a:pt x="186" y="25"/>
                    <a:pt x="185" y="21"/>
                    <a:pt x="182" y="18"/>
                  </a:cubicBezTo>
                  <a:cubicBezTo>
                    <a:pt x="175" y="11"/>
                    <a:pt x="172" y="7"/>
                    <a:pt x="162" y="6"/>
                  </a:cubicBezTo>
                  <a:cubicBezTo>
                    <a:pt x="161" y="6"/>
                    <a:pt x="160" y="9"/>
                    <a:pt x="160" y="10"/>
                  </a:cubicBezTo>
                  <a:cubicBezTo>
                    <a:pt x="155" y="4"/>
                    <a:pt x="132" y="0"/>
                    <a:pt x="131" y="12"/>
                  </a:cubicBezTo>
                  <a:cubicBezTo>
                    <a:pt x="132" y="11"/>
                    <a:pt x="132" y="11"/>
                    <a:pt x="132" y="11"/>
                  </a:cubicBezTo>
                  <a:cubicBezTo>
                    <a:pt x="132" y="11"/>
                    <a:pt x="131" y="11"/>
                    <a:pt x="131" y="12"/>
                  </a:cubicBezTo>
                  <a:cubicBezTo>
                    <a:pt x="131" y="12"/>
                    <a:pt x="131" y="13"/>
                    <a:pt x="132" y="14"/>
                  </a:cubicBezTo>
                  <a:cubicBezTo>
                    <a:pt x="131" y="14"/>
                    <a:pt x="130" y="14"/>
                    <a:pt x="130" y="14"/>
                  </a:cubicBezTo>
                  <a:cubicBezTo>
                    <a:pt x="127" y="19"/>
                    <a:pt x="128" y="26"/>
                    <a:pt x="133" y="29"/>
                  </a:cubicBezTo>
                  <a:cubicBezTo>
                    <a:pt x="124" y="30"/>
                    <a:pt x="126" y="19"/>
                    <a:pt x="117" y="24"/>
                  </a:cubicBezTo>
                  <a:cubicBezTo>
                    <a:pt x="111" y="27"/>
                    <a:pt x="110" y="39"/>
                    <a:pt x="107" y="44"/>
                  </a:cubicBezTo>
                  <a:cubicBezTo>
                    <a:pt x="101" y="57"/>
                    <a:pt x="87" y="69"/>
                    <a:pt x="86" y="83"/>
                  </a:cubicBezTo>
                  <a:cubicBezTo>
                    <a:pt x="86" y="87"/>
                    <a:pt x="87" y="88"/>
                    <a:pt x="86" y="93"/>
                  </a:cubicBezTo>
                  <a:cubicBezTo>
                    <a:pt x="85" y="97"/>
                    <a:pt x="83" y="101"/>
                    <a:pt x="82" y="105"/>
                  </a:cubicBezTo>
                  <a:cubicBezTo>
                    <a:pt x="82" y="108"/>
                    <a:pt x="79" y="112"/>
                    <a:pt x="79" y="115"/>
                  </a:cubicBezTo>
                  <a:cubicBezTo>
                    <a:pt x="80" y="118"/>
                    <a:pt x="85" y="119"/>
                    <a:pt x="85" y="122"/>
                  </a:cubicBezTo>
                  <a:cubicBezTo>
                    <a:pt x="87" y="137"/>
                    <a:pt x="56" y="123"/>
                    <a:pt x="52" y="141"/>
                  </a:cubicBezTo>
                  <a:cubicBezTo>
                    <a:pt x="51" y="145"/>
                    <a:pt x="59" y="149"/>
                    <a:pt x="57" y="153"/>
                  </a:cubicBezTo>
                  <a:cubicBezTo>
                    <a:pt x="55" y="163"/>
                    <a:pt x="50" y="151"/>
                    <a:pt x="48" y="151"/>
                  </a:cubicBezTo>
                  <a:cubicBezTo>
                    <a:pt x="41" y="150"/>
                    <a:pt x="34" y="162"/>
                    <a:pt x="34" y="170"/>
                  </a:cubicBezTo>
                  <a:cubicBezTo>
                    <a:pt x="30" y="173"/>
                    <a:pt x="24" y="170"/>
                    <a:pt x="22" y="177"/>
                  </a:cubicBezTo>
                  <a:cubicBezTo>
                    <a:pt x="19" y="184"/>
                    <a:pt x="27" y="186"/>
                    <a:pt x="29" y="191"/>
                  </a:cubicBezTo>
                  <a:cubicBezTo>
                    <a:pt x="34" y="203"/>
                    <a:pt x="28" y="195"/>
                    <a:pt x="23" y="195"/>
                  </a:cubicBezTo>
                  <a:cubicBezTo>
                    <a:pt x="16" y="195"/>
                    <a:pt x="13" y="198"/>
                    <a:pt x="9" y="205"/>
                  </a:cubicBezTo>
                  <a:cubicBezTo>
                    <a:pt x="8" y="206"/>
                    <a:pt x="0" y="218"/>
                    <a:pt x="0" y="218"/>
                  </a:cubicBezTo>
                  <a:cubicBezTo>
                    <a:pt x="0" y="222"/>
                    <a:pt x="8" y="228"/>
                    <a:pt x="9" y="232"/>
                  </a:cubicBezTo>
                  <a:cubicBezTo>
                    <a:pt x="15" y="244"/>
                    <a:pt x="14" y="252"/>
                    <a:pt x="30" y="251"/>
                  </a:cubicBezTo>
                  <a:cubicBezTo>
                    <a:pt x="30" y="250"/>
                    <a:pt x="31" y="248"/>
                    <a:pt x="31" y="247"/>
                  </a:cubicBezTo>
                  <a:cubicBezTo>
                    <a:pt x="35" y="245"/>
                    <a:pt x="42" y="241"/>
                    <a:pt x="43" y="247"/>
                  </a:cubicBezTo>
                  <a:cubicBezTo>
                    <a:pt x="46" y="256"/>
                    <a:pt x="37" y="251"/>
                    <a:pt x="33" y="254"/>
                  </a:cubicBezTo>
                  <a:cubicBezTo>
                    <a:pt x="24" y="263"/>
                    <a:pt x="45" y="259"/>
                    <a:pt x="50" y="264"/>
                  </a:cubicBezTo>
                  <a:cubicBezTo>
                    <a:pt x="59" y="258"/>
                    <a:pt x="53" y="242"/>
                    <a:pt x="65" y="237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56" name="Freeform 992"/>
            <p:cNvSpPr>
              <a:spLocks/>
            </p:cNvSpPr>
            <p:nvPr/>
          </p:nvSpPr>
          <p:spPr bwMode="auto">
            <a:xfrm>
              <a:off x="3400497" y="1902441"/>
              <a:ext cx="0" cy="2408"/>
            </a:xfrm>
            <a:custGeom>
              <a:avLst/>
              <a:gdLst>
                <a:gd name="T0" fmla="*/ 1 w 1"/>
                <a:gd name="T1" fmla="*/ 2 h 2"/>
                <a:gd name="T2" fmla="*/ 0 w 1"/>
                <a:gd name="T3" fmla="*/ 0 h 2"/>
                <a:gd name="T4" fmla="*/ 1 w 1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1" y="2"/>
                  </a:moveTo>
                  <a:cubicBezTo>
                    <a:pt x="1" y="2"/>
                    <a:pt x="0" y="1"/>
                    <a:pt x="0" y="0"/>
                  </a:cubicBezTo>
                  <a:cubicBezTo>
                    <a:pt x="0" y="1"/>
                    <a:pt x="1" y="2"/>
                    <a:pt x="1" y="2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57" name="Freeform 993"/>
            <p:cNvSpPr>
              <a:spLocks/>
            </p:cNvSpPr>
            <p:nvPr/>
          </p:nvSpPr>
          <p:spPr bwMode="auto">
            <a:xfrm>
              <a:off x="3225910" y="1766383"/>
              <a:ext cx="3613" cy="3612"/>
            </a:xfrm>
            <a:custGeom>
              <a:avLst/>
              <a:gdLst>
                <a:gd name="T0" fmla="*/ 3 w 4"/>
                <a:gd name="T1" fmla="*/ 4 h 4"/>
                <a:gd name="T2" fmla="*/ 0 w 4"/>
                <a:gd name="T3" fmla="*/ 1 h 4"/>
                <a:gd name="T4" fmla="*/ 3 w 4"/>
                <a:gd name="T5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4">
                  <a:moveTo>
                    <a:pt x="3" y="4"/>
                  </a:moveTo>
                  <a:cubicBezTo>
                    <a:pt x="4" y="1"/>
                    <a:pt x="1" y="0"/>
                    <a:pt x="0" y="1"/>
                  </a:cubicBezTo>
                  <a:cubicBezTo>
                    <a:pt x="1" y="2"/>
                    <a:pt x="2" y="3"/>
                    <a:pt x="3" y="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58" name="Freeform 994"/>
            <p:cNvSpPr>
              <a:spLocks/>
            </p:cNvSpPr>
            <p:nvPr/>
          </p:nvSpPr>
          <p:spPr bwMode="auto">
            <a:xfrm>
              <a:off x="3166911" y="1803709"/>
              <a:ext cx="0" cy="1204"/>
            </a:xfrm>
            <a:custGeom>
              <a:avLst/>
              <a:gdLst>
                <a:gd name="T0" fmla="*/ 1 w 1"/>
                <a:gd name="T1" fmla="*/ 2 h 3"/>
                <a:gd name="T2" fmla="*/ 0 w 1"/>
                <a:gd name="T3" fmla="*/ 1 h 3"/>
                <a:gd name="T4" fmla="*/ 0 w 1"/>
                <a:gd name="T5" fmla="*/ 3 h 3"/>
                <a:gd name="T6" fmla="*/ 0 w 1"/>
                <a:gd name="T7" fmla="*/ 3 h 3"/>
                <a:gd name="T8" fmla="*/ 1 w 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3">
                  <a:moveTo>
                    <a:pt x="1" y="2"/>
                  </a:moveTo>
                  <a:cubicBezTo>
                    <a:pt x="1" y="1"/>
                    <a:pt x="0" y="0"/>
                    <a:pt x="0" y="1"/>
                  </a:cubicBezTo>
                  <a:cubicBezTo>
                    <a:pt x="0" y="2"/>
                    <a:pt x="0" y="2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1" y="2"/>
                    <a:pt x="1" y="2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59" name="Freeform 995"/>
            <p:cNvSpPr>
              <a:spLocks/>
            </p:cNvSpPr>
            <p:nvPr/>
          </p:nvSpPr>
          <p:spPr bwMode="auto">
            <a:xfrm>
              <a:off x="3361968" y="2154088"/>
              <a:ext cx="6021" cy="4816"/>
            </a:xfrm>
            <a:custGeom>
              <a:avLst/>
              <a:gdLst>
                <a:gd name="T0" fmla="*/ 1 w 8"/>
                <a:gd name="T1" fmla="*/ 5 h 6"/>
                <a:gd name="T2" fmla="*/ 4 w 8"/>
                <a:gd name="T3" fmla="*/ 6 h 6"/>
                <a:gd name="T4" fmla="*/ 8 w 8"/>
                <a:gd name="T5" fmla="*/ 6 h 6"/>
                <a:gd name="T6" fmla="*/ 1 w 8"/>
                <a:gd name="T7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6">
                  <a:moveTo>
                    <a:pt x="1" y="5"/>
                  </a:moveTo>
                  <a:cubicBezTo>
                    <a:pt x="2" y="6"/>
                    <a:pt x="3" y="6"/>
                    <a:pt x="4" y="6"/>
                  </a:cubicBezTo>
                  <a:cubicBezTo>
                    <a:pt x="5" y="6"/>
                    <a:pt x="6" y="6"/>
                    <a:pt x="8" y="6"/>
                  </a:cubicBezTo>
                  <a:cubicBezTo>
                    <a:pt x="5" y="0"/>
                    <a:pt x="0" y="3"/>
                    <a:pt x="1" y="5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60" name="Freeform 996"/>
            <p:cNvSpPr>
              <a:spLocks/>
            </p:cNvSpPr>
            <p:nvPr/>
          </p:nvSpPr>
          <p:spPr bwMode="auto">
            <a:xfrm>
              <a:off x="3138013" y="1685711"/>
              <a:ext cx="316667" cy="497274"/>
            </a:xfrm>
            <a:custGeom>
              <a:avLst/>
              <a:gdLst>
                <a:gd name="T0" fmla="*/ 357 w 410"/>
                <a:gd name="T1" fmla="*/ 501 h 642"/>
                <a:gd name="T2" fmla="*/ 369 w 410"/>
                <a:gd name="T3" fmla="*/ 481 h 642"/>
                <a:gd name="T4" fmla="*/ 408 w 410"/>
                <a:gd name="T5" fmla="*/ 436 h 642"/>
                <a:gd name="T6" fmla="*/ 389 w 410"/>
                <a:gd name="T7" fmla="*/ 401 h 642"/>
                <a:gd name="T8" fmla="*/ 371 w 410"/>
                <a:gd name="T9" fmla="*/ 396 h 642"/>
                <a:gd name="T10" fmla="*/ 329 w 410"/>
                <a:gd name="T11" fmla="*/ 353 h 642"/>
                <a:gd name="T12" fmla="*/ 325 w 410"/>
                <a:gd name="T13" fmla="*/ 313 h 642"/>
                <a:gd name="T14" fmla="*/ 345 w 410"/>
                <a:gd name="T15" fmla="*/ 309 h 642"/>
                <a:gd name="T16" fmla="*/ 340 w 410"/>
                <a:gd name="T17" fmla="*/ 283 h 642"/>
                <a:gd name="T18" fmla="*/ 349 w 410"/>
                <a:gd name="T19" fmla="*/ 285 h 642"/>
                <a:gd name="T20" fmla="*/ 321 w 410"/>
                <a:gd name="T21" fmla="*/ 253 h 642"/>
                <a:gd name="T22" fmla="*/ 331 w 410"/>
                <a:gd name="T23" fmla="*/ 228 h 642"/>
                <a:gd name="T24" fmla="*/ 305 w 410"/>
                <a:gd name="T25" fmla="*/ 218 h 642"/>
                <a:gd name="T26" fmla="*/ 284 w 410"/>
                <a:gd name="T27" fmla="*/ 209 h 642"/>
                <a:gd name="T28" fmla="*/ 280 w 410"/>
                <a:gd name="T29" fmla="*/ 194 h 642"/>
                <a:gd name="T30" fmla="*/ 304 w 410"/>
                <a:gd name="T31" fmla="*/ 176 h 642"/>
                <a:gd name="T32" fmla="*/ 271 w 410"/>
                <a:gd name="T33" fmla="*/ 158 h 642"/>
                <a:gd name="T34" fmla="*/ 261 w 410"/>
                <a:gd name="T35" fmla="*/ 145 h 642"/>
                <a:gd name="T36" fmla="*/ 249 w 410"/>
                <a:gd name="T37" fmla="*/ 112 h 642"/>
                <a:gd name="T38" fmla="*/ 213 w 410"/>
                <a:gd name="T39" fmla="*/ 92 h 642"/>
                <a:gd name="T40" fmla="*/ 177 w 410"/>
                <a:gd name="T41" fmla="*/ 104 h 642"/>
                <a:gd name="T42" fmla="*/ 241 w 410"/>
                <a:gd name="T43" fmla="*/ 68 h 642"/>
                <a:gd name="T44" fmla="*/ 144 w 410"/>
                <a:gd name="T45" fmla="*/ 32 h 642"/>
                <a:gd name="T46" fmla="*/ 129 w 410"/>
                <a:gd name="T47" fmla="*/ 64 h 642"/>
                <a:gd name="T48" fmla="*/ 122 w 410"/>
                <a:gd name="T49" fmla="*/ 88 h 642"/>
                <a:gd name="T50" fmla="*/ 114 w 410"/>
                <a:gd name="T51" fmla="*/ 106 h 642"/>
                <a:gd name="T52" fmla="*/ 104 w 410"/>
                <a:gd name="T53" fmla="*/ 133 h 642"/>
                <a:gd name="T54" fmla="*/ 80 w 410"/>
                <a:gd name="T55" fmla="*/ 112 h 642"/>
                <a:gd name="T56" fmla="*/ 148 w 410"/>
                <a:gd name="T57" fmla="*/ 12 h 642"/>
                <a:gd name="T58" fmla="*/ 23 w 410"/>
                <a:gd name="T59" fmla="*/ 80 h 642"/>
                <a:gd name="T60" fmla="*/ 8 w 410"/>
                <a:gd name="T61" fmla="*/ 120 h 642"/>
                <a:gd name="T62" fmla="*/ 38 w 410"/>
                <a:gd name="T63" fmla="*/ 154 h 642"/>
                <a:gd name="T64" fmla="*/ 37 w 410"/>
                <a:gd name="T65" fmla="*/ 155 h 642"/>
                <a:gd name="T66" fmla="*/ 0 w 410"/>
                <a:gd name="T67" fmla="*/ 153 h 642"/>
                <a:gd name="T68" fmla="*/ 38 w 410"/>
                <a:gd name="T69" fmla="*/ 183 h 642"/>
                <a:gd name="T70" fmla="*/ 87 w 410"/>
                <a:gd name="T71" fmla="*/ 210 h 642"/>
                <a:gd name="T72" fmla="*/ 127 w 410"/>
                <a:gd name="T73" fmla="*/ 228 h 642"/>
                <a:gd name="T74" fmla="*/ 161 w 410"/>
                <a:gd name="T75" fmla="*/ 237 h 642"/>
                <a:gd name="T76" fmla="*/ 164 w 410"/>
                <a:gd name="T77" fmla="*/ 231 h 642"/>
                <a:gd name="T78" fmla="*/ 167 w 410"/>
                <a:gd name="T79" fmla="*/ 248 h 642"/>
                <a:gd name="T80" fmla="*/ 180 w 410"/>
                <a:gd name="T81" fmla="*/ 257 h 642"/>
                <a:gd name="T82" fmla="*/ 190 w 410"/>
                <a:gd name="T83" fmla="*/ 317 h 642"/>
                <a:gd name="T84" fmla="*/ 205 w 410"/>
                <a:gd name="T85" fmla="*/ 377 h 642"/>
                <a:gd name="T86" fmla="*/ 181 w 410"/>
                <a:gd name="T87" fmla="*/ 457 h 642"/>
                <a:gd name="T88" fmla="*/ 96 w 410"/>
                <a:gd name="T89" fmla="*/ 457 h 642"/>
                <a:gd name="T90" fmla="*/ 97 w 410"/>
                <a:gd name="T91" fmla="*/ 473 h 642"/>
                <a:gd name="T92" fmla="*/ 201 w 410"/>
                <a:gd name="T93" fmla="*/ 481 h 642"/>
                <a:gd name="T94" fmla="*/ 164 w 410"/>
                <a:gd name="T95" fmla="*/ 530 h 642"/>
                <a:gd name="T96" fmla="*/ 185 w 410"/>
                <a:gd name="T97" fmla="*/ 590 h 642"/>
                <a:gd name="T98" fmla="*/ 208 w 410"/>
                <a:gd name="T99" fmla="*/ 602 h 642"/>
                <a:gd name="T100" fmla="*/ 285 w 410"/>
                <a:gd name="T101" fmla="*/ 638 h 642"/>
                <a:gd name="T102" fmla="*/ 261 w 410"/>
                <a:gd name="T103" fmla="*/ 598 h 642"/>
                <a:gd name="T104" fmla="*/ 233 w 410"/>
                <a:gd name="T105" fmla="*/ 546 h 642"/>
                <a:gd name="T106" fmla="*/ 285 w 410"/>
                <a:gd name="T107" fmla="*/ 590 h 642"/>
                <a:gd name="T108" fmla="*/ 290 w 410"/>
                <a:gd name="T109" fmla="*/ 611 h 642"/>
                <a:gd name="T110" fmla="*/ 313 w 410"/>
                <a:gd name="T111" fmla="*/ 538 h 642"/>
                <a:gd name="T112" fmla="*/ 289 w 410"/>
                <a:gd name="T113" fmla="*/ 478 h 642"/>
                <a:gd name="T114" fmla="*/ 292 w 410"/>
                <a:gd name="T115" fmla="*/ 449 h 642"/>
                <a:gd name="T116" fmla="*/ 304 w 410"/>
                <a:gd name="T117" fmla="*/ 435 h 642"/>
                <a:gd name="T118" fmla="*/ 349 w 410"/>
                <a:gd name="T119" fmla="*/ 505 h 6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10" h="642">
                  <a:moveTo>
                    <a:pt x="349" y="505"/>
                  </a:moveTo>
                  <a:cubicBezTo>
                    <a:pt x="357" y="501"/>
                    <a:pt x="357" y="501"/>
                    <a:pt x="357" y="501"/>
                  </a:cubicBezTo>
                  <a:cubicBezTo>
                    <a:pt x="357" y="497"/>
                    <a:pt x="357" y="489"/>
                    <a:pt x="357" y="485"/>
                  </a:cubicBezTo>
                  <a:cubicBezTo>
                    <a:pt x="361" y="485"/>
                    <a:pt x="365" y="485"/>
                    <a:pt x="369" y="481"/>
                  </a:cubicBezTo>
                  <a:cubicBezTo>
                    <a:pt x="369" y="477"/>
                    <a:pt x="373" y="473"/>
                    <a:pt x="373" y="473"/>
                  </a:cubicBezTo>
                  <a:cubicBezTo>
                    <a:pt x="393" y="469"/>
                    <a:pt x="393" y="449"/>
                    <a:pt x="408" y="436"/>
                  </a:cubicBezTo>
                  <a:cubicBezTo>
                    <a:pt x="410" y="425"/>
                    <a:pt x="398" y="421"/>
                    <a:pt x="389" y="422"/>
                  </a:cubicBezTo>
                  <a:cubicBezTo>
                    <a:pt x="390" y="414"/>
                    <a:pt x="397" y="407"/>
                    <a:pt x="389" y="401"/>
                  </a:cubicBezTo>
                  <a:cubicBezTo>
                    <a:pt x="383" y="397"/>
                    <a:pt x="374" y="399"/>
                    <a:pt x="368" y="399"/>
                  </a:cubicBezTo>
                  <a:cubicBezTo>
                    <a:pt x="369" y="396"/>
                    <a:pt x="370" y="395"/>
                    <a:pt x="371" y="396"/>
                  </a:cubicBezTo>
                  <a:cubicBezTo>
                    <a:pt x="375" y="391"/>
                    <a:pt x="380" y="385"/>
                    <a:pt x="377" y="381"/>
                  </a:cubicBezTo>
                  <a:cubicBezTo>
                    <a:pt x="361" y="373"/>
                    <a:pt x="341" y="369"/>
                    <a:pt x="329" y="353"/>
                  </a:cubicBezTo>
                  <a:cubicBezTo>
                    <a:pt x="325" y="345"/>
                    <a:pt x="321" y="337"/>
                    <a:pt x="317" y="333"/>
                  </a:cubicBezTo>
                  <a:cubicBezTo>
                    <a:pt x="313" y="321"/>
                    <a:pt x="317" y="317"/>
                    <a:pt x="325" y="313"/>
                  </a:cubicBezTo>
                  <a:cubicBezTo>
                    <a:pt x="325" y="309"/>
                    <a:pt x="321" y="309"/>
                    <a:pt x="321" y="305"/>
                  </a:cubicBezTo>
                  <a:cubicBezTo>
                    <a:pt x="329" y="305"/>
                    <a:pt x="337" y="305"/>
                    <a:pt x="345" y="309"/>
                  </a:cubicBezTo>
                  <a:cubicBezTo>
                    <a:pt x="357" y="309"/>
                    <a:pt x="353" y="301"/>
                    <a:pt x="353" y="297"/>
                  </a:cubicBezTo>
                  <a:cubicBezTo>
                    <a:pt x="350" y="290"/>
                    <a:pt x="344" y="286"/>
                    <a:pt x="340" y="283"/>
                  </a:cubicBezTo>
                  <a:cubicBezTo>
                    <a:pt x="341" y="285"/>
                    <a:pt x="341" y="286"/>
                    <a:pt x="339" y="281"/>
                  </a:cubicBezTo>
                  <a:cubicBezTo>
                    <a:pt x="341" y="281"/>
                    <a:pt x="345" y="285"/>
                    <a:pt x="349" y="285"/>
                  </a:cubicBezTo>
                  <a:cubicBezTo>
                    <a:pt x="357" y="273"/>
                    <a:pt x="357" y="261"/>
                    <a:pt x="349" y="253"/>
                  </a:cubicBezTo>
                  <a:cubicBezTo>
                    <a:pt x="337" y="241"/>
                    <a:pt x="329" y="261"/>
                    <a:pt x="321" y="253"/>
                  </a:cubicBezTo>
                  <a:cubicBezTo>
                    <a:pt x="321" y="249"/>
                    <a:pt x="325" y="245"/>
                    <a:pt x="325" y="242"/>
                  </a:cubicBezTo>
                  <a:cubicBezTo>
                    <a:pt x="329" y="239"/>
                    <a:pt x="349" y="226"/>
                    <a:pt x="331" y="228"/>
                  </a:cubicBezTo>
                  <a:cubicBezTo>
                    <a:pt x="338" y="218"/>
                    <a:pt x="324" y="217"/>
                    <a:pt x="319" y="219"/>
                  </a:cubicBezTo>
                  <a:cubicBezTo>
                    <a:pt x="309" y="223"/>
                    <a:pt x="314" y="220"/>
                    <a:pt x="305" y="218"/>
                  </a:cubicBezTo>
                  <a:cubicBezTo>
                    <a:pt x="306" y="212"/>
                    <a:pt x="314" y="209"/>
                    <a:pt x="308" y="205"/>
                  </a:cubicBezTo>
                  <a:cubicBezTo>
                    <a:pt x="302" y="200"/>
                    <a:pt x="291" y="207"/>
                    <a:pt x="284" y="209"/>
                  </a:cubicBezTo>
                  <a:cubicBezTo>
                    <a:pt x="280" y="210"/>
                    <a:pt x="271" y="214"/>
                    <a:pt x="269" y="208"/>
                  </a:cubicBezTo>
                  <a:cubicBezTo>
                    <a:pt x="268" y="204"/>
                    <a:pt x="277" y="195"/>
                    <a:pt x="280" y="194"/>
                  </a:cubicBezTo>
                  <a:cubicBezTo>
                    <a:pt x="287" y="192"/>
                    <a:pt x="292" y="198"/>
                    <a:pt x="298" y="196"/>
                  </a:cubicBezTo>
                  <a:cubicBezTo>
                    <a:pt x="305" y="194"/>
                    <a:pt x="306" y="182"/>
                    <a:pt x="304" y="176"/>
                  </a:cubicBezTo>
                  <a:cubicBezTo>
                    <a:pt x="296" y="156"/>
                    <a:pt x="279" y="170"/>
                    <a:pt x="268" y="176"/>
                  </a:cubicBezTo>
                  <a:cubicBezTo>
                    <a:pt x="269" y="170"/>
                    <a:pt x="275" y="164"/>
                    <a:pt x="271" y="158"/>
                  </a:cubicBezTo>
                  <a:cubicBezTo>
                    <a:pt x="268" y="154"/>
                    <a:pt x="259" y="156"/>
                    <a:pt x="255" y="150"/>
                  </a:cubicBezTo>
                  <a:cubicBezTo>
                    <a:pt x="261" y="149"/>
                    <a:pt x="265" y="149"/>
                    <a:pt x="261" y="145"/>
                  </a:cubicBezTo>
                  <a:cubicBezTo>
                    <a:pt x="253" y="145"/>
                    <a:pt x="253" y="137"/>
                    <a:pt x="245" y="137"/>
                  </a:cubicBezTo>
                  <a:cubicBezTo>
                    <a:pt x="245" y="128"/>
                    <a:pt x="261" y="120"/>
                    <a:pt x="249" y="112"/>
                  </a:cubicBezTo>
                  <a:cubicBezTo>
                    <a:pt x="249" y="112"/>
                    <a:pt x="245" y="116"/>
                    <a:pt x="241" y="116"/>
                  </a:cubicBezTo>
                  <a:cubicBezTo>
                    <a:pt x="225" y="116"/>
                    <a:pt x="225" y="92"/>
                    <a:pt x="213" y="92"/>
                  </a:cubicBezTo>
                  <a:cubicBezTo>
                    <a:pt x="189" y="96"/>
                    <a:pt x="201" y="112"/>
                    <a:pt x="197" y="120"/>
                  </a:cubicBezTo>
                  <a:cubicBezTo>
                    <a:pt x="189" y="124"/>
                    <a:pt x="172" y="116"/>
                    <a:pt x="177" y="104"/>
                  </a:cubicBezTo>
                  <a:cubicBezTo>
                    <a:pt x="185" y="80"/>
                    <a:pt x="213" y="84"/>
                    <a:pt x="233" y="88"/>
                  </a:cubicBezTo>
                  <a:cubicBezTo>
                    <a:pt x="245" y="92"/>
                    <a:pt x="249" y="76"/>
                    <a:pt x="241" y="68"/>
                  </a:cubicBezTo>
                  <a:cubicBezTo>
                    <a:pt x="221" y="48"/>
                    <a:pt x="201" y="20"/>
                    <a:pt x="172" y="28"/>
                  </a:cubicBezTo>
                  <a:cubicBezTo>
                    <a:pt x="164" y="28"/>
                    <a:pt x="156" y="40"/>
                    <a:pt x="144" y="32"/>
                  </a:cubicBezTo>
                  <a:cubicBezTo>
                    <a:pt x="140" y="44"/>
                    <a:pt x="128" y="40"/>
                    <a:pt x="124" y="47"/>
                  </a:cubicBezTo>
                  <a:cubicBezTo>
                    <a:pt x="122" y="53"/>
                    <a:pt x="129" y="58"/>
                    <a:pt x="129" y="64"/>
                  </a:cubicBezTo>
                  <a:cubicBezTo>
                    <a:pt x="117" y="41"/>
                    <a:pt x="89" y="77"/>
                    <a:pt x="112" y="82"/>
                  </a:cubicBezTo>
                  <a:cubicBezTo>
                    <a:pt x="119" y="83"/>
                    <a:pt x="123" y="79"/>
                    <a:pt x="122" y="88"/>
                  </a:cubicBezTo>
                  <a:cubicBezTo>
                    <a:pt x="122" y="93"/>
                    <a:pt x="119" y="104"/>
                    <a:pt x="117" y="109"/>
                  </a:cubicBezTo>
                  <a:cubicBezTo>
                    <a:pt x="115" y="107"/>
                    <a:pt x="114" y="106"/>
                    <a:pt x="114" y="106"/>
                  </a:cubicBezTo>
                  <a:cubicBezTo>
                    <a:pt x="107" y="97"/>
                    <a:pt x="99" y="86"/>
                    <a:pt x="92" y="100"/>
                  </a:cubicBezTo>
                  <a:cubicBezTo>
                    <a:pt x="88" y="112"/>
                    <a:pt x="100" y="120"/>
                    <a:pt x="104" y="133"/>
                  </a:cubicBezTo>
                  <a:cubicBezTo>
                    <a:pt x="100" y="137"/>
                    <a:pt x="100" y="137"/>
                    <a:pt x="100" y="137"/>
                  </a:cubicBezTo>
                  <a:cubicBezTo>
                    <a:pt x="88" y="137"/>
                    <a:pt x="84" y="120"/>
                    <a:pt x="80" y="112"/>
                  </a:cubicBezTo>
                  <a:cubicBezTo>
                    <a:pt x="76" y="76"/>
                    <a:pt x="96" y="44"/>
                    <a:pt x="128" y="28"/>
                  </a:cubicBezTo>
                  <a:cubicBezTo>
                    <a:pt x="136" y="24"/>
                    <a:pt x="152" y="16"/>
                    <a:pt x="148" y="12"/>
                  </a:cubicBezTo>
                  <a:cubicBezTo>
                    <a:pt x="148" y="0"/>
                    <a:pt x="132" y="0"/>
                    <a:pt x="120" y="0"/>
                  </a:cubicBezTo>
                  <a:cubicBezTo>
                    <a:pt x="80" y="8"/>
                    <a:pt x="32" y="36"/>
                    <a:pt x="23" y="80"/>
                  </a:cubicBezTo>
                  <a:cubicBezTo>
                    <a:pt x="20" y="80"/>
                    <a:pt x="16" y="80"/>
                    <a:pt x="16" y="80"/>
                  </a:cubicBezTo>
                  <a:cubicBezTo>
                    <a:pt x="12" y="92"/>
                    <a:pt x="0" y="108"/>
                    <a:pt x="8" y="120"/>
                  </a:cubicBezTo>
                  <a:cubicBezTo>
                    <a:pt x="16" y="133"/>
                    <a:pt x="53" y="123"/>
                    <a:pt x="41" y="146"/>
                  </a:cubicBezTo>
                  <a:cubicBezTo>
                    <a:pt x="40" y="148"/>
                    <a:pt x="38" y="152"/>
                    <a:pt x="38" y="154"/>
                  </a:cubicBezTo>
                  <a:cubicBezTo>
                    <a:pt x="38" y="155"/>
                    <a:pt x="38" y="156"/>
                    <a:pt x="38" y="155"/>
                  </a:cubicBezTo>
                  <a:cubicBezTo>
                    <a:pt x="38" y="155"/>
                    <a:pt x="38" y="155"/>
                    <a:pt x="37" y="155"/>
                  </a:cubicBezTo>
                  <a:cubicBezTo>
                    <a:pt x="37" y="157"/>
                    <a:pt x="37" y="157"/>
                    <a:pt x="37" y="155"/>
                  </a:cubicBezTo>
                  <a:cubicBezTo>
                    <a:pt x="27" y="152"/>
                    <a:pt x="2" y="131"/>
                    <a:pt x="0" y="153"/>
                  </a:cubicBezTo>
                  <a:cubicBezTo>
                    <a:pt x="0" y="163"/>
                    <a:pt x="6" y="173"/>
                    <a:pt x="13" y="177"/>
                  </a:cubicBezTo>
                  <a:cubicBezTo>
                    <a:pt x="21" y="182"/>
                    <a:pt x="34" y="177"/>
                    <a:pt x="38" y="183"/>
                  </a:cubicBezTo>
                  <a:cubicBezTo>
                    <a:pt x="21" y="193"/>
                    <a:pt x="66" y="207"/>
                    <a:pt x="73" y="209"/>
                  </a:cubicBezTo>
                  <a:cubicBezTo>
                    <a:pt x="77" y="210"/>
                    <a:pt x="82" y="208"/>
                    <a:pt x="87" y="210"/>
                  </a:cubicBezTo>
                  <a:cubicBezTo>
                    <a:pt x="92" y="212"/>
                    <a:pt x="94" y="216"/>
                    <a:pt x="99" y="219"/>
                  </a:cubicBezTo>
                  <a:cubicBezTo>
                    <a:pt x="107" y="224"/>
                    <a:pt x="118" y="223"/>
                    <a:pt x="127" y="228"/>
                  </a:cubicBezTo>
                  <a:cubicBezTo>
                    <a:pt x="135" y="233"/>
                    <a:pt x="140" y="243"/>
                    <a:pt x="149" y="246"/>
                  </a:cubicBezTo>
                  <a:cubicBezTo>
                    <a:pt x="155" y="247"/>
                    <a:pt x="165" y="244"/>
                    <a:pt x="161" y="237"/>
                  </a:cubicBezTo>
                  <a:cubicBezTo>
                    <a:pt x="160" y="235"/>
                    <a:pt x="138" y="228"/>
                    <a:pt x="151" y="227"/>
                  </a:cubicBezTo>
                  <a:cubicBezTo>
                    <a:pt x="155" y="226"/>
                    <a:pt x="160" y="231"/>
                    <a:pt x="164" y="231"/>
                  </a:cubicBezTo>
                  <a:cubicBezTo>
                    <a:pt x="169" y="232"/>
                    <a:pt x="175" y="231"/>
                    <a:pt x="180" y="231"/>
                  </a:cubicBezTo>
                  <a:cubicBezTo>
                    <a:pt x="174" y="235"/>
                    <a:pt x="168" y="241"/>
                    <a:pt x="167" y="248"/>
                  </a:cubicBezTo>
                  <a:cubicBezTo>
                    <a:pt x="177" y="248"/>
                    <a:pt x="182" y="246"/>
                    <a:pt x="181" y="258"/>
                  </a:cubicBezTo>
                  <a:cubicBezTo>
                    <a:pt x="181" y="258"/>
                    <a:pt x="179" y="256"/>
                    <a:pt x="180" y="257"/>
                  </a:cubicBezTo>
                  <a:cubicBezTo>
                    <a:pt x="177" y="277"/>
                    <a:pt x="189" y="293"/>
                    <a:pt x="193" y="309"/>
                  </a:cubicBezTo>
                  <a:cubicBezTo>
                    <a:pt x="193" y="311"/>
                    <a:pt x="192" y="314"/>
                    <a:pt x="190" y="317"/>
                  </a:cubicBezTo>
                  <a:cubicBezTo>
                    <a:pt x="201" y="314"/>
                    <a:pt x="209" y="322"/>
                    <a:pt x="213" y="333"/>
                  </a:cubicBezTo>
                  <a:cubicBezTo>
                    <a:pt x="217" y="349"/>
                    <a:pt x="213" y="365"/>
                    <a:pt x="205" y="377"/>
                  </a:cubicBezTo>
                  <a:cubicBezTo>
                    <a:pt x="185" y="397"/>
                    <a:pt x="168" y="421"/>
                    <a:pt x="185" y="449"/>
                  </a:cubicBezTo>
                  <a:cubicBezTo>
                    <a:pt x="181" y="457"/>
                    <a:pt x="181" y="457"/>
                    <a:pt x="181" y="457"/>
                  </a:cubicBezTo>
                  <a:cubicBezTo>
                    <a:pt x="164" y="457"/>
                    <a:pt x="148" y="445"/>
                    <a:pt x="132" y="445"/>
                  </a:cubicBezTo>
                  <a:cubicBezTo>
                    <a:pt x="120" y="445"/>
                    <a:pt x="108" y="453"/>
                    <a:pt x="96" y="457"/>
                  </a:cubicBezTo>
                  <a:cubicBezTo>
                    <a:pt x="92" y="461"/>
                    <a:pt x="92" y="465"/>
                    <a:pt x="92" y="469"/>
                  </a:cubicBezTo>
                  <a:cubicBezTo>
                    <a:pt x="92" y="469"/>
                    <a:pt x="96" y="473"/>
                    <a:pt x="97" y="473"/>
                  </a:cubicBezTo>
                  <a:cubicBezTo>
                    <a:pt x="108" y="505"/>
                    <a:pt x="160" y="505"/>
                    <a:pt x="185" y="485"/>
                  </a:cubicBezTo>
                  <a:cubicBezTo>
                    <a:pt x="193" y="477"/>
                    <a:pt x="197" y="481"/>
                    <a:pt x="201" y="481"/>
                  </a:cubicBezTo>
                  <a:cubicBezTo>
                    <a:pt x="209" y="485"/>
                    <a:pt x="205" y="493"/>
                    <a:pt x="205" y="497"/>
                  </a:cubicBezTo>
                  <a:cubicBezTo>
                    <a:pt x="185" y="501"/>
                    <a:pt x="168" y="505"/>
                    <a:pt x="164" y="530"/>
                  </a:cubicBezTo>
                  <a:cubicBezTo>
                    <a:pt x="164" y="546"/>
                    <a:pt x="172" y="558"/>
                    <a:pt x="181" y="570"/>
                  </a:cubicBezTo>
                  <a:cubicBezTo>
                    <a:pt x="181" y="574"/>
                    <a:pt x="181" y="586"/>
                    <a:pt x="185" y="590"/>
                  </a:cubicBezTo>
                  <a:cubicBezTo>
                    <a:pt x="193" y="598"/>
                    <a:pt x="205" y="590"/>
                    <a:pt x="208" y="602"/>
                  </a:cubicBezTo>
                  <a:cubicBezTo>
                    <a:pt x="209" y="593"/>
                    <a:pt x="225" y="603"/>
                    <a:pt x="208" y="602"/>
                  </a:cubicBezTo>
                  <a:cubicBezTo>
                    <a:pt x="229" y="606"/>
                    <a:pt x="249" y="614"/>
                    <a:pt x="265" y="626"/>
                  </a:cubicBezTo>
                  <a:cubicBezTo>
                    <a:pt x="273" y="638"/>
                    <a:pt x="277" y="642"/>
                    <a:pt x="285" y="638"/>
                  </a:cubicBezTo>
                  <a:cubicBezTo>
                    <a:pt x="289" y="634"/>
                    <a:pt x="285" y="626"/>
                    <a:pt x="281" y="626"/>
                  </a:cubicBezTo>
                  <a:cubicBezTo>
                    <a:pt x="257" y="626"/>
                    <a:pt x="269" y="606"/>
                    <a:pt x="261" y="598"/>
                  </a:cubicBezTo>
                  <a:cubicBezTo>
                    <a:pt x="249" y="582"/>
                    <a:pt x="237" y="566"/>
                    <a:pt x="229" y="550"/>
                  </a:cubicBezTo>
                  <a:cubicBezTo>
                    <a:pt x="233" y="546"/>
                    <a:pt x="233" y="546"/>
                    <a:pt x="233" y="546"/>
                  </a:cubicBezTo>
                  <a:cubicBezTo>
                    <a:pt x="237" y="546"/>
                    <a:pt x="245" y="550"/>
                    <a:pt x="249" y="554"/>
                  </a:cubicBezTo>
                  <a:cubicBezTo>
                    <a:pt x="261" y="570"/>
                    <a:pt x="277" y="578"/>
                    <a:pt x="285" y="590"/>
                  </a:cubicBezTo>
                  <a:cubicBezTo>
                    <a:pt x="285" y="594"/>
                    <a:pt x="289" y="602"/>
                    <a:pt x="289" y="610"/>
                  </a:cubicBezTo>
                  <a:cubicBezTo>
                    <a:pt x="289" y="610"/>
                    <a:pt x="289" y="610"/>
                    <a:pt x="290" y="611"/>
                  </a:cubicBezTo>
                  <a:cubicBezTo>
                    <a:pt x="289" y="609"/>
                    <a:pt x="294" y="606"/>
                    <a:pt x="297" y="612"/>
                  </a:cubicBezTo>
                  <a:cubicBezTo>
                    <a:pt x="293" y="586"/>
                    <a:pt x="325" y="566"/>
                    <a:pt x="313" y="538"/>
                  </a:cubicBezTo>
                  <a:cubicBezTo>
                    <a:pt x="313" y="530"/>
                    <a:pt x="309" y="526"/>
                    <a:pt x="309" y="518"/>
                  </a:cubicBezTo>
                  <a:cubicBezTo>
                    <a:pt x="305" y="501"/>
                    <a:pt x="285" y="493"/>
                    <a:pt x="289" y="478"/>
                  </a:cubicBezTo>
                  <a:cubicBezTo>
                    <a:pt x="286" y="470"/>
                    <a:pt x="270" y="452"/>
                    <a:pt x="280" y="445"/>
                  </a:cubicBezTo>
                  <a:cubicBezTo>
                    <a:pt x="282" y="450"/>
                    <a:pt x="289" y="457"/>
                    <a:pt x="292" y="449"/>
                  </a:cubicBezTo>
                  <a:cubicBezTo>
                    <a:pt x="295" y="442"/>
                    <a:pt x="282" y="433"/>
                    <a:pt x="288" y="426"/>
                  </a:cubicBezTo>
                  <a:cubicBezTo>
                    <a:pt x="295" y="418"/>
                    <a:pt x="300" y="430"/>
                    <a:pt x="304" y="435"/>
                  </a:cubicBezTo>
                  <a:cubicBezTo>
                    <a:pt x="309" y="443"/>
                    <a:pt x="316" y="449"/>
                    <a:pt x="327" y="451"/>
                  </a:cubicBezTo>
                  <a:cubicBezTo>
                    <a:pt x="313" y="473"/>
                    <a:pt x="329" y="493"/>
                    <a:pt x="349" y="505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61" name="Freeform 997"/>
            <p:cNvSpPr>
              <a:spLocks/>
            </p:cNvSpPr>
            <p:nvPr/>
          </p:nvSpPr>
          <p:spPr bwMode="auto">
            <a:xfrm>
              <a:off x="3364376" y="2158904"/>
              <a:ext cx="3613" cy="1204"/>
            </a:xfrm>
            <a:custGeom>
              <a:avLst/>
              <a:gdLst>
                <a:gd name="T0" fmla="*/ 0 w 4"/>
                <a:gd name="T1" fmla="*/ 0 h 1"/>
                <a:gd name="T2" fmla="*/ 4 w 4"/>
                <a:gd name="T3" fmla="*/ 0 h 1"/>
                <a:gd name="T4" fmla="*/ 0 w 4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1">
                  <a:moveTo>
                    <a:pt x="0" y="0"/>
                  </a:moveTo>
                  <a:cubicBezTo>
                    <a:pt x="1" y="1"/>
                    <a:pt x="3" y="1"/>
                    <a:pt x="4" y="0"/>
                  </a:cubicBezTo>
                  <a:cubicBezTo>
                    <a:pt x="2" y="0"/>
                    <a:pt x="1" y="0"/>
                    <a:pt x="0" y="0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62" name="Freeform 998"/>
            <p:cNvSpPr>
              <a:spLocks/>
            </p:cNvSpPr>
            <p:nvPr/>
          </p:nvSpPr>
          <p:spPr bwMode="auto">
            <a:xfrm>
              <a:off x="3298153" y="2144456"/>
              <a:ext cx="13245" cy="7224"/>
            </a:xfrm>
            <a:custGeom>
              <a:avLst/>
              <a:gdLst>
                <a:gd name="T0" fmla="*/ 0 w 17"/>
                <a:gd name="T1" fmla="*/ 9 h 10"/>
                <a:gd name="T2" fmla="*/ 0 w 17"/>
                <a:gd name="T3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7" h="10">
                  <a:moveTo>
                    <a:pt x="0" y="9"/>
                  </a:moveTo>
                  <a:cubicBezTo>
                    <a:pt x="17" y="10"/>
                    <a:pt x="1" y="0"/>
                    <a:pt x="0" y="9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63" name="Freeform 999"/>
            <p:cNvSpPr>
              <a:spLocks/>
            </p:cNvSpPr>
            <p:nvPr/>
          </p:nvSpPr>
          <p:spPr bwMode="auto">
            <a:xfrm>
              <a:off x="3422170" y="1991541"/>
              <a:ext cx="3613" cy="2408"/>
            </a:xfrm>
            <a:custGeom>
              <a:avLst/>
              <a:gdLst>
                <a:gd name="T0" fmla="*/ 3 w 4"/>
                <a:gd name="T1" fmla="*/ 0 h 3"/>
                <a:gd name="T2" fmla="*/ 0 w 4"/>
                <a:gd name="T3" fmla="*/ 3 h 3"/>
                <a:gd name="T4" fmla="*/ 3 w 4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3">
                  <a:moveTo>
                    <a:pt x="3" y="0"/>
                  </a:moveTo>
                  <a:cubicBezTo>
                    <a:pt x="2" y="1"/>
                    <a:pt x="1" y="2"/>
                    <a:pt x="0" y="3"/>
                  </a:cubicBezTo>
                  <a:cubicBezTo>
                    <a:pt x="4" y="3"/>
                    <a:pt x="4" y="1"/>
                    <a:pt x="3" y="0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64" name="Freeform 1000"/>
            <p:cNvSpPr>
              <a:spLocks/>
            </p:cNvSpPr>
            <p:nvPr/>
          </p:nvSpPr>
          <p:spPr bwMode="auto">
            <a:xfrm>
              <a:off x="3148850" y="1733874"/>
              <a:ext cx="7224" cy="13244"/>
            </a:xfrm>
            <a:custGeom>
              <a:avLst/>
              <a:gdLst>
                <a:gd name="T0" fmla="*/ 9 w 10"/>
                <a:gd name="T1" fmla="*/ 18 h 18"/>
                <a:gd name="T2" fmla="*/ 9 w 10"/>
                <a:gd name="T3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" h="18">
                  <a:moveTo>
                    <a:pt x="9" y="18"/>
                  </a:moveTo>
                  <a:cubicBezTo>
                    <a:pt x="10" y="0"/>
                    <a:pt x="0" y="16"/>
                    <a:pt x="9" y="18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65" name="Freeform 1001"/>
            <p:cNvSpPr>
              <a:spLocks/>
            </p:cNvSpPr>
            <p:nvPr/>
          </p:nvSpPr>
          <p:spPr bwMode="auto">
            <a:xfrm>
              <a:off x="3207849" y="2051744"/>
              <a:ext cx="4816" cy="21673"/>
            </a:xfrm>
            <a:custGeom>
              <a:avLst/>
              <a:gdLst>
                <a:gd name="T0" fmla="*/ 6 w 6"/>
                <a:gd name="T1" fmla="*/ 0 h 28"/>
                <a:gd name="T2" fmla="*/ 6 w 6"/>
                <a:gd name="T3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" h="28">
                  <a:moveTo>
                    <a:pt x="6" y="0"/>
                  </a:moveTo>
                  <a:cubicBezTo>
                    <a:pt x="0" y="1"/>
                    <a:pt x="4" y="28"/>
                    <a:pt x="6" y="0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66" name="Freeform 1002"/>
            <p:cNvSpPr>
              <a:spLocks/>
            </p:cNvSpPr>
            <p:nvPr/>
          </p:nvSpPr>
          <p:spPr bwMode="auto">
            <a:xfrm>
              <a:off x="3258419" y="1936155"/>
              <a:ext cx="34918" cy="40938"/>
            </a:xfrm>
            <a:custGeom>
              <a:avLst/>
              <a:gdLst>
                <a:gd name="T0" fmla="*/ 0 w 45"/>
                <a:gd name="T1" fmla="*/ 25 h 53"/>
                <a:gd name="T2" fmla="*/ 8 w 45"/>
                <a:gd name="T3" fmla="*/ 45 h 53"/>
                <a:gd name="T4" fmla="*/ 33 w 45"/>
                <a:gd name="T5" fmla="*/ 21 h 53"/>
                <a:gd name="T6" fmla="*/ 37 w 45"/>
                <a:gd name="T7" fmla="*/ 25 h 53"/>
                <a:gd name="T8" fmla="*/ 45 w 45"/>
                <a:gd name="T9" fmla="*/ 21 h 53"/>
                <a:gd name="T10" fmla="*/ 29 w 45"/>
                <a:gd name="T11" fmla="*/ 0 h 53"/>
                <a:gd name="T12" fmla="*/ 29 w 45"/>
                <a:gd name="T13" fmla="*/ 1 h 53"/>
                <a:gd name="T14" fmla="*/ 0 w 45"/>
                <a:gd name="T15" fmla="*/ 25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" h="53">
                  <a:moveTo>
                    <a:pt x="0" y="25"/>
                  </a:moveTo>
                  <a:cubicBezTo>
                    <a:pt x="0" y="33"/>
                    <a:pt x="4" y="41"/>
                    <a:pt x="8" y="45"/>
                  </a:cubicBezTo>
                  <a:cubicBezTo>
                    <a:pt x="25" y="53"/>
                    <a:pt x="29" y="37"/>
                    <a:pt x="33" y="21"/>
                  </a:cubicBezTo>
                  <a:cubicBezTo>
                    <a:pt x="37" y="25"/>
                    <a:pt x="37" y="25"/>
                    <a:pt x="37" y="25"/>
                  </a:cubicBezTo>
                  <a:cubicBezTo>
                    <a:pt x="41" y="25"/>
                    <a:pt x="45" y="21"/>
                    <a:pt x="45" y="21"/>
                  </a:cubicBezTo>
                  <a:cubicBezTo>
                    <a:pt x="45" y="14"/>
                    <a:pt x="32" y="10"/>
                    <a:pt x="29" y="0"/>
                  </a:cubicBezTo>
                  <a:cubicBezTo>
                    <a:pt x="29" y="1"/>
                    <a:pt x="29" y="1"/>
                    <a:pt x="29" y="1"/>
                  </a:cubicBezTo>
                  <a:cubicBezTo>
                    <a:pt x="16" y="9"/>
                    <a:pt x="0" y="9"/>
                    <a:pt x="0" y="25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67" name="Freeform 1003"/>
            <p:cNvSpPr>
              <a:spLocks/>
            </p:cNvSpPr>
            <p:nvPr/>
          </p:nvSpPr>
          <p:spPr bwMode="auto">
            <a:xfrm>
              <a:off x="3281296" y="1931339"/>
              <a:ext cx="3613" cy="4816"/>
            </a:xfrm>
            <a:custGeom>
              <a:avLst/>
              <a:gdLst>
                <a:gd name="T0" fmla="*/ 0 w 5"/>
                <a:gd name="T1" fmla="*/ 4 h 7"/>
                <a:gd name="T2" fmla="*/ 0 w 5"/>
                <a:gd name="T3" fmla="*/ 7 h 7"/>
                <a:gd name="T4" fmla="*/ 5 w 5"/>
                <a:gd name="T5" fmla="*/ 0 h 7"/>
                <a:gd name="T6" fmla="*/ 4 w 5"/>
                <a:gd name="T7" fmla="*/ 0 h 7"/>
                <a:gd name="T8" fmla="*/ 0 w 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7">
                  <a:moveTo>
                    <a:pt x="0" y="4"/>
                  </a:moveTo>
                  <a:cubicBezTo>
                    <a:pt x="0" y="5"/>
                    <a:pt x="0" y="6"/>
                    <a:pt x="0" y="7"/>
                  </a:cubicBezTo>
                  <a:cubicBezTo>
                    <a:pt x="2" y="5"/>
                    <a:pt x="4" y="2"/>
                    <a:pt x="5" y="0"/>
                  </a:cubicBezTo>
                  <a:cubicBezTo>
                    <a:pt x="5" y="0"/>
                    <a:pt x="4" y="0"/>
                    <a:pt x="4" y="0"/>
                  </a:cubicBezTo>
                  <a:lnTo>
                    <a:pt x="0" y="4"/>
                  </a:ln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68" name="Freeform 1004"/>
            <p:cNvSpPr>
              <a:spLocks/>
            </p:cNvSpPr>
            <p:nvPr/>
          </p:nvSpPr>
          <p:spPr bwMode="auto">
            <a:xfrm>
              <a:off x="3335478" y="1798893"/>
              <a:ext cx="13245" cy="7224"/>
            </a:xfrm>
            <a:custGeom>
              <a:avLst/>
              <a:gdLst>
                <a:gd name="T0" fmla="*/ 0 w 18"/>
                <a:gd name="T1" fmla="*/ 3 h 9"/>
                <a:gd name="T2" fmla="*/ 0 w 18"/>
                <a:gd name="T3" fmla="*/ 3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" h="9">
                  <a:moveTo>
                    <a:pt x="0" y="3"/>
                  </a:moveTo>
                  <a:cubicBezTo>
                    <a:pt x="4" y="9"/>
                    <a:pt x="18" y="0"/>
                    <a:pt x="0" y="3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69" name="Freeform 1005"/>
            <p:cNvSpPr>
              <a:spLocks/>
            </p:cNvSpPr>
            <p:nvPr/>
          </p:nvSpPr>
          <p:spPr bwMode="auto">
            <a:xfrm>
              <a:off x="3361968" y="2158904"/>
              <a:ext cx="2408" cy="0"/>
            </a:xfrm>
            <a:custGeom>
              <a:avLst/>
              <a:gdLst>
                <a:gd name="T0" fmla="*/ 3 w 3"/>
                <a:gd name="T1" fmla="*/ 1 h 1"/>
                <a:gd name="T2" fmla="*/ 0 w 3"/>
                <a:gd name="T3" fmla="*/ 0 h 1"/>
                <a:gd name="T4" fmla="*/ 3 w 3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">
                  <a:moveTo>
                    <a:pt x="3" y="1"/>
                  </a:moveTo>
                  <a:cubicBezTo>
                    <a:pt x="2" y="1"/>
                    <a:pt x="1" y="1"/>
                    <a:pt x="0" y="0"/>
                  </a:cubicBezTo>
                  <a:cubicBezTo>
                    <a:pt x="1" y="1"/>
                    <a:pt x="2" y="1"/>
                    <a:pt x="3" y="1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70" name="Freeform 1006"/>
            <p:cNvSpPr>
              <a:spLocks/>
            </p:cNvSpPr>
            <p:nvPr/>
          </p:nvSpPr>
          <p:spPr bwMode="auto">
            <a:xfrm>
              <a:off x="3382437" y="2032479"/>
              <a:ext cx="8429" cy="9632"/>
            </a:xfrm>
            <a:custGeom>
              <a:avLst/>
              <a:gdLst>
                <a:gd name="T0" fmla="*/ 11 w 11"/>
                <a:gd name="T1" fmla="*/ 2 h 12"/>
                <a:gd name="T2" fmla="*/ 11 w 11"/>
                <a:gd name="T3" fmla="*/ 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1" h="12">
                  <a:moveTo>
                    <a:pt x="11" y="2"/>
                  </a:moveTo>
                  <a:cubicBezTo>
                    <a:pt x="0" y="0"/>
                    <a:pt x="6" y="12"/>
                    <a:pt x="11" y="2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71" name="Freeform 1008"/>
            <p:cNvSpPr>
              <a:spLocks/>
            </p:cNvSpPr>
            <p:nvPr/>
          </p:nvSpPr>
          <p:spPr bwMode="auto">
            <a:xfrm>
              <a:off x="3053730" y="1822974"/>
              <a:ext cx="26489" cy="36122"/>
            </a:xfrm>
            <a:custGeom>
              <a:avLst/>
              <a:gdLst>
                <a:gd name="T0" fmla="*/ 6 w 33"/>
                <a:gd name="T1" fmla="*/ 32 h 47"/>
                <a:gd name="T2" fmla="*/ 4 w 33"/>
                <a:gd name="T3" fmla="*/ 44 h 47"/>
                <a:gd name="T4" fmla="*/ 15 w 33"/>
                <a:gd name="T5" fmla="*/ 39 h 47"/>
                <a:gd name="T6" fmla="*/ 27 w 33"/>
                <a:gd name="T7" fmla="*/ 33 h 47"/>
                <a:gd name="T8" fmla="*/ 22 w 33"/>
                <a:gd name="T9" fmla="*/ 25 h 47"/>
                <a:gd name="T10" fmla="*/ 33 w 33"/>
                <a:gd name="T11" fmla="*/ 5 h 47"/>
                <a:gd name="T12" fmla="*/ 20 w 33"/>
                <a:gd name="T13" fmla="*/ 3 h 47"/>
                <a:gd name="T14" fmla="*/ 5 w 33"/>
                <a:gd name="T15" fmla="*/ 30 h 47"/>
                <a:gd name="T16" fmla="*/ 6 w 33"/>
                <a:gd name="T17" fmla="*/ 32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47">
                  <a:moveTo>
                    <a:pt x="6" y="32"/>
                  </a:moveTo>
                  <a:cubicBezTo>
                    <a:pt x="7" y="34"/>
                    <a:pt x="0" y="40"/>
                    <a:pt x="4" y="44"/>
                  </a:cubicBezTo>
                  <a:cubicBezTo>
                    <a:pt x="8" y="47"/>
                    <a:pt x="12" y="41"/>
                    <a:pt x="15" y="39"/>
                  </a:cubicBezTo>
                  <a:cubicBezTo>
                    <a:pt x="18" y="37"/>
                    <a:pt x="26" y="36"/>
                    <a:pt x="27" y="33"/>
                  </a:cubicBezTo>
                  <a:cubicBezTo>
                    <a:pt x="30" y="29"/>
                    <a:pt x="30" y="24"/>
                    <a:pt x="22" y="25"/>
                  </a:cubicBezTo>
                  <a:cubicBezTo>
                    <a:pt x="24" y="17"/>
                    <a:pt x="24" y="7"/>
                    <a:pt x="33" y="5"/>
                  </a:cubicBezTo>
                  <a:cubicBezTo>
                    <a:pt x="30" y="2"/>
                    <a:pt x="25" y="0"/>
                    <a:pt x="20" y="3"/>
                  </a:cubicBezTo>
                  <a:cubicBezTo>
                    <a:pt x="8" y="8"/>
                    <a:pt x="14" y="24"/>
                    <a:pt x="5" y="30"/>
                  </a:cubicBezTo>
                  <a:cubicBezTo>
                    <a:pt x="6" y="31"/>
                    <a:pt x="6" y="31"/>
                    <a:pt x="6" y="32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72" name="Freeform 1018"/>
            <p:cNvSpPr>
              <a:spLocks/>
            </p:cNvSpPr>
            <p:nvPr/>
          </p:nvSpPr>
          <p:spPr bwMode="auto">
            <a:xfrm>
              <a:off x="3058546" y="2001174"/>
              <a:ext cx="114386" cy="92712"/>
            </a:xfrm>
            <a:custGeom>
              <a:avLst/>
              <a:gdLst>
                <a:gd name="T0" fmla="*/ 102 w 147"/>
                <a:gd name="T1" fmla="*/ 98 h 120"/>
                <a:gd name="T2" fmla="*/ 112 w 147"/>
                <a:gd name="T3" fmla="*/ 111 h 120"/>
                <a:gd name="T4" fmla="*/ 130 w 147"/>
                <a:gd name="T5" fmla="*/ 111 h 120"/>
                <a:gd name="T6" fmla="*/ 137 w 147"/>
                <a:gd name="T7" fmla="*/ 103 h 120"/>
                <a:gd name="T8" fmla="*/ 147 w 147"/>
                <a:gd name="T9" fmla="*/ 103 h 120"/>
                <a:gd name="T10" fmla="*/ 134 w 147"/>
                <a:gd name="T11" fmla="*/ 87 h 120"/>
                <a:gd name="T12" fmla="*/ 121 w 147"/>
                <a:gd name="T13" fmla="*/ 78 h 120"/>
                <a:gd name="T14" fmla="*/ 122 w 147"/>
                <a:gd name="T15" fmla="*/ 58 h 120"/>
                <a:gd name="T16" fmla="*/ 109 w 147"/>
                <a:gd name="T17" fmla="*/ 42 h 120"/>
                <a:gd name="T18" fmla="*/ 94 w 147"/>
                <a:gd name="T19" fmla="*/ 28 h 120"/>
                <a:gd name="T20" fmla="*/ 82 w 147"/>
                <a:gd name="T21" fmla="*/ 15 h 120"/>
                <a:gd name="T22" fmla="*/ 75 w 147"/>
                <a:gd name="T23" fmla="*/ 20 h 120"/>
                <a:gd name="T24" fmla="*/ 75 w 147"/>
                <a:gd name="T25" fmla="*/ 9 h 120"/>
                <a:gd name="T26" fmla="*/ 56 w 147"/>
                <a:gd name="T27" fmla="*/ 15 h 120"/>
                <a:gd name="T28" fmla="*/ 46 w 147"/>
                <a:gd name="T29" fmla="*/ 39 h 120"/>
                <a:gd name="T30" fmla="*/ 30 w 147"/>
                <a:gd name="T31" fmla="*/ 51 h 120"/>
                <a:gd name="T32" fmla="*/ 24 w 147"/>
                <a:gd name="T33" fmla="*/ 77 h 120"/>
                <a:gd name="T34" fmla="*/ 3 w 147"/>
                <a:gd name="T35" fmla="*/ 95 h 120"/>
                <a:gd name="T36" fmla="*/ 25 w 147"/>
                <a:gd name="T37" fmla="*/ 93 h 120"/>
                <a:gd name="T38" fmla="*/ 29 w 147"/>
                <a:gd name="T39" fmla="*/ 116 h 120"/>
                <a:gd name="T40" fmla="*/ 91 w 147"/>
                <a:gd name="T41" fmla="*/ 83 h 120"/>
                <a:gd name="T42" fmla="*/ 93 w 147"/>
                <a:gd name="T43" fmla="*/ 92 h 120"/>
                <a:gd name="T44" fmla="*/ 102 w 147"/>
                <a:gd name="T45" fmla="*/ 98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47" h="120">
                  <a:moveTo>
                    <a:pt x="102" y="98"/>
                  </a:moveTo>
                  <a:cubicBezTo>
                    <a:pt x="105" y="102"/>
                    <a:pt x="108" y="108"/>
                    <a:pt x="112" y="111"/>
                  </a:cubicBezTo>
                  <a:cubicBezTo>
                    <a:pt x="118" y="115"/>
                    <a:pt x="124" y="113"/>
                    <a:pt x="130" y="111"/>
                  </a:cubicBezTo>
                  <a:cubicBezTo>
                    <a:pt x="131" y="110"/>
                    <a:pt x="135" y="104"/>
                    <a:pt x="137" y="103"/>
                  </a:cubicBezTo>
                  <a:cubicBezTo>
                    <a:pt x="138" y="102"/>
                    <a:pt x="146" y="103"/>
                    <a:pt x="147" y="103"/>
                  </a:cubicBezTo>
                  <a:cubicBezTo>
                    <a:pt x="147" y="97"/>
                    <a:pt x="140" y="89"/>
                    <a:pt x="134" y="87"/>
                  </a:cubicBezTo>
                  <a:cubicBezTo>
                    <a:pt x="124" y="83"/>
                    <a:pt x="120" y="91"/>
                    <a:pt x="121" y="78"/>
                  </a:cubicBezTo>
                  <a:cubicBezTo>
                    <a:pt x="122" y="70"/>
                    <a:pt x="130" y="67"/>
                    <a:pt x="122" y="58"/>
                  </a:cubicBezTo>
                  <a:cubicBezTo>
                    <a:pt x="116" y="51"/>
                    <a:pt x="105" y="56"/>
                    <a:pt x="109" y="42"/>
                  </a:cubicBezTo>
                  <a:cubicBezTo>
                    <a:pt x="98" y="39"/>
                    <a:pt x="98" y="35"/>
                    <a:pt x="94" y="28"/>
                  </a:cubicBezTo>
                  <a:cubicBezTo>
                    <a:pt x="91" y="22"/>
                    <a:pt x="92" y="12"/>
                    <a:pt x="82" y="15"/>
                  </a:cubicBezTo>
                  <a:cubicBezTo>
                    <a:pt x="81" y="19"/>
                    <a:pt x="75" y="22"/>
                    <a:pt x="75" y="20"/>
                  </a:cubicBezTo>
                  <a:cubicBezTo>
                    <a:pt x="75" y="20"/>
                    <a:pt x="75" y="20"/>
                    <a:pt x="75" y="9"/>
                  </a:cubicBezTo>
                  <a:cubicBezTo>
                    <a:pt x="75" y="0"/>
                    <a:pt x="63" y="8"/>
                    <a:pt x="56" y="15"/>
                  </a:cubicBezTo>
                  <a:cubicBezTo>
                    <a:pt x="48" y="22"/>
                    <a:pt x="51" y="31"/>
                    <a:pt x="46" y="39"/>
                  </a:cubicBezTo>
                  <a:cubicBezTo>
                    <a:pt x="41" y="46"/>
                    <a:pt x="36" y="44"/>
                    <a:pt x="30" y="51"/>
                  </a:cubicBezTo>
                  <a:cubicBezTo>
                    <a:pt x="24" y="58"/>
                    <a:pt x="24" y="69"/>
                    <a:pt x="24" y="77"/>
                  </a:cubicBezTo>
                  <a:cubicBezTo>
                    <a:pt x="11" y="78"/>
                    <a:pt x="0" y="77"/>
                    <a:pt x="3" y="95"/>
                  </a:cubicBezTo>
                  <a:cubicBezTo>
                    <a:pt x="9" y="96"/>
                    <a:pt x="21" y="90"/>
                    <a:pt x="25" y="93"/>
                  </a:cubicBezTo>
                  <a:cubicBezTo>
                    <a:pt x="31" y="97"/>
                    <a:pt x="28" y="110"/>
                    <a:pt x="29" y="116"/>
                  </a:cubicBezTo>
                  <a:cubicBezTo>
                    <a:pt x="50" y="120"/>
                    <a:pt x="73" y="71"/>
                    <a:pt x="91" y="83"/>
                  </a:cubicBezTo>
                  <a:cubicBezTo>
                    <a:pt x="92" y="84"/>
                    <a:pt x="91" y="90"/>
                    <a:pt x="93" y="92"/>
                  </a:cubicBezTo>
                  <a:cubicBezTo>
                    <a:pt x="95" y="95"/>
                    <a:pt x="99" y="95"/>
                    <a:pt x="102" y="98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73" name="Freeform 1019"/>
            <p:cNvSpPr>
              <a:spLocks/>
            </p:cNvSpPr>
            <p:nvPr/>
          </p:nvSpPr>
          <p:spPr bwMode="auto">
            <a:xfrm>
              <a:off x="3121157" y="2101110"/>
              <a:ext cx="2408" cy="1204"/>
            </a:xfrm>
            <a:custGeom>
              <a:avLst/>
              <a:gdLst>
                <a:gd name="T0" fmla="*/ 0 w 3"/>
                <a:gd name="T1" fmla="*/ 1 h 2"/>
                <a:gd name="T2" fmla="*/ 2 w 3"/>
                <a:gd name="T3" fmla="*/ 2 h 2"/>
                <a:gd name="T4" fmla="*/ 0 w 3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0" y="1"/>
                  </a:moveTo>
                  <a:cubicBezTo>
                    <a:pt x="0" y="1"/>
                    <a:pt x="1" y="1"/>
                    <a:pt x="2" y="2"/>
                  </a:cubicBezTo>
                  <a:cubicBezTo>
                    <a:pt x="3" y="1"/>
                    <a:pt x="3" y="0"/>
                    <a:pt x="0" y="1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74" name="Freeform 1020"/>
            <p:cNvSpPr>
              <a:spLocks/>
            </p:cNvSpPr>
            <p:nvPr/>
          </p:nvSpPr>
          <p:spPr bwMode="auto">
            <a:xfrm>
              <a:off x="3093464" y="2098702"/>
              <a:ext cx="40938" cy="34917"/>
            </a:xfrm>
            <a:custGeom>
              <a:avLst/>
              <a:gdLst>
                <a:gd name="T0" fmla="*/ 19 w 54"/>
                <a:gd name="T1" fmla="*/ 8 h 45"/>
                <a:gd name="T2" fmla="*/ 15 w 54"/>
                <a:gd name="T3" fmla="*/ 17 h 45"/>
                <a:gd name="T4" fmla="*/ 7 w 54"/>
                <a:gd name="T5" fmla="*/ 19 h 45"/>
                <a:gd name="T6" fmla="*/ 3 w 54"/>
                <a:gd name="T7" fmla="*/ 36 h 45"/>
                <a:gd name="T8" fmla="*/ 18 w 54"/>
                <a:gd name="T9" fmla="*/ 34 h 45"/>
                <a:gd name="T10" fmla="*/ 45 w 54"/>
                <a:gd name="T11" fmla="*/ 18 h 45"/>
                <a:gd name="T12" fmla="*/ 39 w 54"/>
                <a:gd name="T13" fmla="*/ 5 h 45"/>
                <a:gd name="T14" fmla="*/ 33 w 54"/>
                <a:gd name="T15" fmla="*/ 5 h 45"/>
                <a:gd name="T16" fmla="*/ 19 w 54"/>
                <a:gd name="T17" fmla="*/ 8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" h="45">
                  <a:moveTo>
                    <a:pt x="19" y="8"/>
                  </a:moveTo>
                  <a:cubicBezTo>
                    <a:pt x="16" y="9"/>
                    <a:pt x="17" y="15"/>
                    <a:pt x="15" y="17"/>
                  </a:cubicBezTo>
                  <a:cubicBezTo>
                    <a:pt x="13" y="19"/>
                    <a:pt x="9" y="16"/>
                    <a:pt x="7" y="19"/>
                  </a:cubicBezTo>
                  <a:cubicBezTo>
                    <a:pt x="5" y="22"/>
                    <a:pt x="0" y="31"/>
                    <a:pt x="3" y="36"/>
                  </a:cubicBezTo>
                  <a:cubicBezTo>
                    <a:pt x="9" y="45"/>
                    <a:pt x="12" y="36"/>
                    <a:pt x="18" y="34"/>
                  </a:cubicBezTo>
                  <a:cubicBezTo>
                    <a:pt x="28" y="30"/>
                    <a:pt x="37" y="26"/>
                    <a:pt x="45" y="18"/>
                  </a:cubicBezTo>
                  <a:cubicBezTo>
                    <a:pt x="54" y="9"/>
                    <a:pt x="43" y="6"/>
                    <a:pt x="39" y="5"/>
                  </a:cubicBezTo>
                  <a:cubicBezTo>
                    <a:pt x="37" y="7"/>
                    <a:pt x="32" y="9"/>
                    <a:pt x="33" y="5"/>
                  </a:cubicBezTo>
                  <a:cubicBezTo>
                    <a:pt x="34" y="0"/>
                    <a:pt x="24" y="5"/>
                    <a:pt x="19" y="8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75" name="Freeform 1021"/>
            <p:cNvSpPr>
              <a:spLocks/>
            </p:cNvSpPr>
            <p:nvPr/>
          </p:nvSpPr>
          <p:spPr bwMode="auto">
            <a:xfrm>
              <a:off x="3147646" y="2128803"/>
              <a:ext cx="18061" cy="28897"/>
            </a:xfrm>
            <a:custGeom>
              <a:avLst/>
              <a:gdLst>
                <a:gd name="T0" fmla="*/ 23 w 23"/>
                <a:gd name="T1" fmla="*/ 0 h 38"/>
                <a:gd name="T2" fmla="*/ 11 w 23"/>
                <a:gd name="T3" fmla="*/ 8 h 38"/>
                <a:gd name="T4" fmla="*/ 3 w 23"/>
                <a:gd name="T5" fmla="*/ 26 h 38"/>
                <a:gd name="T6" fmla="*/ 15 w 23"/>
                <a:gd name="T7" fmla="*/ 26 h 38"/>
                <a:gd name="T8" fmla="*/ 19 w 23"/>
                <a:gd name="T9" fmla="*/ 20 h 38"/>
                <a:gd name="T10" fmla="*/ 23 w 23"/>
                <a:gd name="T11" fmla="*/ 8 h 38"/>
                <a:gd name="T12" fmla="*/ 23 w 23"/>
                <a:gd name="T13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" h="38">
                  <a:moveTo>
                    <a:pt x="23" y="0"/>
                  </a:moveTo>
                  <a:cubicBezTo>
                    <a:pt x="19" y="2"/>
                    <a:pt x="14" y="5"/>
                    <a:pt x="11" y="8"/>
                  </a:cubicBezTo>
                  <a:cubicBezTo>
                    <a:pt x="4" y="15"/>
                    <a:pt x="0" y="15"/>
                    <a:pt x="3" y="26"/>
                  </a:cubicBezTo>
                  <a:cubicBezTo>
                    <a:pt x="6" y="36"/>
                    <a:pt x="8" y="38"/>
                    <a:pt x="15" y="26"/>
                  </a:cubicBezTo>
                  <a:cubicBezTo>
                    <a:pt x="16" y="23"/>
                    <a:pt x="18" y="22"/>
                    <a:pt x="19" y="20"/>
                  </a:cubicBezTo>
                  <a:cubicBezTo>
                    <a:pt x="21" y="17"/>
                    <a:pt x="22" y="13"/>
                    <a:pt x="23" y="8"/>
                  </a:cubicBezTo>
                  <a:cubicBezTo>
                    <a:pt x="23" y="5"/>
                    <a:pt x="23" y="3"/>
                    <a:pt x="23" y="0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76" name="Freeform 1022"/>
            <p:cNvSpPr>
              <a:spLocks/>
            </p:cNvSpPr>
            <p:nvPr/>
          </p:nvSpPr>
          <p:spPr bwMode="auto">
            <a:xfrm>
              <a:off x="3162095" y="2126395"/>
              <a:ext cx="8429" cy="16857"/>
            </a:xfrm>
            <a:custGeom>
              <a:avLst/>
              <a:gdLst>
                <a:gd name="T0" fmla="*/ 11 w 11"/>
                <a:gd name="T1" fmla="*/ 4 h 22"/>
                <a:gd name="T2" fmla="*/ 4 w 11"/>
                <a:gd name="T3" fmla="*/ 2 h 22"/>
                <a:gd name="T4" fmla="*/ 4 w 11"/>
                <a:gd name="T5" fmla="*/ 10 h 22"/>
                <a:gd name="T6" fmla="*/ 0 w 11"/>
                <a:gd name="T7" fmla="*/ 22 h 22"/>
                <a:gd name="T8" fmla="*/ 11 w 11"/>
                <a:gd name="T9" fmla="*/ 4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22">
                  <a:moveTo>
                    <a:pt x="11" y="4"/>
                  </a:moveTo>
                  <a:cubicBezTo>
                    <a:pt x="11" y="0"/>
                    <a:pt x="8" y="0"/>
                    <a:pt x="4" y="2"/>
                  </a:cubicBezTo>
                  <a:cubicBezTo>
                    <a:pt x="4" y="5"/>
                    <a:pt x="4" y="7"/>
                    <a:pt x="4" y="10"/>
                  </a:cubicBezTo>
                  <a:cubicBezTo>
                    <a:pt x="3" y="15"/>
                    <a:pt x="2" y="19"/>
                    <a:pt x="0" y="22"/>
                  </a:cubicBezTo>
                  <a:cubicBezTo>
                    <a:pt x="5" y="17"/>
                    <a:pt x="10" y="17"/>
                    <a:pt x="11" y="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77" name="Freeform 1023"/>
            <p:cNvSpPr>
              <a:spLocks/>
            </p:cNvSpPr>
            <p:nvPr/>
          </p:nvSpPr>
          <p:spPr bwMode="auto">
            <a:xfrm>
              <a:off x="3351131" y="2470755"/>
              <a:ext cx="122814" cy="127630"/>
            </a:xfrm>
            <a:custGeom>
              <a:avLst/>
              <a:gdLst>
                <a:gd name="T0" fmla="*/ 149 w 159"/>
                <a:gd name="T1" fmla="*/ 142 h 165"/>
                <a:gd name="T2" fmla="*/ 154 w 159"/>
                <a:gd name="T3" fmla="*/ 130 h 165"/>
                <a:gd name="T4" fmla="*/ 125 w 159"/>
                <a:gd name="T5" fmla="*/ 131 h 165"/>
                <a:gd name="T6" fmla="*/ 136 w 159"/>
                <a:gd name="T7" fmla="*/ 101 h 165"/>
                <a:gd name="T8" fmla="*/ 146 w 159"/>
                <a:gd name="T9" fmla="*/ 76 h 165"/>
                <a:gd name="T10" fmla="*/ 122 w 159"/>
                <a:gd name="T11" fmla="*/ 83 h 165"/>
                <a:gd name="T12" fmla="*/ 109 w 159"/>
                <a:gd name="T13" fmla="*/ 64 h 165"/>
                <a:gd name="T14" fmla="*/ 89 w 159"/>
                <a:gd name="T15" fmla="*/ 56 h 165"/>
                <a:gd name="T16" fmla="*/ 102 w 159"/>
                <a:gd name="T17" fmla="*/ 36 h 165"/>
                <a:gd name="T18" fmla="*/ 109 w 159"/>
                <a:gd name="T19" fmla="*/ 31 h 165"/>
                <a:gd name="T20" fmla="*/ 118 w 159"/>
                <a:gd name="T21" fmla="*/ 9 h 165"/>
                <a:gd name="T22" fmla="*/ 77 w 159"/>
                <a:gd name="T23" fmla="*/ 32 h 165"/>
                <a:gd name="T24" fmla="*/ 52 w 159"/>
                <a:gd name="T25" fmla="*/ 72 h 165"/>
                <a:gd name="T26" fmla="*/ 46 w 159"/>
                <a:gd name="T27" fmla="*/ 83 h 165"/>
                <a:gd name="T28" fmla="*/ 48 w 159"/>
                <a:gd name="T29" fmla="*/ 94 h 165"/>
                <a:gd name="T30" fmla="*/ 30 w 159"/>
                <a:gd name="T31" fmla="*/ 110 h 165"/>
                <a:gd name="T32" fmla="*/ 46 w 159"/>
                <a:gd name="T33" fmla="*/ 132 h 165"/>
                <a:gd name="T34" fmla="*/ 66 w 159"/>
                <a:gd name="T35" fmla="*/ 134 h 165"/>
                <a:gd name="T36" fmla="*/ 75 w 159"/>
                <a:gd name="T37" fmla="*/ 132 h 165"/>
                <a:gd name="T38" fmla="*/ 84 w 159"/>
                <a:gd name="T39" fmla="*/ 132 h 165"/>
                <a:gd name="T40" fmla="*/ 54 w 159"/>
                <a:gd name="T41" fmla="*/ 109 h 165"/>
                <a:gd name="T42" fmla="*/ 83 w 159"/>
                <a:gd name="T43" fmla="*/ 111 h 165"/>
                <a:gd name="T44" fmla="*/ 108 w 159"/>
                <a:gd name="T45" fmla="*/ 131 h 165"/>
                <a:gd name="T46" fmla="*/ 96 w 159"/>
                <a:gd name="T47" fmla="*/ 156 h 165"/>
                <a:gd name="T48" fmla="*/ 127 w 159"/>
                <a:gd name="T49" fmla="*/ 139 h 165"/>
                <a:gd name="T50" fmla="*/ 154 w 159"/>
                <a:gd name="T51" fmla="*/ 164 h 165"/>
                <a:gd name="T52" fmla="*/ 149 w 159"/>
                <a:gd name="T53" fmla="*/ 142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59" h="165">
                  <a:moveTo>
                    <a:pt x="149" y="142"/>
                  </a:moveTo>
                  <a:cubicBezTo>
                    <a:pt x="152" y="138"/>
                    <a:pt x="154" y="134"/>
                    <a:pt x="154" y="130"/>
                  </a:cubicBezTo>
                  <a:cubicBezTo>
                    <a:pt x="144" y="129"/>
                    <a:pt x="135" y="132"/>
                    <a:pt x="125" y="131"/>
                  </a:cubicBezTo>
                  <a:cubicBezTo>
                    <a:pt x="127" y="124"/>
                    <a:pt x="152" y="104"/>
                    <a:pt x="136" y="101"/>
                  </a:cubicBezTo>
                  <a:cubicBezTo>
                    <a:pt x="136" y="95"/>
                    <a:pt x="152" y="85"/>
                    <a:pt x="146" y="76"/>
                  </a:cubicBezTo>
                  <a:cubicBezTo>
                    <a:pt x="137" y="64"/>
                    <a:pt x="128" y="83"/>
                    <a:pt x="122" y="83"/>
                  </a:cubicBezTo>
                  <a:cubicBezTo>
                    <a:pt x="117" y="82"/>
                    <a:pt x="111" y="67"/>
                    <a:pt x="109" y="64"/>
                  </a:cubicBezTo>
                  <a:cubicBezTo>
                    <a:pt x="104" y="53"/>
                    <a:pt x="102" y="49"/>
                    <a:pt x="89" y="56"/>
                  </a:cubicBezTo>
                  <a:cubicBezTo>
                    <a:pt x="88" y="49"/>
                    <a:pt x="99" y="39"/>
                    <a:pt x="102" y="36"/>
                  </a:cubicBezTo>
                  <a:cubicBezTo>
                    <a:pt x="109" y="31"/>
                    <a:pt x="109" y="31"/>
                    <a:pt x="109" y="31"/>
                  </a:cubicBezTo>
                  <a:cubicBezTo>
                    <a:pt x="104" y="22"/>
                    <a:pt x="120" y="20"/>
                    <a:pt x="118" y="9"/>
                  </a:cubicBezTo>
                  <a:cubicBezTo>
                    <a:pt x="99" y="0"/>
                    <a:pt x="89" y="22"/>
                    <a:pt x="77" y="32"/>
                  </a:cubicBezTo>
                  <a:cubicBezTo>
                    <a:pt x="63" y="43"/>
                    <a:pt x="61" y="56"/>
                    <a:pt x="52" y="72"/>
                  </a:cubicBezTo>
                  <a:cubicBezTo>
                    <a:pt x="49" y="77"/>
                    <a:pt x="47" y="77"/>
                    <a:pt x="46" y="83"/>
                  </a:cubicBezTo>
                  <a:cubicBezTo>
                    <a:pt x="45" y="87"/>
                    <a:pt x="50" y="89"/>
                    <a:pt x="48" y="94"/>
                  </a:cubicBezTo>
                  <a:cubicBezTo>
                    <a:pt x="46" y="101"/>
                    <a:pt x="35" y="105"/>
                    <a:pt x="30" y="110"/>
                  </a:cubicBezTo>
                  <a:cubicBezTo>
                    <a:pt x="0" y="136"/>
                    <a:pt x="39" y="120"/>
                    <a:pt x="46" y="132"/>
                  </a:cubicBezTo>
                  <a:cubicBezTo>
                    <a:pt x="53" y="131"/>
                    <a:pt x="60" y="134"/>
                    <a:pt x="66" y="134"/>
                  </a:cubicBezTo>
                  <a:cubicBezTo>
                    <a:pt x="69" y="134"/>
                    <a:pt x="72" y="133"/>
                    <a:pt x="75" y="132"/>
                  </a:cubicBezTo>
                  <a:cubicBezTo>
                    <a:pt x="79" y="132"/>
                    <a:pt x="79" y="128"/>
                    <a:pt x="84" y="132"/>
                  </a:cubicBezTo>
                  <a:cubicBezTo>
                    <a:pt x="101" y="106"/>
                    <a:pt x="61" y="120"/>
                    <a:pt x="54" y="109"/>
                  </a:cubicBezTo>
                  <a:cubicBezTo>
                    <a:pt x="62" y="97"/>
                    <a:pt x="75" y="102"/>
                    <a:pt x="83" y="111"/>
                  </a:cubicBezTo>
                  <a:cubicBezTo>
                    <a:pt x="92" y="121"/>
                    <a:pt x="92" y="132"/>
                    <a:pt x="108" y="131"/>
                  </a:cubicBezTo>
                  <a:cubicBezTo>
                    <a:pt x="117" y="145"/>
                    <a:pt x="93" y="143"/>
                    <a:pt x="96" y="156"/>
                  </a:cubicBezTo>
                  <a:cubicBezTo>
                    <a:pt x="111" y="160"/>
                    <a:pt x="112" y="139"/>
                    <a:pt x="127" y="139"/>
                  </a:cubicBezTo>
                  <a:cubicBezTo>
                    <a:pt x="126" y="159"/>
                    <a:pt x="136" y="165"/>
                    <a:pt x="154" y="164"/>
                  </a:cubicBezTo>
                  <a:cubicBezTo>
                    <a:pt x="153" y="154"/>
                    <a:pt x="159" y="146"/>
                    <a:pt x="149" y="142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78" name="Freeform 1025"/>
            <p:cNvSpPr>
              <a:spLocks/>
            </p:cNvSpPr>
            <p:nvPr/>
          </p:nvSpPr>
          <p:spPr bwMode="auto">
            <a:xfrm>
              <a:off x="2188015" y="2255229"/>
              <a:ext cx="27694" cy="69835"/>
            </a:xfrm>
            <a:custGeom>
              <a:avLst/>
              <a:gdLst>
                <a:gd name="T0" fmla="*/ 18 w 35"/>
                <a:gd name="T1" fmla="*/ 19 h 91"/>
                <a:gd name="T2" fmla="*/ 1 w 35"/>
                <a:gd name="T3" fmla="*/ 44 h 91"/>
                <a:gd name="T4" fmla="*/ 14 w 35"/>
                <a:gd name="T5" fmla="*/ 91 h 91"/>
                <a:gd name="T6" fmla="*/ 15 w 35"/>
                <a:gd name="T7" fmla="*/ 55 h 91"/>
                <a:gd name="T8" fmla="*/ 18 w 35"/>
                <a:gd name="T9" fmla="*/ 47 h 91"/>
                <a:gd name="T10" fmla="*/ 19 w 35"/>
                <a:gd name="T11" fmla="*/ 33 h 91"/>
                <a:gd name="T12" fmla="*/ 18 w 35"/>
                <a:gd name="T13" fmla="*/ 19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91">
                  <a:moveTo>
                    <a:pt x="18" y="19"/>
                  </a:moveTo>
                  <a:cubicBezTo>
                    <a:pt x="1" y="0"/>
                    <a:pt x="1" y="34"/>
                    <a:pt x="1" y="44"/>
                  </a:cubicBezTo>
                  <a:cubicBezTo>
                    <a:pt x="0" y="60"/>
                    <a:pt x="7" y="77"/>
                    <a:pt x="14" y="91"/>
                  </a:cubicBezTo>
                  <a:cubicBezTo>
                    <a:pt x="21" y="84"/>
                    <a:pt x="13" y="64"/>
                    <a:pt x="15" y="55"/>
                  </a:cubicBezTo>
                  <a:cubicBezTo>
                    <a:pt x="14" y="56"/>
                    <a:pt x="18" y="47"/>
                    <a:pt x="18" y="47"/>
                  </a:cubicBezTo>
                  <a:cubicBezTo>
                    <a:pt x="20" y="43"/>
                    <a:pt x="20" y="38"/>
                    <a:pt x="19" y="33"/>
                  </a:cubicBezTo>
                  <a:cubicBezTo>
                    <a:pt x="35" y="29"/>
                    <a:pt x="27" y="11"/>
                    <a:pt x="18" y="19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79" name="Freeform 1026"/>
            <p:cNvSpPr>
              <a:spLocks/>
            </p:cNvSpPr>
            <p:nvPr/>
          </p:nvSpPr>
          <p:spPr bwMode="auto">
            <a:xfrm>
              <a:off x="3287316" y="2502060"/>
              <a:ext cx="45754" cy="28897"/>
            </a:xfrm>
            <a:custGeom>
              <a:avLst/>
              <a:gdLst>
                <a:gd name="T0" fmla="*/ 37 w 60"/>
                <a:gd name="T1" fmla="*/ 11 h 38"/>
                <a:gd name="T2" fmla="*/ 8 w 60"/>
                <a:gd name="T3" fmla="*/ 19 h 38"/>
                <a:gd name="T4" fmla="*/ 23 w 60"/>
                <a:gd name="T5" fmla="*/ 31 h 38"/>
                <a:gd name="T6" fmla="*/ 44 w 60"/>
                <a:gd name="T7" fmla="*/ 36 h 38"/>
                <a:gd name="T8" fmla="*/ 53 w 60"/>
                <a:gd name="T9" fmla="*/ 38 h 38"/>
                <a:gd name="T10" fmla="*/ 49 w 60"/>
                <a:gd name="T11" fmla="*/ 24 h 38"/>
                <a:gd name="T12" fmla="*/ 37 w 60"/>
                <a:gd name="T13" fmla="*/ 1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38">
                  <a:moveTo>
                    <a:pt x="37" y="11"/>
                  </a:moveTo>
                  <a:cubicBezTo>
                    <a:pt x="29" y="4"/>
                    <a:pt x="0" y="0"/>
                    <a:pt x="8" y="19"/>
                  </a:cubicBezTo>
                  <a:cubicBezTo>
                    <a:pt x="18" y="18"/>
                    <a:pt x="17" y="27"/>
                    <a:pt x="23" y="31"/>
                  </a:cubicBezTo>
                  <a:cubicBezTo>
                    <a:pt x="25" y="33"/>
                    <a:pt x="42" y="36"/>
                    <a:pt x="44" y="36"/>
                  </a:cubicBezTo>
                  <a:cubicBezTo>
                    <a:pt x="53" y="38"/>
                    <a:pt x="53" y="38"/>
                    <a:pt x="53" y="38"/>
                  </a:cubicBezTo>
                  <a:cubicBezTo>
                    <a:pt x="60" y="30"/>
                    <a:pt x="56" y="29"/>
                    <a:pt x="49" y="24"/>
                  </a:cubicBezTo>
                  <a:cubicBezTo>
                    <a:pt x="43" y="20"/>
                    <a:pt x="43" y="15"/>
                    <a:pt x="37" y="11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80" name="Freeform 1027"/>
            <p:cNvSpPr>
              <a:spLocks/>
            </p:cNvSpPr>
            <p:nvPr/>
          </p:nvSpPr>
          <p:spPr bwMode="auto">
            <a:xfrm>
              <a:off x="2906835" y="3077598"/>
              <a:ext cx="146895" cy="67427"/>
            </a:xfrm>
            <a:custGeom>
              <a:avLst/>
              <a:gdLst>
                <a:gd name="T0" fmla="*/ 156 w 190"/>
                <a:gd name="T1" fmla="*/ 72 h 87"/>
                <a:gd name="T2" fmla="*/ 189 w 190"/>
                <a:gd name="T3" fmla="*/ 61 h 87"/>
                <a:gd name="T4" fmla="*/ 190 w 190"/>
                <a:gd name="T5" fmla="*/ 54 h 87"/>
                <a:gd name="T6" fmla="*/ 151 w 190"/>
                <a:gd name="T7" fmla="*/ 53 h 87"/>
                <a:gd name="T8" fmla="*/ 123 w 190"/>
                <a:gd name="T9" fmla="*/ 35 h 87"/>
                <a:gd name="T10" fmla="*/ 98 w 190"/>
                <a:gd name="T11" fmla="*/ 10 h 87"/>
                <a:gd name="T12" fmla="*/ 58 w 190"/>
                <a:gd name="T13" fmla="*/ 5 h 87"/>
                <a:gd name="T14" fmla="*/ 17 w 190"/>
                <a:gd name="T15" fmla="*/ 0 h 87"/>
                <a:gd name="T16" fmla="*/ 17 w 190"/>
                <a:gd name="T17" fmla="*/ 2 h 87"/>
                <a:gd name="T18" fmla="*/ 2 w 190"/>
                <a:gd name="T19" fmla="*/ 9 h 87"/>
                <a:gd name="T20" fmla="*/ 13 w 190"/>
                <a:gd name="T21" fmla="*/ 16 h 87"/>
                <a:gd name="T22" fmla="*/ 51 w 190"/>
                <a:gd name="T23" fmla="*/ 21 h 87"/>
                <a:gd name="T24" fmla="*/ 69 w 190"/>
                <a:gd name="T25" fmla="*/ 27 h 87"/>
                <a:gd name="T26" fmla="*/ 86 w 190"/>
                <a:gd name="T27" fmla="*/ 33 h 87"/>
                <a:gd name="T28" fmla="*/ 98 w 190"/>
                <a:gd name="T29" fmla="*/ 46 h 87"/>
                <a:gd name="T30" fmla="*/ 108 w 190"/>
                <a:gd name="T31" fmla="*/ 59 h 87"/>
                <a:gd name="T32" fmla="*/ 110 w 190"/>
                <a:gd name="T33" fmla="*/ 60 h 87"/>
                <a:gd name="T34" fmla="*/ 108 w 190"/>
                <a:gd name="T35" fmla="*/ 73 h 87"/>
                <a:gd name="T36" fmla="*/ 123 w 190"/>
                <a:gd name="T37" fmla="*/ 80 h 87"/>
                <a:gd name="T38" fmla="*/ 156 w 190"/>
                <a:gd name="T39" fmla="*/ 72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90" h="87">
                  <a:moveTo>
                    <a:pt x="156" y="72"/>
                  </a:moveTo>
                  <a:cubicBezTo>
                    <a:pt x="167" y="69"/>
                    <a:pt x="175" y="60"/>
                    <a:pt x="189" y="61"/>
                  </a:cubicBezTo>
                  <a:cubicBezTo>
                    <a:pt x="190" y="59"/>
                    <a:pt x="190" y="57"/>
                    <a:pt x="190" y="54"/>
                  </a:cubicBezTo>
                  <a:cubicBezTo>
                    <a:pt x="177" y="50"/>
                    <a:pt x="164" y="54"/>
                    <a:pt x="151" y="53"/>
                  </a:cubicBezTo>
                  <a:cubicBezTo>
                    <a:pt x="152" y="32"/>
                    <a:pt x="136" y="41"/>
                    <a:pt x="123" y="35"/>
                  </a:cubicBezTo>
                  <a:cubicBezTo>
                    <a:pt x="113" y="30"/>
                    <a:pt x="110" y="17"/>
                    <a:pt x="98" y="10"/>
                  </a:cubicBezTo>
                  <a:cubicBezTo>
                    <a:pt x="84" y="2"/>
                    <a:pt x="75" y="2"/>
                    <a:pt x="58" y="5"/>
                  </a:cubicBezTo>
                  <a:cubicBezTo>
                    <a:pt x="46" y="7"/>
                    <a:pt x="17" y="0"/>
                    <a:pt x="17" y="0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2" y="1"/>
                    <a:pt x="3" y="3"/>
                    <a:pt x="2" y="9"/>
                  </a:cubicBezTo>
                  <a:cubicBezTo>
                    <a:pt x="0" y="17"/>
                    <a:pt x="7" y="15"/>
                    <a:pt x="13" y="16"/>
                  </a:cubicBezTo>
                  <a:cubicBezTo>
                    <a:pt x="25" y="18"/>
                    <a:pt x="39" y="18"/>
                    <a:pt x="51" y="21"/>
                  </a:cubicBezTo>
                  <a:cubicBezTo>
                    <a:pt x="58" y="23"/>
                    <a:pt x="62" y="26"/>
                    <a:pt x="69" y="27"/>
                  </a:cubicBezTo>
                  <a:cubicBezTo>
                    <a:pt x="77" y="28"/>
                    <a:pt x="81" y="26"/>
                    <a:pt x="86" y="33"/>
                  </a:cubicBezTo>
                  <a:cubicBezTo>
                    <a:pt x="91" y="40"/>
                    <a:pt x="89" y="42"/>
                    <a:pt x="98" y="46"/>
                  </a:cubicBezTo>
                  <a:cubicBezTo>
                    <a:pt x="105" y="50"/>
                    <a:pt x="108" y="48"/>
                    <a:pt x="108" y="59"/>
                  </a:cubicBezTo>
                  <a:cubicBezTo>
                    <a:pt x="108" y="59"/>
                    <a:pt x="110" y="60"/>
                    <a:pt x="110" y="60"/>
                  </a:cubicBezTo>
                  <a:cubicBezTo>
                    <a:pt x="105" y="66"/>
                    <a:pt x="95" y="70"/>
                    <a:pt x="108" y="73"/>
                  </a:cubicBezTo>
                  <a:cubicBezTo>
                    <a:pt x="112" y="74"/>
                    <a:pt x="133" y="68"/>
                    <a:pt x="123" y="80"/>
                  </a:cubicBezTo>
                  <a:cubicBezTo>
                    <a:pt x="130" y="87"/>
                    <a:pt x="148" y="74"/>
                    <a:pt x="156" y="72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81" name="Freeform 1028"/>
            <p:cNvSpPr>
              <a:spLocks/>
            </p:cNvSpPr>
            <p:nvPr/>
          </p:nvSpPr>
          <p:spPr bwMode="auto">
            <a:xfrm>
              <a:off x="3035669" y="3129372"/>
              <a:ext cx="122814" cy="49366"/>
            </a:xfrm>
            <a:custGeom>
              <a:avLst/>
              <a:gdLst>
                <a:gd name="T0" fmla="*/ 14 w 158"/>
                <a:gd name="T1" fmla="*/ 47 h 63"/>
                <a:gd name="T2" fmla="*/ 46 w 158"/>
                <a:gd name="T3" fmla="*/ 52 h 63"/>
                <a:gd name="T4" fmla="*/ 63 w 158"/>
                <a:gd name="T5" fmla="*/ 53 h 63"/>
                <a:gd name="T6" fmla="*/ 69 w 158"/>
                <a:gd name="T7" fmla="*/ 50 h 63"/>
                <a:gd name="T8" fmla="*/ 75 w 158"/>
                <a:gd name="T9" fmla="*/ 55 h 63"/>
                <a:gd name="T10" fmla="*/ 88 w 158"/>
                <a:gd name="T11" fmla="*/ 60 h 63"/>
                <a:gd name="T12" fmla="*/ 101 w 158"/>
                <a:gd name="T13" fmla="*/ 48 h 63"/>
                <a:gd name="T14" fmla="*/ 132 w 158"/>
                <a:gd name="T15" fmla="*/ 44 h 63"/>
                <a:gd name="T16" fmla="*/ 156 w 158"/>
                <a:gd name="T17" fmla="*/ 33 h 63"/>
                <a:gd name="T18" fmla="*/ 133 w 158"/>
                <a:gd name="T19" fmla="*/ 20 h 63"/>
                <a:gd name="T20" fmla="*/ 99 w 158"/>
                <a:gd name="T21" fmla="*/ 6 h 63"/>
                <a:gd name="T22" fmla="*/ 80 w 158"/>
                <a:gd name="T23" fmla="*/ 1 h 63"/>
                <a:gd name="T24" fmla="*/ 63 w 158"/>
                <a:gd name="T25" fmla="*/ 3 h 63"/>
                <a:gd name="T26" fmla="*/ 49 w 158"/>
                <a:gd name="T27" fmla="*/ 0 h 63"/>
                <a:gd name="T28" fmla="*/ 39 w 158"/>
                <a:gd name="T29" fmla="*/ 14 h 63"/>
                <a:gd name="T30" fmla="*/ 53 w 158"/>
                <a:gd name="T31" fmla="*/ 24 h 63"/>
                <a:gd name="T32" fmla="*/ 56 w 158"/>
                <a:gd name="T33" fmla="*/ 35 h 63"/>
                <a:gd name="T34" fmla="*/ 27 w 158"/>
                <a:gd name="T35" fmla="*/ 37 h 63"/>
                <a:gd name="T36" fmla="*/ 14 w 158"/>
                <a:gd name="T37" fmla="*/ 47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8" h="63">
                  <a:moveTo>
                    <a:pt x="14" y="47"/>
                  </a:moveTo>
                  <a:cubicBezTo>
                    <a:pt x="21" y="52"/>
                    <a:pt x="39" y="51"/>
                    <a:pt x="46" y="52"/>
                  </a:cubicBezTo>
                  <a:cubicBezTo>
                    <a:pt x="52" y="52"/>
                    <a:pt x="57" y="52"/>
                    <a:pt x="63" y="53"/>
                  </a:cubicBezTo>
                  <a:cubicBezTo>
                    <a:pt x="64" y="53"/>
                    <a:pt x="67" y="49"/>
                    <a:pt x="69" y="50"/>
                  </a:cubicBezTo>
                  <a:cubicBezTo>
                    <a:pt x="72" y="51"/>
                    <a:pt x="72" y="54"/>
                    <a:pt x="75" y="55"/>
                  </a:cubicBezTo>
                  <a:cubicBezTo>
                    <a:pt x="80" y="57"/>
                    <a:pt x="80" y="63"/>
                    <a:pt x="88" y="60"/>
                  </a:cubicBezTo>
                  <a:cubicBezTo>
                    <a:pt x="93" y="59"/>
                    <a:pt x="96" y="51"/>
                    <a:pt x="101" y="48"/>
                  </a:cubicBezTo>
                  <a:cubicBezTo>
                    <a:pt x="109" y="44"/>
                    <a:pt x="124" y="44"/>
                    <a:pt x="132" y="44"/>
                  </a:cubicBezTo>
                  <a:cubicBezTo>
                    <a:pt x="142" y="45"/>
                    <a:pt x="155" y="49"/>
                    <a:pt x="156" y="33"/>
                  </a:cubicBezTo>
                  <a:cubicBezTo>
                    <a:pt x="158" y="16"/>
                    <a:pt x="145" y="22"/>
                    <a:pt x="133" y="20"/>
                  </a:cubicBezTo>
                  <a:cubicBezTo>
                    <a:pt x="122" y="18"/>
                    <a:pt x="110" y="10"/>
                    <a:pt x="99" y="6"/>
                  </a:cubicBezTo>
                  <a:cubicBezTo>
                    <a:pt x="91" y="3"/>
                    <a:pt x="90" y="0"/>
                    <a:pt x="80" y="1"/>
                  </a:cubicBezTo>
                  <a:cubicBezTo>
                    <a:pt x="73" y="1"/>
                    <a:pt x="66" y="5"/>
                    <a:pt x="63" y="3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42" y="0"/>
                    <a:pt x="36" y="6"/>
                    <a:pt x="39" y="14"/>
                  </a:cubicBezTo>
                  <a:cubicBezTo>
                    <a:pt x="41" y="20"/>
                    <a:pt x="51" y="17"/>
                    <a:pt x="53" y="24"/>
                  </a:cubicBezTo>
                  <a:cubicBezTo>
                    <a:pt x="49" y="29"/>
                    <a:pt x="51" y="33"/>
                    <a:pt x="56" y="35"/>
                  </a:cubicBezTo>
                  <a:cubicBezTo>
                    <a:pt x="50" y="44"/>
                    <a:pt x="36" y="38"/>
                    <a:pt x="27" y="37"/>
                  </a:cubicBezTo>
                  <a:cubicBezTo>
                    <a:pt x="18" y="36"/>
                    <a:pt x="0" y="37"/>
                    <a:pt x="14" y="47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82" name="Freeform 1029"/>
            <p:cNvSpPr>
              <a:spLocks/>
            </p:cNvSpPr>
            <p:nvPr/>
          </p:nvSpPr>
          <p:spPr bwMode="auto">
            <a:xfrm>
              <a:off x="3156075" y="3155861"/>
              <a:ext cx="54183" cy="16857"/>
            </a:xfrm>
            <a:custGeom>
              <a:avLst/>
              <a:gdLst>
                <a:gd name="T0" fmla="*/ 38 w 70"/>
                <a:gd name="T1" fmla="*/ 6 h 23"/>
                <a:gd name="T2" fmla="*/ 27 w 70"/>
                <a:gd name="T3" fmla="*/ 20 h 23"/>
                <a:gd name="T4" fmla="*/ 69 w 70"/>
                <a:gd name="T5" fmla="*/ 8 h 23"/>
                <a:gd name="T6" fmla="*/ 44 w 70"/>
                <a:gd name="T7" fmla="*/ 6 h 23"/>
                <a:gd name="T8" fmla="*/ 38 w 70"/>
                <a:gd name="T9" fmla="*/ 6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23">
                  <a:moveTo>
                    <a:pt x="38" y="6"/>
                  </a:moveTo>
                  <a:cubicBezTo>
                    <a:pt x="22" y="0"/>
                    <a:pt x="0" y="19"/>
                    <a:pt x="27" y="20"/>
                  </a:cubicBezTo>
                  <a:cubicBezTo>
                    <a:pt x="37" y="20"/>
                    <a:pt x="70" y="23"/>
                    <a:pt x="69" y="8"/>
                  </a:cubicBezTo>
                  <a:cubicBezTo>
                    <a:pt x="61" y="5"/>
                    <a:pt x="53" y="6"/>
                    <a:pt x="44" y="6"/>
                  </a:cubicBezTo>
                  <a:lnTo>
                    <a:pt x="38" y="6"/>
                  </a:ln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83" name="Freeform 1030"/>
            <p:cNvSpPr>
              <a:spLocks/>
            </p:cNvSpPr>
            <p:nvPr/>
          </p:nvSpPr>
          <p:spPr bwMode="auto">
            <a:xfrm>
              <a:off x="3355948" y="4565809"/>
              <a:ext cx="52978" cy="34917"/>
            </a:xfrm>
            <a:custGeom>
              <a:avLst/>
              <a:gdLst>
                <a:gd name="T0" fmla="*/ 43 w 68"/>
                <a:gd name="T1" fmla="*/ 13 h 46"/>
                <a:gd name="T2" fmla="*/ 36 w 68"/>
                <a:gd name="T3" fmla="*/ 9 h 46"/>
                <a:gd name="T4" fmla="*/ 15 w 68"/>
                <a:gd name="T5" fmla="*/ 7 h 46"/>
                <a:gd name="T6" fmla="*/ 17 w 68"/>
                <a:gd name="T7" fmla="*/ 22 h 46"/>
                <a:gd name="T8" fmla="*/ 4 w 68"/>
                <a:gd name="T9" fmla="*/ 40 h 46"/>
                <a:gd name="T10" fmla="*/ 26 w 68"/>
                <a:gd name="T11" fmla="*/ 23 h 46"/>
                <a:gd name="T12" fmla="*/ 32 w 68"/>
                <a:gd name="T13" fmla="*/ 46 h 46"/>
                <a:gd name="T14" fmla="*/ 54 w 68"/>
                <a:gd name="T15" fmla="*/ 23 h 46"/>
                <a:gd name="T16" fmla="*/ 68 w 68"/>
                <a:gd name="T17" fmla="*/ 13 h 46"/>
                <a:gd name="T18" fmla="*/ 43 w 68"/>
                <a:gd name="T19" fmla="*/ 13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8" h="46">
                  <a:moveTo>
                    <a:pt x="43" y="13"/>
                  </a:moveTo>
                  <a:cubicBezTo>
                    <a:pt x="36" y="9"/>
                    <a:pt x="36" y="9"/>
                    <a:pt x="36" y="9"/>
                  </a:cubicBezTo>
                  <a:cubicBezTo>
                    <a:pt x="31" y="3"/>
                    <a:pt x="19" y="0"/>
                    <a:pt x="15" y="7"/>
                  </a:cubicBezTo>
                  <a:cubicBezTo>
                    <a:pt x="0" y="6"/>
                    <a:pt x="14" y="19"/>
                    <a:pt x="17" y="22"/>
                  </a:cubicBezTo>
                  <a:cubicBezTo>
                    <a:pt x="10" y="26"/>
                    <a:pt x="1" y="29"/>
                    <a:pt x="4" y="40"/>
                  </a:cubicBezTo>
                  <a:cubicBezTo>
                    <a:pt x="14" y="41"/>
                    <a:pt x="24" y="32"/>
                    <a:pt x="26" y="23"/>
                  </a:cubicBezTo>
                  <a:cubicBezTo>
                    <a:pt x="31" y="21"/>
                    <a:pt x="28" y="32"/>
                    <a:pt x="32" y="46"/>
                  </a:cubicBezTo>
                  <a:cubicBezTo>
                    <a:pt x="39" y="36"/>
                    <a:pt x="48" y="34"/>
                    <a:pt x="54" y="23"/>
                  </a:cubicBezTo>
                  <a:cubicBezTo>
                    <a:pt x="60" y="22"/>
                    <a:pt x="66" y="19"/>
                    <a:pt x="68" y="13"/>
                  </a:cubicBezTo>
                  <a:cubicBezTo>
                    <a:pt x="57" y="2"/>
                    <a:pt x="50" y="3"/>
                    <a:pt x="43" y="13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84" name="Freeform 1031"/>
            <p:cNvSpPr>
              <a:spLocks/>
            </p:cNvSpPr>
            <p:nvPr/>
          </p:nvSpPr>
          <p:spPr bwMode="auto">
            <a:xfrm>
              <a:off x="1859308" y="2050540"/>
              <a:ext cx="86692" cy="79468"/>
            </a:xfrm>
            <a:custGeom>
              <a:avLst/>
              <a:gdLst>
                <a:gd name="T0" fmla="*/ 107 w 111"/>
                <a:gd name="T1" fmla="*/ 1 h 103"/>
                <a:gd name="T2" fmla="*/ 76 w 111"/>
                <a:gd name="T3" fmla="*/ 14 h 103"/>
                <a:gd name="T4" fmla="*/ 62 w 111"/>
                <a:gd name="T5" fmla="*/ 34 h 103"/>
                <a:gd name="T6" fmla="*/ 51 w 111"/>
                <a:gd name="T7" fmla="*/ 34 h 103"/>
                <a:gd name="T8" fmla="*/ 42 w 111"/>
                <a:gd name="T9" fmla="*/ 44 h 103"/>
                <a:gd name="T10" fmla="*/ 29 w 111"/>
                <a:gd name="T11" fmla="*/ 43 h 103"/>
                <a:gd name="T12" fmla="*/ 21 w 111"/>
                <a:gd name="T13" fmla="*/ 58 h 103"/>
                <a:gd name="T14" fmla="*/ 17 w 111"/>
                <a:gd name="T15" fmla="*/ 85 h 103"/>
                <a:gd name="T16" fmla="*/ 4 w 111"/>
                <a:gd name="T17" fmla="*/ 91 h 103"/>
                <a:gd name="T18" fmla="*/ 9 w 111"/>
                <a:gd name="T19" fmla="*/ 103 h 103"/>
                <a:gd name="T20" fmla="*/ 29 w 111"/>
                <a:gd name="T21" fmla="*/ 87 h 103"/>
                <a:gd name="T22" fmla="*/ 36 w 111"/>
                <a:gd name="T23" fmla="*/ 76 h 103"/>
                <a:gd name="T24" fmla="*/ 50 w 111"/>
                <a:gd name="T25" fmla="*/ 73 h 103"/>
                <a:gd name="T26" fmla="*/ 69 w 111"/>
                <a:gd name="T27" fmla="*/ 60 h 103"/>
                <a:gd name="T28" fmla="*/ 90 w 111"/>
                <a:gd name="T29" fmla="*/ 50 h 103"/>
                <a:gd name="T30" fmla="*/ 95 w 111"/>
                <a:gd name="T31" fmla="*/ 27 h 103"/>
                <a:gd name="T32" fmla="*/ 107 w 111"/>
                <a:gd name="T33" fmla="*/ 12 h 103"/>
                <a:gd name="T34" fmla="*/ 107 w 111"/>
                <a:gd name="T35" fmla="*/ 1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1" h="103">
                  <a:moveTo>
                    <a:pt x="107" y="1"/>
                  </a:moveTo>
                  <a:cubicBezTo>
                    <a:pt x="99" y="0"/>
                    <a:pt x="81" y="8"/>
                    <a:pt x="76" y="14"/>
                  </a:cubicBezTo>
                  <a:cubicBezTo>
                    <a:pt x="67" y="25"/>
                    <a:pt x="78" y="31"/>
                    <a:pt x="62" y="34"/>
                  </a:cubicBezTo>
                  <a:cubicBezTo>
                    <a:pt x="56" y="35"/>
                    <a:pt x="59" y="29"/>
                    <a:pt x="51" y="34"/>
                  </a:cubicBezTo>
                  <a:cubicBezTo>
                    <a:pt x="46" y="37"/>
                    <a:pt x="50" y="41"/>
                    <a:pt x="42" y="44"/>
                  </a:cubicBezTo>
                  <a:cubicBezTo>
                    <a:pt x="38" y="46"/>
                    <a:pt x="35" y="41"/>
                    <a:pt x="29" y="43"/>
                  </a:cubicBezTo>
                  <a:cubicBezTo>
                    <a:pt x="21" y="46"/>
                    <a:pt x="21" y="52"/>
                    <a:pt x="21" y="58"/>
                  </a:cubicBezTo>
                  <a:cubicBezTo>
                    <a:pt x="20" y="69"/>
                    <a:pt x="28" y="75"/>
                    <a:pt x="17" y="85"/>
                  </a:cubicBezTo>
                  <a:cubicBezTo>
                    <a:pt x="13" y="88"/>
                    <a:pt x="7" y="85"/>
                    <a:pt x="4" y="91"/>
                  </a:cubicBezTo>
                  <a:cubicBezTo>
                    <a:pt x="0" y="97"/>
                    <a:pt x="2" y="103"/>
                    <a:pt x="9" y="103"/>
                  </a:cubicBezTo>
                  <a:cubicBezTo>
                    <a:pt x="14" y="103"/>
                    <a:pt x="25" y="91"/>
                    <a:pt x="29" y="87"/>
                  </a:cubicBezTo>
                  <a:cubicBezTo>
                    <a:pt x="32" y="83"/>
                    <a:pt x="31" y="79"/>
                    <a:pt x="36" y="76"/>
                  </a:cubicBezTo>
                  <a:cubicBezTo>
                    <a:pt x="41" y="73"/>
                    <a:pt x="46" y="75"/>
                    <a:pt x="50" y="73"/>
                  </a:cubicBezTo>
                  <a:cubicBezTo>
                    <a:pt x="58" y="69"/>
                    <a:pt x="62" y="64"/>
                    <a:pt x="69" y="60"/>
                  </a:cubicBezTo>
                  <a:cubicBezTo>
                    <a:pt x="75" y="57"/>
                    <a:pt x="86" y="57"/>
                    <a:pt x="90" y="50"/>
                  </a:cubicBezTo>
                  <a:cubicBezTo>
                    <a:pt x="96" y="39"/>
                    <a:pt x="86" y="35"/>
                    <a:pt x="95" y="27"/>
                  </a:cubicBezTo>
                  <a:cubicBezTo>
                    <a:pt x="100" y="22"/>
                    <a:pt x="111" y="24"/>
                    <a:pt x="107" y="12"/>
                  </a:cubicBezTo>
                  <a:lnTo>
                    <a:pt x="107" y="1"/>
                  </a:ln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85" name="Freeform 1032"/>
            <p:cNvSpPr>
              <a:spLocks/>
            </p:cNvSpPr>
            <p:nvPr/>
          </p:nvSpPr>
          <p:spPr bwMode="auto">
            <a:xfrm>
              <a:off x="1559499" y="2162517"/>
              <a:ext cx="86692" cy="45754"/>
            </a:xfrm>
            <a:custGeom>
              <a:avLst/>
              <a:gdLst>
                <a:gd name="T0" fmla="*/ 81 w 112"/>
                <a:gd name="T1" fmla="*/ 6 h 60"/>
                <a:gd name="T2" fmla="*/ 50 w 112"/>
                <a:gd name="T3" fmla="*/ 35 h 60"/>
                <a:gd name="T4" fmla="*/ 49 w 112"/>
                <a:gd name="T5" fmla="*/ 21 h 60"/>
                <a:gd name="T6" fmla="*/ 28 w 112"/>
                <a:gd name="T7" fmla="*/ 31 h 60"/>
                <a:gd name="T8" fmla="*/ 24 w 112"/>
                <a:gd name="T9" fmla="*/ 40 h 60"/>
                <a:gd name="T10" fmla="*/ 12 w 112"/>
                <a:gd name="T11" fmla="*/ 46 h 60"/>
                <a:gd name="T12" fmla="*/ 13 w 112"/>
                <a:gd name="T13" fmla="*/ 55 h 60"/>
                <a:gd name="T14" fmla="*/ 35 w 112"/>
                <a:gd name="T15" fmla="*/ 40 h 60"/>
                <a:gd name="T16" fmla="*/ 54 w 112"/>
                <a:gd name="T17" fmla="*/ 41 h 60"/>
                <a:gd name="T18" fmla="*/ 76 w 112"/>
                <a:gd name="T19" fmla="*/ 35 h 60"/>
                <a:gd name="T20" fmla="*/ 110 w 112"/>
                <a:gd name="T21" fmla="*/ 12 h 60"/>
                <a:gd name="T22" fmla="*/ 107 w 112"/>
                <a:gd name="T23" fmla="*/ 12 h 60"/>
                <a:gd name="T24" fmla="*/ 112 w 112"/>
                <a:gd name="T25" fmla="*/ 4 h 60"/>
                <a:gd name="T26" fmla="*/ 81 w 112"/>
                <a:gd name="T27" fmla="*/ 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2" h="60">
                  <a:moveTo>
                    <a:pt x="81" y="6"/>
                  </a:moveTo>
                  <a:cubicBezTo>
                    <a:pt x="62" y="5"/>
                    <a:pt x="72" y="37"/>
                    <a:pt x="50" y="35"/>
                  </a:cubicBezTo>
                  <a:cubicBezTo>
                    <a:pt x="48" y="31"/>
                    <a:pt x="48" y="25"/>
                    <a:pt x="49" y="21"/>
                  </a:cubicBezTo>
                  <a:cubicBezTo>
                    <a:pt x="42" y="17"/>
                    <a:pt x="32" y="25"/>
                    <a:pt x="28" y="31"/>
                  </a:cubicBezTo>
                  <a:cubicBezTo>
                    <a:pt x="25" y="33"/>
                    <a:pt x="27" y="37"/>
                    <a:pt x="24" y="40"/>
                  </a:cubicBezTo>
                  <a:cubicBezTo>
                    <a:pt x="21" y="43"/>
                    <a:pt x="15" y="43"/>
                    <a:pt x="12" y="46"/>
                  </a:cubicBezTo>
                  <a:cubicBezTo>
                    <a:pt x="2" y="53"/>
                    <a:pt x="0" y="60"/>
                    <a:pt x="13" y="55"/>
                  </a:cubicBezTo>
                  <a:cubicBezTo>
                    <a:pt x="21" y="52"/>
                    <a:pt x="27" y="44"/>
                    <a:pt x="35" y="40"/>
                  </a:cubicBezTo>
                  <a:cubicBezTo>
                    <a:pt x="41" y="47"/>
                    <a:pt x="47" y="44"/>
                    <a:pt x="54" y="41"/>
                  </a:cubicBezTo>
                  <a:cubicBezTo>
                    <a:pt x="62" y="37"/>
                    <a:pt x="68" y="37"/>
                    <a:pt x="76" y="35"/>
                  </a:cubicBezTo>
                  <a:cubicBezTo>
                    <a:pt x="88" y="32"/>
                    <a:pt x="99" y="19"/>
                    <a:pt x="110" y="12"/>
                  </a:cubicBezTo>
                  <a:cubicBezTo>
                    <a:pt x="109" y="12"/>
                    <a:pt x="108" y="13"/>
                    <a:pt x="107" y="12"/>
                  </a:cubicBezTo>
                  <a:cubicBezTo>
                    <a:pt x="112" y="4"/>
                    <a:pt x="112" y="4"/>
                    <a:pt x="112" y="4"/>
                  </a:cubicBezTo>
                  <a:cubicBezTo>
                    <a:pt x="102" y="0"/>
                    <a:pt x="82" y="23"/>
                    <a:pt x="81" y="6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86" name="Freeform 1033"/>
            <p:cNvSpPr>
              <a:spLocks/>
            </p:cNvSpPr>
            <p:nvPr/>
          </p:nvSpPr>
          <p:spPr bwMode="auto">
            <a:xfrm>
              <a:off x="1435481" y="2203455"/>
              <a:ext cx="73448" cy="28897"/>
            </a:xfrm>
            <a:custGeom>
              <a:avLst/>
              <a:gdLst>
                <a:gd name="T0" fmla="*/ 86 w 95"/>
                <a:gd name="T1" fmla="*/ 10 h 37"/>
                <a:gd name="T2" fmla="*/ 90 w 95"/>
                <a:gd name="T3" fmla="*/ 6 h 37"/>
                <a:gd name="T4" fmla="*/ 79 w 95"/>
                <a:gd name="T5" fmla="*/ 10 h 37"/>
                <a:gd name="T6" fmla="*/ 85 w 95"/>
                <a:gd name="T7" fmla="*/ 15 h 37"/>
                <a:gd name="T8" fmla="*/ 62 w 95"/>
                <a:gd name="T9" fmla="*/ 11 h 37"/>
                <a:gd name="T10" fmla="*/ 41 w 95"/>
                <a:gd name="T11" fmla="*/ 13 h 37"/>
                <a:gd name="T12" fmla="*/ 30 w 95"/>
                <a:gd name="T13" fmla="*/ 7 h 37"/>
                <a:gd name="T14" fmla="*/ 0 w 95"/>
                <a:gd name="T15" fmla="*/ 24 h 37"/>
                <a:gd name="T16" fmla="*/ 32 w 95"/>
                <a:gd name="T17" fmla="*/ 26 h 37"/>
                <a:gd name="T18" fmla="*/ 46 w 95"/>
                <a:gd name="T19" fmla="*/ 34 h 37"/>
                <a:gd name="T20" fmla="*/ 65 w 95"/>
                <a:gd name="T21" fmla="*/ 36 h 37"/>
                <a:gd name="T22" fmla="*/ 44 w 95"/>
                <a:gd name="T23" fmla="*/ 21 h 37"/>
                <a:gd name="T24" fmla="*/ 73 w 95"/>
                <a:gd name="T25" fmla="*/ 26 h 37"/>
                <a:gd name="T26" fmla="*/ 95 w 95"/>
                <a:gd name="T27" fmla="*/ 13 h 37"/>
                <a:gd name="T28" fmla="*/ 95 w 95"/>
                <a:gd name="T29" fmla="*/ 9 h 37"/>
                <a:gd name="T30" fmla="*/ 86 w 95"/>
                <a:gd name="T31" fmla="*/ 1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5" h="37">
                  <a:moveTo>
                    <a:pt x="86" y="10"/>
                  </a:moveTo>
                  <a:cubicBezTo>
                    <a:pt x="90" y="6"/>
                    <a:pt x="90" y="6"/>
                    <a:pt x="90" y="6"/>
                  </a:cubicBezTo>
                  <a:cubicBezTo>
                    <a:pt x="86" y="5"/>
                    <a:pt x="82" y="6"/>
                    <a:pt x="79" y="10"/>
                  </a:cubicBezTo>
                  <a:cubicBezTo>
                    <a:pt x="81" y="11"/>
                    <a:pt x="82" y="14"/>
                    <a:pt x="85" y="15"/>
                  </a:cubicBezTo>
                  <a:cubicBezTo>
                    <a:pt x="83" y="28"/>
                    <a:pt x="72" y="10"/>
                    <a:pt x="62" y="11"/>
                  </a:cubicBezTo>
                  <a:cubicBezTo>
                    <a:pt x="58" y="0"/>
                    <a:pt x="47" y="11"/>
                    <a:pt x="41" y="13"/>
                  </a:cubicBezTo>
                  <a:cubicBezTo>
                    <a:pt x="40" y="7"/>
                    <a:pt x="36" y="5"/>
                    <a:pt x="30" y="7"/>
                  </a:cubicBezTo>
                  <a:cubicBezTo>
                    <a:pt x="24" y="20"/>
                    <a:pt x="8" y="16"/>
                    <a:pt x="0" y="24"/>
                  </a:cubicBezTo>
                  <a:cubicBezTo>
                    <a:pt x="5" y="33"/>
                    <a:pt x="25" y="29"/>
                    <a:pt x="32" y="26"/>
                  </a:cubicBezTo>
                  <a:cubicBezTo>
                    <a:pt x="35" y="35"/>
                    <a:pt x="39" y="33"/>
                    <a:pt x="46" y="34"/>
                  </a:cubicBezTo>
                  <a:cubicBezTo>
                    <a:pt x="48" y="35"/>
                    <a:pt x="63" y="37"/>
                    <a:pt x="65" y="36"/>
                  </a:cubicBezTo>
                  <a:cubicBezTo>
                    <a:pt x="83" y="24"/>
                    <a:pt x="47" y="24"/>
                    <a:pt x="44" y="21"/>
                  </a:cubicBezTo>
                  <a:cubicBezTo>
                    <a:pt x="53" y="10"/>
                    <a:pt x="64" y="24"/>
                    <a:pt x="73" y="26"/>
                  </a:cubicBezTo>
                  <a:cubicBezTo>
                    <a:pt x="92" y="31"/>
                    <a:pt x="80" y="15"/>
                    <a:pt x="95" y="13"/>
                  </a:cubicBezTo>
                  <a:cubicBezTo>
                    <a:pt x="95" y="12"/>
                    <a:pt x="95" y="10"/>
                    <a:pt x="95" y="9"/>
                  </a:cubicBezTo>
                  <a:cubicBezTo>
                    <a:pt x="92" y="8"/>
                    <a:pt x="89" y="9"/>
                    <a:pt x="86" y="10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87" name="Freeform 1034"/>
            <p:cNvSpPr>
              <a:spLocks/>
            </p:cNvSpPr>
            <p:nvPr/>
          </p:nvSpPr>
          <p:spPr bwMode="auto">
            <a:xfrm>
              <a:off x="1722046" y="1921706"/>
              <a:ext cx="39734" cy="34917"/>
            </a:xfrm>
            <a:custGeom>
              <a:avLst/>
              <a:gdLst>
                <a:gd name="T0" fmla="*/ 31 w 52"/>
                <a:gd name="T1" fmla="*/ 13 h 46"/>
                <a:gd name="T2" fmla="*/ 19 w 52"/>
                <a:gd name="T3" fmla="*/ 16 h 46"/>
                <a:gd name="T4" fmla="*/ 20 w 52"/>
                <a:gd name="T5" fmla="*/ 12 h 46"/>
                <a:gd name="T6" fmla="*/ 24 w 52"/>
                <a:gd name="T7" fmla="*/ 40 h 46"/>
                <a:gd name="T8" fmla="*/ 47 w 52"/>
                <a:gd name="T9" fmla="*/ 18 h 46"/>
                <a:gd name="T10" fmla="*/ 42 w 52"/>
                <a:gd name="T11" fmla="*/ 12 h 46"/>
                <a:gd name="T12" fmla="*/ 31 w 52"/>
                <a:gd name="T13" fmla="*/ 13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" h="46">
                  <a:moveTo>
                    <a:pt x="31" y="13"/>
                  </a:moveTo>
                  <a:cubicBezTo>
                    <a:pt x="32" y="11"/>
                    <a:pt x="19" y="16"/>
                    <a:pt x="19" y="16"/>
                  </a:cubicBezTo>
                  <a:cubicBezTo>
                    <a:pt x="19" y="15"/>
                    <a:pt x="19" y="13"/>
                    <a:pt x="20" y="12"/>
                  </a:cubicBezTo>
                  <a:cubicBezTo>
                    <a:pt x="0" y="0"/>
                    <a:pt x="9" y="34"/>
                    <a:pt x="24" y="40"/>
                  </a:cubicBezTo>
                  <a:cubicBezTo>
                    <a:pt x="37" y="46"/>
                    <a:pt x="52" y="30"/>
                    <a:pt x="47" y="18"/>
                  </a:cubicBezTo>
                  <a:cubicBezTo>
                    <a:pt x="46" y="16"/>
                    <a:pt x="44" y="14"/>
                    <a:pt x="42" y="12"/>
                  </a:cubicBezTo>
                  <a:cubicBezTo>
                    <a:pt x="38" y="15"/>
                    <a:pt x="29" y="17"/>
                    <a:pt x="31" y="13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88" name="Freeform 1035"/>
            <p:cNvSpPr>
              <a:spLocks/>
            </p:cNvSpPr>
            <p:nvPr/>
          </p:nvSpPr>
          <p:spPr bwMode="auto">
            <a:xfrm>
              <a:off x="1754556" y="1931339"/>
              <a:ext cx="3613" cy="3612"/>
            </a:xfrm>
            <a:custGeom>
              <a:avLst/>
              <a:gdLst>
                <a:gd name="T0" fmla="*/ 1 w 5"/>
                <a:gd name="T1" fmla="*/ 0 h 6"/>
                <a:gd name="T2" fmla="*/ 0 w 5"/>
                <a:gd name="T3" fmla="*/ 0 h 6"/>
                <a:gd name="T4" fmla="*/ 5 w 5"/>
                <a:gd name="T5" fmla="*/ 6 h 6"/>
                <a:gd name="T6" fmla="*/ 1 w 5"/>
                <a:gd name="T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6">
                  <a:moveTo>
                    <a:pt x="1" y="0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2" y="2"/>
                    <a:pt x="4" y="4"/>
                    <a:pt x="5" y="6"/>
                  </a:cubicBezTo>
                  <a:cubicBezTo>
                    <a:pt x="4" y="4"/>
                    <a:pt x="3" y="2"/>
                    <a:pt x="1" y="0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89" name="Freeform 1036"/>
            <p:cNvSpPr>
              <a:spLocks/>
            </p:cNvSpPr>
            <p:nvPr/>
          </p:nvSpPr>
          <p:spPr bwMode="auto">
            <a:xfrm>
              <a:off x="1742515" y="1763975"/>
              <a:ext cx="43346" cy="48162"/>
            </a:xfrm>
            <a:custGeom>
              <a:avLst/>
              <a:gdLst>
                <a:gd name="T0" fmla="*/ 14 w 56"/>
                <a:gd name="T1" fmla="*/ 26 h 61"/>
                <a:gd name="T2" fmla="*/ 20 w 56"/>
                <a:gd name="T3" fmla="*/ 48 h 61"/>
                <a:gd name="T4" fmla="*/ 34 w 56"/>
                <a:gd name="T5" fmla="*/ 50 h 61"/>
                <a:gd name="T6" fmla="*/ 56 w 56"/>
                <a:gd name="T7" fmla="*/ 47 h 61"/>
                <a:gd name="T8" fmla="*/ 41 w 56"/>
                <a:gd name="T9" fmla="*/ 31 h 61"/>
                <a:gd name="T10" fmla="*/ 40 w 56"/>
                <a:gd name="T11" fmla="*/ 22 h 61"/>
                <a:gd name="T12" fmla="*/ 30 w 56"/>
                <a:gd name="T13" fmla="*/ 12 h 61"/>
                <a:gd name="T14" fmla="*/ 22 w 56"/>
                <a:gd name="T15" fmla="*/ 20 h 61"/>
                <a:gd name="T16" fmla="*/ 15 w 56"/>
                <a:gd name="T17" fmla="*/ 12 h 61"/>
                <a:gd name="T18" fmla="*/ 2 w 56"/>
                <a:gd name="T19" fmla="*/ 14 h 61"/>
                <a:gd name="T20" fmla="*/ 14 w 56"/>
                <a:gd name="T21" fmla="*/ 26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6" h="61">
                  <a:moveTo>
                    <a:pt x="14" y="26"/>
                  </a:moveTo>
                  <a:cubicBezTo>
                    <a:pt x="21" y="32"/>
                    <a:pt x="17" y="41"/>
                    <a:pt x="20" y="48"/>
                  </a:cubicBezTo>
                  <a:cubicBezTo>
                    <a:pt x="25" y="61"/>
                    <a:pt x="25" y="52"/>
                    <a:pt x="34" y="50"/>
                  </a:cubicBezTo>
                  <a:cubicBezTo>
                    <a:pt x="39" y="50"/>
                    <a:pt x="56" y="56"/>
                    <a:pt x="56" y="47"/>
                  </a:cubicBezTo>
                  <a:cubicBezTo>
                    <a:pt x="56" y="39"/>
                    <a:pt x="40" y="41"/>
                    <a:pt x="41" y="31"/>
                  </a:cubicBezTo>
                  <a:cubicBezTo>
                    <a:pt x="40" y="22"/>
                    <a:pt x="40" y="22"/>
                    <a:pt x="40" y="22"/>
                  </a:cubicBezTo>
                  <a:cubicBezTo>
                    <a:pt x="44" y="9"/>
                    <a:pt x="39" y="8"/>
                    <a:pt x="30" y="12"/>
                  </a:cubicBezTo>
                  <a:cubicBezTo>
                    <a:pt x="25" y="14"/>
                    <a:pt x="30" y="21"/>
                    <a:pt x="22" y="20"/>
                  </a:cubicBezTo>
                  <a:cubicBezTo>
                    <a:pt x="19" y="20"/>
                    <a:pt x="18" y="14"/>
                    <a:pt x="15" y="12"/>
                  </a:cubicBezTo>
                  <a:cubicBezTo>
                    <a:pt x="7" y="6"/>
                    <a:pt x="5" y="0"/>
                    <a:pt x="2" y="14"/>
                  </a:cubicBezTo>
                  <a:cubicBezTo>
                    <a:pt x="0" y="25"/>
                    <a:pt x="4" y="34"/>
                    <a:pt x="14" y="26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90" name="Freeform 1037"/>
            <p:cNvSpPr>
              <a:spLocks/>
            </p:cNvSpPr>
            <p:nvPr/>
          </p:nvSpPr>
          <p:spPr bwMode="auto">
            <a:xfrm>
              <a:off x="3995300" y="2071009"/>
              <a:ext cx="183016" cy="101141"/>
            </a:xfrm>
            <a:custGeom>
              <a:avLst/>
              <a:gdLst>
                <a:gd name="T0" fmla="*/ 91 w 237"/>
                <a:gd name="T1" fmla="*/ 125 h 131"/>
                <a:gd name="T2" fmla="*/ 125 w 237"/>
                <a:gd name="T3" fmla="*/ 125 h 131"/>
                <a:gd name="T4" fmla="*/ 156 w 237"/>
                <a:gd name="T5" fmla="*/ 117 h 131"/>
                <a:gd name="T6" fmla="*/ 170 w 237"/>
                <a:gd name="T7" fmla="*/ 103 h 131"/>
                <a:gd name="T8" fmla="*/ 185 w 237"/>
                <a:gd name="T9" fmla="*/ 101 h 131"/>
                <a:gd name="T10" fmla="*/ 209 w 237"/>
                <a:gd name="T11" fmla="*/ 88 h 131"/>
                <a:gd name="T12" fmla="*/ 229 w 237"/>
                <a:gd name="T13" fmla="*/ 68 h 131"/>
                <a:gd name="T14" fmla="*/ 210 w 237"/>
                <a:gd name="T15" fmla="*/ 49 h 131"/>
                <a:gd name="T16" fmla="*/ 209 w 237"/>
                <a:gd name="T17" fmla="*/ 33 h 131"/>
                <a:gd name="T18" fmla="*/ 201 w 237"/>
                <a:gd name="T19" fmla="*/ 24 h 131"/>
                <a:gd name="T20" fmla="*/ 173 w 237"/>
                <a:gd name="T21" fmla="*/ 9 h 131"/>
                <a:gd name="T22" fmla="*/ 157 w 237"/>
                <a:gd name="T23" fmla="*/ 14 h 131"/>
                <a:gd name="T24" fmla="*/ 141 w 237"/>
                <a:gd name="T25" fmla="*/ 11 h 131"/>
                <a:gd name="T26" fmla="*/ 125 w 237"/>
                <a:gd name="T27" fmla="*/ 14 h 131"/>
                <a:gd name="T28" fmla="*/ 119 w 237"/>
                <a:gd name="T29" fmla="*/ 29 h 131"/>
                <a:gd name="T30" fmla="*/ 95 w 237"/>
                <a:gd name="T31" fmla="*/ 22 h 131"/>
                <a:gd name="T32" fmla="*/ 71 w 237"/>
                <a:gd name="T33" fmla="*/ 38 h 131"/>
                <a:gd name="T34" fmla="*/ 78 w 237"/>
                <a:gd name="T35" fmla="*/ 25 h 131"/>
                <a:gd name="T36" fmla="*/ 66 w 237"/>
                <a:gd name="T37" fmla="*/ 19 h 131"/>
                <a:gd name="T38" fmla="*/ 51 w 237"/>
                <a:gd name="T39" fmla="*/ 4 h 131"/>
                <a:gd name="T40" fmla="*/ 56 w 237"/>
                <a:gd name="T41" fmla="*/ 25 h 131"/>
                <a:gd name="T42" fmla="*/ 44 w 237"/>
                <a:gd name="T43" fmla="*/ 16 h 131"/>
                <a:gd name="T44" fmla="*/ 24 w 237"/>
                <a:gd name="T45" fmla="*/ 16 h 131"/>
                <a:gd name="T46" fmla="*/ 25 w 237"/>
                <a:gd name="T47" fmla="*/ 18 h 131"/>
                <a:gd name="T48" fmla="*/ 28 w 237"/>
                <a:gd name="T49" fmla="*/ 30 h 131"/>
                <a:gd name="T50" fmla="*/ 8 w 237"/>
                <a:gd name="T51" fmla="*/ 40 h 131"/>
                <a:gd name="T52" fmla="*/ 35 w 237"/>
                <a:gd name="T53" fmla="*/ 45 h 131"/>
                <a:gd name="T54" fmla="*/ 51 w 237"/>
                <a:gd name="T55" fmla="*/ 58 h 131"/>
                <a:gd name="T56" fmla="*/ 27 w 237"/>
                <a:gd name="T57" fmla="*/ 61 h 131"/>
                <a:gd name="T58" fmla="*/ 11 w 237"/>
                <a:gd name="T59" fmla="*/ 70 h 131"/>
                <a:gd name="T60" fmla="*/ 39 w 237"/>
                <a:gd name="T61" fmla="*/ 72 h 131"/>
                <a:gd name="T62" fmla="*/ 52 w 237"/>
                <a:gd name="T63" fmla="*/ 89 h 131"/>
                <a:gd name="T64" fmla="*/ 41 w 237"/>
                <a:gd name="T65" fmla="*/ 112 h 131"/>
                <a:gd name="T66" fmla="*/ 74 w 237"/>
                <a:gd name="T67" fmla="*/ 104 h 131"/>
                <a:gd name="T68" fmla="*/ 91 w 237"/>
                <a:gd name="T69" fmla="*/ 125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37" h="131">
                  <a:moveTo>
                    <a:pt x="91" y="125"/>
                  </a:moveTo>
                  <a:cubicBezTo>
                    <a:pt x="105" y="130"/>
                    <a:pt x="112" y="131"/>
                    <a:pt x="125" y="125"/>
                  </a:cubicBezTo>
                  <a:cubicBezTo>
                    <a:pt x="135" y="121"/>
                    <a:pt x="147" y="122"/>
                    <a:pt x="156" y="117"/>
                  </a:cubicBezTo>
                  <a:cubicBezTo>
                    <a:pt x="161" y="115"/>
                    <a:pt x="164" y="106"/>
                    <a:pt x="170" y="103"/>
                  </a:cubicBezTo>
                  <a:cubicBezTo>
                    <a:pt x="176" y="100"/>
                    <a:pt x="178" y="102"/>
                    <a:pt x="185" y="101"/>
                  </a:cubicBezTo>
                  <a:cubicBezTo>
                    <a:pt x="196" y="100"/>
                    <a:pt x="200" y="97"/>
                    <a:pt x="209" y="88"/>
                  </a:cubicBezTo>
                  <a:cubicBezTo>
                    <a:pt x="214" y="83"/>
                    <a:pt x="226" y="75"/>
                    <a:pt x="229" y="68"/>
                  </a:cubicBezTo>
                  <a:cubicBezTo>
                    <a:pt x="237" y="51"/>
                    <a:pt x="217" y="59"/>
                    <a:pt x="210" y="49"/>
                  </a:cubicBezTo>
                  <a:cubicBezTo>
                    <a:pt x="207" y="45"/>
                    <a:pt x="211" y="38"/>
                    <a:pt x="209" y="33"/>
                  </a:cubicBezTo>
                  <a:cubicBezTo>
                    <a:pt x="206" y="25"/>
                    <a:pt x="206" y="28"/>
                    <a:pt x="201" y="24"/>
                  </a:cubicBezTo>
                  <a:cubicBezTo>
                    <a:pt x="193" y="17"/>
                    <a:pt x="184" y="8"/>
                    <a:pt x="173" y="9"/>
                  </a:cubicBezTo>
                  <a:cubicBezTo>
                    <a:pt x="167" y="9"/>
                    <a:pt x="163" y="14"/>
                    <a:pt x="157" y="14"/>
                  </a:cubicBezTo>
                  <a:cubicBezTo>
                    <a:pt x="150" y="15"/>
                    <a:pt x="146" y="11"/>
                    <a:pt x="141" y="11"/>
                  </a:cubicBezTo>
                  <a:cubicBezTo>
                    <a:pt x="134" y="10"/>
                    <a:pt x="131" y="8"/>
                    <a:pt x="125" y="14"/>
                  </a:cubicBezTo>
                  <a:cubicBezTo>
                    <a:pt x="121" y="18"/>
                    <a:pt x="122" y="26"/>
                    <a:pt x="119" y="29"/>
                  </a:cubicBezTo>
                  <a:cubicBezTo>
                    <a:pt x="107" y="38"/>
                    <a:pt x="108" y="15"/>
                    <a:pt x="95" y="22"/>
                  </a:cubicBezTo>
                  <a:cubicBezTo>
                    <a:pt x="107" y="43"/>
                    <a:pt x="69" y="59"/>
                    <a:pt x="71" y="38"/>
                  </a:cubicBezTo>
                  <a:cubicBezTo>
                    <a:pt x="72" y="32"/>
                    <a:pt x="80" y="33"/>
                    <a:pt x="78" y="25"/>
                  </a:cubicBezTo>
                  <a:cubicBezTo>
                    <a:pt x="76" y="21"/>
                    <a:pt x="69" y="22"/>
                    <a:pt x="66" y="19"/>
                  </a:cubicBezTo>
                  <a:cubicBezTo>
                    <a:pt x="61" y="14"/>
                    <a:pt x="64" y="0"/>
                    <a:pt x="51" y="4"/>
                  </a:cubicBezTo>
                  <a:cubicBezTo>
                    <a:pt x="49" y="13"/>
                    <a:pt x="59" y="15"/>
                    <a:pt x="56" y="25"/>
                  </a:cubicBezTo>
                  <a:cubicBezTo>
                    <a:pt x="51" y="23"/>
                    <a:pt x="48" y="19"/>
                    <a:pt x="44" y="16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7" y="15"/>
                    <a:pt x="25" y="17"/>
                    <a:pt x="25" y="18"/>
                  </a:cubicBezTo>
                  <a:cubicBezTo>
                    <a:pt x="26" y="22"/>
                    <a:pt x="28" y="26"/>
                    <a:pt x="28" y="30"/>
                  </a:cubicBezTo>
                  <a:cubicBezTo>
                    <a:pt x="19" y="30"/>
                    <a:pt x="4" y="27"/>
                    <a:pt x="8" y="40"/>
                  </a:cubicBezTo>
                  <a:cubicBezTo>
                    <a:pt x="12" y="53"/>
                    <a:pt x="26" y="46"/>
                    <a:pt x="35" y="45"/>
                  </a:cubicBezTo>
                  <a:cubicBezTo>
                    <a:pt x="44" y="43"/>
                    <a:pt x="58" y="44"/>
                    <a:pt x="51" y="58"/>
                  </a:cubicBezTo>
                  <a:cubicBezTo>
                    <a:pt x="45" y="70"/>
                    <a:pt x="36" y="63"/>
                    <a:pt x="27" y="61"/>
                  </a:cubicBezTo>
                  <a:cubicBezTo>
                    <a:pt x="21" y="60"/>
                    <a:pt x="0" y="59"/>
                    <a:pt x="11" y="70"/>
                  </a:cubicBezTo>
                  <a:cubicBezTo>
                    <a:pt x="16" y="76"/>
                    <a:pt x="32" y="69"/>
                    <a:pt x="39" y="72"/>
                  </a:cubicBezTo>
                  <a:cubicBezTo>
                    <a:pt x="44" y="74"/>
                    <a:pt x="54" y="83"/>
                    <a:pt x="52" y="89"/>
                  </a:cubicBezTo>
                  <a:cubicBezTo>
                    <a:pt x="48" y="99"/>
                    <a:pt x="34" y="96"/>
                    <a:pt x="41" y="112"/>
                  </a:cubicBezTo>
                  <a:cubicBezTo>
                    <a:pt x="53" y="114"/>
                    <a:pt x="62" y="105"/>
                    <a:pt x="74" y="104"/>
                  </a:cubicBezTo>
                  <a:cubicBezTo>
                    <a:pt x="66" y="118"/>
                    <a:pt x="80" y="121"/>
                    <a:pt x="91" y="125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91" name="Freeform 1038"/>
            <p:cNvSpPr>
              <a:spLocks/>
            </p:cNvSpPr>
            <p:nvPr/>
          </p:nvSpPr>
          <p:spPr bwMode="auto">
            <a:xfrm>
              <a:off x="4588899" y="1479818"/>
              <a:ext cx="119202" cy="80671"/>
            </a:xfrm>
            <a:custGeom>
              <a:avLst/>
              <a:gdLst>
                <a:gd name="T0" fmla="*/ 30 w 153"/>
                <a:gd name="T1" fmla="*/ 61 h 103"/>
                <a:gd name="T2" fmla="*/ 28 w 153"/>
                <a:gd name="T3" fmla="*/ 78 h 103"/>
                <a:gd name="T4" fmla="*/ 54 w 153"/>
                <a:gd name="T5" fmla="*/ 87 h 103"/>
                <a:gd name="T6" fmla="*/ 85 w 153"/>
                <a:gd name="T7" fmla="*/ 97 h 103"/>
                <a:gd name="T8" fmla="*/ 111 w 153"/>
                <a:gd name="T9" fmla="*/ 90 h 103"/>
                <a:gd name="T10" fmla="*/ 132 w 153"/>
                <a:gd name="T11" fmla="*/ 67 h 103"/>
                <a:gd name="T12" fmla="*/ 129 w 153"/>
                <a:gd name="T13" fmla="*/ 50 h 103"/>
                <a:gd name="T14" fmla="*/ 140 w 153"/>
                <a:gd name="T15" fmla="*/ 40 h 103"/>
                <a:gd name="T16" fmla="*/ 129 w 153"/>
                <a:gd name="T17" fmla="*/ 21 h 103"/>
                <a:gd name="T18" fmla="*/ 116 w 153"/>
                <a:gd name="T19" fmla="*/ 18 h 103"/>
                <a:gd name="T20" fmla="*/ 105 w 153"/>
                <a:gd name="T21" fmla="*/ 8 h 103"/>
                <a:gd name="T22" fmla="*/ 84 w 153"/>
                <a:gd name="T23" fmla="*/ 26 h 103"/>
                <a:gd name="T24" fmla="*/ 75 w 153"/>
                <a:gd name="T25" fmla="*/ 11 h 103"/>
                <a:gd name="T26" fmla="*/ 64 w 153"/>
                <a:gd name="T27" fmla="*/ 2 h 103"/>
                <a:gd name="T28" fmla="*/ 64 w 153"/>
                <a:gd name="T29" fmla="*/ 34 h 103"/>
                <a:gd name="T30" fmla="*/ 42 w 153"/>
                <a:gd name="T31" fmla="*/ 29 h 103"/>
                <a:gd name="T32" fmla="*/ 29 w 153"/>
                <a:gd name="T33" fmla="*/ 3 h 103"/>
                <a:gd name="T34" fmla="*/ 22 w 153"/>
                <a:gd name="T35" fmla="*/ 0 h 103"/>
                <a:gd name="T36" fmla="*/ 11 w 153"/>
                <a:gd name="T37" fmla="*/ 2 h 103"/>
                <a:gd name="T38" fmla="*/ 19 w 153"/>
                <a:gd name="T39" fmla="*/ 7 h 103"/>
                <a:gd name="T40" fmla="*/ 0 w 153"/>
                <a:gd name="T41" fmla="*/ 24 h 103"/>
                <a:gd name="T42" fmla="*/ 7 w 153"/>
                <a:gd name="T43" fmla="*/ 60 h 103"/>
                <a:gd name="T44" fmla="*/ 30 w 153"/>
                <a:gd name="T45" fmla="*/ 61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3" h="103">
                  <a:moveTo>
                    <a:pt x="30" y="61"/>
                  </a:moveTo>
                  <a:cubicBezTo>
                    <a:pt x="39" y="68"/>
                    <a:pt x="26" y="68"/>
                    <a:pt x="28" y="78"/>
                  </a:cubicBezTo>
                  <a:cubicBezTo>
                    <a:pt x="31" y="88"/>
                    <a:pt x="46" y="87"/>
                    <a:pt x="54" y="87"/>
                  </a:cubicBezTo>
                  <a:cubicBezTo>
                    <a:pt x="69" y="87"/>
                    <a:pt x="72" y="91"/>
                    <a:pt x="85" y="97"/>
                  </a:cubicBezTo>
                  <a:cubicBezTo>
                    <a:pt x="98" y="103"/>
                    <a:pt x="102" y="98"/>
                    <a:pt x="111" y="90"/>
                  </a:cubicBezTo>
                  <a:cubicBezTo>
                    <a:pt x="117" y="85"/>
                    <a:pt x="130" y="76"/>
                    <a:pt x="132" y="67"/>
                  </a:cubicBezTo>
                  <a:cubicBezTo>
                    <a:pt x="133" y="62"/>
                    <a:pt x="128" y="56"/>
                    <a:pt x="129" y="50"/>
                  </a:cubicBezTo>
                  <a:cubicBezTo>
                    <a:pt x="132" y="42"/>
                    <a:pt x="135" y="45"/>
                    <a:pt x="140" y="40"/>
                  </a:cubicBezTo>
                  <a:cubicBezTo>
                    <a:pt x="153" y="26"/>
                    <a:pt x="144" y="23"/>
                    <a:pt x="129" y="21"/>
                  </a:cubicBezTo>
                  <a:cubicBezTo>
                    <a:pt x="122" y="20"/>
                    <a:pt x="122" y="21"/>
                    <a:pt x="116" y="18"/>
                  </a:cubicBezTo>
                  <a:cubicBezTo>
                    <a:pt x="111" y="14"/>
                    <a:pt x="115" y="6"/>
                    <a:pt x="105" y="8"/>
                  </a:cubicBezTo>
                  <a:cubicBezTo>
                    <a:pt x="94" y="11"/>
                    <a:pt x="101" y="29"/>
                    <a:pt x="84" y="26"/>
                  </a:cubicBezTo>
                  <a:cubicBezTo>
                    <a:pt x="87" y="18"/>
                    <a:pt x="85" y="9"/>
                    <a:pt x="75" y="11"/>
                  </a:cubicBezTo>
                  <a:cubicBezTo>
                    <a:pt x="76" y="4"/>
                    <a:pt x="71" y="0"/>
                    <a:pt x="64" y="2"/>
                  </a:cubicBezTo>
                  <a:cubicBezTo>
                    <a:pt x="63" y="8"/>
                    <a:pt x="73" y="34"/>
                    <a:pt x="64" y="34"/>
                  </a:cubicBezTo>
                  <a:cubicBezTo>
                    <a:pt x="56" y="34"/>
                    <a:pt x="53" y="7"/>
                    <a:pt x="42" y="29"/>
                  </a:cubicBezTo>
                  <a:cubicBezTo>
                    <a:pt x="37" y="22"/>
                    <a:pt x="36" y="10"/>
                    <a:pt x="29" y="3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19" y="0"/>
                    <a:pt x="14" y="0"/>
                    <a:pt x="11" y="2"/>
                  </a:cubicBezTo>
                  <a:cubicBezTo>
                    <a:pt x="14" y="3"/>
                    <a:pt x="16" y="6"/>
                    <a:pt x="19" y="7"/>
                  </a:cubicBezTo>
                  <a:cubicBezTo>
                    <a:pt x="9" y="3"/>
                    <a:pt x="0" y="17"/>
                    <a:pt x="0" y="24"/>
                  </a:cubicBezTo>
                  <a:cubicBezTo>
                    <a:pt x="0" y="36"/>
                    <a:pt x="5" y="49"/>
                    <a:pt x="7" y="60"/>
                  </a:cubicBezTo>
                  <a:cubicBezTo>
                    <a:pt x="12" y="60"/>
                    <a:pt x="25" y="56"/>
                    <a:pt x="30" y="61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92" name="Freeform 1039"/>
            <p:cNvSpPr>
              <a:spLocks/>
            </p:cNvSpPr>
            <p:nvPr/>
          </p:nvSpPr>
          <p:spPr bwMode="auto">
            <a:xfrm>
              <a:off x="4508227" y="1508715"/>
              <a:ext cx="132446" cy="199873"/>
            </a:xfrm>
            <a:custGeom>
              <a:avLst/>
              <a:gdLst>
                <a:gd name="T0" fmla="*/ 14 w 171"/>
                <a:gd name="T1" fmla="*/ 95 h 259"/>
                <a:gd name="T2" fmla="*/ 11 w 171"/>
                <a:gd name="T3" fmla="*/ 129 h 259"/>
                <a:gd name="T4" fmla="*/ 11 w 171"/>
                <a:gd name="T5" fmla="*/ 141 h 259"/>
                <a:gd name="T6" fmla="*/ 27 w 171"/>
                <a:gd name="T7" fmla="*/ 146 h 259"/>
                <a:gd name="T8" fmla="*/ 49 w 171"/>
                <a:gd name="T9" fmla="*/ 136 h 259"/>
                <a:gd name="T10" fmla="*/ 67 w 171"/>
                <a:gd name="T11" fmla="*/ 120 h 259"/>
                <a:gd name="T12" fmla="*/ 78 w 171"/>
                <a:gd name="T13" fmla="*/ 133 h 259"/>
                <a:gd name="T14" fmla="*/ 94 w 171"/>
                <a:gd name="T15" fmla="*/ 142 h 259"/>
                <a:gd name="T16" fmla="*/ 75 w 171"/>
                <a:gd name="T17" fmla="*/ 152 h 259"/>
                <a:gd name="T18" fmla="*/ 65 w 171"/>
                <a:gd name="T19" fmla="*/ 153 h 259"/>
                <a:gd name="T20" fmla="*/ 62 w 171"/>
                <a:gd name="T21" fmla="*/ 162 h 259"/>
                <a:gd name="T22" fmla="*/ 46 w 171"/>
                <a:gd name="T23" fmla="*/ 172 h 259"/>
                <a:gd name="T24" fmla="*/ 63 w 171"/>
                <a:gd name="T25" fmla="*/ 180 h 259"/>
                <a:gd name="T26" fmla="*/ 86 w 171"/>
                <a:gd name="T27" fmla="*/ 176 h 259"/>
                <a:gd name="T28" fmla="*/ 75 w 171"/>
                <a:gd name="T29" fmla="*/ 189 h 259"/>
                <a:gd name="T30" fmla="*/ 81 w 171"/>
                <a:gd name="T31" fmla="*/ 197 h 259"/>
                <a:gd name="T32" fmla="*/ 54 w 171"/>
                <a:gd name="T33" fmla="*/ 206 h 259"/>
                <a:gd name="T34" fmla="*/ 77 w 171"/>
                <a:gd name="T35" fmla="*/ 225 h 259"/>
                <a:gd name="T36" fmla="*/ 90 w 171"/>
                <a:gd name="T37" fmla="*/ 253 h 259"/>
                <a:gd name="T38" fmla="*/ 111 w 171"/>
                <a:gd name="T39" fmla="*/ 239 h 259"/>
                <a:gd name="T40" fmla="*/ 115 w 171"/>
                <a:gd name="T41" fmla="*/ 208 h 259"/>
                <a:gd name="T42" fmla="*/ 129 w 171"/>
                <a:gd name="T43" fmla="*/ 186 h 259"/>
                <a:gd name="T44" fmla="*/ 141 w 171"/>
                <a:gd name="T45" fmla="*/ 128 h 259"/>
                <a:gd name="T46" fmla="*/ 145 w 171"/>
                <a:gd name="T47" fmla="*/ 126 h 259"/>
                <a:gd name="T48" fmla="*/ 164 w 171"/>
                <a:gd name="T49" fmla="*/ 109 h 259"/>
                <a:gd name="T50" fmla="*/ 159 w 171"/>
                <a:gd name="T51" fmla="*/ 89 h 259"/>
                <a:gd name="T52" fmla="*/ 144 w 171"/>
                <a:gd name="T53" fmla="*/ 92 h 259"/>
                <a:gd name="T54" fmla="*/ 136 w 171"/>
                <a:gd name="T55" fmla="*/ 81 h 259"/>
                <a:gd name="T56" fmla="*/ 118 w 171"/>
                <a:gd name="T57" fmla="*/ 65 h 259"/>
                <a:gd name="T58" fmla="*/ 105 w 171"/>
                <a:gd name="T59" fmla="*/ 46 h 259"/>
                <a:gd name="T60" fmla="*/ 97 w 171"/>
                <a:gd name="T61" fmla="*/ 18 h 259"/>
                <a:gd name="T62" fmla="*/ 70 w 171"/>
                <a:gd name="T63" fmla="*/ 3 h 259"/>
                <a:gd name="T64" fmla="*/ 67 w 171"/>
                <a:gd name="T65" fmla="*/ 69 h 259"/>
                <a:gd name="T66" fmla="*/ 54 w 171"/>
                <a:gd name="T67" fmla="*/ 42 h 259"/>
                <a:gd name="T68" fmla="*/ 38 w 171"/>
                <a:gd name="T69" fmla="*/ 66 h 259"/>
                <a:gd name="T70" fmla="*/ 31 w 171"/>
                <a:gd name="T71" fmla="*/ 37 h 259"/>
                <a:gd name="T72" fmla="*/ 32 w 171"/>
                <a:gd name="T73" fmla="*/ 26 h 259"/>
                <a:gd name="T74" fmla="*/ 15 w 171"/>
                <a:gd name="T75" fmla="*/ 33 h 259"/>
                <a:gd name="T76" fmla="*/ 2 w 171"/>
                <a:gd name="T77" fmla="*/ 71 h 259"/>
                <a:gd name="T78" fmla="*/ 14 w 171"/>
                <a:gd name="T79" fmla="*/ 95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71" h="259">
                  <a:moveTo>
                    <a:pt x="14" y="95"/>
                  </a:moveTo>
                  <a:cubicBezTo>
                    <a:pt x="17" y="106"/>
                    <a:pt x="11" y="118"/>
                    <a:pt x="11" y="129"/>
                  </a:cubicBezTo>
                  <a:cubicBezTo>
                    <a:pt x="11" y="135"/>
                    <a:pt x="7" y="135"/>
                    <a:pt x="11" y="141"/>
                  </a:cubicBezTo>
                  <a:cubicBezTo>
                    <a:pt x="14" y="144"/>
                    <a:pt x="23" y="145"/>
                    <a:pt x="27" y="146"/>
                  </a:cubicBezTo>
                  <a:cubicBezTo>
                    <a:pt x="43" y="151"/>
                    <a:pt x="43" y="151"/>
                    <a:pt x="49" y="136"/>
                  </a:cubicBezTo>
                  <a:cubicBezTo>
                    <a:pt x="51" y="127"/>
                    <a:pt x="55" y="113"/>
                    <a:pt x="67" y="120"/>
                  </a:cubicBezTo>
                  <a:cubicBezTo>
                    <a:pt x="71" y="122"/>
                    <a:pt x="73" y="130"/>
                    <a:pt x="78" y="133"/>
                  </a:cubicBezTo>
                  <a:cubicBezTo>
                    <a:pt x="83" y="136"/>
                    <a:pt x="94" y="132"/>
                    <a:pt x="94" y="142"/>
                  </a:cubicBezTo>
                  <a:cubicBezTo>
                    <a:pt x="94" y="153"/>
                    <a:pt x="82" y="150"/>
                    <a:pt x="75" y="152"/>
                  </a:cubicBezTo>
                  <a:cubicBezTo>
                    <a:pt x="72" y="152"/>
                    <a:pt x="68" y="151"/>
                    <a:pt x="65" y="153"/>
                  </a:cubicBezTo>
                  <a:cubicBezTo>
                    <a:pt x="61" y="155"/>
                    <a:pt x="65" y="160"/>
                    <a:pt x="62" y="162"/>
                  </a:cubicBezTo>
                  <a:cubicBezTo>
                    <a:pt x="56" y="166"/>
                    <a:pt x="46" y="161"/>
                    <a:pt x="46" y="172"/>
                  </a:cubicBezTo>
                  <a:cubicBezTo>
                    <a:pt x="46" y="181"/>
                    <a:pt x="57" y="181"/>
                    <a:pt x="63" y="180"/>
                  </a:cubicBezTo>
                  <a:cubicBezTo>
                    <a:pt x="69" y="179"/>
                    <a:pt x="80" y="172"/>
                    <a:pt x="86" y="176"/>
                  </a:cubicBezTo>
                  <a:cubicBezTo>
                    <a:pt x="96" y="182"/>
                    <a:pt x="81" y="187"/>
                    <a:pt x="75" y="189"/>
                  </a:cubicBezTo>
                  <a:cubicBezTo>
                    <a:pt x="77" y="191"/>
                    <a:pt x="78" y="195"/>
                    <a:pt x="81" y="197"/>
                  </a:cubicBezTo>
                  <a:cubicBezTo>
                    <a:pt x="75" y="204"/>
                    <a:pt x="56" y="199"/>
                    <a:pt x="54" y="206"/>
                  </a:cubicBezTo>
                  <a:cubicBezTo>
                    <a:pt x="50" y="218"/>
                    <a:pt x="71" y="221"/>
                    <a:pt x="77" y="225"/>
                  </a:cubicBezTo>
                  <a:cubicBezTo>
                    <a:pt x="85" y="232"/>
                    <a:pt x="82" y="248"/>
                    <a:pt x="90" y="253"/>
                  </a:cubicBezTo>
                  <a:cubicBezTo>
                    <a:pt x="100" y="259"/>
                    <a:pt x="109" y="247"/>
                    <a:pt x="111" y="239"/>
                  </a:cubicBezTo>
                  <a:cubicBezTo>
                    <a:pt x="114" y="228"/>
                    <a:pt x="111" y="218"/>
                    <a:pt x="115" y="208"/>
                  </a:cubicBezTo>
                  <a:cubicBezTo>
                    <a:pt x="119" y="199"/>
                    <a:pt x="125" y="196"/>
                    <a:pt x="129" y="186"/>
                  </a:cubicBezTo>
                  <a:cubicBezTo>
                    <a:pt x="136" y="168"/>
                    <a:pt x="134" y="146"/>
                    <a:pt x="141" y="128"/>
                  </a:cubicBezTo>
                  <a:cubicBezTo>
                    <a:pt x="143" y="128"/>
                    <a:pt x="144" y="127"/>
                    <a:pt x="145" y="126"/>
                  </a:cubicBezTo>
                  <a:cubicBezTo>
                    <a:pt x="145" y="126"/>
                    <a:pt x="164" y="105"/>
                    <a:pt x="164" y="109"/>
                  </a:cubicBezTo>
                  <a:cubicBezTo>
                    <a:pt x="164" y="122"/>
                    <a:pt x="171" y="91"/>
                    <a:pt x="159" y="89"/>
                  </a:cubicBezTo>
                  <a:cubicBezTo>
                    <a:pt x="155" y="88"/>
                    <a:pt x="148" y="94"/>
                    <a:pt x="144" y="92"/>
                  </a:cubicBezTo>
                  <a:cubicBezTo>
                    <a:pt x="138" y="90"/>
                    <a:pt x="141" y="86"/>
                    <a:pt x="136" y="81"/>
                  </a:cubicBezTo>
                  <a:cubicBezTo>
                    <a:pt x="129" y="74"/>
                    <a:pt x="121" y="76"/>
                    <a:pt x="118" y="65"/>
                  </a:cubicBezTo>
                  <a:cubicBezTo>
                    <a:pt x="116" y="57"/>
                    <a:pt x="122" y="38"/>
                    <a:pt x="105" y="46"/>
                  </a:cubicBezTo>
                  <a:cubicBezTo>
                    <a:pt x="104" y="35"/>
                    <a:pt x="104" y="25"/>
                    <a:pt x="97" y="18"/>
                  </a:cubicBezTo>
                  <a:cubicBezTo>
                    <a:pt x="92" y="13"/>
                    <a:pt x="78" y="0"/>
                    <a:pt x="70" y="3"/>
                  </a:cubicBezTo>
                  <a:cubicBezTo>
                    <a:pt x="57" y="11"/>
                    <a:pt x="68" y="56"/>
                    <a:pt x="67" y="69"/>
                  </a:cubicBezTo>
                  <a:cubicBezTo>
                    <a:pt x="59" y="64"/>
                    <a:pt x="63" y="43"/>
                    <a:pt x="54" y="42"/>
                  </a:cubicBezTo>
                  <a:cubicBezTo>
                    <a:pt x="41" y="40"/>
                    <a:pt x="46" y="62"/>
                    <a:pt x="38" y="66"/>
                  </a:cubicBezTo>
                  <a:cubicBezTo>
                    <a:pt x="29" y="57"/>
                    <a:pt x="29" y="47"/>
                    <a:pt x="31" y="37"/>
                  </a:cubicBezTo>
                  <a:cubicBezTo>
                    <a:pt x="32" y="31"/>
                    <a:pt x="42" y="32"/>
                    <a:pt x="32" y="26"/>
                  </a:cubicBezTo>
                  <a:cubicBezTo>
                    <a:pt x="26" y="22"/>
                    <a:pt x="19" y="28"/>
                    <a:pt x="15" y="33"/>
                  </a:cubicBezTo>
                  <a:cubicBezTo>
                    <a:pt x="7" y="41"/>
                    <a:pt x="0" y="60"/>
                    <a:pt x="2" y="71"/>
                  </a:cubicBezTo>
                  <a:cubicBezTo>
                    <a:pt x="3" y="80"/>
                    <a:pt x="12" y="87"/>
                    <a:pt x="14" y="95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93" name="Freeform 1040"/>
            <p:cNvSpPr>
              <a:spLocks/>
            </p:cNvSpPr>
            <p:nvPr/>
          </p:nvSpPr>
          <p:spPr bwMode="auto">
            <a:xfrm>
              <a:off x="4617796" y="1590591"/>
              <a:ext cx="31305" cy="32509"/>
            </a:xfrm>
            <a:custGeom>
              <a:avLst/>
              <a:gdLst>
                <a:gd name="T0" fmla="*/ 40 w 40"/>
                <a:gd name="T1" fmla="*/ 25 h 41"/>
                <a:gd name="T2" fmla="*/ 27 w 40"/>
                <a:gd name="T3" fmla="*/ 10 h 41"/>
                <a:gd name="T4" fmla="*/ 23 w 40"/>
                <a:gd name="T5" fmla="*/ 31 h 41"/>
                <a:gd name="T6" fmla="*/ 40 w 40"/>
                <a:gd name="T7" fmla="*/ 25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41">
                  <a:moveTo>
                    <a:pt x="40" y="25"/>
                  </a:moveTo>
                  <a:cubicBezTo>
                    <a:pt x="40" y="9"/>
                    <a:pt x="35" y="0"/>
                    <a:pt x="27" y="10"/>
                  </a:cubicBezTo>
                  <a:cubicBezTo>
                    <a:pt x="19" y="19"/>
                    <a:pt x="0" y="41"/>
                    <a:pt x="23" y="31"/>
                  </a:cubicBezTo>
                  <a:cubicBezTo>
                    <a:pt x="40" y="24"/>
                    <a:pt x="40" y="41"/>
                    <a:pt x="40" y="25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94" name="Freeform 1041"/>
            <p:cNvSpPr>
              <a:spLocks/>
            </p:cNvSpPr>
            <p:nvPr/>
          </p:nvSpPr>
          <p:spPr bwMode="auto">
            <a:xfrm>
              <a:off x="4633449" y="1608652"/>
              <a:ext cx="55386" cy="57795"/>
            </a:xfrm>
            <a:custGeom>
              <a:avLst/>
              <a:gdLst>
                <a:gd name="T0" fmla="*/ 69 w 72"/>
                <a:gd name="T1" fmla="*/ 45 h 74"/>
                <a:gd name="T2" fmla="*/ 62 w 72"/>
                <a:gd name="T3" fmla="*/ 34 h 74"/>
                <a:gd name="T4" fmla="*/ 43 w 72"/>
                <a:gd name="T5" fmla="*/ 19 h 74"/>
                <a:gd name="T6" fmla="*/ 35 w 72"/>
                <a:gd name="T7" fmla="*/ 8 h 74"/>
                <a:gd name="T8" fmla="*/ 10 w 72"/>
                <a:gd name="T9" fmla="*/ 27 h 74"/>
                <a:gd name="T10" fmla="*/ 23 w 72"/>
                <a:gd name="T11" fmla="*/ 56 h 74"/>
                <a:gd name="T12" fmla="*/ 36 w 72"/>
                <a:gd name="T13" fmla="*/ 68 h 74"/>
                <a:gd name="T14" fmla="*/ 53 w 72"/>
                <a:gd name="T15" fmla="*/ 55 h 74"/>
                <a:gd name="T16" fmla="*/ 69 w 72"/>
                <a:gd name="T17" fmla="*/ 45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" h="74">
                  <a:moveTo>
                    <a:pt x="69" y="45"/>
                  </a:moveTo>
                  <a:cubicBezTo>
                    <a:pt x="72" y="36"/>
                    <a:pt x="69" y="43"/>
                    <a:pt x="62" y="34"/>
                  </a:cubicBezTo>
                  <a:cubicBezTo>
                    <a:pt x="55" y="25"/>
                    <a:pt x="39" y="31"/>
                    <a:pt x="43" y="19"/>
                  </a:cubicBezTo>
                  <a:cubicBezTo>
                    <a:pt x="48" y="4"/>
                    <a:pt x="47" y="0"/>
                    <a:pt x="35" y="8"/>
                  </a:cubicBezTo>
                  <a:cubicBezTo>
                    <a:pt x="23" y="16"/>
                    <a:pt x="4" y="0"/>
                    <a:pt x="10" y="27"/>
                  </a:cubicBezTo>
                  <a:cubicBezTo>
                    <a:pt x="15" y="54"/>
                    <a:pt x="0" y="67"/>
                    <a:pt x="23" y="56"/>
                  </a:cubicBezTo>
                  <a:cubicBezTo>
                    <a:pt x="46" y="46"/>
                    <a:pt x="14" y="74"/>
                    <a:pt x="36" y="68"/>
                  </a:cubicBezTo>
                  <a:cubicBezTo>
                    <a:pt x="59" y="63"/>
                    <a:pt x="53" y="63"/>
                    <a:pt x="53" y="55"/>
                  </a:cubicBezTo>
                  <a:cubicBezTo>
                    <a:pt x="53" y="47"/>
                    <a:pt x="66" y="54"/>
                    <a:pt x="69" y="45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95" name="Freeform 1042"/>
            <p:cNvSpPr>
              <a:spLocks noEditPoints="1"/>
            </p:cNvSpPr>
            <p:nvPr/>
          </p:nvSpPr>
          <p:spPr bwMode="auto">
            <a:xfrm>
              <a:off x="4256580" y="2308207"/>
              <a:ext cx="150507" cy="232382"/>
            </a:xfrm>
            <a:custGeom>
              <a:avLst/>
              <a:gdLst>
                <a:gd name="T0" fmla="*/ 26 w 194"/>
                <a:gd name="T1" fmla="*/ 110 h 300"/>
                <a:gd name="T2" fmla="*/ 37 w 194"/>
                <a:gd name="T3" fmla="*/ 124 h 300"/>
                <a:gd name="T4" fmla="*/ 34 w 194"/>
                <a:gd name="T5" fmla="*/ 136 h 300"/>
                <a:gd name="T6" fmla="*/ 38 w 194"/>
                <a:gd name="T7" fmla="*/ 138 h 300"/>
                <a:gd name="T8" fmla="*/ 43 w 194"/>
                <a:gd name="T9" fmla="*/ 143 h 300"/>
                <a:gd name="T10" fmla="*/ 45 w 194"/>
                <a:gd name="T11" fmla="*/ 149 h 300"/>
                <a:gd name="T12" fmla="*/ 50 w 194"/>
                <a:gd name="T13" fmla="*/ 148 h 300"/>
                <a:gd name="T14" fmla="*/ 62 w 194"/>
                <a:gd name="T15" fmla="*/ 144 h 300"/>
                <a:gd name="T16" fmla="*/ 74 w 194"/>
                <a:gd name="T17" fmla="*/ 156 h 300"/>
                <a:gd name="T18" fmla="*/ 87 w 194"/>
                <a:gd name="T19" fmla="*/ 172 h 300"/>
                <a:gd name="T20" fmla="*/ 75 w 194"/>
                <a:gd name="T21" fmla="*/ 194 h 300"/>
                <a:gd name="T22" fmla="*/ 56 w 194"/>
                <a:gd name="T23" fmla="*/ 189 h 300"/>
                <a:gd name="T24" fmla="*/ 55 w 194"/>
                <a:gd name="T25" fmla="*/ 207 h 300"/>
                <a:gd name="T26" fmla="*/ 38 w 194"/>
                <a:gd name="T27" fmla="*/ 231 h 300"/>
                <a:gd name="T28" fmla="*/ 29 w 194"/>
                <a:gd name="T29" fmla="*/ 244 h 300"/>
                <a:gd name="T30" fmla="*/ 46 w 194"/>
                <a:gd name="T31" fmla="*/ 249 h 300"/>
                <a:gd name="T32" fmla="*/ 79 w 194"/>
                <a:gd name="T33" fmla="*/ 262 h 300"/>
                <a:gd name="T34" fmla="*/ 45 w 194"/>
                <a:gd name="T35" fmla="*/ 279 h 300"/>
                <a:gd name="T36" fmla="*/ 62 w 194"/>
                <a:gd name="T37" fmla="*/ 291 h 300"/>
                <a:gd name="T38" fmla="*/ 88 w 194"/>
                <a:gd name="T39" fmla="*/ 282 h 300"/>
                <a:gd name="T40" fmla="*/ 113 w 194"/>
                <a:gd name="T41" fmla="*/ 277 h 300"/>
                <a:gd name="T42" fmla="*/ 137 w 194"/>
                <a:gd name="T43" fmla="*/ 273 h 300"/>
                <a:gd name="T44" fmla="*/ 160 w 194"/>
                <a:gd name="T45" fmla="*/ 268 h 300"/>
                <a:gd name="T46" fmla="*/ 180 w 194"/>
                <a:gd name="T47" fmla="*/ 258 h 300"/>
                <a:gd name="T48" fmla="*/ 170 w 194"/>
                <a:gd name="T49" fmla="*/ 253 h 300"/>
                <a:gd name="T50" fmla="*/ 177 w 194"/>
                <a:gd name="T51" fmla="*/ 240 h 300"/>
                <a:gd name="T52" fmla="*/ 172 w 194"/>
                <a:gd name="T53" fmla="*/ 198 h 300"/>
                <a:gd name="T54" fmla="*/ 150 w 194"/>
                <a:gd name="T55" fmla="*/ 199 h 300"/>
                <a:gd name="T56" fmla="*/ 152 w 194"/>
                <a:gd name="T57" fmla="*/ 186 h 300"/>
                <a:gd name="T58" fmla="*/ 144 w 194"/>
                <a:gd name="T59" fmla="*/ 179 h 300"/>
                <a:gd name="T60" fmla="*/ 151 w 194"/>
                <a:gd name="T61" fmla="*/ 162 h 300"/>
                <a:gd name="T62" fmla="*/ 130 w 194"/>
                <a:gd name="T63" fmla="*/ 147 h 300"/>
                <a:gd name="T64" fmla="*/ 123 w 194"/>
                <a:gd name="T65" fmla="*/ 121 h 300"/>
                <a:gd name="T66" fmla="*/ 108 w 194"/>
                <a:gd name="T67" fmla="*/ 99 h 300"/>
                <a:gd name="T68" fmla="*/ 95 w 194"/>
                <a:gd name="T69" fmla="*/ 79 h 300"/>
                <a:gd name="T70" fmla="*/ 119 w 194"/>
                <a:gd name="T71" fmla="*/ 56 h 300"/>
                <a:gd name="T72" fmla="*/ 96 w 194"/>
                <a:gd name="T73" fmla="*/ 35 h 300"/>
                <a:gd name="T74" fmla="*/ 79 w 194"/>
                <a:gd name="T75" fmla="*/ 39 h 300"/>
                <a:gd name="T76" fmla="*/ 65 w 194"/>
                <a:gd name="T77" fmla="*/ 43 h 300"/>
                <a:gd name="T78" fmla="*/ 65 w 194"/>
                <a:gd name="T79" fmla="*/ 47 h 300"/>
                <a:gd name="T80" fmla="*/ 81 w 194"/>
                <a:gd name="T81" fmla="*/ 25 h 300"/>
                <a:gd name="T82" fmla="*/ 87 w 194"/>
                <a:gd name="T83" fmla="*/ 10 h 300"/>
                <a:gd name="T84" fmla="*/ 74 w 194"/>
                <a:gd name="T85" fmla="*/ 7 h 300"/>
                <a:gd name="T86" fmla="*/ 43 w 194"/>
                <a:gd name="T87" fmla="*/ 14 h 300"/>
                <a:gd name="T88" fmla="*/ 38 w 194"/>
                <a:gd name="T89" fmla="*/ 30 h 300"/>
                <a:gd name="T90" fmla="*/ 23 w 194"/>
                <a:gd name="T91" fmla="*/ 43 h 300"/>
                <a:gd name="T92" fmla="*/ 16 w 194"/>
                <a:gd name="T93" fmla="*/ 36 h 300"/>
                <a:gd name="T94" fmla="*/ 25 w 194"/>
                <a:gd name="T95" fmla="*/ 72 h 300"/>
                <a:gd name="T96" fmla="*/ 26 w 194"/>
                <a:gd name="T97" fmla="*/ 110 h 300"/>
                <a:gd name="T98" fmla="*/ 117 w 194"/>
                <a:gd name="T99" fmla="*/ 249 h 300"/>
                <a:gd name="T100" fmla="*/ 112 w 194"/>
                <a:gd name="T101" fmla="*/ 250 h 300"/>
                <a:gd name="T102" fmla="*/ 117 w 194"/>
                <a:gd name="T103" fmla="*/ 249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94" h="300">
                  <a:moveTo>
                    <a:pt x="26" y="110"/>
                  </a:moveTo>
                  <a:cubicBezTo>
                    <a:pt x="35" y="115"/>
                    <a:pt x="39" y="112"/>
                    <a:pt x="37" y="124"/>
                  </a:cubicBezTo>
                  <a:cubicBezTo>
                    <a:pt x="37" y="127"/>
                    <a:pt x="33" y="133"/>
                    <a:pt x="34" y="136"/>
                  </a:cubicBezTo>
                  <a:cubicBezTo>
                    <a:pt x="35" y="138"/>
                    <a:pt x="38" y="137"/>
                    <a:pt x="38" y="138"/>
                  </a:cubicBezTo>
                  <a:cubicBezTo>
                    <a:pt x="37" y="136"/>
                    <a:pt x="44" y="144"/>
                    <a:pt x="43" y="143"/>
                  </a:cubicBezTo>
                  <a:cubicBezTo>
                    <a:pt x="44" y="144"/>
                    <a:pt x="42" y="147"/>
                    <a:pt x="45" y="149"/>
                  </a:cubicBezTo>
                  <a:cubicBezTo>
                    <a:pt x="46" y="150"/>
                    <a:pt x="48" y="148"/>
                    <a:pt x="50" y="148"/>
                  </a:cubicBezTo>
                  <a:cubicBezTo>
                    <a:pt x="54" y="148"/>
                    <a:pt x="58" y="145"/>
                    <a:pt x="62" y="144"/>
                  </a:cubicBezTo>
                  <a:cubicBezTo>
                    <a:pt x="79" y="141"/>
                    <a:pt x="69" y="146"/>
                    <a:pt x="74" y="156"/>
                  </a:cubicBezTo>
                  <a:cubicBezTo>
                    <a:pt x="77" y="164"/>
                    <a:pt x="85" y="162"/>
                    <a:pt x="87" y="172"/>
                  </a:cubicBezTo>
                  <a:cubicBezTo>
                    <a:pt x="88" y="181"/>
                    <a:pt x="85" y="194"/>
                    <a:pt x="75" y="194"/>
                  </a:cubicBezTo>
                  <a:cubicBezTo>
                    <a:pt x="67" y="194"/>
                    <a:pt x="64" y="185"/>
                    <a:pt x="56" y="189"/>
                  </a:cubicBezTo>
                  <a:cubicBezTo>
                    <a:pt x="49" y="193"/>
                    <a:pt x="53" y="201"/>
                    <a:pt x="55" y="207"/>
                  </a:cubicBezTo>
                  <a:cubicBezTo>
                    <a:pt x="63" y="226"/>
                    <a:pt x="53" y="222"/>
                    <a:pt x="38" y="231"/>
                  </a:cubicBezTo>
                  <a:cubicBezTo>
                    <a:pt x="35" y="233"/>
                    <a:pt x="27" y="239"/>
                    <a:pt x="29" y="244"/>
                  </a:cubicBezTo>
                  <a:cubicBezTo>
                    <a:pt x="30" y="250"/>
                    <a:pt x="41" y="249"/>
                    <a:pt x="46" y="249"/>
                  </a:cubicBezTo>
                  <a:cubicBezTo>
                    <a:pt x="52" y="250"/>
                    <a:pt x="79" y="255"/>
                    <a:pt x="79" y="262"/>
                  </a:cubicBezTo>
                  <a:cubicBezTo>
                    <a:pt x="73" y="264"/>
                    <a:pt x="28" y="264"/>
                    <a:pt x="45" y="279"/>
                  </a:cubicBezTo>
                  <a:cubicBezTo>
                    <a:pt x="16" y="288"/>
                    <a:pt x="44" y="300"/>
                    <a:pt x="62" y="291"/>
                  </a:cubicBezTo>
                  <a:cubicBezTo>
                    <a:pt x="72" y="287"/>
                    <a:pt x="76" y="282"/>
                    <a:pt x="88" y="282"/>
                  </a:cubicBezTo>
                  <a:cubicBezTo>
                    <a:pt x="98" y="282"/>
                    <a:pt x="104" y="278"/>
                    <a:pt x="113" y="277"/>
                  </a:cubicBezTo>
                  <a:cubicBezTo>
                    <a:pt x="123" y="275"/>
                    <a:pt x="128" y="276"/>
                    <a:pt x="137" y="273"/>
                  </a:cubicBezTo>
                  <a:cubicBezTo>
                    <a:pt x="144" y="270"/>
                    <a:pt x="151" y="268"/>
                    <a:pt x="160" y="268"/>
                  </a:cubicBezTo>
                  <a:cubicBezTo>
                    <a:pt x="166" y="268"/>
                    <a:pt x="184" y="270"/>
                    <a:pt x="180" y="258"/>
                  </a:cubicBezTo>
                  <a:cubicBezTo>
                    <a:pt x="178" y="253"/>
                    <a:pt x="172" y="257"/>
                    <a:pt x="170" y="253"/>
                  </a:cubicBezTo>
                  <a:cubicBezTo>
                    <a:pt x="167" y="248"/>
                    <a:pt x="174" y="243"/>
                    <a:pt x="177" y="240"/>
                  </a:cubicBezTo>
                  <a:cubicBezTo>
                    <a:pt x="186" y="229"/>
                    <a:pt x="194" y="201"/>
                    <a:pt x="172" y="198"/>
                  </a:cubicBezTo>
                  <a:cubicBezTo>
                    <a:pt x="163" y="197"/>
                    <a:pt x="154" y="211"/>
                    <a:pt x="150" y="199"/>
                  </a:cubicBezTo>
                  <a:cubicBezTo>
                    <a:pt x="149" y="195"/>
                    <a:pt x="154" y="191"/>
                    <a:pt x="152" y="186"/>
                  </a:cubicBezTo>
                  <a:cubicBezTo>
                    <a:pt x="151" y="182"/>
                    <a:pt x="146" y="181"/>
                    <a:pt x="144" y="179"/>
                  </a:cubicBezTo>
                  <a:cubicBezTo>
                    <a:pt x="133" y="166"/>
                    <a:pt x="153" y="174"/>
                    <a:pt x="151" y="162"/>
                  </a:cubicBezTo>
                  <a:cubicBezTo>
                    <a:pt x="150" y="152"/>
                    <a:pt x="134" y="153"/>
                    <a:pt x="130" y="147"/>
                  </a:cubicBezTo>
                  <a:cubicBezTo>
                    <a:pt x="125" y="141"/>
                    <a:pt x="127" y="128"/>
                    <a:pt x="123" y="121"/>
                  </a:cubicBezTo>
                  <a:cubicBezTo>
                    <a:pt x="120" y="114"/>
                    <a:pt x="114" y="105"/>
                    <a:pt x="108" y="99"/>
                  </a:cubicBezTo>
                  <a:cubicBezTo>
                    <a:pt x="101" y="93"/>
                    <a:pt x="86" y="92"/>
                    <a:pt x="95" y="79"/>
                  </a:cubicBezTo>
                  <a:cubicBezTo>
                    <a:pt x="101" y="70"/>
                    <a:pt x="118" y="69"/>
                    <a:pt x="119" y="56"/>
                  </a:cubicBezTo>
                  <a:cubicBezTo>
                    <a:pt x="120" y="44"/>
                    <a:pt x="107" y="34"/>
                    <a:pt x="96" y="35"/>
                  </a:cubicBezTo>
                  <a:cubicBezTo>
                    <a:pt x="92" y="35"/>
                    <a:pt x="82" y="37"/>
                    <a:pt x="79" y="39"/>
                  </a:cubicBezTo>
                  <a:cubicBezTo>
                    <a:pt x="74" y="42"/>
                    <a:pt x="72" y="52"/>
                    <a:pt x="65" y="43"/>
                  </a:cubicBezTo>
                  <a:cubicBezTo>
                    <a:pt x="65" y="47"/>
                    <a:pt x="65" y="47"/>
                    <a:pt x="65" y="47"/>
                  </a:cubicBezTo>
                  <a:cubicBezTo>
                    <a:pt x="47" y="36"/>
                    <a:pt x="77" y="29"/>
                    <a:pt x="81" y="25"/>
                  </a:cubicBezTo>
                  <a:cubicBezTo>
                    <a:pt x="85" y="22"/>
                    <a:pt x="90" y="15"/>
                    <a:pt x="87" y="10"/>
                  </a:cubicBezTo>
                  <a:cubicBezTo>
                    <a:pt x="84" y="2"/>
                    <a:pt x="82" y="6"/>
                    <a:pt x="74" y="7"/>
                  </a:cubicBezTo>
                  <a:cubicBezTo>
                    <a:pt x="62" y="8"/>
                    <a:pt x="50" y="0"/>
                    <a:pt x="43" y="14"/>
                  </a:cubicBezTo>
                  <a:cubicBezTo>
                    <a:pt x="40" y="19"/>
                    <a:pt x="41" y="25"/>
                    <a:pt x="38" y="30"/>
                  </a:cubicBezTo>
                  <a:cubicBezTo>
                    <a:pt x="34" y="36"/>
                    <a:pt x="27" y="38"/>
                    <a:pt x="23" y="43"/>
                  </a:cubicBezTo>
                  <a:cubicBezTo>
                    <a:pt x="21" y="41"/>
                    <a:pt x="18" y="39"/>
                    <a:pt x="16" y="36"/>
                  </a:cubicBezTo>
                  <a:cubicBezTo>
                    <a:pt x="1" y="52"/>
                    <a:pt x="24" y="58"/>
                    <a:pt x="25" y="72"/>
                  </a:cubicBezTo>
                  <a:cubicBezTo>
                    <a:pt x="0" y="77"/>
                    <a:pt x="9" y="102"/>
                    <a:pt x="26" y="110"/>
                  </a:cubicBezTo>
                  <a:close/>
                  <a:moveTo>
                    <a:pt x="117" y="249"/>
                  </a:moveTo>
                  <a:cubicBezTo>
                    <a:pt x="115" y="249"/>
                    <a:pt x="113" y="249"/>
                    <a:pt x="112" y="250"/>
                  </a:cubicBezTo>
                  <a:cubicBezTo>
                    <a:pt x="113" y="249"/>
                    <a:pt x="115" y="249"/>
                    <a:pt x="117" y="249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96" name="Freeform 1043"/>
            <p:cNvSpPr>
              <a:spLocks/>
            </p:cNvSpPr>
            <p:nvPr/>
          </p:nvSpPr>
          <p:spPr bwMode="auto">
            <a:xfrm>
              <a:off x="4198785" y="2398512"/>
              <a:ext cx="85488" cy="104752"/>
            </a:xfrm>
            <a:custGeom>
              <a:avLst/>
              <a:gdLst>
                <a:gd name="T0" fmla="*/ 8 w 111"/>
                <a:gd name="T1" fmla="*/ 48 h 135"/>
                <a:gd name="T2" fmla="*/ 34 w 111"/>
                <a:gd name="T3" fmla="*/ 61 h 135"/>
                <a:gd name="T4" fmla="*/ 26 w 111"/>
                <a:gd name="T5" fmla="*/ 78 h 135"/>
                <a:gd name="T6" fmla="*/ 37 w 111"/>
                <a:gd name="T7" fmla="*/ 94 h 135"/>
                <a:gd name="T8" fmla="*/ 3 w 111"/>
                <a:gd name="T9" fmla="*/ 107 h 135"/>
                <a:gd name="T10" fmla="*/ 49 w 111"/>
                <a:gd name="T11" fmla="*/ 122 h 135"/>
                <a:gd name="T12" fmla="*/ 62 w 111"/>
                <a:gd name="T13" fmla="*/ 114 h 135"/>
                <a:gd name="T14" fmla="*/ 78 w 111"/>
                <a:gd name="T15" fmla="*/ 114 h 135"/>
                <a:gd name="T16" fmla="*/ 92 w 111"/>
                <a:gd name="T17" fmla="*/ 91 h 135"/>
                <a:gd name="T18" fmla="*/ 89 w 111"/>
                <a:gd name="T19" fmla="*/ 59 h 135"/>
                <a:gd name="T20" fmla="*/ 108 w 111"/>
                <a:gd name="T21" fmla="*/ 34 h 135"/>
                <a:gd name="T22" fmla="*/ 62 w 111"/>
                <a:gd name="T23" fmla="*/ 8 h 135"/>
                <a:gd name="T24" fmla="*/ 46 w 111"/>
                <a:gd name="T25" fmla="*/ 11 h 135"/>
                <a:gd name="T26" fmla="*/ 46 w 111"/>
                <a:gd name="T27" fmla="*/ 42 h 135"/>
                <a:gd name="T28" fmla="*/ 8 w 111"/>
                <a:gd name="T29" fmla="*/ 48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1" h="135">
                  <a:moveTo>
                    <a:pt x="8" y="48"/>
                  </a:moveTo>
                  <a:cubicBezTo>
                    <a:pt x="0" y="72"/>
                    <a:pt x="26" y="57"/>
                    <a:pt x="34" y="61"/>
                  </a:cubicBezTo>
                  <a:cubicBezTo>
                    <a:pt x="33" y="68"/>
                    <a:pt x="24" y="69"/>
                    <a:pt x="26" y="78"/>
                  </a:cubicBezTo>
                  <a:cubicBezTo>
                    <a:pt x="28" y="85"/>
                    <a:pt x="39" y="82"/>
                    <a:pt x="37" y="94"/>
                  </a:cubicBezTo>
                  <a:cubicBezTo>
                    <a:pt x="22" y="92"/>
                    <a:pt x="6" y="89"/>
                    <a:pt x="3" y="107"/>
                  </a:cubicBezTo>
                  <a:cubicBezTo>
                    <a:pt x="0" y="135"/>
                    <a:pt x="34" y="130"/>
                    <a:pt x="49" y="122"/>
                  </a:cubicBezTo>
                  <a:cubicBezTo>
                    <a:pt x="53" y="119"/>
                    <a:pt x="58" y="115"/>
                    <a:pt x="62" y="114"/>
                  </a:cubicBezTo>
                  <a:cubicBezTo>
                    <a:pt x="68" y="112"/>
                    <a:pt x="73" y="115"/>
                    <a:pt x="78" y="114"/>
                  </a:cubicBezTo>
                  <a:cubicBezTo>
                    <a:pt x="90" y="111"/>
                    <a:pt x="92" y="103"/>
                    <a:pt x="92" y="91"/>
                  </a:cubicBezTo>
                  <a:cubicBezTo>
                    <a:pt x="92" y="81"/>
                    <a:pt x="87" y="69"/>
                    <a:pt x="89" y="59"/>
                  </a:cubicBezTo>
                  <a:cubicBezTo>
                    <a:pt x="92" y="48"/>
                    <a:pt x="106" y="45"/>
                    <a:pt x="108" y="34"/>
                  </a:cubicBezTo>
                  <a:cubicBezTo>
                    <a:pt x="111" y="13"/>
                    <a:pt x="77" y="3"/>
                    <a:pt x="62" y="8"/>
                  </a:cubicBezTo>
                  <a:cubicBezTo>
                    <a:pt x="62" y="8"/>
                    <a:pt x="62" y="0"/>
                    <a:pt x="46" y="11"/>
                  </a:cubicBezTo>
                  <a:cubicBezTo>
                    <a:pt x="45" y="12"/>
                    <a:pt x="48" y="32"/>
                    <a:pt x="46" y="42"/>
                  </a:cubicBezTo>
                  <a:cubicBezTo>
                    <a:pt x="34" y="44"/>
                    <a:pt x="15" y="31"/>
                    <a:pt x="8" y="48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97" name="Freeform 1044"/>
            <p:cNvSpPr>
              <a:spLocks/>
            </p:cNvSpPr>
            <p:nvPr/>
          </p:nvSpPr>
          <p:spPr bwMode="auto">
            <a:xfrm>
              <a:off x="5804994" y="1499083"/>
              <a:ext cx="4816" cy="1204"/>
            </a:xfrm>
            <a:custGeom>
              <a:avLst/>
              <a:gdLst>
                <a:gd name="T0" fmla="*/ 6 w 6"/>
                <a:gd name="T1" fmla="*/ 0 h 1"/>
                <a:gd name="T2" fmla="*/ 0 w 6"/>
                <a:gd name="T3" fmla="*/ 1 h 1"/>
                <a:gd name="T4" fmla="*/ 6 w 6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cubicBezTo>
                    <a:pt x="4" y="0"/>
                    <a:pt x="2" y="0"/>
                    <a:pt x="0" y="1"/>
                  </a:cubicBezTo>
                  <a:cubicBezTo>
                    <a:pt x="3" y="1"/>
                    <a:pt x="5" y="0"/>
                    <a:pt x="6" y="0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98" name="Freeform 1045"/>
            <p:cNvSpPr>
              <a:spLocks/>
            </p:cNvSpPr>
            <p:nvPr/>
          </p:nvSpPr>
          <p:spPr bwMode="auto">
            <a:xfrm>
              <a:off x="5631610" y="2297371"/>
              <a:ext cx="1027059" cy="865715"/>
            </a:xfrm>
            <a:custGeom>
              <a:avLst/>
              <a:gdLst>
                <a:gd name="T0" fmla="*/ 1305 w 1328"/>
                <a:gd name="T1" fmla="*/ 283 h 1118"/>
                <a:gd name="T2" fmla="*/ 1316 w 1328"/>
                <a:gd name="T3" fmla="*/ 212 h 1118"/>
                <a:gd name="T4" fmla="*/ 1272 w 1328"/>
                <a:gd name="T5" fmla="*/ 185 h 1118"/>
                <a:gd name="T6" fmla="*/ 1188 w 1328"/>
                <a:gd name="T7" fmla="*/ 156 h 1118"/>
                <a:gd name="T8" fmla="*/ 1095 w 1328"/>
                <a:gd name="T9" fmla="*/ 84 h 1118"/>
                <a:gd name="T10" fmla="*/ 1018 w 1328"/>
                <a:gd name="T11" fmla="*/ 18 h 1118"/>
                <a:gd name="T12" fmla="*/ 936 w 1328"/>
                <a:gd name="T13" fmla="*/ 47 h 1118"/>
                <a:gd name="T14" fmla="*/ 940 w 1328"/>
                <a:gd name="T15" fmla="*/ 119 h 1118"/>
                <a:gd name="T16" fmla="*/ 891 w 1328"/>
                <a:gd name="T17" fmla="*/ 204 h 1118"/>
                <a:gd name="T18" fmla="*/ 947 w 1328"/>
                <a:gd name="T19" fmla="*/ 229 h 1118"/>
                <a:gd name="T20" fmla="*/ 947 w 1328"/>
                <a:gd name="T21" fmla="*/ 288 h 1118"/>
                <a:gd name="T22" fmla="*/ 905 w 1328"/>
                <a:gd name="T23" fmla="*/ 330 h 1118"/>
                <a:gd name="T24" fmla="*/ 856 w 1328"/>
                <a:gd name="T25" fmla="*/ 351 h 1118"/>
                <a:gd name="T26" fmla="*/ 830 w 1328"/>
                <a:gd name="T27" fmla="*/ 407 h 1118"/>
                <a:gd name="T28" fmla="*/ 746 w 1328"/>
                <a:gd name="T29" fmla="*/ 448 h 1118"/>
                <a:gd name="T30" fmla="*/ 630 w 1328"/>
                <a:gd name="T31" fmla="*/ 456 h 1118"/>
                <a:gd name="T32" fmla="*/ 459 w 1328"/>
                <a:gd name="T33" fmla="*/ 398 h 1118"/>
                <a:gd name="T34" fmla="*/ 351 w 1328"/>
                <a:gd name="T35" fmla="*/ 343 h 1118"/>
                <a:gd name="T36" fmla="*/ 252 w 1328"/>
                <a:gd name="T37" fmla="*/ 254 h 1118"/>
                <a:gd name="T38" fmla="*/ 214 w 1328"/>
                <a:gd name="T39" fmla="*/ 297 h 1118"/>
                <a:gd name="T40" fmla="*/ 157 w 1328"/>
                <a:gd name="T41" fmla="*/ 357 h 1118"/>
                <a:gd name="T42" fmla="*/ 133 w 1328"/>
                <a:gd name="T43" fmla="*/ 439 h 1118"/>
                <a:gd name="T44" fmla="*/ 108 w 1328"/>
                <a:gd name="T45" fmla="*/ 511 h 1118"/>
                <a:gd name="T46" fmla="*/ 60 w 1328"/>
                <a:gd name="T47" fmla="*/ 543 h 1118"/>
                <a:gd name="T48" fmla="*/ 34 w 1328"/>
                <a:gd name="T49" fmla="*/ 602 h 1118"/>
                <a:gd name="T50" fmla="*/ 119 w 1328"/>
                <a:gd name="T51" fmla="*/ 693 h 1118"/>
                <a:gd name="T52" fmla="*/ 159 w 1328"/>
                <a:gd name="T53" fmla="*/ 793 h 1118"/>
                <a:gd name="T54" fmla="*/ 250 w 1328"/>
                <a:gd name="T55" fmla="*/ 841 h 1118"/>
                <a:gd name="T56" fmla="*/ 342 w 1328"/>
                <a:gd name="T57" fmla="*/ 883 h 1118"/>
                <a:gd name="T58" fmla="*/ 428 w 1328"/>
                <a:gd name="T59" fmla="*/ 895 h 1118"/>
                <a:gd name="T60" fmla="*/ 546 w 1328"/>
                <a:gd name="T61" fmla="*/ 855 h 1118"/>
                <a:gd name="T62" fmla="*/ 618 w 1328"/>
                <a:gd name="T63" fmla="*/ 886 h 1118"/>
                <a:gd name="T64" fmla="*/ 627 w 1328"/>
                <a:gd name="T65" fmla="*/ 995 h 1118"/>
                <a:gd name="T66" fmla="*/ 697 w 1328"/>
                <a:gd name="T67" fmla="*/ 1020 h 1118"/>
                <a:gd name="T68" fmla="*/ 755 w 1328"/>
                <a:gd name="T69" fmla="*/ 1019 h 1118"/>
                <a:gd name="T70" fmla="*/ 854 w 1328"/>
                <a:gd name="T71" fmla="*/ 1043 h 1118"/>
                <a:gd name="T72" fmla="*/ 929 w 1328"/>
                <a:gd name="T73" fmla="*/ 1041 h 1118"/>
                <a:gd name="T74" fmla="*/ 931 w 1328"/>
                <a:gd name="T75" fmla="*/ 1114 h 1118"/>
                <a:gd name="T76" fmla="*/ 941 w 1328"/>
                <a:gd name="T77" fmla="*/ 1042 h 1118"/>
                <a:gd name="T78" fmla="*/ 1135 w 1328"/>
                <a:gd name="T79" fmla="*/ 941 h 1118"/>
                <a:gd name="T80" fmla="*/ 1150 w 1328"/>
                <a:gd name="T81" fmla="*/ 801 h 1118"/>
                <a:gd name="T82" fmla="*/ 1134 w 1328"/>
                <a:gd name="T83" fmla="*/ 714 h 1118"/>
                <a:gd name="T84" fmla="*/ 1089 w 1328"/>
                <a:gd name="T85" fmla="*/ 656 h 1118"/>
                <a:gd name="T86" fmla="*/ 1147 w 1328"/>
                <a:gd name="T87" fmla="*/ 582 h 1118"/>
                <a:gd name="T88" fmla="*/ 1062 w 1328"/>
                <a:gd name="T89" fmla="*/ 588 h 1118"/>
                <a:gd name="T90" fmla="*/ 1023 w 1328"/>
                <a:gd name="T91" fmla="*/ 552 h 1118"/>
                <a:gd name="T92" fmla="*/ 1090 w 1328"/>
                <a:gd name="T93" fmla="*/ 479 h 1118"/>
                <a:gd name="T94" fmla="*/ 1190 w 1328"/>
                <a:gd name="T95" fmla="*/ 505 h 1118"/>
                <a:gd name="T96" fmla="*/ 1241 w 1328"/>
                <a:gd name="T97" fmla="*/ 587 h 1118"/>
                <a:gd name="T98" fmla="*/ 1262 w 1328"/>
                <a:gd name="T99" fmla="*/ 672 h 1118"/>
                <a:gd name="T100" fmla="*/ 1281 w 1328"/>
                <a:gd name="T101" fmla="*/ 549 h 1118"/>
                <a:gd name="T102" fmla="*/ 1293 w 1328"/>
                <a:gd name="T103" fmla="*/ 393 h 1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28" h="1118">
                  <a:moveTo>
                    <a:pt x="1281" y="348"/>
                  </a:moveTo>
                  <a:cubicBezTo>
                    <a:pt x="1278" y="339"/>
                    <a:pt x="1261" y="305"/>
                    <a:pt x="1277" y="300"/>
                  </a:cubicBezTo>
                  <a:cubicBezTo>
                    <a:pt x="1287" y="297"/>
                    <a:pt x="1285" y="313"/>
                    <a:pt x="1296" y="306"/>
                  </a:cubicBezTo>
                  <a:cubicBezTo>
                    <a:pt x="1303" y="301"/>
                    <a:pt x="1302" y="290"/>
                    <a:pt x="1305" y="283"/>
                  </a:cubicBezTo>
                  <a:cubicBezTo>
                    <a:pt x="1306" y="276"/>
                    <a:pt x="1313" y="269"/>
                    <a:pt x="1314" y="262"/>
                  </a:cubicBezTo>
                  <a:cubicBezTo>
                    <a:pt x="1314" y="257"/>
                    <a:pt x="1312" y="254"/>
                    <a:pt x="1311" y="250"/>
                  </a:cubicBezTo>
                  <a:cubicBezTo>
                    <a:pt x="1311" y="245"/>
                    <a:pt x="1313" y="241"/>
                    <a:pt x="1314" y="237"/>
                  </a:cubicBezTo>
                  <a:cubicBezTo>
                    <a:pt x="1314" y="228"/>
                    <a:pt x="1314" y="221"/>
                    <a:pt x="1316" y="212"/>
                  </a:cubicBezTo>
                  <a:cubicBezTo>
                    <a:pt x="1318" y="206"/>
                    <a:pt x="1317" y="198"/>
                    <a:pt x="1314" y="191"/>
                  </a:cubicBezTo>
                  <a:cubicBezTo>
                    <a:pt x="1312" y="185"/>
                    <a:pt x="1307" y="173"/>
                    <a:pt x="1298" y="175"/>
                  </a:cubicBezTo>
                  <a:cubicBezTo>
                    <a:pt x="1290" y="177"/>
                    <a:pt x="1292" y="187"/>
                    <a:pt x="1282" y="187"/>
                  </a:cubicBezTo>
                  <a:cubicBezTo>
                    <a:pt x="1278" y="187"/>
                    <a:pt x="1278" y="181"/>
                    <a:pt x="1272" y="185"/>
                  </a:cubicBezTo>
                  <a:cubicBezTo>
                    <a:pt x="1267" y="189"/>
                    <a:pt x="1269" y="197"/>
                    <a:pt x="1264" y="202"/>
                  </a:cubicBezTo>
                  <a:cubicBezTo>
                    <a:pt x="1259" y="207"/>
                    <a:pt x="1249" y="208"/>
                    <a:pt x="1242" y="205"/>
                  </a:cubicBezTo>
                  <a:cubicBezTo>
                    <a:pt x="1226" y="198"/>
                    <a:pt x="1221" y="179"/>
                    <a:pt x="1210" y="168"/>
                  </a:cubicBezTo>
                  <a:cubicBezTo>
                    <a:pt x="1203" y="163"/>
                    <a:pt x="1195" y="161"/>
                    <a:pt x="1188" y="156"/>
                  </a:cubicBezTo>
                  <a:cubicBezTo>
                    <a:pt x="1180" y="151"/>
                    <a:pt x="1176" y="147"/>
                    <a:pt x="1166" y="145"/>
                  </a:cubicBezTo>
                  <a:cubicBezTo>
                    <a:pt x="1157" y="144"/>
                    <a:pt x="1148" y="142"/>
                    <a:pt x="1140" y="140"/>
                  </a:cubicBezTo>
                  <a:cubicBezTo>
                    <a:pt x="1127" y="138"/>
                    <a:pt x="1127" y="137"/>
                    <a:pt x="1120" y="125"/>
                  </a:cubicBezTo>
                  <a:cubicBezTo>
                    <a:pt x="1112" y="111"/>
                    <a:pt x="1101" y="100"/>
                    <a:pt x="1095" y="84"/>
                  </a:cubicBezTo>
                  <a:cubicBezTo>
                    <a:pt x="1091" y="75"/>
                    <a:pt x="1088" y="69"/>
                    <a:pt x="1082" y="62"/>
                  </a:cubicBezTo>
                  <a:cubicBezTo>
                    <a:pt x="1076" y="55"/>
                    <a:pt x="1069" y="50"/>
                    <a:pt x="1063" y="43"/>
                  </a:cubicBezTo>
                  <a:cubicBezTo>
                    <a:pt x="1058" y="36"/>
                    <a:pt x="1060" y="29"/>
                    <a:pt x="1050" y="25"/>
                  </a:cubicBezTo>
                  <a:cubicBezTo>
                    <a:pt x="1041" y="21"/>
                    <a:pt x="1028" y="22"/>
                    <a:pt x="1018" y="18"/>
                  </a:cubicBezTo>
                  <a:cubicBezTo>
                    <a:pt x="1003" y="12"/>
                    <a:pt x="1000" y="0"/>
                    <a:pt x="982" y="4"/>
                  </a:cubicBezTo>
                  <a:cubicBezTo>
                    <a:pt x="962" y="8"/>
                    <a:pt x="950" y="14"/>
                    <a:pt x="937" y="31"/>
                  </a:cubicBezTo>
                  <a:cubicBezTo>
                    <a:pt x="936" y="33"/>
                    <a:pt x="933" y="35"/>
                    <a:pt x="932" y="38"/>
                  </a:cubicBezTo>
                  <a:cubicBezTo>
                    <a:pt x="935" y="40"/>
                    <a:pt x="934" y="44"/>
                    <a:pt x="936" y="47"/>
                  </a:cubicBezTo>
                  <a:cubicBezTo>
                    <a:pt x="938" y="49"/>
                    <a:pt x="942" y="51"/>
                    <a:pt x="945" y="54"/>
                  </a:cubicBezTo>
                  <a:cubicBezTo>
                    <a:pt x="951" y="60"/>
                    <a:pt x="954" y="66"/>
                    <a:pt x="950" y="75"/>
                  </a:cubicBezTo>
                  <a:cubicBezTo>
                    <a:pt x="946" y="83"/>
                    <a:pt x="941" y="88"/>
                    <a:pt x="939" y="97"/>
                  </a:cubicBezTo>
                  <a:cubicBezTo>
                    <a:pt x="938" y="104"/>
                    <a:pt x="939" y="112"/>
                    <a:pt x="940" y="119"/>
                  </a:cubicBezTo>
                  <a:cubicBezTo>
                    <a:pt x="941" y="136"/>
                    <a:pt x="943" y="147"/>
                    <a:pt x="931" y="161"/>
                  </a:cubicBezTo>
                  <a:cubicBezTo>
                    <a:pt x="925" y="170"/>
                    <a:pt x="923" y="168"/>
                    <a:pt x="912" y="167"/>
                  </a:cubicBezTo>
                  <a:cubicBezTo>
                    <a:pt x="903" y="166"/>
                    <a:pt x="895" y="166"/>
                    <a:pt x="887" y="165"/>
                  </a:cubicBezTo>
                  <a:cubicBezTo>
                    <a:pt x="886" y="178"/>
                    <a:pt x="891" y="191"/>
                    <a:pt x="891" y="204"/>
                  </a:cubicBezTo>
                  <a:cubicBezTo>
                    <a:pt x="890" y="215"/>
                    <a:pt x="888" y="232"/>
                    <a:pt x="894" y="241"/>
                  </a:cubicBezTo>
                  <a:cubicBezTo>
                    <a:pt x="904" y="243"/>
                    <a:pt x="906" y="232"/>
                    <a:pt x="914" y="233"/>
                  </a:cubicBezTo>
                  <a:cubicBezTo>
                    <a:pt x="921" y="233"/>
                    <a:pt x="923" y="248"/>
                    <a:pt x="933" y="242"/>
                  </a:cubicBezTo>
                  <a:cubicBezTo>
                    <a:pt x="940" y="238"/>
                    <a:pt x="935" y="230"/>
                    <a:pt x="947" y="229"/>
                  </a:cubicBezTo>
                  <a:cubicBezTo>
                    <a:pt x="955" y="229"/>
                    <a:pt x="962" y="235"/>
                    <a:pt x="967" y="240"/>
                  </a:cubicBezTo>
                  <a:cubicBezTo>
                    <a:pt x="975" y="246"/>
                    <a:pt x="1002" y="274"/>
                    <a:pt x="984" y="279"/>
                  </a:cubicBezTo>
                  <a:cubicBezTo>
                    <a:pt x="976" y="281"/>
                    <a:pt x="970" y="272"/>
                    <a:pt x="963" y="273"/>
                  </a:cubicBezTo>
                  <a:cubicBezTo>
                    <a:pt x="953" y="274"/>
                    <a:pt x="954" y="284"/>
                    <a:pt x="947" y="288"/>
                  </a:cubicBezTo>
                  <a:cubicBezTo>
                    <a:pt x="942" y="290"/>
                    <a:pt x="940" y="286"/>
                    <a:pt x="937" y="287"/>
                  </a:cubicBezTo>
                  <a:cubicBezTo>
                    <a:pt x="931" y="288"/>
                    <a:pt x="932" y="290"/>
                    <a:pt x="928" y="294"/>
                  </a:cubicBezTo>
                  <a:cubicBezTo>
                    <a:pt x="921" y="300"/>
                    <a:pt x="918" y="301"/>
                    <a:pt x="916" y="310"/>
                  </a:cubicBezTo>
                  <a:cubicBezTo>
                    <a:pt x="914" y="318"/>
                    <a:pt x="915" y="328"/>
                    <a:pt x="905" y="330"/>
                  </a:cubicBezTo>
                  <a:cubicBezTo>
                    <a:pt x="902" y="330"/>
                    <a:pt x="898" y="326"/>
                    <a:pt x="894" y="327"/>
                  </a:cubicBezTo>
                  <a:cubicBezTo>
                    <a:pt x="890" y="327"/>
                    <a:pt x="889" y="329"/>
                    <a:pt x="887" y="333"/>
                  </a:cubicBezTo>
                  <a:cubicBezTo>
                    <a:pt x="884" y="337"/>
                    <a:pt x="883" y="352"/>
                    <a:pt x="878" y="355"/>
                  </a:cubicBezTo>
                  <a:cubicBezTo>
                    <a:pt x="874" y="357"/>
                    <a:pt x="860" y="352"/>
                    <a:pt x="856" y="351"/>
                  </a:cubicBezTo>
                  <a:cubicBezTo>
                    <a:pt x="851" y="349"/>
                    <a:pt x="840" y="341"/>
                    <a:pt x="835" y="343"/>
                  </a:cubicBezTo>
                  <a:cubicBezTo>
                    <a:pt x="825" y="347"/>
                    <a:pt x="831" y="362"/>
                    <a:pt x="833" y="368"/>
                  </a:cubicBezTo>
                  <a:cubicBezTo>
                    <a:pt x="837" y="375"/>
                    <a:pt x="843" y="381"/>
                    <a:pt x="842" y="390"/>
                  </a:cubicBezTo>
                  <a:cubicBezTo>
                    <a:pt x="841" y="398"/>
                    <a:pt x="836" y="403"/>
                    <a:pt x="830" y="407"/>
                  </a:cubicBezTo>
                  <a:cubicBezTo>
                    <a:pt x="827" y="410"/>
                    <a:pt x="824" y="409"/>
                    <a:pt x="822" y="412"/>
                  </a:cubicBezTo>
                  <a:cubicBezTo>
                    <a:pt x="819" y="416"/>
                    <a:pt x="818" y="422"/>
                    <a:pt x="815" y="426"/>
                  </a:cubicBezTo>
                  <a:cubicBezTo>
                    <a:pt x="810" y="432"/>
                    <a:pt x="800" y="432"/>
                    <a:pt x="793" y="435"/>
                  </a:cubicBezTo>
                  <a:cubicBezTo>
                    <a:pt x="777" y="442"/>
                    <a:pt x="764" y="446"/>
                    <a:pt x="746" y="448"/>
                  </a:cubicBezTo>
                  <a:cubicBezTo>
                    <a:pt x="736" y="450"/>
                    <a:pt x="732" y="451"/>
                    <a:pt x="724" y="458"/>
                  </a:cubicBezTo>
                  <a:cubicBezTo>
                    <a:pt x="717" y="462"/>
                    <a:pt x="711" y="467"/>
                    <a:pt x="703" y="469"/>
                  </a:cubicBezTo>
                  <a:cubicBezTo>
                    <a:pt x="689" y="473"/>
                    <a:pt x="668" y="468"/>
                    <a:pt x="655" y="463"/>
                  </a:cubicBezTo>
                  <a:cubicBezTo>
                    <a:pt x="646" y="459"/>
                    <a:pt x="638" y="459"/>
                    <a:pt x="630" y="456"/>
                  </a:cubicBezTo>
                  <a:cubicBezTo>
                    <a:pt x="623" y="454"/>
                    <a:pt x="617" y="447"/>
                    <a:pt x="610" y="444"/>
                  </a:cubicBezTo>
                  <a:cubicBezTo>
                    <a:pt x="596" y="440"/>
                    <a:pt x="572" y="446"/>
                    <a:pt x="558" y="450"/>
                  </a:cubicBezTo>
                  <a:cubicBezTo>
                    <a:pt x="542" y="455"/>
                    <a:pt x="518" y="458"/>
                    <a:pt x="503" y="449"/>
                  </a:cubicBezTo>
                  <a:cubicBezTo>
                    <a:pt x="481" y="436"/>
                    <a:pt x="489" y="402"/>
                    <a:pt x="459" y="398"/>
                  </a:cubicBezTo>
                  <a:cubicBezTo>
                    <a:pt x="449" y="396"/>
                    <a:pt x="439" y="396"/>
                    <a:pt x="428" y="395"/>
                  </a:cubicBezTo>
                  <a:cubicBezTo>
                    <a:pt x="409" y="391"/>
                    <a:pt x="389" y="387"/>
                    <a:pt x="371" y="380"/>
                  </a:cubicBezTo>
                  <a:cubicBezTo>
                    <a:pt x="366" y="378"/>
                    <a:pt x="357" y="375"/>
                    <a:pt x="352" y="370"/>
                  </a:cubicBezTo>
                  <a:cubicBezTo>
                    <a:pt x="347" y="364"/>
                    <a:pt x="351" y="351"/>
                    <a:pt x="351" y="343"/>
                  </a:cubicBezTo>
                  <a:cubicBezTo>
                    <a:pt x="351" y="326"/>
                    <a:pt x="337" y="316"/>
                    <a:pt x="326" y="304"/>
                  </a:cubicBezTo>
                  <a:cubicBezTo>
                    <a:pt x="322" y="299"/>
                    <a:pt x="313" y="293"/>
                    <a:pt x="308" y="291"/>
                  </a:cubicBezTo>
                  <a:cubicBezTo>
                    <a:pt x="301" y="289"/>
                    <a:pt x="291" y="293"/>
                    <a:pt x="285" y="290"/>
                  </a:cubicBezTo>
                  <a:cubicBezTo>
                    <a:pt x="271" y="283"/>
                    <a:pt x="266" y="262"/>
                    <a:pt x="252" y="254"/>
                  </a:cubicBezTo>
                  <a:cubicBezTo>
                    <a:pt x="243" y="250"/>
                    <a:pt x="237" y="251"/>
                    <a:pt x="232" y="260"/>
                  </a:cubicBezTo>
                  <a:cubicBezTo>
                    <a:pt x="230" y="262"/>
                    <a:pt x="230" y="266"/>
                    <a:pt x="229" y="269"/>
                  </a:cubicBezTo>
                  <a:cubicBezTo>
                    <a:pt x="226" y="275"/>
                    <a:pt x="226" y="272"/>
                    <a:pt x="222" y="276"/>
                  </a:cubicBezTo>
                  <a:cubicBezTo>
                    <a:pt x="214" y="282"/>
                    <a:pt x="213" y="287"/>
                    <a:pt x="214" y="297"/>
                  </a:cubicBezTo>
                  <a:cubicBezTo>
                    <a:pt x="214" y="306"/>
                    <a:pt x="219" y="315"/>
                    <a:pt x="219" y="324"/>
                  </a:cubicBezTo>
                  <a:cubicBezTo>
                    <a:pt x="210" y="327"/>
                    <a:pt x="200" y="329"/>
                    <a:pt x="192" y="326"/>
                  </a:cubicBezTo>
                  <a:cubicBezTo>
                    <a:pt x="183" y="324"/>
                    <a:pt x="173" y="318"/>
                    <a:pt x="165" y="327"/>
                  </a:cubicBezTo>
                  <a:cubicBezTo>
                    <a:pt x="159" y="334"/>
                    <a:pt x="158" y="348"/>
                    <a:pt x="157" y="357"/>
                  </a:cubicBezTo>
                  <a:cubicBezTo>
                    <a:pt x="157" y="369"/>
                    <a:pt x="160" y="373"/>
                    <a:pt x="167" y="382"/>
                  </a:cubicBezTo>
                  <a:cubicBezTo>
                    <a:pt x="163" y="389"/>
                    <a:pt x="152" y="382"/>
                    <a:pt x="145" y="383"/>
                  </a:cubicBezTo>
                  <a:cubicBezTo>
                    <a:pt x="139" y="383"/>
                    <a:pt x="129" y="388"/>
                    <a:pt x="125" y="393"/>
                  </a:cubicBezTo>
                  <a:cubicBezTo>
                    <a:pt x="116" y="406"/>
                    <a:pt x="129" y="427"/>
                    <a:pt x="133" y="439"/>
                  </a:cubicBezTo>
                  <a:cubicBezTo>
                    <a:pt x="135" y="444"/>
                    <a:pt x="143" y="456"/>
                    <a:pt x="142" y="460"/>
                  </a:cubicBezTo>
                  <a:cubicBezTo>
                    <a:pt x="141" y="467"/>
                    <a:pt x="130" y="471"/>
                    <a:pt x="128" y="478"/>
                  </a:cubicBezTo>
                  <a:cubicBezTo>
                    <a:pt x="126" y="488"/>
                    <a:pt x="133" y="491"/>
                    <a:pt x="127" y="498"/>
                  </a:cubicBezTo>
                  <a:cubicBezTo>
                    <a:pt x="124" y="503"/>
                    <a:pt x="113" y="508"/>
                    <a:pt x="108" y="511"/>
                  </a:cubicBezTo>
                  <a:cubicBezTo>
                    <a:pt x="102" y="515"/>
                    <a:pt x="100" y="515"/>
                    <a:pt x="96" y="521"/>
                  </a:cubicBezTo>
                  <a:cubicBezTo>
                    <a:pt x="92" y="528"/>
                    <a:pt x="93" y="530"/>
                    <a:pt x="84" y="530"/>
                  </a:cubicBezTo>
                  <a:cubicBezTo>
                    <a:pt x="79" y="530"/>
                    <a:pt x="74" y="526"/>
                    <a:pt x="69" y="529"/>
                  </a:cubicBezTo>
                  <a:cubicBezTo>
                    <a:pt x="64" y="532"/>
                    <a:pt x="63" y="539"/>
                    <a:pt x="60" y="543"/>
                  </a:cubicBezTo>
                  <a:cubicBezTo>
                    <a:pt x="52" y="552"/>
                    <a:pt x="40" y="545"/>
                    <a:pt x="29" y="549"/>
                  </a:cubicBezTo>
                  <a:cubicBezTo>
                    <a:pt x="17" y="554"/>
                    <a:pt x="9" y="560"/>
                    <a:pt x="9" y="573"/>
                  </a:cubicBezTo>
                  <a:cubicBezTo>
                    <a:pt x="0" y="574"/>
                    <a:pt x="9" y="592"/>
                    <a:pt x="12" y="594"/>
                  </a:cubicBezTo>
                  <a:cubicBezTo>
                    <a:pt x="19" y="598"/>
                    <a:pt x="27" y="595"/>
                    <a:pt x="34" y="602"/>
                  </a:cubicBezTo>
                  <a:cubicBezTo>
                    <a:pt x="49" y="617"/>
                    <a:pt x="39" y="635"/>
                    <a:pt x="31" y="650"/>
                  </a:cubicBezTo>
                  <a:cubicBezTo>
                    <a:pt x="37" y="660"/>
                    <a:pt x="49" y="652"/>
                    <a:pt x="58" y="654"/>
                  </a:cubicBezTo>
                  <a:cubicBezTo>
                    <a:pt x="70" y="657"/>
                    <a:pt x="68" y="665"/>
                    <a:pt x="73" y="674"/>
                  </a:cubicBezTo>
                  <a:cubicBezTo>
                    <a:pt x="82" y="687"/>
                    <a:pt x="115" y="681"/>
                    <a:pt x="119" y="693"/>
                  </a:cubicBezTo>
                  <a:cubicBezTo>
                    <a:pt x="119" y="692"/>
                    <a:pt x="137" y="698"/>
                    <a:pt x="139" y="700"/>
                  </a:cubicBezTo>
                  <a:cubicBezTo>
                    <a:pt x="146" y="706"/>
                    <a:pt x="152" y="715"/>
                    <a:pt x="158" y="722"/>
                  </a:cubicBezTo>
                  <a:cubicBezTo>
                    <a:pt x="171" y="739"/>
                    <a:pt x="159" y="754"/>
                    <a:pt x="163" y="772"/>
                  </a:cubicBezTo>
                  <a:cubicBezTo>
                    <a:pt x="166" y="784"/>
                    <a:pt x="165" y="783"/>
                    <a:pt x="159" y="793"/>
                  </a:cubicBezTo>
                  <a:cubicBezTo>
                    <a:pt x="154" y="802"/>
                    <a:pt x="156" y="806"/>
                    <a:pt x="164" y="811"/>
                  </a:cubicBezTo>
                  <a:cubicBezTo>
                    <a:pt x="178" y="819"/>
                    <a:pt x="193" y="818"/>
                    <a:pt x="206" y="826"/>
                  </a:cubicBezTo>
                  <a:cubicBezTo>
                    <a:pt x="214" y="832"/>
                    <a:pt x="216" y="836"/>
                    <a:pt x="225" y="838"/>
                  </a:cubicBezTo>
                  <a:cubicBezTo>
                    <a:pt x="233" y="840"/>
                    <a:pt x="241" y="839"/>
                    <a:pt x="250" y="841"/>
                  </a:cubicBezTo>
                  <a:cubicBezTo>
                    <a:pt x="256" y="844"/>
                    <a:pt x="262" y="848"/>
                    <a:pt x="268" y="851"/>
                  </a:cubicBezTo>
                  <a:cubicBezTo>
                    <a:pt x="277" y="856"/>
                    <a:pt x="285" y="858"/>
                    <a:pt x="294" y="862"/>
                  </a:cubicBezTo>
                  <a:cubicBezTo>
                    <a:pt x="302" y="866"/>
                    <a:pt x="308" y="873"/>
                    <a:pt x="317" y="877"/>
                  </a:cubicBezTo>
                  <a:cubicBezTo>
                    <a:pt x="325" y="881"/>
                    <a:pt x="334" y="879"/>
                    <a:pt x="342" y="883"/>
                  </a:cubicBezTo>
                  <a:cubicBezTo>
                    <a:pt x="349" y="887"/>
                    <a:pt x="350" y="891"/>
                    <a:pt x="359" y="892"/>
                  </a:cubicBezTo>
                  <a:cubicBezTo>
                    <a:pt x="369" y="892"/>
                    <a:pt x="377" y="890"/>
                    <a:pt x="386" y="891"/>
                  </a:cubicBezTo>
                  <a:cubicBezTo>
                    <a:pt x="397" y="893"/>
                    <a:pt x="407" y="892"/>
                    <a:pt x="417" y="893"/>
                  </a:cubicBezTo>
                  <a:cubicBezTo>
                    <a:pt x="420" y="893"/>
                    <a:pt x="426" y="895"/>
                    <a:pt x="428" y="895"/>
                  </a:cubicBezTo>
                  <a:cubicBezTo>
                    <a:pt x="433" y="894"/>
                    <a:pt x="435" y="891"/>
                    <a:pt x="439" y="889"/>
                  </a:cubicBezTo>
                  <a:cubicBezTo>
                    <a:pt x="458" y="881"/>
                    <a:pt x="479" y="892"/>
                    <a:pt x="497" y="884"/>
                  </a:cubicBezTo>
                  <a:cubicBezTo>
                    <a:pt x="506" y="879"/>
                    <a:pt x="521" y="878"/>
                    <a:pt x="529" y="871"/>
                  </a:cubicBezTo>
                  <a:cubicBezTo>
                    <a:pt x="536" y="865"/>
                    <a:pt x="536" y="856"/>
                    <a:pt x="546" y="855"/>
                  </a:cubicBezTo>
                  <a:cubicBezTo>
                    <a:pt x="549" y="855"/>
                    <a:pt x="552" y="857"/>
                    <a:pt x="557" y="856"/>
                  </a:cubicBezTo>
                  <a:cubicBezTo>
                    <a:pt x="561" y="855"/>
                    <a:pt x="564" y="849"/>
                    <a:pt x="566" y="848"/>
                  </a:cubicBezTo>
                  <a:cubicBezTo>
                    <a:pt x="580" y="843"/>
                    <a:pt x="576" y="858"/>
                    <a:pt x="579" y="865"/>
                  </a:cubicBezTo>
                  <a:cubicBezTo>
                    <a:pt x="583" y="876"/>
                    <a:pt x="607" y="878"/>
                    <a:pt x="618" y="886"/>
                  </a:cubicBezTo>
                  <a:cubicBezTo>
                    <a:pt x="634" y="897"/>
                    <a:pt x="634" y="906"/>
                    <a:pt x="637" y="925"/>
                  </a:cubicBezTo>
                  <a:cubicBezTo>
                    <a:pt x="638" y="932"/>
                    <a:pt x="642" y="943"/>
                    <a:pt x="639" y="949"/>
                  </a:cubicBezTo>
                  <a:cubicBezTo>
                    <a:pt x="635" y="957"/>
                    <a:pt x="626" y="961"/>
                    <a:pt x="623" y="971"/>
                  </a:cubicBezTo>
                  <a:cubicBezTo>
                    <a:pt x="620" y="977"/>
                    <a:pt x="620" y="990"/>
                    <a:pt x="627" y="995"/>
                  </a:cubicBezTo>
                  <a:cubicBezTo>
                    <a:pt x="633" y="1000"/>
                    <a:pt x="644" y="993"/>
                    <a:pt x="652" y="995"/>
                  </a:cubicBezTo>
                  <a:cubicBezTo>
                    <a:pt x="662" y="996"/>
                    <a:pt x="660" y="1005"/>
                    <a:pt x="668" y="1009"/>
                  </a:cubicBezTo>
                  <a:cubicBezTo>
                    <a:pt x="675" y="1012"/>
                    <a:pt x="683" y="1006"/>
                    <a:pt x="690" y="1010"/>
                  </a:cubicBezTo>
                  <a:cubicBezTo>
                    <a:pt x="694" y="1012"/>
                    <a:pt x="694" y="1017"/>
                    <a:pt x="697" y="1020"/>
                  </a:cubicBezTo>
                  <a:cubicBezTo>
                    <a:pt x="701" y="1022"/>
                    <a:pt x="704" y="1020"/>
                    <a:pt x="708" y="1022"/>
                  </a:cubicBezTo>
                  <a:cubicBezTo>
                    <a:pt x="715" y="1023"/>
                    <a:pt x="721" y="1032"/>
                    <a:pt x="727" y="1029"/>
                  </a:cubicBezTo>
                  <a:cubicBezTo>
                    <a:pt x="737" y="1025"/>
                    <a:pt x="727" y="1014"/>
                    <a:pt x="730" y="1009"/>
                  </a:cubicBezTo>
                  <a:cubicBezTo>
                    <a:pt x="738" y="995"/>
                    <a:pt x="748" y="1014"/>
                    <a:pt x="755" y="1019"/>
                  </a:cubicBezTo>
                  <a:cubicBezTo>
                    <a:pt x="767" y="1026"/>
                    <a:pt x="778" y="1013"/>
                    <a:pt x="791" y="1017"/>
                  </a:cubicBezTo>
                  <a:cubicBezTo>
                    <a:pt x="797" y="1018"/>
                    <a:pt x="801" y="1022"/>
                    <a:pt x="807" y="1023"/>
                  </a:cubicBezTo>
                  <a:cubicBezTo>
                    <a:pt x="814" y="1023"/>
                    <a:pt x="821" y="1020"/>
                    <a:pt x="828" y="1022"/>
                  </a:cubicBezTo>
                  <a:cubicBezTo>
                    <a:pt x="839" y="1024"/>
                    <a:pt x="845" y="1036"/>
                    <a:pt x="854" y="1043"/>
                  </a:cubicBezTo>
                  <a:cubicBezTo>
                    <a:pt x="857" y="1046"/>
                    <a:pt x="861" y="1049"/>
                    <a:pt x="865" y="1052"/>
                  </a:cubicBezTo>
                  <a:cubicBezTo>
                    <a:pt x="868" y="1046"/>
                    <a:pt x="871" y="1039"/>
                    <a:pt x="876" y="1033"/>
                  </a:cubicBezTo>
                  <a:cubicBezTo>
                    <a:pt x="887" y="1016"/>
                    <a:pt x="897" y="1011"/>
                    <a:pt x="916" y="1020"/>
                  </a:cubicBezTo>
                  <a:cubicBezTo>
                    <a:pt x="928" y="1026"/>
                    <a:pt x="925" y="1028"/>
                    <a:pt x="929" y="1041"/>
                  </a:cubicBezTo>
                  <a:cubicBezTo>
                    <a:pt x="931" y="1049"/>
                    <a:pt x="936" y="1057"/>
                    <a:pt x="939" y="1065"/>
                  </a:cubicBezTo>
                  <a:cubicBezTo>
                    <a:pt x="928" y="1067"/>
                    <a:pt x="916" y="1063"/>
                    <a:pt x="908" y="1072"/>
                  </a:cubicBezTo>
                  <a:cubicBezTo>
                    <a:pt x="900" y="1081"/>
                    <a:pt x="901" y="1092"/>
                    <a:pt x="905" y="1101"/>
                  </a:cubicBezTo>
                  <a:cubicBezTo>
                    <a:pt x="911" y="1111"/>
                    <a:pt x="919" y="1118"/>
                    <a:pt x="931" y="1114"/>
                  </a:cubicBezTo>
                  <a:cubicBezTo>
                    <a:pt x="944" y="1109"/>
                    <a:pt x="944" y="1101"/>
                    <a:pt x="945" y="1090"/>
                  </a:cubicBezTo>
                  <a:cubicBezTo>
                    <a:pt x="946" y="1085"/>
                    <a:pt x="945" y="1084"/>
                    <a:pt x="947" y="1078"/>
                  </a:cubicBezTo>
                  <a:cubicBezTo>
                    <a:pt x="949" y="1074"/>
                    <a:pt x="955" y="1075"/>
                    <a:pt x="955" y="1069"/>
                  </a:cubicBezTo>
                  <a:cubicBezTo>
                    <a:pt x="954" y="1059"/>
                    <a:pt x="941" y="1055"/>
                    <a:pt x="941" y="1042"/>
                  </a:cubicBezTo>
                  <a:cubicBezTo>
                    <a:pt x="943" y="1015"/>
                    <a:pt x="973" y="1025"/>
                    <a:pt x="990" y="1022"/>
                  </a:cubicBezTo>
                  <a:cubicBezTo>
                    <a:pt x="1011" y="1018"/>
                    <a:pt x="1031" y="1009"/>
                    <a:pt x="1052" y="1006"/>
                  </a:cubicBezTo>
                  <a:cubicBezTo>
                    <a:pt x="1071" y="1003"/>
                    <a:pt x="1099" y="1010"/>
                    <a:pt x="1113" y="995"/>
                  </a:cubicBezTo>
                  <a:cubicBezTo>
                    <a:pt x="1124" y="981"/>
                    <a:pt x="1126" y="957"/>
                    <a:pt x="1135" y="941"/>
                  </a:cubicBezTo>
                  <a:cubicBezTo>
                    <a:pt x="1141" y="932"/>
                    <a:pt x="1144" y="923"/>
                    <a:pt x="1149" y="912"/>
                  </a:cubicBezTo>
                  <a:cubicBezTo>
                    <a:pt x="1154" y="901"/>
                    <a:pt x="1164" y="894"/>
                    <a:pt x="1167" y="882"/>
                  </a:cubicBezTo>
                  <a:cubicBezTo>
                    <a:pt x="1172" y="867"/>
                    <a:pt x="1184" y="830"/>
                    <a:pt x="1174" y="816"/>
                  </a:cubicBezTo>
                  <a:cubicBezTo>
                    <a:pt x="1167" y="806"/>
                    <a:pt x="1150" y="815"/>
                    <a:pt x="1150" y="801"/>
                  </a:cubicBezTo>
                  <a:cubicBezTo>
                    <a:pt x="1150" y="793"/>
                    <a:pt x="1163" y="784"/>
                    <a:pt x="1163" y="774"/>
                  </a:cubicBezTo>
                  <a:cubicBezTo>
                    <a:pt x="1162" y="773"/>
                    <a:pt x="1162" y="773"/>
                    <a:pt x="1161" y="773"/>
                  </a:cubicBezTo>
                  <a:cubicBezTo>
                    <a:pt x="1162" y="756"/>
                    <a:pt x="1158" y="759"/>
                    <a:pt x="1149" y="748"/>
                  </a:cubicBezTo>
                  <a:cubicBezTo>
                    <a:pt x="1143" y="739"/>
                    <a:pt x="1142" y="723"/>
                    <a:pt x="1134" y="714"/>
                  </a:cubicBezTo>
                  <a:cubicBezTo>
                    <a:pt x="1130" y="711"/>
                    <a:pt x="1123" y="710"/>
                    <a:pt x="1119" y="706"/>
                  </a:cubicBezTo>
                  <a:cubicBezTo>
                    <a:pt x="1112" y="699"/>
                    <a:pt x="1117" y="697"/>
                    <a:pt x="1115" y="689"/>
                  </a:cubicBezTo>
                  <a:cubicBezTo>
                    <a:pt x="1113" y="675"/>
                    <a:pt x="1103" y="670"/>
                    <a:pt x="1089" y="669"/>
                  </a:cubicBezTo>
                  <a:cubicBezTo>
                    <a:pt x="1093" y="663"/>
                    <a:pt x="1088" y="659"/>
                    <a:pt x="1089" y="656"/>
                  </a:cubicBezTo>
                  <a:cubicBezTo>
                    <a:pt x="1090" y="652"/>
                    <a:pt x="1093" y="647"/>
                    <a:pt x="1095" y="644"/>
                  </a:cubicBezTo>
                  <a:cubicBezTo>
                    <a:pt x="1108" y="625"/>
                    <a:pt x="1100" y="615"/>
                    <a:pt x="1127" y="617"/>
                  </a:cubicBezTo>
                  <a:cubicBezTo>
                    <a:pt x="1126" y="603"/>
                    <a:pt x="1140" y="607"/>
                    <a:pt x="1146" y="598"/>
                  </a:cubicBezTo>
                  <a:cubicBezTo>
                    <a:pt x="1147" y="596"/>
                    <a:pt x="1149" y="585"/>
                    <a:pt x="1147" y="582"/>
                  </a:cubicBezTo>
                  <a:cubicBezTo>
                    <a:pt x="1142" y="575"/>
                    <a:pt x="1139" y="583"/>
                    <a:pt x="1134" y="584"/>
                  </a:cubicBezTo>
                  <a:cubicBezTo>
                    <a:pt x="1121" y="586"/>
                    <a:pt x="1120" y="581"/>
                    <a:pt x="1109" y="576"/>
                  </a:cubicBezTo>
                  <a:cubicBezTo>
                    <a:pt x="1096" y="572"/>
                    <a:pt x="1094" y="578"/>
                    <a:pt x="1086" y="587"/>
                  </a:cubicBezTo>
                  <a:cubicBezTo>
                    <a:pt x="1078" y="597"/>
                    <a:pt x="1072" y="600"/>
                    <a:pt x="1062" y="588"/>
                  </a:cubicBezTo>
                  <a:cubicBezTo>
                    <a:pt x="1059" y="585"/>
                    <a:pt x="1059" y="580"/>
                    <a:pt x="1056" y="577"/>
                  </a:cubicBezTo>
                  <a:cubicBezTo>
                    <a:pt x="1052" y="573"/>
                    <a:pt x="1046" y="574"/>
                    <a:pt x="1042" y="571"/>
                  </a:cubicBezTo>
                  <a:cubicBezTo>
                    <a:pt x="1037" y="568"/>
                    <a:pt x="1037" y="563"/>
                    <a:pt x="1033" y="560"/>
                  </a:cubicBezTo>
                  <a:cubicBezTo>
                    <a:pt x="1031" y="557"/>
                    <a:pt x="1024" y="555"/>
                    <a:pt x="1023" y="552"/>
                  </a:cubicBezTo>
                  <a:cubicBezTo>
                    <a:pt x="1014" y="537"/>
                    <a:pt x="1026" y="537"/>
                    <a:pt x="1035" y="533"/>
                  </a:cubicBezTo>
                  <a:cubicBezTo>
                    <a:pt x="1044" y="529"/>
                    <a:pt x="1042" y="527"/>
                    <a:pt x="1048" y="521"/>
                  </a:cubicBezTo>
                  <a:cubicBezTo>
                    <a:pt x="1054" y="515"/>
                    <a:pt x="1055" y="514"/>
                    <a:pt x="1063" y="510"/>
                  </a:cubicBezTo>
                  <a:cubicBezTo>
                    <a:pt x="1075" y="503"/>
                    <a:pt x="1079" y="485"/>
                    <a:pt x="1090" y="479"/>
                  </a:cubicBezTo>
                  <a:cubicBezTo>
                    <a:pt x="1111" y="469"/>
                    <a:pt x="1109" y="495"/>
                    <a:pt x="1109" y="506"/>
                  </a:cubicBezTo>
                  <a:cubicBezTo>
                    <a:pt x="1108" y="520"/>
                    <a:pt x="1113" y="536"/>
                    <a:pt x="1112" y="549"/>
                  </a:cubicBezTo>
                  <a:cubicBezTo>
                    <a:pt x="1136" y="537"/>
                    <a:pt x="1133" y="504"/>
                    <a:pt x="1161" y="503"/>
                  </a:cubicBezTo>
                  <a:cubicBezTo>
                    <a:pt x="1169" y="503"/>
                    <a:pt x="1184" y="500"/>
                    <a:pt x="1190" y="505"/>
                  </a:cubicBezTo>
                  <a:cubicBezTo>
                    <a:pt x="1198" y="512"/>
                    <a:pt x="1193" y="528"/>
                    <a:pt x="1191" y="537"/>
                  </a:cubicBezTo>
                  <a:cubicBezTo>
                    <a:pt x="1189" y="550"/>
                    <a:pt x="1187" y="553"/>
                    <a:pt x="1198" y="561"/>
                  </a:cubicBezTo>
                  <a:cubicBezTo>
                    <a:pt x="1206" y="567"/>
                    <a:pt x="1215" y="569"/>
                    <a:pt x="1225" y="570"/>
                  </a:cubicBezTo>
                  <a:cubicBezTo>
                    <a:pt x="1238" y="572"/>
                    <a:pt x="1239" y="571"/>
                    <a:pt x="1241" y="587"/>
                  </a:cubicBezTo>
                  <a:cubicBezTo>
                    <a:pt x="1242" y="599"/>
                    <a:pt x="1245" y="605"/>
                    <a:pt x="1248" y="615"/>
                  </a:cubicBezTo>
                  <a:cubicBezTo>
                    <a:pt x="1250" y="625"/>
                    <a:pt x="1245" y="635"/>
                    <a:pt x="1251" y="645"/>
                  </a:cubicBezTo>
                  <a:cubicBezTo>
                    <a:pt x="1252" y="648"/>
                    <a:pt x="1257" y="651"/>
                    <a:pt x="1259" y="655"/>
                  </a:cubicBezTo>
                  <a:cubicBezTo>
                    <a:pt x="1262" y="660"/>
                    <a:pt x="1260" y="667"/>
                    <a:pt x="1262" y="672"/>
                  </a:cubicBezTo>
                  <a:cubicBezTo>
                    <a:pt x="1270" y="685"/>
                    <a:pt x="1278" y="676"/>
                    <a:pt x="1285" y="669"/>
                  </a:cubicBezTo>
                  <a:cubicBezTo>
                    <a:pt x="1293" y="661"/>
                    <a:pt x="1300" y="662"/>
                    <a:pt x="1308" y="656"/>
                  </a:cubicBezTo>
                  <a:cubicBezTo>
                    <a:pt x="1328" y="641"/>
                    <a:pt x="1321" y="613"/>
                    <a:pt x="1317" y="593"/>
                  </a:cubicBezTo>
                  <a:cubicBezTo>
                    <a:pt x="1313" y="570"/>
                    <a:pt x="1295" y="565"/>
                    <a:pt x="1281" y="549"/>
                  </a:cubicBezTo>
                  <a:cubicBezTo>
                    <a:pt x="1269" y="534"/>
                    <a:pt x="1251" y="522"/>
                    <a:pt x="1249" y="503"/>
                  </a:cubicBezTo>
                  <a:cubicBezTo>
                    <a:pt x="1245" y="476"/>
                    <a:pt x="1280" y="479"/>
                    <a:pt x="1281" y="452"/>
                  </a:cubicBezTo>
                  <a:cubicBezTo>
                    <a:pt x="1282" y="430"/>
                    <a:pt x="1281" y="414"/>
                    <a:pt x="1294" y="394"/>
                  </a:cubicBezTo>
                  <a:cubicBezTo>
                    <a:pt x="1294" y="393"/>
                    <a:pt x="1293" y="393"/>
                    <a:pt x="1293" y="393"/>
                  </a:cubicBezTo>
                  <a:cubicBezTo>
                    <a:pt x="1288" y="377"/>
                    <a:pt x="1285" y="363"/>
                    <a:pt x="1281" y="348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99" name="Freeform 1051"/>
            <p:cNvSpPr>
              <a:spLocks/>
            </p:cNvSpPr>
            <p:nvPr/>
          </p:nvSpPr>
          <p:spPr bwMode="auto">
            <a:xfrm>
              <a:off x="4508227" y="2698321"/>
              <a:ext cx="34918" cy="87896"/>
            </a:xfrm>
            <a:custGeom>
              <a:avLst/>
              <a:gdLst>
                <a:gd name="T0" fmla="*/ 11 w 46"/>
                <a:gd name="T1" fmla="*/ 56 h 114"/>
                <a:gd name="T2" fmla="*/ 10 w 46"/>
                <a:gd name="T3" fmla="*/ 71 h 114"/>
                <a:gd name="T4" fmla="*/ 24 w 46"/>
                <a:gd name="T5" fmla="*/ 114 h 114"/>
                <a:gd name="T6" fmla="*/ 46 w 46"/>
                <a:gd name="T7" fmla="*/ 87 h 114"/>
                <a:gd name="T8" fmla="*/ 38 w 46"/>
                <a:gd name="T9" fmla="*/ 50 h 114"/>
                <a:gd name="T10" fmla="*/ 37 w 46"/>
                <a:gd name="T11" fmla="*/ 37 h 114"/>
                <a:gd name="T12" fmla="*/ 41 w 46"/>
                <a:gd name="T13" fmla="*/ 19 h 114"/>
                <a:gd name="T14" fmla="*/ 37 w 46"/>
                <a:gd name="T15" fmla="*/ 1 h 114"/>
                <a:gd name="T16" fmla="*/ 28 w 46"/>
                <a:gd name="T17" fmla="*/ 13 h 114"/>
                <a:gd name="T18" fmla="*/ 27 w 46"/>
                <a:gd name="T19" fmla="*/ 47 h 114"/>
                <a:gd name="T20" fmla="*/ 25 w 46"/>
                <a:gd name="T21" fmla="*/ 45 h 114"/>
                <a:gd name="T22" fmla="*/ 28 w 46"/>
                <a:gd name="T23" fmla="*/ 47 h 114"/>
                <a:gd name="T24" fmla="*/ 27 w 46"/>
                <a:gd name="T25" fmla="*/ 47 h 114"/>
                <a:gd name="T26" fmla="*/ 29 w 46"/>
                <a:gd name="T27" fmla="*/ 48 h 114"/>
                <a:gd name="T28" fmla="*/ 11 w 46"/>
                <a:gd name="T29" fmla="*/ 56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6" h="114">
                  <a:moveTo>
                    <a:pt x="11" y="56"/>
                  </a:moveTo>
                  <a:cubicBezTo>
                    <a:pt x="0" y="62"/>
                    <a:pt x="7" y="65"/>
                    <a:pt x="10" y="71"/>
                  </a:cubicBezTo>
                  <a:cubicBezTo>
                    <a:pt x="15" y="83"/>
                    <a:pt x="10" y="106"/>
                    <a:pt x="24" y="114"/>
                  </a:cubicBezTo>
                  <a:cubicBezTo>
                    <a:pt x="31" y="103"/>
                    <a:pt x="45" y="103"/>
                    <a:pt x="46" y="87"/>
                  </a:cubicBezTo>
                  <a:cubicBezTo>
                    <a:pt x="46" y="75"/>
                    <a:pt x="43" y="61"/>
                    <a:pt x="38" y="50"/>
                  </a:cubicBezTo>
                  <a:cubicBezTo>
                    <a:pt x="34" y="42"/>
                    <a:pt x="34" y="46"/>
                    <a:pt x="37" y="37"/>
                  </a:cubicBezTo>
                  <a:cubicBezTo>
                    <a:pt x="38" y="31"/>
                    <a:pt x="40" y="26"/>
                    <a:pt x="41" y="19"/>
                  </a:cubicBezTo>
                  <a:cubicBezTo>
                    <a:pt x="42" y="15"/>
                    <a:pt x="43" y="2"/>
                    <a:pt x="37" y="1"/>
                  </a:cubicBezTo>
                  <a:cubicBezTo>
                    <a:pt x="33" y="0"/>
                    <a:pt x="29" y="10"/>
                    <a:pt x="28" y="13"/>
                  </a:cubicBezTo>
                  <a:cubicBezTo>
                    <a:pt x="11" y="13"/>
                    <a:pt x="17" y="43"/>
                    <a:pt x="27" y="47"/>
                  </a:cubicBezTo>
                  <a:cubicBezTo>
                    <a:pt x="25" y="45"/>
                    <a:pt x="25" y="45"/>
                    <a:pt x="25" y="45"/>
                  </a:cubicBezTo>
                  <a:cubicBezTo>
                    <a:pt x="27" y="46"/>
                    <a:pt x="29" y="43"/>
                    <a:pt x="28" y="47"/>
                  </a:cubicBezTo>
                  <a:cubicBezTo>
                    <a:pt x="28" y="47"/>
                    <a:pt x="27" y="47"/>
                    <a:pt x="27" y="47"/>
                  </a:cubicBezTo>
                  <a:cubicBezTo>
                    <a:pt x="29" y="48"/>
                    <a:pt x="29" y="48"/>
                    <a:pt x="29" y="48"/>
                  </a:cubicBezTo>
                  <a:cubicBezTo>
                    <a:pt x="25" y="59"/>
                    <a:pt x="18" y="53"/>
                    <a:pt x="11" y="56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00" name="Freeform 1052"/>
            <p:cNvSpPr>
              <a:spLocks/>
            </p:cNvSpPr>
            <p:nvPr/>
          </p:nvSpPr>
          <p:spPr bwMode="auto">
            <a:xfrm>
              <a:off x="4527492" y="2730831"/>
              <a:ext cx="2408" cy="3612"/>
            </a:xfrm>
            <a:custGeom>
              <a:avLst/>
              <a:gdLst>
                <a:gd name="T0" fmla="*/ 0 w 4"/>
                <a:gd name="T1" fmla="*/ 2 h 4"/>
                <a:gd name="T2" fmla="*/ 2 w 4"/>
                <a:gd name="T3" fmla="*/ 4 h 4"/>
                <a:gd name="T4" fmla="*/ 3 w 4"/>
                <a:gd name="T5" fmla="*/ 4 h 4"/>
                <a:gd name="T6" fmla="*/ 0 w 4"/>
                <a:gd name="T7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4">
                  <a:moveTo>
                    <a:pt x="0" y="2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3" y="4"/>
                    <a:pt x="3" y="4"/>
                  </a:cubicBezTo>
                  <a:cubicBezTo>
                    <a:pt x="4" y="0"/>
                    <a:pt x="2" y="3"/>
                    <a:pt x="0" y="2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01" name="Freeform 1053"/>
            <p:cNvSpPr>
              <a:spLocks/>
            </p:cNvSpPr>
            <p:nvPr/>
          </p:nvSpPr>
          <p:spPr bwMode="auto">
            <a:xfrm>
              <a:off x="4787568" y="2846420"/>
              <a:ext cx="56591" cy="20469"/>
            </a:xfrm>
            <a:custGeom>
              <a:avLst/>
              <a:gdLst>
                <a:gd name="T0" fmla="*/ 17 w 72"/>
                <a:gd name="T1" fmla="*/ 22 h 26"/>
                <a:gd name="T2" fmla="*/ 32 w 72"/>
                <a:gd name="T3" fmla="*/ 25 h 26"/>
                <a:gd name="T4" fmla="*/ 66 w 72"/>
                <a:gd name="T5" fmla="*/ 25 h 26"/>
                <a:gd name="T6" fmla="*/ 27 w 72"/>
                <a:gd name="T7" fmla="*/ 17 h 26"/>
                <a:gd name="T8" fmla="*/ 23 w 72"/>
                <a:gd name="T9" fmla="*/ 17 h 26"/>
                <a:gd name="T10" fmla="*/ 3 w 72"/>
                <a:gd name="T11" fmla="*/ 18 h 26"/>
                <a:gd name="T12" fmla="*/ 17 w 72"/>
                <a:gd name="T13" fmla="*/ 22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2" h="26">
                  <a:moveTo>
                    <a:pt x="17" y="22"/>
                  </a:moveTo>
                  <a:cubicBezTo>
                    <a:pt x="23" y="23"/>
                    <a:pt x="26" y="24"/>
                    <a:pt x="32" y="25"/>
                  </a:cubicBezTo>
                  <a:cubicBezTo>
                    <a:pt x="44" y="26"/>
                    <a:pt x="54" y="25"/>
                    <a:pt x="66" y="25"/>
                  </a:cubicBezTo>
                  <a:cubicBezTo>
                    <a:pt x="72" y="6"/>
                    <a:pt x="32" y="9"/>
                    <a:pt x="27" y="17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17" y="16"/>
                    <a:pt x="0" y="0"/>
                    <a:pt x="3" y="18"/>
                  </a:cubicBezTo>
                  <a:cubicBezTo>
                    <a:pt x="11" y="17"/>
                    <a:pt x="12" y="21"/>
                    <a:pt x="17" y="22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02" name="Freeform 1054"/>
            <p:cNvSpPr>
              <a:spLocks/>
            </p:cNvSpPr>
            <p:nvPr/>
          </p:nvSpPr>
          <p:spPr bwMode="auto">
            <a:xfrm>
              <a:off x="6469631" y="2264861"/>
              <a:ext cx="0" cy="0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1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03" name="Freeform 1059"/>
            <p:cNvSpPr>
              <a:spLocks/>
            </p:cNvSpPr>
            <p:nvPr/>
          </p:nvSpPr>
          <p:spPr bwMode="auto">
            <a:xfrm>
              <a:off x="5154804" y="3725379"/>
              <a:ext cx="149303" cy="267300"/>
            </a:xfrm>
            <a:custGeom>
              <a:avLst/>
              <a:gdLst>
                <a:gd name="T0" fmla="*/ 179 w 193"/>
                <a:gd name="T1" fmla="*/ 72 h 345"/>
                <a:gd name="T2" fmla="*/ 179 w 193"/>
                <a:gd name="T3" fmla="*/ 56 h 345"/>
                <a:gd name="T4" fmla="*/ 171 w 193"/>
                <a:gd name="T5" fmla="*/ 28 h 345"/>
                <a:gd name="T6" fmla="*/ 157 w 193"/>
                <a:gd name="T7" fmla="*/ 6 h 345"/>
                <a:gd name="T8" fmla="*/ 150 w 193"/>
                <a:gd name="T9" fmla="*/ 37 h 345"/>
                <a:gd name="T10" fmla="*/ 135 w 193"/>
                <a:gd name="T11" fmla="*/ 36 h 345"/>
                <a:gd name="T12" fmla="*/ 127 w 193"/>
                <a:gd name="T13" fmla="*/ 50 h 345"/>
                <a:gd name="T14" fmla="*/ 112 w 193"/>
                <a:gd name="T15" fmla="*/ 71 h 345"/>
                <a:gd name="T16" fmla="*/ 90 w 193"/>
                <a:gd name="T17" fmla="*/ 92 h 345"/>
                <a:gd name="T18" fmla="*/ 63 w 193"/>
                <a:gd name="T19" fmla="*/ 103 h 345"/>
                <a:gd name="T20" fmla="*/ 38 w 193"/>
                <a:gd name="T21" fmla="*/ 111 h 345"/>
                <a:gd name="T22" fmla="*/ 38 w 193"/>
                <a:gd name="T23" fmla="*/ 126 h 345"/>
                <a:gd name="T24" fmla="*/ 29 w 193"/>
                <a:gd name="T25" fmla="*/ 133 h 345"/>
                <a:gd name="T26" fmla="*/ 31 w 193"/>
                <a:gd name="T27" fmla="*/ 163 h 345"/>
                <a:gd name="T28" fmla="*/ 24 w 193"/>
                <a:gd name="T29" fmla="*/ 222 h 345"/>
                <a:gd name="T30" fmla="*/ 11 w 193"/>
                <a:gd name="T31" fmla="*/ 275 h 345"/>
                <a:gd name="T32" fmla="*/ 13 w 193"/>
                <a:gd name="T33" fmla="*/ 306 h 345"/>
                <a:gd name="T34" fmla="*/ 28 w 193"/>
                <a:gd name="T35" fmla="*/ 329 h 345"/>
                <a:gd name="T36" fmla="*/ 49 w 193"/>
                <a:gd name="T37" fmla="*/ 345 h 345"/>
                <a:gd name="T38" fmla="*/ 75 w 193"/>
                <a:gd name="T39" fmla="*/ 333 h 345"/>
                <a:gd name="T40" fmla="*/ 99 w 193"/>
                <a:gd name="T41" fmla="*/ 317 h 345"/>
                <a:gd name="T42" fmla="*/ 109 w 193"/>
                <a:gd name="T43" fmla="*/ 286 h 345"/>
                <a:gd name="T44" fmla="*/ 134 w 193"/>
                <a:gd name="T45" fmla="*/ 223 h 345"/>
                <a:gd name="T46" fmla="*/ 151 w 193"/>
                <a:gd name="T47" fmla="*/ 164 h 345"/>
                <a:gd name="T48" fmla="*/ 162 w 193"/>
                <a:gd name="T49" fmla="*/ 129 h 345"/>
                <a:gd name="T50" fmla="*/ 171 w 193"/>
                <a:gd name="T51" fmla="*/ 94 h 345"/>
                <a:gd name="T52" fmla="*/ 179 w 193"/>
                <a:gd name="T53" fmla="*/ 72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3" h="345">
                  <a:moveTo>
                    <a:pt x="179" y="72"/>
                  </a:moveTo>
                  <a:cubicBezTo>
                    <a:pt x="179" y="56"/>
                    <a:pt x="179" y="56"/>
                    <a:pt x="179" y="56"/>
                  </a:cubicBezTo>
                  <a:cubicBezTo>
                    <a:pt x="178" y="46"/>
                    <a:pt x="173" y="38"/>
                    <a:pt x="171" y="28"/>
                  </a:cubicBezTo>
                  <a:cubicBezTo>
                    <a:pt x="170" y="21"/>
                    <a:pt x="171" y="0"/>
                    <a:pt x="157" y="6"/>
                  </a:cubicBezTo>
                  <a:cubicBezTo>
                    <a:pt x="145" y="11"/>
                    <a:pt x="157" y="31"/>
                    <a:pt x="150" y="37"/>
                  </a:cubicBezTo>
                  <a:cubicBezTo>
                    <a:pt x="144" y="42"/>
                    <a:pt x="140" y="34"/>
                    <a:pt x="135" y="36"/>
                  </a:cubicBezTo>
                  <a:cubicBezTo>
                    <a:pt x="131" y="38"/>
                    <a:pt x="129" y="46"/>
                    <a:pt x="127" y="50"/>
                  </a:cubicBezTo>
                  <a:cubicBezTo>
                    <a:pt x="122" y="62"/>
                    <a:pt x="123" y="65"/>
                    <a:pt x="112" y="71"/>
                  </a:cubicBezTo>
                  <a:cubicBezTo>
                    <a:pt x="103" y="77"/>
                    <a:pt x="98" y="87"/>
                    <a:pt x="90" y="92"/>
                  </a:cubicBezTo>
                  <a:cubicBezTo>
                    <a:pt x="83" y="96"/>
                    <a:pt x="70" y="100"/>
                    <a:pt x="63" y="103"/>
                  </a:cubicBezTo>
                  <a:cubicBezTo>
                    <a:pt x="53" y="107"/>
                    <a:pt x="42" y="101"/>
                    <a:pt x="38" y="111"/>
                  </a:cubicBezTo>
                  <a:cubicBezTo>
                    <a:pt x="36" y="116"/>
                    <a:pt x="40" y="121"/>
                    <a:pt x="38" y="126"/>
                  </a:cubicBezTo>
                  <a:cubicBezTo>
                    <a:pt x="37" y="129"/>
                    <a:pt x="31" y="130"/>
                    <a:pt x="29" y="133"/>
                  </a:cubicBezTo>
                  <a:cubicBezTo>
                    <a:pt x="22" y="145"/>
                    <a:pt x="27" y="153"/>
                    <a:pt x="31" y="163"/>
                  </a:cubicBezTo>
                  <a:cubicBezTo>
                    <a:pt x="39" y="184"/>
                    <a:pt x="38" y="203"/>
                    <a:pt x="24" y="222"/>
                  </a:cubicBezTo>
                  <a:cubicBezTo>
                    <a:pt x="10" y="242"/>
                    <a:pt x="0" y="250"/>
                    <a:pt x="11" y="275"/>
                  </a:cubicBezTo>
                  <a:cubicBezTo>
                    <a:pt x="17" y="288"/>
                    <a:pt x="12" y="293"/>
                    <a:pt x="13" y="306"/>
                  </a:cubicBezTo>
                  <a:cubicBezTo>
                    <a:pt x="15" y="317"/>
                    <a:pt x="22" y="321"/>
                    <a:pt x="28" y="329"/>
                  </a:cubicBezTo>
                  <a:cubicBezTo>
                    <a:pt x="36" y="338"/>
                    <a:pt x="37" y="345"/>
                    <a:pt x="49" y="345"/>
                  </a:cubicBezTo>
                  <a:cubicBezTo>
                    <a:pt x="61" y="345"/>
                    <a:pt x="65" y="337"/>
                    <a:pt x="75" y="333"/>
                  </a:cubicBezTo>
                  <a:cubicBezTo>
                    <a:pt x="87" y="328"/>
                    <a:pt x="92" y="330"/>
                    <a:pt x="99" y="317"/>
                  </a:cubicBezTo>
                  <a:cubicBezTo>
                    <a:pt x="105" y="307"/>
                    <a:pt x="105" y="297"/>
                    <a:pt x="109" y="286"/>
                  </a:cubicBezTo>
                  <a:cubicBezTo>
                    <a:pt x="115" y="265"/>
                    <a:pt x="130" y="245"/>
                    <a:pt x="134" y="223"/>
                  </a:cubicBezTo>
                  <a:cubicBezTo>
                    <a:pt x="138" y="201"/>
                    <a:pt x="143" y="185"/>
                    <a:pt x="151" y="164"/>
                  </a:cubicBezTo>
                  <a:cubicBezTo>
                    <a:pt x="156" y="151"/>
                    <a:pt x="159" y="140"/>
                    <a:pt x="162" y="129"/>
                  </a:cubicBezTo>
                  <a:cubicBezTo>
                    <a:pt x="164" y="117"/>
                    <a:pt x="175" y="105"/>
                    <a:pt x="171" y="94"/>
                  </a:cubicBezTo>
                  <a:cubicBezTo>
                    <a:pt x="187" y="97"/>
                    <a:pt x="193" y="71"/>
                    <a:pt x="179" y="72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04" name="Freeform 1060"/>
            <p:cNvSpPr>
              <a:spLocks/>
            </p:cNvSpPr>
            <p:nvPr/>
          </p:nvSpPr>
          <p:spPr bwMode="auto">
            <a:xfrm>
              <a:off x="5348657" y="3265431"/>
              <a:ext cx="31305" cy="14449"/>
            </a:xfrm>
            <a:custGeom>
              <a:avLst/>
              <a:gdLst>
                <a:gd name="T0" fmla="*/ 24 w 41"/>
                <a:gd name="T1" fmla="*/ 1 h 19"/>
                <a:gd name="T2" fmla="*/ 15 w 41"/>
                <a:gd name="T3" fmla="*/ 2 h 19"/>
                <a:gd name="T4" fmla="*/ 15 w 41"/>
                <a:gd name="T5" fmla="*/ 18 h 19"/>
                <a:gd name="T6" fmla="*/ 38 w 41"/>
                <a:gd name="T7" fmla="*/ 5 h 19"/>
                <a:gd name="T8" fmla="*/ 24 w 41"/>
                <a:gd name="T9" fmla="*/ 1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9">
                  <a:moveTo>
                    <a:pt x="24" y="1"/>
                  </a:moveTo>
                  <a:cubicBezTo>
                    <a:pt x="15" y="2"/>
                    <a:pt x="15" y="2"/>
                    <a:pt x="15" y="2"/>
                  </a:cubicBezTo>
                  <a:cubicBezTo>
                    <a:pt x="0" y="3"/>
                    <a:pt x="0" y="16"/>
                    <a:pt x="15" y="18"/>
                  </a:cubicBezTo>
                  <a:cubicBezTo>
                    <a:pt x="22" y="19"/>
                    <a:pt x="41" y="15"/>
                    <a:pt x="38" y="5"/>
                  </a:cubicBezTo>
                  <a:cubicBezTo>
                    <a:pt x="34" y="2"/>
                    <a:pt x="27" y="0"/>
                    <a:pt x="24" y="1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05" name="Freeform 1061"/>
            <p:cNvSpPr>
              <a:spLocks/>
            </p:cNvSpPr>
            <p:nvPr/>
          </p:nvSpPr>
          <p:spPr bwMode="auto">
            <a:xfrm>
              <a:off x="5807402" y="3326837"/>
              <a:ext cx="50570" cy="69835"/>
            </a:xfrm>
            <a:custGeom>
              <a:avLst/>
              <a:gdLst>
                <a:gd name="T0" fmla="*/ 41 w 65"/>
                <a:gd name="T1" fmla="*/ 24 h 90"/>
                <a:gd name="T2" fmla="*/ 31 w 65"/>
                <a:gd name="T3" fmla="*/ 5 h 90"/>
                <a:gd name="T4" fmla="*/ 25 w 65"/>
                <a:gd name="T5" fmla="*/ 6 h 90"/>
                <a:gd name="T6" fmla="*/ 20 w 65"/>
                <a:gd name="T7" fmla="*/ 3 h 90"/>
                <a:gd name="T8" fmla="*/ 2 w 65"/>
                <a:gd name="T9" fmla="*/ 13 h 90"/>
                <a:gd name="T10" fmla="*/ 14 w 65"/>
                <a:gd name="T11" fmla="*/ 27 h 90"/>
                <a:gd name="T12" fmla="*/ 2 w 65"/>
                <a:gd name="T13" fmla="*/ 32 h 90"/>
                <a:gd name="T14" fmla="*/ 6 w 65"/>
                <a:gd name="T15" fmla="*/ 56 h 90"/>
                <a:gd name="T16" fmla="*/ 9 w 65"/>
                <a:gd name="T17" fmla="*/ 80 h 90"/>
                <a:gd name="T18" fmla="*/ 26 w 65"/>
                <a:gd name="T19" fmla="*/ 87 h 90"/>
                <a:gd name="T20" fmla="*/ 48 w 65"/>
                <a:gd name="T21" fmla="*/ 80 h 90"/>
                <a:gd name="T22" fmla="*/ 54 w 65"/>
                <a:gd name="T23" fmla="*/ 38 h 90"/>
                <a:gd name="T24" fmla="*/ 41 w 65"/>
                <a:gd name="T25" fmla="*/ 24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5" h="90">
                  <a:moveTo>
                    <a:pt x="41" y="24"/>
                  </a:moveTo>
                  <a:cubicBezTo>
                    <a:pt x="37" y="17"/>
                    <a:pt x="39" y="10"/>
                    <a:pt x="31" y="5"/>
                  </a:cubicBezTo>
                  <a:cubicBezTo>
                    <a:pt x="29" y="6"/>
                    <a:pt x="27" y="5"/>
                    <a:pt x="25" y="6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13" y="0"/>
                    <a:pt x="1" y="3"/>
                    <a:pt x="2" y="13"/>
                  </a:cubicBezTo>
                  <a:cubicBezTo>
                    <a:pt x="3" y="20"/>
                    <a:pt x="13" y="20"/>
                    <a:pt x="14" y="27"/>
                  </a:cubicBezTo>
                  <a:cubicBezTo>
                    <a:pt x="10" y="29"/>
                    <a:pt x="7" y="31"/>
                    <a:pt x="2" y="32"/>
                  </a:cubicBezTo>
                  <a:cubicBezTo>
                    <a:pt x="0" y="40"/>
                    <a:pt x="5" y="48"/>
                    <a:pt x="6" y="56"/>
                  </a:cubicBezTo>
                  <a:cubicBezTo>
                    <a:pt x="7" y="64"/>
                    <a:pt x="5" y="72"/>
                    <a:pt x="9" y="80"/>
                  </a:cubicBezTo>
                  <a:cubicBezTo>
                    <a:pt x="14" y="90"/>
                    <a:pt x="16" y="90"/>
                    <a:pt x="26" y="87"/>
                  </a:cubicBezTo>
                  <a:cubicBezTo>
                    <a:pt x="32" y="85"/>
                    <a:pt x="43" y="82"/>
                    <a:pt x="48" y="80"/>
                  </a:cubicBezTo>
                  <a:cubicBezTo>
                    <a:pt x="64" y="71"/>
                    <a:pt x="65" y="52"/>
                    <a:pt x="54" y="38"/>
                  </a:cubicBezTo>
                  <a:cubicBezTo>
                    <a:pt x="50" y="34"/>
                    <a:pt x="44" y="29"/>
                    <a:pt x="41" y="2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06" name="Freeform 1062"/>
            <p:cNvSpPr>
              <a:spLocks/>
            </p:cNvSpPr>
            <p:nvPr/>
          </p:nvSpPr>
          <p:spPr bwMode="auto">
            <a:xfrm>
              <a:off x="6537058" y="3142617"/>
              <a:ext cx="117997" cy="195057"/>
            </a:xfrm>
            <a:custGeom>
              <a:avLst/>
              <a:gdLst>
                <a:gd name="T0" fmla="*/ 47 w 153"/>
                <a:gd name="T1" fmla="*/ 11 h 252"/>
                <a:gd name="T2" fmla="*/ 26 w 153"/>
                <a:gd name="T3" fmla="*/ 2 h 252"/>
                <a:gd name="T4" fmla="*/ 15 w 153"/>
                <a:gd name="T5" fmla="*/ 22 h 252"/>
                <a:gd name="T6" fmla="*/ 19 w 153"/>
                <a:gd name="T7" fmla="*/ 70 h 252"/>
                <a:gd name="T8" fmla="*/ 3 w 153"/>
                <a:gd name="T9" fmla="*/ 66 h 252"/>
                <a:gd name="T10" fmla="*/ 16 w 153"/>
                <a:gd name="T11" fmla="*/ 110 h 252"/>
                <a:gd name="T12" fmla="*/ 31 w 153"/>
                <a:gd name="T13" fmla="*/ 122 h 252"/>
                <a:gd name="T14" fmla="*/ 25 w 153"/>
                <a:gd name="T15" fmla="*/ 145 h 252"/>
                <a:gd name="T16" fmla="*/ 54 w 153"/>
                <a:gd name="T17" fmla="*/ 175 h 252"/>
                <a:gd name="T18" fmla="*/ 62 w 153"/>
                <a:gd name="T19" fmla="*/ 155 h 252"/>
                <a:gd name="T20" fmla="*/ 55 w 153"/>
                <a:gd name="T21" fmla="*/ 133 h 252"/>
                <a:gd name="T22" fmla="*/ 70 w 153"/>
                <a:gd name="T23" fmla="*/ 141 h 252"/>
                <a:gd name="T24" fmla="*/ 90 w 153"/>
                <a:gd name="T25" fmla="*/ 143 h 252"/>
                <a:gd name="T26" fmla="*/ 123 w 153"/>
                <a:gd name="T27" fmla="*/ 166 h 252"/>
                <a:gd name="T28" fmla="*/ 134 w 153"/>
                <a:gd name="T29" fmla="*/ 193 h 252"/>
                <a:gd name="T30" fmla="*/ 119 w 153"/>
                <a:gd name="T31" fmla="*/ 193 h 252"/>
                <a:gd name="T32" fmla="*/ 114 w 153"/>
                <a:gd name="T33" fmla="*/ 206 h 252"/>
                <a:gd name="T34" fmla="*/ 85 w 153"/>
                <a:gd name="T35" fmla="*/ 211 h 252"/>
                <a:gd name="T36" fmla="*/ 97 w 153"/>
                <a:gd name="T37" fmla="*/ 193 h 252"/>
                <a:gd name="T38" fmla="*/ 68 w 153"/>
                <a:gd name="T39" fmla="*/ 177 h 252"/>
                <a:gd name="T40" fmla="*/ 70 w 153"/>
                <a:gd name="T41" fmla="*/ 199 h 252"/>
                <a:gd name="T42" fmla="*/ 62 w 153"/>
                <a:gd name="T43" fmla="*/ 217 h 252"/>
                <a:gd name="T44" fmla="*/ 86 w 153"/>
                <a:gd name="T45" fmla="*/ 215 h 252"/>
                <a:gd name="T46" fmla="*/ 80 w 153"/>
                <a:gd name="T47" fmla="*/ 244 h 252"/>
                <a:gd name="T48" fmla="*/ 110 w 153"/>
                <a:gd name="T49" fmla="*/ 252 h 252"/>
                <a:gd name="T50" fmla="*/ 105 w 153"/>
                <a:gd name="T51" fmla="*/ 229 h 252"/>
                <a:gd name="T52" fmla="*/ 122 w 153"/>
                <a:gd name="T53" fmla="*/ 239 h 252"/>
                <a:gd name="T54" fmla="*/ 121 w 153"/>
                <a:gd name="T55" fmla="*/ 220 h 252"/>
                <a:gd name="T56" fmla="*/ 135 w 153"/>
                <a:gd name="T57" fmla="*/ 222 h 252"/>
                <a:gd name="T58" fmla="*/ 143 w 153"/>
                <a:gd name="T59" fmla="*/ 209 h 252"/>
                <a:gd name="T60" fmla="*/ 153 w 153"/>
                <a:gd name="T61" fmla="*/ 186 h 252"/>
                <a:gd name="T62" fmla="*/ 142 w 153"/>
                <a:gd name="T63" fmla="*/ 161 h 252"/>
                <a:gd name="T64" fmla="*/ 114 w 153"/>
                <a:gd name="T65" fmla="*/ 161 h 252"/>
                <a:gd name="T66" fmla="*/ 102 w 153"/>
                <a:gd name="T67" fmla="*/ 141 h 252"/>
                <a:gd name="T68" fmla="*/ 109 w 153"/>
                <a:gd name="T69" fmla="*/ 134 h 252"/>
                <a:gd name="T70" fmla="*/ 115 w 153"/>
                <a:gd name="T71" fmla="*/ 125 h 252"/>
                <a:gd name="T72" fmla="*/ 91 w 153"/>
                <a:gd name="T73" fmla="*/ 123 h 252"/>
                <a:gd name="T74" fmla="*/ 70 w 153"/>
                <a:gd name="T75" fmla="*/ 113 h 252"/>
                <a:gd name="T76" fmla="*/ 50 w 153"/>
                <a:gd name="T77" fmla="*/ 110 h 252"/>
                <a:gd name="T78" fmla="*/ 54 w 153"/>
                <a:gd name="T79" fmla="*/ 99 h 252"/>
                <a:gd name="T80" fmla="*/ 46 w 153"/>
                <a:gd name="T81" fmla="*/ 91 h 252"/>
                <a:gd name="T82" fmla="*/ 55 w 153"/>
                <a:gd name="T83" fmla="*/ 71 h 252"/>
                <a:gd name="T84" fmla="*/ 66 w 153"/>
                <a:gd name="T85" fmla="*/ 45 h 252"/>
                <a:gd name="T86" fmla="*/ 58 w 153"/>
                <a:gd name="T87" fmla="*/ 22 h 252"/>
                <a:gd name="T88" fmla="*/ 60 w 153"/>
                <a:gd name="T89" fmla="*/ 13 h 252"/>
                <a:gd name="T90" fmla="*/ 47 w 153"/>
                <a:gd name="T91" fmla="*/ 11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53" h="252">
                  <a:moveTo>
                    <a:pt x="47" y="11"/>
                  </a:moveTo>
                  <a:cubicBezTo>
                    <a:pt x="40" y="10"/>
                    <a:pt x="33" y="0"/>
                    <a:pt x="26" y="2"/>
                  </a:cubicBezTo>
                  <a:cubicBezTo>
                    <a:pt x="18" y="4"/>
                    <a:pt x="16" y="16"/>
                    <a:pt x="15" y="22"/>
                  </a:cubicBezTo>
                  <a:cubicBezTo>
                    <a:pt x="13" y="38"/>
                    <a:pt x="15" y="56"/>
                    <a:pt x="19" y="70"/>
                  </a:cubicBezTo>
                  <a:cubicBezTo>
                    <a:pt x="12" y="73"/>
                    <a:pt x="9" y="68"/>
                    <a:pt x="3" y="66"/>
                  </a:cubicBezTo>
                  <a:cubicBezTo>
                    <a:pt x="0" y="73"/>
                    <a:pt x="12" y="104"/>
                    <a:pt x="16" y="110"/>
                  </a:cubicBezTo>
                  <a:cubicBezTo>
                    <a:pt x="19" y="115"/>
                    <a:pt x="29" y="118"/>
                    <a:pt x="31" y="122"/>
                  </a:cubicBezTo>
                  <a:cubicBezTo>
                    <a:pt x="33" y="128"/>
                    <a:pt x="23" y="135"/>
                    <a:pt x="25" y="145"/>
                  </a:cubicBezTo>
                  <a:cubicBezTo>
                    <a:pt x="40" y="147"/>
                    <a:pt x="40" y="181"/>
                    <a:pt x="54" y="175"/>
                  </a:cubicBezTo>
                  <a:cubicBezTo>
                    <a:pt x="58" y="173"/>
                    <a:pt x="61" y="159"/>
                    <a:pt x="62" y="155"/>
                  </a:cubicBezTo>
                  <a:cubicBezTo>
                    <a:pt x="62" y="150"/>
                    <a:pt x="53" y="136"/>
                    <a:pt x="55" y="133"/>
                  </a:cubicBezTo>
                  <a:cubicBezTo>
                    <a:pt x="60" y="123"/>
                    <a:pt x="67" y="139"/>
                    <a:pt x="70" y="141"/>
                  </a:cubicBezTo>
                  <a:cubicBezTo>
                    <a:pt x="78" y="144"/>
                    <a:pt x="82" y="137"/>
                    <a:pt x="90" y="143"/>
                  </a:cubicBezTo>
                  <a:cubicBezTo>
                    <a:pt x="97" y="148"/>
                    <a:pt x="115" y="174"/>
                    <a:pt x="123" y="166"/>
                  </a:cubicBezTo>
                  <a:cubicBezTo>
                    <a:pt x="133" y="170"/>
                    <a:pt x="135" y="183"/>
                    <a:pt x="134" y="193"/>
                  </a:cubicBezTo>
                  <a:cubicBezTo>
                    <a:pt x="130" y="192"/>
                    <a:pt x="123" y="190"/>
                    <a:pt x="119" y="193"/>
                  </a:cubicBezTo>
                  <a:cubicBezTo>
                    <a:pt x="114" y="197"/>
                    <a:pt x="119" y="203"/>
                    <a:pt x="114" y="206"/>
                  </a:cubicBezTo>
                  <a:cubicBezTo>
                    <a:pt x="114" y="207"/>
                    <a:pt x="84" y="211"/>
                    <a:pt x="85" y="211"/>
                  </a:cubicBezTo>
                  <a:cubicBezTo>
                    <a:pt x="71" y="206"/>
                    <a:pt x="97" y="199"/>
                    <a:pt x="97" y="193"/>
                  </a:cubicBezTo>
                  <a:cubicBezTo>
                    <a:pt x="96" y="187"/>
                    <a:pt x="73" y="180"/>
                    <a:pt x="68" y="177"/>
                  </a:cubicBezTo>
                  <a:cubicBezTo>
                    <a:pt x="62" y="186"/>
                    <a:pt x="70" y="191"/>
                    <a:pt x="70" y="199"/>
                  </a:cubicBezTo>
                  <a:cubicBezTo>
                    <a:pt x="69" y="206"/>
                    <a:pt x="62" y="209"/>
                    <a:pt x="62" y="217"/>
                  </a:cubicBezTo>
                  <a:cubicBezTo>
                    <a:pt x="71" y="219"/>
                    <a:pt x="77" y="213"/>
                    <a:pt x="86" y="215"/>
                  </a:cubicBezTo>
                  <a:cubicBezTo>
                    <a:pt x="86" y="226"/>
                    <a:pt x="70" y="231"/>
                    <a:pt x="80" y="244"/>
                  </a:cubicBezTo>
                  <a:cubicBezTo>
                    <a:pt x="86" y="252"/>
                    <a:pt x="100" y="251"/>
                    <a:pt x="110" y="252"/>
                  </a:cubicBezTo>
                  <a:cubicBezTo>
                    <a:pt x="115" y="242"/>
                    <a:pt x="103" y="239"/>
                    <a:pt x="105" y="229"/>
                  </a:cubicBezTo>
                  <a:cubicBezTo>
                    <a:pt x="121" y="224"/>
                    <a:pt x="112" y="240"/>
                    <a:pt x="122" y="239"/>
                  </a:cubicBezTo>
                  <a:cubicBezTo>
                    <a:pt x="140" y="237"/>
                    <a:pt x="121" y="223"/>
                    <a:pt x="121" y="220"/>
                  </a:cubicBezTo>
                  <a:cubicBezTo>
                    <a:pt x="119" y="202"/>
                    <a:pt x="132" y="221"/>
                    <a:pt x="135" y="222"/>
                  </a:cubicBezTo>
                  <a:cubicBezTo>
                    <a:pt x="153" y="229"/>
                    <a:pt x="143" y="217"/>
                    <a:pt x="143" y="209"/>
                  </a:cubicBezTo>
                  <a:cubicBezTo>
                    <a:pt x="144" y="200"/>
                    <a:pt x="153" y="195"/>
                    <a:pt x="153" y="186"/>
                  </a:cubicBezTo>
                  <a:cubicBezTo>
                    <a:pt x="153" y="182"/>
                    <a:pt x="146" y="164"/>
                    <a:pt x="142" y="161"/>
                  </a:cubicBezTo>
                  <a:cubicBezTo>
                    <a:pt x="134" y="153"/>
                    <a:pt x="121" y="164"/>
                    <a:pt x="114" y="161"/>
                  </a:cubicBezTo>
                  <a:cubicBezTo>
                    <a:pt x="109" y="159"/>
                    <a:pt x="102" y="146"/>
                    <a:pt x="102" y="141"/>
                  </a:cubicBezTo>
                  <a:cubicBezTo>
                    <a:pt x="108" y="140"/>
                    <a:pt x="108" y="140"/>
                    <a:pt x="109" y="134"/>
                  </a:cubicBezTo>
                  <a:cubicBezTo>
                    <a:pt x="120" y="135"/>
                    <a:pt x="130" y="129"/>
                    <a:pt x="115" y="125"/>
                  </a:cubicBezTo>
                  <a:cubicBezTo>
                    <a:pt x="105" y="122"/>
                    <a:pt x="102" y="129"/>
                    <a:pt x="91" y="123"/>
                  </a:cubicBezTo>
                  <a:cubicBezTo>
                    <a:pt x="83" y="119"/>
                    <a:pt x="80" y="113"/>
                    <a:pt x="70" y="113"/>
                  </a:cubicBezTo>
                  <a:cubicBezTo>
                    <a:pt x="62" y="113"/>
                    <a:pt x="54" y="122"/>
                    <a:pt x="50" y="110"/>
                  </a:cubicBezTo>
                  <a:cubicBezTo>
                    <a:pt x="49" y="108"/>
                    <a:pt x="55" y="103"/>
                    <a:pt x="54" y="99"/>
                  </a:cubicBezTo>
                  <a:cubicBezTo>
                    <a:pt x="53" y="96"/>
                    <a:pt x="47" y="95"/>
                    <a:pt x="46" y="91"/>
                  </a:cubicBezTo>
                  <a:cubicBezTo>
                    <a:pt x="43" y="79"/>
                    <a:pt x="49" y="80"/>
                    <a:pt x="55" y="71"/>
                  </a:cubicBezTo>
                  <a:cubicBezTo>
                    <a:pt x="60" y="65"/>
                    <a:pt x="66" y="54"/>
                    <a:pt x="66" y="45"/>
                  </a:cubicBezTo>
                  <a:cubicBezTo>
                    <a:pt x="67" y="36"/>
                    <a:pt x="62" y="31"/>
                    <a:pt x="58" y="22"/>
                  </a:cubicBezTo>
                  <a:cubicBezTo>
                    <a:pt x="58" y="22"/>
                    <a:pt x="59" y="16"/>
                    <a:pt x="60" y="13"/>
                  </a:cubicBezTo>
                  <a:cubicBezTo>
                    <a:pt x="55" y="10"/>
                    <a:pt x="48" y="5"/>
                    <a:pt x="47" y="11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07" name="Freeform 1063"/>
            <p:cNvSpPr>
              <a:spLocks/>
            </p:cNvSpPr>
            <p:nvPr/>
          </p:nvSpPr>
          <p:spPr bwMode="auto">
            <a:xfrm>
              <a:off x="6584016" y="3147433"/>
              <a:ext cx="3613" cy="6020"/>
            </a:xfrm>
            <a:custGeom>
              <a:avLst/>
              <a:gdLst>
                <a:gd name="T0" fmla="*/ 3 w 5"/>
                <a:gd name="T1" fmla="*/ 3 h 8"/>
                <a:gd name="T2" fmla="*/ 0 w 5"/>
                <a:gd name="T3" fmla="*/ 6 h 8"/>
                <a:gd name="T4" fmla="*/ 3 w 5"/>
                <a:gd name="T5" fmla="*/ 3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8">
                  <a:moveTo>
                    <a:pt x="3" y="3"/>
                  </a:moveTo>
                  <a:cubicBezTo>
                    <a:pt x="2" y="0"/>
                    <a:pt x="1" y="2"/>
                    <a:pt x="0" y="6"/>
                  </a:cubicBezTo>
                  <a:cubicBezTo>
                    <a:pt x="3" y="7"/>
                    <a:pt x="5" y="8"/>
                    <a:pt x="3" y="3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08" name="Freeform 1064"/>
            <p:cNvSpPr>
              <a:spLocks/>
            </p:cNvSpPr>
            <p:nvPr/>
          </p:nvSpPr>
          <p:spPr bwMode="auto">
            <a:xfrm>
              <a:off x="6557527" y="3319613"/>
              <a:ext cx="130038" cy="95120"/>
            </a:xfrm>
            <a:custGeom>
              <a:avLst/>
              <a:gdLst>
                <a:gd name="T0" fmla="*/ 132 w 168"/>
                <a:gd name="T1" fmla="*/ 9 h 123"/>
                <a:gd name="T2" fmla="*/ 124 w 168"/>
                <a:gd name="T3" fmla="*/ 5 h 123"/>
                <a:gd name="T4" fmla="*/ 123 w 168"/>
                <a:gd name="T5" fmla="*/ 28 h 123"/>
                <a:gd name="T6" fmla="*/ 107 w 168"/>
                <a:gd name="T7" fmla="*/ 23 h 123"/>
                <a:gd name="T8" fmla="*/ 99 w 168"/>
                <a:gd name="T9" fmla="*/ 38 h 123"/>
                <a:gd name="T10" fmla="*/ 66 w 168"/>
                <a:gd name="T11" fmla="*/ 35 h 123"/>
                <a:gd name="T12" fmla="*/ 57 w 168"/>
                <a:gd name="T13" fmla="*/ 46 h 123"/>
                <a:gd name="T14" fmla="*/ 43 w 168"/>
                <a:gd name="T15" fmla="*/ 56 h 123"/>
                <a:gd name="T16" fmla="*/ 35 w 168"/>
                <a:gd name="T17" fmla="*/ 91 h 123"/>
                <a:gd name="T18" fmla="*/ 34 w 168"/>
                <a:gd name="T19" fmla="*/ 96 h 123"/>
                <a:gd name="T20" fmla="*/ 25 w 168"/>
                <a:gd name="T21" fmla="*/ 97 h 123"/>
                <a:gd name="T22" fmla="*/ 11 w 168"/>
                <a:gd name="T23" fmla="*/ 88 h 123"/>
                <a:gd name="T24" fmla="*/ 21 w 168"/>
                <a:gd name="T25" fmla="*/ 104 h 123"/>
                <a:gd name="T26" fmla="*/ 10 w 168"/>
                <a:gd name="T27" fmla="*/ 116 h 123"/>
                <a:gd name="T28" fmla="*/ 0 w 168"/>
                <a:gd name="T29" fmla="*/ 117 h 123"/>
                <a:gd name="T30" fmla="*/ 0 w 168"/>
                <a:gd name="T31" fmla="*/ 120 h 123"/>
                <a:gd name="T32" fmla="*/ 16 w 168"/>
                <a:gd name="T33" fmla="*/ 121 h 123"/>
                <a:gd name="T34" fmla="*/ 22 w 168"/>
                <a:gd name="T35" fmla="*/ 110 h 123"/>
                <a:gd name="T36" fmla="*/ 46 w 168"/>
                <a:gd name="T37" fmla="*/ 94 h 123"/>
                <a:gd name="T38" fmla="*/ 53 w 168"/>
                <a:gd name="T39" fmla="*/ 83 h 123"/>
                <a:gd name="T40" fmla="*/ 55 w 168"/>
                <a:gd name="T41" fmla="*/ 66 h 123"/>
                <a:gd name="T42" fmla="*/ 83 w 168"/>
                <a:gd name="T43" fmla="*/ 60 h 123"/>
                <a:gd name="T44" fmla="*/ 92 w 168"/>
                <a:gd name="T45" fmla="*/ 91 h 123"/>
                <a:gd name="T46" fmla="*/ 108 w 168"/>
                <a:gd name="T47" fmla="*/ 97 h 123"/>
                <a:gd name="T48" fmla="*/ 123 w 168"/>
                <a:gd name="T49" fmla="*/ 108 h 123"/>
                <a:gd name="T50" fmla="*/ 136 w 168"/>
                <a:gd name="T51" fmla="*/ 99 h 123"/>
                <a:gd name="T52" fmla="*/ 128 w 168"/>
                <a:gd name="T53" fmla="*/ 81 h 123"/>
                <a:gd name="T54" fmla="*/ 146 w 168"/>
                <a:gd name="T55" fmla="*/ 87 h 123"/>
                <a:gd name="T56" fmla="*/ 153 w 168"/>
                <a:gd name="T57" fmla="*/ 51 h 123"/>
                <a:gd name="T58" fmla="*/ 149 w 168"/>
                <a:gd name="T59" fmla="*/ 21 h 123"/>
                <a:gd name="T60" fmla="*/ 143 w 168"/>
                <a:gd name="T61" fmla="*/ 13 h 123"/>
                <a:gd name="T62" fmla="*/ 135 w 168"/>
                <a:gd name="T63" fmla="*/ 0 h 123"/>
                <a:gd name="T64" fmla="*/ 132 w 168"/>
                <a:gd name="T65" fmla="*/ 9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8" h="123">
                  <a:moveTo>
                    <a:pt x="132" y="9"/>
                  </a:moveTo>
                  <a:cubicBezTo>
                    <a:pt x="130" y="8"/>
                    <a:pt x="126" y="8"/>
                    <a:pt x="124" y="5"/>
                  </a:cubicBezTo>
                  <a:cubicBezTo>
                    <a:pt x="117" y="12"/>
                    <a:pt x="122" y="20"/>
                    <a:pt x="123" y="28"/>
                  </a:cubicBezTo>
                  <a:cubicBezTo>
                    <a:pt x="116" y="28"/>
                    <a:pt x="112" y="21"/>
                    <a:pt x="107" y="23"/>
                  </a:cubicBezTo>
                  <a:cubicBezTo>
                    <a:pt x="102" y="25"/>
                    <a:pt x="105" y="35"/>
                    <a:pt x="99" y="38"/>
                  </a:cubicBezTo>
                  <a:cubicBezTo>
                    <a:pt x="88" y="44"/>
                    <a:pt x="80" y="25"/>
                    <a:pt x="66" y="35"/>
                  </a:cubicBezTo>
                  <a:cubicBezTo>
                    <a:pt x="62" y="37"/>
                    <a:pt x="61" y="43"/>
                    <a:pt x="57" y="46"/>
                  </a:cubicBezTo>
                  <a:cubicBezTo>
                    <a:pt x="53" y="50"/>
                    <a:pt x="46" y="48"/>
                    <a:pt x="43" y="56"/>
                  </a:cubicBezTo>
                  <a:cubicBezTo>
                    <a:pt x="39" y="64"/>
                    <a:pt x="47" y="91"/>
                    <a:pt x="35" y="91"/>
                  </a:cubicBezTo>
                  <a:cubicBezTo>
                    <a:pt x="35" y="93"/>
                    <a:pt x="35" y="95"/>
                    <a:pt x="34" y="96"/>
                  </a:cubicBezTo>
                  <a:cubicBezTo>
                    <a:pt x="32" y="98"/>
                    <a:pt x="28" y="98"/>
                    <a:pt x="25" y="97"/>
                  </a:cubicBezTo>
                  <a:cubicBezTo>
                    <a:pt x="23" y="93"/>
                    <a:pt x="16" y="81"/>
                    <a:pt x="11" y="88"/>
                  </a:cubicBezTo>
                  <a:cubicBezTo>
                    <a:pt x="5" y="96"/>
                    <a:pt x="17" y="101"/>
                    <a:pt x="21" y="104"/>
                  </a:cubicBezTo>
                  <a:cubicBezTo>
                    <a:pt x="17" y="109"/>
                    <a:pt x="12" y="111"/>
                    <a:pt x="10" y="116"/>
                  </a:cubicBezTo>
                  <a:cubicBezTo>
                    <a:pt x="7" y="116"/>
                    <a:pt x="3" y="117"/>
                    <a:pt x="0" y="117"/>
                  </a:cubicBezTo>
                  <a:cubicBezTo>
                    <a:pt x="0" y="117"/>
                    <a:pt x="0" y="120"/>
                    <a:pt x="0" y="120"/>
                  </a:cubicBezTo>
                  <a:cubicBezTo>
                    <a:pt x="5" y="122"/>
                    <a:pt x="12" y="123"/>
                    <a:pt x="16" y="121"/>
                  </a:cubicBezTo>
                  <a:cubicBezTo>
                    <a:pt x="22" y="118"/>
                    <a:pt x="19" y="113"/>
                    <a:pt x="22" y="110"/>
                  </a:cubicBezTo>
                  <a:cubicBezTo>
                    <a:pt x="31" y="102"/>
                    <a:pt x="38" y="104"/>
                    <a:pt x="46" y="94"/>
                  </a:cubicBezTo>
                  <a:cubicBezTo>
                    <a:pt x="49" y="89"/>
                    <a:pt x="52" y="88"/>
                    <a:pt x="53" y="83"/>
                  </a:cubicBezTo>
                  <a:cubicBezTo>
                    <a:pt x="55" y="78"/>
                    <a:pt x="51" y="69"/>
                    <a:pt x="55" y="66"/>
                  </a:cubicBezTo>
                  <a:cubicBezTo>
                    <a:pt x="62" y="60"/>
                    <a:pt x="82" y="75"/>
                    <a:pt x="83" y="60"/>
                  </a:cubicBezTo>
                  <a:cubicBezTo>
                    <a:pt x="102" y="55"/>
                    <a:pt x="87" y="84"/>
                    <a:pt x="92" y="91"/>
                  </a:cubicBezTo>
                  <a:cubicBezTo>
                    <a:pt x="97" y="98"/>
                    <a:pt x="101" y="94"/>
                    <a:pt x="108" y="97"/>
                  </a:cubicBezTo>
                  <a:cubicBezTo>
                    <a:pt x="114" y="99"/>
                    <a:pt x="116" y="107"/>
                    <a:pt x="123" y="108"/>
                  </a:cubicBezTo>
                  <a:cubicBezTo>
                    <a:pt x="130" y="109"/>
                    <a:pt x="134" y="106"/>
                    <a:pt x="136" y="99"/>
                  </a:cubicBezTo>
                  <a:cubicBezTo>
                    <a:pt x="139" y="89"/>
                    <a:pt x="130" y="88"/>
                    <a:pt x="128" y="81"/>
                  </a:cubicBezTo>
                  <a:cubicBezTo>
                    <a:pt x="123" y="64"/>
                    <a:pt x="147" y="67"/>
                    <a:pt x="146" y="87"/>
                  </a:cubicBezTo>
                  <a:cubicBezTo>
                    <a:pt x="157" y="79"/>
                    <a:pt x="151" y="63"/>
                    <a:pt x="153" y="51"/>
                  </a:cubicBezTo>
                  <a:cubicBezTo>
                    <a:pt x="155" y="43"/>
                    <a:pt x="168" y="22"/>
                    <a:pt x="149" y="21"/>
                  </a:cubicBezTo>
                  <a:cubicBezTo>
                    <a:pt x="143" y="13"/>
                    <a:pt x="143" y="13"/>
                    <a:pt x="143" y="13"/>
                  </a:cubicBezTo>
                  <a:cubicBezTo>
                    <a:pt x="144" y="6"/>
                    <a:pt x="142" y="0"/>
                    <a:pt x="135" y="0"/>
                  </a:cubicBezTo>
                  <a:cubicBezTo>
                    <a:pt x="135" y="3"/>
                    <a:pt x="132" y="6"/>
                    <a:pt x="132" y="9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09" name="Freeform 1065"/>
            <p:cNvSpPr>
              <a:spLocks/>
            </p:cNvSpPr>
            <p:nvPr/>
          </p:nvSpPr>
          <p:spPr bwMode="auto">
            <a:xfrm>
              <a:off x="6349226" y="3367775"/>
              <a:ext cx="199873" cy="219138"/>
            </a:xfrm>
            <a:custGeom>
              <a:avLst/>
              <a:gdLst>
                <a:gd name="T0" fmla="*/ 144 w 259"/>
                <a:gd name="T1" fmla="*/ 56 h 282"/>
                <a:gd name="T2" fmla="*/ 135 w 259"/>
                <a:gd name="T3" fmla="*/ 63 h 282"/>
                <a:gd name="T4" fmla="*/ 127 w 259"/>
                <a:gd name="T5" fmla="*/ 71 h 282"/>
                <a:gd name="T6" fmla="*/ 115 w 259"/>
                <a:gd name="T7" fmla="*/ 77 h 282"/>
                <a:gd name="T8" fmla="*/ 97 w 259"/>
                <a:gd name="T9" fmla="*/ 102 h 282"/>
                <a:gd name="T10" fmla="*/ 68 w 259"/>
                <a:gd name="T11" fmla="*/ 109 h 282"/>
                <a:gd name="T12" fmla="*/ 55 w 259"/>
                <a:gd name="T13" fmla="*/ 132 h 282"/>
                <a:gd name="T14" fmla="*/ 27 w 259"/>
                <a:gd name="T15" fmla="*/ 139 h 282"/>
                <a:gd name="T16" fmla="*/ 3 w 259"/>
                <a:gd name="T17" fmla="*/ 148 h 282"/>
                <a:gd name="T18" fmla="*/ 12 w 259"/>
                <a:gd name="T19" fmla="*/ 177 h 282"/>
                <a:gd name="T20" fmla="*/ 17 w 259"/>
                <a:gd name="T21" fmla="*/ 207 h 282"/>
                <a:gd name="T22" fmla="*/ 39 w 259"/>
                <a:gd name="T23" fmla="*/ 219 h 282"/>
                <a:gd name="T24" fmla="*/ 39 w 259"/>
                <a:gd name="T25" fmla="*/ 247 h 282"/>
                <a:gd name="T26" fmla="*/ 64 w 259"/>
                <a:gd name="T27" fmla="*/ 250 h 282"/>
                <a:gd name="T28" fmla="*/ 83 w 259"/>
                <a:gd name="T29" fmla="*/ 261 h 282"/>
                <a:gd name="T30" fmla="*/ 96 w 259"/>
                <a:gd name="T31" fmla="*/ 257 h 282"/>
                <a:gd name="T32" fmla="*/ 101 w 259"/>
                <a:gd name="T33" fmla="*/ 260 h 282"/>
                <a:gd name="T34" fmla="*/ 107 w 259"/>
                <a:gd name="T35" fmla="*/ 257 h 282"/>
                <a:gd name="T36" fmla="*/ 118 w 259"/>
                <a:gd name="T37" fmla="*/ 256 h 282"/>
                <a:gd name="T38" fmla="*/ 128 w 259"/>
                <a:gd name="T39" fmla="*/ 266 h 282"/>
                <a:gd name="T40" fmla="*/ 140 w 259"/>
                <a:gd name="T41" fmla="*/ 264 h 282"/>
                <a:gd name="T42" fmla="*/ 146 w 259"/>
                <a:gd name="T43" fmla="*/ 277 h 282"/>
                <a:gd name="T44" fmla="*/ 146 w 259"/>
                <a:gd name="T45" fmla="*/ 279 h 282"/>
                <a:gd name="T46" fmla="*/ 182 w 259"/>
                <a:gd name="T47" fmla="*/ 251 h 282"/>
                <a:gd name="T48" fmla="*/ 182 w 259"/>
                <a:gd name="T49" fmla="*/ 227 h 282"/>
                <a:gd name="T50" fmla="*/ 195 w 259"/>
                <a:gd name="T51" fmla="*/ 211 h 282"/>
                <a:gd name="T52" fmla="*/ 209 w 259"/>
                <a:gd name="T53" fmla="*/ 197 h 282"/>
                <a:gd name="T54" fmla="*/ 211 w 259"/>
                <a:gd name="T55" fmla="*/ 174 h 282"/>
                <a:gd name="T56" fmla="*/ 238 w 259"/>
                <a:gd name="T57" fmla="*/ 147 h 282"/>
                <a:gd name="T58" fmla="*/ 218 w 259"/>
                <a:gd name="T59" fmla="*/ 127 h 282"/>
                <a:gd name="T60" fmla="*/ 210 w 259"/>
                <a:gd name="T61" fmla="*/ 102 h 282"/>
                <a:gd name="T62" fmla="*/ 217 w 259"/>
                <a:gd name="T63" fmla="*/ 78 h 282"/>
                <a:gd name="T64" fmla="*/ 238 w 259"/>
                <a:gd name="T65" fmla="*/ 67 h 282"/>
                <a:gd name="T66" fmla="*/ 249 w 259"/>
                <a:gd name="T67" fmla="*/ 63 h 282"/>
                <a:gd name="T68" fmla="*/ 259 w 259"/>
                <a:gd name="T69" fmla="*/ 52 h 282"/>
                <a:gd name="T70" fmla="*/ 219 w 259"/>
                <a:gd name="T71" fmla="*/ 33 h 282"/>
                <a:gd name="T72" fmla="*/ 209 w 259"/>
                <a:gd name="T73" fmla="*/ 17 h 282"/>
                <a:gd name="T74" fmla="*/ 196 w 259"/>
                <a:gd name="T75" fmla="*/ 1 h 282"/>
                <a:gd name="T76" fmla="*/ 189 w 259"/>
                <a:gd name="T77" fmla="*/ 17 h 282"/>
                <a:gd name="T78" fmla="*/ 180 w 259"/>
                <a:gd name="T79" fmla="*/ 32 h 282"/>
                <a:gd name="T80" fmla="*/ 157 w 259"/>
                <a:gd name="T81" fmla="*/ 60 h 282"/>
                <a:gd name="T82" fmla="*/ 144 w 259"/>
                <a:gd name="T83" fmla="*/ 56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59" h="282">
                  <a:moveTo>
                    <a:pt x="144" y="56"/>
                  </a:moveTo>
                  <a:cubicBezTo>
                    <a:pt x="135" y="57"/>
                    <a:pt x="141" y="58"/>
                    <a:pt x="135" y="63"/>
                  </a:cubicBezTo>
                  <a:cubicBezTo>
                    <a:pt x="132" y="65"/>
                    <a:pt x="130" y="69"/>
                    <a:pt x="127" y="71"/>
                  </a:cubicBezTo>
                  <a:cubicBezTo>
                    <a:pt x="123" y="74"/>
                    <a:pt x="119" y="72"/>
                    <a:pt x="115" y="77"/>
                  </a:cubicBezTo>
                  <a:cubicBezTo>
                    <a:pt x="108" y="86"/>
                    <a:pt x="109" y="95"/>
                    <a:pt x="97" y="102"/>
                  </a:cubicBezTo>
                  <a:cubicBezTo>
                    <a:pt x="87" y="107"/>
                    <a:pt x="77" y="104"/>
                    <a:pt x="68" y="109"/>
                  </a:cubicBezTo>
                  <a:cubicBezTo>
                    <a:pt x="58" y="115"/>
                    <a:pt x="60" y="125"/>
                    <a:pt x="55" y="132"/>
                  </a:cubicBezTo>
                  <a:cubicBezTo>
                    <a:pt x="48" y="140"/>
                    <a:pt x="37" y="140"/>
                    <a:pt x="27" y="139"/>
                  </a:cubicBezTo>
                  <a:cubicBezTo>
                    <a:pt x="16" y="137"/>
                    <a:pt x="8" y="132"/>
                    <a:pt x="3" y="148"/>
                  </a:cubicBezTo>
                  <a:cubicBezTo>
                    <a:pt x="0" y="160"/>
                    <a:pt x="8" y="167"/>
                    <a:pt x="12" y="177"/>
                  </a:cubicBezTo>
                  <a:cubicBezTo>
                    <a:pt x="16" y="187"/>
                    <a:pt x="15" y="197"/>
                    <a:pt x="17" y="207"/>
                  </a:cubicBezTo>
                  <a:cubicBezTo>
                    <a:pt x="22" y="228"/>
                    <a:pt x="28" y="209"/>
                    <a:pt x="39" y="219"/>
                  </a:cubicBezTo>
                  <a:cubicBezTo>
                    <a:pt x="46" y="227"/>
                    <a:pt x="35" y="238"/>
                    <a:pt x="39" y="247"/>
                  </a:cubicBezTo>
                  <a:cubicBezTo>
                    <a:pt x="45" y="261"/>
                    <a:pt x="55" y="251"/>
                    <a:pt x="64" y="250"/>
                  </a:cubicBezTo>
                  <a:cubicBezTo>
                    <a:pt x="79" y="248"/>
                    <a:pt x="70" y="260"/>
                    <a:pt x="83" y="261"/>
                  </a:cubicBezTo>
                  <a:cubicBezTo>
                    <a:pt x="84" y="261"/>
                    <a:pt x="94" y="257"/>
                    <a:pt x="96" y="257"/>
                  </a:cubicBezTo>
                  <a:cubicBezTo>
                    <a:pt x="97" y="257"/>
                    <a:pt x="100" y="260"/>
                    <a:pt x="101" y="260"/>
                  </a:cubicBezTo>
                  <a:cubicBezTo>
                    <a:pt x="102" y="260"/>
                    <a:pt x="107" y="257"/>
                    <a:pt x="107" y="257"/>
                  </a:cubicBezTo>
                  <a:cubicBezTo>
                    <a:pt x="111" y="257"/>
                    <a:pt x="112" y="254"/>
                    <a:pt x="118" y="256"/>
                  </a:cubicBezTo>
                  <a:cubicBezTo>
                    <a:pt x="123" y="258"/>
                    <a:pt x="122" y="264"/>
                    <a:pt x="128" y="266"/>
                  </a:cubicBezTo>
                  <a:cubicBezTo>
                    <a:pt x="133" y="267"/>
                    <a:pt x="134" y="260"/>
                    <a:pt x="140" y="264"/>
                  </a:cubicBezTo>
                  <a:cubicBezTo>
                    <a:pt x="146" y="267"/>
                    <a:pt x="142" y="274"/>
                    <a:pt x="146" y="277"/>
                  </a:cubicBezTo>
                  <a:cubicBezTo>
                    <a:pt x="146" y="277"/>
                    <a:pt x="146" y="278"/>
                    <a:pt x="146" y="279"/>
                  </a:cubicBezTo>
                  <a:cubicBezTo>
                    <a:pt x="158" y="282"/>
                    <a:pt x="178" y="261"/>
                    <a:pt x="182" y="251"/>
                  </a:cubicBezTo>
                  <a:cubicBezTo>
                    <a:pt x="184" y="244"/>
                    <a:pt x="179" y="234"/>
                    <a:pt x="182" y="227"/>
                  </a:cubicBezTo>
                  <a:cubicBezTo>
                    <a:pt x="184" y="222"/>
                    <a:pt x="192" y="216"/>
                    <a:pt x="195" y="211"/>
                  </a:cubicBezTo>
                  <a:cubicBezTo>
                    <a:pt x="199" y="207"/>
                    <a:pt x="206" y="202"/>
                    <a:pt x="209" y="197"/>
                  </a:cubicBezTo>
                  <a:cubicBezTo>
                    <a:pt x="212" y="189"/>
                    <a:pt x="210" y="182"/>
                    <a:pt x="211" y="174"/>
                  </a:cubicBezTo>
                  <a:cubicBezTo>
                    <a:pt x="214" y="159"/>
                    <a:pt x="242" y="161"/>
                    <a:pt x="238" y="147"/>
                  </a:cubicBezTo>
                  <a:cubicBezTo>
                    <a:pt x="227" y="147"/>
                    <a:pt x="221" y="136"/>
                    <a:pt x="218" y="127"/>
                  </a:cubicBezTo>
                  <a:cubicBezTo>
                    <a:pt x="231" y="117"/>
                    <a:pt x="210" y="112"/>
                    <a:pt x="210" y="102"/>
                  </a:cubicBezTo>
                  <a:cubicBezTo>
                    <a:pt x="210" y="89"/>
                    <a:pt x="228" y="93"/>
                    <a:pt x="217" y="78"/>
                  </a:cubicBezTo>
                  <a:cubicBezTo>
                    <a:pt x="226" y="77"/>
                    <a:pt x="240" y="82"/>
                    <a:pt x="238" y="67"/>
                  </a:cubicBezTo>
                  <a:cubicBezTo>
                    <a:pt x="242" y="66"/>
                    <a:pt x="249" y="66"/>
                    <a:pt x="249" y="63"/>
                  </a:cubicBezTo>
                  <a:cubicBezTo>
                    <a:pt x="249" y="55"/>
                    <a:pt x="259" y="52"/>
                    <a:pt x="259" y="52"/>
                  </a:cubicBezTo>
                  <a:cubicBezTo>
                    <a:pt x="247" y="43"/>
                    <a:pt x="230" y="44"/>
                    <a:pt x="219" y="33"/>
                  </a:cubicBezTo>
                  <a:cubicBezTo>
                    <a:pt x="214" y="28"/>
                    <a:pt x="213" y="22"/>
                    <a:pt x="209" y="17"/>
                  </a:cubicBezTo>
                  <a:cubicBezTo>
                    <a:pt x="202" y="11"/>
                    <a:pt x="197" y="13"/>
                    <a:pt x="196" y="1"/>
                  </a:cubicBezTo>
                  <a:cubicBezTo>
                    <a:pt x="186" y="0"/>
                    <a:pt x="190" y="11"/>
                    <a:pt x="189" y="17"/>
                  </a:cubicBezTo>
                  <a:cubicBezTo>
                    <a:pt x="187" y="25"/>
                    <a:pt x="185" y="27"/>
                    <a:pt x="180" y="32"/>
                  </a:cubicBezTo>
                  <a:cubicBezTo>
                    <a:pt x="170" y="41"/>
                    <a:pt x="152" y="43"/>
                    <a:pt x="157" y="60"/>
                  </a:cubicBezTo>
                  <a:cubicBezTo>
                    <a:pt x="153" y="61"/>
                    <a:pt x="147" y="56"/>
                    <a:pt x="144" y="56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10" name="Freeform 1066"/>
            <p:cNvSpPr>
              <a:spLocks/>
            </p:cNvSpPr>
            <p:nvPr/>
          </p:nvSpPr>
          <p:spPr bwMode="auto">
            <a:xfrm>
              <a:off x="6496121" y="3291920"/>
              <a:ext cx="60203" cy="72243"/>
            </a:xfrm>
            <a:custGeom>
              <a:avLst/>
              <a:gdLst>
                <a:gd name="T0" fmla="*/ 1 w 77"/>
                <a:gd name="T1" fmla="*/ 93 h 93"/>
                <a:gd name="T2" fmla="*/ 35 w 77"/>
                <a:gd name="T3" fmla="*/ 55 h 93"/>
                <a:gd name="T4" fmla="*/ 54 w 77"/>
                <a:gd name="T5" fmla="*/ 35 h 93"/>
                <a:gd name="T6" fmla="*/ 76 w 77"/>
                <a:gd name="T7" fmla="*/ 24 h 93"/>
                <a:gd name="T8" fmla="*/ 75 w 77"/>
                <a:gd name="T9" fmla="*/ 21 h 93"/>
                <a:gd name="T10" fmla="*/ 76 w 77"/>
                <a:gd name="T11" fmla="*/ 20 h 93"/>
                <a:gd name="T12" fmla="*/ 64 w 77"/>
                <a:gd name="T13" fmla="*/ 19 h 93"/>
                <a:gd name="T14" fmla="*/ 63 w 77"/>
                <a:gd name="T15" fmla="*/ 0 h 93"/>
                <a:gd name="T16" fmla="*/ 52 w 77"/>
                <a:gd name="T17" fmla="*/ 24 h 93"/>
                <a:gd name="T18" fmla="*/ 31 w 77"/>
                <a:gd name="T19" fmla="*/ 45 h 93"/>
                <a:gd name="T20" fmla="*/ 1 w 77"/>
                <a:gd name="T21" fmla="*/ 93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7" h="93">
                  <a:moveTo>
                    <a:pt x="1" y="93"/>
                  </a:moveTo>
                  <a:cubicBezTo>
                    <a:pt x="11" y="79"/>
                    <a:pt x="22" y="67"/>
                    <a:pt x="35" y="55"/>
                  </a:cubicBezTo>
                  <a:cubicBezTo>
                    <a:pt x="42" y="48"/>
                    <a:pt x="47" y="41"/>
                    <a:pt x="54" y="35"/>
                  </a:cubicBezTo>
                  <a:cubicBezTo>
                    <a:pt x="61" y="28"/>
                    <a:pt x="68" y="28"/>
                    <a:pt x="76" y="24"/>
                  </a:cubicBezTo>
                  <a:cubicBezTo>
                    <a:pt x="77" y="21"/>
                    <a:pt x="74" y="22"/>
                    <a:pt x="75" y="21"/>
                  </a:cubicBezTo>
                  <a:cubicBezTo>
                    <a:pt x="75" y="21"/>
                    <a:pt x="75" y="21"/>
                    <a:pt x="76" y="20"/>
                  </a:cubicBezTo>
                  <a:cubicBezTo>
                    <a:pt x="72" y="20"/>
                    <a:pt x="67" y="16"/>
                    <a:pt x="64" y="19"/>
                  </a:cubicBezTo>
                  <a:cubicBezTo>
                    <a:pt x="60" y="11"/>
                    <a:pt x="68" y="5"/>
                    <a:pt x="63" y="0"/>
                  </a:cubicBezTo>
                  <a:cubicBezTo>
                    <a:pt x="55" y="5"/>
                    <a:pt x="57" y="17"/>
                    <a:pt x="52" y="24"/>
                  </a:cubicBezTo>
                  <a:cubicBezTo>
                    <a:pt x="48" y="31"/>
                    <a:pt x="36" y="38"/>
                    <a:pt x="31" y="45"/>
                  </a:cubicBezTo>
                  <a:cubicBezTo>
                    <a:pt x="21" y="57"/>
                    <a:pt x="0" y="78"/>
                    <a:pt x="1" y="93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11" name="Freeform 1067"/>
            <p:cNvSpPr>
              <a:spLocks/>
            </p:cNvSpPr>
            <p:nvPr/>
          </p:nvSpPr>
          <p:spPr bwMode="auto">
            <a:xfrm>
              <a:off x="6555119" y="3300348"/>
              <a:ext cx="2408" cy="7224"/>
            </a:xfrm>
            <a:custGeom>
              <a:avLst/>
              <a:gdLst>
                <a:gd name="T0" fmla="*/ 3 w 3"/>
                <a:gd name="T1" fmla="*/ 6 h 10"/>
                <a:gd name="T2" fmla="*/ 0 w 3"/>
                <a:gd name="T3" fmla="*/ 9 h 10"/>
                <a:gd name="T4" fmla="*/ 3 w 3"/>
                <a:gd name="T5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0">
                  <a:moveTo>
                    <a:pt x="3" y="6"/>
                  </a:moveTo>
                  <a:cubicBezTo>
                    <a:pt x="3" y="0"/>
                    <a:pt x="3" y="5"/>
                    <a:pt x="0" y="9"/>
                  </a:cubicBezTo>
                  <a:cubicBezTo>
                    <a:pt x="2" y="10"/>
                    <a:pt x="3" y="9"/>
                    <a:pt x="3" y="6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12" name="Freeform 1068"/>
            <p:cNvSpPr>
              <a:spLocks/>
            </p:cNvSpPr>
            <p:nvPr/>
          </p:nvSpPr>
          <p:spPr bwMode="auto">
            <a:xfrm>
              <a:off x="6289023" y="3532731"/>
              <a:ext cx="54183" cy="34917"/>
            </a:xfrm>
            <a:custGeom>
              <a:avLst/>
              <a:gdLst>
                <a:gd name="T0" fmla="*/ 0 w 70"/>
                <a:gd name="T1" fmla="*/ 14 h 46"/>
                <a:gd name="T2" fmla="*/ 22 w 70"/>
                <a:gd name="T3" fmla="*/ 34 h 46"/>
                <a:gd name="T4" fmla="*/ 40 w 70"/>
                <a:gd name="T5" fmla="*/ 39 h 46"/>
                <a:gd name="T6" fmla="*/ 57 w 70"/>
                <a:gd name="T7" fmla="*/ 40 h 46"/>
                <a:gd name="T8" fmla="*/ 67 w 70"/>
                <a:gd name="T9" fmla="*/ 35 h 46"/>
                <a:gd name="T10" fmla="*/ 52 w 70"/>
                <a:gd name="T11" fmla="*/ 30 h 46"/>
                <a:gd name="T12" fmla="*/ 36 w 70"/>
                <a:gd name="T13" fmla="*/ 35 h 46"/>
                <a:gd name="T14" fmla="*/ 27 w 70"/>
                <a:gd name="T15" fmla="*/ 21 h 46"/>
                <a:gd name="T16" fmla="*/ 11 w 70"/>
                <a:gd name="T17" fmla="*/ 3 h 46"/>
                <a:gd name="T18" fmla="*/ 11 w 70"/>
                <a:gd name="T19" fmla="*/ 8 h 46"/>
                <a:gd name="T20" fmla="*/ 3 w 70"/>
                <a:gd name="T21" fmla="*/ 3 h 46"/>
                <a:gd name="T22" fmla="*/ 3 w 70"/>
                <a:gd name="T23" fmla="*/ 0 h 46"/>
                <a:gd name="T24" fmla="*/ 0 w 70"/>
                <a:gd name="T25" fmla="*/ 14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0" h="46">
                  <a:moveTo>
                    <a:pt x="0" y="14"/>
                  </a:moveTo>
                  <a:cubicBezTo>
                    <a:pt x="13" y="17"/>
                    <a:pt x="12" y="27"/>
                    <a:pt x="22" y="34"/>
                  </a:cubicBezTo>
                  <a:cubicBezTo>
                    <a:pt x="23" y="35"/>
                    <a:pt x="39" y="39"/>
                    <a:pt x="40" y="39"/>
                  </a:cubicBezTo>
                  <a:cubicBezTo>
                    <a:pt x="44" y="40"/>
                    <a:pt x="52" y="40"/>
                    <a:pt x="57" y="40"/>
                  </a:cubicBezTo>
                  <a:cubicBezTo>
                    <a:pt x="60" y="41"/>
                    <a:pt x="70" y="46"/>
                    <a:pt x="67" y="35"/>
                  </a:cubicBezTo>
                  <a:cubicBezTo>
                    <a:pt x="66" y="29"/>
                    <a:pt x="57" y="29"/>
                    <a:pt x="52" y="30"/>
                  </a:cubicBezTo>
                  <a:cubicBezTo>
                    <a:pt x="44" y="32"/>
                    <a:pt x="45" y="40"/>
                    <a:pt x="36" y="35"/>
                  </a:cubicBezTo>
                  <a:cubicBezTo>
                    <a:pt x="31" y="33"/>
                    <a:pt x="29" y="25"/>
                    <a:pt x="27" y="21"/>
                  </a:cubicBezTo>
                  <a:cubicBezTo>
                    <a:pt x="16" y="20"/>
                    <a:pt x="24" y="2"/>
                    <a:pt x="11" y="3"/>
                  </a:cubicBezTo>
                  <a:cubicBezTo>
                    <a:pt x="11" y="5"/>
                    <a:pt x="11" y="7"/>
                    <a:pt x="11" y="8"/>
                  </a:cubicBezTo>
                  <a:cubicBezTo>
                    <a:pt x="7" y="8"/>
                    <a:pt x="5" y="6"/>
                    <a:pt x="3" y="3"/>
                  </a:cubicBezTo>
                  <a:cubicBezTo>
                    <a:pt x="3" y="3"/>
                    <a:pt x="3" y="1"/>
                    <a:pt x="3" y="0"/>
                  </a:cubicBezTo>
                  <a:cubicBezTo>
                    <a:pt x="3" y="5"/>
                    <a:pt x="0" y="9"/>
                    <a:pt x="0" y="1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13" name="Freeform 1069"/>
            <p:cNvSpPr>
              <a:spLocks/>
            </p:cNvSpPr>
            <p:nvPr/>
          </p:nvSpPr>
          <p:spPr bwMode="auto">
            <a:xfrm>
              <a:off x="6529834" y="3462896"/>
              <a:ext cx="124018" cy="149303"/>
            </a:xfrm>
            <a:custGeom>
              <a:avLst/>
              <a:gdLst>
                <a:gd name="T0" fmla="*/ 92 w 161"/>
                <a:gd name="T1" fmla="*/ 165 h 193"/>
                <a:gd name="T2" fmla="*/ 113 w 161"/>
                <a:gd name="T3" fmla="*/ 171 h 193"/>
                <a:gd name="T4" fmla="*/ 100 w 161"/>
                <a:gd name="T5" fmla="*/ 161 h 193"/>
                <a:gd name="T6" fmla="*/ 91 w 161"/>
                <a:gd name="T7" fmla="*/ 140 h 193"/>
                <a:gd name="T8" fmla="*/ 88 w 161"/>
                <a:gd name="T9" fmla="*/ 121 h 193"/>
                <a:gd name="T10" fmla="*/ 70 w 161"/>
                <a:gd name="T11" fmla="*/ 111 h 193"/>
                <a:gd name="T12" fmla="*/ 81 w 161"/>
                <a:gd name="T13" fmla="*/ 100 h 193"/>
                <a:gd name="T14" fmla="*/ 121 w 161"/>
                <a:gd name="T15" fmla="*/ 68 h 193"/>
                <a:gd name="T16" fmla="*/ 94 w 161"/>
                <a:gd name="T17" fmla="*/ 79 h 193"/>
                <a:gd name="T18" fmla="*/ 81 w 161"/>
                <a:gd name="T19" fmla="*/ 83 h 193"/>
                <a:gd name="T20" fmla="*/ 65 w 161"/>
                <a:gd name="T21" fmla="*/ 87 h 193"/>
                <a:gd name="T22" fmla="*/ 45 w 161"/>
                <a:gd name="T23" fmla="*/ 51 h 193"/>
                <a:gd name="T24" fmla="*/ 76 w 161"/>
                <a:gd name="T25" fmla="*/ 50 h 193"/>
                <a:gd name="T26" fmla="*/ 105 w 161"/>
                <a:gd name="T27" fmla="*/ 52 h 193"/>
                <a:gd name="T28" fmla="*/ 157 w 161"/>
                <a:gd name="T29" fmla="*/ 32 h 193"/>
                <a:gd name="T30" fmla="*/ 161 w 161"/>
                <a:gd name="T31" fmla="*/ 16 h 193"/>
                <a:gd name="T32" fmla="*/ 143 w 161"/>
                <a:gd name="T33" fmla="*/ 26 h 193"/>
                <a:gd name="T34" fmla="*/ 116 w 161"/>
                <a:gd name="T35" fmla="*/ 36 h 193"/>
                <a:gd name="T36" fmla="*/ 91 w 161"/>
                <a:gd name="T37" fmla="*/ 25 h 193"/>
                <a:gd name="T38" fmla="*/ 75 w 161"/>
                <a:gd name="T39" fmla="*/ 27 h 193"/>
                <a:gd name="T40" fmla="*/ 59 w 161"/>
                <a:gd name="T41" fmla="*/ 27 h 193"/>
                <a:gd name="T42" fmla="*/ 35 w 161"/>
                <a:gd name="T43" fmla="*/ 46 h 193"/>
                <a:gd name="T44" fmla="*/ 29 w 161"/>
                <a:gd name="T45" fmla="*/ 77 h 193"/>
                <a:gd name="T46" fmla="*/ 20 w 161"/>
                <a:gd name="T47" fmla="*/ 88 h 193"/>
                <a:gd name="T48" fmla="*/ 17 w 161"/>
                <a:gd name="T49" fmla="*/ 105 h 193"/>
                <a:gd name="T50" fmla="*/ 1 w 161"/>
                <a:gd name="T51" fmla="*/ 133 h 193"/>
                <a:gd name="T52" fmla="*/ 21 w 161"/>
                <a:gd name="T53" fmla="*/ 144 h 193"/>
                <a:gd name="T54" fmla="*/ 28 w 161"/>
                <a:gd name="T55" fmla="*/ 173 h 193"/>
                <a:gd name="T56" fmla="*/ 33 w 161"/>
                <a:gd name="T57" fmla="*/ 190 h 193"/>
                <a:gd name="T58" fmla="*/ 51 w 161"/>
                <a:gd name="T59" fmla="*/ 171 h 193"/>
                <a:gd name="T60" fmla="*/ 42 w 161"/>
                <a:gd name="T61" fmla="*/ 161 h 193"/>
                <a:gd name="T62" fmla="*/ 45 w 161"/>
                <a:gd name="T63" fmla="*/ 147 h 193"/>
                <a:gd name="T64" fmla="*/ 52 w 161"/>
                <a:gd name="T65" fmla="*/ 120 h 193"/>
                <a:gd name="T66" fmla="*/ 61 w 161"/>
                <a:gd name="T67" fmla="*/ 143 h 193"/>
                <a:gd name="T68" fmla="*/ 72 w 161"/>
                <a:gd name="T69" fmla="*/ 168 h 193"/>
                <a:gd name="T70" fmla="*/ 92 w 161"/>
                <a:gd name="T71" fmla="*/ 165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61" h="193">
                  <a:moveTo>
                    <a:pt x="92" y="165"/>
                  </a:moveTo>
                  <a:cubicBezTo>
                    <a:pt x="100" y="165"/>
                    <a:pt x="107" y="166"/>
                    <a:pt x="113" y="171"/>
                  </a:cubicBezTo>
                  <a:cubicBezTo>
                    <a:pt x="124" y="161"/>
                    <a:pt x="107" y="159"/>
                    <a:pt x="100" y="161"/>
                  </a:cubicBezTo>
                  <a:cubicBezTo>
                    <a:pt x="99" y="160"/>
                    <a:pt x="91" y="143"/>
                    <a:pt x="91" y="140"/>
                  </a:cubicBezTo>
                  <a:cubicBezTo>
                    <a:pt x="90" y="131"/>
                    <a:pt x="100" y="127"/>
                    <a:pt x="88" y="121"/>
                  </a:cubicBezTo>
                  <a:cubicBezTo>
                    <a:pt x="83" y="119"/>
                    <a:pt x="60" y="123"/>
                    <a:pt x="70" y="111"/>
                  </a:cubicBezTo>
                  <a:cubicBezTo>
                    <a:pt x="72" y="109"/>
                    <a:pt x="94" y="113"/>
                    <a:pt x="81" y="100"/>
                  </a:cubicBezTo>
                  <a:cubicBezTo>
                    <a:pt x="86" y="95"/>
                    <a:pt x="135" y="81"/>
                    <a:pt x="121" y="68"/>
                  </a:cubicBezTo>
                  <a:cubicBezTo>
                    <a:pt x="112" y="60"/>
                    <a:pt x="101" y="75"/>
                    <a:pt x="94" y="79"/>
                  </a:cubicBezTo>
                  <a:cubicBezTo>
                    <a:pt x="87" y="84"/>
                    <a:pt x="87" y="82"/>
                    <a:pt x="81" y="83"/>
                  </a:cubicBezTo>
                  <a:cubicBezTo>
                    <a:pt x="78" y="84"/>
                    <a:pt x="69" y="86"/>
                    <a:pt x="65" y="87"/>
                  </a:cubicBezTo>
                  <a:cubicBezTo>
                    <a:pt x="48" y="89"/>
                    <a:pt x="27" y="65"/>
                    <a:pt x="45" y="51"/>
                  </a:cubicBezTo>
                  <a:cubicBezTo>
                    <a:pt x="58" y="41"/>
                    <a:pt x="63" y="49"/>
                    <a:pt x="76" y="50"/>
                  </a:cubicBezTo>
                  <a:cubicBezTo>
                    <a:pt x="84" y="51"/>
                    <a:pt x="97" y="52"/>
                    <a:pt x="105" y="52"/>
                  </a:cubicBezTo>
                  <a:cubicBezTo>
                    <a:pt x="125" y="50"/>
                    <a:pt x="147" y="46"/>
                    <a:pt x="157" y="32"/>
                  </a:cubicBezTo>
                  <a:cubicBezTo>
                    <a:pt x="161" y="16"/>
                    <a:pt x="161" y="16"/>
                    <a:pt x="161" y="16"/>
                  </a:cubicBezTo>
                  <a:cubicBezTo>
                    <a:pt x="152" y="0"/>
                    <a:pt x="146" y="22"/>
                    <a:pt x="143" y="26"/>
                  </a:cubicBezTo>
                  <a:cubicBezTo>
                    <a:pt x="136" y="35"/>
                    <a:pt x="126" y="36"/>
                    <a:pt x="116" y="36"/>
                  </a:cubicBezTo>
                  <a:cubicBezTo>
                    <a:pt x="104" y="35"/>
                    <a:pt x="100" y="27"/>
                    <a:pt x="91" y="25"/>
                  </a:cubicBezTo>
                  <a:cubicBezTo>
                    <a:pt x="85" y="24"/>
                    <a:pt x="80" y="26"/>
                    <a:pt x="75" y="27"/>
                  </a:cubicBezTo>
                  <a:cubicBezTo>
                    <a:pt x="67" y="27"/>
                    <a:pt x="67" y="23"/>
                    <a:pt x="59" y="27"/>
                  </a:cubicBezTo>
                  <a:cubicBezTo>
                    <a:pt x="53" y="29"/>
                    <a:pt x="39" y="41"/>
                    <a:pt x="35" y="46"/>
                  </a:cubicBezTo>
                  <a:cubicBezTo>
                    <a:pt x="29" y="55"/>
                    <a:pt x="32" y="67"/>
                    <a:pt x="29" y="77"/>
                  </a:cubicBezTo>
                  <a:cubicBezTo>
                    <a:pt x="27" y="83"/>
                    <a:pt x="23" y="83"/>
                    <a:pt x="20" y="88"/>
                  </a:cubicBezTo>
                  <a:cubicBezTo>
                    <a:pt x="17" y="95"/>
                    <a:pt x="19" y="98"/>
                    <a:pt x="17" y="105"/>
                  </a:cubicBezTo>
                  <a:cubicBezTo>
                    <a:pt x="15" y="117"/>
                    <a:pt x="0" y="121"/>
                    <a:pt x="1" y="133"/>
                  </a:cubicBezTo>
                  <a:cubicBezTo>
                    <a:pt x="2" y="152"/>
                    <a:pt x="14" y="140"/>
                    <a:pt x="21" y="144"/>
                  </a:cubicBezTo>
                  <a:cubicBezTo>
                    <a:pt x="24" y="146"/>
                    <a:pt x="28" y="170"/>
                    <a:pt x="28" y="173"/>
                  </a:cubicBezTo>
                  <a:cubicBezTo>
                    <a:pt x="26" y="183"/>
                    <a:pt x="12" y="193"/>
                    <a:pt x="33" y="190"/>
                  </a:cubicBezTo>
                  <a:cubicBezTo>
                    <a:pt x="43" y="188"/>
                    <a:pt x="53" y="181"/>
                    <a:pt x="51" y="171"/>
                  </a:cubicBezTo>
                  <a:cubicBezTo>
                    <a:pt x="50" y="167"/>
                    <a:pt x="44" y="166"/>
                    <a:pt x="42" y="161"/>
                  </a:cubicBezTo>
                  <a:cubicBezTo>
                    <a:pt x="42" y="158"/>
                    <a:pt x="45" y="151"/>
                    <a:pt x="45" y="147"/>
                  </a:cubicBezTo>
                  <a:cubicBezTo>
                    <a:pt x="46" y="138"/>
                    <a:pt x="38" y="120"/>
                    <a:pt x="52" y="120"/>
                  </a:cubicBezTo>
                  <a:cubicBezTo>
                    <a:pt x="66" y="120"/>
                    <a:pt x="60" y="136"/>
                    <a:pt x="61" y="143"/>
                  </a:cubicBezTo>
                  <a:cubicBezTo>
                    <a:pt x="64" y="152"/>
                    <a:pt x="73" y="155"/>
                    <a:pt x="72" y="168"/>
                  </a:cubicBezTo>
                  <a:cubicBezTo>
                    <a:pt x="80" y="172"/>
                    <a:pt x="85" y="166"/>
                    <a:pt x="92" y="165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14" name="Freeform 1070"/>
            <p:cNvSpPr>
              <a:spLocks/>
            </p:cNvSpPr>
            <p:nvPr/>
          </p:nvSpPr>
          <p:spPr bwMode="auto">
            <a:xfrm>
              <a:off x="6516589" y="3655544"/>
              <a:ext cx="80672" cy="21673"/>
            </a:xfrm>
            <a:custGeom>
              <a:avLst/>
              <a:gdLst>
                <a:gd name="T0" fmla="*/ 59 w 105"/>
                <a:gd name="T1" fmla="*/ 19 h 28"/>
                <a:gd name="T2" fmla="*/ 69 w 105"/>
                <a:gd name="T3" fmla="*/ 25 h 28"/>
                <a:gd name="T4" fmla="*/ 82 w 105"/>
                <a:gd name="T5" fmla="*/ 23 h 28"/>
                <a:gd name="T6" fmla="*/ 105 w 105"/>
                <a:gd name="T7" fmla="*/ 28 h 28"/>
                <a:gd name="T8" fmla="*/ 80 w 105"/>
                <a:gd name="T9" fmla="*/ 14 h 28"/>
                <a:gd name="T10" fmla="*/ 45 w 105"/>
                <a:gd name="T11" fmla="*/ 15 h 28"/>
                <a:gd name="T12" fmla="*/ 29 w 105"/>
                <a:gd name="T13" fmla="*/ 21 h 28"/>
                <a:gd name="T14" fmla="*/ 17 w 105"/>
                <a:gd name="T15" fmla="*/ 10 h 28"/>
                <a:gd name="T16" fmla="*/ 6 w 105"/>
                <a:gd name="T17" fmla="*/ 23 h 28"/>
                <a:gd name="T18" fmla="*/ 8 w 105"/>
                <a:gd name="T19" fmla="*/ 19 h 28"/>
                <a:gd name="T20" fmla="*/ 59 w 105"/>
                <a:gd name="T21" fmla="*/ 19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5" h="28">
                  <a:moveTo>
                    <a:pt x="59" y="19"/>
                  </a:moveTo>
                  <a:cubicBezTo>
                    <a:pt x="63" y="20"/>
                    <a:pt x="65" y="24"/>
                    <a:pt x="69" y="25"/>
                  </a:cubicBezTo>
                  <a:cubicBezTo>
                    <a:pt x="74" y="25"/>
                    <a:pt x="77" y="23"/>
                    <a:pt x="82" y="23"/>
                  </a:cubicBezTo>
                  <a:cubicBezTo>
                    <a:pt x="90" y="24"/>
                    <a:pt x="98" y="26"/>
                    <a:pt x="105" y="28"/>
                  </a:cubicBezTo>
                  <a:cubicBezTo>
                    <a:pt x="103" y="26"/>
                    <a:pt x="85" y="17"/>
                    <a:pt x="80" y="14"/>
                  </a:cubicBezTo>
                  <a:cubicBezTo>
                    <a:pt x="67" y="7"/>
                    <a:pt x="57" y="10"/>
                    <a:pt x="45" y="15"/>
                  </a:cubicBezTo>
                  <a:cubicBezTo>
                    <a:pt x="39" y="18"/>
                    <a:pt x="36" y="22"/>
                    <a:pt x="29" y="21"/>
                  </a:cubicBezTo>
                  <a:cubicBezTo>
                    <a:pt x="20" y="19"/>
                    <a:pt x="23" y="13"/>
                    <a:pt x="17" y="10"/>
                  </a:cubicBezTo>
                  <a:cubicBezTo>
                    <a:pt x="0" y="0"/>
                    <a:pt x="3" y="14"/>
                    <a:pt x="6" y="23"/>
                  </a:cubicBezTo>
                  <a:cubicBezTo>
                    <a:pt x="7" y="22"/>
                    <a:pt x="7" y="21"/>
                    <a:pt x="8" y="19"/>
                  </a:cubicBezTo>
                  <a:cubicBezTo>
                    <a:pt x="18" y="27"/>
                    <a:pt x="45" y="16"/>
                    <a:pt x="59" y="19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15" name="Freeform 1071"/>
            <p:cNvSpPr>
              <a:spLocks/>
            </p:cNvSpPr>
            <p:nvPr/>
          </p:nvSpPr>
          <p:spPr bwMode="auto">
            <a:xfrm>
              <a:off x="6470835" y="3669993"/>
              <a:ext cx="6021" cy="1204"/>
            </a:xfrm>
            <a:custGeom>
              <a:avLst/>
              <a:gdLst>
                <a:gd name="T0" fmla="*/ 7 w 7"/>
                <a:gd name="T1" fmla="*/ 0 h 2"/>
                <a:gd name="T2" fmla="*/ 6 w 7"/>
                <a:gd name="T3" fmla="*/ 0 h 2"/>
                <a:gd name="T4" fmla="*/ 0 w 7"/>
                <a:gd name="T5" fmla="*/ 2 h 2"/>
                <a:gd name="T6" fmla="*/ 7 w 7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2">
                  <a:moveTo>
                    <a:pt x="7" y="0"/>
                  </a:moveTo>
                  <a:cubicBezTo>
                    <a:pt x="7" y="0"/>
                    <a:pt x="7" y="0"/>
                    <a:pt x="6" y="0"/>
                  </a:cubicBezTo>
                  <a:cubicBezTo>
                    <a:pt x="4" y="0"/>
                    <a:pt x="2" y="1"/>
                    <a:pt x="0" y="2"/>
                  </a:cubicBezTo>
                  <a:cubicBezTo>
                    <a:pt x="3" y="2"/>
                    <a:pt x="5" y="1"/>
                    <a:pt x="7" y="0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16" name="Freeform 1072"/>
            <p:cNvSpPr>
              <a:spLocks/>
            </p:cNvSpPr>
            <p:nvPr/>
          </p:nvSpPr>
          <p:spPr bwMode="auto">
            <a:xfrm>
              <a:off x="6476856" y="3659156"/>
              <a:ext cx="15653" cy="13244"/>
            </a:xfrm>
            <a:custGeom>
              <a:avLst/>
              <a:gdLst>
                <a:gd name="T0" fmla="*/ 21 w 21"/>
                <a:gd name="T1" fmla="*/ 4 h 17"/>
                <a:gd name="T2" fmla="*/ 0 w 21"/>
                <a:gd name="T3" fmla="*/ 14 h 17"/>
                <a:gd name="T4" fmla="*/ 16 w 21"/>
                <a:gd name="T5" fmla="*/ 17 h 17"/>
                <a:gd name="T6" fmla="*/ 21 w 21"/>
                <a:gd name="T7" fmla="*/ 4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7">
                  <a:moveTo>
                    <a:pt x="21" y="4"/>
                  </a:moveTo>
                  <a:cubicBezTo>
                    <a:pt x="12" y="0"/>
                    <a:pt x="7" y="10"/>
                    <a:pt x="0" y="14"/>
                  </a:cubicBezTo>
                  <a:cubicBezTo>
                    <a:pt x="5" y="14"/>
                    <a:pt x="11" y="15"/>
                    <a:pt x="16" y="17"/>
                  </a:cubicBezTo>
                  <a:cubicBezTo>
                    <a:pt x="17" y="12"/>
                    <a:pt x="19" y="8"/>
                    <a:pt x="21" y="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17" name="Freeform 1073"/>
            <p:cNvSpPr>
              <a:spLocks/>
            </p:cNvSpPr>
            <p:nvPr/>
          </p:nvSpPr>
          <p:spPr bwMode="auto">
            <a:xfrm>
              <a:off x="6280595" y="3608586"/>
              <a:ext cx="196261" cy="67427"/>
            </a:xfrm>
            <a:custGeom>
              <a:avLst/>
              <a:gdLst>
                <a:gd name="T0" fmla="*/ 175 w 253"/>
                <a:gd name="T1" fmla="*/ 73 h 86"/>
                <a:gd name="T2" fmla="*/ 207 w 253"/>
                <a:gd name="T3" fmla="*/ 71 h 86"/>
                <a:gd name="T4" fmla="*/ 231 w 253"/>
                <a:gd name="T5" fmla="*/ 84 h 86"/>
                <a:gd name="T6" fmla="*/ 246 w 253"/>
                <a:gd name="T7" fmla="*/ 81 h 86"/>
                <a:gd name="T8" fmla="*/ 245 w 253"/>
                <a:gd name="T9" fmla="*/ 80 h 86"/>
                <a:gd name="T10" fmla="*/ 242 w 253"/>
                <a:gd name="T11" fmla="*/ 61 h 86"/>
                <a:gd name="T12" fmla="*/ 221 w 253"/>
                <a:gd name="T13" fmla="*/ 71 h 86"/>
                <a:gd name="T14" fmla="*/ 211 w 253"/>
                <a:gd name="T15" fmla="*/ 50 h 86"/>
                <a:gd name="T16" fmla="*/ 188 w 253"/>
                <a:gd name="T17" fmla="*/ 54 h 86"/>
                <a:gd name="T18" fmla="*/ 175 w 253"/>
                <a:gd name="T19" fmla="*/ 38 h 86"/>
                <a:gd name="T20" fmla="*/ 155 w 253"/>
                <a:gd name="T21" fmla="*/ 29 h 86"/>
                <a:gd name="T22" fmla="*/ 134 w 253"/>
                <a:gd name="T23" fmla="*/ 22 h 86"/>
                <a:gd name="T24" fmla="*/ 113 w 253"/>
                <a:gd name="T25" fmla="*/ 34 h 86"/>
                <a:gd name="T26" fmla="*/ 87 w 253"/>
                <a:gd name="T27" fmla="*/ 33 h 86"/>
                <a:gd name="T28" fmla="*/ 79 w 253"/>
                <a:gd name="T29" fmla="*/ 21 h 86"/>
                <a:gd name="T30" fmla="*/ 67 w 253"/>
                <a:gd name="T31" fmla="*/ 15 h 86"/>
                <a:gd name="T32" fmla="*/ 60 w 253"/>
                <a:gd name="T33" fmla="*/ 14 h 86"/>
                <a:gd name="T34" fmla="*/ 47 w 253"/>
                <a:gd name="T35" fmla="*/ 6 h 86"/>
                <a:gd name="T36" fmla="*/ 29 w 253"/>
                <a:gd name="T37" fmla="*/ 15 h 86"/>
                <a:gd name="T38" fmla="*/ 0 w 253"/>
                <a:gd name="T39" fmla="*/ 26 h 86"/>
                <a:gd name="T40" fmla="*/ 0 w 253"/>
                <a:gd name="T41" fmla="*/ 30 h 86"/>
                <a:gd name="T42" fmla="*/ 31 w 253"/>
                <a:gd name="T43" fmla="*/ 36 h 86"/>
                <a:gd name="T44" fmla="*/ 55 w 253"/>
                <a:gd name="T45" fmla="*/ 53 h 86"/>
                <a:gd name="T46" fmla="*/ 87 w 253"/>
                <a:gd name="T47" fmla="*/ 56 h 86"/>
                <a:gd name="T48" fmla="*/ 116 w 253"/>
                <a:gd name="T49" fmla="*/ 58 h 86"/>
                <a:gd name="T50" fmla="*/ 145 w 253"/>
                <a:gd name="T51" fmla="*/ 68 h 86"/>
                <a:gd name="T52" fmla="*/ 175 w 253"/>
                <a:gd name="T53" fmla="*/ 73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53" h="86">
                  <a:moveTo>
                    <a:pt x="175" y="73"/>
                  </a:moveTo>
                  <a:cubicBezTo>
                    <a:pt x="185" y="73"/>
                    <a:pt x="197" y="69"/>
                    <a:pt x="207" y="71"/>
                  </a:cubicBezTo>
                  <a:cubicBezTo>
                    <a:pt x="217" y="73"/>
                    <a:pt x="222" y="82"/>
                    <a:pt x="231" y="84"/>
                  </a:cubicBezTo>
                  <a:cubicBezTo>
                    <a:pt x="237" y="86"/>
                    <a:pt x="241" y="83"/>
                    <a:pt x="246" y="81"/>
                  </a:cubicBezTo>
                  <a:cubicBezTo>
                    <a:pt x="246" y="81"/>
                    <a:pt x="245" y="81"/>
                    <a:pt x="245" y="80"/>
                  </a:cubicBezTo>
                  <a:cubicBezTo>
                    <a:pt x="246" y="72"/>
                    <a:pt x="253" y="63"/>
                    <a:pt x="242" y="61"/>
                  </a:cubicBezTo>
                  <a:cubicBezTo>
                    <a:pt x="234" y="59"/>
                    <a:pt x="226" y="67"/>
                    <a:pt x="221" y="71"/>
                  </a:cubicBezTo>
                  <a:cubicBezTo>
                    <a:pt x="217" y="63"/>
                    <a:pt x="221" y="54"/>
                    <a:pt x="211" y="50"/>
                  </a:cubicBezTo>
                  <a:cubicBezTo>
                    <a:pt x="202" y="46"/>
                    <a:pt x="196" y="54"/>
                    <a:pt x="188" y="54"/>
                  </a:cubicBezTo>
                  <a:cubicBezTo>
                    <a:pt x="174" y="53"/>
                    <a:pt x="180" y="46"/>
                    <a:pt x="175" y="38"/>
                  </a:cubicBezTo>
                  <a:cubicBezTo>
                    <a:pt x="170" y="29"/>
                    <a:pt x="166" y="33"/>
                    <a:pt x="155" y="29"/>
                  </a:cubicBezTo>
                  <a:cubicBezTo>
                    <a:pt x="148" y="27"/>
                    <a:pt x="143" y="19"/>
                    <a:pt x="134" y="22"/>
                  </a:cubicBezTo>
                  <a:cubicBezTo>
                    <a:pt x="126" y="25"/>
                    <a:pt x="123" y="32"/>
                    <a:pt x="113" y="34"/>
                  </a:cubicBezTo>
                  <a:cubicBezTo>
                    <a:pt x="109" y="35"/>
                    <a:pt x="91" y="35"/>
                    <a:pt x="87" y="33"/>
                  </a:cubicBezTo>
                  <a:cubicBezTo>
                    <a:pt x="83" y="31"/>
                    <a:pt x="82" y="24"/>
                    <a:pt x="79" y="21"/>
                  </a:cubicBezTo>
                  <a:cubicBezTo>
                    <a:pt x="75" y="18"/>
                    <a:pt x="70" y="17"/>
                    <a:pt x="67" y="15"/>
                  </a:cubicBezTo>
                  <a:cubicBezTo>
                    <a:pt x="60" y="14"/>
                    <a:pt x="60" y="14"/>
                    <a:pt x="60" y="14"/>
                  </a:cubicBezTo>
                  <a:cubicBezTo>
                    <a:pt x="52" y="14"/>
                    <a:pt x="53" y="6"/>
                    <a:pt x="47" y="6"/>
                  </a:cubicBezTo>
                  <a:cubicBezTo>
                    <a:pt x="39" y="5"/>
                    <a:pt x="35" y="13"/>
                    <a:pt x="29" y="15"/>
                  </a:cubicBezTo>
                  <a:cubicBezTo>
                    <a:pt x="19" y="0"/>
                    <a:pt x="12" y="29"/>
                    <a:pt x="0" y="26"/>
                  </a:cubicBezTo>
                  <a:cubicBezTo>
                    <a:pt x="0" y="27"/>
                    <a:pt x="0" y="29"/>
                    <a:pt x="0" y="30"/>
                  </a:cubicBezTo>
                  <a:cubicBezTo>
                    <a:pt x="10" y="33"/>
                    <a:pt x="21" y="31"/>
                    <a:pt x="31" y="36"/>
                  </a:cubicBezTo>
                  <a:cubicBezTo>
                    <a:pt x="39" y="40"/>
                    <a:pt x="46" y="50"/>
                    <a:pt x="55" y="53"/>
                  </a:cubicBezTo>
                  <a:cubicBezTo>
                    <a:pt x="63" y="55"/>
                    <a:pt x="78" y="55"/>
                    <a:pt x="87" y="56"/>
                  </a:cubicBezTo>
                  <a:cubicBezTo>
                    <a:pt x="96" y="57"/>
                    <a:pt x="106" y="57"/>
                    <a:pt x="116" y="58"/>
                  </a:cubicBezTo>
                  <a:cubicBezTo>
                    <a:pt x="131" y="59"/>
                    <a:pt x="133" y="60"/>
                    <a:pt x="145" y="68"/>
                  </a:cubicBezTo>
                  <a:cubicBezTo>
                    <a:pt x="154" y="73"/>
                    <a:pt x="164" y="73"/>
                    <a:pt x="175" y="73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18" name="Freeform 1074"/>
            <p:cNvSpPr>
              <a:spLocks/>
            </p:cNvSpPr>
            <p:nvPr/>
          </p:nvSpPr>
          <p:spPr bwMode="auto">
            <a:xfrm>
              <a:off x="6488896" y="3672401"/>
              <a:ext cx="4816" cy="2408"/>
            </a:xfrm>
            <a:custGeom>
              <a:avLst/>
              <a:gdLst>
                <a:gd name="T0" fmla="*/ 6 w 6"/>
                <a:gd name="T1" fmla="*/ 2 h 3"/>
                <a:gd name="T2" fmla="*/ 6 w 6"/>
                <a:gd name="T3" fmla="*/ 2 h 3"/>
                <a:gd name="T4" fmla="*/ 5 w 6"/>
                <a:gd name="T5" fmla="*/ 1 h 3"/>
                <a:gd name="T6" fmla="*/ 0 w 6"/>
                <a:gd name="T7" fmla="*/ 0 h 3"/>
                <a:gd name="T8" fmla="*/ 0 w 6"/>
                <a:gd name="T9" fmla="*/ 2 h 3"/>
                <a:gd name="T10" fmla="*/ 6 w 6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3">
                  <a:moveTo>
                    <a:pt x="6" y="2"/>
                  </a:moveTo>
                  <a:cubicBezTo>
                    <a:pt x="6" y="2"/>
                    <a:pt x="6" y="2"/>
                    <a:pt x="6" y="2"/>
                  </a:cubicBezTo>
                  <a:cubicBezTo>
                    <a:pt x="6" y="2"/>
                    <a:pt x="5" y="1"/>
                    <a:pt x="5" y="1"/>
                  </a:cubicBezTo>
                  <a:cubicBezTo>
                    <a:pt x="3" y="1"/>
                    <a:pt x="2" y="0"/>
                    <a:pt x="0" y="0"/>
                  </a:cubicBezTo>
                  <a:cubicBezTo>
                    <a:pt x="0" y="1"/>
                    <a:pt x="0" y="2"/>
                    <a:pt x="0" y="2"/>
                  </a:cubicBezTo>
                  <a:cubicBezTo>
                    <a:pt x="2" y="3"/>
                    <a:pt x="4" y="3"/>
                    <a:pt x="6" y="2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19" name="Freeform 1075"/>
            <p:cNvSpPr>
              <a:spLocks/>
            </p:cNvSpPr>
            <p:nvPr/>
          </p:nvSpPr>
          <p:spPr bwMode="auto">
            <a:xfrm>
              <a:off x="6518997" y="3673605"/>
              <a:ext cx="2408" cy="2408"/>
            </a:xfrm>
            <a:custGeom>
              <a:avLst/>
              <a:gdLst>
                <a:gd name="T0" fmla="*/ 4 w 4"/>
                <a:gd name="T1" fmla="*/ 3 h 3"/>
                <a:gd name="T2" fmla="*/ 3 w 4"/>
                <a:gd name="T3" fmla="*/ 0 h 3"/>
                <a:gd name="T4" fmla="*/ 0 w 4"/>
                <a:gd name="T5" fmla="*/ 3 h 3"/>
                <a:gd name="T6" fmla="*/ 1 w 4"/>
                <a:gd name="T7" fmla="*/ 3 h 3"/>
                <a:gd name="T8" fmla="*/ 4 w 4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3">
                  <a:moveTo>
                    <a:pt x="4" y="3"/>
                  </a:moveTo>
                  <a:cubicBezTo>
                    <a:pt x="4" y="2"/>
                    <a:pt x="4" y="1"/>
                    <a:pt x="3" y="0"/>
                  </a:cubicBezTo>
                  <a:cubicBezTo>
                    <a:pt x="3" y="1"/>
                    <a:pt x="2" y="2"/>
                    <a:pt x="0" y="3"/>
                  </a:cubicBezTo>
                  <a:cubicBezTo>
                    <a:pt x="0" y="3"/>
                    <a:pt x="1" y="3"/>
                    <a:pt x="1" y="3"/>
                  </a:cubicBezTo>
                  <a:cubicBezTo>
                    <a:pt x="1" y="3"/>
                    <a:pt x="4" y="3"/>
                    <a:pt x="4" y="3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20" name="Freeform 1076"/>
            <p:cNvSpPr>
              <a:spLocks/>
            </p:cNvSpPr>
            <p:nvPr/>
          </p:nvSpPr>
          <p:spPr bwMode="auto">
            <a:xfrm>
              <a:off x="6493713" y="3657952"/>
              <a:ext cx="25286" cy="20469"/>
            </a:xfrm>
            <a:custGeom>
              <a:avLst/>
              <a:gdLst>
                <a:gd name="T0" fmla="*/ 32 w 32"/>
                <a:gd name="T1" fmla="*/ 22 h 26"/>
                <a:gd name="T2" fmla="*/ 0 w 32"/>
                <a:gd name="T3" fmla="*/ 20 h 26"/>
                <a:gd name="T4" fmla="*/ 32 w 32"/>
                <a:gd name="T5" fmla="*/ 22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2" h="26">
                  <a:moveTo>
                    <a:pt x="32" y="22"/>
                  </a:moveTo>
                  <a:cubicBezTo>
                    <a:pt x="30" y="9"/>
                    <a:pt x="0" y="0"/>
                    <a:pt x="0" y="20"/>
                  </a:cubicBezTo>
                  <a:cubicBezTo>
                    <a:pt x="7" y="22"/>
                    <a:pt x="25" y="26"/>
                    <a:pt x="32" y="22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21" name="Freeform 1077"/>
            <p:cNvSpPr>
              <a:spLocks/>
            </p:cNvSpPr>
            <p:nvPr/>
          </p:nvSpPr>
          <p:spPr bwMode="auto">
            <a:xfrm>
              <a:off x="6665892" y="3560424"/>
              <a:ext cx="26489" cy="21673"/>
            </a:xfrm>
            <a:custGeom>
              <a:avLst/>
              <a:gdLst>
                <a:gd name="T0" fmla="*/ 1 w 34"/>
                <a:gd name="T1" fmla="*/ 13 h 28"/>
                <a:gd name="T2" fmla="*/ 29 w 34"/>
                <a:gd name="T3" fmla="*/ 17 h 28"/>
                <a:gd name="T4" fmla="*/ 30 w 34"/>
                <a:gd name="T5" fmla="*/ 9 h 28"/>
                <a:gd name="T6" fmla="*/ 1 w 34"/>
                <a:gd name="T7" fmla="*/ 13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28">
                  <a:moveTo>
                    <a:pt x="1" y="13"/>
                  </a:moveTo>
                  <a:cubicBezTo>
                    <a:pt x="0" y="28"/>
                    <a:pt x="22" y="21"/>
                    <a:pt x="29" y="17"/>
                  </a:cubicBezTo>
                  <a:cubicBezTo>
                    <a:pt x="28" y="18"/>
                    <a:pt x="25" y="18"/>
                    <a:pt x="30" y="9"/>
                  </a:cubicBezTo>
                  <a:cubicBezTo>
                    <a:pt x="34" y="0"/>
                    <a:pt x="3" y="1"/>
                    <a:pt x="1" y="13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22" name="Freeform 1078"/>
            <p:cNvSpPr>
              <a:spLocks/>
            </p:cNvSpPr>
            <p:nvPr/>
          </p:nvSpPr>
          <p:spPr bwMode="auto">
            <a:xfrm>
              <a:off x="6687565" y="3573669"/>
              <a:ext cx="1204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23" name="Freeform 1079"/>
            <p:cNvSpPr>
              <a:spLocks/>
            </p:cNvSpPr>
            <p:nvPr/>
          </p:nvSpPr>
          <p:spPr bwMode="auto">
            <a:xfrm>
              <a:off x="6744156" y="3505037"/>
              <a:ext cx="386502" cy="209505"/>
            </a:xfrm>
            <a:custGeom>
              <a:avLst/>
              <a:gdLst>
                <a:gd name="T0" fmla="*/ 360 w 499"/>
                <a:gd name="T1" fmla="*/ 99 h 271"/>
                <a:gd name="T2" fmla="*/ 333 w 499"/>
                <a:gd name="T3" fmla="*/ 90 h 271"/>
                <a:gd name="T4" fmla="*/ 305 w 499"/>
                <a:gd name="T5" fmla="*/ 77 h 271"/>
                <a:gd name="T6" fmla="*/ 272 w 499"/>
                <a:gd name="T7" fmla="*/ 68 h 271"/>
                <a:gd name="T8" fmla="*/ 210 w 499"/>
                <a:gd name="T9" fmla="*/ 48 h 271"/>
                <a:gd name="T10" fmla="*/ 169 w 499"/>
                <a:gd name="T11" fmla="*/ 50 h 271"/>
                <a:gd name="T12" fmla="*/ 130 w 499"/>
                <a:gd name="T13" fmla="*/ 78 h 271"/>
                <a:gd name="T14" fmla="*/ 112 w 499"/>
                <a:gd name="T15" fmla="*/ 79 h 271"/>
                <a:gd name="T16" fmla="*/ 97 w 499"/>
                <a:gd name="T17" fmla="*/ 59 h 271"/>
                <a:gd name="T18" fmla="*/ 91 w 499"/>
                <a:gd name="T19" fmla="*/ 50 h 271"/>
                <a:gd name="T20" fmla="*/ 93 w 499"/>
                <a:gd name="T21" fmla="*/ 37 h 271"/>
                <a:gd name="T22" fmla="*/ 79 w 499"/>
                <a:gd name="T23" fmla="*/ 14 h 271"/>
                <a:gd name="T24" fmla="*/ 34 w 499"/>
                <a:gd name="T25" fmla="*/ 26 h 271"/>
                <a:gd name="T26" fmla="*/ 33 w 499"/>
                <a:gd name="T27" fmla="*/ 27 h 271"/>
                <a:gd name="T28" fmla="*/ 34 w 499"/>
                <a:gd name="T29" fmla="*/ 26 h 271"/>
                <a:gd name="T30" fmla="*/ 38 w 499"/>
                <a:gd name="T31" fmla="*/ 19 h 271"/>
                <a:gd name="T32" fmla="*/ 24 w 499"/>
                <a:gd name="T33" fmla="*/ 25 h 271"/>
                <a:gd name="T34" fmla="*/ 29 w 499"/>
                <a:gd name="T35" fmla="*/ 11 h 271"/>
                <a:gd name="T36" fmla="*/ 0 w 499"/>
                <a:gd name="T37" fmla="*/ 6 h 271"/>
                <a:gd name="T38" fmla="*/ 21 w 499"/>
                <a:gd name="T39" fmla="*/ 9 h 271"/>
                <a:gd name="T40" fmla="*/ 21 w 499"/>
                <a:gd name="T41" fmla="*/ 32 h 271"/>
                <a:gd name="T42" fmla="*/ 33 w 499"/>
                <a:gd name="T43" fmla="*/ 35 h 271"/>
                <a:gd name="T44" fmla="*/ 40 w 499"/>
                <a:gd name="T45" fmla="*/ 43 h 271"/>
                <a:gd name="T46" fmla="*/ 92 w 499"/>
                <a:gd name="T47" fmla="*/ 56 h 271"/>
                <a:gd name="T48" fmla="*/ 64 w 499"/>
                <a:gd name="T49" fmla="*/ 69 h 271"/>
                <a:gd name="T50" fmla="*/ 42 w 499"/>
                <a:gd name="T51" fmla="*/ 70 h 271"/>
                <a:gd name="T52" fmla="*/ 64 w 499"/>
                <a:gd name="T53" fmla="*/ 76 h 271"/>
                <a:gd name="T54" fmla="*/ 81 w 499"/>
                <a:gd name="T55" fmla="*/ 103 h 271"/>
                <a:gd name="T56" fmla="*/ 78 w 499"/>
                <a:gd name="T57" fmla="*/ 90 h 271"/>
                <a:gd name="T58" fmla="*/ 85 w 499"/>
                <a:gd name="T59" fmla="*/ 74 h 271"/>
                <a:gd name="T60" fmla="*/ 93 w 499"/>
                <a:gd name="T61" fmla="*/ 92 h 271"/>
                <a:gd name="T62" fmla="*/ 115 w 499"/>
                <a:gd name="T63" fmla="*/ 98 h 271"/>
                <a:gd name="T64" fmla="*/ 152 w 499"/>
                <a:gd name="T65" fmla="*/ 119 h 271"/>
                <a:gd name="T66" fmla="*/ 171 w 499"/>
                <a:gd name="T67" fmla="*/ 128 h 271"/>
                <a:gd name="T68" fmla="*/ 191 w 499"/>
                <a:gd name="T69" fmla="*/ 135 h 271"/>
                <a:gd name="T70" fmla="*/ 204 w 499"/>
                <a:gd name="T71" fmla="*/ 177 h 271"/>
                <a:gd name="T72" fmla="*/ 180 w 499"/>
                <a:gd name="T73" fmla="*/ 209 h 271"/>
                <a:gd name="T74" fmla="*/ 214 w 499"/>
                <a:gd name="T75" fmla="*/ 198 h 271"/>
                <a:gd name="T76" fmla="*/ 242 w 499"/>
                <a:gd name="T77" fmla="*/ 217 h 271"/>
                <a:gd name="T78" fmla="*/ 271 w 499"/>
                <a:gd name="T79" fmla="*/ 225 h 271"/>
                <a:gd name="T80" fmla="*/ 306 w 499"/>
                <a:gd name="T81" fmla="*/ 229 h 271"/>
                <a:gd name="T82" fmla="*/ 315 w 499"/>
                <a:gd name="T83" fmla="*/ 216 h 271"/>
                <a:gd name="T84" fmla="*/ 302 w 499"/>
                <a:gd name="T85" fmla="*/ 207 h 271"/>
                <a:gd name="T86" fmla="*/ 315 w 499"/>
                <a:gd name="T87" fmla="*/ 202 h 271"/>
                <a:gd name="T88" fmla="*/ 329 w 499"/>
                <a:gd name="T89" fmla="*/ 195 h 271"/>
                <a:gd name="T90" fmla="*/ 358 w 499"/>
                <a:gd name="T91" fmla="*/ 196 h 271"/>
                <a:gd name="T92" fmla="*/ 385 w 499"/>
                <a:gd name="T93" fmla="*/ 205 h 271"/>
                <a:gd name="T94" fmla="*/ 402 w 499"/>
                <a:gd name="T95" fmla="*/ 229 h 271"/>
                <a:gd name="T96" fmla="*/ 422 w 499"/>
                <a:gd name="T97" fmla="*/ 252 h 271"/>
                <a:gd name="T98" fmla="*/ 451 w 499"/>
                <a:gd name="T99" fmla="*/ 254 h 271"/>
                <a:gd name="T100" fmla="*/ 479 w 499"/>
                <a:gd name="T101" fmla="*/ 267 h 271"/>
                <a:gd name="T102" fmla="*/ 477 w 499"/>
                <a:gd name="T103" fmla="*/ 253 h 271"/>
                <a:gd name="T104" fmla="*/ 471 w 499"/>
                <a:gd name="T105" fmla="*/ 240 h 271"/>
                <a:gd name="T106" fmla="*/ 459 w 499"/>
                <a:gd name="T107" fmla="*/ 226 h 271"/>
                <a:gd name="T108" fmla="*/ 435 w 499"/>
                <a:gd name="T109" fmla="*/ 216 h 271"/>
                <a:gd name="T110" fmla="*/ 433 w 499"/>
                <a:gd name="T111" fmla="*/ 200 h 271"/>
                <a:gd name="T112" fmla="*/ 424 w 499"/>
                <a:gd name="T113" fmla="*/ 191 h 271"/>
                <a:gd name="T114" fmla="*/ 402 w 499"/>
                <a:gd name="T115" fmla="*/ 171 h 271"/>
                <a:gd name="T116" fmla="*/ 419 w 499"/>
                <a:gd name="T117" fmla="*/ 161 h 271"/>
                <a:gd name="T118" fmla="*/ 419 w 499"/>
                <a:gd name="T119" fmla="*/ 151 h 271"/>
                <a:gd name="T120" fmla="*/ 393 w 499"/>
                <a:gd name="T121" fmla="*/ 139 h 271"/>
                <a:gd name="T122" fmla="*/ 372 w 499"/>
                <a:gd name="T123" fmla="*/ 124 h 271"/>
                <a:gd name="T124" fmla="*/ 360 w 499"/>
                <a:gd name="T125" fmla="*/ 99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99" h="271">
                  <a:moveTo>
                    <a:pt x="360" y="99"/>
                  </a:moveTo>
                  <a:cubicBezTo>
                    <a:pt x="352" y="94"/>
                    <a:pt x="342" y="93"/>
                    <a:pt x="333" y="90"/>
                  </a:cubicBezTo>
                  <a:cubicBezTo>
                    <a:pt x="322" y="87"/>
                    <a:pt x="314" y="81"/>
                    <a:pt x="305" y="77"/>
                  </a:cubicBezTo>
                  <a:cubicBezTo>
                    <a:pt x="294" y="72"/>
                    <a:pt x="283" y="71"/>
                    <a:pt x="272" y="68"/>
                  </a:cubicBezTo>
                  <a:cubicBezTo>
                    <a:pt x="252" y="62"/>
                    <a:pt x="230" y="53"/>
                    <a:pt x="210" y="48"/>
                  </a:cubicBezTo>
                  <a:cubicBezTo>
                    <a:pt x="198" y="44"/>
                    <a:pt x="175" y="30"/>
                    <a:pt x="169" y="50"/>
                  </a:cubicBezTo>
                  <a:cubicBezTo>
                    <a:pt x="151" y="48"/>
                    <a:pt x="142" y="67"/>
                    <a:pt x="130" y="78"/>
                  </a:cubicBezTo>
                  <a:cubicBezTo>
                    <a:pt x="121" y="87"/>
                    <a:pt x="120" y="87"/>
                    <a:pt x="112" y="79"/>
                  </a:cubicBezTo>
                  <a:cubicBezTo>
                    <a:pt x="106" y="73"/>
                    <a:pt x="101" y="65"/>
                    <a:pt x="97" y="59"/>
                  </a:cubicBezTo>
                  <a:cubicBezTo>
                    <a:pt x="94" y="54"/>
                    <a:pt x="92" y="56"/>
                    <a:pt x="91" y="50"/>
                  </a:cubicBezTo>
                  <a:cubicBezTo>
                    <a:pt x="90" y="48"/>
                    <a:pt x="93" y="40"/>
                    <a:pt x="93" y="37"/>
                  </a:cubicBezTo>
                  <a:cubicBezTo>
                    <a:pt x="94" y="25"/>
                    <a:pt x="90" y="18"/>
                    <a:pt x="79" y="14"/>
                  </a:cubicBezTo>
                  <a:cubicBezTo>
                    <a:pt x="60" y="8"/>
                    <a:pt x="38" y="22"/>
                    <a:pt x="34" y="26"/>
                  </a:cubicBezTo>
                  <a:cubicBezTo>
                    <a:pt x="33" y="27"/>
                    <a:pt x="33" y="27"/>
                    <a:pt x="33" y="27"/>
                  </a:cubicBezTo>
                  <a:cubicBezTo>
                    <a:pt x="33" y="27"/>
                    <a:pt x="33" y="27"/>
                    <a:pt x="34" y="26"/>
                  </a:cubicBezTo>
                  <a:cubicBezTo>
                    <a:pt x="38" y="19"/>
                    <a:pt x="38" y="19"/>
                    <a:pt x="38" y="19"/>
                  </a:cubicBezTo>
                  <a:cubicBezTo>
                    <a:pt x="35" y="20"/>
                    <a:pt x="26" y="26"/>
                    <a:pt x="24" y="25"/>
                  </a:cubicBezTo>
                  <a:cubicBezTo>
                    <a:pt x="16" y="19"/>
                    <a:pt x="30" y="15"/>
                    <a:pt x="29" y="11"/>
                  </a:cubicBezTo>
                  <a:cubicBezTo>
                    <a:pt x="28" y="0"/>
                    <a:pt x="5" y="0"/>
                    <a:pt x="0" y="6"/>
                  </a:cubicBezTo>
                  <a:cubicBezTo>
                    <a:pt x="6" y="9"/>
                    <a:pt x="14" y="9"/>
                    <a:pt x="21" y="9"/>
                  </a:cubicBezTo>
                  <a:cubicBezTo>
                    <a:pt x="25" y="17"/>
                    <a:pt x="17" y="26"/>
                    <a:pt x="21" y="32"/>
                  </a:cubicBezTo>
                  <a:cubicBezTo>
                    <a:pt x="25" y="37"/>
                    <a:pt x="29" y="33"/>
                    <a:pt x="33" y="35"/>
                  </a:cubicBezTo>
                  <a:cubicBezTo>
                    <a:pt x="36" y="38"/>
                    <a:pt x="37" y="41"/>
                    <a:pt x="40" y="43"/>
                  </a:cubicBezTo>
                  <a:cubicBezTo>
                    <a:pt x="58" y="58"/>
                    <a:pt x="70" y="54"/>
                    <a:pt x="92" y="56"/>
                  </a:cubicBezTo>
                  <a:cubicBezTo>
                    <a:pt x="88" y="69"/>
                    <a:pt x="69" y="56"/>
                    <a:pt x="64" y="69"/>
                  </a:cubicBezTo>
                  <a:cubicBezTo>
                    <a:pt x="60" y="69"/>
                    <a:pt x="42" y="60"/>
                    <a:pt x="42" y="70"/>
                  </a:cubicBezTo>
                  <a:cubicBezTo>
                    <a:pt x="42" y="78"/>
                    <a:pt x="58" y="76"/>
                    <a:pt x="64" y="76"/>
                  </a:cubicBezTo>
                  <a:cubicBezTo>
                    <a:pt x="63" y="82"/>
                    <a:pt x="69" y="114"/>
                    <a:pt x="81" y="103"/>
                  </a:cubicBezTo>
                  <a:cubicBezTo>
                    <a:pt x="85" y="100"/>
                    <a:pt x="78" y="95"/>
                    <a:pt x="78" y="90"/>
                  </a:cubicBezTo>
                  <a:cubicBezTo>
                    <a:pt x="79" y="84"/>
                    <a:pt x="86" y="82"/>
                    <a:pt x="85" y="74"/>
                  </a:cubicBezTo>
                  <a:cubicBezTo>
                    <a:pt x="94" y="76"/>
                    <a:pt x="89" y="86"/>
                    <a:pt x="93" y="92"/>
                  </a:cubicBezTo>
                  <a:cubicBezTo>
                    <a:pt x="99" y="100"/>
                    <a:pt x="106" y="96"/>
                    <a:pt x="115" y="98"/>
                  </a:cubicBezTo>
                  <a:cubicBezTo>
                    <a:pt x="126" y="102"/>
                    <a:pt x="140" y="112"/>
                    <a:pt x="152" y="119"/>
                  </a:cubicBezTo>
                  <a:cubicBezTo>
                    <a:pt x="159" y="122"/>
                    <a:pt x="164" y="126"/>
                    <a:pt x="171" y="128"/>
                  </a:cubicBezTo>
                  <a:cubicBezTo>
                    <a:pt x="179" y="130"/>
                    <a:pt x="184" y="128"/>
                    <a:pt x="191" y="135"/>
                  </a:cubicBezTo>
                  <a:cubicBezTo>
                    <a:pt x="198" y="143"/>
                    <a:pt x="205" y="166"/>
                    <a:pt x="204" y="177"/>
                  </a:cubicBezTo>
                  <a:cubicBezTo>
                    <a:pt x="191" y="177"/>
                    <a:pt x="178" y="196"/>
                    <a:pt x="180" y="209"/>
                  </a:cubicBezTo>
                  <a:cubicBezTo>
                    <a:pt x="193" y="212"/>
                    <a:pt x="202" y="197"/>
                    <a:pt x="214" y="198"/>
                  </a:cubicBezTo>
                  <a:cubicBezTo>
                    <a:pt x="223" y="199"/>
                    <a:pt x="236" y="213"/>
                    <a:pt x="242" y="217"/>
                  </a:cubicBezTo>
                  <a:cubicBezTo>
                    <a:pt x="253" y="226"/>
                    <a:pt x="257" y="226"/>
                    <a:pt x="271" y="225"/>
                  </a:cubicBezTo>
                  <a:cubicBezTo>
                    <a:pt x="280" y="225"/>
                    <a:pt x="300" y="222"/>
                    <a:pt x="306" y="229"/>
                  </a:cubicBezTo>
                  <a:cubicBezTo>
                    <a:pt x="308" y="227"/>
                    <a:pt x="315" y="218"/>
                    <a:pt x="315" y="216"/>
                  </a:cubicBezTo>
                  <a:cubicBezTo>
                    <a:pt x="316" y="205"/>
                    <a:pt x="309" y="213"/>
                    <a:pt x="302" y="207"/>
                  </a:cubicBezTo>
                  <a:cubicBezTo>
                    <a:pt x="305" y="203"/>
                    <a:pt x="310" y="203"/>
                    <a:pt x="315" y="202"/>
                  </a:cubicBezTo>
                  <a:cubicBezTo>
                    <a:pt x="321" y="199"/>
                    <a:pt x="324" y="197"/>
                    <a:pt x="329" y="195"/>
                  </a:cubicBezTo>
                  <a:cubicBezTo>
                    <a:pt x="341" y="189"/>
                    <a:pt x="347" y="191"/>
                    <a:pt x="358" y="196"/>
                  </a:cubicBezTo>
                  <a:cubicBezTo>
                    <a:pt x="366" y="199"/>
                    <a:pt x="377" y="200"/>
                    <a:pt x="385" y="205"/>
                  </a:cubicBezTo>
                  <a:cubicBezTo>
                    <a:pt x="393" y="211"/>
                    <a:pt x="395" y="221"/>
                    <a:pt x="402" y="229"/>
                  </a:cubicBezTo>
                  <a:cubicBezTo>
                    <a:pt x="406" y="235"/>
                    <a:pt x="417" y="249"/>
                    <a:pt x="422" y="252"/>
                  </a:cubicBezTo>
                  <a:cubicBezTo>
                    <a:pt x="429" y="257"/>
                    <a:pt x="441" y="252"/>
                    <a:pt x="451" y="254"/>
                  </a:cubicBezTo>
                  <a:cubicBezTo>
                    <a:pt x="461" y="257"/>
                    <a:pt x="469" y="265"/>
                    <a:pt x="479" y="267"/>
                  </a:cubicBezTo>
                  <a:cubicBezTo>
                    <a:pt x="499" y="271"/>
                    <a:pt x="483" y="259"/>
                    <a:pt x="477" y="253"/>
                  </a:cubicBezTo>
                  <a:cubicBezTo>
                    <a:pt x="474" y="249"/>
                    <a:pt x="470" y="247"/>
                    <a:pt x="471" y="240"/>
                  </a:cubicBezTo>
                  <a:cubicBezTo>
                    <a:pt x="461" y="241"/>
                    <a:pt x="450" y="236"/>
                    <a:pt x="459" y="226"/>
                  </a:cubicBezTo>
                  <a:cubicBezTo>
                    <a:pt x="452" y="220"/>
                    <a:pt x="440" y="222"/>
                    <a:pt x="435" y="216"/>
                  </a:cubicBezTo>
                  <a:cubicBezTo>
                    <a:pt x="432" y="212"/>
                    <a:pt x="435" y="205"/>
                    <a:pt x="433" y="200"/>
                  </a:cubicBezTo>
                  <a:cubicBezTo>
                    <a:pt x="430" y="194"/>
                    <a:pt x="428" y="195"/>
                    <a:pt x="424" y="191"/>
                  </a:cubicBezTo>
                  <a:cubicBezTo>
                    <a:pt x="419" y="185"/>
                    <a:pt x="405" y="177"/>
                    <a:pt x="402" y="171"/>
                  </a:cubicBezTo>
                  <a:cubicBezTo>
                    <a:pt x="394" y="155"/>
                    <a:pt x="411" y="161"/>
                    <a:pt x="419" y="161"/>
                  </a:cubicBezTo>
                  <a:cubicBezTo>
                    <a:pt x="420" y="158"/>
                    <a:pt x="420" y="153"/>
                    <a:pt x="419" y="151"/>
                  </a:cubicBezTo>
                  <a:cubicBezTo>
                    <a:pt x="411" y="146"/>
                    <a:pt x="401" y="145"/>
                    <a:pt x="393" y="139"/>
                  </a:cubicBezTo>
                  <a:cubicBezTo>
                    <a:pt x="388" y="136"/>
                    <a:pt x="376" y="129"/>
                    <a:pt x="372" y="124"/>
                  </a:cubicBezTo>
                  <a:cubicBezTo>
                    <a:pt x="364" y="112"/>
                    <a:pt x="376" y="107"/>
                    <a:pt x="360" y="99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24" name="Freeform 1080"/>
            <p:cNvSpPr>
              <a:spLocks/>
            </p:cNvSpPr>
            <p:nvPr/>
          </p:nvSpPr>
          <p:spPr bwMode="auto">
            <a:xfrm>
              <a:off x="6769441" y="3525506"/>
              <a:ext cx="1204" cy="1204"/>
            </a:xfrm>
            <a:custGeom>
              <a:avLst/>
              <a:gdLst>
                <a:gd name="T0" fmla="*/ 0 w 1"/>
                <a:gd name="T1" fmla="*/ 1 h 1"/>
                <a:gd name="T2" fmla="*/ 1 w 1"/>
                <a:gd name="T3" fmla="*/ 0 h 1"/>
                <a:gd name="T4" fmla="*/ 0 w 1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25" name="Freeform 1081"/>
            <p:cNvSpPr>
              <a:spLocks/>
            </p:cNvSpPr>
            <p:nvPr/>
          </p:nvSpPr>
          <p:spPr bwMode="auto">
            <a:xfrm>
              <a:off x="6682749" y="3467712"/>
              <a:ext cx="48162" cy="54182"/>
            </a:xfrm>
            <a:custGeom>
              <a:avLst/>
              <a:gdLst>
                <a:gd name="T0" fmla="*/ 13 w 63"/>
                <a:gd name="T1" fmla="*/ 58 h 69"/>
                <a:gd name="T2" fmla="*/ 33 w 63"/>
                <a:gd name="T3" fmla="*/ 66 h 69"/>
                <a:gd name="T4" fmla="*/ 26 w 63"/>
                <a:gd name="T5" fmla="*/ 40 h 69"/>
                <a:gd name="T6" fmla="*/ 40 w 63"/>
                <a:gd name="T7" fmla="*/ 42 h 69"/>
                <a:gd name="T8" fmla="*/ 53 w 63"/>
                <a:gd name="T9" fmla="*/ 45 h 69"/>
                <a:gd name="T10" fmla="*/ 37 w 63"/>
                <a:gd name="T11" fmla="*/ 31 h 69"/>
                <a:gd name="T12" fmla="*/ 45 w 63"/>
                <a:gd name="T13" fmla="*/ 15 h 69"/>
                <a:gd name="T14" fmla="*/ 18 w 63"/>
                <a:gd name="T15" fmla="*/ 28 h 69"/>
                <a:gd name="T16" fmla="*/ 26 w 63"/>
                <a:gd name="T17" fmla="*/ 0 h 69"/>
                <a:gd name="T18" fmla="*/ 14 w 63"/>
                <a:gd name="T19" fmla="*/ 29 h 69"/>
                <a:gd name="T20" fmla="*/ 22 w 63"/>
                <a:gd name="T21" fmla="*/ 39 h 69"/>
                <a:gd name="T22" fmla="*/ 23 w 63"/>
                <a:gd name="T23" fmla="*/ 58 h 69"/>
                <a:gd name="T24" fmla="*/ 13 w 63"/>
                <a:gd name="T25" fmla="*/ 58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3" h="69">
                  <a:moveTo>
                    <a:pt x="13" y="58"/>
                  </a:moveTo>
                  <a:cubicBezTo>
                    <a:pt x="0" y="69"/>
                    <a:pt x="26" y="69"/>
                    <a:pt x="33" y="66"/>
                  </a:cubicBezTo>
                  <a:cubicBezTo>
                    <a:pt x="34" y="56"/>
                    <a:pt x="26" y="49"/>
                    <a:pt x="26" y="40"/>
                  </a:cubicBezTo>
                  <a:cubicBezTo>
                    <a:pt x="31" y="40"/>
                    <a:pt x="35" y="41"/>
                    <a:pt x="40" y="42"/>
                  </a:cubicBezTo>
                  <a:cubicBezTo>
                    <a:pt x="53" y="45"/>
                    <a:pt x="53" y="45"/>
                    <a:pt x="53" y="45"/>
                  </a:cubicBezTo>
                  <a:cubicBezTo>
                    <a:pt x="48" y="40"/>
                    <a:pt x="42" y="36"/>
                    <a:pt x="37" y="31"/>
                  </a:cubicBezTo>
                  <a:cubicBezTo>
                    <a:pt x="41" y="28"/>
                    <a:pt x="63" y="16"/>
                    <a:pt x="45" y="15"/>
                  </a:cubicBezTo>
                  <a:cubicBezTo>
                    <a:pt x="33" y="15"/>
                    <a:pt x="33" y="32"/>
                    <a:pt x="18" y="28"/>
                  </a:cubicBezTo>
                  <a:cubicBezTo>
                    <a:pt x="19" y="19"/>
                    <a:pt x="40" y="13"/>
                    <a:pt x="26" y="0"/>
                  </a:cubicBezTo>
                  <a:cubicBezTo>
                    <a:pt x="20" y="4"/>
                    <a:pt x="13" y="21"/>
                    <a:pt x="14" y="29"/>
                  </a:cubicBezTo>
                  <a:cubicBezTo>
                    <a:pt x="15" y="33"/>
                    <a:pt x="21" y="35"/>
                    <a:pt x="22" y="39"/>
                  </a:cubicBezTo>
                  <a:cubicBezTo>
                    <a:pt x="24" y="45"/>
                    <a:pt x="22" y="52"/>
                    <a:pt x="23" y="58"/>
                  </a:cubicBezTo>
                  <a:cubicBezTo>
                    <a:pt x="19" y="59"/>
                    <a:pt x="17" y="60"/>
                    <a:pt x="13" y="58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26" name="Freeform 1082"/>
            <p:cNvSpPr>
              <a:spLocks/>
            </p:cNvSpPr>
            <p:nvPr/>
          </p:nvSpPr>
          <p:spPr bwMode="auto">
            <a:xfrm>
              <a:off x="6700810" y="3554404"/>
              <a:ext cx="58999" cy="24081"/>
            </a:xfrm>
            <a:custGeom>
              <a:avLst/>
              <a:gdLst>
                <a:gd name="T0" fmla="*/ 25 w 76"/>
                <a:gd name="T1" fmla="*/ 17 h 30"/>
                <a:gd name="T2" fmla="*/ 71 w 76"/>
                <a:gd name="T3" fmla="*/ 30 h 30"/>
                <a:gd name="T4" fmla="*/ 42 w 76"/>
                <a:gd name="T5" fmla="*/ 9 h 30"/>
                <a:gd name="T6" fmla="*/ 30 w 76"/>
                <a:gd name="T7" fmla="*/ 6 h 30"/>
                <a:gd name="T8" fmla="*/ 5 w 76"/>
                <a:gd name="T9" fmla="*/ 10 h 30"/>
                <a:gd name="T10" fmla="*/ 25 w 76"/>
                <a:gd name="T11" fmla="*/ 17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6" h="30">
                  <a:moveTo>
                    <a:pt x="25" y="17"/>
                  </a:moveTo>
                  <a:cubicBezTo>
                    <a:pt x="40" y="16"/>
                    <a:pt x="61" y="18"/>
                    <a:pt x="71" y="30"/>
                  </a:cubicBezTo>
                  <a:cubicBezTo>
                    <a:pt x="76" y="10"/>
                    <a:pt x="52" y="13"/>
                    <a:pt x="42" y="9"/>
                  </a:cubicBezTo>
                  <a:cubicBezTo>
                    <a:pt x="42" y="9"/>
                    <a:pt x="34" y="0"/>
                    <a:pt x="30" y="6"/>
                  </a:cubicBezTo>
                  <a:cubicBezTo>
                    <a:pt x="27" y="12"/>
                    <a:pt x="8" y="3"/>
                    <a:pt x="5" y="10"/>
                  </a:cubicBezTo>
                  <a:cubicBezTo>
                    <a:pt x="0" y="22"/>
                    <a:pt x="20" y="17"/>
                    <a:pt x="25" y="17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27" name="Freeform 1083"/>
            <p:cNvSpPr>
              <a:spLocks/>
            </p:cNvSpPr>
            <p:nvPr/>
          </p:nvSpPr>
          <p:spPr bwMode="auto">
            <a:xfrm>
              <a:off x="6680341" y="3662769"/>
              <a:ext cx="10837" cy="6020"/>
            </a:xfrm>
            <a:custGeom>
              <a:avLst/>
              <a:gdLst>
                <a:gd name="T0" fmla="*/ 11 w 14"/>
                <a:gd name="T1" fmla="*/ 4 h 9"/>
                <a:gd name="T2" fmla="*/ 0 w 14"/>
                <a:gd name="T3" fmla="*/ 8 h 9"/>
                <a:gd name="T4" fmla="*/ 11 w 14"/>
                <a:gd name="T5" fmla="*/ 4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" h="9">
                  <a:moveTo>
                    <a:pt x="11" y="4"/>
                  </a:moveTo>
                  <a:cubicBezTo>
                    <a:pt x="8" y="0"/>
                    <a:pt x="4" y="5"/>
                    <a:pt x="0" y="8"/>
                  </a:cubicBezTo>
                  <a:cubicBezTo>
                    <a:pt x="8" y="9"/>
                    <a:pt x="14" y="8"/>
                    <a:pt x="11" y="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28" name="Freeform 1084"/>
            <p:cNvSpPr>
              <a:spLocks/>
            </p:cNvSpPr>
            <p:nvPr/>
          </p:nvSpPr>
          <p:spPr bwMode="auto">
            <a:xfrm>
              <a:off x="6599669" y="3667585"/>
              <a:ext cx="80672" cy="51774"/>
            </a:xfrm>
            <a:custGeom>
              <a:avLst/>
              <a:gdLst>
                <a:gd name="T0" fmla="*/ 22 w 104"/>
                <a:gd name="T1" fmla="*/ 46 h 66"/>
                <a:gd name="T2" fmla="*/ 50 w 104"/>
                <a:gd name="T3" fmla="*/ 34 h 66"/>
                <a:gd name="T4" fmla="*/ 73 w 104"/>
                <a:gd name="T5" fmla="*/ 19 h 66"/>
                <a:gd name="T6" fmla="*/ 97 w 104"/>
                <a:gd name="T7" fmla="*/ 5 h 66"/>
                <a:gd name="T8" fmla="*/ 104 w 104"/>
                <a:gd name="T9" fmla="*/ 1 h 66"/>
                <a:gd name="T10" fmla="*/ 79 w 104"/>
                <a:gd name="T11" fmla="*/ 1 h 66"/>
                <a:gd name="T12" fmla="*/ 60 w 104"/>
                <a:gd name="T13" fmla="*/ 3 h 66"/>
                <a:gd name="T14" fmla="*/ 45 w 104"/>
                <a:gd name="T15" fmla="*/ 15 h 66"/>
                <a:gd name="T16" fmla="*/ 20 w 104"/>
                <a:gd name="T17" fmla="*/ 37 h 66"/>
                <a:gd name="T18" fmla="*/ 0 w 104"/>
                <a:gd name="T19" fmla="*/ 65 h 66"/>
                <a:gd name="T20" fmla="*/ 22 w 104"/>
                <a:gd name="T21" fmla="*/ 4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4" h="66">
                  <a:moveTo>
                    <a:pt x="22" y="46"/>
                  </a:moveTo>
                  <a:cubicBezTo>
                    <a:pt x="31" y="41"/>
                    <a:pt x="41" y="40"/>
                    <a:pt x="50" y="34"/>
                  </a:cubicBezTo>
                  <a:cubicBezTo>
                    <a:pt x="58" y="29"/>
                    <a:pt x="65" y="23"/>
                    <a:pt x="73" y="19"/>
                  </a:cubicBezTo>
                  <a:cubicBezTo>
                    <a:pt x="80" y="15"/>
                    <a:pt x="88" y="2"/>
                    <a:pt x="97" y="5"/>
                  </a:cubicBezTo>
                  <a:cubicBezTo>
                    <a:pt x="99" y="5"/>
                    <a:pt x="101" y="3"/>
                    <a:pt x="104" y="1"/>
                  </a:cubicBezTo>
                  <a:cubicBezTo>
                    <a:pt x="95" y="1"/>
                    <a:pt x="83" y="0"/>
                    <a:pt x="79" y="1"/>
                  </a:cubicBezTo>
                  <a:cubicBezTo>
                    <a:pt x="72" y="1"/>
                    <a:pt x="66" y="1"/>
                    <a:pt x="60" y="3"/>
                  </a:cubicBezTo>
                  <a:cubicBezTo>
                    <a:pt x="53" y="6"/>
                    <a:pt x="51" y="11"/>
                    <a:pt x="45" y="15"/>
                  </a:cubicBezTo>
                  <a:cubicBezTo>
                    <a:pt x="33" y="23"/>
                    <a:pt x="26" y="22"/>
                    <a:pt x="20" y="37"/>
                  </a:cubicBezTo>
                  <a:cubicBezTo>
                    <a:pt x="15" y="47"/>
                    <a:pt x="5" y="53"/>
                    <a:pt x="0" y="65"/>
                  </a:cubicBezTo>
                  <a:cubicBezTo>
                    <a:pt x="12" y="66"/>
                    <a:pt x="14" y="51"/>
                    <a:pt x="22" y="46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29" name="Freeform 1085"/>
            <p:cNvSpPr>
              <a:spLocks/>
            </p:cNvSpPr>
            <p:nvPr/>
          </p:nvSpPr>
          <p:spPr bwMode="auto">
            <a:xfrm>
              <a:off x="6535854" y="3682034"/>
              <a:ext cx="33714" cy="18060"/>
            </a:xfrm>
            <a:custGeom>
              <a:avLst/>
              <a:gdLst>
                <a:gd name="T0" fmla="*/ 41 w 43"/>
                <a:gd name="T1" fmla="*/ 12 h 24"/>
                <a:gd name="T2" fmla="*/ 28 w 43"/>
                <a:gd name="T3" fmla="*/ 9 h 24"/>
                <a:gd name="T4" fmla="*/ 19 w 43"/>
                <a:gd name="T5" fmla="*/ 3 h 24"/>
                <a:gd name="T6" fmla="*/ 0 w 43"/>
                <a:gd name="T7" fmla="*/ 10 h 24"/>
                <a:gd name="T8" fmla="*/ 20 w 43"/>
                <a:gd name="T9" fmla="*/ 15 h 24"/>
                <a:gd name="T10" fmla="*/ 36 w 43"/>
                <a:gd name="T11" fmla="*/ 24 h 24"/>
                <a:gd name="T12" fmla="*/ 40 w 43"/>
                <a:gd name="T13" fmla="*/ 19 h 24"/>
                <a:gd name="T14" fmla="*/ 41 w 43"/>
                <a:gd name="T15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3" h="24">
                  <a:moveTo>
                    <a:pt x="41" y="12"/>
                  </a:moveTo>
                  <a:cubicBezTo>
                    <a:pt x="37" y="10"/>
                    <a:pt x="32" y="11"/>
                    <a:pt x="28" y="9"/>
                  </a:cubicBezTo>
                  <a:cubicBezTo>
                    <a:pt x="24" y="8"/>
                    <a:pt x="23" y="4"/>
                    <a:pt x="19" y="3"/>
                  </a:cubicBezTo>
                  <a:cubicBezTo>
                    <a:pt x="11" y="0"/>
                    <a:pt x="1" y="1"/>
                    <a:pt x="0" y="10"/>
                  </a:cubicBezTo>
                  <a:cubicBezTo>
                    <a:pt x="9" y="11"/>
                    <a:pt x="13" y="11"/>
                    <a:pt x="20" y="15"/>
                  </a:cubicBezTo>
                  <a:cubicBezTo>
                    <a:pt x="26" y="19"/>
                    <a:pt x="25" y="24"/>
                    <a:pt x="36" y="24"/>
                  </a:cubicBezTo>
                  <a:cubicBezTo>
                    <a:pt x="43" y="24"/>
                    <a:pt x="40" y="19"/>
                    <a:pt x="40" y="19"/>
                  </a:cubicBezTo>
                  <a:cubicBezTo>
                    <a:pt x="41" y="17"/>
                    <a:pt x="42" y="15"/>
                    <a:pt x="41" y="12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30" name="Freeform 1086"/>
            <p:cNvSpPr>
              <a:spLocks/>
            </p:cNvSpPr>
            <p:nvPr/>
          </p:nvSpPr>
          <p:spPr bwMode="auto">
            <a:xfrm>
              <a:off x="6752584" y="3624239"/>
              <a:ext cx="25286" cy="40938"/>
            </a:xfrm>
            <a:custGeom>
              <a:avLst/>
              <a:gdLst>
                <a:gd name="T0" fmla="*/ 19 w 32"/>
                <a:gd name="T1" fmla="*/ 39 h 53"/>
                <a:gd name="T2" fmla="*/ 30 w 32"/>
                <a:gd name="T3" fmla="*/ 27 h 53"/>
                <a:gd name="T4" fmla="*/ 19 w 32"/>
                <a:gd name="T5" fmla="*/ 13 h 53"/>
                <a:gd name="T6" fmla="*/ 13 w 32"/>
                <a:gd name="T7" fmla="*/ 26 h 53"/>
                <a:gd name="T8" fmla="*/ 1 w 32"/>
                <a:gd name="T9" fmla="*/ 35 h 53"/>
                <a:gd name="T10" fmla="*/ 0 w 32"/>
                <a:gd name="T11" fmla="*/ 52 h 53"/>
                <a:gd name="T12" fmla="*/ 19 w 32"/>
                <a:gd name="T13" fmla="*/ 3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53">
                  <a:moveTo>
                    <a:pt x="19" y="39"/>
                  </a:moveTo>
                  <a:cubicBezTo>
                    <a:pt x="30" y="27"/>
                    <a:pt x="30" y="27"/>
                    <a:pt x="30" y="27"/>
                  </a:cubicBezTo>
                  <a:cubicBezTo>
                    <a:pt x="32" y="15"/>
                    <a:pt x="29" y="0"/>
                    <a:pt x="19" y="13"/>
                  </a:cubicBezTo>
                  <a:cubicBezTo>
                    <a:pt x="16" y="18"/>
                    <a:pt x="17" y="22"/>
                    <a:pt x="13" y="26"/>
                  </a:cubicBezTo>
                  <a:cubicBezTo>
                    <a:pt x="9" y="29"/>
                    <a:pt x="4" y="28"/>
                    <a:pt x="1" y="35"/>
                  </a:cubicBezTo>
                  <a:cubicBezTo>
                    <a:pt x="9" y="41"/>
                    <a:pt x="5" y="47"/>
                    <a:pt x="0" y="52"/>
                  </a:cubicBezTo>
                  <a:cubicBezTo>
                    <a:pt x="7" y="53"/>
                    <a:pt x="19" y="41"/>
                    <a:pt x="19" y="39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31" name="Freeform 1087"/>
            <p:cNvSpPr>
              <a:spLocks/>
            </p:cNvSpPr>
            <p:nvPr/>
          </p:nvSpPr>
          <p:spPr bwMode="auto">
            <a:xfrm>
              <a:off x="6738135" y="3720563"/>
              <a:ext cx="22877" cy="15652"/>
            </a:xfrm>
            <a:custGeom>
              <a:avLst/>
              <a:gdLst>
                <a:gd name="T0" fmla="*/ 4 w 31"/>
                <a:gd name="T1" fmla="*/ 8 h 20"/>
                <a:gd name="T2" fmla="*/ 20 w 31"/>
                <a:gd name="T3" fmla="*/ 20 h 20"/>
                <a:gd name="T4" fmla="*/ 31 w 31"/>
                <a:gd name="T5" fmla="*/ 2 h 20"/>
                <a:gd name="T6" fmla="*/ 4 w 31"/>
                <a:gd name="T7" fmla="*/ 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0">
                  <a:moveTo>
                    <a:pt x="4" y="8"/>
                  </a:moveTo>
                  <a:cubicBezTo>
                    <a:pt x="0" y="16"/>
                    <a:pt x="12" y="18"/>
                    <a:pt x="20" y="20"/>
                  </a:cubicBezTo>
                  <a:cubicBezTo>
                    <a:pt x="23" y="14"/>
                    <a:pt x="30" y="9"/>
                    <a:pt x="31" y="2"/>
                  </a:cubicBezTo>
                  <a:cubicBezTo>
                    <a:pt x="25" y="0"/>
                    <a:pt x="7" y="0"/>
                    <a:pt x="4" y="8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32" name="Freeform 1088"/>
            <p:cNvSpPr>
              <a:spLocks/>
            </p:cNvSpPr>
            <p:nvPr/>
          </p:nvSpPr>
          <p:spPr bwMode="auto">
            <a:xfrm>
              <a:off x="6752584" y="3736216"/>
              <a:ext cx="4816" cy="3612"/>
            </a:xfrm>
            <a:custGeom>
              <a:avLst/>
              <a:gdLst>
                <a:gd name="T0" fmla="*/ 0 w 5"/>
                <a:gd name="T1" fmla="*/ 0 h 5"/>
                <a:gd name="T2" fmla="*/ 0 w 5"/>
                <a:gd name="T3" fmla="*/ 5 h 5"/>
                <a:gd name="T4" fmla="*/ 3 w 5"/>
                <a:gd name="T5" fmla="*/ 4 h 5"/>
                <a:gd name="T6" fmla="*/ 5 w 5"/>
                <a:gd name="T7" fmla="*/ 1 h 5"/>
                <a:gd name="T8" fmla="*/ 0 w 5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5">
                  <a:moveTo>
                    <a:pt x="0" y="0"/>
                  </a:moveTo>
                  <a:cubicBezTo>
                    <a:pt x="0" y="2"/>
                    <a:pt x="0" y="3"/>
                    <a:pt x="0" y="5"/>
                  </a:cubicBezTo>
                  <a:cubicBezTo>
                    <a:pt x="1" y="4"/>
                    <a:pt x="2" y="4"/>
                    <a:pt x="3" y="4"/>
                  </a:cubicBezTo>
                  <a:cubicBezTo>
                    <a:pt x="3" y="3"/>
                    <a:pt x="4" y="2"/>
                    <a:pt x="5" y="1"/>
                  </a:cubicBezTo>
                  <a:cubicBezTo>
                    <a:pt x="4" y="1"/>
                    <a:pt x="2" y="0"/>
                    <a:pt x="0" y="0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33" name="Freeform 1089"/>
            <p:cNvSpPr>
              <a:spLocks/>
            </p:cNvSpPr>
            <p:nvPr/>
          </p:nvSpPr>
          <p:spPr bwMode="auto">
            <a:xfrm>
              <a:off x="6379327" y="3690462"/>
              <a:ext cx="759759" cy="683903"/>
            </a:xfrm>
            <a:custGeom>
              <a:avLst/>
              <a:gdLst>
                <a:gd name="T0" fmla="*/ 953 w 982"/>
                <a:gd name="T1" fmla="*/ 396 h 883"/>
                <a:gd name="T2" fmla="*/ 930 w 982"/>
                <a:gd name="T3" fmla="*/ 353 h 883"/>
                <a:gd name="T4" fmla="*/ 882 w 982"/>
                <a:gd name="T5" fmla="*/ 281 h 883"/>
                <a:gd name="T6" fmla="*/ 833 w 982"/>
                <a:gd name="T7" fmla="*/ 191 h 883"/>
                <a:gd name="T8" fmla="*/ 822 w 982"/>
                <a:gd name="T9" fmla="*/ 159 h 883"/>
                <a:gd name="T10" fmla="*/ 789 w 982"/>
                <a:gd name="T11" fmla="*/ 111 h 883"/>
                <a:gd name="T12" fmla="*/ 771 w 982"/>
                <a:gd name="T13" fmla="*/ 73 h 883"/>
                <a:gd name="T14" fmla="*/ 752 w 982"/>
                <a:gd name="T15" fmla="*/ 0 h 883"/>
                <a:gd name="T16" fmla="*/ 730 w 982"/>
                <a:gd name="T17" fmla="*/ 74 h 883"/>
                <a:gd name="T18" fmla="*/ 725 w 982"/>
                <a:gd name="T19" fmla="*/ 156 h 883"/>
                <a:gd name="T20" fmla="*/ 703 w 982"/>
                <a:gd name="T21" fmla="*/ 199 h 883"/>
                <a:gd name="T22" fmla="*/ 630 w 982"/>
                <a:gd name="T23" fmla="*/ 163 h 883"/>
                <a:gd name="T24" fmla="*/ 608 w 982"/>
                <a:gd name="T25" fmla="*/ 114 h 883"/>
                <a:gd name="T26" fmla="*/ 613 w 982"/>
                <a:gd name="T27" fmla="*/ 106 h 883"/>
                <a:gd name="T28" fmla="*/ 618 w 982"/>
                <a:gd name="T29" fmla="*/ 79 h 883"/>
                <a:gd name="T30" fmla="*/ 625 w 982"/>
                <a:gd name="T31" fmla="*/ 35 h 883"/>
                <a:gd name="T32" fmla="*/ 585 w 982"/>
                <a:gd name="T33" fmla="*/ 57 h 883"/>
                <a:gd name="T34" fmla="*/ 522 w 982"/>
                <a:gd name="T35" fmla="*/ 45 h 883"/>
                <a:gd name="T36" fmla="*/ 504 w 982"/>
                <a:gd name="T37" fmla="*/ 45 h 883"/>
                <a:gd name="T38" fmla="*/ 486 w 982"/>
                <a:gd name="T39" fmla="*/ 62 h 883"/>
                <a:gd name="T40" fmla="*/ 456 w 982"/>
                <a:gd name="T41" fmla="*/ 90 h 883"/>
                <a:gd name="T42" fmla="*/ 446 w 982"/>
                <a:gd name="T43" fmla="*/ 131 h 883"/>
                <a:gd name="T44" fmla="*/ 416 w 982"/>
                <a:gd name="T45" fmla="*/ 122 h 883"/>
                <a:gd name="T46" fmla="*/ 378 w 982"/>
                <a:gd name="T47" fmla="*/ 102 h 883"/>
                <a:gd name="T48" fmla="*/ 344 w 982"/>
                <a:gd name="T49" fmla="*/ 121 h 883"/>
                <a:gd name="T50" fmla="*/ 315 w 982"/>
                <a:gd name="T51" fmla="*/ 167 h 883"/>
                <a:gd name="T52" fmla="*/ 300 w 982"/>
                <a:gd name="T53" fmla="*/ 187 h 883"/>
                <a:gd name="T54" fmla="*/ 274 w 982"/>
                <a:gd name="T55" fmla="*/ 175 h 883"/>
                <a:gd name="T56" fmla="*/ 179 w 982"/>
                <a:gd name="T57" fmla="*/ 262 h 883"/>
                <a:gd name="T58" fmla="*/ 156 w 982"/>
                <a:gd name="T59" fmla="*/ 272 h 883"/>
                <a:gd name="T60" fmla="*/ 102 w 982"/>
                <a:gd name="T61" fmla="*/ 290 h 883"/>
                <a:gd name="T62" fmla="*/ 63 w 982"/>
                <a:gd name="T63" fmla="*/ 326 h 883"/>
                <a:gd name="T64" fmla="*/ 43 w 982"/>
                <a:gd name="T65" fmla="*/ 337 h 883"/>
                <a:gd name="T66" fmla="*/ 35 w 982"/>
                <a:gd name="T67" fmla="*/ 398 h 883"/>
                <a:gd name="T68" fmla="*/ 33 w 982"/>
                <a:gd name="T69" fmla="*/ 409 h 883"/>
                <a:gd name="T70" fmla="*/ 25 w 982"/>
                <a:gd name="T71" fmla="*/ 422 h 883"/>
                <a:gd name="T72" fmla="*/ 24 w 982"/>
                <a:gd name="T73" fmla="*/ 438 h 883"/>
                <a:gd name="T74" fmla="*/ 47 w 982"/>
                <a:gd name="T75" fmla="*/ 559 h 883"/>
                <a:gd name="T76" fmla="*/ 48 w 982"/>
                <a:gd name="T77" fmla="*/ 613 h 883"/>
                <a:gd name="T78" fmla="*/ 20 w 982"/>
                <a:gd name="T79" fmla="*/ 655 h 883"/>
                <a:gd name="T80" fmla="*/ 56 w 982"/>
                <a:gd name="T81" fmla="*/ 698 h 883"/>
                <a:gd name="T82" fmla="*/ 144 w 982"/>
                <a:gd name="T83" fmla="*/ 662 h 883"/>
                <a:gd name="T84" fmla="*/ 199 w 982"/>
                <a:gd name="T85" fmla="*/ 669 h 883"/>
                <a:gd name="T86" fmla="*/ 250 w 982"/>
                <a:gd name="T87" fmla="*/ 646 h 883"/>
                <a:gd name="T88" fmla="*/ 336 w 982"/>
                <a:gd name="T89" fmla="*/ 615 h 883"/>
                <a:gd name="T90" fmla="*/ 424 w 982"/>
                <a:gd name="T91" fmla="*/ 611 h 883"/>
                <a:gd name="T92" fmla="*/ 465 w 982"/>
                <a:gd name="T93" fmla="*/ 634 h 883"/>
                <a:gd name="T94" fmla="*/ 514 w 982"/>
                <a:gd name="T95" fmla="*/ 702 h 883"/>
                <a:gd name="T96" fmla="*/ 560 w 982"/>
                <a:gd name="T97" fmla="*/ 656 h 883"/>
                <a:gd name="T98" fmla="*/ 536 w 982"/>
                <a:gd name="T99" fmla="*/ 715 h 883"/>
                <a:gd name="T100" fmla="*/ 553 w 982"/>
                <a:gd name="T101" fmla="*/ 725 h 883"/>
                <a:gd name="T102" fmla="*/ 560 w 982"/>
                <a:gd name="T103" fmla="*/ 733 h 883"/>
                <a:gd name="T104" fmla="*/ 509 w 982"/>
                <a:gd name="T105" fmla="*/ 757 h 883"/>
                <a:gd name="T106" fmla="*/ 587 w 982"/>
                <a:gd name="T107" fmla="*/ 765 h 883"/>
                <a:gd name="T108" fmla="*/ 595 w 982"/>
                <a:gd name="T109" fmla="*/ 817 h 883"/>
                <a:gd name="T110" fmla="*/ 629 w 982"/>
                <a:gd name="T111" fmla="*/ 860 h 883"/>
                <a:gd name="T112" fmla="*/ 743 w 982"/>
                <a:gd name="T113" fmla="*/ 860 h 883"/>
                <a:gd name="T114" fmla="*/ 803 w 982"/>
                <a:gd name="T115" fmla="*/ 831 h 883"/>
                <a:gd name="T116" fmla="*/ 866 w 982"/>
                <a:gd name="T117" fmla="*/ 717 h 883"/>
                <a:gd name="T118" fmla="*/ 939 w 982"/>
                <a:gd name="T119" fmla="*/ 600 h 883"/>
                <a:gd name="T120" fmla="*/ 969 w 982"/>
                <a:gd name="T121" fmla="*/ 463 h 883"/>
                <a:gd name="T122" fmla="*/ 980 w 982"/>
                <a:gd name="T123" fmla="*/ 418 h 8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982" h="883">
                  <a:moveTo>
                    <a:pt x="968" y="419"/>
                  </a:moveTo>
                  <a:cubicBezTo>
                    <a:pt x="956" y="416"/>
                    <a:pt x="960" y="405"/>
                    <a:pt x="953" y="396"/>
                  </a:cubicBezTo>
                  <a:cubicBezTo>
                    <a:pt x="947" y="388"/>
                    <a:pt x="938" y="388"/>
                    <a:pt x="933" y="380"/>
                  </a:cubicBezTo>
                  <a:cubicBezTo>
                    <a:pt x="925" y="370"/>
                    <a:pt x="931" y="363"/>
                    <a:pt x="930" y="353"/>
                  </a:cubicBezTo>
                  <a:cubicBezTo>
                    <a:pt x="929" y="339"/>
                    <a:pt x="922" y="343"/>
                    <a:pt x="912" y="337"/>
                  </a:cubicBezTo>
                  <a:cubicBezTo>
                    <a:pt x="891" y="324"/>
                    <a:pt x="895" y="299"/>
                    <a:pt x="882" y="281"/>
                  </a:cubicBezTo>
                  <a:cubicBezTo>
                    <a:pt x="876" y="273"/>
                    <a:pt x="867" y="265"/>
                    <a:pt x="860" y="258"/>
                  </a:cubicBezTo>
                  <a:cubicBezTo>
                    <a:pt x="842" y="239"/>
                    <a:pt x="834" y="217"/>
                    <a:pt x="833" y="191"/>
                  </a:cubicBezTo>
                  <a:cubicBezTo>
                    <a:pt x="832" y="186"/>
                    <a:pt x="835" y="177"/>
                    <a:pt x="833" y="172"/>
                  </a:cubicBezTo>
                  <a:cubicBezTo>
                    <a:pt x="831" y="167"/>
                    <a:pt x="824" y="165"/>
                    <a:pt x="822" y="159"/>
                  </a:cubicBezTo>
                  <a:cubicBezTo>
                    <a:pt x="817" y="148"/>
                    <a:pt x="823" y="135"/>
                    <a:pt x="816" y="124"/>
                  </a:cubicBezTo>
                  <a:cubicBezTo>
                    <a:pt x="810" y="114"/>
                    <a:pt x="799" y="113"/>
                    <a:pt x="789" y="111"/>
                  </a:cubicBezTo>
                  <a:cubicBezTo>
                    <a:pt x="789" y="103"/>
                    <a:pt x="788" y="87"/>
                    <a:pt x="783" y="81"/>
                  </a:cubicBezTo>
                  <a:cubicBezTo>
                    <a:pt x="780" y="77"/>
                    <a:pt x="774" y="77"/>
                    <a:pt x="771" y="73"/>
                  </a:cubicBezTo>
                  <a:cubicBezTo>
                    <a:pt x="769" y="69"/>
                    <a:pt x="770" y="62"/>
                    <a:pt x="770" y="58"/>
                  </a:cubicBezTo>
                  <a:cubicBezTo>
                    <a:pt x="769" y="35"/>
                    <a:pt x="755" y="21"/>
                    <a:pt x="752" y="0"/>
                  </a:cubicBezTo>
                  <a:cubicBezTo>
                    <a:pt x="736" y="8"/>
                    <a:pt x="746" y="27"/>
                    <a:pt x="744" y="40"/>
                  </a:cubicBezTo>
                  <a:cubicBezTo>
                    <a:pt x="743" y="53"/>
                    <a:pt x="732" y="60"/>
                    <a:pt x="730" y="74"/>
                  </a:cubicBezTo>
                  <a:cubicBezTo>
                    <a:pt x="727" y="92"/>
                    <a:pt x="727" y="112"/>
                    <a:pt x="726" y="131"/>
                  </a:cubicBezTo>
                  <a:cubicBezTo>
                    <a:pt x="725" y="139"/>
                    <a:pt x="728" y="149"/>
                    <a:pt x="725" y="156"/>
                  </a:cubicBezTo>
                  <a:cubicBezTo>
                    <a:pt x="719" y="171"/>
                    <a:pt x="716" y="172"/>
                    <a:pt x="716" y="172"/>
                  </a:cubicBezTo>
                  <a:cubicBezTo>
                    <a:pt x="712" y="180"/>
                    <a:pt x="709" y="195"/>
                    <a:pt x="703" y="199"/>
                  </a:cubicBezTo>
                  <a:cubicBezTo>
                    <a:pt x="695" y="204"/>
                    <a:pt x="680" y="199"/>
                    <a:pt x="673" y="195"/>
                  </a:cubicBezTo>
                  <a:cubicBezTo>
                    <a:pt x="658" y="186"/>
                    <a:pt x="645" y="172"/>
                    <a:pt x="630" y="163"/>
                  </a:cubicBezTo>
                  <a:cubicBezTo>
                    <a:pt x="620" y="157"/>
                    <a:pt x="589" y="143"/>
                    <a:pt x="587" y="131"/>
                  </a:cubicBezTo>
                  <a:cubicBezTo>
                    <a:pt x="584" y="117"/>
                    <a:pt x="599" y="113"/>
                    <a:pt x="608" y="114"/>
                  </a:cubicBezTo>
                  <a:cubicBezTo>
                    <a:pt x="612" y="114"/>
                    <a:pt x="614" y="123"/>
                    <a:pt x="619" y="117"/>
                  </a:cubicBezTo>
                  <a:cubicBezTo>
                    <a:pt x="623" y="112"/>
                    <a:pt x="616" y="107"/>
                    <a:pt x="613" y="106"/>
                  </a:cubicBezTo>
                  <a:cubicBezTo>
                    <a:pt x="611" y="104"/>
                    <a:pt x="607" y="107"/>
                    <a:pt x="605" y="108"/>
                  </a:cubicBezTo>
                  <a:cubicBezTo>
                    <a:pt x="597" y="99"/>
                    <a:pt x="615" y="87"/>
                    <a:pt x="618" y="79"/>
                  </a:cubicBezTo>
                  <a:cubicBezTo>
                    <a:pt x="623" y="66"/>
                    <a:pt x="617" y="50"/>
                    <a:pt x="603" y="61"/>
                  </a:cubicBezTo>
                  <a:cubicBezTo>
                    <a:pt x="602" y="49"/>
                    <a:pt x="624" y="46"/>
                    <a:pt x="625" y="35"/>
                  </a:cubicBezTo>
                  <a:cubicBezTo>
                    <a:pt x="615" y="33"/>
                    <a:pt x="613" y="44"/>
                    <a:pt x="606" y="49"/>
                  </a:cubicBezTo>
                  <a:cubicBezTo>
                    <a:pt x="598" y="56"/>
                    <a:pt x="595" y="55"/>
                    <a:pt x="585" y="57"/>
                  </a:cubicBezTo>
                  <a:cubicBezTo>
                    <a:pt x="565" y="62"/>
                    <a:pt x="553" y="58"/>
                    <a:pt x="533" y="50"/>
                  </a:cubicBezTo>
                  <a:cubicBezTo>
                    <a:pt x="529" y="48"/>
                    <a:pt x="525" y="48"/>
                    <a:pt x="522" y="45"/>
                  </a:cubicBezTo>
                  <a:cubicBezTo>
                    <a:pt x="519" y="43"/>
                    <a:pt x="520" y="36"/>
                    <a:pt x="518" y="35"/>
                  </a:cubicBezTo>
                  <a:cubicBezTo>
                    <a:pt x="510" y="30"/>
                    <a:pt x="501" y="35"/>
                    <a:pt x="504" y="45"/>
                  </a:cubicBezTo>
                  <a:cubicBezTo>
                    <a:pt x="506" y="52"/>
                    <a:pt x="526" y="54"/>
                    <a:pt x="509" y="62"/>
                  </a:cubicBezTo>
                  <a:cubicBezTo>
                    <a:pt x="503" y="64"/>
                    <a:pt x="493" y="62"/>
                    <a:pt x="486" y="62"/>
                  </a:cubicBezTo>
                  <a:cubicBezTo>
                    <a:pt x="481" y="68"/>
                    <a:pt x="474" y="65"/>
                    <a:pt x="468" y="69"/>
                  </a:cubicBezTo>
                  <a:cubicBezTo>
                    <a:pt x="461" y="73"/>
                    <a:pt x="459" y="83"/>
                    <a:pt x="456" y="90"/>
                  </a:cubicBezTo>
                  <a:cubicBezTo>
                    <a:pt x="453" y="96"/>
                    <a:pt x="447" y="101"/>
                    <a:pt x="445" y="107"/>
                  </a:cubicBezTo>
                  <a:cubicBezTo>
                    <a:pt x="442" y="114"/>
                    <a:pt x="445" y="124"/>
                    <a:pt x="446" y="131"/>
                  </a:cubicBezTo>
                  <a:cubicBezTo>
                    <a:pt x="436" y="135"/>
                    <a:pt x="434" y="130"/>
                    <a:pt x="425" y="127"/>
                  </a:cubicBezTo>
                  <a:cubicBezTo>
                    <a:pt x="422" y="125"/>
                    <a:pt x="419" y="122"/>
                    <a:pt x="416" y="122"/>
                  </a:cubicBezTo>
                  <a:cubicBezTo>
                    <a:pt x="412" y="121"/>
                    <a:pt x="410" y="127"/>
                    <a:pt x="405" y="125"/>
                  </a:cubicBezTo>
                  <a:cubicBezTo>
                    <a:pt x="393" y="120"/>
                    <a:pt x="398" y="97"/>
                    <a:pt x="378" y="102"/>
                  </a:cubicBezTo>
                  <a:cubicBezTo>
                    <a:pt x="372" y="103"/>
                    <a:pt x="369" y="108"/>
                    <a:pt x="363" y="111"/>
                  </a:cubicBezTo>
                  <a:cubicBezTo>
                    <a:pt x="357" y="115"/>
                    <a:pt x="351" y="116"/>
                    <a:pt x="344" y="121"/>
                  </a:cubicBezTo>
                  <a:cubicBezTo>
                    <a:pt x="336" y="128"/>
                    <a:pt x="320" y="137"/>
                    <a:pt x="326" y="150"/>
                  </a:cubicBezTo>
                  <a:cubicBezTo>
                    <a:pt x="315" y="150"/>
                    <a:pt x="311" y="157"/>
                    <a:pt x="315" y="167"/>
                  </a:cubicBezTo>
                  <a:cubicBezTo>
                    <a:pt x="310" y="168"/>
                    <a:pt x="297" y="163"/>
                    <a:pt x="294" y="167"/>
                  </a:cubicBezTo>
                  <a:cubicBezTo>
                    <a:pt x="288" y="173"/>
                    <a:pt x="300" y="181"/>
                    <a:pt x="300" y="187"/>
                  </a:cubicBezTo>
                  <a:cubicBezTo>
                    <a:pt x="299" y="195"/>
                    <a:pt x="293" y="196"/>
                    <a:pt x="286" y="190"/>
                  </a:cubicBezTo>
                  <a:cubicBezTo>
                    <a:pt x="280" y="184"/>
                    <a:pt x="286" y="168"/>
                    <a:pt x="274" y="175"/>
                  </a:cubicBezTo>
                  <a:cubicBezTo>
                    <a:pt x="266" y="179"/>
                    <a:pt x="260" y="206"/>
                    <a:pt x="258" y="214"/>
                  </a:cubicBezTo>
                  <a:cubicBezTo>
                    <a:pt x="248" y="246"/>
                    <a:pt x="211" y="265"/>
                    <a:pt x="179" y="262"/>
                  </a:cubicBezTo>
                  <a:cubicBezTo>
                    <a:pt x="175" y="262"/>
                    <a:pt x="168" y="259"/>
                    <a:pt x="164" y="261"/>
                  </a:cubicBezTo>
                  <a:cubicBezTo>
                    <a:pt x="158" y="263"/>
                    <a:pt x="160" y="268"/>
                    <a:pt x="156" y="272"/>
                  </a:cubicBezTo>
                  <a:cubicBezTo>
                    <a:pt x="147" y="282"/>
                    <a:pt x="138" y="279"/>
                    <a:pt x="127" y="278"/>
                  </a:cubicBezTo>
                  <a:cubicBezTo>
                    <a:pt x="111" y="277"/>
                    <a:pt x="112" y="281"/>
                    <a:pt x="102" y="290"/>
                  </a:cubicBezTo>
                  <a:cubicBezTo>
                    <a:pt x="95" y="297"/>
                    <a:pt x="86" y="298"/>
                    <a:pt x="78" y="306"/>
                  </a:cubicBezTo>
                  <a:cubicBezTo>
                    <a:pt x="74" y="310"/>
                    <a:pt x="68" y="324"/>
                    <a:pt x="63" y="326"/>
                  </a:cubicBezTo>
                  <a:cubicBezTo>
                    <a:pt x="49" y="333"/>
                    <a:pt x="52" y="316"/>
                    <a:pt x="54" y="308"/>
                  </a:cubicBezTo>
                  <a:cubicBezTo>
                    <a:pt x="41" y="304"/>
                    <a:pt x="43" y="329"/>
                    <a:pt x="43" y="337"/>
                  </a:cubicBezTo>
                  <a:cubicBezTo>
                    <a:pt x="41" y="349"/>
                    <a:pt x="39" y="360"/>
                    <a:pt x="35" y="370"/>
                  </a:cubicBezTo>
                  <a:cubicBezTo>
                    <a:pt x="30" y="383"/>
                    <a:pt x="28" y="386"/>
                    <a:pt x="35" y="398"/>
                  </a:cubicBezTo>
                  <a:cubicBezTo>
                    <a:pt x="37" y="403"/>
                    <a:pt x="55" y="426"/>
                    <a:pt x="36" y="424"/>
                  </a:cubicBezTo>
                  <a:cubicBezTo>
                    <a:pt x="35" y="419"/>
                    <a:pt x="34" y="414"/>
                    <a:pt x="33" y="409"/>
                  </a:cubicBezTo>
                  <a:cubicBezTo>
                    <a:pt x="31" y="409"/>
                    <a:pt x="29" y="409"/>
                    <a:pt x="27" y="409"/>
                  </a:cubicBezTo>
                  <a:cubicBezTo>
                    <a:pt x="25" y="413"/>
                    <a:pt x="25" y="418"/>
                    <a:pt x="25" y="422"/>
                  </a:cubicBezTo>
                  <a:cubicBezTo>
                    <a:pt x="20" y="420"/>
                    <a:pt x="16" y="400"/>
                    <a:pt x="8" y="410"/>
                  </a:cubicBezTo>
                  <a:cubicBezTo>
                    <a:pt x="0" y="420"/>
                    <a:pt x="20" y="432"/>
                    <a:pt x="24" y="438"/>
                  </a:cubicBezTo>
                  <a:cubicBezTo>
                    <a:pt x="35" y="452"/>
                    <a:pt x="37" y="480"/>
                    <a:pt x="40" y="497"/>
                  </a:cubicBezTo>
                  <a:cubicBezTo>
                    <a:pt x="43" y="519"/>
                    <a:pt x="44" y="537"/>
                    <a:pt x="47" y="559"/>
                  </a:cubicBezTo>
                  <a:cubicBezTo>
                    <a:pt x="48" y="568"/>
                    <a:pt x="50" y="580"/>
                    <a:pt x="52" y="590"/>
                  </a:cubicBezTo>
                  <a:cubicBezTo>
                    <a:pt x="55" y="603"/>
                    <a:pt x="56" y="601"/>
                    <a:pt x="48" y="613"/>
                  </a:cubicBezTo>
                  <a:cubicBezTo>
                    <a:pt x="42" y="622"/>
                    <a:pt x="40" y="628"/>
                    <a:pt x="40" y="640"/>
                  </a:cubicBezTo>
                  <a:cubicBezTo>
                    <a:pt x="30" y="642"/>
                    <a:pt x="22" y="643"/>
                    <a:pt x="20" y="655"/>
                  </a:cubicBezTo>
                  <a:cubicBezTo>
                    <a:pt x="17" y="671"/>
                    <a:pt x="28" y="669"/>
                    <a:pt x="37" y="677"/>
                  </a:cubicBezTo>
                  <a:cubicBezTo>
                    <a:pt x="46" y="684"/>
                    <a:pt x="45" y="694"/>
                    <a:pt x="56" y="698"/>
                  </a:cubicBezTo>
                  <a:cubicBezTo>
                    <a:pt x="64" y="701"/>
                    <a:pt x="81" y="701"/>
                    <a:pt x="88" y="700"/>
                  </a:cubicBezTo>
                  <a:cubicBezTo>
                    <a:pt x="111" y="694"/>
                    <a:pt x="124" y="673"/>
                    <a:pt x="144" y="662"/>
                  </a:cubicBezTo>
                  <a:cubicBezTo>
                    <a:pt x="154" y="656"/>
                    <a:pt x="165" y="657"/>
                    <a:pt x="175" y="661"/>
                  </a:cubicBezTo>
                  <a:cubicBezTo>
                    <a:pt x="186" y="666"/>
                    <a:pt x="189" y="668"/>
                    <a:pt x="199" y="669"/>
                  </a:cubicBezTo>
                  <a:cubicBezTo>
                    <a:pt x="210" y="669"/>
                    <a:pt x="221" y="673"/>
                    <a:pt x="231" y="668"/>
                  </a:cubicBezTo>
                  <a:cubicBezTo>
                    <a:pt x="241" y="663"/>
                    <a:pt x="243" y="654"/>
                    <a:pt x="250" y="646"/>
                  </a:cubicBezTo>
                  <a:cubicBezTo>
                    <a:pt x="263" y="631"/>
                    <a:pt x="286" y="628"/>
                    <a:pt x="305" y="624"/>
                  </a:cubicBezTo>
                  <a:cubicBezTo>
                    <a:pt x="316" y="622"/>
                    <a:pt x="325" y="621"/>
                    <a:pt x="336" y="615"/>
                  </a:cubicBezTo>
                  <a:cubicBezTo>
                    <a:pt x="347" y="609"/>
                    <a:pt x="351" y="607"/>
                    <a:pt x="365" y="606"/>
                  </a:cubicBezTo>
                  <a:cubicBezTo>
                    <a:pt x="387" y="603"/>
                    <a:pt x="404" y="600"/>
                    <a:pt x="424" y="611"/>
                  </a:cubicBezTo>
                  <a:cubicBezTo>
                    <a:pt x="431" y="615"/>
                    <a:pt x="437" y="620"/>
                    <a:pt x="444" y="623"/>
                  </a:cubicBezTo>
                  <a:cubicBezTo>
                    <a:pt x="452" y="627"/>
                    <a:pt x="457" y="628"/>
                    <a:pt x="465" y="634"/>
                  </a:cubicBezTo>
                  <a:cubicBezTo>
                    <a:pt x="487" y="653"/>
                    <a:pt x="488" y="677"/>
                    <a:pt x="496" y="703"/>
                  </a:cubicBezTo>
                  <a:cubicBezTo>
                    <a:pt x="501" y="722"/>
                    <a:pt x="504" y="712"/>
                    <a:pt x="514" y="702"/>
                  </a:cubicBezTo>
                  <a:cubicBezTo>
                    <a:pt x="521" y="693"/>
                    <a:pt x="532" y="691"/>
                    <a:pt x="540" y="683"/>
                  </a:cubicBezTo>
                  <a:cubicBezTo>
                    <a:pt x="547" y="676"/>
                    <a:pt x="553" y="664"/>
                    <a:pt x="560" y="656"/>
                  </a:cubicBezTo>
                  <a:cubicBezTo>
                    <a:pt x="574" y="669"/>
                    <a:pt x="545" y="684"/>
                    <a:pt x="540" y="694"/>
                  </a:cubicBezTo>
                  <a:cubicBezTo>
                    <a:pt x="537" y="701"/>
                    <a:pt x="540" y="709"/>
                    <a:pt x="536" y="715"/>
                  </a:cubicBezTo>
                  <a:cubicBezTo>
                    <a:pt x="531" y="722"/>
                    <a:pt x="519" y="720"/>
                    <a:pt x="523" y="731"/>
                  </a:cubicBezTo>
                  <a:cubicBezTo>
                    <a:pt x="529" y="732"/>
                    <a:pt x="549" y="728"/>
                    <a:pt x="553" y="725"/>
                  </a:cubicBezTo>
                  <a:cubicBezTo>
                    <a:pt x="556" y="722"/>
                    <a:pt x="558" y="696"/>
                    <a:pt x="568" y="703"/>
                  </a:cubicBezTo>
                  <a:cubicBezTo>
                    <a:pt x="575" y="708"/>
                    <a:pt x="564" y="728"/>
                    <a:pt x="560" y="733"/>
                  </a:cubicBezTo>
                  <a:cubicBezTo>
                    <a:pt x="551" y="743"/>
                    <a:pt x="544" y="737"/>
                    <a:pt x="532" y="738"/>
                  </a:cubicBezTo>
                  <a:cubicBezTo>
                    <a:pt x="525" y="739"/>
                    <a:pt x="502" y="745"/>
                    <a:pt x="509" y="757"/>
                  </a:cubicBezTo>
                  <a:cubicBezTo>
                    <a:pt x="515" y="766"/>
                    <a:pt x="533" y="752"/>
                    <a:pt x="540" y="750"/>
                  </a:cubicBezTo>
                  <a:cubicBezTo>
                    <a:pt x="559" y="745"/>
                    <a:pt x="580" y="741"/>
                    <a:pt x="587" y="765"/>
                  </a:cubicBezTo>
                  <a:cubicBezTo>
                    <a:pt x="590" y="777"/>
                    <a:pt x="583" y="781"/>
                    <a:pt x="581" y="791"/>
                  </a:cubicBezTo>
                  <a:cubicBezTo>
                    <a:pt x="579" y="802"/>
                    <a:pt x="585" y="810"/>
                    <a:pt x="595" y="817"/>
                  </a:cubicBezTo>
                  <a:cubicBezTo>
                    <a:pt x="603" y="823"/>
                    <a:pt x="610" y="826"/>
                    <a:pt x="614" y="836"/>
                  </a:cubicBezTo>
                  <a:cubicBezTo>
                    <a:pt x="619" y="846"/>
                    <a:pt x="616" y="857"/>
                    <a:pt x="629" y="860"/>
                  </a:cubicBezTo>
                  <a:cubicBezTo>
                    <a:pt x="652" y="865"/>
                    <a:pt x="668" y="837"/>
                    <a:pt x="688" y="845"/>
                  </a:cubicBezTo>
                  <a:cubicBezTo>
                    <a:pt x="706" y="852"/>
                    <a:pt x="726" y="883"/>
                    <a:pt x="743" y="860"/>
                  </a:cubicBezTo>
                  <a:cubicBezTo>
                    <a:pt x="752" y="848"/>
                    <a:pt x="754" y="836"/>
                    <a:pt x="770" y="832"/>
                  </a:cubicBezTo>
                  <a:cubicBezTo>
                    <a:pt x="781" y="828"/>
                    <a:pt x="792" y="834"/>
                    <a:pt x="803" y="831"/>
                  </a:cubicBezTo>
                  <a:cubicBezTo>
                    <a:pt x="831" y="823"/>
                    <a:pt x="821" y="793"/>
                    <a:pt x="829" y="771"/>
                  </a:cubicBezTo>
                  <a:cubicBezTo>
                    <a:pt x="837" y="750"/>
                    <a:pt x="855" y="736"/>
                    <a:pt x="866" y="717"/>
                  </a:cubicBezTo>
                  <a:cubicBezTo>
                    <a:pt x="879" y="696"/>
                    <a:pt x="892" y="679"/>
                    <a:pt x="906" y="660"/>
                  </a:cubicBezTo>
                  <a:cubicBezTo>
                    <a:pt x="921" y="641"/>
                    <a:pt x="929" y="622"/>
                    <a:pt x="939" y="600"/>
                  </a:cubicBezTo>
                  <a:cubicBezTo>
                    <a:pt x="950" y="578"/>
                    <a:pt x="966" y="556"/>
                    <a:pt x="964" y="531"/>
                  </a:cubicBezTo>
                  <a:cubicBezTo>
                    <a:pt x="962" y="507"/>
                    <a:pt x="968" y="487"/>
                    <a:pt x="969" y="463"/>
                  </a:cubicBezTo>
                  <a:cubicBezTo>
                    <a:pt x="970" y="449"/>
                    <a:pt x="973" y="446"/>
                    <a:pt x="977" y="435"/>
                  </a:cubicBezTo>
                  <a:cubicBezTo>
                    <a:pt x="978" y="431"/>
                    <a:pt x="982" y="422"/>
                    <a:pt x="980" y="418"/>
                  </a:cubicBezTo>
                  <a:cubicBezTo>
                    <a:pt x="974" y="409"/>
                    <a:pt x="974" y="420"/>
                    <a:pt x="968" y="419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34" name="Freeform 1090"/>
            <p:cNvSpPr>
              <a:spLocks/>
            </p:cNvSpPr>
            <p:nvPr/>
          </p:nvSpPr>
          <p:spPr bwMode="auto">
            <a:xfrm>
              <a:off x="6881418" y="4390017"/>
              <a:ext cx="78264" cy="107160"/>
            </a:xfrm>
            <a:custGeom>
              <a:avLst/>
              <a:gdLst>
                <a:gd name="T0" fmla="*/ 74 w 101"/>
                <a:gd name="T1" fmla="*/ 34 h 138"/>
                <a:gd name="T2" fmla="*/ 43 w 101"/>
                <a:gd name="T3" fmla="*/ 35 h 138"/>
                <a:gd name="T4" fmla="*/ 9 w 101"/>
                <a:gd name="T5" fmla="*/ 37 h 138"/>
                <a:gd name="T6" fmla="*/ 10 w 101"/>
                <a:gd name="T7" fmla="*/ 69 h 138"/>
                <a:gd name="T8" fmla="*/ 0 w 101"/>
                <a:gd name="T9" fmla="*/ 100 h 138"/>
                <a:gd name="T10" fmla="*/ 43 w 101"/>
                <a:gd name="T11" fmla="*/ 125 h 138"/>
                <a:gd name="T12" fmla="*/ 70 w 101"/>
                <a:gd name="T13" fmla="*/ 97 h 138"/>
                <a:gd name="T14" fmla="*/ 87 w 101"/>
                <a:gd name="T15" fmla="*/ 61 h 138"/>
                <a:gd name="T16" fmla="*/ 93 w 101"/>
                <a:gd name="T17" fmla="*/ 38 h 138"/>
                <a:gd name="T18" fmla="*/ 74 w 101"/>
                <a:gd name="T19" fmla="*/ 3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1" h="138">
                  <a:moveTo>
                    <a:pt x="74" y="34"/>
                  </a:moveTo>
                  <a:cubicBezTo>
                    <a:pt x="65" y="37"/>
                    <a:pt x="52" y="36"/>
                    <a:pt x="43" y="35"/>
                  </a:cubicBezTo>
                  <a:cubicBezTo>
                    <a:pt x="24" y="31"/>
                    <a:pt x="10" y="0"/>
                    <a:pt x="9" y="37"/>
                  </a:cubicBezTo>
                  <a:cubicBezTo>
                    <a:pt x="8" y="46"/>
                    <a:pt x="12" y="59"/>
                    <a:pt x="10" y="69"/>
                  </a:cubicBezTo>
                  <a:cubicBezTo>
                    <a:pt x="7" y="80"/>
                    <a:pt x="0" y="87"/>
                    <a:pt x="0" y="100"/>
                  </a:cubicBezTo>
                  <a:cubicBezTo>
                    <a:pt x="1" y="123"/>
                    <a:pt x="25" y="138"/>
                    <a:pt x="43" y="125"/>
                  </a:cubicBezTo>
                  <a:cubicBezTo>
                    <a:pt x="55" y="116"/>
                    <a:pt x="63" y="110"/>
                    <a:pt x="70" y="97"/>
                  </a:cubicBezTo>
                  <a:cubicBezTo>
                    <a:pt x="75" y="86"/>
                    <a:pt x="80" y="71"/>
                    <a:pt x="87" y="61"/>
                  </a:cubicBezTo>
                  <a:cubicBezTo>
                    <a:pt x="93" y="38"/>
                    <a:pt x="93" y="38"/>
                    <a:pt x="93" y="38"/>
                  </a:cubicBezTo>
                  <a:cubicBezTo>
                    <a:pt x="101" y="22"/>
                    <a:pt x="80" y="33"/>
                    <a:pt x="74" y="3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35" name="Freeform 1091"/>
            <p:cNvSpPr>
              <a:spLocks/>
            </p:cNvSpPr>
            <p:nvPr/>
          </p:nvSpPr>
          <p:spPr bwMode="auto">
            <a:xfrm>
              <a:off x="6948845" y="4377977"/>
              <a:ext cx="14449" cy="27693"/>
            </a:xfrm>
            <a:custGeom>
              <a:avLst/>
              <a:gdLst>
                <a:gd name="T0" fmla="*/ 3 w 19"/>
                <a:gd name="T1" fmla="*/ 9 h 36"/>
                <a:gd name="T2" fmla="*/ 7 w 19"/>
                <a:gd name="T3" fmla="*/ 36 h 36"/>
                <a:gd name="T4" fmla="*/ 19 w 19"/>
                <a:gd name="T5" fmla="*/ 29 h 36"/>
                <a:gd name="T6" fmla="*/ 18 w 19"/>
                <a:gd name="T7" fmla="*/ 18 h 36"/>
                <a:gd name="T8" fmla="*/ 3 w 19"/>
                <a:gd name="T9" fmla="*/ 9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36">
                  <a:moveTo>
                    <a:pt x="3" y="9"/>
                  </a:moveTo>
                  <a:cubicBezTo>
                    <a:pt x="0" y="15"/>
                    <a:pt x="7" y="29"/>
                    <a:pt x="7" y="36"/>
                  </a:cubicBezTo>
                  <a:cubicBezTo>
                    <a:pt x="13" y="36"/>
                    <a:pt x="17" y="34"/>
                    <a:pt x="19" y="29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15" y="13"/>
                    <a:pt x="8" y="0"/>
                    <a:pt x="3" y="9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36" name="Freeform 1092"/>
            <p:cNvSpPr>
              <a:spLocks/>
            </p:cNvSpPr>
            <p:nvPr/>
          </p:nvSpPr>
          <p:spPr bwMode="auto">
            <a:xfrm>
              <a:off x="6876602" y="4374364"/>
              <a:ext cx="14449" cy="19265"/>
            </a:xfrm>
            <a:custGeom>
              <a:avLst/>
              <a:gdLst>
                <a:gd name="T0" fmla="*/ 9 w 19"/>
                <a:gd name="T1" fmla="*/ 23 h 25"/>
                <a:gd name="T2" fmla="*/ 17 w 19"/>
                <a:gd name="T3" fmla="*/ 11 h 25"/>
                <a:gd name="T4" fmla="*/ 5 w 19"/>
                <a:gd name="T5" fmla="*/ 4 h 25"/>
                <a:gd name="T6" fmla="*/ 1 w 19"/>
                <a:gd name="T7" fmla="*/ 25 h 25"/>
                <a:gd name="T8" fmla="*/ 9 w 19"/>
                <a:gd name="T9" fmla="*/ 23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25">
                  <a:moveTo>
                    <a:pt x="9" y="23"/>
                  </a:moveTo>
                  <a:cubicBezTo>
                    <a:pt x="17" y="11"/>
                    <a:pt x="17" y="11"/>
                    <a:pt x="17" y="11"/>
                  </a:cubicBezTo>
                  <a:cubicBezTo>
                    <a:pt x="19" y="3"/>
                    <a:pt x="11" y="0"/>
                    <a:pt x="5" y="4"/>
                  </a:cubicBezTo>
                  <a:cubicBezTo>
                    <a:pt x="0" y="8"/>
                    <a:pt x="1" y="19"/>
                    <a:pt x="1" y="25"/>
                  </a:cubicBezTo>
                  <a:cubicBezTo>
                    <a:pt x="4" y="23"/>
                    <a:pt x="9" y="22"/>
                    <a:pt x="9" y="23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37" name="Freeform 1093"/>
            <p:cNvSpPr>
              <a:spLocks/>
            </p:cNvSpPr>
            <p:nvPr/>
          </p:nvSpPr>
          <p:spPr bwMode="auto">
            <a:xfrm>
              <a:off x="7229389" y="4442996"/>
              <a:ext cx="185424" cy="191444"/>
            </a:xfrm>
            <a:custGeom>
              <a:avLst/>
              <a:gdLst>
                <a:gd name="T0" fmla="*/ 231 w 240"/>
                <a:gd name="T1" fmla="*/ 46 h 248"/>
                <a:gd name="T2" fmla="*/ 214 w 240"/>
                <a:gd name="T3" fmla="*/ 37 h 248"/>
                <a:gd name="T4" fmla="*/ 210 w 240"/>
                <a:gd name="T5" fmla="*/ 7 h 248"/>
                <a:gd name="T6" fmla="*/ 196 w 240"/>
                <a:gd name="T7" fmla="*/ 26 h 248"/>
                <a:gd name="T8" fmla="*/ 162 w 240"/>
                <a:gd name="T9" fmla="*/ 73 h 248"/>
                <a:gd name="T10" fmla="*/ 119 w 240"/>
                <a:gd name="T11" fmla="*/ 116 h 248"/>
                <a:gd name="T12" fmla="*/ 59 w 240"/>
                <a:gd name="T13" fmla="*/ 147 h 248"/>
                <a:gd name="T14" fmla="*/ 16 w 240"/>
                <a:gd name="T15" fmla="*/ 188 h 248"/>
                <a:gd name="T16" fmla="*/ 1 w 240"/>
                <a:gd name="T17" fmla="*/ 215 h 248"/>
                <a:gd name="T18" fmla="*/ 6 w 240"/>
                <a:gd name="T19" fmla="*/ 228 h 248"/>
                <a:gd name="T20" fmla="*/ 21 w 240"/>
                <a:gd name="T21" fmla="*/ 225 h 248"/>
                <a:gd name="T22" fmla="*/ 39 w 240"/>
                <a:gd name="T23" fmla="*/ 246 h 248"/>
                <a:gd name="T24" fmla="*/ 85 w 240"/>
                <a:gd name="T25" fmla="*/ 216 h 248"/>
                <a:gd name="T26" fmla="*/ 123 w 240"/>
                <a:gd name="T27" fmla="*/ 165 h 248"/>
                <a:gd name="T28" fmla="*/ 165 w 240"/>
                <a:gd name="T29" fmla="*/ 120 h 248"/>
                <a:gd name="T30" fmla="*/ 217 w 240"/>
                <a:gd name="T31" fmla="*/ 79 h 248"/>
                <a:gd name="T32" fmla="*/ 240 w 240"/>
                <a:gd name="T33" fmla="*/ 47 h 248"/>
                <a:gd name="T34" fmla="*/ 231 w 240"/>
                <a:gd name="T35" fmla="*/ 46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0" h="248">
                  <a:moveTo>
                    <a:pt x="231" y="46"/>
                  </a:moveTo>
                  <a:cubicBezTo>
                    <a:pt x="225" y="43"/>
                    <a:pt x="224" y="28"/>
                    <a:pt x="214" y="37"/>
                  </a:cubicBezTo>
                  <a:cubicBezTo>
                    <a:pt x="212" y="33"/>
                    <a:pt x="213" y="9"/>
                    <a:pt x="210" y="7"/>
                  </a:cubicBezTo>
                  <a:cubicBezTo>
                    <a:pt x="202" y="0"/>
                    <a:pt x="198" y="22"/>
                    <a:pt x="196" y="26"/>
                  </a:cubicBezTo>
                  <a:cubicBezTo>
                    <a:pt x="189" y="43"/>
                    <a:pt x="173" y="59"/>
                    <a:pt x="162" y="73"/>
                  </a:cubicBezTo>
                  <a:cubicBezTo>
                    <a:pt x="149" y="89"/>
                    <a:pt x="135" y="103"/>
                    <a:pt x="119" y="116"/>
                  </a:cubicBezTo>
                  <a:cubicBezTo>
                    <a:pt x="100" y="131"/>
                    <a:pt x="77" y="133"/>
                    <a:pt x="59" y="147"/>
                  </a:cubicBezTo>
                  <a:cubicBezTo>
                    <a:pt x="43" y="159"/>
                    <a:pt x="30" y="174"/>
                    <a:pt x="16" y="188"/>
                  </a:cubicBezTo>
                  <a:cubicBezTo>
                    <a:pt x="8" y="197"/>
                    <a:pt x="1" y="202"/>
                    <a:pt x="1" y="215"/>
                  </a:cubicBezTo>
                  <a:cubicBezTo>
                    <a:pt x="1" y="222"/>
                    <a:pt x="0" y="225"/>
                    <a:pt x="6" y="228"/>
                  </a:cubicBezTo>
                  <a:cubicBezTo>
                    <a:pt x="12" y="231"/>
                    <a:pt x="17" y="224"/>
                    <a:pt x="21" y="225"/>
                  </a:cubicBezTo>
                  <a:cubicBezTo>
                    <a:pt x="32" y="229"/>
                    <a:pt x="28" y="244"/>
                    <a:pt x="39" y="246"/>
                  </a:cubicBezTo>
                  <a:cubicBezTo>
                    <a:pt x="52" y="248"/>
                    <a:pt x="76" y="223"/>
                    <a:pt x="85" y="216"/>
                  </a:cubicBezTo>
                  <a:cubicBezTo>
                    <a:pt x="102" y="202"/>
                    <a:pt x="117" y="186"/>
                    <a:pt x="123" y="165"/>
                  </a:cubicBezTo>
                  <a:cubicBezTo>
                    <a:pt x="130" y="145"/>
                    <a:pt x="150" y="134"/>
                    <a:pt x="165" y="120"/>
                  </a:cubicBezTo>
                  <a:cubicBezTo>
                    <a:pt x="181" y="105"/>
                    <a:pt x="203" y="94"/>
                    <a:pt x="217" y="79"/>
                  </a:cubicBezTo>
                  <a:cubicBezTo>
                    <a:pt x="225" y="71"/>
                    <a:pt x="230" y="54"/>
                    <a:pt x="240" y="47"/>
                  </a:cubicBezTo>
                  <a:cubicBezTo>
                    <a:pt x="237" y="47"/>
                    <a:pt x="233" y="47"/>
                    <a:pt x="231" y="46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38" name="Freeform 1094"/>
            <p:cNvSpPr>
              <a:spLocks/>
            </p:cNvSpPr>
            <p:nvPr/>
          </p:nvSpPr>
          <p:spPr bwMode="auto">
            <a:xfrm>
              <a:off x="7420834" y="4275632"/>
              <a:ext cx="99937" cy="213117"/>
            </a:xfrm>
            <a:custGeom>
              <a:avLst/>
              <a:gdLst>
                <a:gd name="T0" fmla="*/ 76 w 130"/>
                <a:gd name="T1" fmla="*/ 127 h 275"/>
                <a:gd name="T2" fmla="*/ 74 w 130"/>
                <a:gd name="T3" fmla="*/ 88 h 275"/>
                <a:gd name="T4" fmla="*/ 64 w 130"/>
                <a:gd name="T5" fmla="*/ 97 h 275"/>
                <a:gd name="T6" fmla="*/ 49 w 130"/>
                <a:gd name="T7" fmla="*/ 73 h 275"/>
                <a:gd name="T8" fmla="*/ 47 w 130"/>
                <a:gd name="T9" fmla="*/ 57 h 275"/>
                <a:gd name="T10" fmla="*/ 53 w 130"/>
                <a:gd name="T11" fmla="*/ 42 h 275"/>
                <a:gd name="T12" fmla="*/ 36 w 130"/>
                <a:gd name="T13" fmla="*/ 20 h 275"/>
                <a:gd name="T14" fmla="*/ 23 w 130"/>
                <a:gd name="T15" fmla="*/ 0 h 275"/>
                <a:gd name="T16" fmla="*/ 41 w 130"/>
                <a:gd name="T17" fmla="*/ 63 h 275"/>
                <a:gd name="T18" fmla="*/ 44 w 130"/>
                <a:gd name="T19" fmla="*/ 126 h 275"/>
                <a:gd name="T20" fmla="*/ 13 w 130"/>
                <a:gd name="T21" fmla="*/ 176 h 275"/>
                <a:gd name="T22" fmla="*/ 2 w 130"/>
                <a:gd name="T23" fmla="*/ 180 h 275"/>
                <a:gd name="T24" fmla="*/ 6 w 130"/>
                <a:gd name="T25" fmla="*/ 194 h 275"/>
                <a:gd name="T26" fmla="*/ 21 w 130"/>
                <a:gd name="T27" fmla="*/ 213 h 275"/>
                <a:gd name="T28" fmla="*/ 4 w 130"/>
                <a:gd name="T29" fmla="*/ 257 h 275"/>
                <a:gd name="T30" fmla="*/ 4 w 130"/>
                <a:gd name="T31" fmla="*/ 258 h 275"/>
                <a:gd name="T32" fmla="*/ 4 w 130"/>
                <a:gd name="T33" fmla="*/ 258 h 275"/>
                <a:gd name="T34" fmla="*/ 16 w 130"/>
                <a:gd name="T35" fmla="*/ 271 h 275"/>
                <a:gd name="T36" fmla="*/ 31 w 130"/>
                <a:gd name="T37" fmla="*/ 258 h 275"/>
                <a:gd name="T38" fmla="*/ 64 w 130"/>
                <a:gd name="T39" fmla="*/ 218 h 275"/>
                <a:gd name="T40" fmla="*/ 90 w 130"/>
                <a:gd name="T41" fmla="*/ 170 h 275"/>
                <a:gd name="T42" fmla="*/ 122 w 130"/>
                <a:gd name="T43" fmla="*/ 117 h 275"/>
                <a:gd name="T44" fmla="*/ 76 w 130"/>
                <a:gd name="T45" fmla="*/ 127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30" h="275">
                  <a:moveTo>
                    <a:pt x="76" y="127"/>
                  </a:moveTo>
                  <a:cubicBezTo>
                    <a:pt x="69" y="115"/>
                    <a:pt x="74" y="101"/>
                    <a:pt x="74" y="88"/>
                  </a:cubicBezTo>
                  <a:cubicBezTo>
                    <a:pt x="72" y="65"/>
                    <a:pt x="60" y="83"/>
                    <a:pt x="64" y="97"/>
                  </a:cubicBezTo>
                  <a:cubicBezTo>
                    <a:pt x="52" y="97"/>
                    <a:pt x="51" y="82"/>
                    <a:pt x="49" y="73"/>
                  </a:cubicBezTo>
                  <a:cubicBezTo>
                    <a:pt x="48" y="68"/>
                    <a:pt x="46" y="62"/>
                    <a:pt x="47" y="57"/>
                  </a:cubicBezTo>
                  <a:cubicBezTo>
                    <a:pt x="47" y="52"/>
                    <a:pt x="53" y="47"/>
                    <a:pt x="53" y="42"/>
                  </a:cubicBezTo>
                  <a:cubicBezTo>
                    <a:pt x="55" y="28"/>
                    <a:pt x="44" y="28"/>
                    <a:pt x="36" y="20"/>
                  </a:cubicBezTo>
                  <a:cubicBezTo>
                    <a:pt x="31" y="14"/>
                    <a:pt x="32" y="1"/>
                    <a:pt x="23" y="0"/>
                  </a:cubicBezTo>
                  <a:cubicBezTo>
                    <a:pt x="21" y="20"/>
                    <a:pt x="33" y="45"/>
                    <a:pt x="41" y="63"/>
                  </a:cubicBezTo>
                  <a:cubicBezTo>
                    <a:pt x="48" y="82"/>
                    <a:pt x="50" y="107"/>
                    <a:pt x="44" y="126"/>
                  </a:cubicBezTo>
                  <a:cubicBezTo>
                    <a:pt x="40" y="143"/>
                    <a:pt x="31" y="169"/>
                    <a:pt x="13" y="176"/>
                  </a:cubicBezTo>
                  <a:cubicBezTo>
                    <a:pt x="7" y="178"/>
                    <a:pt x="6" y="172"/>
                    <a:pt x="2" y="180"/>
                  </a:cubicBezTo>
                  <a:cubicBezTo>
                    <a:pt x="0" y="186"/>
                    <a:pt x="3" y="189"/>
                    <a:pt x="6" y="194"/>
                  </a:cubicBezTo>
                  <a:cubicBezTo>
                    <a:pt x="13" y="202"/>
                    <a:pt x="18" y="203"/>
                    <a:pt x="21" y="213"/>
                  </a:cubicBezTo>
                  <a:cubicBezTo>
                    <a:pt x="26" y="229"/>
                    <a:pt x="18" y="248"/>
                    <a:pt x="4" y="257"/>
                  </a:cubicBezTo>
                  <a:cubicBezTo>
                    <a:pt x="4" y="257"/>
                    <a:pt x="4" y="258"/>
                    <a:pt x="4" y="258"/>
                  </a:cubicBezTo>
                  <a:cubicBezTo>
                    <a:pt x="4" y="258"/>
                    <a:pt x="4" y="258"/>
                    <a:pt x="4" y="258"/>
                  </a:cubicBezTo>
                  <a:cubicBezTo>
                    <a:pt x="7" y="261"/>
                    <a:pt x="13" y="269"/>
                    <a:pt x="16" y="271"/>
                  </a:cubicBezTo>
                  <a:cubicBezTo>
                    <a:pt x="27" y="275"/>
                    <a:pt x="27" y="266"/>
                    <a:pt x="31" y="258"/>
                  </a:cubicBezTo>
                  <a:cubicBezTo>
                    <a:pt x="39" y="241"/>
                    <a:pt x="56" y="233"/>
                    <a:pt x="64" y="218"/>
                  </a:cubicBezTo>
                  <a:cubicBezTo>
                    <a:pt x="72" y="204"/>
                    <a:pt x="75" y="177"/>
                    <a:pt x="90" y="170"/>
                  </a:cubicBezTo>
                  <a:cubicBezTo>
                    <a:pt x="124" y="155"/>
                    <a:pt x="130" y="132"/>
                    <a:pt x="122" y="117"/>
                  </a:cubicBezTo>
                  <a:cubicBezTo>
                    <a:pt x="108" y="130"/>
                    <a:pt x="92" y="154"/>
                    <a:pt x="76" y="127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39" name="Freeform 1095"/>
            <p:cNvSpPr>
              <a:spLocks/>
            </p:cNvSpPr>
            <p:nvPr/>
          </p:nvSpPr>
          <p:spPr bwMode="auto">
            <a:xfrm>
              <a:off x="7414814" y="4475505"/>
              <a:ext cx="8429" cy="3612"/>
            </a:xfrm>
            <a:custGeom>
              <a:avLst/>
              <a:gdLst>
                <a:gd name="T0" fmla="*/ 12 w 12"/>
                <a:gd name="T1" fmla="*/ 0 h 4"/>
                <a:gd name="T2" fmla="*/ 0 w 12"/>
                <a:gd name="T3" fmla="*/ 4 h 4"/>
                <a:gd name="T4" fmla="*/ 12 w 12"/>
                <a:gd name="T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4">
                  <a:moveTo>
                    <a:pt x="12" y="0"/>
                  </a:moveTo>
                  <a:cubicBezTo>
                    <a:pt x="7" y="0"/>
                    <a:pt x="4" y="1"/>
                    <a:pt x="0" y="4"/>
                  </a:cubicBezTo>
                  <a:cubicBezTo>
                    <a:pt x="5" y="3"/>
                    <a:pt x="9" y="1"/>
                    <a:pt x="12" y="0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40" name="Freeform 1096"/>
            <p:cNvSpPr>
              <a:spLocks/>
            </p:cNvSpPr>
            <p:nvPr/>
          </p:nvSpPr>
          <p:spPr bwMode="auto">
            <a:xfrm>
              <a:off x="7229389" y="4621196"/>
              <a:ext cx="19265" cy="32509"/>
            </a:xfrm>
            <a:custGeom>
              <a:avLst/>
              <a:gdLst>
                <a:gd name="T0" fmla="*/ 2 w 25"/>
                <a:gd name="T1" fmla="*/ 40 h 42"/>
                <a:gd name="T2" fmla="*/ 21 w 25"/>
                <a:gd name="T3" fmla="*/ 27 h 42"/>
                <a:gd name="T4" fmla="*/ 25 w 25"/>
                <a:gd name="T5" fmla="*/ 16 h 42"/>
                <a:gd name="T6" fmla="*/ 2 w 25"/>
                <a:gd name="T7" fmla="*/ 4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42">
                  <a:moveTo>
                    <a:pt x="2" y="40"/>
                  </a:moveTo>
                  <a:cubicBezTo>
                    <a:pt x="13" y="42"/>
                    <a:pt x="15" y="32"/>
                    <a:pt x="21" y="27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4" y="0"/>
                    <a:pt x="0" y="30"/>
                    <a:pt x="2" y="40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41" name="Freeform 1097"/>
            <p:cNvSpPr>
              <a:spLocks/>
            </p:cNvSpPr>
            <p:nvPr/>
          </p:nvSpPr>
          <p:spPr bwMode="auto">
            <a:xfrm>
              <a:off x="7329326" y="3901171"/>
              <a:ext cx="68631" cy="69835"/>
            </a:xfrm>
            <a:custGeom>
              <a:avLst/>
              <a:gdLst>
                <a:gd name="T0" fmla="*/ 21 w 89"/>
                <a:gd name="T1" fmla="*/ 29 h 91"/>
                <a:gd name="T2" fmla="*/ 38 w 89"/>
                <a:gd name="T3" fmla="*/ 50 h 91"/>
                <a:gd name="T4" fmla="*/ 59 w 89"/>
                <a:gd name="T5" fmla="*/ 71 h 91"/>
                <a:gd name="T6" fmla="*/ 74 w 89"/>
                <a:gd name="T7" fmla="*/ 91 h 91"/>
                <a:gd name="T8" fmla="*/ 84 w 89"/>
                <a:gd name="T9" fmla="*/ 79 h 91"/>
                <a:gd name="T10" fmla="*/ 47 w 89"/>
                <a:gd name="T11" fmla="*/ 39 h 91"/>
                <a:gd name="T12" fmla="*/ 43 w 89"/>
                <a:gd name="T13" fmla="*/ 26 h 91"/>
                <a:gd name="T14" fmla="*/ 20 w 89"/>
                <a:gd name="T15" fmla="*/ 15 h 91"/>
                <a:gd name="T16" fmla="*/ 6 w 89"/>
                <a:gd name="T17" fmla="*/ 10 h 91"/>
                <a:gd name="T18" fmla="*/ 21 w 89"/>
                <a:gd name="T19" fmla="*/ 29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9" h="91">
                  <a:moveTo>
                    <a:pt x="21" y="29"/>
                  </a:moveTo>
                  <a:cubicBezTo>
                    <a:pt x="27" y="35"/>
                    <a:pt x="32" y="43"/>
                    <a:pt x="38" y="50"/>
                  </a:cubicBezTo>
                  <a:cubicBezTo>
                    <a:pt x="44" y="59"/>
                    <a:pt x="52" y="63"/>
                    <a:pt x="59" y="71"/>
                  </a:cubicBezTo>
                  <a:cubicBezTo>
                    <a:pt x="65" y="77"/>
                    <a:pt x="67" y="86"/>
                    <a:pt x="74" y="91"/>
                  </a:cubicBezTo>
                  <a:cubicBezTo>
                    <a:pt x="72" y="83"/>
                    <a:pt x="75" y="77"/>
                    <a:pt x="84" y="79"/>
                  </a:cubicBezTo>
                  <a:cubicBezTo>
                    <a:pt x="89" y="64"/>
                    <a:pt x="54" y="51"/>
                    <a:pt x="47" y="39"/>
                  </a:cubicBezTo>
                  <a:cubicBezTo>
                    <a:pt x="49" y="38"/>
                    <a:pt x="43" y="26"/>
                    <a:pt x="43" y="26"/>
                  </a:cubicBezTo>
                  <a:cubicBezTo>
                    <a:pt x="39" y="22"/>
                    <a:pt x="17" y="0"/>
                    <a:pt x="20" y="15"/>
                  </a:cubicBezTo>
                  <a:cubicBezTo>
                    <a:pt x="15" y="15"/>
                    <a:pt x="11" y="12"/>
                    <a:pt x="6" y="10"/>
                  </a:cubicBezTo>
                  <a:cubicBezTo>
                    <a:pt x="0" y="20"/>
                    <a:pt x="15" y="24"/>
                    <a:pt x="21" y="29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42" name="Freeform 1098"/>
            <p:cNvSpPr>
              <a:spLocks/>
            </p:cNvSpPr>
            <p:nvPr/>
          </p:nvSpPr>
          <p:spPr bwMode="auto">
            <a:xfrm>
              <a:off x="7620707" y="3825316"/>
              <a:ext cx="32510" cy="27693"/>
            </a:xfrm>
            <a:custGeom>
              <a:avLst/>
              <a:gdLst>
                <a:gd name="T0" fmla="*/ 32 w 42"/>
                <a:gd name="T1" fmla="*/ 9 h 36"/>
                <a:gd name="T2" fmla="*/ 0 w 42"/>
                <a:gd name="T3" fmla="*/ 25 h 36"/>
                <a:gd name="T4" fmla="*/ 6 w 42"/>
                <a:gd name="T5" fmla="*/ 36 h 36"/>
                <a:gd name="T6" fmla="*/ 32 w 42"/>
                <a:gd name="T7" fmla="*/ 9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2" h="36">
                  <a:moveTo>
                    <a:pt x="32" y="9"/>
                  </a:moveTo>
                  <a:cubicBezTo>
                    <a:pt x="25" y="0"/>
                    <a:pt x="1" y="27"/>
                    <a:pt x="0" y="25"/>
                  </a:cubicBezTo>
                  <a:cubicBezTo>
                    <a:pt x="6" y="36"/>
                    <a:pt x="6" y="36"/>
                    <a:pt x="6" y="36"/>
                  </a:cubicBezTo>
                  <a:cubicBezTo>
                    <a:pt x="8" y="26"/>
                    <a:pt x="42" y="21"/>
                    <a:pt x="32" y="9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43" name="Freeform 1099"/>
            <p:cNvSpPr>
              <a:spLocks/>
            </p:cNvSpPr>
            <p:nvPr/>
          </p:nvSpPr>
          <p:spPr bwMode="auto">
            <a:xfrm>
              <a:off x="7588197" y="3853009"/>
              <a:ext cx="40938" cy="30101"/>
            </a:xfrm>
            <a:custGeom>
              <a:avLst/>
              <a:gdLst>
                <a:gd name="T0" fmla="*/ 29 w 53"/>
                <a:gd name="T1" fmla="*/ 9 h 39"/>
                <a:gd name="T2" fmla="*/ 9 w 53"/>
                <a:gd name="T3" fmla="*/ 11 h 39"/>
                <a:gd name="T4" fmla="*/ 18 w 53"/>
                <a:gd name="T5" fmla="*/ 25 h 39"/>
                <a:gd name="T6" fmla="*/ 35 w 53"/>
                <a:gd name="T7" fmla="*/ 38 h 39"/>
                <a:gd name="T8" fmla="*/ 37 w 53"/>
                <a:gd name="T9" fmla="*/ 35 h 39"/>
                <a:gd name="T10" fmla="*/ 34 w 53"/>
                <a:gd name="T11" fmla="*/ 36 h 39"/>
                <a:gd name="T12" fmla="*/ 38 w 53"/>
                <a:gd name="T13" fmla="*/ 25 h 39"/>
                <a:gd name="T14" fmla="*/ 52 w 53"/>
                <a:gd name="T15" fmla="*/ 15 h 39"/>
                <a:gd name="T16" fmla="*/ 53 w 53"/>
                <a:gd name="T17" fmla="*/ 12 h 39"/>
                <a:gd name="T18" fmla="*/ 29 w 53"/>
                <a:gd name="T19" fmla="*/ 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3" h="39">
                  <a:moveTo>
                    <a:pt x="29" y="9"/>
                  </a:moveTo>
                  <a:cubicBezTo>
                    <a:pt x="22" y="8"/>
                    <a:pt x="17" y="0"/>
                    <a:pt x="9" y="11"/>
                  </a:cubicBezTo>
                  <a:cubicBezTo>
                    <a:pt x="0" y="23"/>
                    <a:pt x="12" y="21"/>
                    <a:pt x="18" y="25"/>
                  </a:cubicBezTo>
                  <a:cubicBezTo>
                    <a:pt x="24" y="29"/>
                    <a:pt x="29" y="39"/>
                    <a:pt x="35" y="38"/>
                  </a:cubicBezTo>
                  <a:cubicBezTo>
                    <a:pt x="36" y="37"/>
                    <a:pt x="36" y="36"/>
                    <a:pt x="37" y="35"/>
                  </a:cubicBezTo>
                  <a:cubicBezTo>
                    <a:pt x="36" y="33"/>
                    <a:pt x="36" y="36"/>
                    <a:pt x="34" y="36"/>
                  </a:cubicBezTo>
                  <a:cubicBezTo>
                    <a:pt x="38" y="25"/>
                    <a:pt x="38" y="25"/>
                    <a:pt x="38" y="25"/>
                  </a:cubicBezTo>
                  <a:cubicBezTo>
                    <a:pt x="40" y="19"/>
                    <a:pt x="45" y="15"/>
                    <a:pt x="52" y="15"/>
                  </a:cubicBezTo>
                  <a:cubicBezTo>
                    <a:pt x="52" y="14"/>
                    <a:pt x="52" y="13"/>
                    <a:pt x="53" y="12"/>
                  </a:cubicBezTo>
                  <a:cubicBezTo>
                    <a:pt x="46" y="5"/>
                    <a:pt x="38" y="10"/>
                    <a:pt x="29" y="9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44" name="Freeform 1100"/>
            <p:cNvSpPr>
              <a:spLocks/>
            </p:cNvSpPr>
            <p:nvPr/>
          </p:nvSpPr>
          <p:spPr bwMode="auto">
            <a:xfrm>
              <a:off x="7077678" y="3579689"/>
              <a:ext cx="105957" cy="44550"/>
            </a:xfrm>
            <a:custGeom>
              <a:avLst/>
              <a:gdLst>
                <a:gd name="T0" fmla="*/ 117 w 137"/>
                <a:gd name="T1" fmla="*/ 9 h 57"/>
                <a:gd name="T2" fmla="*/ 94 w 137"/>
                <a:gd name="T3" fmla="*/ 1 h 57"/>
                <a:gd name="T4" fmla="*/ 93 w 137"/>
                <a:gd name="T5" fmla="*/ 7 h 57"/>
                <a:gd name="T6" fmla="*/ 74 w 137"/>
                <a:gd name="T7" fmla="*/ 10 h 57"/>
                <a:gd name="T8" fmla="*/ 79 w 137"/>
                <a:gd name="T9" fmla="*/ 27 h 57"/>
                <a:gd name="T10" fmla="*/ 63 w 137"/>
                <a:gd name="T11" fmla="*/ 30 h 57"/>
                <a:gd name="T12" fmla="*/ 53 w 137"/>
                <a:gd name="T13" fmla="*/ 41 h 57"/>
                <a:gd name="T14" fmla="*/ 47 w 137"/>
                <a:gd name="T15" fmla="*/ 38 h 57"/>
                <a:gd name="T16" fmla="*/ 43 w 137"/>
                <a:gd name="T17" fmla="*/ 42 h 57"/>
                <a:gd name="T18" fmla="*/ 0 w 137"/>
                <a:gd name="T19" fmla="*/ 45 h 57"/>
                <a:gd name="T20" fmla="*/ 38 w 137"/>
                <a:gd name="T21" fmla="*/ 56 h 57"/>
                <a:gd name="T22" fmla="*/ 58 w 137"/>
                <a:gd name="T23" fmla="*/ 51 h 57"/>
                <a:gd name="T24" fmla="*/ 76 w 137"/>
                <a:gd name="T25" fmla="*/ 50 h 57"/>
                <a:gd name="T26" fmla="*/ 89 w 137"/>
                <a:gd name="T27" fmla="*/ 37 h 57"/>
                <a:gd name="T28" fmla="*/ 97 w 137"/>
                <a:gd name="T29" fmla="*/ 21 h 57"/>
                <a:gd name="T30" fmla="*/ 137 w 137"/>
                <a:gd name="T31" fmla="*/ 11 h 57"/>
                <a:gd name="T32" fmla="*/ 117 w 137"/>
                <a:gd name="T33" fmla="*/ 9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7" h="57">
                  <a:moveTo>
                    <a:pt x="117" y="9"/>
                  </a:moveTo>
                  <a:cubicBezTo>
                    <a:pt x="108" y="8"/>
                    <a:pt x="105" y="0"/>
                    <a:pt x="94" y="1"/>
                  </a:cubicBezTo>
                  <a:cubicBezTo>
                    <a:pt x="94" y="4"/>
                    <a:pt x="93" y="5"/>
                    <a:pt x="93" y="7"/>
                  </a:cubicBezTo>
                  <a:cubicBezTo>
                    <a:pt x="87" y="8"/>
                    <a:pt x="76" y="3"/>
                    <a:pt x="74" y="10"/>
                  </a:cubicBezTo>
                  <a:cubicBezTo>
                    <a:pt x="72" y="18"/>
                    <a:pt x="86" y="20"/>
                    <a:pt x="79" y="27"/>
                  </a:cubicBezTo>
                  <a:cubicBezTo>
                    <a:pt x="77" y="30"/>
                    <a:pt x="67" y="28"/>
                    <a:pt x="63" y="30"/>
                  </a:cubicBezTo>
                  <a:cubicBezTo>
                    <a:pt x="58" y="33"/>
                    <a:pt x="63" y="41"/>
                    <a:pt x="53" y="41"/>
                  </a:cubicBezTo>
                  <a:cubicBezTo>
                    <a:pt x="51" y="39"/>
                    <a:pt x="49" y="38"/>
                    <a:pt x="47" y="38"/>
                  </a:cubicBezTo>
                  <a:cubicBezTo>
                    <a:pt x="46" y="39"/>
                    <a:pt x="44" y="40"/>
                    <a:pt x="43" y="42"/>
                  </a:cubicBezTo>
                  <a:cubicBezTo>
                    <a:pt x="35" y="37"/>
                    <a:pt x="5" y="38"/>
                    <a:pt x="0" y="45"/>
                  </a:cubicBezTo>
                  <a:cubicBezTo>
                    <a:pt x="7" y="57"/>
                    <a:pt x="27" y="57"/>
                    <a:pt x="38" y="56"/>
                  </a:cubicBezTo>
                  <a:cubicBezTo>
                    <a:pt x="46" y="55"/>
                    <a:pt x="51" y="52"/>
                    <a:pt x="58" y="51"/>
                  </a:cubicBezTo>
                  <a:cubicBezTo>
                    <a:pt x="65" y="49"/>
                    <a:pt x="71" y="52"/>
                    <a:pt x="76" y="50"/>
                  </a:cubicBezTo>
                  <a:cubicBezTo>
                    <a:pt x="76" y="50"/>
                    <a:pt x="89" y="37"/>
                    <a:pt x="89" y="37"/>
                  </a:cubicBezTo>
                  <a:cubicBezTo>
                    <a:pt x="93" y="31"/>
                    <a:pt x="91" y="26"/>
                    <a:pt x="97" y="21"/>
                  </a:cubicBezTo>
                  <a:cubicBezTo>
                    <a:pt x="103" y="15"/>
                    <a:pt x="127" y="11"/>
                    <a:pt x="137" y="11"/>
                  </a:cubicBezTo>
                  <a:cubicBezTo>
                    <a:pt x="132" y="0"/>
                    <a:pt x="124" y="10"/>
                    <a:pt x="117" y="9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45" name="Freeform 1101"/>
            <p:cNvSpPr>
              <a:spLocks/>
            </p:cNvSpPr>
            <p:nvPr/>
          </p:nvSpPr>
          <p:spPr bwMode="auto">
            <a:xfrm>
              <a:off x="6510569" y="3029436"/>
              <a:ext cx="49367" cy="56590"/>
            </a:xfrm>
            <a:custGeom>
              <a:avLst/>
              <a:gdLst>
                <a:gd name="T0" fmla="*/ 42 w 65"/>
                <a:gd name="T1" fmla="*/ 16 h 72"/>
                <a:gd name="T2" fmla="*/ 36 w 65"/>
                <a:gd name="T3" fmla="*/ 33 h 72"/>
                <a:gd name="T4" fmla="*/ 22 w 65"/>
                <a:gd name="T5" fmla="*/ 46 h 72"/>
                <a:gd name="T6" fmla="*/ 36 w 65"/>
                <a:gd name="T7" fmla="*/ 67 h 72"/>
                <a:gd name="T8" fmla="*/ 55 w 65"/>
                <a:gd name="T9" fmla="*/ 48 h 72"/>
                <a:gd name="T10" fmla="*/ 63 w 65"/>
                <a:gd name="T11" fmla="*/ 35 h 72"/>
                <a:gd name="T12" fmla="*/ 42 w 65"/>
                <a:gd name="T13" fmla="*/ 16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" h="72">
                  <a:moveTo>
                    <a:pt x="42" y="16"/>
                  </a:moveTo>
                  <a:cubicBezTo>
                    <a:pt x="39" y="20"/>
                    <a:pt x="38" y="29"/>
                    <a:pt x="36" y="33"/>
                  </a:cubicBezTo>
                  <a:cubicBezTo>
                    <a:pt x="31" y="45"/>
                    <a:pt x="32" y="39"/>
                    <a:pt x="22" y="46"/>
                  </a:cubicBezTo>
                  <a:cubicBezTo>
                    <a:pt x="0" y="59"/>
                    <a:pt x="25" y="64"/>
                    <a:pt x="36" y="67"/>
                  </a:cubicBezTo>
                  <a:cubicBezTo>
                    <a:pt x="59" y="72"/>
                    <a:pt x="48" y="55"/>
                    <a:pt x="55" y="48"/>
                  </a:cubicBezTo>
                  <a:cubicBezTo>
                    <a:pt x="63" y="35"/>
                    <a:pt x="63" y="35"/>
                    <a:pt x="63" y="35"/>
                  </a:cubicBezTo>
                  <a:cubicBezTo>
                    <a:pt x="65" y="22"/>
                    <a:pt x="58" y="0"/>
                    <a:pt x="42" y="16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46" name="Freeform 1102"/>
            <p:cNvSpPr>
              <a:spLocks/>
            </p:cNvSpPr>
            <p:nvPr/>
          </p:nvSpPr>
          <p:spPr bwMode="auto">
            <a:xfrm>
              <a:off x="6662280" y="2504468"/>
              <a:ext cx="222750" cy="396134"/>
            </a:xfrm>
            <a:custGeom>
              <a:avLst/>
              <a:gdLst>
                <a:gd name="T0" fmla="*/ 77 w 288"/>
                <a:gd name="T1" fmla="*/ 366 h 512"/>
                <a:gd name="T2" fmla="*/ 17 w 288"/>
                <a:gd name="T3" fmla="*/ 422 h 512"/>
                <a:gd name="T4" fmla="*/ 4 w 288"/>
                <a:gd name="T5" fmla="*/ 441 h 512"/>
                <a:gd name="T6" fmla="*/ 33 w 288"/>
                <a:gd name="T7" fmla="*/ 482 h 512"/>
                <a:gd name="T8" fmla="*/ 62 w 288"/>
                <a:gd name="T9" fmla="*/ 459 h 512"/>
                <a:gd name="T10" fmla="*/ 40 w 288"/>
                <a:gd name="T11" fmla="*/ 422 h 512"/>
                <a:gd name="T12" fmla="*/ 65 w 288"/>
                <a:gd name="T13" fmla="*/ 412 h 512"/>
                <a:gd name="T14" fmla="*/ 68 w 288"/>
                <a:gd name="T15" fmla="*/ 422 h 512"/>
                <a:gd name="T16" fmla="*/ 92 w 288"/>
                <a:gd name="T17" fmla="*/ 436 h 512"/>
                <a:gd name="T18" fmla="*/ 123 w 288"/>
                <a:gd name="T19" fmla="*/ 416 h 512"/>
                <a:gd name="T20" fmla="*/ 130 w 288"/>
                <a:gd name="T21" fmla="*/ 391 h 512"/>
                <a:gd name="T22" fmla="*/ 152 w 288"/>
                <a:gd name="T23" fmla="*/ 415 h 512"/>
                <a:gd name="T24" fmla="*/ 156 w 288"/>
                <a:gd name="T25" fmla="*/ 374 h 512"/>
                <a:gd name="T26" fmla="*/ 230 w 288"/>
                <a:gd name="T27" fmla="*/ 361 h 512"/>
                <a:gd name="T28" fmla="*/ 242 w 288"/>
                <a:gd name="T29" fmla="*/ 334 h 512"/>
                <a:gd name="T30" fmla="*/ 232 w 288"/>
                <a:gd name="T31" fmla="*/ 247 h 512"/>
                <a:gd name="T32" fmla="*/ 235 w 288"/>
                <a:gd name="T33" fmla="*/ 195 h 512"/>
                <a:gd name="T34" fmla="*/ 204 w 288"/>
                <a:gd name="T35" fmla="*/ 152 h 512"/>
                <a:gd name="T36" fmla="*/ 187 w 288"/>
                <a:gd name="T37" fmla="*/ 113 h 512"/>
                <a:gd name="T38" fmla="*/ 215 w 288"/>
                <a:gd name="T39" fmla="*/ 115 h 512"/>
                <a:gd name="T40" fmla="*/ 253 w 288"/>
                <a:gd name="T41" fmla="*/ 103 h 512"/>
                <a:gd name="T42" fmla="*/ 274 w 288"/>
                <a:gd name="T43" fmla="*/ 88 h 512"/>
                <a:gd name="T44" fmla="*/ 277 w 288"/>
                <a:gd name="T45" fmla="*/ 57 h 512"/>
                <a:gd name="T46" fmla="*/ 255 w 288"/>
                <a:gd name="T47" fmla="*/ 53 h 512"/>
                <a:gd name="T48" fmla="*/ 227 w 288"/>
                <a:gd name="T49" fmla="*/ 34 h 512"/>
                <a:gd name="T50" fmla="*/ 195 w 288"/>
                <a:gd name="T51" fmla="*/ 13 h 512"/>
                <a:gd name="T52" fmla="*/ 184 w 288"/>
                <a:gd name="T53" fmla="*/ 25 h 512"/>
                <a:gd name="T54" fmla="*/ 191 w 288"/>
                <a:gd name="T55" fmla="*/ 91 h 512"/>
                <a:gd name="T56" fmla="*/ 171 w 288"/>
                <a:gd name="T57" fmla="*/ 97 h 512"/>
                <a:gd name="T58" fmla="*/ 175 w 288"/>
                <a:gd name="T59" fmla="*/ 135 h 512"/>
                <a:gd name="T60" fmla="*/ 194 w 288"/>
                <a:gd name="T61" fmla="*/ 189 h 512"/>
                <a:gd name="T62" fmla="*/ 195 w 288"/>
                <a:gd name="T63" fmla="*/ 254 h 512"/>
                <a:gd name="T64" fmla="*/ 151 w 288"/>
                <a:gd name="T65" fmla="*/ 314 h 512"/>
                <a:gd name="T66" fmla="*/ 143 w 288"/>
                <a:gd name="T67" fmla="*/ 320 h 512"/>
                <a:gd name="T68" fmla="*/ 104 w 288"/>
                <a:gd name="T69" fmla="*/ 357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88" h="512">
                  <a:moveTo>
                    <a:pt x="93" y="365"/>
                  </a:moveTo>
                  <a:cubicBezTo>
                    <a:pt x="87" y="368"/>
                    <a:pt x="82" y="365"/>
                    <a:pt x="77" y="366"/>
                  </a:cubicBezTo>
                  <a:cubicBezTo>
                    <a:pt x="55" y="370"/>
                    <a:pt x="50" y="395"/>
                    <a:pt x="32" y="407"/>
                  </a:cubicBezTo>
                  <a:cubicBezTo>
                    <a:pt x="22" y="414"/>
                    <a:pt x="22" y="412"/>
                    <a:pt x="17" y="422"/>
                  </a:cubicBezTo>
                  <a:cubicBezTo>
                    <a:pt x="15" y="426"/>
                    <a:pt x="15" y="430"/>
                    <a:pt x="13" y="434"/>
                  </a:cubicBezTo>
                  <a:cubicBezTo>
                    <a:pt x="11" y="437"/>
                    <a:pt x="5" y="437"/>
                    <a:pt x="4" y="441"/>
                  </a:cubicBezTo>
                  <a:cubicBezTo>
                    <a:pt x="0" y="451"/>
                    <a:pt x="12" y="460"/>
                    <a:pt x="19" y="465"/>
                  </a:cubicBezTo>
                  <a:cubicBezTo>
                    <a:pt x="27" y="471"/>
                    <a:pt x="29" y="473"/>
                    <a:pt x="33" y="482"/>
                  </a:cubicBezTo>
                  <a:cubicBezTo>
                    <a:pt x="41" y="499"/>
                    <a:pt x="52" y="512"/>
                    <a:pt x="57" y="486"/>
                  </a:cubicBezTo>
                  <a:cubicBezTo>
                    <a:pt x="59" y="480"/>
                    <a:pt x="58" y="465"/>
                    <a:pt x="62" y="459"/>
                  </a:cubicBezTo>
                  <a:cubicBezTo>
                    <a:pt x="66" y="452"/>
                    <a:pt x="75" y="453"/>
                    <a:pt x="81" y="448"/>
                  </a:cubicBezTo>
                  <a:cubicBezTo>
                    <a:pt x="75" y="442"/>
                    <a:pt x="28" y="435"/>
                    <a:pt x="40" y="422"/>
                  </a:cubicBezTo>
                  <a:cubicBezTo>
                    <a:pt x="44" y="419"/>
                    <a:pt x="50" y="422"/>
                    <a:pt x="55" y="421"/>
                  </a:cubicBezTo>
                  <a:cubicBezTo>
                    <a:pt x="58" y="419"/>
                    <a:pt x="62" y="414"/>
                    <a:pt x="65" y="412"/>
                  </a:cubicBezTo>
                  <a:cubicBezTo>
                    <a:pt x="69" y="410"/>
                    <a:pt x="89" y="396"/>
                    <a:pt x="90" y="406"/>
                  </a:cubicBezTo>
                  <a:cubicBezTo>
                    <a:pt x="90" y="413"/>
                    <a:pt x="70" y="411"/>
                    <a:pt x="68" y="422"/>
                  </a:cubicBezTo>
                  <a:cubicBezTo>
                    <a:pt x="66" y="429"/>
                    <a:pt x="78" y="443"/>
                    <a:pt x="84" y="444"/>
                  </a:cubicBezTo>
                  <a:cubicBezTo>
                    <a:pt x="96" y="445"/>
                    <a:pt x="87" y="441"/>
                    <a:pt x="92" y="436"/>
                  </a:cubicBezTo>
                  <a:cubicBezTo>
                    <a:pt x="98" y="430"/>
                    <a:pt x="97" y="431"/>
                    <a:pt x="105" y="429"/>
                  </a:cubicBezTo>
                  <a:cubicBezTo>
                    <a:pt x="114" y="427"/>
                    <a:pt x="121" y="429"/>
                    <a:pt x="123" y="416"/>
                  </a:cubicBezTo>
                  <a:cubicBezTo>
                    <a:pt x="124" y="408"/>
                    <a:pt x="113" y="398"/>
                    <a:pt x="115" y="393"/>
                  </a:cubicBezTo>
                  <a:cubicBezTo>
                    <a:pt x="117" y="389"/>
                    <a:pt x="126" y="389"/>
                    <a:pt x="130" y="391"/>
                  </a:cubicBezTo>
                  <a:cubicBezTo>
                    <a:pt x="134" y="394"/>
                    <a:pt x="132" y="400"/>
                    <a:pt x="133" y="405"/>
                  </a:cubicBezTo>
                  <a:cubicBezTo>
                    <a:pt x="137" y="418"/>
                    <a:pt x="139" y="425"/>
                    <a:pt x="152" y="415"/>
                  </a:cubicBezTo>
                  <a:cubicBezTo>
                    <a:pt x="156" y="412"/>
                    <a:pt x="168" y="401"/>
                    <a:pt x="168" y="397"/>
                  </a:cubicBezTo>
                  <a:cubicBezTo>
                    <a:pt x="168" y="388"/>
                    <a:pt x="149" y="383"/>
                    <a:pt x="156" y="374"/>
                  </a:cubicBezTo>
                  <a:cubicBezTo>
                    <a:pt x="162" y="366"/>
                    <a:pt x="176" y="379"/>
                    <a:pt x="183" y="382"/>
                  </a:cubicBezTo>
                  <a:cubicBezTo>
                    <a:pt x="211" y="393"/>
                    <a:pt x="205" y="362"/>
                    <a:pt x="230" y="361"/>
                  </a:cubicBezTo>
                  <a:cubicBezTo>
                    <a:pt x="233" y="361"/>
                    <a:pt x="238" y="363"/>
                    <a:pt x="240" y="364"/>
                  </a:cubicBezTo>
                  <a:cubicBezTo>
                    <a:pt x="245" y="356"/>
                    <a:pt x="243" y="343"/>
                    <a:pt x="242" y="334"/>
                  </a:cubicBezTo>
                  <a:cubicBezTo>
                    <a:pt x="239" y="321"/>
                    <a:pt x="240" y="319"/>
                    <a:pt x="243" y="307"/>
                  </a:cubicBezTo>
                  <a:cubicBezTo>
                    <a:pt x="248" y="285"/>
                    <a:pt x="226" y="268"/>
                    <a:pt x="232" y="247"/>
                  </a:cubicBezTo>
                  <a:cubicBezTo>
                    <a:pt x="235" y="236"/>
                    <a:pt x="243" y="233"/>
                    <a:pt x="243" y="220"/>
                  </a:cubicBezTo>
                  <a:cubicBezTo>
                    <a:pt x="243" y="210"/>
                    <a:pt x="239" y="204"/>
                    <a:pt x="235" y="195"/>
                  </a:cubicBezTo>
                  <a:cubicBezTo>
                    <a:pt x="230" y="185"/>
                    <a:pt x="227" y="177"/>
                    <a:pt x="217" y="171"/>
                  </a:cubicBezTo>
                  <a:cubicBezTo>
                    <a:pt x="205" y="163"/>
                    <a:pt x="206" y="166"/>
                    <a:pt x="204" y="152"/>
                  </a:cubicBezTo>
                  <a:cubicBezTo>
                    <a:pt x="202" y="136"/>
                    <a:pt x="198" y="141"/>
                    <a:pt x="187" y="134"/>
                  </a:cubicBezTo>
                  <a:cubicBezTo>
                    <a:pt x="176" y="127"/>
                    <a:pt x="174" y="116"/>
                    <a:pt x="187" y="113"/>
                  </a:cubicBezTo>
                  <a:cubicBezTo>
                    <a:pt x="189" y="113"/>
                    <a:pt x="197" y="115"/>
                    <a:pt x="199" y="115"/>
                  </a:cubicBezTo>
                  <a:cubicBezTo>
                    <a:pt x="205" y="115"/>
                    <a:pt x="209" y="113"/>
                    <a:pt x="215" y="115"/>
                  </a:cubicBezTo>
                  <a:cubicBezTo>
                    <a:pt x="223" y="117"/>
                    <a:pt x="234" y="123"/>
                    <a:pt x="243" y="123"/>
                  </a:cubicBezTo>
                  <a:cubicBezTo>
                    <a:pt x="263" y="123"/>
                    <a:pt x="246" y="115"/>
                    <a:pt x="253" y="103"/>
                  </a:cubicBezTo>
                  <a:cubicBezTo>
                    <a:pt x="256" y="98"/>
                    <a:pt x="260" y="100"/>
                    <a:pt x="264" y="97"/>
                  </a:cubicBezTo>
                  <a:cubicBezTo>
                    <a:pt x="269" y="94"/>
                    <a:pt x="271" y="91"/>
                    <a:pt x="274" y="88"/>
                  </a:cubicBezTo>
                  <a:cubicBezTo>
                    <a:pt x="283" y="81"/>
                    <a:pt x="288" y="80"/>
                    <a:pt x="283" y="67"/>
                  </a:cubicBezTo>
                  <a:cubicBezTo>
                    <a:pt x="282" y="64"/>
                    <a:pt x="278" y="61"/>
                    <a:pt x="277" y="57"/>
                  </a:cubicBezTo>
                  <a:cubicBezTo>
                    <a:pt x="275" y="52"/>
                    <a:pt x="279" y="45"/>
                    <a:pt x="273" y="41"/>
                  </a:cubicBezTo>
                  <a:cubicBezTo>
                    <a:pt x="262" y="36"/>
                    <a:pt x="260" y="50"/>
                    <a:pt x="255" y="53"/>
                  </a:cubicBezTo>
                  <a:cubicBezTo>
                    <a:pt x="249" y="56"/>
                    <a:pt x="241" y="50"/>
                    <a:pt x="234" y="49"/>
                  </a:cubicBezTo>
                  <a:cubicBezTo>
                    <a:pt x="227" y="34"/>
                    <a:pt x="227" y="34"/>
                    <a:pt x="227" y="34"/>
                  </a:cubicBezTo>
                  <a:cubicBezTo>
                    <a:pt x="222" y="30"/>
                    <a:pt x="215" y="30"/>
                    <a:pt x="209" y="27"/>
                  </a:cubicBezTo>
                  <a:cubicBezTo>
                    <a:pt x="205" y="24"/>
                    <a:pt x="200" y="17"/>
                    <a:pt x="195" y="13"/>
                  </a:cubicBezTo>
                  <a:cubicBezTo>
                    <a:pt x="191" y="9"/>
                    <a:pt x="183" y="0"/>
                    <a:pt x="177" y="6"/>
                  </a:cubicBezTo>
                  <a:cubicBezTo>
                    <a:pt x="172" y="11"/>
                    <a:pt x="182" y="21"/>
                    <a:pt x="184" y="25"/>
                  </a:cubicBezTo>
                  <a:cubicBezTo>
                    <a:pt x="192" y="41"/>
                    <a:pt x="192" y="53"/>
                    <a:pt x="193" y="69"/>
                  </a:cubicBezTo>
                  <a:cubicBezTo>
                    <a:pt x="194" y="75"/>
                    <a:pt x="198" y="88"/>
                    <a:pt x="191" y="91"/>
                  </a:cubicBezTo>
                  <a:cubicBezTo>
                    <a:pt x="183" y="94"/>
                    <a:pt x="181" y="81"/>
                    <a:pt x="172" y="83"/>
                  </a:cubicBezTo>
                  <a:cubicBezTo>
                    <a:pt x="170" y="88"/>
                    <a:pt x="172" y="92"/>
                    <a:pt x="171" y="97"/>
                  </a:cubicBezTo>
                  <a:cubicBezTo>
                    <a:pt x="170" y="101"/>
                    <a:pt x="165" y="108"/>
                    <a:pt x="165" y="110"/>
                  </a:cubicBezTo>
                  <a:cubicBezTo>
                    <a:pt x="164" y="119"/>
                    <a:pt x="170" y="126"/>
                    <a:pt x="175" y="135"/>
                  </a:cubicBezTo>
                  <a:cubicBezTo>
                    <a:pt x="179" y="143"/>
                    <a:pt x="187" y="150"/>
                    <a:pt x="191" y="159"/>
                  </a:cubicBezTo>
                  <a:cubicBezTo>
                    <a:pt x="195" y="168"/>
                    <a:pt x="193" y="179"/>
                    <a:pt x="194" y="189"/>
                  </a:cubicBezTo>
                  <a:cubicBezTo>
                    <a:pt x="195" y="200"/>
                    <a:pt x="200" y="211"/>
                    <a:pt x="200" y="222"/>
                  </a:cubicBezTo>
                  <a:cubicBezTo>
                    <a:pt x="201" y="233"/>
                    <a:pt x="196" y="243"/>
                    <a:pt x="195" y="254"/>
                  </a:cubicBezTo>
                  <a:cubicBezTo>
                    <a:pt x="194" y="273"/>
                    <a:pt x="192" y="296"/>
                    <a:pt x="177" y="310"/>
                  </a:cubicBezTo>
                  <a:cubicBezTo>
                    <a:pt x="171" y="315"/>
                    <a:pt x="155" y="323"/>
                    <a:pt x="151" y="314"/>
                  </a:cubicBezTo>
                  <a:cubicBezTo>
                    <a:pt x="148" y="309"/>
                    <a:pt x="165" y="287"/>
                    <a:pt x="148" y="293"/>
                  </a:cubicBezTo>
                  <a:cubicBezTo>
                    <a:pt x="139" y="296"/>
                    <a:pt x="144" y="314"/>
                    <a:pt x="143" y="320"/>
                  </a:cubicBezTo>
                  <a:cubicBezTo>
                    <a:pt x="142" y="329"/>
                    <a:pt x="137" y="342"/>
                    <a:pt x="132" y="348"/>
                  </a:cubicBezTo>
                  <a:cubicBezTo>
                    <a:pt x="123" y="359"/>
                    <a:pt x="115" y="353"/>
                    <a:pt x="104" y="357"/>
                  </a:cubicBezTo>
                  <a:cubicBezTo>
                    <a:pt x="100" y="358"/>
                    <a:pt x="97" y="363"/>
                    <a:pt x="93" y="365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47" name="Freeform 1103"/>
            <p:cNvSpPr>
              <a:spLocks/>
            </p:cNvSpPr>
            <p:nvPr/>
          </p:nvSpPr>
          <p:spPr bwMode="auto">
            <a:xfrm>
              <a:off x="6791114" y="2468347"/>
              <a:ext cx="0" cy="1204"/>
            </a:xfrm>
            <a:custGeom>
              <a:avLst/>
              <a:gdLst>
                <a:gd name="T0" fmla="*/ 0 h 2"/>
                <a:gd name="T1" fmla="*/ 2 h 2"/>
                <a:gd name="T2" fmla="*/ 0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cubicBezTo>
                    <a:pt x="0" y="1"/>
                    <a:pt x="0" y="1"/>
                    <a:pt x="0" y="2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48" name="Freeform 1104"/>
            <p:cNvSpPr>
              <a:spLocks/>
            </p:cNvSpPr>
            <p:nvPr/>
          </p:nvSpPr>
          <p:spPr bwMode="auto">
            <a:xfrm>
              <a:off x="6705626" y="2214291"/>
              <a:ext cx="130038" cy="279341"/>
            </a:xfrm>
            <a:custGeom>
              <a:avLst/>
              <a:gdLst>
                <a:gd name="T0" fmla="*/ 13 w 168"/>
                <a:gd name="T1" fmla="*/ 59 h 361"/>
                <a:gd name="T2" fmla="*/ 31 w 168"/>
                <a:gd name="T3" fmla="*/ 110 h 361"/>
                <a:gd name="T4" fmla="*/ 58 w 168"/>
                <a:gd name="T5" fmla="*/ 159 h 361"/>
                <a:gd name="T6" fmla="*/ 75 w 168"/>
                <a:gd name="T7" fmla="*/ 213 h 361"/>
                <a:gd name="T8" fmla="*/ 94 w 168"/>
                <a:gd name="T9" fmla="*/ 269 h 361"/>
                <a:gd name="T10" fmla="*/ 106 w 168"/>
                <a:gd name="T11" fmla="*/ 296 h 361"/>
                <a:gd name="T12" fmla="*/ 110 w 168"/>
                <a:gd name="T13" fmla="*/ 328 h 361"/>
                <a:gd name="T14" fmla="*/ 110 w 168"/>
                <a:gd name="T15" fmla="*/ 330 h 361"/>
                <a:gd name="T16" fmla="*/ 110 w 168"/>
                <a:gd name="T17" fmla="*/ 328 h 361"/>
                <a:gd name="T18" fmla="*/ 108 w 168"/>
                <a:gd name="T19" fmla="*/ 326 h 361"/>
                <a:gd name="T20" fmla="*/ 115 w 168"/>
                <a:gd name="T21" fmla="*/ 344 h 361"/>
                <a:gd name="T22" fmla="*/ 127 w 168"/>
                <a:gd name="T23" fmla="*/ 361 h 361"/>
                <a:gd name="T24" fmla="*/ 127 w 168"/>
                <a:gd name="T25" fmla="*/ 329 h 361"/>
                <a:gd name="T26" fmla="*/ 145 w 168"/>
                <a:gd name="T27" fmla="*/ 333 h 361"/>
                <a:gd name="T28" fmla="*/ 150 w 168"/>
                <a:gd name="T29" fmla="*/ 344 h 361"/>
                <a:gd name="T30" fmla="*/ 134 w 168"/>
                <a:gd name="T31" fmla="*/ 309 h 361"/>
                <a:gd name="T32" fmla="*/ 107 w 168"/>
                <a:gd name="T33" fmla="*/ 274 h 361"/>
                <a:gd name="T34" fmla="*/ 104 w 168"/>
                <a:gd name="T35" fmla="*/ 223 h 361"/>
                <a:gd name="T36" fmla="*/ 146 w 168"/>
                <a:gd name="T37" fmla="*/ 244 h 361"/>
                <a:gd name="T38" fmla="*/ 110 w 168"/>
                <a:gd name="T39" fmla="*/ 198 h 361"/>
                <a:gd name="T40" fmla="*/ 81 w 168"/>
                <a:gd name="T41" fmla="*/ 148 h 361"/>
                <a:gd name="T42" fmla="*/ 53 w 168"/>
                <a:gd name="T43" fmla="*/ 95 h 361"/>
                <a:gd name="T44" fmla="*/ 43 w 168"/>
                <a:gd name="T45" fmla="*/ 66 h 361"/>
                <a:gd name="T46" fmla="*/ 28 w 168"/>
                <a:gd name="T47" fmla="*/ 41 h 361"/>
                <a:gd name="T48" fmla="*/ 3 w 168"/>
                <a:gd name="T49" fmla="*/ 23 h 361"/>
                <a:gd name="T50" fmla="*/ 23 w 168"/>
                <a:gd name="T51" fmla="*/ 62 h 361"/>
                <a:gd name="T52" fmla="*/ 13 w 168"/>
                <a:gd name="T53" fmla="*/ 59 h 3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8" h="361">
                  <a:moveTo>
                    <a:pt x="13" y="59"/>
                  </a:moveTo>
                  <a:cubicBezTo>
                    <a:pt x="5" y="75"/>
                    <a:pt x="25" y="96"/>
                    <a:pt x="31" y="110"/>
                  </a:cubicBezTo>
                  <a:cubicBezTo>
                    <a:pt x="39" y="128"/>
                    <a:pt x="46" y="142"/>
                    <a:pt x="58" y="159"/>
                  </a:cubicBezTo>
                  <a:cubicBezTo>
                    <a:pt x="69" y="175"/>
                    <a:pt x="70" y="196"/>
                    <a:pt x="75" y="213"/>
                  </a:cubicBezTo>
                  <a:cubicBezTo>
                    <a:pt x="81" y="233"/>
                    <a:pt x="83" y="251"/>
                    <a:pt x="94" y="269"/>
                  </a:cubicBezTo>
                  <a:cubicBezTo>
                    <a:pt x="99" y="279"/>
                    <a:pt x="104" y="285"/>
                    <a:pt x="106" y="296"/>
                  </a:cubicBezTo>
                  <a:cubicBezTo>
                    <a:pt x="108" y="307"/>
                    <a:pt x="106" y="317"/>
                    <a:pt x="110" y="328"/>
                  </a:cubicBezTo>
                  <a:cubicBezTo>
                    <a:pt x="110" y="329"/>
                    <a:pt x="110" y="329"/>
                    <a:pt x="110" y="330"/>
                  </a:cubicBezTo>
                  <a:cubicBezTo>
                    <a:pt x="110" y="329"/>
                    <a:pt x="110" y="329"/>
                    <a:pt x="110" y="328"/>
                  </a:cubicBezTo>
                  <a:cubicBezTo>
                    <a:pt x="109" y="327"/>
                    <a:pt x="109" y="327"/>
                    <a:pt x="108" y="326"/>
                  </a:cubicBezTo>
                  <a:cubicBezTo>
                    <a:pt x="107" y="325"/>
                    <a:pt x="115" y="344"/>
                    <a:pt x="115" y="344"/>
                  </a:cubicBezTo>
                  <a:cubicBezTo>
                    <a:pt x="115" y="352"/>
                    <a:pt x="123" y="357"/>
                    <a:pt x="127" y="361"/>
                  </a:cubicBezTo>
                  <a:cubicBezTo>
                    <a:pt x="131" y="351"/>
                    <a:pt x="129" y="340"/>
                    <a:pt x="127" y="329"/>
                  </a:cubicBezTo>
                  <a:cubicBezTo>
                    <a:pt x="137" y="327"/>
                    <a:pt x="137" y="339"/>
                    <a:pt x="145" y="333"/>
                  </a:cubicBezTo>
                  <a:cubicBezTo>
                    <a:pt x="148" y="336"/>
                    <a:pt x="150" y="339"/>
                    <a:pt x="150" y="344"/>
                  </a:cubicBezTo>
                  <a:cubicBezTo>
                    <a:pt x="168" y="343"/>
                    <a:pt x="138" y="314"/>
                    <a:pt x="134" y="309"/>
                  </a:cubicBezTo>
                  <a:cubicBezTo>
                    <a:pt x="123" y="298"/>
                    <a:pt x="113" y="289"/>
                    <a:pt x="107" y="274"/>
                  </a:cubicBezTo>
                  <a:cubicBezTo>
                    <a:pt x="103" y="264"/>
                    <a:pt x="95" y="233"/>
                    <a:pt x="104" y="223"/>
                  </a:cubicBezTo>
                  <a:cubicBezTo>
                    <a:pt x="117" y="209"/>
                    <a:pt x="139" y="234"/>
                    <a:pt x="146" y="244"/>
                  </a:cubicBezTo>
                  <a:cubicBezTo>
                    <a:pt x="145" y="223"/>
                    <a:pt x="119" y="215"/>
                    <a:pt x="110" y="198"/>
                  </a:cubicBezTo>
                  <a:cubicBezTo>
                    <a:pt x="100" y="182"/>
                    <a:pt x="92" y="164"/>
                    <a:pt x="81" y="148"/>
                  </a:cubicBezTo>
                  <a:cubicBezTo>
                    <a:pt x="71" y="131"/>
                    <a:pt x="60" y="113"/>
                    <a:pt x="53" y="95"/>
                  </a:cubicBezTo>
                  <a:cubicBezTo>
                    <a:pt x="49" y="86"/>
                    <a:pt x="46" y="76"/>
                    <a:pt x="43" y="66"/>
                  </a:cubicBezTo>
                  <a:cubicBezTo>
                    <a:pt x="39" y="53"/>
                    <a:pt x="36" y="51"/>
                    <a:pt x="28" y="41"/>
                  </a:cubicBezTo>
                  <a:cubicBezTo>
                    <a:pt x="25" y="36"/>
                    <a:pt x="7" y="0"/>
                    <a:pt x="3" y="23"/>
                  </a:cubicBezTo>
                  <a:cubicBezTo>
                    <a:pt x="0" y="41"/>
                    <a:pt x="27" y="41"/>
                    <a:pt x="23" y="62"/>
                  </a:cubicBezTo>
                  <a:cubicBezTo>
                    <a:pt x="20" y="61"/>
                    <a:pt x="16" y="62"/>
                    <a:pt x="13" y="59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49" name="Freeform 1105"/>
            <p:cNvSpPr>
              <a:spLocks/>
            </p:cNvSpPr>
            <p:nvPr/>
          </p:nvSpPr>
          <p:spPr bwMode="auto">
            <a:xfrm>
              <a:off x="6848908" y="1344964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50" name="Freeform 1106"/>
            <p:cNvSpPr>
              <a:spLocks/>
            </p:cNvSpPr>
            <p:nvPr/>
          </p:nvSpPr>
          <p:spPr bwMode="auto">
            <a:xfrm>
              <a:off x="6835664" y="1325699"/>
              <a:ext cx="62611" cy="66223"/>
            </a:xfrm>
            <a:custGeom>
              <a:avLst/>
              <a:gdLst>
                <a:gd name="T0" fmla="*/ 34 w 80"/>
                <a:gd name="T1" fmla="*/ 56 h 85"/>
                <a:gd name="T2" fmla="*/ 67 w 80"/>
                <a:gd name="T3" fmla="*/ 28 h 85"/>
                <a:gd name="T4" fmla="*/ 41 w 80"/>
                <a:gd name="T5" fmla="*/ 13 h 85"/>
                <a:gd name="T6" fmla="*/ 17 w 80"/>
                <a:gd name="T7" fmla="*/ 25 h 85"/>
                <a:gd name="T8" fmla="*/ 11 w 80"/>
                <a:gd name="T9" fmla="*/ 40 h 85"/>
                <a:gd name="T10" fmla="*/ 1 w 80"/>
                <a:gd name="T11" fmla="*/ 60 h 85"/>
                <a:gd name="T12" fmla="*/ 34 w 80"/>
                <a:gd name="T13" fmla="*/ 56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" h="85">
                  <a:moveTo>
                    <a:pt x="34" y="56"/>
                  </a:moveTo>
                  <a:cubicBezTo>
                    <a:pt x="48" y="48"/>
                    <a:pt x="59" y="45"/>
                    <a:pt x="67" y="28"/>
                  </a:cubicBezTo>
                  <a:cubicBezTo>
                    <a:pt x="80" y="0"/>
                    <a:pt x="49" y="21"/>
                    <a:pt x="41" y="13"/>
                  </a:cubicBezTo>
                  <a:cubicBezTo>
                    <a:pt x="37" y="9"/>
                    <a:pt x="18" y="25"/>
                    <a:pt x="17" y="25"/>
                  </a:cubicBezTo>
                  <a:cubicBezTo>
                    <a:pt x="17" y="26"/>
                    <a:pt x="15" y="33"/>
                    <a:pt x="11" y="40"/>
                  </a:cubicBezTo>
                  <a:cubicBezTo>
                    <a:pt x="8" y="46"/>
                    <a:pt x="0" y="52"/>
                    <a:pt x="1" y="60"/>
                  </a:cubicBezTo>
                  <a:cubicBezTo>
                    <a:pt x="2" y="85"/>
                    <a:pt x="24" y="61"/>
                    <a:pt x="34" y="56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51" name="Freeform 1107"/>
            <p:cNvSpPr>
              <a:spLocks/>
            </p:cNvSpPr>
            <p:nvPr/>
          </p:nvSpPr>
          <p:spPr bwMode="auto">
            <a:xfrm>
              <a:off x="6237249" y="1442492"/>
              <a:ext cx="58999" cy="40938"/>
            </a:xfrm>
            <a:custGeom>
              <a:avLst/>
              <a:gdLst>
                <a:gd name="T0" fmla="*/ 5 w 76"/>
                <a:gd name="T1" fmla="*/ 53 h 53"/>
                <a:gd name="T2" fmla="*/ 37 w 76"/>
                <a:gd name="T3" fmla="*/ 46 h 53"/>
                <a:gd name="T4" fmla="*/ 72 w 76"/>
                <a:gd name="T5" fmla="*/ 39 h 53"/>
                <a:gd name="T6" fmla="*/ 15 w 76"/>
                <a:gd name="T7" fmla="*/ 11 h 53"/>
                <a:gd name="T8" fmla="*/ 7 w 76"/>
                <a:gd name="T9" fmla="*/ 20 h 53"/>
                <a:gd name="T10" fmla="*/ 5 w 76"/>
                <a:gd name="T11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6" h="53">
                  <a:moveTo>
                    <a:pt x="5" y="53"/>
                  </a:moveTo>
                  <a:cubicBezTo>
                    <a:pt x="20" y="47"/>
                    <a:pt x="19" y="43"/>
                    <a:pt x="37" y="46"/>
                  </a:cubicBezTo>
                  <a:cubicBezTo>
                    <a:pt x="44" y="48"/>
                    <a:pt x="69" y="46"/>
                    <a:pt x="72" y="39"/>
                  </a:cubicBezTo>
                  <a:cubicBezTo>
                    <a:pt x="76" y="29"/>
                    <a:pt x="22" y="0"/>
                    <a:pt x="15" y="11"/>
                  </a:cubicBezTo>
                  <a:cubicBezTo>
                    <a:pt x="13" y="9"/>
                    <a:pt x="7" y="20"/>
                    <a:pt x="7" y="20"/>
                  </a:cubicBezTo>
                  <a:cubicBezTo>
                    <a:pt x="0" y="27"/>
                    <a:pt x="6" y="43"/>
                    <a:pt x="5" y="53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52" name="Freeform 1108"/>
            <p:cNvSpPr>
              <a:spLocks/>
            </p:cNvSpPr>
            <p:nvPr/>
          </p:nvSpPr>
          <p:spPr bwMode="auto">
            <a:xfrm>
              <a:off x="6248086" y="1332923"/>
              <a:ext cx="80672" cy="42142"/>
            </a:xfrm>
            <a:custGeom>
              <a:avLst/>
              <a:gdLst>
                <a:gd name="T0" fmla="*/ 0 w 104"/>
                <a:gd name="T1" fmla="*/ 27 h 55"/>
                <a:gd name="T2" fmla="*/ 34 w 104"/>
                <a:gd name="T3" fmla="*/ 42 h 55"/>
                <a:gd name="T4" fmla="*/ 87 w 104"/>
                <a:gd name="T5" fmla="*/ 38 h 55"/>
                <a:gd name="T6" fmla="*/ 63 w 104"/>
                <a:gd name="T7" fmla="*/ 4 h 55"/>
                <a:gd name="T8" fmla="*/ 50 w 104"/>
                <a:gd name="T9" fmla="*/ 6 h 55"/>
                <a:gd name="T10" fmla="*/ 40 w 104"/>
                <a:gd name="T11" fmla="*/ 16 h 55"/>
                <a:gd name="T12" fmla="*/ 16 w 104"/>
                <a:gd name="T13" fmla="*/ 11 h 55"/>
                <a:gd name="T14" fmla="*/ 11 w 104"/>
                <a:gd name="T15" fmla="*/ 21 h 55"/>
                <a:gd name="T16" fmla="*/ 3 w 104"/>
                <a:gd name="T17" fmla="*/ 24 h 55"/>
                <a:gd name="T18" fmla="*/ 4 w 104"/>
                <a:gd name="T19" fmla="*/ 27 h 55"/>
                <a:gd name="T20" fmla="*/ 0 w 104"/>
                <a:gd name="T21" fmla="*/ 27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4" h="55">
                  <a:moveTo>
                    <a:pt x="0" y="27"/>
                  </a:moveTo>
                  <a:cubicBezTo>
                    <a:pt x="11" y="35"/>
                    <a:pt x="28" y="41"/>
                    <a:pt x="34" y="42"/>
                  </a:cubicBezTo>
                  <a:cubicBezTo>
                    <a:pt x="55" y="46"/>
                    <a:pt x="71" y="55"/>
                    <a:pt x="87" y="38"/>
                  </a:cubicBezTo>
                  <a:cubicBezTo>
                    <a:pt x="104" y="20"/>
                    <a:pt x="82" y="4"/>
                    <a:pt x="63" y="4"/>
                  </a:cubicBezTo>
                  <a:cubicBezTo>
                    <a:pt x="58" y="4"/>
                    <a:pt x="55" y="3"/>
                    <a:pt x="50" y="6"/>
                  </a:cubicBezTo>
                  <a:cubicBezTo>
                    <a:pt x="45" y="9"/>
                    <a:pt x="45" y="16"/>
                    <a:pt x="40" y="16"/>
                  </a:cubicBezTo>
                  <a:cubicBezTo>
                    <a:pt x="29" y="18"/>
                    <a:pt x="31" y="0"/>
                    <a:pt x="16" y="11"/>
                  </a:cubicBezTo>
                  <a:cubicBezTo>
                    <a:pt x="13" y="12"/>
                    <a:pt x="14" y="18"/>
                    <a:pt x="11" y="21"/>
                  </a:cubicBezTo>
                  <a:cubicBezTo>
                    <a:pt x="8" y="23"/>
                    <a:pt x="6" y="23"/>
                    <a:pt x="3" y="24"/>
                  </a:cubicBezTo>
                  <a:cubicBezTo>
                    <a:pt x="4" y="27"/>
                    <a:pt x="4" y="27"/>
                    <a:pt x="4" y="27"/>
                  </a:cubicBezTo>
                  <a:cubicBezTo>
                    <a:pt x="2" y="27"/>
                    <a:pt x="1" y="27"/>
                    <a:pt x="0" y="27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53" name="Freeform 1109"/>
            <p:cNvSpPr>
              <a:spLocks/>
            </p:cNvSpPr>
            <p:nvPr/>
          </p:nvSpPr>
          <p:spPr bwMode="auto">
            <a:xfrm>
              <a:off x="6246881" y="1350984"/>
              <a:ext cx="3613" cy="2408"/>
            </a:xfrm>
            <a:custGeom>
              <a:avLst/>
              <a:gdLst>
                <a:gd name="T0" fmla="*/ 2 w 6"/>
                <a:gd name="T1" fmla="*/ 3 h 3"/>
                <a:gd name="T2" fmla="*/ 6 w 6"/>
                <a:gd name="T3" fmla="*/ 3 h 3"/>
                <a:gd name="T4" fmla="*/ 5 w 6"/>
                <a:gd name="T5" fmla="*/ 0 h 3"/>
                <a:gd name="T6" fmla="*/ 0 w 6"/>
                <a:gd name="T7" fmla="*/ 2 h 3"/>
                <a:gd name="T8" fmla="*/ 2 w 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3">
                  <a:moveTo>
                    <a:pt x="2" y="3"/>
                  </a:moveTo>
                  <a:cubicBezTo>
                    <a:pt x="3" y="3"/>
                    <a:pt x="4" y="3"/>
                    <a:pt x="6" y="3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0"/>
                    <a:pt x="2" y="0"/>
                    <a:pt x="0" y="2"/>
                  </a:cubicBezTo>
                  <a:cubicBezTo>
                    <a:pt x="1" y="2"/>
                    <a:pt x="1" y="2"/>
                    <a:pt x="2" y="3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54" name="Freeform 1110"/>
            <p:cNvSpPr>
              <a:spLocks/>
            </p:cNvSpPr>
            <p:nvPr/>
          </p:nvSpPr>
          <p:spPr bwMode="auto">
            <a:xfrm>
              <a:off x="6239657" y="1341352"/>
              <a:ext cx="10837" cy="10836"/>
            </a:xfrm>
            <a:custGeom>
              <a:avLst/>
              <a:gdLst>
                <a:gd name="T0" fmla="*/ 8 w 13"/>
                <a:gd name="T1" fmla="*/ 14 h 14"/>
                <a:gd name="T2" fmla="*/ 13 w 13"/>
                <a:gd name="T3" fmla="*/ 12 h 14"/>
                <a:gd name="T4" fmla="*/ 10 w 13"/>
                <a:gd name="T5" fmla="*/ 2 h 14"/>
                <a:gd name="T6" fmla="*/ 1 w 13"/>
                <a:gd name="T7" fmla="*/ 1 h 14"/>
                <a:gd name="T8" fmla="*/ 8 w 13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4">
                  <a:moveTo>
                    <a:pt x="8" y="14"/>
                  </a:moveTo>
                  <a:cubicBezTo>
                    <a:pt x="10" y="12"/>
                    <a:pt x="11" y="12"/>
                    <a:pt x="13" y="12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8" y="0"/>
                    <a:pt x="4" y="0"/>
                    <a:pt x="1" y="1"/>
                  </a:cubicBezTo>
                  <a:cubicBezTo>
                    <a:pt x="0" y="5"/>
                    <a:pt x="3" y="9"/>
                    <a:pt x="8" y="1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55" name="Freeform 1111"/>
            <p:cNvSpPr>
              <a:spLocks/>
            </p:cNvSpPr>
            <p:nvPr/>
          </p:nvSpPr>
          <p:spPr bwMode="auto">
            <a:xfrm>
              <a:off x="6246881" y="1352188"/>
              <a:ext cx="1204" cy="1204"/>
            </a:xfrm>
            <a:custGeom>
              <a:avLst/>
              <a:gdLst>
                <a:gd name="T0" fmla="*/ 0 w 2"/>
                <a:gd name="T1" fmla="*/ 0 h 1"/>
                <a:gd name="T2" fmla="*/ 2 w 2"/>
                <a:gd name="T3" fmla="*/ 1 h 1"/>
                <a:gd name="T4" fmla="*/ 0 w 2"/>
                <a:gd name="T5" fmla="*/ 0 h 1"/>
                <a:gd name="T6" fmla="*/ 0 w 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0" y="0"/>
                  </a:moveTo>
                  <a:cubicBezTo>
                    <a:pt x="1" y="0"/>
                    <a:pt x="1" y="1"/>
                    <a:pt x="2" y="1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56" name="Freeform 1112"/>
            <p:cNvSpPr>
              <a:spLocks/>
            </p:cNvSpPr>
            <p:nvPr/>
          </p:nvSpPr>
          <p:spPr bwMode="auto">
            <a:xfrm>
              <a:off x="6110823" y="1330515"/>
              <a:ext cx="126426" cy="105957"/>
            </a:xfrm>
            <a:custGeom>
              <a:avLst/>
              <a:gdLst>
                <a:gd name="T0" fmla="*/ 15 w 163"/>
                <a:gd name="T1" fmla="*/ 68 h 136"/>
                <a:gd name="T2" fmla="*/ 18 w 163"/>
                <a:gd name="T3" fmla="*/ 92 h 136"/>
                <a:gd name="T4" fmla="*/ 33 w 163"/>
                <a:gd name="T5" fmla="*/ 108 h 136"/>
                <a:gd name="T6" fmla="*/ 49 w 163"/>
                <a:gd name="T7" fmla="*/ 117 h 136"/>
                <a:gd name="T8" fmla="*/ 61 w 163"/>
                <a:gd name="T9" fmla="*/ 118 h 136"/>
                <a:gd name="T10" fmla="*/ 69 w 163"/>
                <a:gd name="T11" fmla="*/ 126 h 136"/>
                <a:gd name="T12" fmla="*/ 88 w 163"/>
                <a:gd name="T13" fmla="*/ 105 h 136"/>
                <a:gd name="T14" fmla="*/ 106 w 163"/>
                <a:gd name="T15" fmla="*/ 109 h 136"/>
                <a:gd name="T16" fmla="*/ 118 w 163"/>
                <a:gd name="T17" fmla="*/ 92 h 136"/>
                <a:gd name="T18" fmla="*/ 133 w 163"/>
                <a:gd name="T19" fmla="*/ 86 h 136"/>
                <a:gd name="T20" fmla="*/ 152 w 163"/>
                <a:gd name="T21" fmla="*/ 82 h 136"/>
                <a:gd name="T22" fmla="*/ 119 w 163"/>
                <a:gd name="T23" fmla="*/ 71 h 136"/>
                <a:gd name="T24" fmla="*/ 93 w 163"/>
                <a:gd name="T25" fmla="*/ 36 h 136"/>
                <a:gd name="T26" fmla="*/ 122 w 163"/>
                <a:gd name="T27" fmla="*/ 64 h 136"/>
                <a:gd name="T28" fmla="*/ 146 w 163"/>
                <a:gd name="T29" fmla="*/ 64 h 136"/>
                <a:gd name="T30" fmla="*/ 147 w 163"/>
                <a:gd name="T31" fmla="*/ 48 h 136"/>
                <a:gd name="T32" fmla="*/ 144 w 163"/>
                <a:gd name="T33" fmla="*/ 31 h 136"/>
                <a:gd name="T34" fmla="*/ 132 w 163"/>
                <a:gd name="T35" fmla="*/ 17 h 136"/>
                <a:gd name="T36" fmla="*/ 120 w 163"/>
                <a:gd name="T37" fmla="*/ 18 h 136"/>
                <a:gd name="T38" fmla="*/ 111 w 163"/>
                <a:gd name="T39" fmla="*/ 13 h 136"/>
                <a:gd name="T40" fmla="*/ 94 w 163"/>
                <a:gd name="T41" fmla="*/ 18 h 136"/>
                <a:gd name="T42" fmla="*/ 90 w 163"/>
                <a:gd name="T43" fmla="*/ 18 h 136"/>
                <a:gd name="T44" fmla="*/ 89 w 163"/>
                <a:gd name="T45" fmla="*/ 16 h 136"/>
                <a:gd name="T46" fmla="*/ 85 w 163"/>
                <a:gd name="T47" fmla="*/ 21 h 136"/>
                <a:gd name="T48" fmla="*/ 46 w 163"/>
                <a:gd name="T49" fmla="*/ 12 h 136"/>
                <a:gd name="T50" fmla="*/ 69 w 163"/>
                <a:gd name="T51" fmla="*/ 49 h 136"/>
                <a:gd name="T52" fmla="*/ 37 w 163"/>
                <a:gd name="T53" fmla="*/ 38 h 136"/>
                <a:gd name="T54" fmla="*/ 3 w 163"/>
                <a:gd name="T55" fmla="*/ 29 h 136"/>
                <a:gd name="T56" fmla="*/ 2 w 163"/>
                <a:gd name="T57" fmla="*/ 52 h 136"/>
                <a:gd name="T58" fmla="*/ 15 w 163"/>
                <a:gd name="T59" fmla="*/ 68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3" h="136">
                  <a:moveTo>
                    <a:pt x="15" y="68"/>
                  </a:moveTo>
                  <a:cubicBezTo>
                    <a:pt x="19" y="75"/>
                    <a:pt x="15" y="84"/>
                    <a:pt x="18" y="92"/>
                  </a:cubicBezTo>
                  <a:cubicBezTo>
                    <a:pt x="21" y="97"/>
                    <a:pt x="29" y="105"/>
                    <a:pt x="33" y="108"/>
                  </a:cubicBezTo>
                  <a:cubicBezTo>
                    <a:pt x="39" y="115"/>
                    <a:pt x="37" y="115"/>
                    <a:pt x="49" y="117"/>
                  </a:cubicBezTo>
                  <a:cubicBezTo>
                    <a:pt x="53" y="118"/>
                    <a:pt x="56" y="115"/>
                    <a:pt x="61" y="118"/>
                  </a:cubicBezTo>
                  <a:cubicBezTo>
                    <a:pt x="64" y="119"/>
                    <a:pt x="66" y="124"/>
                    <a:pt x="69" y="126"/>
                  </a:cubicBezTo>
                  <a:cubicBezTo>
                    <a:pt x="87" y="136"/>
                    <a:pt x="102" y="121"/>
                    <a:pt x="88" y="105"/>
                  </a:cubicBezTo>
                  <a:cubicBezTo>
                    <a:pt x="97" y="98"/>
                    <a:pt x="97" y="111"/>
                    <a:pt x="106" y="109"/>
                  </a:cubicBezTo>
                  <a:cubicBezTo>
                    <a:pt x="113" y="108"/>
                    <a:pt x="115" y="96"/>
                    <a:pt x="118" y="92"/>
                  </a:cubicBezTo>
                  <a:cubicBezTo>
                    <a:pt x="125" y="84"/>
                    <a:pt x="123" y="84"/>
                    <a:pt x="133" y="86"/>
                  </a:cubicBezTo>
                  <a:cubicBezTo>
                    <a:pt x="143" y="88"/>
                    <a:pt x="146" y="95"/>
                    <a:pt x="152" y="82"/>
                  </a:cubicBezTo>
                  <a:cubicBezTo>
                    <a:pt x="163" y="60"/>
                    <a:pt x="128" y="76"/>
                    <a:pt x="119" y="71"/>
                  </a:cubicBezTo>
                  <a:cubicBezTo>
                    <a:pt x="104" y="65"/>
                    <a:pt x="97" y="49"/>
                    <a:pt x="93" y="36"/>
                  </a:cubicBezTo>
                  <a:cubicBezTo>
                    <a:pt x="110" y="26"/>
                    <a:pt x="112" y="58"/>
                    <a:pt x="122" y="64"/>
                  </a:cubicBezTo>
                  <a:cubicBezTo>
                    <a:pt x="128" y="67"/>
                    <a:pt x="141" y="66"/>
                    <a:pt x="146" y="64"/>
                  </a:cubicBezTo>
                  <a:cubicBezTo>
                    <a:pt x="158" y="59"/>
                    <a:pt x="153" y="58"/>
                    <a:pt x="147" y="48"/>
                  </a:cubicBezTo>
                  <a:cubicBezTo>
                    <a:pt x="141" y="38"/>
                    <a:pt x="144" y="40"/>
                    <a:pt x="144" y="31"/>
                  </a:cubicBezTo>
                  <a:cubicBezTo>
                    <a:pt x="144" y="21"/>
                    <a:pt x="143" y="18"/>
                    <a:pt x="132" y="17"/>
                  </a:cubicBezTo>
                  <a:cubicBezTo>
                    <a:pt x="128" y="17"/>
                    <a:pt x="123" y="19"/>
                    <a:pt x="120" y="18"/>
                  </a:cubicBezTo>
                  <a:cubicBezTo>
                    <a:pt x="116" y="18"/>
                    <a:pt x="114" y="14"/>
                    <a:pt x="111" y="13"/>
                  </a:cubicBezTo>
                  <a:cubicBezTo>
                    <a:pt x="105" y="12"/>
                    <a:pt x="93" y="6"/>
                    <a:pt x="94" y="18"/>
                  </a:cubicBezTo>
                  <a:cubicBezTo>
                    <a:pt x="93" y="18"/>
                    <a:pt x="90" y="18"/>
                    <a:pt x="90" y="18"/>
                  </a:cubicBezTo>
                  <a:cubicBezTo>
                    <a:pt x="91" y="16"/>
                    <a:pt x="90" y="17"/>
                    <a:pt x="89" y="16"/>
                  </a:cubicBezTo>
                  <a:cubicBezTo>
                    <a:pt x="85" y="21"/>
                    <a:pt x="85" y="21"/>
                    <a:pt x="85" y="21"/>
                  </a:cubicBezTo>
                  <a:cubicBezTo>
                    <a:pt x="76" y="20"/>
                    <a:pt x="50" y="0"/>
                    <a:pt x="46" y="12"/>
                  </a:cubicBezTo>
                  <a:cubicBezTo>
                    <a:pt x="42" y="22"/>
                    <a:pt x="67" y="38"/>
                    <a:pt x="69" y="49"/>
                  </a:cubicBezTo>
                  <a:cubicBezTo>
                    <a:pt x="60" y="49"/>
                    <a:pt x="45" y="41"/>
                    <a:pt x="37" y="38"/>
                  </a:cubicBezTo>
                  <a:cubicBezTo>
                    <a:pt x="25" y="35"/>
                    <a:pt x="17" y="28"/>
                    <a:pt x="3" y="29"/>
                  </a:cubicBezTo>
                  <a:cubicBezTo>
                    <a:pt x="1" y="34"/>
                    <a:pt x="0" y="46"/>
                    <a:pt x="2" y="52"/>
                  </a:cubicBezTo>
                  <a:cubicBezTo>
                    <a:pt x="5" y="60"/>
                    <a:pt x="11" y="61"/>
                    <a:pt x="15" y="68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57" name="Freeform 1113"/>
            <p:cNvSpPr>
              <a:spLocks/>
            </p:cNvSpPr>
            <p:nvPr/>
          </p:nvSpPr>
          <p:spPr bwMode="auto">
            <a:xfrm>
              <a:off x="6208351" y="1436472"/>
              <a:ext cx="26489" cy="27693"/>
            </a:xfrm>
            <a:custGeom>
              <a:avLst/>
              <a:gdLst>
                <a:gd name="T0" fmla="*/ 12 w 34"/>
                <a:gd name="T1" fmla="*/ 17 h 36"/>
                <a:gd name="T2" fmla="*/ 31 w 34"/>
                <a:gd name="T3" fmla="*/ 15 h 36"/>
                <a:gd name="T4" fmla="*/ 12 w 34"/>
                <a:gd name="T5" fmla="*/ 17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4" h="36">
                  <a:moveTo>
                    <a:pt x="12" y="17"/>
                  </a:moveTo>
                  <a:cubicBezTo>
                    <a:pt x="24" y="35"/>
                    <a:pt x="34" y="36"/>
                    <a:pt x="31" y="15"/>
                  </a:cubicBezTo>
                  <a:cubicBezTo>
                    <a:pt x="30" y="4"/>
                    <a:pt x="0" y="0"/>
                    <a:pt x="12" y="17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58" name="Freeform 1114"/>
            <p:cNvSpPr>
              <a:spLocks/>
            </p:cNvSpPr>
            <p:nvPr/>
          </p:nvSpPr>
          <p:spPr bwMode="auto">
            <a:xfrm>
              <a:off x="5826667" y="1550857"/>
              <a:ext cx="32510" cy="21673"/>
            </a:xfrm>
            <a:custGeom>
              <a:avLst/>
              <a:gdLst>
                <a:gd name="T0" fmla="*/ 14 w 42"/>
                <a:gd name="T1" fmla="*/ 22 h 28"/>
                <a:gd name="T2" fmla="*/ 41 w 42"/>
                <a:gd name="T3" fmla="*/ 19 h 28"/>
                <a:gd name="T4" fmla="*/ 34 w 42"/>
                <a:gd name="T5" fmla="*/ 8 h 28"/>
                <a:gd name="T6" fmla="*/ 14 w 42"/>
                <a:gd name="T7" fmla="*/ 2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2" h="28">
                  <a:moveTo>
                    <a:pt x="14" y="22"/>
                  </a:moveTo>
                  <a:cubicBezTo>
                    <a:pt x="20" y="28"/>
                    <a:pt x="42" y="19"/>
                    <a:pt x="41" y="19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29" y="0"/>
                    <a:pt x="0" y="9"/>
                    <a:pt x="14" y="22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59" name="Freeform 1115"/>
            <p:cNvSpPr>
              <a:spLocks/>
            </p:cNvSpPr>
            <p:nvPr/>
          </p:nvSpPr>
          <p:spPr bwMode="auto">
            <a:xfrm>
              <a:off x="5536489" y="1337739"/>
              <a:ext cx="81876" cy="108365"/>
            </a:xfrm>
            <a:custGeom>
              <a:avLst/>
              <a:gdLst>
                <a:gd name="T0" fmla="*/ 19 w 105"/>
                <a:gd name="T1" fmla="*/ 64 h 140"/>
                <a:gd name="T2" fmla="*/ 24 w 105"/>
                <a:gd name="T3" fmla="*/ 79 h 140"/>
                <a:gd name="T4" fmla="*/ 24 w 105"/>
                <a:gd name="T5" fmla="*/ 93 h 140"/>
                <a:gd name="T6" fmla="*/ 31 w 105"/>
                <a:gd name="T7" fmla="*/ 109 h 140"/>
                <a:gd name="T8" fmla="*/ 44 w 105"/>
                <a:gd name="T9" fmla="*/ 132 h 140"/>
                <a:gd name="T10" fmla="*/ 57 w 105"/>
                <a:gd name="T11" fmla="*/ 106 h 140"/>
                <a:gd name="T12" fmla="*/ 83 w 105"/>
                <a:gd name="T13" fmla="*/ 97 h 140"/>
                <a:gd name="T14" fmla="*/ 102 w 105"/>
                <a:gd name="T15" fmla="*/ 80 h 140"/>
                <a:gd name="T16" fmla="*/ 96 w 105"/>
                <a:gd name="T17" fmla="*/ 51 h 140"/>
                <a:gd name="T18" fmla="*/ 71 w 105"/>
                <a:gd name="T19" fmla="*/ 37 h 140"/>
                <a:gd name="T20" fmla="*/ 43 w 105"/>
                <a:gd name="T21" fmla="*/ 28 h 140"/>
                <a:gd name="T22" fmla="*/ 45 w 105"/>
                <a:gd name="T23" fmla="*/ 57 h 140"/>
                <a:gd name="T24" fmla="*/ 33 w 105"/>
                <a:gd name="T25" fmla="*/ 33 h 140"/>
                <a:gd name="T26" fmla="*/ 33 w 105"/>
                <a:gd name="T27" fmla="*/ 26 h 140"/>
                <a:gd name="T28" fmla="*/ 19 w 105"/>
                <a:gd name="T29" fmla="*/ 30 h 140"/>
                <a:gd name="T30" fmla="*/ 22 w 105"/>
                <a:gd name="T31" fmla="*/ 50 h 140"/>
                <a:gd name="T32" fmla="*/ 19 w 105"/>
                <a:gd name="T33" fmla="*/ 64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5" h="140">
                  <a:moveTo>
                    <a:pt x="19" y="64"/>
                  </a:moveTo>
                  <a:cubicBezTo>
                    <a:pt x="20" y="69"/>
                    <a:pt x="24" y="72"/>
                    <a:pt x="24" y="79"/>
                  </a:cubicBezTo>
                  <a:cubicBezTo>
                    <a:pt x="25" y="83"/>
                    <a:pt x="23" y="87"/>
                    <a:pt x="24" y="93"/>
                  </a:cubicBezTo>
                  <a:cubicBezTo>
                    <a:pt x="26" y="99"/>
                    <a:pt x="30" y="103"/>
                    <a:pt x="31" y="109"/>
                  </a:cubicBezTo>
                  <a:cubicBezTo>
                    <a:pt x="33" y="116"/>
                    <a:pt x="32" y="140"/>
                    <a:pt x="44" y="132"/>
                  </a:cubicBezTo>
                  <a:cubicBezTo>
                    <a:pt x="53" y="126"/>
                    <a:pt x="46" y="112"/>
                    <a:pt x="57" y="106"/>
                  </a:cubicBezTo>
                  <a:cubicBezTo>
                    <a:pt x="65" y="101"/>
                    <a:pt x="75" y="101"/>
                    <a:pt x="83" y="97"/>
                  </a:cubicBezTo>
                  <a:cubicBezTo>
                    <a:pt x="94" y="91"/>
                    <a:pt x="99" y="91"/>
                    <a:pt x="102" y="80"/>
                  </a:cubicBezTo>
                  <a:cubicBezTo>
                    <a:pt x="105" y="70"/>
                    <a:pt x="103" y="59"/>
                    <a:pt x="96" y="51"/>
                  </a:cubicBezTo>
                  <a:cubicBezTo>
                    <a:pt x="89" y="44"/>
                    <a:pt x="79" y="43"/>
                    <a:pt x="71" y="37"/>
                  </a:cubicBezTo>
                  <a:cubicBezTo>
                    <a:pt x="65" y="33"/>
                    <a:pt x="51" y="17"/>
                    <a:pt x="43" y="28"/>
                  </a:cubicBezTo>
                  <a:cubicBezTo>
                    <a:pt x="38" y="34"/>
                    <a:pt x="51" y="53"/>
                    <a:pt x="45" y="57"/>
                  </a:cubicBezTo>
                  <a:cubicBezTo>
                    <a:pt x="36" y="61"/>
                    <a:pt x="35" y="35"/>
                    <a:pt x="33" y="33"/>
                  </a:cubicBezTo>
                  <a:cubicBezTo>
                    <a:pt x="33" y="26"/>
                    <a:pt x="33" y="26"/>
                    <a:pt x="33" y="26"/>
                  </a:cubicBezTo>
                  <a:cubicBezTo>
                    <a:pt x="32" y="0"/>
                    <a:pt x="10" y="9"/>
                    <a:pt x="19" y="30"/>
                  </a:cubicBezTo>
                  <a:cubicBezTo>
                    <a:pt x="0" y="29"/>
                    <a:pt x="21" y="48"/>
                    <a:pt x="22" y="50"/>
                  </a:cubicBezTo>
                  <a:cubicBezTo>
                    <a:pt x="24" y="56"/>
                    <a:pt x="19" y="59"/>
                    <a:pt x="19" y="6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60" name="Freeform 1116"/>
            <p:cNvSpPr>
              <a:spLocks/>
            </p:cNvSpPr>
            <p:nvPr/>
          </p:nvSpPr>
          <p:spPr bwMode="auto">
            <a:xfrm>
              <a:off x="5467858" y="1316066"/>
              <a:ext cx="74651" cy="85487"/>
            </a:xfrm>
            <a:custGeom>
              <a:avLst/>
              <a:gdLst>
                <a:gd name="T0" fmla="*/ 21 w 96"/>
                <a:gd name="T1" fmla="*/ 25 h 111"/>
                <a:gd name="T2" fmla="*/ 0 w 96"/>
                <a:gd name="T3" fmla="*/ 40 h 111"/>
                <a:gd name="T4" fmla="*/ 7 w 96"/>
                <a:gd name="T5" fmla="*/ 50 h 111"/>
                <a:gd name="T6" fmla="*/ 13 w 96"/>
                <a:gd name="T7" fmla="*/ 54 h 111"/>
                <a:gd name="T8" fmla="*/ 8 w 96"/>
                <a:gd name="T9" fmla="*/ 60 h 111"/>
                <a:gd name="T10" fmla="*/ 3 w 96"/>
                <a:gd name="T11" fmla="*/ 72 h 111"/>
                <a:gd name="T12" fmla="*/ 15 w 96"/>
                <a:gd name="T13" fmla="*/ 79 h 111"/>
                <a:gd name="T14" fmla="*/ 23 w 96"/>
                <a:gd name="T15" fmla="*/ 110 h 111"/>
                <a:gd name="T16" fmla="*/ 46 w 96"/>
                <a:gd name="T17" fmla="*/ 106 h 111"/>
                <a:gd name="T18" fmla="*/ 71 w 96"/>
                <a:gd name="T19" fmla="*/ 108 h 111"/>
                <a:gd name="T20" fmla="*/ 92 w 96"/>
                <a:gd name="T21" fmla="*/ 93 h 111"/>
                <a:gd name="T22" fmla="*/ 82 w 96"/>
                <a:gd name="T23" fmla="*/ 82 h 111"/>
                <a:gd name="T24" fmla="*/ 75 w 96"/>
                <a:gd name="T25" fmla="*/ 77 h 111"/>
                <a:gd name="T26" fmla="*/ 68 w 96"/>
                <a:gd name="T27" fmla="*/ 68 h 111"/>
                <a:gd name="T28" fmla="*/ 67 w 96"/>
                <a:gd name="T29" fmla="*/ 54 h 111"/>
                <a:gd name="T30" fmla="*/ 57 w 96"/>
                <a:gd name="T31" fmla="*/ 28 h 111"/>
                <a:gd name="T32" fmla="*/ 21 w 96"/>
                <a:gd name="T33" fmla="*/ 25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6" h="111">
                  <a:moveTo>
                    <a:pt x="21" y="25"/>
                  </a:moveTo>
                  <a:cubicBezTo>
                    <a:pt x="11" y="24"/>
                    <a:pt x="0" y="29"/>
                    <a:pt x="0" y="40"/>
                  </a:cubicBezTo>
                  <a:cubicBezTo>
                    <a:pt x="1" y="49"/>
                    <a:pt x="4" y="45"/>
                    <a:pt x="7" y="50"/>
                  </a:cubicBezTo>
                  <a:cubicBezTo>
                    <a:pt x="8" y="52"/>
                    <a:pt x="13" y="51"/>
                    <a:pt x="13" y="54"/>
                  </a:cubicBezTo>
                  <a:cubicBezTo>
                    <a:pt x="14" y="60"/>
                    <a:pt x="9" y="57"/>
                    <a:pt x="8" y="60"/>
                  </a:cubicBezTo>
                  <a:cubicBezTo>
                    <a:pt x="7" y="65"/>
                    <a:pt x="1" y="65"/>
                    <a:pt x="3" y="72"/>
                  </a:cubicBezTo>
                  <a:cubicBezTo>
                    <a:pt x="5" y="80"/>
                    <a:pt x="10" y="75"/>
                    <a:pt x="15" y="79"/>
                  </a:cubicBezTo>
                  <a:cubicBezTo>
                    <a:pt x="25" y="88"/>
                    <a:pt x="19" y="100"/>
                    <a:pt x="23" y="110"/>
                  </a:cubicBezTo>
                  <a:cubicBezTo>
                    <a:pt x="33" y="107"/>
                    <a:pt x="33" y="103"/>
                    <a:pt x="46" y="106"/>
                  </a:cubicBezTo>
                  <a:cubicBezTo>
                    <a:pt x="56" y="109"/>
                    <a:pt x="59" y="111"/>
                    <a:pt x="71" y="108"/>
                  </a:cubicBezTo>
                  <a:cubicBezTo>
                    <a:pt x="78" y="106"/>
                    <a:pt x="88" y="101"/>
                    <a:pt x="92" y="93"/>
                  </a:cubicBezTo>
                  <a:cubicBezTo>
                    <a:pt x="96" y="85"/>
                    <a:pt x="90" y="75"/>
                    <a:pt x="82" y="82"/>
                  </a:cubicBezTo>
                  <a:cubicBezTo>
                    <a:pt x="75" y="77"/>
                    <a:pt x="75" y="77"/>
                    <a:pt x="75" y="77"/>
                  </a:cubicBezTo>
                  <a:cubicBezTo>
                    <a:pt x="73" y="74"/>
                    <a:pt x="69" y="71"/>
                    <a:pt x="68" y="68"/>
                  </a:cubicBezTo>
                  <a:cubicBezTo>
                    <a:pt x="65" y="62"/>
                    <a:pt x="68" y="59"/>
                    <a:pt x="67" y="54"/>
                  </a:cubicBezTo>
                  <a:cubicBezTo>
                    <a:pt x="66" y="45"/>
                    <a:pt x="62" y="36"/>
                    <a:pt x="57" y="28"/>
                  </a:cubicBezTo>
                  <a:cubicBezTo>
                    <a:pt x="50" y="16"/>
                    <a:pt x="11" y="0"/>
                    <a:pt x="21" y="25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61" name="Freeform 1117"/>
            <p:cNvSpPr>
              <a:spLocks/>
            </p:cNvSpPr>
            <p:nvPr/>
          </p:nvSpPr>
          <p:spPr bwMode="auto">
            <a:xfrm>
              <a:off x="5417288" y="1261884"/>
              <a:ext cx="71040" cy="81876"/>
            </a:xfrm>
            <a:custGeom>
              <a:avLst/>
              <a:gdLst>
                <a:gd name="T0" fmla="*/ 14 w 92"/>
                <a:gd name="T1" fmla="*/ 69 h 105"/>
                <a:gd name="T2" fmla="*/ 9 w 92"/>
                <a:gd name="T3" fmla="*/ 95 h 105"/>
                <a:gd name="T4" fmla="*/ 42 w 92"/>
                <a:gd name="T5" fmla="*/ 101 h 105"/>
                <a:gd name="T6" fmla="*/ 57 w 92"/>
                <a:gd name="T7" fmla="*/ 99 h 105"/>
                <a:gd name="T8" fmla="*/ 58 w 92"/>
                <a:gd name="T9" fmla="*/ 101 h 105"/>
                <a:gd name="T10" fmla="*/ 78 w 92"/>
                <a:gd name="T11" fmla="*/ 85 h 105"/>
                <a:gd name="T12" fmla="*/ 82 w 92"/>
                <a:gd name="T13" fmla="*/ 62 h 105"/>
                <a:gd name="T14" fmla="*/ 70 w 92"/>
                <a:gd name="T15" fmla="*/ 38 h 105"/>
                <a:gd name="T16" fmla="*/ 46 w 92"/>
                <a:gd name="T17" fmla="*/ 25 h 105"/>
                <a:gd name="T18" fmla="*/ 22 w 92"/>
                <a:gd name="T19" fmla="*/ 7 h 105"/>
                <a:gd name="T20" fmla="*/ 13 w 92"/>
                <a:gd name="T21" fmla="*/ 20 h 105"/>
                <a:gd name="T22" fmla="*/ 6 w 92"/>
                <a:gd name="T23" fmla="*/ 30 h 105"/>
                <a:gd name="T24" fmla="*/ 6 w 92"/>
                <a:gd name="T25" fmla="*/ 44 h 105"/>
                <a:gd name="T26" fmla="*/ 14 w 92"/>
                <a:gd name="T27" fmla="*/ 69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2" h="105">
                  <a:moveTo>
                    <a:pt x="14" y="69"/>
                  </a:moveTo>
                  <a:cubicBezTo>
                    <a:pt x="16" y="79"/>
                    <a:pt x="7" y="85"/>
                    <a:pt x="9" y="95"/>
                  </a:cubicBezTo>
                  <a:cubicBezTo>
                    <a:pt x="20" y="101"/>
                    <a:pt x="46" y="88"/>
                    <a:pt x="42" y="101"/>
                  </a:cubicBezTo>
                  <a:cubicBezTo>
                    <a:pt x="41" y="105"/>
                    <a:pt x="57" y="99"/>
                    <a:pt x="57" y="99"/>
                  </a:cubicBezTo>
                  <a:cubicBezTo>
                    <a:pt x="57" y="100"/>
                    <a:pt x="58" y="101"/>
                    <a:pt x="58" y="101"/>
                  </a:cubicBezTo>
                  <a:cubicBezTo>
                    <a:pt x="62" y="91"/>
                    <a:pt x="70" y="90"/>
                    <a:pt x="78" y="85"/>
                  </a:cubicBezTo>
                  <a:cubicBezTo>
                    <a:pt x="92" y="75"/>
                    <a:pt x="83" y="75"/>
                    <a:pt x="82" y="62"/>
                  </a:cubicBezTo>
                  <a:cubicBezTo>
                    <a:pt x="80" y="47"/>
                    <a:pt x="87" y="47"/>
                    <a:pt x="70" y="38"/>
                  </a:cubicBezTo>
                  <a:cubicBezTo>
                    <a:pt x="62" y="34"/>
                    <a:pt x="54" y="29"/>
                    <a:pt x="46" y="25"/>
                  </a:cubicBezTo>
                  <a:cubicBezTo>
                    <a:pt x="38" y="20"/>
                    <a:pt x="29" y="10"/>
                    <a:pt x="22" y="7"/>
                  </a:cubicBezTo>
                  <a:cubicBezTo>
                    <a:pt x="5" y="0"/>
                    <a:pt x="13" y="11"/>
                    <a:pt x="13" y="20"/>
                  </a:cubicBezTo>
                  <a:cubicBezTo>
                    <a:pt x="12" y="27"/>
                    <a:pt x="7" y="26"/>
                    <a:pt x="6" y="30"/>
                  </a:cubicBezTo>
                  <a:cubicBezTo>
                    <a:pt x="5" y="35"/>
                    <a:pt x="6" y="39"/>
                    <a:pt x="6" y="44"/>
                  </a:cubicBezTo>
                  <a:cubicBezTo>
                    <a:pt x="6" y="53"/>
                    <a:pt x="0" y="67"/>
                    <a:pt x="14" y="69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62" name="Freeform 1118"/>
            <p:cNvSpPr>
              <a:spLocks/>
            </p:cNvSpPr>
            <p:nvPr/>
          </p:nvSpPr>
          <p:spPr bwMode="auto">
            <a:xfrm>
              <a:off x="5414880" y="1350984"/>
              <a:ext cx="54183" cy="25285"/>
            </a:xfrm>
            <a:custGeom>
              <a:avLst/>
              <a:gdLst>
                <a:gd name="T0" fmla="*/ 46 w 70"/>
                <a:gd name="T1" fmla="*/ 24 h 32"/>
                <a:gd name="T2" fmla="*/ 57 w 70"/>
                <a:gd name="T3" fmla="*/ 24 h 32"/>
                <a:gd name="T4" fmla="*/ 28 w 70"/>
                <a:gd name="T5" fmla="*/ 3 h 32"/>
                <a:gd name="T6" fmla="*/ 45 w 70"/>
                <a:gd name="T7" fmla="*/ 18 h 32"/>
                <a:gd name="T8" fmla="*/ 46 w 70"/>
                <a:gd name="T9" fmla="*/ 2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32">
                  <a:moveTo>
                    <a:pt x="46" y="24"/>
                  </a:moveTo>
                  <a:cubicBezTo>
                    <a:pt x="53" y="27"/>
                    <a:pt x="52" y="32"/>
                    <a:pt x="57" y="24"/>
                  </a:cubicBezTo>
                  <a:cubicBezTo>
                    <a:pt x="70" y="4"/>
                    <a:pt x="47" y="0"/>
                    <a:pt x="28" y="3"/>
                  </a:cubicBezTo>
                  <a:cubicBezTo>
                    <a:pt x="0" y="7"/>
                    <a:pt x="45" y="19"/>
                    <a:pt x="45" y="18"/>
                  </a:cubicBezTo>
                  <a:cubicBezTo>
                    <a:pt x="46" y="20"/>
                    <a:pt x="44" y="24"/>
                    <a:pt x="46" y="2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63" name="Freeform 1119"/>
            <p:cNvSpPr>
              <a:spLocks/>
            </p:cNvSpPr>
            <p:nvPr/>
          </p:nvSpPr>
          <p:spPr bwMode="auto">
            <a:xfrm>
              <a:off x="5084969" y="1589387"/>
              <a:ext cx="173384" cy="298605"/>
            </a:xfrm>
            <a:custGeom>
              <a:avLst/>
              <a:gdLst>
                <a:gd name="T0" fmla="*/ 29 w 224"/>
                <a:gd name="T1" fmla="*/ 349 h 386"/>
                <a:gd name="T2" fmla="*/ 51 w 224"/>
                <a:gd name="T3" fmla="*/ 353 h 386"/>
                <a:gd name="T4" fmla="*/ 50 w 224"/>
                <a:gd name="T5" fmla="*/ 368 h 386"/>
                <a:gd name="T6" fmla="*/ 81 w 224"/>
                <a:gd name="T7" fmla="*/ 380 h 386"/>
                <a:gd name="T8" fmla="*/ 119 w 224"/>
                <a:gd name="T9" fmla="*/ 379 h 386"/>
                <a:gd name="T10" fmla="*/ 126 w 224"/>
                <a:gd name="T11" fmla="*/ 371 h 386"/>
                <a:gd name="T12" fmla="*/ 91 w 224"/>
                <a:gd name="T13" fmla="*/ 351 h 386"/>
                <a:gd name="T14" fmla="*/ 74 w 224"/>
                <a:gd name="T15" fmla="*/ 313 h 386"/>
                <a:gd name="T16" fmla="*/ 64 w 224"/>
                <a:gd name="T17" fmla="*/ 276 h 386"/>
                <a:gd name="T18" fmla="*/ 59 w 224"/>
                <a:gd name="T19" fmla="*/ 263 h 386"/>
                <a:gd name="T20" fmla="*/ 71 w 224"/>
                <a:gd name="T21" fmla="*/ 251 h 386"/>
                <a:gd name="T22" fmla="*/ 54 w 224"/>
                <a:gd name="T23" fmla="*/ 243 h 386"/>
                <a:gd name="T24" fmla="*/ 76 w 224"/>
                <a:gd name="T25" fmla="*/ 245 h 386"/>
                <a:gd name="T26" fmla="*/ 75 w 224"/>
                <a:gd name="T27" fmla="*/ 234 h 386"/>
                <a:gd name="T28" fmla="*/ 82 w 224"/>
                <a:gd name="T29" fmla="*/ 226 h 386"/>
                <a:gd name="T30" fmla="*/ 70 w 224"/>
                <a:gd name="T31" fmla="*/ 210 h 386"/>
                <a:gd name="T32" fmla="*/ 88 w 224"/>
                <a:gd name="T33" fmla="*/ 215 h 386"/>
                <a:gd name="T34" fmla="*/ 75 w 224"/>
                <a:gd name="T35" fmla="*/ 195 h 386"/>
                <a:gd name="T36" fmla="*/ 94 w 224"/>
                <a:gd name="T37" fmla="*/ 195 h 386"/>
                <a:gd name="T38" fmla="*/ 99 w 224"/>
                <a:gd name="T39" fmla="*/ 165 h 386"/>
                <a:gd name="T40" fmla="*/ 110 w 224"/>
                <a:gd name="T41" fmla="*/ 150 h 386"/>
                <a:gd name="T42" fmla="*/ 114 w 224"/>
                <a:gd name="T43" fmla="*/ 127 h 386"/>
                <a:gd name="T44" fmla="*/ 134 w 224"/>
                <a:gd name="T45" fmla="*/ 104 h 386"/>
                <a:gd name="T46" fmla="*/ 157 w 224"/>
                <a:gd name="T47" fmla="*/ 86 h 386"/>
                <a:gd name="T48" fmla="*/ 183 w 224"/>
                <a:gd name="T49" fmla="*/ 65 h 386"/>
                <a:gd name="T50" fmla="*/ 209 w 224"/>
                <a:gd name="T51" fmla="*/ 45 h 386"/>
                <a:gd name="T52" fmla="*/ 188 w 224"/>
                <a:gd name="T53" fmla="*/ 2 h 386"/>
                <a:gd name="T54" fmla="*/ 162 w 224"/>
                <a:gd name="T55" fmla="*/ 18 h 386"/>
                <a:gd name="T56" fmla="*/ 166 w 224"/>
                <a:gd name="T57" fmla="*/ 31 h 386"/>
                <a:gd name="T58" fmla="*/ 152 w 224"/>
                <a:gd name="T59" fmla="*/ 42 h 386"/>
                <a:gd name="T60" fmla="*/ 122 w 224"/>
                <a:gd name="T61" fmla="*/ 61 h 386"/>
                <a:gd name="T62" fmla="*/ 87 w 224"/>
                <a:gd name="T63" fmla="*/ 70 h 386"/>
                <a:gd name="T64" fmla="*/ 75 w 224"/>
                <a:gd name="T65" fmla="*/ 84 h 386"/>
                <a:gd name="T66" fmla="*/ 59 w 224"/>
                <a:gd name="T67" fmla="*/ 95 h 386"/>
                <a:gd name="T68" fmla="*/ 59 w 224"/>
                <a:gd name="T69" fmla="*/ 130 h 386"/>
                <a:gd name="T70" fmla="*/ 38 w 224"/>
                <a:gd name="T71" fmla="*/ 148 h 386"/>
                <a:gd name="T72" fmla="*/ 37 w 224"/>
                <a:gd name="T73" fmla="*/ 164 h 386"/>
                <a:gd name="T74" fmla="*/ 33 w 224"/>
                <a:gd name="T75" fmla="*/ 179 h 386"/>
                <a:gd name="T76" fmla="*/ 43 w 224"/>
                <a:gd name="T77" fmla="*/ 179 h 386"/>
                <a:gd name="T78" fmla="*/ 41 w 224"/>
                <a:gd name="T79" fmla="*/ 190 h 386"/>
                <a:gd name="T80" fmla="*/ 44 w 224"/>
                <a:gd name="T81" fmla="*/ 199 h 386"/>
                <a:gd name="T82" fmla="*/ 33 w 224"/>
                <a:gd name="T83" fmla="*/ 206 h 386"/>
                <a:gd name="T84" fmla="*/ 19 w 224"/>
                <a:gd name="T85" fmla="*/ 218 h 386"/>
                <a:gd name="T86" fmla="*/ 15 w 224"/>
                <a:gd name="T87" fmla="*/ 239 h 386"/>
                <a:gd name="T88" fmla="*/ 32 w 224"/>
                <a:gd name="T89" fmla="*/ 233 h 386"/>
                <a:gd name="T90" fmla="*/ 26 w 224"/>
                <a:gd name="T91" fmla="*/ 255 h 386"/>
                <a:gd name="T92" fmla="*/ 12 w 224"/>
                <a:gd name="T93" fmla="*/ 274 h 386"/>
                <a:gd name="T94" fmla="*/ 11 w 224"/>
                <a:gd name="T95" fmla="*/ 300 h 386"/>
                <a:gd name="T96" fmla="*/ 18 w 224"/>
                <a:gd name="T97" fmla="*/ 309 h 386"/>
                <a:gd name="T98" fmla="*/ 18 w 224"/>
                <a:gd name="T99" fmla="*/ 324 h 386"/>
                <a:gd name="T100" fmla="*/ 5 w 224"/>
                <a:gd name="T101" fmla="*/ 325 h 386"/>
                <a:gd name="T102" fmla="*/ 6 w 224"/>
                <a:gd name="T103" fmla="*/ 348 h 386"/>
                <a:gd name="T104" fmla="*/ 29 w 224"/>
                <a:gd name="T105" fmla="*/ 349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24" h="386">
                  <a:moveTo>
                    <a:pt x="29" y="349"/>
                  </a:moveTo>
                  <a:cubicBezTo>
                    <a:pt x="37" y="348"/>
                    <a:pt x="44" y="347"/>
                    <a:pt x="51" y="353"/>
                  </a:cubicBezTo>
                  <a:cubicBezTo>
                    <a:pt x="56" y="358"/>
                    <a:pt x="60" y="368"/>
                    <a:pt x="50" y="368"/>
                  </a:cubicBezTo>
                  <a:cubicBezTo>
                    <a:pt x="43" y="380"/>
                    <a:pt x="73" y="378"/>
                    <a:pt x="81" y="380"/>
                  </a:cubicBezTo>
                  <a:cubicBezTo>
                    <a:pt x="90" y="381"/>
                    <a:pt x="115" y="386"/>
                    <a:pt x="119" y="379"/>
                  </a:cubicBezTo>
                  <a:cubicBezTo>
                    <a:pt x="126" y="371"/>
                    <a:pt x="126" y="371"/>
                    <a:pt x="126" y="371"/>
                  </a:cubicBezTo>
                  <a:cubicBezTo>
                    <a:pt x="116" y="365"/>
                    <a:pt x="99" y="362"/>
                    <a:pt x="91" y="351"/>
                  </a:cubicBezTo>
                  <a:cubicBezTo>
                    <a:pt x="84" y="342"/>
                    <a:pt x="79" y="324"/>
                    <a:pt x="74" y="313"/>
                  </a:cubicBezTo>
                  <a:cubicBezTo>
                    <a:pt x="68" y="301"/>
                    <a:pt x="70" y="288"/>
                    <a:pt x="64" y="276"/>
                  </a:cubicBezTo>
                  <a:cubicBezTo>
                    <a:pt x="60" y="270"/>
                    <a:pt x="53" y="272"/>
                    <a:pt x="59" y="263"/>
                  </a:cubicBezTo>
                  <a:cubicBezTo>
                    <a:pt x="63" y="257"/>
                    <a:pt x="74" y="263"/>
                    <a:pt x="71" y="251"/>
                  </a:cubicBezTo>
                  <a:cubicBezTo>
                    <a:pt x="66" y="250"/>
                    <a:pt x="44" y="251"/>
                    <a:pt x="54" y="243"/>
                  </a:cubicBezTo>
                  <a:cubicBezTo>
                    <a:pt x="62" y="235"/>
                    <a:pt x="69" y="251"/>
                    <a:pt x="76" y="245"/>
                  </a:cubicBezTo>
                  <a:cubicBezTo>
                    <a:pt x="79" y="242"/>
                    <a:pt x="74" y="236"/>
                    <a:pt x="75" y="234"/>
                  </a:cubicBezTo>
                  <a:cubicBezTo>
                    <a:pt x="74" y="235"/>
                    <a:pt x="82" y="222"/>
                    <a:pt x="82" y="226"/>
                  </a:cubicBezTo>
                  <a:cubicBezTo>
                    <a:pt x="83" y="215"/>
                    <a:pt x="68" y="222"/>
                    <a:pt x="70" y="210"/>
                  </a:cubicBezTo>
                  <a:cubicBezTo>
                    <a:pt x="77" y="208"/>
                    <a:pt x="83" y="212"/>
                    <a:pt x="88" y="215"/>
                  </a:cubicBezTo>
                  <a:cubicBezTo>
                    <a:pt x="92" y="201"/>
                    <a:pt x="80" y="204"/>
                    <a:pt x="75" y="195"/>
                  </a:cubicBezTo>
                  <a:cubicBezTo>
                    <a:pt x="80" y="190"/>
                    <a:pt x="87" y="194"/>
                    <a:pt x="94" y="195"/>
                  </a:cubicBezTo>
                  <a:cubicBezTo>
                    <a:pt x="98" y="188"/>
                    <a:pt x="72" y="164"/>
                    <a:pt x="99" y="165"/>
                  </a:cubicBezTo>
                  <a:cubicBezTo>
                    <a:pt x="101" y="157"/>
                    <a:pt x="106" y="156"/>
                    <a:pt x="110" y="150"/>
                  </a:cubicBezTo>
                  <a:cubicBezTo>
                    <a:pt x="114" y="142"/>
                    <a:pt x="114" y="136"/>
                    <a:pt x="114" y="127"/>
                  </a:cubicBezTo>
                  <a:cubicBezTo>
                    <a:pt x="130" y="123"/>
                    <a:pt x="130" y="116"/>
                    <a:pt x="134" y="104"/>
                  </a:cubicBezTo>
                  <a:cubicBezTo>
                    <a:pt x="139" y="88"/>
                    <a:pt x="143" y="92"/>
                    <a:pt x="157" y="86"/>
                  </a:cubicBezTo>
                  <a:cubicBezTo>
                    <a:pt x="166" y="83"/>
                    <a:pt x="176" y="72"/>
                    <a:pt x="183" y="65"/>
                  </a:cubicBezTo>
                  <a:cubicBezTo>
                    <a:pt x="191" y="58"/>
                    <a:pt x="202" y="53"/>
                    <a:pt x="209" y="45"/>
                  </a:cubicBezTo>
                  <a:cubicBezTo>
                    <a:pt x="224" y="28"/>
                    <a:pt x="211" y="0"/>
                    <a:pt x="188" y="2"/>
                  </a:cubicBezTo>
                  <a:cubicBezTo>
                    <a:pt x="180" y="3"/>
                    <a:pt x="164" y="11"/>
                    <a:pt x="162" y="18"/>
                  </a:cubicBezTo>
                  <a:cubicBezTo>
                    <a:pt x="161" y="24"/>
                    <a:pt x="167" y="27"/>
                    <a:pt x="166" y="31"/>
                  </a:cubicBezTo>
                  <a:cubicBezTo>
                    <a:pt x="165" y="34"/>
                    <a:pt x="156" y="40"/>
                    <a:pt x="152" y="42"/>
                  </a:cubicBezTo>
                  <a:cubicBezTo>
                    <a:pt x="144" y="48"/>
                    <a:pt x="132" y="58"/>
                    <a:pt x="122" y="61"/>
                  </a:cubicBezTo>
                  <a:cubicBezTo>
                    <a:pt x="106" y="66"/>
                    <a:pt x="99" y="55"/>
                    <a:pt x="87" y="70"/>
                  </a:cubicBezTo>
                  <a:cubicBezTo>
                    <a:pt x="82" y="76"/>
                    <a:pt x="84" y="79"/>
                    <a:pt x="75" y="84"/>
                  </a:cubicBezTo>
                  <a:cubicBezTo>
                    <a:pt x="68" y="88"/>
                    <a:pt x="65" y="86"/>
                    <a:pt x="59" y="95"/>
                  </a:cubicBezTo>
                  <a:cubicBezTo>
                    <a:pt x="53" y="106"/>
                    <a:pt x="48" y="122"/>
                    <a:pt x="59" y="130"/>
                  </a:cubicBezTo>
                  <a:cubicBezTo>
                    <a:pt x="53" y="140"/>
                    <a:pt x="41" y="133"/>
                    <a:pt x="38" y="148"/>
                  </a:cubicBezTo>
                  <a:cubicBezTo>
                    <a:pt x="37" y="154"/>
                    <a:pt x="39" y="158"/>
                    <a:pt x="37" y="164"/>
                  </a:cubicBezTo>
                  <a:cubicBezTo>
                    <a:pt x="36" y="169"/>
                    <a:pt x="32" y="172"/>
                    <a:pt x="33" y="179"/>
                  </a:cubicBezTo>
                  <a:cubicBezTo>
                    <a:pt x="36" y="178"/>
                    <a:pt x="40" y="180"/>
                    <a:pt x="43" y="179"/>
                  </a:cubicBezTo>
                  <a:cubicBezTo>
                    <a:pt x="43" y="182"/>
                    <a:pt x="40" y="188"/>
                    <a:pt x="41" y="190"/>
                  </a:cubicBezTo>
                  <a:cubicBezTo>
                    <a:pt x="41" y="191"/>
                    <a:pt x="43" y="199"/>
                    <a:pt x="44" y="199"/>
                  </a:cubicBezTo>
                  <a:cubicBezTo>
                    <a:pt x="42" y="210"/>
                    <a:pt x="45" y="203"/>
                    <a:pt x="33" y="206"/>
                  </a:cubicBezTo>
                  <a:cubicBezTo>
                    <a:pt x="26" y="208"/>
                    <a:pt x="23" y="207"/>
                    <a:pt x="19" y="218"/>
                  </a:cubicBezTo>
                  <a:cubicBezTo>
                    <a:pt x="17" y="224"/>
                    <a:pt x="15" y="232"/>
                    <a:pt x="15" y="239"/>
                  </a:cubicBezTo>
                  <a:cubicBezTo>
                    <a:pt x="22" y="239"/>
                    <a:pt x="26" y="235"/>
                    <a:pt x="32" y="233"/>
                  </a:cubicBezTo>
                  <a:cubicBezTo>
                    <a:pt x="34" y="244"/>
                    <a:pt x="32" y="250"/>
                    <a:pt x="26" y="255"/>
                  </a:cubicBezTo>
                  <a:cubicBezTo>
                    <a:pt x="17" y="264"/>
                    <a:pt x="14" y="259"/>
                    <a:pt x="12" y="274"/>
                  </a:cubicBezTo>
                  <a:cubicBezTo>
                    <a:pt x="11" y="281"/>
                    <a:pt x="9" y="292"/>
                    <a:pt x="11" y="300"/>
                  </a:cubicBezTo>
                  <a:cubicBezTo>
                    <a:pt x="12" y="303"/>
                    <a:pt x="17" y="305"/>
                    <a:pt x="18" y="309"/>
                  </a:cubicBezTo>
                  <a:cubicBezTo>
                    <a:pt x="19" y="313"/>
                    <a:pt x="18" y="320"/>
                    <a:pt x="18" y="324"/>
                  </a:cubicBezTo>
                  <a:cubicBezTo>
                    <a:pt x="13" y="324"/>
                    <a:pt x="9" y="325"/>
                    <a:pt x="5" y="325"/>
                  </a:cubicBezTo>
                  <a:cubicBezTo>
                    <a:pt x="1" y="332"/>
                    <a:pt x="0" y="342"/>
                    <a:pt x="6" y="348"/>
                  </a:cubicBezTo>
                  <a:cubicBezTo>
                    <a:pt x="14" y="356"/>
                    <a:pt x="20" y="351"/>
                    <a:pt x="29" y="349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64" name="Freeform 1120"/>
            <p:cNvSpPr>
              <a:spLocks/>
            </p:cNvSpPr>
            <p:nvPr/>
          </p:nvSpPr>
          <p:spPr bwMode="auto">
            <a:xfrm>
              <a:off x="5059684" y="1931339"/>
              <a:ext cx="46958" cy="36122"/>
            </a:xfrm>
            <a:custGeom>
              <a:avLst/>
              <a:gdLst>
                <a:gd name="T0" fmla="*/ 30 w 61"/>
                <a:gd name="T1" fmla="*/ 45 h 47"/>
                <a:gd name="T2" fmla="*/ 47 w 61"/>
                <a:gd name="T3" fmla="*/ 40 h 47"/>
                <a:gd name="T4" fmla="*/ 41 w 61"/>
                <a:gd name="T5" fmla="*/ 15 h 47"/>
                <a:gd name="T6" fmla="*/ 9 w 61"/>
                <a:gd name="T7" fmla="*/ 32 h 47"/>
                <a:gd name="T8" fmla="*/ 30 w 61"/>
                <a:gd name="T9" fmla="*/ 45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47">
                  <a:moveTo>
                    <a:pt x="30" y="45"/>
                  </a:moveTo>
                  <a:cubicBezTo>
                    <a:pt x="39" y="45"/>
                    <a:pt x="36" y="47"/>
                    <a:pt x="47" y="40"/>
                  </a:cubicBezTo>
                  <a:cubicBezTo>
                    <a:pt x="61" y="31"/>
                    <a:pt x="41" y="15"/>
                    <a:pt x="41" y="15"/>
                  </a:cubicBezTo>
                  <a:cubicBezTo>
                    <a:pt x="31" y="0"/>
                    <a:pt x="0" y="14"/>
                    <a:pt x="9" y="32"/>
                  </a:cubicBezTo>
                  <a:cubicBezTo>
                    <a:pt x="11" y="36"/>
                    <a:pt x="26" y="45"/>
                    <a:pt x="30" y="45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65" name="Freeform 1124"/>
            <p:cNvSpPr>
              <a:spLocks/>
            </p:cNvSpPr>
            <p:nvPr/>
          </p:nvSpPr>
          <p:spPr bwMode="auto">
            <a:xfrm>
              <a:off x="5804994" y="1499083"/>
              <a:ext cx="4816" cy="1204"/>
            </a:xfrm>
            <a:custGeom>
              <a:avLst/>
              <a:gdLst>
                <a:gd name="T0" fmla="*/ 6 w 6"/>
                <a:gd name="T1" fmla="*/ 0 h 1"/>
                <a:gd name="T2" fmla="*/ 0 w 6"/>
                <a:gd name="T3" fmla="*/ 1 h 1"/>
                <a:gd name="T4" fmla="*/ 6 w 6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cubicBezTo>
                    <a:pt x="4" y="0"/>
                    <a:pt x="2" y="0"/>
                    <a:pt x="0" y="1"/>
                  </a:cubicBezTo>
                  <a:cubicBezTo>
                    <a:pt x="3" y="1"/>
                    <a:pt x="5" y="0"/>
                    <a:pt x="6" y="0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66" name="Freeform 1131"/>
            <p:cNvSpPr>
              <a:spLocks/>
            </p:cNvSpPr>
            <p:nvPr/>
          </p:nvSpPr>
          <p:spPr bwMode="auto">
            <a:xfrm>
              <a:off x="5827870" y="2394899"/>
              <a:ext cx="579150" cy="268504"/>
            </a:xfrm>
            <a:custGeom>
              <a:avLst/>
              <a:gdLst>
                <a:gd name="T0" fmla="*/ 572 w 748"/>
                <a:gd name="T1" fmla="*/ 39 h 348"/>
                <a:gd name="T2" fmla="*/ 538 w 748"/>
                <a:gd name="T3" fmla="*/ 63 h 348"/>
                <a:gd name="T4" fmla="*/ 496 w 748"/>
                <a:gd name="T5" fmla="*/ 81 h 348"/>
                <a:gd name="T6" fmla="*/ 452 w 748"/>
                <a:gd name="T7" fmla="*/ 71 h 348"/>
                <a:gd name="T8" fmla="*/ 344 w 748"/>
                <a:gd name="T9" fmla="*/ 61 h 348"/>
                <a:gd name="T10" fmla="*/ 308 w 748"/>
                <a:gd name="T11" fmla="*/ 47 h 348"/>
                <a:gd name="T12" fmla="*/ 277 w 748"/>
                <a:gd name="T13" fmla="*/ 16 h 348"/>
                <a:gd name="T14" fmla="*/ 225 w 748"/>
                <a:gd name="T15" fmla="*/ 0 h 348"/>
                <a:gd name="T16" fmla="*/ 208 w 748"/>
                <a:gd name="T17" fmla="*/ 30 h 348"/>
                <a:gd name="T18" fmla="*/ 223 w 748"/>
                <a:gd name="T19" fmla="*/ 68 h 348"/>
                <a:gd name="T20" fmla="*/ 204 w 748"/>
                <a:gd name="T21" fmla="*/ 84 h 348"/>
                <a:gd name="T22" fmla="*/ 165 w 748"/>
                <a:gd name="T23" fmla="*/ 91 h 348"/>
                <a:gd name="T24" fmla="*/ 134 w 748"/>
                <a:gd name="T25" fmla="*/ 73 h 348"/>
                <a:gd name="T26" fmla="*/ 105 w 748"/>
                <a:gd name="T27" fmla="*/ 66 h 348"/>
                <a:gd name="T28" fmla="*/ 70 w 748"/>
                <a:gd name="T29" fmla="*/ 71 h 348"/>
                <a:gd name="T30" fmla="*/ 24 w 748"/>
                <a:gd name="T31" fmla="*/ 110 h 348"/>
                <a:gd name="T32" fmla="*/ 0 w 748"/>
                <a:gd name="T33" fmla="*/ 130 h 348"/>
                <a:gd name="T34" fmla="*/ 54 w 748"/>
                <a:gd name="T35" fmla="*/ 166 h 348"/>
                <a:gd name="T36" fmla="*/ 97 w 748"/>
                <a:gd name="T37" fmla="*/ 218 h 348"/>
                <a:gd name="T38" fmla="*/ 117 w 748"/>
                <a:gd name="T39" fmla="*/ 255 h 348"/>
                <a:gd name="T40" fmla="*/ 205 w 748"/>
                <a:gd name="T41" fmla="*/ 273 h 348"/>
                <a:gd name="T42" fmla="*/ 304 w 748"/>
                <a:gd name="T43" fmla="*/ 325 h 348"/>
                <a:gd name="T44" fmla="*/ 376 w 748"/>
                <a:gd name="T45" fmla="*/ 331 h 348"/>
                <a:gd name="T46" fmla="*/ 449 w 748"/>
                <a:gd name="T47" fmla="*/ 344 h 348"/>
                <a:gd name="T48" fmla="*/ 492 w 748"/>
                <a:gd name="T49" fmla="*/ 323 h 348"/>
                <a:gd name="T50" fmla="*/ 561 w 748"/>
                <a:gd name="T51" fmla="*/ 301 h 348"/>
                <a:gd name="T52" fmla="*/ 576 w 748"/>
                <a:gd name="T53" fmla="*/ 282 h 348"/>
                <a:gd name="T54" fmla="*/ 579 w 748"/>
                <a:gd name="T55" fmla="*/ 243 h 348"/>
                <a:gd name="T56" fmla="*/ 602 w 748"/>
                <a:gd name="T57" fmla="*/ 226 h 348"/>
                <a:gd name="T58" fmla="*/ 633 w 748"/>
                <a:gd name="T59" fmla="*/ 208 h 348"/>
                <a:gd name="T60" fmla="*/ 651 w 748"/>
                <a:gd name="T61" fmla="*/ 205 h 348"/>
                <a:gd name="T62" fmla="*/ 674 w 748"/>
                <a:gd name="T63" fmla="*/ 169 h 348"/>
                <a:gd name="T64" fmla="*/ 693 w 748"/>
                <a:gd name="T65" fmla="*/ 163 h 348"/>
                <a:gd name="T66" fmla="*/ 730 w 748"/>
                <a:gd name="T67" fmla="*/ 154 h 348"/>
                <a:gd name="T68" fmla="*/ 693 w 748"/>
                <a:gd name="T69" fmla="*/ 104 h 348"/>
                <a:gd name="T70" fmla="*/ 660 w 748"/>
                <a:gd name="T71" fmla="*/ 108 h 348"/>
                <a:gd name="T72" fmla="*/ 637 w 748"/>
                <a:gd name="T73" fmla="*/ 79 h 348"/>
                <a:gd name="T74" fmla="*/ 642 w 748"/>
                <a:gd name="T75" fmla="*/ 41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48" h="348">
                  <a:moveTo>
                    <a:pt x="614" y="45"/>
                  </a:moveTo>
                  <a:cubicBezTo>
                    <a:pt x="598" y="44"/>
                    <a:pt x="587" y="21"/>
                    <a:pt x="572" y="39"/>
                  </a:cubicBezTo>
                  <a:cubicBezTo>
                    <a:pt x="567" y="45"/>
                    <a:pt x="566" y="52"/>
                    <a:pt x="560" y="56"/>
                  </a:cubicBezTo>
                  <a:cubicBezTo>
                    <a:pt x="555" y="60"/>
                    <a:pt x="544" y="61"/>
                    <a:pt x="538" y="63"/>
                  </a:cubicBezTo>
                  <a:cubicBezTo>
                    <a:pt x="530" y="67"/>
                    <a:pt x="523" y="68"/>
                    <a:pt x="515" y="71"/>
                  </a:cubicBezTo>
                  <a:cubicBezTo>
                    <a:pt x="507" y="74"/>
                    <a:pt x="505" y="81"/>
                    <a:pt x="496" y="81"/>
                  </a:cubicBezTo>
                  <a:cubicBezTo>
                    <a:pt x="488" y="81"/>
                    <a:pt x="482" y="77"/>
                    <a:pt x="474" y="78"/>
                  </a:cubicBezTo>
                  <a:cubicBezTo>
                    <a:pt x="464" y="79"/>
                    <a:pt x="461" y="79"/>
                    <a:pt x="452" y="71"/>
                  </a:cubicBezTo>
                  <a:cubicBezTo>
                    <a:pt x="435" y="56"/>
                    <a:pt x="407" y="42"/>
                    <a:pt x="382" y="46"/>
                  </a:cubicBezTo>
                  <a:cubicBezTo>
                    <a:pt x="370" y="48"/>
                    <a:pt x="356" y="57"/>
                    <a:pt x="344" y="61"/>
                  </a:cubicBezTo>
                  <a:cubicBezTo>
                    <a:pt x="333" y="65"/>
                    <a:pt x="336" y="63"/>
                    <a:pt x="327" y="56"/>
                  </a:cubicBezTo>
                  <a:cubicBezTo>
                    <a:pt x="321" y="52"/>
                    <a:pt x="313" y="52"/>
                    <a:pt x="308" y="47"/>
                  </a:cubicBezTo>
                  <a:cubicBezTo>
                    <a:pt x="303" y="41"/>
                    <a:pt x="303" y="31"/>
                    <a:pt x="299" y="25"/>
                  </a:cubicBezTo>
                  <a:cubicBezTo>
                    <a:pt x="293" y="16"/>
                    <a:pt x="287" y="17"/>
                    <a:pt x="277" y="16"/>
                  </a:cubicBezTo>
                  <a:cubicBezTo>
                    <a:pt x="267" y="14"/>
                    <a:pt x="260" y="6"/>
                    <a:pt x="250" y="5"/>
                  </a:cubicBezTo>
                  <a:cubicBezTo>
                    <a:pt x="240" y="5"/>
                    <a:pt x="234" y="5"/>
                    <a:pt x="225" y="0"/>
                  </a:cubicBezTo>
                  <a:cubicBezTo>
                    <a:pt x="220" y="5"/>
                    <a:pt x="220" y="10"/>
                    <a:pt x="217" y="16"/>
                  </a:cubicBezTo>
                  <a:cubicBezTo>
                    <a:pt x="215" y="21"/>
                    <a:pt x="209" y="24"/>
                    <a:pt x="208" y="30"/>
                  </a:cubicBezTo>
                  <a:cubicBezTo>
                    <a:pt x="206" y="36"/>
                    <a:pt x="208" y="42"/>
                    <a:pt x="212" y="47"/>
                  </a:cubicBezTo>
                  <a:cubicBezTo>
                    <a:pt x="216" y="54"/>
                    <a:pt x="220" y="60"/>
                    <a:pt x="223" y="68"/>
                  </a:cubicBezTo>
                  <a:cubicBezTo>
                    <a:pt x="226" y="75"/>
                    <a:pt x="228" y="77"/>
                    <a:pt x="222" y="82"/>
                  </a:cubicBezTo>
                  <a:cubicBezTo>
                    <a:pt x="216" y="86"/>
                    <a:pt x="210" y="85"/>
                    <a:pt x="204" y="84"/>
                  </a:cubicBezTo>
                  <a:cubicBezTo>
                    <a:pt x="198" y="83"/>
                    <a:pt x="192" y="81"/>
                    <a:pt x="185" y="82"/>
                  </a:cubicBezTo>
                  <a:cubicBezTo>
                    <a:pt x="178" y="84"/>
                    <a:pt x="173" y="90"/>
                    <a:pt x="165" y="91"/>
                  </a:cubicBezTo>
                  <a:cubicBezTo>
                    <a:pt x="159" y="92"/>
                    <a:pt x="150" y="91"/>
                    <a:pt x="146" y="88"/>
                  </a:cubicBezTo>
                  <a:cubicBezTo>
                    <a:pt x="140" y="85"/>
                    <a:pt x="139" y="77"/>
                    <a:pt x="134" y="73"/>
                  </a:cubicBezTo>
                  <a:cubicBezTo>
                    <a:pt x="131" y="69"/>
                    <a:pt x="124" y="65"/>
                    <a:pt x="119" y="65"/>
                  </a:cubicBezTo>
                  <a:cubicBezTo>
                    <a:pt x="113" y="66"/>
                    <a:pt x="112" y="69"/>
                    <a:pt x="105" y="66"/>
                  </a:cubicBezTo>
                  <a:cubicBezTo>
                    <a:pt x="98" y="62"/>
                    <a:pt x="94" y="59"/>
                    <a:pt x="85" y="63"/>
                  </a:cubicBezTo>
                  <a:cubicBezTo>
                    <a:pt x="80" y="65"/>
                    <a:pt x="75" y="69"/>
                    <a:pt x="70" y="71"/>
                  </a:cubicBezTo>
                  <a:cubicBezTo>
                    <a:pt x="58" y="79"/>
                    <a:pt x="49" y="89"/>
                    <a:pt x="39" y="99"/>
                  </a:cubicBezTo>
                  <a:cubicBezTo>
                    <a:pt x="35" y="104"/>
                    <a:pt x="30" y="107"/>
                    <a:pt x="24" y="110"/>
                  </a:cubicBezTo>
                  <a:cubicBezTo>
                    <a:pt x="19" y="113"/>
                    <a:pt x="11" y="114"/>
                    <a:pt x="7" y="119"/>
                  </a:cubicBezTo>
                  <a:cubicBezTo>
                    <a:pt x="4" y="122"/>
                    <a:pt x="2" y="126"/>
                    <a:pt x="0" y="130"/>
                  </a:cubicBezTo>
                  <a:cubicBezTo>
                    <a:pt x="12" y="139"/>
                    <a:pt x="18" y="158"/>
                    <a:pt x="31" y="165"/>
                  </a:cubicBezTo>
                  <a:cubicBezTo>
                    <a:pt x="37" y="168"/>
                    <a:pt x="47" y="164"/>
                    <a:pt x="54" y="166"/>
                  </a:cubicBezTo>
                  <a:cubicBezTo>
                    <a:pt x="59" y="168"/>
                    <a:pt x="68" y="174"/>
                    <a:pt x="72" y="179"/>
                  </a:cubicBezTo>
                  <a:cubicBezTo>
                    <a:pt x="83" y="191"/>
                    <a:pt x="97" y="201"/>
                    <a:pt x="97" y="218"/>
                  </a:cubicBezTo>
                  <a:cubicBezTo>
                    <a:pt x="97" y="226"/>
                    <a:pt x="93" y="239"/>
                    <a:pt x="98" y="245"/>
                  </a:cubicBezTo>
                  <a:cubicBezTo>
                    <a:pt x="103" y="250"/>
                    <a:pt x="112" y="253"/>
                    <a:pt x="117" y="255"/>
                  </a:cubicBezTo>
                  <a:cubicBezTo>
                    <a:pt x="135" y="262"/>
                    <a:pt x="155" y="266"/>
                    <a:pt x="174" y="270"/>
                  </a:cubicBezTo>
                  <a:cubicBezTo>
                    <a:pt x="185" y="271"/>
                    <a:pt x="195" y="271"/>
                    <a:pt x="205" y="273"/>
                  </a:cubicBezTo>
                  <a:cubicBezTo>
                    <a:pt x="235" y="277"/>
                    <a:pt x="227" y="311"/>
                    <a:pt x="249" y="324"/>
                  </a:cubicBezTo>
                  <a:cubicBezTo>
                    <a:pt x="264" y="333"/>
                    <a:pt x="288" y="330"/>
                    <a:pt x="304" y="325"/>
                  </a:cubicBezTo>
                  <a:cubicBezTo>
                    <a:pt x="318" y="321"/>
                    <a:pt x="342" y="315"/>
                    <a:pt x="356" y="319"/>
                  </a:cubicBezTo>
                  <a:cubicBezTo>
                    <a:pt x="363" y="322"/>
                    <a:pt x="369" y="329"/>
                    <a:pt x="376" y="331"/>
                  </a:cubicBezTo>
                  <a:cubicBezTo>
                    <a:pt x="384" y="334"/>
                    <a:pt x="392" y="334"/>
                    <a:pt x="401" y="338"/>
                  </a:cubicBezTo>
                  <a:cubicBezTo>
                    <a:pt x="414" y="343"/>
                    <a:pt x="435" y="348"/>
                    <a:pt x="449" y="344"/>
                  </a:cubicBezTo>
                  <a:cubicBezTo>
                    <a:pt x="457" y="342"/>
                    <a:pt x="463" y="337"/>
                    <a:pt x="470" y="333"/>
                  </a:cubicBezTo>
                  <a:cubicBezTo>
                    <a:pt x="478" y="326"/>
                    <a:pt x="482" y="325"/>
                    <a:pt x="492" y="323"/>
                  </a:cubicBezTo>
                  <a:cubicBezTo>
                    <a:pt x="510" y="321"/>
                    <a:pt x="523" y="317"/>
                    <a:pt x="539" y="310"/>
                  </a:cubicBezTo>
                  <a:cubicBezTo>
                    <a:pt x="546" y="307"/>
                    <a:pt x="556" y="307"/>
                    <a:pt x="561" y="301"/>
                  </a:cubicBezTo>
                  <a:cubicBezTo>
                    <a:pt x="564" y="297"/>
                    <a:pt x="565" y="291"/>
                    <a:pt x="568" y="287"/>
                  </a:cubicBezTo>
                  <a:cubicBezTo>
                    <a:pt x="570" y="284"/>
                    <a:pt x="573" y="285"/>
                    <a:pt x="576" y="282"/>
                  </a:cubicBezTo>
                  <a:cubicBezTo>
                    <a:pt x="582" y="278"/>
                    <a:pt x="587" y="273"/>
                    <a:pt x="588" y="265"/>
                  </a:cubicBezTo>
                  <a:cubicBezTo>
                    <a:pt x="589" y="256"/>
                    <a:pt x="583" y="250"/>
                    <a:pt x="579" y="243"/>
                  </a:cubicBezTo>
                  <a:cubicBezTo>
                    <a:pt x="577" y="237"/>
                    <a:pt x="571" y="222"/>
                    <a:pt x="581" y="218"/>
                  </a:cubicBezTo>
                  <a:cubicBezTo>
                    <a:pt x="586" y="216"/>
                    <a:pt x="597" y="224"/>
                    <a:pt x="602" y="226"/>
                  </a:cubicBezTo>
                  <a:cubicBezTo>
                    <a:pt x="606" y="227"/>
                    <a:pt x="620" y="232"/>
                    <a:pt x="624" y="230"/>
                  </a:cubicBezTo>
                  <a:cubicBezTo>
                    <a:pt x="629" y="227"/>
                    <a:pt x="630" y="212"/>
                    <a:pt x="633" y="208"/>
                  </a:cubicBezTo>
                  <a:cubicBezTo>
                    <a:pt x="635" y="204"/>
                    <a:pt x="636" y="202"/>
                    <a:pt x="640" y="202"/>
                  </a:cubicBezTo>
                  <a:cubicBezTo>
                    <a:pt x="644" y="201"/>
                    <a:pt x="648" y="205"/>
                    <a:pt x="651" y="205"/>
                  </a:cubicBezTo>
                  <a:cubicBezTo>
                    <a:pt x="661" y="203"/>
                    <a:pt x="660" y="193"/>
                    <a:pt x="662" y="185"/>
                  </a:cubicBezTo>
                  <a:cubicBezTo>
                    <a:pt x="664" y="176"/>
                    <a:pt x="667" y="175"/>
                    <a:pt x="674" y="169"/>
                  </a:cubicBezTo>
                  <a:cubicBezTo>
                    <a:pt x="678" y="165"/>
                    <a:pt x="677" y="163"/>
                    <a:pt x="683" y="162"/>
                  </a:cubicBezTo>
                  <a:cubicBezTo>
                    <a:pt x="686" y="161"/>
                    <a:pt x="688" y="165"/>
                    <a:pt x="693" y="163"/>
                  </a:cubicBezTo>
                  <a:cubicBezTo>
                    <a:pt x="700" y="159"/>
                    <a:pt x="699" y="149"/>
                    <a:pt x="709" y="148"/>
                  </a:cubicBezTo>
                  <a:cubicBezTo>
                    <a:pt x="716" y="147"/>
                    <a:pt x="722" y="156"/>
                    <a:pt x="730" y="154"/>
                  </a:cubicBezTo>
                  <a:cubicBezTo>
                    <a:pt x="748" y="149"/>
                    <a:pt x="721" y="121"/>
                    <a:pt x="713" y="115"/>
                  </a:cubicBezTo>
                  <a:cubicBezTo>
                    <a:pt x="708" y="110"/>
                    <a:pt x="701" y="104"/>
                    <a:pt x="693" y="104"/>
                  </a:cubicBezTo>
                  <a:cubicBezTo>
                    <a:pt x="681" y="105"/>
                    <a:pt x="686" y="113"/>
                    <a:pt x="679" y="117"/>
                  </a:cubicBezTo>
                  <a:cubicBezTo>
                    <a:pt x="669" y="123"/>
                    <a:pt x="667" y="108"/>
                    <a:pt x="660" y="108"/>
                  </a:cubicBezTo>
                  <a:cubicBezTo>
                    <a:pt x="652" y="107"/>
                    <a:pt x="650" y="118"/>
                    <a:pt x="640" y="116"/>
                  </a:cubicBezTo>
                  <a:cubicBezTo>
                    <a:pt x="634" y="107"/>
                    <a:pt x="636" y="90"/>
                    <a:pt x="637" y="79"/>
                  </a:cubicBezTo>
                  <a:cubicBezTo>
                    <a:pt x="637" y="66"/>
                    <a:pt x="632" y="53"/>
                    <a:pt x="633" y="40"/>
                  </a:cubicBezTo>
                  <a:cubicBezTo>
                    <a:pt x="636" y="41"/>
                    <a:pt x="639" y="41"/>
                    <a:pt x="642" y="41"/>
                  </a:cubicBezTo>
                  <a:cubicBezTo>
                    <a:pt x="630" y="35"/>
                    <a:pt x="618" y="31"/>
                    <a:pt x="614" y="45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67" name="Freeform 1141"/>
            <p:cNvSpPr>
              <a:spLocks/>
            </p:cNvSpPr>
            <p:nvPr/>
          </p:nvSpPr>
          <p:spPr bwMode="auto">
            <a:xfrm>
              <a:off x="5804994" y="1499083"/>
              <a:ext cx="4816" cy="1204"/>
            </a:xfrm>
            <a:custGeom>
              <a:avLst/>
              <a:gdLst>
                <a:gd name="T0" fmla="*/ 6 w 6"/>
                <a:gd name="T1" fmla="*/ 0 h 1"/>
                <a:gd name="T2" fmla="*/ 0 w 6"/>
                <a:gd name="T3" fmla="*/ 1 h 1"/>
                <a:gd name="T4" fmla="*/ 6 w 6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cubicBezTo>
                    <a:pt x="4" y="0"/>
                    <a:pt x="2" y="0"/>
                    <a:pt x="0" y="1"/>
                  </a:cubicBezTo>
                  <a:cubicBezTo>
                    <a:pt x="3" y="1"/>
                    <a:pt x="5" y="0"/>
                    <a:pt x="6" y="0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68" name="Freeform 1154"/>
            <p:cNvSpPr>
              <a:spLocks/>
            </p:cNvSpPr>
            <p:nvPr/>
          </p:nvSpPr>
          <p:spPr bwMode="auto">
            <a:xfrm>
              <a:off x="5804994" y="1499083"/>
              <a:ext cx="4816" cy="1204"/>
            </a:xfrm>
            <a:custGeom>
              <a:avLst/>
              <a:gdLst>
                <a:gd name="T0" fmla="*/ 6 w 6"/>
                <a:gd name="T1" fmla="*/ 0 h 1"/>
                <a:gd name="T2" fmla="*/ 0 w 6"/>
                <a:gd name="T3" fmla="*/ 1 h 1"/>
                <a:gd name="T4" fmla="*/ 6 w 6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cubicBezTo>
                    <a:pt x="4" y="0"/>
                    <a:pt x="2" y="0"/>
                    <a:pt x="0" y="1"/>
                  </a:cubicBezTo>
                  <a:cubicBezTo>
                    <a:pt x="3" y="1"/>
                    <a:pt x="5" y="0"/>
                    <a:pt x="6" y="0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69" name="Freeform 1155"/>
            <p:cNvSpPr>
              <a:spLocks/>
            </p:cNvSpPr>
            <p:nvPr/>
          </p:nvSpPr>
          <p:spPr bwMode="auto">
            <a:xfrm>
              <a:off x="4444413" y="1891604"/>
              <a:ext cx="411786" cy="515335"/>
            </a:xfrm>
            <a:custGeom>
              <a:avLst/>
              <a:gdLst>
                <a:gd name="T0" fmla="*/ 504 w 532"/>
                <a:gd name="T1" fmla="*/ 427 h 665"/>
                <a:gd name="T2" fmla="*/ 515 w 532"/>
                <a:gd name="T3" fmla="*/ 410 h 665"/>
                <a:gd name="T4" fmla="*/ 528 w 532"/>
                <a:gd name="T5" fmla="*/ 378 h 665"/>
                <a:gd name="T6" fmla="*/ 502 w 532"/>
                <a:gd name="T7" fmla="*/ 341 h 665"/>
                <a:gd name="T8" fmla="*/ 500 w 532"/>
                <a:gd name="T9" fmla="*/ 307 h 665"/>
                <a:gd name="T10" fmla="*/ 474 w 532"/>
                <a:gd name="T11" fmla="*/ 221 h 665"/>
                <a:gd name="T12" fmla="*/ 469 w 532"/>
                <a:gd name="T13" fmla="*/ 189 h 665"/>
                <a:gd name="T14" fmla="*/ 449 w 532"/>
                <a:gd name="T15" fmla="*/ 147 h 665"/>
                <a:gd name="T16" fmla="*/ 448 w 532"/>
                <a:gd name="T17" fmla="*/ 114 h 665"/>
                <a:gd name="T18" fmla="*/ 492 w 532"/>
                <a:gd name="T19" fmla="*/ 72 h 665"/>
                <a:gd name="T20" fmla="*/ 474 w 532"/>
                <a:gd name="T21" fmla="*/ 46 h 665"/>
                <a:gd name="T22" fmla="*/ 394 w 532"/>
                <a:gd name="T23" fmla="*/ 28 h 665"/>
                <a:gd name="T24" fmla="*/ 348 w 532"/>
                <a:gd name="T25" fmla="*/ 34 h 665"/>
                <a:gd name="T26" fmla="*/ 328 w 532"/>
                <a:gd name="T27" fmla="*/ 39 h 665"/>
                <a:gd name="T28" fmla="*/ 302 w 532"/>
                <a:gd name="T29" fmla="*/ 70 h 665"/>
                <a:gd name="T30" fmla="*/ 240 w 532"/>
                <a:gd name="T31" fmla="*/ 69 h 665"/>
                <a:gd name="T32" fmla="*/ 210 w 532"/>
                <a:gd name="T33" fmla="*/ 137 h 665"/>
                <a:gd name="T34" fmla="*/ 160 w 532"/>
                <a:gd name="T35" fmla="*/ 179 h 665"/>
                <a:gd name="T36" fmla="*/ 171 w 532"/>
                <a:gd name="T37" fmla="*/ 208 h 665"/>
                <a:gd name="T38" fmla="*/ 141 w 532"/>
                <a:gd name="T39" fmla="*/ 261 h 665"/>
                <a:gd name="T40" fmla="*/ 116 w 532"/>
                <a:gd name="T41" fmla="*/ 316 h 665"/>
                <a:gd name="T42" fmla="*/ 88 w 532"/>
                <a:gd name="T43" fmla="*/ 361 h 665"/>
                <a:gd name="T44" fmla="*/ 42 w 532"/>
                <a:gd name="T45" fmla="*/ 391 h 665"/>
                <a:gd name="T46" fmla="*/ 11 w 532"/>
                <a:gd name="T47" fmla="*/ 464 h 665"/>
                <a:gd name="T48" fmla="*/ 17 w 532"/>
                <a:gd name="T49" fmla="*/ 522 h 665"/>
                <a:gd name="T50" fmla="*/ 77 w 532"/>
                <a:gd name="T51" fmla="*/ 559 h 665"/>
                <a:gd name="T52" fmla="*/ 117 w 532"/>
                <a:gd name="T53" fmla="*/ 530 h 665"/>
                <a:gd name="T54" fmla="*/ 139 w 532"/>
                <a:gd name="T55" fmla="*/ 553 h 665"/>
                <a:gd name="T56" fmla="*/ 164 w 532"/>
                <a:gd name="T57" fmla="*/ 588 h 665"/>
                <a:gd name="T58" fmla="*/ 185 w 532"/>
                <a:gd name="T59" fmla="*/ 645 h 665"/>
                <a:gd name="T60" fmla="*/ 227 w 532"/>
                <a:gd name="T61" fmla="*/ 647 h 665"/>
                <a:gd name="T62" fmla="*/ 255 w 532"/>
                <a:gd name="T63" fmla="*/ 590 h 665"/>
                <a:gd name="T64" fmla="*/ 259 w 532"/>
                <a:gd name="T65" fmla="*/ 562 h 665"/>
                <a:gd name="T66" fmla="*/ 292 w 532"/>
                <a:gd name="T67" fmla="*/ 476 h 665"/>
                <a:gd name="T68" fmla="*/ 259 w 532"/>
                <a:gd name="T69" fmla="*/ 441 h 665"/>
                <a:gd name="T70" fmla="*/ 283 w 532"/>
                <a:gd name="T71" fmla="*/ 372 h 665"/>
                <a:gd name="T72" fmla="*/ 328 w 532"/>
                <a:gd name="T73" fmla="*/ 293 h 665"/>
                <a:gd name="T74" fmla="*/ 391 w 532"/>
                <a:gd name="T75" fmla="*/ 288 h 665"/>
                <a:gd name="T76" fmla="*/ 351 w 532"/>
                <a:gd name="T77" fmla="*/ 346 h 665"/>
                <a:gd name="T78" fmla="*/ 329 w 532"/>
                <a:gd name="T79" fmla="*/ 403 h 665"/>
                <a:gd name="T80" fmla="*/ 382 w 532"/>
                <a:gd name="T81" fmla="*/ 491 h 665"/>
                <a:gd name="T82" fmla="*/ 466 w 532"/>
                <a:gd name="T83" fmla="*/ 471 h 665"/>
                <a:gd name="T84" fmla="*/ 474 w 532"/>
                <a:gd name="T85" fmla="*/ 464 h 6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32" h="665">
                  <a:moveTo>
                    <a:pt x="488" y="445"/>
                  </a:moveTo>
                  <a:cubicBezTo>
                    <a:pt x="494" y="440"/>
                    <a:pt x="501" y="434"/>
                    <a:pt x="504" y="427"/>
                  </a:cubicBezTo>
                  <a:cubicBezTo>
                    <a:pt x="505" y="422"/>
                    <a:pt x="505" y="420"/>
                    <a:pt x="508" y="417"/>
                  </a:cubicBezTo>
                  <a:cubicBezTo>
                    <a:pt x="512" y="413"/>
                    <a:pt x="513" y="416"/>
                    <a:pt x="515" y="410"/>
                  </a:cubicBezTo>
                  <a:cubicBezTo>
                    <a:pt x="517" y="404"/>
                    <a:pt x="518" y="400"/>
                    <a:pt x="521" y="395"/>
                  </a:cubicBezTo>
                  <a:cubicBezTo>
                    <a:pt x="524" y="390"/>
                    <a:pt x="526" y="384"/>
                    <a:pt x="528" y="378"/>
                  </a:cubicBezTo>
                  <a:cubicBezTo>
                    <a:pt x="532" y="367"/>
                    <a:pt x="525" y="356"/>
                    <a:pt x="516" y="348"/>
                  </a:cubicBezTo>
                  <a:cubicBezTo>
                    <a:pt x="512" y="344"/>
                    <a:pt x="506" y="346"/>
                    <a:pt x="502" y="341"/>
                  </a:cubicBezTo>
                  <a:cubicBezTo>
                    <a:pt x="499" y="336"/>
                    <a:pt x="502" y="329"/>
                    <a:pt x="503" y="324"/>
                  </a:cubicBezTo>
                  <a:cubicBezTo>
                    <a:pt x="504" y="317"/>
                    <a:pt x="504" y="313"/>
                    <a:pt x="500" y="307"/>
                  </a:cubicBezTo>
                  <a:cubicBezTo>
                    <a:pt x="496" y="301"/>
                    <a:pt x="495" y="298"/>
                    <a:pt x="493" y="292"/>
                  </a:cubicBezTo>
                  <a:cubicBezTo>
                    <a:pt x="481" y="270"/>
                    <a:pt x="485" y="244"/>
                    <a:pt x="474" y="221"/>
                  </a:cubicBezTo>
                  <a:cubicBezTo>
                    <a:pt x="471" y="216"/>
                    <a:pt x="468" y="212"/>
                    <a:pt x="466" y="206"/>
                  </a:cubicBezTo>
                  <a:cubicBezTo>
                    <a:pt x="463" y="198"/>
                    <a:pt x="466" y="196"/>
                    <a:pt x="469" y="189"/>
                  </a:cubicBezTo>
                  <a:cubicBezTo>
                    <a:pt x="474" y="177"/>
                    <a:pt x="466" y="166"/>
                    <a:pt x="459" y="158"/>
                  </a:cubicBezTo>
                  <a:cubicBezTo>
                    <a:pt x="455" y="154"/>
                    <a:pt x="452" y="151"/>
                    <a:pt x="449" y="147"/>
                  </a:cubicBezTo>
                  <a:cubicBezTo>
                    <a:pt x="443" y="141"/>
                    <a:pt x="444" y="139"/>
                    <a:pt x="446" y="132"/>
                  </a:cubicBezTo>
                  <a:cubicBezTo>
                    <a:pt x="447" y="126"/>
                    <a:pt x="446" y="120"/>
                    <a:pt x="448" y="114"/>
                  </a:cubicBezTo>
                  <a:cubicBezTo>
                    <a:pt x="450" y="109"/>
                    <a:pt x="456" y="103"/>
                    <a:pt x="460" y="100"/>
                  </a:cubicBezTo>
                  <a:cubicBezTo>
                    <a:pt x="470" y="93"/>
                    <a:pt x="482" y="83"/>
                    <a:pt x="492" y="72"/>
                  </a:cubicBezTo>
                  <a:cubicBezTo>
                    <a:pt x="479" y="73"/>
                    <a:pt x="466" y="77"/>
                    <a:pt x="456" y="65"/>
                  </a:cubicBezTo>
                  <a:cubicBezTo>
                    <a:pt x="466" y="56"/>
                    <a:pt x="483" y="64"/>
                    <a:pt x="474" y="46"/>
                  </a:cubicBezTo>
                  <a:cubicBezTo>
                    <a:pt x="469" y="36"/>
                    <a:pt x="457" y="34"/>
                    <a:pt x="447" y="31"/>
                  </a:cubicBezTo>
                  <a:cubicBezTo>
                    <a:pt x="433" y="26"/>
                    <a:pt x="395" y="0"/>
                    <a:pt x="394" y="28"/>
                  </a:cubicBezTo>
                  <a:cubicBezTo>
                    <a:pt x="380" y="31"/>
                    <a:pt x="378" y="19"/>
                    <a:pt x="368" y="17"/>
                  </a:cubicBezTo>
                  <a:cubicBezTo>
                    <a:pt x="354" y="13"/>
                    <a:pt x="352" y="25"/>
                    <a:pt x="348" y="34"/>
                  </a:cubicBezTo>
                  <a:cubicBezTo>
                    <a:pt x="346" y="40"/>
                    <a:pt x="350" y="40"/>
                    <a:pt x="342" y="43"/>
                  </a:cubicBezTo>
                  <a:cubicBezTo>
                    <a:pt x="333" y="46"/>
                    <a:pt x="334" y="42"/>
                    <a:pt x="328" y="39"/>
                  </a:cubicBezTo>
                  <a:cubicBezTo>
                    <a:pt x="319" y="35"/>
                    <a:pt x="305" y="29"/>
                    <a:pt x="298" y="42"/>
                  </a:cubicBezTo>
                  <a:cubicBezTo>
                    <a:pt x="291" y="53"/>
                    <a:pt x="307" y="62"/>
                    <a:pt x="302" y="70"/>
                  </a:cubicBezTo>
                  <a:cubicBezTo>
                    <a:pt x="297" y="79"/>
                    <a:pt x="281" y="68"/>
                    <a:pt x="274" y="66"/>
                  </a:cubicBezTo>
                  <a:cubicBezTo>
                    <a:pt x="264" y="64"/>
                    <a:pt x="249" y="60"/>
                    <a:pt x="240" y="69"/>
                  </a:cubicBezTo>
                  <a:cubicBezTo>
                    <a:pt x="229" y="82"/>
                    <a:pt x="247" y="87"/>
                    <a:pt x="245" y="98"/>
                  </a:cubicBezTo>
                  <a:cubicBezTo>
                    <a:pt x="244" y="107"/>
                    <a:pt x="185" y="117"/>
                    <a:pt x="210" y="137"/>
                  </a:cubicBezTo>
                  <a:cubicBezTo>
                    <a:pt x="198" y="150"/>
                    <a:pt x="185" y="128"/>
                    <a:pt x="173" y="146"/>
                  </a:cubicBezTo>
                  <a:cubicBezTo>
                    <a:pt x="168" y="154"/>
                    <a:pt x="162" y="171"/>
                    <a:pt x="160" y="179"/>
                  </a:cubicBezTo>
                  <a:cubicBezTo>
                    <a:pt x="172" y="181"/>
                    <a:pt x="182" y="166"/>
                    <a:pt x="184" y="184"/>
                  </a:cubicBezTo>
                  <a:cubicBezTo>
                    <a:pt x="186" y="196"/>
                    <a:pt x="176" y="198"/>
                    <a:pt x="171" y="208"/>
                  </a:cubicBezTo>
                  <a:cubicBezTo>
                    <a:pt x="166" y="217"/>
                    <a:pt x="168" y="227"/>
                    <a:pt x="162" y="236"/>
                  </a:cubicBezTo>
                  <a:cubicBezTo>
                    <a:pt x="156" y="245"/>
                    <a:pt x="144" y="250"/>
                    <a:pt x="141" y="261"/>
                  </a:cubicBezTo>
                  <a:cubicBezTo>
                    <a:pt x="138" y="273"/>
                    <a:pt x="143" y="282"/>
                    <a:pt x="137" y="293"/>
                  </a:cubicBezTo>
                  <a:cubicBezTo>
                    <a:pt x="132" y="303"/>
                    <a:pt x="122" y="308"/>
                    <a:pt x="116" y="316"/>
                  </a:cubicBezTo>
                  <a:cubicBezTo>
                    <a:pt x="110" y="325"/>
                    <a:pt x="113" y="336"/>
                    <a:pt x="106" y="344"/>
                  </a:cubicBezTo>
                  <a:cubicBezTo>
                    <a:pt x="100" y="351"/>
                    <a:pt x="91" y="351"/>
                    <a:pt x="88" y="361"/>
                  </a:cubicBezTo>
                  <a:cubicBezTo>
                    <a:pt x="77" y="362"/>
                    <a:pt x="66" y="361"/>
                    <a:pt x="57" y="368"/>
                  </a:cubicBezTo>
                  <a:cubicBezTo>
                    <a:pt x="49" y="374"/>
                    <a:pt x="49" y="384"/>
                    <a:pt x="42" y="391"/>
                  </a:cubicBezTo>
                  <a:cubicBezTo>
                    <a:pt x="30" y="404"/>
                    <a:pt x="0" y="410"/>
                    <a:pt x="4" y="434"/>
                  </a:cubicBezTo>
                  <a:cubicBezTo>
                    <a:pt x="6" y="447"/>
                    <a:pt x="15" y="450"/>
                    <a:pt x="11" y="464"/>
                  </a:cubicBezTo>
                  <a:cubicBezTo>
                    <a:pt x="9" y="475"/>
                    <a:pt x="2" y="484"/>
                    <a:pt x="4" y="495"/>
                  </a:cubicBezTo>
                  <a:cubicBezTo>
                    <a:pt x="5" y="506"/>
                    <a:pt x="13" y="512"/>
                    <a:pt x="17" y="522"/>
                  </a:cubicBezTo>
                  <a:cubicBezTo>
                    <a:pt x="23" y="535"/>
                    <a:pt x="21" y="543"/>
                    <a:pt x="33" y="553"/>
                  </a:cubicBezTo>
                  <a:cubicBezTo>
                    <a:pt x="45" y="563"/>
                    <a:pt x="63" y="567"/>
                    <a:pt x="77" y="559"/>
                  </a:cubicBezTo>
                  <a:cubicBezTo>
                    <a:pt x="85" y="554"/>
                    <a:pt x="88" y="547"/>
                    <a:pt x="94" y="541"/>
                  </a:cubicBezTo>
                  <a:cubicBezTo>
                    <a:pt x="101" y="535"/>
                    <a:pt x="110" y="534"/>
                    <a:pt x="117" y="530"/>
                  </a:cubicBezTo>
                  <a:cubicBezTo>
                    <a:pt x="126" y="525"/>
                    <a:pt x="127" y="520"/>
                    <a:pt x="136" y="531"/>
                  </a:cubicBezTo>
                  <a:cubicBezTo>
                    <a:pt x="142" y="539"/>
                    <a:pt x="140" y="544"/>
                    <a:pt x="139" y="553"/>
                  </a:cubicBezTo>
                  <a:cubicBezTo>
                    <a:pt x="137" y="565"/>
                    <a:pt x="136" y="564"/>
                    <a:pt x="146" y="574"/>
                  </a:cubicBezTo>
                  <a:cubicBezTo>
                    <a:pt x="151" y="579"/>
                    <a:pt x="157" y="586"/>
                    <a:pt x="164" y="588"/>
                  </a:cubicBezTo>
                  <a:cubicBezTo>
                    <a:pt x="167" y="600"/>
                    <a:pt x="164" y="607"/>
                    <a:pt x="172" y="618"/>
                  </a:cubicBezTo>
                  <a:cubicBezTo>
                    <a:pt x="181" y="629"/>
                    <a:pt x="186" y="630"/>
                    <a:pt x="185" y="645"/>
                  </a:cubicBezTo>
                  <a:cubicBezTo>
                    <a:pt x="184" y="659"/>
                    <a:pt x="181" y="665"/>
                    <a:pt x="199" y="662"/>
                  </a:cubicBezTo>
                  <a:cubicBezTo>
                    <a:pt x="211" y="661"/>
                    <a:pt x="219" y="655"/>
                    <a:pt x="227" y="647"/>
                  </a:cubicBezTo>
                  <a:cubicBezTo>
                    <a:pt x="234" y="640"/>
                    <a:pt x="240" y="632"/>
                    <a:pt x="245" y="623"/>
                  </a:cubicBezTo>
                  <a:cubicBezTo>
                    <a:pt x="253" y="611"/>
                    <a:pt x="252" y="604"/>
                    <a:pt x="255" y="590"/>
                  </a:cubicBezTo>
                  <a:cubicBezTo>
                    <a:pt x="256" y="586"/>
                    <a:pt x="261" y="583"/>
                    <a:pt x="262" y="578"/>
                  </a:cubicBezTo>
                  <a:cubicBezTo>
                    <a:pt x="262" y="572"/>
                    <a:pt x="260" y="568"/>
                    <a:pt x="259" y="562"/>
                  </a:cubicBezTo>
                  <a:cubicBezTo>
                    <a:pt x="256" y="550"/>
                    <a:pt x="256" y="541"/>
                    <a:pt x="265" y="530"/>
                  </a:cubicBezTo>
                  <a:cubicBezTo>
                    <a:pt x="274" y="519"/>
                    <a:pt x="320" y="492"/>
                    <a:pt x="292" y="476"/>
                  </a:cubicBezTo>
                  <a:cubicBezTo>
                    <a:pt x="279" y="469"/>
                    <a:pt x="267" y="484"/>
                    <a:pt x="258" y="481"/>
                  </a:cubicBezTo>
                  <a:cubicBezTo>
                    <a:pt x="241" y="476"/>
                    <a:pt x="256" y="450"/>
                    <a:pt x="259" y="441"/>
                  </a:cubicBezTo>
                  <a:cubicBezTo>
                    <a:pt x="262" y="430"/>
                    <a:pt x="260" y="418"/>
                    <a:pt x="263" y="407"/>
                  </a:cubicBezTo>
                  <a:cubicBezTo>
                    <a:pt x="266" y="394"/>
                    <a:pt x="278" y="384"/>
                    <a:pt x="283" y="372"/>
                  </a:cubicBezTo>
                  <a:cubicBezTo>
                    <a:pt x="293" y="350"/>
                    <a:pt x="316" y="343"/>
                    <a:pt x="329" y="322"/>
                  </a:cubicBezTo>
                  <a:cubicBezTo>
                    <a:pt x="338" y="308"/>
                    <a:pt x="329" y="308"/>
                    <a:pt x="328" y="293"/>
                  </a:cubicBezTo>
                  <a:cubicBezTo>
                    <a:pt x="328" y="282"/>
                    <a:pt x="336" y="275"/>
                    <a:pt x="344" y="269"/>
                  </a:cubicBezTo>
                  <a:cubicBezTo>
                    <a:pt x="362" y="256"/>
                    <a:pt x="389" y="264"/>
                    <a:pt x="391" y="288"/>
                  </a:cubicBezTo>
                  <a:cubicBezTo>
                    <a:pt x="392" y="297"/>
                    <a:pt x="388" y="314"/>
                    <a:pt x="382" y="321"/>
                  </a:cubicBezTo>
                  <a:cubicBezTo>
                    <a:pt x="372" y="332"/>
                    <a:pt x="359" y="329"/>
                    <a:pt x="351" y="346"/>
                  </a:cubicBezTo>
                  <a:cubicBezTo>
                    <a:pt x="346" y="359"/>
                    <a:pt x="341" y="362"/>
                    <a:pt x="332" y="372"/>
                  </a:cubicBezTo>
                  <a:cubicBezTo>
                    <a:pt x="322" y="384"/>
                    <a:pt x="323" y="390"/>
                    <a:pt x="329" y="403"/>
                  </a:cubicBezTo>
                  <a:cubicBezTo>
                    <a:pt x="339" y="427"/>
                    <a:pt x="318" y="443"/>
                    <a:pt x="327" y="467"/>
                  </a:cubicBezTo>
                  <a:cubicBezTo>
                    <a:pt x="336" y="493"/>
                    <a:pt x="357" y="495"/>
                    <a:pt x="382" y="491"/>
                  </a:cubicBezTo>
                  <a:cubicBezTo>
                    <a:pt x="401" y="488"/>
                    <a:pt x="423" y="495"/>
                    <a:pt x="442" y="487"/>
                  </a:cubicBezTo>
                  <a:cubicBezTo>
                    <a:pt x="451" y="483"/>
                    <a:pt x="458" y="476"/>
                    <a:pt x="466" y="471"/>
                  </a:cubicBezTo>
                  <a:cubicBezTo>
                    <a:pt x="469" y="470"/>
                    <a:pt x="471" y="469"/>
                    <a:pt x="473" y="468"/>
                  </a:cubicBezTo>
                  <a:cubicBezTo>
                    <a:pt x="473" y="467"/>
                    <a:pt x="473" y="466"/>
                    <a:pt x="474" y="464"/>
                  </a:cubicBezTo>
                  <a:cubicBezTo>
                    <a:pt x="477" y="455"/>
                    <a:pt x="481" y="451"/>
                    <a:pt x="488" y="445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70" name="Freeform 1156"/>
            <p:cNvSpPr>
              <a:spLocks noEditPoints="1"/>
            </p:cNvSpPr>
            <p:nvPr/>
          </p:nvSpPr>
          <p:spPr bwMode="auto">
            <a:xfrm>
              <a:off x="4787568" y="1424431"/>
              <a:ext cx="2427373" cy="1296766"/>
            </a:xfrm>
            <a:custGeom>
              <a:avLst/>
              <a:gdLst>
                <a:gd name="T0" fmla="*/ 3076 w 3138"/>
                <a:gd name="T1" fmla="*/ 131 h 1676"/>
                <a:gd name="T2" fmla="*/ 2825 w 3138"/>
                <a:gd name="T3" fmla="*/ 60 h 1676"/>
                <a:gd name="T4" fmla="*/ 2608 w 3138"/>
                <a:gd name="T5" fmla="*/ 124 h 1676"/>
                <a:gd name="T6" fmla="*/ 2524 w 3138"/>
                <a:gd name="T7" fmla="*/ 141 h 1676"/>
                <a:gd name="T8" fmla="*/ 2284 w 3138"/>
                <a:gd name="T9" fmla="*/ 104 h 1676"/>
                <a:gd name="T10" fmla="*/ 2037 w 3138"/>
                <a:gd name="T11" fmla="*/ 144 h 1676"/>
                <a:gd name="T12" fmla="*/ 1937 w 3138"/>
                <a:gd name="T13" fmla="*/ 163 h 1676"/>
                <a:gd name="T14" fmla="*/ 1741 w 3138"/>
                <a:gd name="T15" fmla="*/ 234 h 1676"/>
                <a:gd name="T16" fmla="*/ 1599 w 3138"/>
                <a:gd name="T17" fmla="*/ 202 h 1676"/>
                <a:gd name="T18" fmla="*/ 1354 w 3138"/>
                <a:gd name="T19" fmla="*/ 249 h 1676"/>
                <a:gd name="T20" fmla="*/ 1322 w 3138"/>
                <a:gd name="T21" fmla="*/ 97 h 1676"/>
                <a:gd name="T22" fmla="*/ 1074 w 3138"/>
                <a:gd name="T23" fmla="*/ 33 h 1676"/>
                <a:gd name="T24" fmla="*/ 1002 w 3138"/>
                <a:gd name="T25" fmla="*/ 185 h 1676"/>
                <a:gd name="T26" fmla="*/ 895 w 3138"/>
                <a:gd name="T27" fmla="*/ 419 h 1676"/>
                <a:gd name="T28" fmla="*/ 842 w 3138"/>
                <a:gd name="T29" fmla="*/ 465 h 1676"/>
                <a:gd name="T30" fmla="*/ 853 w 3138"/>
                <a:gd name="T31" fmla="*/ 611 h 1676"/>
                <a:gd name="T32" fmla="*/ 844 w 3138"/>
                <a:gd name="T33" fmla="*/ 731 h 1676"/>
                <a:gd name="T34" fmla="*/ 772 w 3138"/>
                <a:gd name="T35" fmla="*/ 473 h 1676"/>
                <a:gd name="T36" fmla="*/ 704 w 3138"/>
                <a:gd name="T37" fmla="*/ 589 h 1676"/>
                <a:gd name="T38" fmla="*/ 540 w 3138"/>
                <a:gd name="T39" fmla="*/ 615 h 1676"/>
                <a:gd name="T40" fmla="*/ 473 w 3138"/>
                <a:gd name="T41" fmla="*/ 689 h 1676"/>
                <a:gd name="T42" fmla="*/ 302 w 3138"/>
                <a:gd name="T43" fmla="*/ 769 h 1676"/>
                <a:gd name="T44" fmla="*/ 211 w 3138"/>
                <a:gd name="T45" fmla="*/ 927 h 1676"/>
                <a:gd name="T46" fmla="*/ 134 w 3138"/>
                <a:gd name="T47" fmla="*/ 705 h 1676"/>
                <a:gd name="T48" fmla="*/ 23 w 3138"/>
                <a:gd name="T49" fmla="*/ 811 h 1676"/>
                <a:gd name="T50" fmla="*/ 65 w 3138"/>
                <a:gd name="T51" fmla="*/ 1022 h 1676"/>
                <a:gd name="T52" fmla="*/ 37 w 3138"/>
                <a:gd name="T53" fmla="*/ 1151 h 1676"/>
                <a:gd name="T54" fmla="*/ 130 w 3138"/>
                <a:gd name="T55" fmla="*/ 1283 h 1676"/>
                <a:gd name="T56" fmla="*/ 200 w 3138"/>
                <a:gd name="T57" fmla="*/ 1358 h 1676"/>
                <a:gd name="T58" fmla="*/ 340 w 3138"/>
                <a:gd name="T59" fmla="*/ 1465 h 1676"/>
                <a:gd name="T60" fmla="*/ 313 w 3138"/>
                <a:gd name="T61" fmla="*/ 1535 h 1676"/>
                <a:gd name="T62" fmla="*/ 297 w 3138"/>
                <a:gd name="T63" fmla="*/ 1584 h 1676"/>
                <a:gd name="T64" fmla="*/ 498 w 3138"/>
                <a:gd name="T65" fmla="*/ 1648 h 1676"/>
                <a:gd name="T66" fmla="*/ 510 w 3138"/>
                <a:gd name="T67" fmla="*/ 1587 h 1676"/>
                <a:gd name="T68" fmla="*/ 492 w 3138"/>
                <a:gd name="T69" fmla="*/ 1468 h 1676"/>
                <a:gd name="T70" fmla="*/ 554 w 3138"/>
                <a:gd name="T71" fmla="*/ 1357 h 1676"/>
                <a:gd name="T72" fmla="*/ 702 w 3138"/>
                <a:gd name="T73" fmla="*/ 1365 h 1676"/>
                <a:gd name="T74" fmla="*/ 778 w 3138"/>
                <a:gd name="T75" fmla="*/ 1339 h 1676"/>
                <a:gd name="T76" fmla="*/ 826 w 3138"/>
                <a:gd name="T77" fmla="*/ 1247 h 1676"/>
                <a:gd name="T78" fmla="*/ 935 w 3138"/>
                <a:gd name="T79" fmla="*/ 1220 h 1676"/>
                <a:gd name="T80" fmla="*/ 1077 w 3138"/>
                <a:gd name="T81" fmla="*/ 1245 h 1676"/>
                <a:gd name="T82" fmla="*/ 1255 w 3138"/>
                <a:gd name="T83" fmla="*/ 1336 h 1676"/>
                <a:gd name="T84" fmla="*/ 1415 w 3138"/>
                <a:gd name="T85" fmla="*/ 1325 h 1676"/>
                <a:gd name="T86" fmla="*/ 1568 w 3138"/>
                <a:gd name="T87" fmla="*/ 1322 h 1676"/>
                <a:gd name="T88" fmla="*/ 1689 w 3138"/>
                <a:gd name="T89" fmla="*/ 1315 h 1676"/>
                <a:gd name="T90" fmla="*/ 1987 w 3138"/>
                <a:gd name="T91" fmla="*/ 1295 h 1676"/>
                <a:gd name="T92" fmla="*/ 2073 w 3138"/>
                <a:gd name="T93" fmla="*/ 1133 h 1676"/>
                <a:gd name="T94" fmla="*/ 2301 w 3138"/>
                <a:gd name="T95" fmla="*/ 1297 h 1676"/>
                <a:gd name="T96" fmla="*/ 2405 w 3138"/>
                <a:gd name="T97" fmla="*/ 1391 h 1676"/>
                <a:gd name="T98" fmla="*/ 2471 w 3138"/>
                <a:gd name="T99" fmla="*/ 1477 h 1676"/>
                <a:gd name="T100" fmla="*/ 2464 w 3138"/>
                <a:gd name="T101" fmla="*/ 1080 h 1676"/>
                <a:gd name="T102" fmla="*/ 2348 w 3138"/>
                <a:gd name="T103" fmla="*/ 976 h 1676"/>
                <a:gd name="T104" fmla="*/ 2524 w 3138"/>
                <a:gd name="T105" fmla="*/ 788 h 1676"/>
                <a:gd name="T106" fmla="*/ 2630 w 3138"/>
                <a:gd name="T107" fmla="*/ 634 h 1676"/>
                <a:gd name="T108" fmla="*/ 2760 w 3138"/>
                <a:gd name="T109" fmla="*/ 548 h 1676"/>
                <a:gd name="T110" fmla="*/ 2734 w 3138"/>
                <a:gd name="T111" fmla="*/ 886 h 1676"/>
                <a:gd name="T112" fmla="*/ 2884 w 3138"/>
                <a:gd name="T113" fmla="*/ 962 h 1676"/>
                <a:gd name="T114" fmla="*/ 2863 w 3138"/>
                <a:gd name="T115" fmla="*/ 670 h 1676"/>
                <a:gd name="T116" fmla="*/ 3033 w 3138"/>
                <a:gd name="T117" fmla="*/ 430 h 1676"/>
                <a:gd name="T118" fmla="*/ 2956 w 3138"/>
                <a:gd name="T119" fmla="*/ 348 h 1676"/>
                <a:gd name="T120" fmla="*/ 3137 w 3138"/>
                <a:gd name="T121" fmla="*/ 265 h 1676"/>
                <a:gd name="T122" fmla="*/ 1749 w 3138"/>
                <a:gd name="T123" fmla="*/ 1160 h 1676"/>
                <a:gd name="T124" fmla="*/ 2185 w 3138"/>
                <a:gd name="T125" fmla="*/ 1074 h 16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138" h="1676">
                  <a:moveTo>
                    <a:pt x="3121" y="247"/>
                  </a:moveTo>
                  <a:cubicBezTo>
                    <a:pt x="3114" y="236"/>
                    <a:pt x="3119" y="228"/>
                    <a:pt x="3115" y="216"/>
                  </a:cubicBezTo>
                  <a:cubicBezTo>
                    <a:pt x="3110" y="204"/>
                    <a:pt x="3101" y="207"/>
                    <a:pt x="3091" y="203"/>
                  </a:cubicBezTo>
                  <a:cubicBezTo>
                    <a:pt x="3074" y="196"/>
                    <a:pt x="3089" y="193"/>
                    <a:pt x="3101" y="195"/>
                  </a:cubicBezTo>
                  <a:cubicBezTo>
                    <a:pt x="3107" y="197"/>
                    <a:pt x="3124" y="210"/>
                    <a:pt x="3125" y="198"/>
                  </a:cubicBezTo>
                  <a:cubicBezTo>
                    <a:pt x="3125" y="188"/>
                    <a:pt x="3106" y="185"/>
                    <a:pt x="3100" y="179"/>
                  </a:cubicBezTo>
                  <a:cubicBezTo>
                    <a:pt x="3105" y="172"/>
                    <a:pt x="3115" y="176"/>
                    <a:pt x="3122" y="173"/>
                  </a:cubicBezTo>
                  <a:cubicBezTo>
                    <a:pt x="3123" y="166"/>
                    <a:pt x="3117" y="163"/>
                    <a:pt x="3117" y="157"/>
                  </a:cubicBezTo>
                  <a:cubicBezTo>
                    <a:pt x="3116" y="147"/>
                    <a:pt x="3123" y="148"/>
                    <a:pt x="3115" y="140"/>
                  </a:cubicBezTo>
                  <a:cubicBezTo>
                    <a:pt x="3107" y="132"/>
                    <a:pt x="3087" y="136"/>
                    <a:pt x="3076" y="131"/>
                  </a:cubicBezTo>
                  <a:cubicBezTo>
                    <a:pt x="3063" y="125"/>
                    <a:pt x="3026" y="90"/>
                    <a:pt x="3021" y="127"/>
                  </a:cubicBezTo>
                  <a:cubicBezTo>
                    <a:pt x="3015" y="128"/>
                    <a:pt x="3007" y="121"/>
                    <a:pt x="3002" y="124"/>
                  </a:cubicBezTo>
                  <a:cubicBezTo>
                    <a:pt x="2994" y="129"/>
                    <a:pt x="2997" y="142"/>
                    <a:pt x="3001" y="146"/>
                  </a:cubicBezTo>
                  <a:cubicBezTo>
                    <a:pt x="3009" y="154"/>
                    <a:pt x="3035" y="159"/>
                    <a:pt x="3032" y="176"/>
                  </a:cubicBezTo>
                  <a:cubicBezTo>
                    <a:pt x="3011" y="179"/>
                    <a:pt x="2999" y="158"/>
                    <a:pt x="2987" y="144"/>
                  </a:cubicBezTo>
                  <a:cubicBezTo>
                    <a:pt x="2973" y="128"/>
                    <a:pt x="2964" y="113"/>
                    <a:pt x="2945" y="101"/>
                  </a:cubicBezTo>
                  <a:cubicBezTo>
                    <a:pt x="2934" y="93"/>
                    <a:pt x="2927" y="88"/>
                    <a:pt x="2913" y="87"/>
                  </a:cubicBezTo>
                  <a:cubicBezTo>
                    <a:pt x="2903" y="86"/>
                    <a:pt x="2892" y="90"/>
                    <a:pt x="2881" y="88"/>
                  </a:cubicBezTo>
                  <a:cubicBezTo>
                    <a:pt x="2871" y="86"/>
                    <a:pt x="2864" y="77"/>
                    <a:pt x="2855" y="73"/>
                  </a:cubicBezTo>
                  <a:cubicBezTo>
                    <a:pt x="2846" y="69"/>
                    <a:pt x="2835" y="63"/>
                    <a:pt x="2825" y="60"/>
                  </a:cubicBezTo>
                  <a:cubicBezTo>
                    <a:pt x="2814" y="57"/>
                    <a:pt x="2807" y="67"/>
                    <a:pt x="2797" y="68"/>
                  </a:cubicBezTo>
                  <a:cubicBezTo>
                    <a:pt x="2786" y="70"/>
                    <a:pt x="2774" y="62"/>
                    <a:pt x="2764" y="58"/>
                  </a:cubicBezTo>
                  <a:cubicBezTo>
                    <a:pt x="2752" y="55"/>
                    <a:pt x="2743" y="53"/>
                    <a:pt x="2732" y="51"/>
                  </a:cubicBezTo>
                  <a:cubicBezTo>
                    <a:pt x="2712" y="47"/>
                    <a:pt x="2686" y="40"/>
                    <a:pt x="2665" y="47"/>
                  </a:cubicBezTo>
                  <a:cubicBezTo>
                    <a:pt x="2657" y="49"/>
                    <a:pt x="2645" y="56"/>
                    <a:pt x="2639" y="60"/>
                  </a:cubicBezTo>
                  <a:cubicBezTo>
                    <a:pt x="2634" y="63"/>
                    <a:pt x="2635" y="67"/>
                    <a:pt x="2629" y="69"/>
                  </a:cubicBezTo>
                  <a:cubicBezTo>
                    <a:pt x="2616" y="74"/>
                    <a:pt x="2600" y="64"/>
                    <a:pt x="2587" y="64"/>
                  </a:cubicBezTo>
                  <a:cubicBezTo>
                    <a:pt x="2581" y="64"/>
                    <a:pt x="2552" y="65"/>
                    <a:pt x="2556" y="75"/>
                  </a:cubicBezTo>
                  <a:cubicBezTo>
                    <a:pt x="2559" y="80"/>
                    <a:pt x="2584" y="88"/>
                    <a:pt x="2590" y="93"/>
                  </a:cubicBezTo>
                  <a:cubicBezTo>
                    <a:pt x="2600" y="102"/>
                    <a:pt x="2601" y="113"/>
                    <a:pt x="2608" y="124"/>
                  </a:cubicBezTo>
                  <a:cubicBezTo>
                    <a:pt x="2612" y="132"/>
                    <a:pt x="2625" y="141"/>
                    <a:pt x="2624" y="151"/>
                  </a:cubicBezTo>
                  <a:cubicBezTo>
                    <a:pt x="2603" y="154"/>
                    <a:pt x="2598" y="137"/>
                    <a:pt x="2582" y="132"/>
                  </a:cubicBezTo>
                  <a:cubicBezTo>
                    <a:pt x="2574" y="130"/>
                    <a:pt x="2569" y="133"/>
                    <a:pt x="2561" y="127"/>
                  </a:cubicBezTo>
                  <a:cubicBezTo>
                    <a:pt x="2556" y="124"/>
                    <a:pt x="2551" y="117"/>
                    <a:pt x="2547" y="113"/>
                  </a:cubicBezTo>
                  <a:cubicBezTo>
                    <a:pt x="2556" y="109"/>
                    <a:pt x="2564" y="113"/>
                    <a:pt x="2572" y="115"/>
                  </a:cubicBezTo>
                  <a:cubicBezTo>
                    <a:pt x="2569" y="107"/>
                    <a:pt x="2549" y="84"/>
                    <a:pt x="2538" y="87"/>
                  </a:cubicBezTo>
                  <a:cubicBezTo>
                    <a:pt x="2532" y="88"/>
                    <a:pt x="2526" y="96"/>
                    <a:pt x="2528" y="102"/>
                  </a:cubicBezTo>
                  <a:cubicBezTo>
                    <a:pt x="2530" y="108"/>
                    <a:pt x="2541" y="106"/>
                    <a:pt x="2543" y="113"/>
                  </a:cubicBezTo>
                  <a:cubicBezTo>
                    <a:pt x="2531" y="115"/>
                    <a:pt x="2529" y="119"/>
                    <a:pt x="2526" y="130"/>
                  </a:cubicBezTo>
                  <a:cubicBezTo>
                    <a:pt x="2524" y="135"/>
                    <a:pt x="2529" y="137"/>
                    <a:pt x="2524" y="141"/>
                  </a:cubicBezTo>
                  <a:cubicBezTo>
                    <a:pt x="2522" y="143"/>
                    <a:pt x="2513" y="142"/>
                    <a:pt x="2510" y="142"/>
                  </a:cubicBezTo>
                  <a:cubicBezTo>
                    <a:pt x="2501" y="142"/>
                    <a:pt x="2493" y="142"/>
                    <a:pt x="2485" y="144"/>
                  </a:cubicBezTo>
                  <a:cubicBezTo>
                    <a:pt x="2478" y="146"/>
                    <a:pt x="2466" y="147"/>
                    <a:pt x="2459" y="150"/>
                  </a:cubicBezTo>
                  <a:cubicBezTo>
                    <a:pt x="2451" y="153"/>
                    <a:pt x="2447" y="161"/>
                    <a:pt x="2442" y="168"/>
                  </a:cubicBezTo>
                  <a:cubicBezTo>
                    <a:pt x="2436" y="179"/>
                    <a:pt x="2436" y="179"/>
                    <a:pt x="2421" y="181"/>
                  </a:cubicBezTo>
                  <a:cubicBezTo>
                    <a:pt x="2413" y="181"/>
                    <a:pt x="2402" y="183"/>
                    <a:pt x="2395" y="176"/>
                  </a:cubicBezTo>
                  <a:cubicBezTo>
                    <a:pt x="2389" y="170"/>
                    <a:pt x="2394" y="163"/>
                    <a:pt x="2390" y="157"/>
                  </a:cubicBezTo>
                  <a:cubicBezTo>
                    <a:pt x="2387" y="151"/>
                    <a:pt x="2380" y="150"/>
                    <a:pt x="2375" y="145"/>
                  </a:cubicBezTo>
                  <a:cubicBezTo>
                    <a:pt x="2365" y="136"/>
                    <a:pt x="2361" y="121"/>
                    <a:pt x="2349" y="113"/>
                  </a:cubicBezTo>
                  <a:cubicBezTo>
                    <a:pt x="2336" y="103"/>
                    <a:pt x="2300" y="103"/>
                    <a:pt x="2284" y="104"/>
                  </a:cubicBezTo>
                  <a:cubicBezTo>
                    <a:pt x="2271" y="105"/>
                    <a:pt x="2253" y="107"/>
                    <a:pt x="2243" y="117"/>
                  </a:cubicBezTo>
                  <a:cubicBezTo>
                    <a:pt x="2235" y="124"/>
                    <a:pt x="2234" y="138"/>
                    <a:pt x="2225" y="144"/>
                  </a:cubicBezTo>
                  <a:cubicBezTo>
                    <a:pt x="2200" y="161"/>
                    <a:pt x="2185" y="126"/>
                    <a:pt x="2166" y="123"/>
                  </a:cubicBezTo>
                  <a:cubicBezTo>
                    <a:pt x="2157" y="122"/>
                    <a:pt x="2147" y="123"/>
                    <a:pt x="2138" y="123"/>
                  </a:cubicBezTo>
                  <a:cubicBezTo>
                    <a:pt x="2130" y="123"/>
                    <a:pt x="2115" y="128"/>
                    <a:pt x="2109" y="126"/>
                  </a:cubicBezTo>
                  <a:cubicBezTo>
                    <a:pt x="2103" y="124"/>
                    <a:pt x="2093" y="112"/>
                    <a:pt x="2094" y="106"/>
                  </a:cubicBezTo>
                  <a:cubicBezTo>
                    <a:pt x="2095" y="89"/>
                    <a:pt x="2108" y="101"/>
                    <a:pt x="2116" y="104"/>
                  </a:cubicBezTo>
                  <a:cubicBezTo>
                    <a:pt x="2121" y="78"/>
                    <a:pt x="2077" y="80"/>
                    <a:pt x="2063" y="87"/>
                  </a:cubicBezTo>
                  <a:cubicBezTo>
                    <a:pt x="2033" y="105"/>
                    <a:pt x="2066" y="119"/>
                    <a:pt x="2057" y="141"/>
                  </a:cubicBezTo>
                  <a:cubicBezTo>
                    <a:pt x="2054" y="151"/>
                    <a:pt x="2043" y="153"/>
                    <a:pt x="2037" y="144"/>
                  </a:cubicBezTo>
                  <a:cubicBezTo>
                    <a:pt x="2030" y="134"/>
                    <a:pt x="2042" y="121"/>
                    <a:pt x="2026" y="117"/>
                  </a:cubicBezTo>
                  <a:cubicBezTo>
                    <a:pt x="2015" y="115"/>
                    <a:pt x="2010" y="130"/>
                    <a:pt x="2003" y="129"/>
                  </a:cubicBezTo>
                  <a:cubicBezTo>
                    <a:pt x="1992" y="129"/>
                    <a:pt x="1995" y="105"/>
                    <a:pt x="2003" y="102"/>
                  </a:cubicBezTo>
                  <a:cubicBezTo>
                    <a:pt x="2009" y="99"/>
                    <a:pt x="2018" y="103"/>
                    <a:pt x="2024" y="103"/>
                  </a:cubicBezTo>
                  <a:cubicBezTo>
                    <a:pt x="2025" y="86"/>
                    <a:pt x="1977" y="96"/>
                    <a:pt x="1967" y="98"/>
                  </a:cubicBezTo>
                  <a:cubicBezTo>
                    <a:pt x="1958" y="99"/>
                    <a:pt x="1947" y="106"/>
                    <a:pt x="1937" y="107"/>
                  </a:cubicBezTo>
                  <a:cubicBezTo>
                    <a:pt x="1929" y="107"/>
                    <a:pt x="1917" y="94"/>
                    <a:pt x="1910" y="104"/>
                  </a:cubicBezTo>
                  <a:cubicBezTo>
                    <a:pt x="1900" y="119"/>
                    <a:pt x="1927" y="120"/>
                    <a:pt x="1931" y="126"/>
                  </a:cubicBezTo>
                  <a:cubicBezTo>
                    <a:pt x="1938" y="137"/>
                    <a:pt x="1921" y="137"/>
                    <a:pt x="1918" y="147"/>
                  </a:cubicBezTo>
                  <a:cubicBezTo>
                    <a:pt x="1913" y="163"/>
                    <a:pt x="1929" y="156"/>
                    <a:pt x="1937" y="163"/>
                  </a:cubicBezTo>
                  <a:cubicBezTo>
                    <a:pt x="1939" y="164"/>
                    <a:pt x="1952" y="182"/>
                    <a:pt x="1953" y="185"/>
                  </a:cubicBezTo>
                  <a:cubicBezTo>
                    <a:pt x="1961" y="205"/>
                    <a:pt x="1912" y="184"/>
                    <a:pt x="1907" y="208"/>
                  </a:cubicBezTo>
                  <a:cubicBezTo>
                    <a:pt x="1888" y="209"/>
                    <a:pt x="1878" y="204"/>
                    <a:pt x="1868" y="222"/>
                  </a:cubicBezTo>
                  <a:cubicBezTo>
                    <a:pt x="1864" y="230"/>
                    <a:pt x="1863" y="237"/>
                    <a:pt x="1853" y="238"/>
                  </a:cubicBezTo>
                  <a:cubicBezTo>
                    <a:pt x="1846" y="239"/>
                    <a:pt x="1835" y="233"/>
                    <a:pt x="1830" y="228"/>
                  </a:cubicBezTo>
                  <a:cubicBezTo>
                    <a:pt x="1825" y="224"/>
                    <a:pt x="1823" y="216"/>
                    <a:pt x="1817" y="214"/>
                  </a:cubicBezTo>
                  <a:cubicBezTo>
                    <a:pt x="1802" y="210"/>
                    <a:pt x="1807" y="225"/>
                    <a:pt x="1810" y="233"/>
                  </a:cubicBezTo>
                  <a:cubicBezTo>
                    <a:pt x="1817" y="246"/>
                    <a:pt x="1841" y="261"/>
                    <a:pt x="1840" y="275"/>
                  </a:cubicBezTo>
                  <a:cubicBezTo>
                    <a:pt x="1839" y="280"/>
                    <a:pt x="1789" y="279"/>
                    <a:pt x="1783" y="277"/>
                  </a:cubicBezTo>
                  <a:cubicBezTo>
                    <a:pt x="1766" y="271"/>
                    <a:pt x="1750" y="248"/>
                    <a:pt x="1741" y="234"/>
                  </a:cubicBezTo>
                  <a:cubicBezTo>
                    <a:pt x="1738" y="230"/>
                    <a:pt x="1734" y="230"/>
                    <a:pt x="1734" y="225"/>
                  </a:cubicBezTo>
                  <a:cubicBezTo>
                    <a:pt x="1734" y="218"/>
                    <a:pt x="1741" y="221"/>
                    <a:pt x="1741" y="218"/>
                  </a:cubicBezTo>
                  <a:cubicBezTo>
                    <a:pt x="1743" y="201"/>
                    <a:pt x="1720" y="193"/>
                    <a:pt x="1712" y="181"/>
                  </a:cubicBezTo>
                  <a:cubicBezTo>
                    <a:pt x="1706" y="172"/>
                    <a:pt x="1711" y="163"/>
                    <a:pt x="1698" y="157"/>
                  </a:cubicBezTo>
                  <a:cubicBezTo>
                    <a:pt x="1691" y="153"/>
                    <a:pt x="1682" y="153"/>
                    <a:pt x="1674" y="149"/>
                  </a:cubicBezTo>
                  <a:cubicBezTo>
                    <a:pt x="1666" y="145"/>
                    <a:pt x="1660" y="137"/>
                    <a:pt x="1650" y="140"/>
                  </a:cubicBezTo>
                  <a:cubicBezTo>
                    <a:pt x="1641" y="143"/>
                    <a:pt x="1634" y="155"/>
                    <a:pt x="1624" y="159"/>
                  </a:cubicBezTo>
                  <a:cubicBezTo>
                    <a:pt x="1617" y="147"/>
                    <a:pt x="1570" y="136"/>
                    <a:pt x="1578" y="158"/>
                  </a:cubicBezTo>
                  <a:cubicBezTo>
                    <a:pt x="1581" y="167"/>
                    <a:pt x="1594" y="168"/>
                    <a:pt x="1600" y="176"/>
                  </a:cubicBezTo>
                  <a:cubicBezTo>
                    <a:pt x="1606" y="186"/>
                    <a:pt x="1606" y="197"/>
                    <a:pt x="1599" y="202"/>
                  </a:cubicBezTo>
                  <a:cubicBezTo>
                    <a:pt x="1584" y="214"/>
                    <a:pt x="1562" y="211"/>
                    <a:pt x="1544" y="214"/>
                  </a:cubicBezTo>
                  <a:cubicBezTo>
                    <a:pt x="1529" y="217"/>
                    <a:pt x="1498" y="219"/>
                    <a:pt x="1507" y="193"/>
                  </a:cubicBezTo>
                  <a:cubicBezTo>
                    <a:pt x="1497" y="186"/>
                    <a:pt x="1489" y="193"/>
                    <a:pt x="1479" y="194"/>
                  </a:cubicBezTo>
                  <a:cubicBezTo>
                    <a:pt x="1470" y="195"/>
                    <a:pt x="1464" y="193"/>
                    <a:pt x="1454" y="192"/>
                  </a:cubicBezTo>
                  <a:cubicBezTo>
                    <a:pt x="1440" y="192"/>
                    <a:pt x="1439" y="193"/>
                    <a:pt x="1431" y="203"/>
                  </a:cubicBezTo>
                  <a:cubicBezTo>
                    <a:pt x="1426" y="209"/>
                    <a:pt x="1422" y="215"/>
                    <a:pt x="1415" y="218"/>
                  </a:cubicBezTo>
                  <a:cubicBezTo>
                    <a:pt x="1412" y="211"/>
                    <a:pt x="1417" y="196"/>
                    <a:pt x="1408" y="196"/>
                  </a:cubicBezTo>
                  <a:cubicBezTo>
                    <a:pt x="1399" y="197"/>
                    <a:pt x="1395" y="216"/>
                    <a:pt x="1387" y="219"/>
                  </a:cubicBezTo>
                  <a:cubicBezTo>
                    <a:pt x="1368" y="227"/>
                    <a:pt x="1363" y="192"/>
                    <a:pt x="1345" y="213"/>
                  </a:cubicBezTo>
                  <a:cubicBezTo>
                    <a:pt x="1331" y="229"/>
                    <a:pt x="1359" y="231"/>
                    <a:pt x="1354" y="249"/>
                  </a:cubicBezTo>
                  <a:cubicBezTo>
                    <a:pt x="1351" y="261"/>
                    <a:pt x="1323" y="275"/>
                    <a:pt x="1313" y="284"/>
                  </a:cubicBezTo>
                  <a:cubicBezTo>
                    <a:pt x="1292" y="275"/>
                    <a:pt x="1301" y="248"/>
                    <a:pt x="1309" y="234"/>
                  </a:cubicBezTo>
                  <a:cubicBezTo>
                    <a:pt x="1313" y="226"/>
                    <a:pt x="1322" y="217"/>
                    <a:pt x="1323" y="208"/>
                  </a:cubicBezTo>
                  <a:cubicBezTo>
                    <a:pt x="1323" y="204"/>
                    <a:pt x="1318" y="202"/>
                    <a:pt x="1318" y="196"/>
                  </a:cubicBezTo>
                  <a:cubicBezTo>
                    <a:pt x="1319" y="192"/>
                    <a:pt x="1324" y="189"/>
                    <a:pt x="1326" y="184"/>
                  </a:cubicBezTo>
                  <a:cubicBezTo>
                    <a:pt x="1330" y="175"/>
                    <a:pt x="1331" y="165"/>
                    <a:pt x="1333" y="156"/>
                  </a:cubicBezTo>
                  <a:cubicBezTo>
                    <a:pt x="1335" y="146"/>
                    <a:pt x="1343" y="139"/>
                    <a:pt x="1347" y="130"/>
                  </a:cubicBezTo>
                  <a:cubicBezTo>
                    <a:pt x="1353" y="111"/>
                    <a:pt x="1340" y="97"/>
                    <a:pt x="1322" y="97"/>
                  </a:cubicBezTo>
                  <a:cubicBezTo>
                    <a:pt x="1321" y="97"/>
                    <a:pt x="1319" y="98"/>
                    <a:pt x="1316" y="98"/>
                  </a:cubicBezTo>
                  <a:cubicBezTo>
                    <a:pt x="1318" y="97"/>
                    <a:pt x="1320" y="97"/>
                    <a:pt x="1322" y="97"/>
                  </a:cubicBezTo>
                  <a:cubicBezTo>
                    <a:pt x="1341" y="92"/>
                    <a:pt x="1303" y="61"/>
                    <a:pt x="1294" y="57"/>
                  </a:cubicBezTo>
                  <a:cubicBezTo>
                    <a:pt x="1285" y="53"/>
                    <a:pt x="1278" y="57"/>
                    <a:pt x="1270" y="54"/>
                  </a:cubicBezTo>
                  <a:cubicBezTo>
                    <a:pt x="1260" y="50"/>
                    <a:pt x="1255" y="42"/>
                    <a:pt x="1242" y="43"/>
                  </a:cubicBezTo>
                  <a:cubicBezTo>
                    <a:pt x="1232" y="43"/>
                    <a:pt x="1221" y="47"/>
                    <a:pt x="1213" y="55"/>
                  </a:cubicBezTo>
                  <a:cubicBezTo>
                    <a:pt x="1204" y="63"/>
                    <a:pt x="1204" y="77"/>
                    <a:pt x="1190" y="68"/>
                  </a:cubicBezTo>
                  <a:cubicBezTo>
                    <a:pt x="1180" y="61"/>
                    <a:pt x="1184" y="49"/>
                    <a:pt x="1177" y="42"/>
                  </a:cubicBezTo>
                  <a:cubicBezTo>
                    <a:pt x="1170" y="36"/>
                    <a:pt x="1152" y="36"/>
                    <a:pt x="1145" y="38"/>
                  </a:cubicBezTo>
                  <a:cubicBezTo>
                    <a:pt x="1136" y="41"/>
                    <a:pt x="1128" y="52"/>
                    <a:pt x="1128" y="36"/>
                  </a:cubicBezTo>
                  <a:cubicBezTo>
                    <a:pt x="1127" y="25"/>
                    <a:pt x="1143" y="22"/>
                    <a:pt x="1131" y="12"/>
                  </a:cubicBezTo>
                  <a:cubicBezTo>
                    <a:pt x="1118" y="0"/>
                    <a:pt x="1077" y="17"/>
                    <a:pt x="1074" y="33"/>
                  </a:cubicBezTo>
                  <a:cubicBezTo>
                    <a:pt x="1070" y="54"/>
                    <a:pt x="1083" y="68"/>
                    <a:pt x="1089" y="86"/>
                  </a:cubicBezTo>
                  <a:cubicBezTo>
                    <a:pt x="1092" y="95"/>
                    <a:pt x="1093" y="105"/>
                    <a:pt x="1087" y="112"/>
                  </a:cubicBezTo>
                  <a:cubicBezTo>
                    <a:pt x="1079" y="121"/>
                    <a:pt x="1073" y="115"/>
                    <a:pt x="1063" y="115"/>
                  </a:cubicBezTo>
                  <a:cubicBezTo>
                    <a:pt x="1060" y="125"/>
                    <a:pt x="1068" y="131"/>
                    <a:pt x="1066" y="138"/>
                  </a:cubicBezTo>
                  <a:cubicBezTo>
                    <a:pt x="1064" y="145"/>
                    <a:pt x="1053" y="145"/>
                    <a:pt x="1048" y="151"/>
                  </a:cubicBezTo>
                  <a:cubicBezTo>
                    <a:pt x="1045" y="154"/>
                    <a:pt x="1043" y="173"/>
                    <a:pt x="1032" y="165"/>
                  </a:cubicBezTo>
                  <a:cubicBezTo>
                    <a:pt x="1026" y="160"/>
                    <a:pt x="1034" y="148"/>
                    <a:pt x="1034" y="142"/>
                  </a:cubicBezTo>
                  <a:cubicBezTo>
                    <a:pt x="1019" y="141"/>
                    <a:pt x="1013" y="152"/>
                    <a:pt x="1003" y="160"/>
                  </a:cubicBezTo>
                  <a:cubicBezTo>
                    <a:pt x="997" y="164"/>
                    <a:pt x="980" y="168"/>
                    <a:pt x="980" y="178"/>
                  </a:cubicBezTo>
                  <a:cubicBezTo>
                    <a:pt x="981" y="186"/>
                    <a:pt x="995" y="185"/>
                    <a:pt x="1002" y="185"/>
                  </a:cubicBezTo>
                  <a:cubicBezTo>
                    <a:pt x="996" y="192"/>
                    <a:pt x="980" y="187"/>
                    <a:pt x="971" y="191"/>
                  </a:cubicBezTo>
                  <a:cubicBezTo>
                    <a:pt x="962" y="195"/>
                    <a:pt x="955" y="203"/>
                    <a:pt x="946" y="207"/>
                  </a:cubicBezTo>
                  <a:cubicBezTo>
                    <a:pt x="929" y="216"/>
                    <a:pt x="909" y="235"/>
                    <a:pt x="900" y="253"/>
                  </a:cubicBezTo>
                  <a:cubicBezTo>
                    <a:pt x="890" y="272"/>
                    <a:pt x="899" y="296"/>
                    <a:pt x="915" y="308"/>
                  </a:cubicBezTo>
                  <a:cubicBezTo>
                    <a:pt x="922" y="313"/>
                    <a:pt x="932" y="318"/>
                    <a:pt x="937" y="325"/>
                  </a:cubicBezTo>
                  <a:cubicBezTo>
                    <a:pt x="948" y="342"/>
                    <a:pt x="933" y="336"/>
                    <a:pt x="921" y="338"/>
                  </a:cubicBezTo>
                  <a:cubicBezTo>
                    <a:pt x="914" y="340"/>
                    <a:pt x="904" y="345"/>
                    <a:pt x="897" y="350"/>
                  </a:cubicBezTo>
                  <a:cubicBezTo>
                    <a:pt x="894" y="352"/>
                    <a:pt x="880" y="366"/>
                    <a:pt x="879" y="369"/>
                  </a:cubicBezTo>
                  <a:cubicBezTo>
                    <a:pt x="875" y="380"/>
                    <a:pt x="884" y="382"/>
                    <a:pt x="889" y="390"/>
                  </a:cubicBezTo>
                  <a:cubicBezTo>
                    <a:pt x="894" y="400"/>
                    <a:pt x="893" y="409"/>
                    <a:pt x="895" y="419"/>
                  </a:cubicBezTo>
                  <a:cubicBezTo>
                    <a:pt x="897" y="429"/>
                    <a:pt x="901" y="434"/>
                    <a:pt x="908" y="440"/>
                  </a:cubicBezTo>
                  <a:cubicBezTo>
                    <a:pt x="913" y="446"/>
                    <a:pt x="924" y="450"/>
                    <a:pt x="928" y="455"/>
                  </a:cubicBezTo>
                  <a:cubicBezTo>
                    <a:pt x="931" y="459"/>
                    <a:pt x="939" y="477"/>
                    <a:pt x="940" y="483"/>
                  </a:cubicBezTo>
                  <a:cubicBezTo>
                    <a:pt x="942" y="492"/>
                    <a:pt x="936" y="501"/>
                    <a:pt x="924" y="500"/>
                  </a:cubicBezTo>
                  <a:cubicBezTo>
                    <a:pt x="919" y="489"/>
                    <a:pt x="932" y="481"/>
                    <a:pt x="927" y="470"/>
                  </a:cubicBezTo>
                  <a:cubicBezTo>
                    <a:pt x="922" y="460"/>
                    <a:pt x="909" y="468"/>
                    <a:pt x="902" y="462"/>
                  </a:cubicBezTo>
                  <a:cubicBezTo>
                    <a:pt x="892" y="454"/>
                    <a:pt x="900" y="444"/>
                    <a:pt x="883" y="439"/>
                  </a:cubicBezTo>
                  <a:cubicBezTo>
                    <a:pt x="874" y="436"/>
                    <a:pt x="862" y="437"/>
                    <a:pt x="860" y="448"/>
                  </a:cubicBezTo>
                  <a:cubicBezTo>
                    <a:pt x="859" y="457"/>
                    <a:pt x="878" y="466"/>
                    <a:pt x="869" y="472"/>
                  </a:cubicBezTo>
                  <a:cubicBezTo>
                    <a:pt x="860" y="479"/>
                    <a:pt x="851" y="453"/>
                    <a:pt x="842" y="465"/>
                  </a:cubicBezTo>
                  <a:cubicBezTo>
                    <a:pt x="825" y="487"/>
                    <a:pt x="880" y="489"/>
                    <a:pt x="881" y="500"/>
                  </a:cubicBezTo>
                  <a:cubicBezTo>
                    <a:pt x="882" y="510"/>
                    <a:pt x="857" y="504"/>
                    <a:pt x="851" y="502"/>
                  </a:cubicBezTo>
                  <a:cubicBezTo>
                    <a:pt x="839" y="498"/>
                    <a:pt x="833" y="492"/>
                    <a:pt x="829" y="481"/>
                  </a:cubicBezTo>
                  <a:cubicBezTo>
                    <a:pt x="821" y="458"/>
                    <a:pt x="827" y="428"/>
                    <a:pt x="799" y="415"/>
                  </a:cubicBezTo>
                  <a:cubicBezTo>
                    <a:pt x="789" y="434"/>
                    <a:pt x="810" y="456"/>
                    <a:pt x="798" y="477"/>
                  </a:cubicBezTo>
                  <a:cubicBezTo>
                    <a:pt x="793" y="485"/>
                    <a:pt x="785" y="488"/>
                    <a:pt x="789" y="501"/>
                  </a:cubicBezTo>
                  <a:cubicBezTo>
                    <a:pt x="792" y="510"/>
                    <a:pt x="801" y="516"/>
                    <a:pt x="808" y="521"/>
                  </a:cubicBezTo>
                  <a:cubicBezTo>
                    <a:pt x="829" y="539"/>
                    <a:pt x="825" y="548"/>
                    <a:pt x="828" y="573"/>
                  </a:cubicBezTo>
                  <a:cubicBezTo>
                    <a:pt x="829" y="582"/>
                    <a:pt x="833" y="595"/>
                    <a:pt x="840" y="602"/>
                  </a:cubicBezTo>
                  <a:cubicBezTo>
                    <a:pt x="844" y="606"/>
                    <a:pt x="850" y="606"/>
                    <a:pt x="853" y="611"/>
                  </a:cubicBezTo>
                  <a:cubicBezTo>
                    <a:pt x="855" y="614"/>
                    <a:pt x="854" y="622"/>
                    <a:pt x="855" y="625"/>
                  </a:cubicBezTo>
                  <a:cubicBezTo>
                    <a:pt x="868" y="627"/>
                    <a:pt x="873" y="617"/>
                    <a:pt x="884" y="617"/>
                  </a:cubicBezTo>
                  <a:cubicBezTo>
                    <a:pt x="903" y="616"/>
                    <a:pt x="888" y="630"/>
                    <a:pt x="881" y="635"/>
                  </a:cubicBezTo>
                  <a:cubicBezTo>
                    <a:pt x="861" y="653"/>
                    <a:pt x="883" y="668"/>
                    <a:pt x="882" y="691"/>
                  </a:cubicBezTo>
                  <a:cubicBezTo>
                    <a:pt x="881" y="701"/>
                    <a:pt x="884" y="714"/>
                    <a:pt x="881" y="723"/>
                  </a:cubicBezTo>
                  <a:cubicBezTo>
                    <a:pt x="880" y="728"/>
                    <a:pt x="875" y="732"/>
                    <a:pt x="873" y="736"/>
                  </a:cubicBezTo>
                  <a:cubicBezTo>
                    <a:pt x="870" y="743"/>
                    <a:pt x="870" y="748"/>
                    <a:pt x="868" y="754"/>
                  </a:cubicBezTo>
                  <a:cubicBezTo>
                    <a:pt x="863" y="768"/>
                    <a:pt x="860" y="762"/>
                    <a:pt x="849" y="759"/>
                  </a:cubicBezTo>
                  <a:cubicBezTo>
                    <a:pt x="840" y="756"/>
                    <a:pt x="826" y="759"/>
                    <a:pt x="820" y="751"/>
                  </a:cubicBezTo>
                  <a:cubicBezTo>
                    <a:pt x="830" y="744"/>
                    <a:pt x="841" y="746"/>
                    <a:pt x="844" y="731"/>
                  </a:cubicBezTo>
                  <a:cubicBezTo>
                    <a:pt x="845" y="726"/>
                    <a:pt x="843" y="720"/>
                    <a:pt x="844" y="715"/>
                  </a:cubicBezTo>
                  <a:cubicBezTo>
                    <a:pt x="845" y="709"/>
                    <a:pt x="851" y="705"/>
                    <a:pt x="852" y="699"/>
                  </a:cubicBezTo>
                  <a:cubicBezTo>
                    <a:pt x="854" y="691"/>
                    <a:pt x="850" y="677"/>
                    <a:pt x="849" y="670"/>
                  </a:cubicBezTo>
                  <a:cubicBezTo>
                    <a:pt x="849" y="663"/>
                    <a:pt x="846" y="660"/>
                    <a:pt x="845" y="654"/>
                  </a:cubicBezTo>
                  <a:cubicBezTo>
                    <a:pt x="844" y="650"/>
                    <a:pt x="844" y="640"/>
                    <a:pt x="842" y="638"/>
                  </a:cubicBezTo>
                  <a:cubicBezTo>
                    <a:pt x="836" y="628"/>
                    <a:pt x="823" y="627"/>
                    <a:pt x="817" y="617"/>
                  </a:cubicBezTo>
                  <a:cubicBezTo>
                    <a:pt x="812" y="607"/>
                    <a:pt x="803" y="593"/>
                    <a:pt x="801" y="583"/>
                  </a:cubicBezTo>
                  <a:cubicBezTo>
                    <a:pt x="796" y="558"/>
                    <a:pt x="808" y="538"/>
                    <a:pt x="784" y="523"/>
                  </a:cubicBezTo>
                  <a:cubicBezTo>
                    <a:pt x="777" y="518"/>
                    <a:pt x="766" y="511"/>
                    <a:pt x="764" y="501"/>
                  </a:cubicBezTo>
                  <a:cubicBezTo>
                    <a:pt x="763" y="492"/>
                    <a:pt x="772" y="484"/>
                    <a:pt x="772" y="473"/>
                  </a:cubicBezTo>
                  <a:cubicBezTo>
                    <a:pt x="771" y="449"/>
                    <a:pt x="757" y="431"/>
                    <a:pt x="733" y="432"/>
                  </a:cubicBezTo>
                  <a:cubicBezTo>
                    <a:pt x="725" y="432"/>
                    <a:pt x="710" y="440"/>
                    <a:pt x="704" y="439"/>
                  </a:cubicBezTo>
                  <a:cubicBezTo>
                    <a:pt x="701" y="438"/>
                    <a:pt x="693" y="436"/>
                    <a:pt x="698" y="429"/>
                  </a:cubicBezTo>
                  <a:cubicBezTo>
                    <a:pt x="702" y="423"/>
                    <a:pt x="710" y="429"/>
                    <a:pt x="715" y="425"/>
                  </a:cubicBezTo>
                  <a:cubicBezTo>
                    <a:pt x="732" y="411"/>
                    <a:pt x="694" y="390"/>
                    <a:pt x="687" y="421"/>
                  </a:cubicBezTo>
                  <a:cubicBezTo>
                    <a:pt x="683" y="440"/>
                    <a:pt x="697" y="463"/>
                    <a:pt x="700" y="483"/>
                  </a:cubicBezTo>
                  <a:cubicBezTo>
                    <a:pt x="701" y="491"/>
                    <a:pt x="699" y="508"/>
                    <a:pt x="697" y="516"/>
                  </a:cubicBezTo>
                  <a:cubicBezTo>
                    <a:pt x="694" y="527"/>
                    <a:pt x="684" y="526"/>
                    <a:pt x="680" y="536"/>
                  </a:cubicBezTo>
                  <a:cubicBezTo>
                    <a:pt x="675" y="548"/>
                    <a:pt x="682" y="557"/>
                    <a:pt x="690" y="564"/>
                  </a:cubicBezTo>
                  <a:cubicBezTo>
                    <a:pt x="701" y="573"/>
                    <a:pt x="702" y="574"/>
                    <a:pt x="704" y="589"/>
                  </a:cubicBezTo>
                  <a:cubicBezTo>
                    <a:pt x="704" y="600"/>
                    <a:pt x="705" y="613"/>
                    <a:pt x="710" y="622"/>
                  </a:cubicBezTo>
                  <a:cubicBezTo>
                    <a:pt x="718" y="636"/>
                    <a:pt x="722" y="626"/>
                    <a:pt x="732" y="630"/>
                  </a:cubicBezTo>
                  <a:cubicBezTo>
                    <a:pt x="743" y="634"/>
                    <a:pt x="754" y="665"/>
                    <a:pt x="760" y="676"/>
                  </a:cubicBezTo>
                  <a:cubicBezTo>
                    <a:pt x="744" y="680"/>
                    <a:pt x="724" y="653"/>
                    <a:pt x="712" y="645"/>
                  </a:cubicBezTo>
                  <a:cubicBezTo>
                    <a:pt x="692" y="633"/>
                    <a:pt x="673" y="640"/>
                    <a:pt x="652" y="633"/>
                  </a:cubicBezTo>
                  <a:cubicBezTo>
                    <a:pt x="644" y="631"/>
                    <a:pt x="637" y="624"/>
                    <a:pt x="629" y="621"/>
                  </a:cubicBezTo>
                  <a:cubicBezTo>
                    <a:pt x="619" y="618"/>
                    <a:pt x="609" y="619"/>
                    <a:pt x="599" y="617"/>
                  </a:cubicBezTo>
                  <a:cubicBezTo>
                    <a:pt x="590" y="616"/>
                    <a:pt x="581" y="615"/>
                    <a:pt x="572" y="613"/>
                  </a:cubicBezTo>
                  <a:cubicBezTo>
                    <a:pt x="562" y="610"/>
                    <a:pt x="556" y="602"/>
                    <a:pt x="547" y="598"/>
                  </a:cubicBezTo>
                  <a:cubicBezTo>
                    <a:pt x="531" y="592"/>
                    <a:pt x="523" y="607"/>
                    <a:pt x="540" y="615"/>
                  </a:cubicBezTo>
                  <a:cubicBezTo>
                    <a:pt x="554" y="621"/>
                    <a:pt x="567" y="622"/>
                    <a:pt x="581" y="626"/>
                  </a:cubicBezTo>
                  <a:cubicBezTo>
                    <a:pt x="600" y="631"/>
                    <a:pt x="584" y="643"/>
                    <a:pt x="590" y="655"/>
                  </a:cubicBezTo>
                  <a:cubicBezTo>
                    <a:pt x="596" y="667"/>
                    <a:pt x="611" y="673"/>
                    <a:pt x="615" y="688"/>
                  </a:cubicBezTo>
                  <a:cubicBezTo>
                    <a:pt x="599" y="694"/>
                    <a:pt x="593" y="687"/>
                    <a:pt x="586" y="704"/>
                  </a:cubicBezTo>
                  <a:cubicBezTo>
                    <a:pt x="570" y="696"/>
                    <a:pt x="581" y="673"/>
                    <a:pt x="564" y="674"/>
                  </a:cubicBezTo>
                  <a:cubicBezTo>
                    <a:pt x="549" y="675"/>
                    <a:pt x="545" y="693"/>
                    <a:pt x="527" y="692"/>
                  </a:cubicBezTo>
                  <a:cubicBezTo>
                    <a:pt x="520" y="692"/>
                    <a:pt x="511" y="689"/>
                    <a:pt x="504" y="692"/>
                  </a:cubicBezTo>
                  <a:cubicBezTo>
                    <a:pt x="497" y="696"/>
                    <a:pt x="496" y="705"/>
                    <a:pt x="491" y="710"/>
                  </a:cubicBezTo>
                  <a:cubicBezTo>
                    <a:pt x="487" y="713"/>
                    <a:pt x="477" y="716"/>
                    <a:pt x="472" y="710"/>
                  </a:cubicBezTo>
                  <a:cubicBezTo>
                    <a:pt x="468" y="704"/>
                    <a:pt x="475" y="696"/>
                    <a:pt x="473" y="689"/>
                  </a:cubicBezTo>
                  <a:cubicBezTo>
                    <a:pt x="458" y="686"/>
                    <a:pt x="454" y="702"/>
                    <a:pt x="443" y="709"/>
                  </a:cubicBezTo>
                  <a:cubicBezTo>
                    <a:pt x="430" y="718"/>
                    <a:pt x="418" y="714"/>
                    <a:pt x="405" y="730"/>
                  </a:cubicBezTo>
                  <a:cubicBezTo>
                    <a:pt x="387" y="752"/>
                    <a:pt x="371" y="764"/>
                    <a:pt x="369" y="795"/>
                  </a:cubicBezTo>
                  <a:cubicBezTo>
                    <a:pt x="349" y="798"/>
                    <a:pt x="304" y="791"/>
                    <a:pt x="311" y="763"/>
                  </a:cubicBezTo>
                  <a:cubicBezTo>
                    <a:pt x="314" y="748"/>
                    <a:pt x="326" y="753"/>
                    <a:pt x="337" y="746"/>
                  </a:cubicBezTo>
                  <a:cubicBezTo>
                    <a:pt x="347" y="739"/>
                    <a:pt x="348" y="729"/>
                    <a:pt x="336" y="721"/>
                  </a:cubicBezTo>
                  <a:cubicBezTo>
                    <a:pt x="331" y="718"/>
                    <a:pt x="316" y="710"/>
                    <a:pt x="309" y="710"/>
                  </a:cubicBezTo>
                  <a:cubicBezTo>
                    <a:pt x="303" y="709"/>
                    <a:pt x="284" y="712"/>
                    <a:pt x="282" y="718"/>
                  </a:cubicBezTo>
                  <a:cubicBezTo>
                    <a:pt x="279" y="731"/>
                    <a:pt x="299" y="731"/>
                    <a:pt x="303" y="738"/>
                  </a:cubicBezTo>
                  <a:cubicBezTo>
                    <a:pt x="308" y="746"/>
                    <a:pt x="301" y="759"/>
                    <a:pt x="302" y="769"/>
                  </a:cubicBezTo>
                  <a:cubicBezTo>
                    <a:pt x="305" y="784"/>
                    <a:pt x="320" y="794"/>
                    <a:pt x="317" y="811"/>
                  </a:cubicBezTo>
                  <a:cubicBezTo>
                    <a:pt x="312" y="811"/>
                    <a:pt x="306" y="813"/>
                    <a:pt x="301" y="811"/>
                  </a:cubicBezTo>
                  <a:cubicBezTo>
                    <a:pt x="297" y="810"/>
                    <a:pt x="293" y="805"/>
                    <a:pt x="289" y="805"/>
                  </a:cubicBezTo>
                  <a:cubicBezTo>
                    <a:pt x="280" y="804"/>
                    <a:pt x="270" y="816"/>
                    <a:pt x="264" y="822"/>
                  </a:cubicBezTo>
                  <a:cubicBezTo>
                    <a:pt x="255" y="831"/>
                    <a:pt x="224" y="859"/>
                    <a:pt x="233" y="872"/>
                  </a:cubicBezTo>
                  <a:cubicBezTo>
                    <a:pt x="241" y="883"/>
                    <a:pt x="258" y="875"/>
                    <a:pt x="245" y="894"/>
                  </a:cubicBezTo>
                  <a:cubicBezTo>
                    <a:pt x="238" y="905"/>
                    <a:pt x="229" y="911"/>
                    <a:pt x="219" y="903"/>
                  </a:cubicBezTo>
                  <a:cubicBezTo>
                    <a:pt x="210" y="895"/>
                    <a:pt x="209" y="885"/>
                    <a:pt x="195" y="882"/>
                  </a:cubicBezTo>
                  <a:cubicBezTo>
                    <a:pt x="185" y="880"/>
                    <a:pt x="173" y="886"/>
                    <a:pt x="174" y="900"/>
                  </a:cubicBezTo>
                  <a:cubicBezTo>
                    <a:pt x="176" y="921"/>
                    <a:pt x="217" y="905"/>
                    <a:pt x="211" y="927"/>
                  </a:cubicBezTo>
                  <a:cubicBezTo>
                    <a:pt x="192" y="934"/>
                    <a:pt x="163" y="917"/>
                    <a:pt x="150" y="900"/>
                  </a:cubicBezTo>
                  <a:cubicBezTo>
                    <a:pt x="136" y="880"/>
                    <a:pt x="145" y="855"/>
                    <a:pt x="125" y="838"/>
                  </a:cubicBezTo>
                  <a:cubicBezTo>
                    <a:pt x="121" y="834"/>
                    <a:pt x="98" y="820"/>
                    <a:pt x="104" y="811"/>
                  </a:cubicBezTo>
                  <a:cubicBezTo>
                    <a:pt x="109" y="802"/>
                    <a:pt x="132" y="818"/>
                    <a:pt x="138" y="820"/>
                  </a:cubicBezTo>
                  <a:cubicBezTo>
                    <a:pt x="158" y="827"/>
                    <a:pt x="186" y="829"/>
                    <a:pt x="206" y="830"/>
                  </a:cubicBezTo>
                  <a:cubicBezTo>
                    <a:pt x="235" y="831"/>
                    <a:pt x="252" y="819"/>
                    <a:pt x="252" y="789"/>
                  </a:cubicBezTo>
                  <a:cubicBezTo>
                    <a:pt x="252" y="778"/>
                    <a:pt x="244" y="761"/>
                    <a:pt x="236" y="754"/>
                  </a:cubicBezTo>
                  <a:cubicBezTo>
                    <a:pt x="222" y="742"/>
                    <a:pt x="199" y="739"/>
                    <a:pt x="184" y="728"/>
                  </a:cubicBezTo>
                  <a:cubicBezTo>
                    <a:pt x="175" y="722"/>
                    <a:pt x="168" y="720"/>
                    <a:pt x="158" y="717"/>
                  </a:cubicBezTo>
                  <a:cubicBezTo>
                    <a:pt x="150" y="713"/>
                    <a:pt x="142" y="708"/>
                    <a:pt x="134" y="705"/>
                  </a:cubicBezTo>
                  <a:cubicBezTo>
                    <a:pt x="123" y="701"/>
                    <a:pt x="119" y="704"/>
                    <a:pt x="109" y="706"/>
                  </a:cubicBezTo>
                  <a:cubicBezTo>
                    <a:pt x="87" y="708"/>
                    <a:pt x="83" y="686"/>
                    <a:pt x="65" y="679"/>
                  </a:cubicBezTo>
                  <a:cubicBezTo>
                    <a:pt x="59" y="677"/>
                    <a:pt x="54" y="677"/>
                    <a:pt x="49" y="677"/>
                  </a:cubicBezTo>
                  <a:cubicBezTo>
                    <a:pt x="39" y="688"/>
                    <a:pt x="27" y="698"/>
                    <a:pt x="17" y="705"/>
                  </a:cubicBezTo>
                  <a:cubicBezTo>
                    <a:pt x="13" y="708"/>
                    <a:pt x="7" y="714"/>
                    <a:pt x="5" y="719"/>
                  </a:cubicBezTo>
                  <a:cubicBezTo>
                    <a:pt x="3" y="725"/>
                    <a:pt x="4" y="731"/>
                    <a:pt x="3" y="737"/>
                  </a:cubicBezTo>
                  <a:cubicBezTo>
                    <a:pt x="1" y="744"/>
                    <a:pt x="0" y="746"/>
                    <a:pt x="6" y="752"/>
                  </a:cubicBezTo>
                  <a:cubicBezTo>
                    <a:pt x="9" y="756"/>
                    <a:pt x="12" y="759"/>
                    <a:pt x="16" y="763"/>
                  </a:cubicBezTo>
                  <a:cubicBezTo>
                    <a:pt x="23" y="771"/>
                    <a:pt x="31" y="782"/>
                    <a:pt x="26" y="794"/>
                  </a:cubicBezTo>
                  <a:cubicBezTo>
                    <a:pt x="23" y="801"/>
                    <a:pt x="20" y="803"/>
                    <a:pt x="23" y="811"/>
                  </a:cubicBezTo>
                  <a:cubicBezTo>
                    <a:pt x="25" y="817"/>
                    <a:pt x="28" y="821"/>
                    <a:pt x="31" y="826"/>
                  </a:cubicBezTo>
                  <a:cubicBezTo>
                    <a:pt x="42" y="849"/>
                    <a:pt x="38" y="875"/>
                    <a:pt x="50" y="897"/>
                  </a:cubicBezTo>
                  <a:cubicBezTo>
                    <a:pt x="52" y="903"/>
                    <a:pt x="53" y="906"/>
                    <a:pt x="57" y="912"/>
                  </a:cubicBezTo>
                  <a:cubicBezTo>
                    <a:pt x="61" y="918"/>
                    <a:pt x="61" y="922"/>
                    <a:pt x="60" y="929"/>
                  </a:cubicBezTo>
                  <a:cubicBezTo>
                    <a:pt x="59" y="934"/>
                    <a:pt x="56" y="941"/>
                    <a:pt x="59" y="946"/>
                  </a:cubicBezTo>
                  <a:cubicBezTo>
                    <a:pt x="63" y="951"/>
                    <a:pt x="69" y="949"/>
                    <a:pt x="73" y="953"/>
                  </a:cubicBezTo>
                  <a:cubicBezTo>
                    <a:pt x="82" y="961"/>
                    <a:pt x="89" y="972"/>
                    <a:pt x="85" y="983"/>
                  </a:cubicBezTo>
                  <a:cubicBezTo>
                    <a:pt x="83" y="989"/>
                    <a:pt x="81" y="995"/>
                    <a:pt x="78" y="1000"/>
                  </a:cubicBezTo>
                  <a:cubicBezTo>
                    <a:pt x="75" y="1005"/>
                    <a:pt x="74" y="1009"/>
                    <a:pt x="72" y="1015"/>
                  </a:cubicBezTo>
                  <a:cubicBezTo>
                    <a:pt x="70" y="1021"/>
                    <a:pt x="69" y="1018"/>
                    <a:pt x="65" y="1022"/>
                  </a:cubicBezTo>
                  <a:cubicBezTo>
                    <a:pt x="62" y="1025"/>
                    <a:pt x="62" y="1027"/>
                    <a:pt x="61" y="1032"/>
                  </a:cubicBezTo>
                  <a:cubicBezTo>
                    <a:pt x="58" y="1039"/>
                    <a:pt x="51" y="1045"/>
                    <a:pt x="45" y="1050"/>
                  </a:cubicBezTo>
                  <a:cubicBezTo>
                    <a:pt x="38" y="1056"/>
                    <a:pt x="34" y="1060"/>
                    <a:pt x="31" y="1069"/>
                  </a:cubicBezTo>
                  <a:cubicBezTo>
                    <a:pt x="30" y="1071"/>
                    <a:pt x="30" y="1072"/>
                    <a:pt x="30" y="1073"/>
                  </a:cubicBezTo>
                  <a:cubicBezTo>
                    <a:pt x="36" y="1071"/>
                    <a:pt x="38" y="1074"/>
                    <a:pt x="47" y="1078"/>
                  </a:cubicBezTo>
                  <a:cubicBezTo>
                    <a:pt x="56" y="1082"/>
                    <a:pt x="66" y="1083"/>
                    <a:pt x="71" y="1092"/>
                  </a:cubicBezTo>
                  <a:cubicBezTo>
                    <a:pt x="62" y="1092"/>
                    <a:pt x="45" y="1101"/>
                    <a:pt x="44" y="1111"/>
                  </a:cubicBezTo>
                  <a:cubicBezTo>
                    <a:pt x="42" y="1110"/>
                    <a:pt x="40" y="1110"/>
                    <a:pt x="39" y="1110"/>
                  </a:cubicBezTo>
                  <a:cubicBezTo>
                    <a:pt x="38" y="1114"/>
                    <a:pt x="36" y="1118"/>
                    <a:pt x="36" y="1122"/>
                  </a:cubicBezTo>
                  <a:cubicBezTo>
                    <a:pt x="36" y="1132"/>
                    <a:pt x="37" y="1142"/>
                    <a:pt x="37" y="1151"/>
                  </a:cubicBezTo>
                  <a:cubicBezTo>
                    <a:pt x="38" y="1156"/>
                    <a:pt x="36" y="1162"/>
                    <a:pt x="38" y="1166"/>
                  </a:cubicBezTo>
                  <a:cubicBezTo>
                    <a:pt x="40" y="1171"/>
                    <a:pt x="46" y="1173"/>
                    <a:pt x="47" y="1178"/>
                  </a:cubicBezTo>
                  <a:cubicBezTo>
                    <a:pt x="48" y="1185"/>
                    <a:pt x="41" y="1191"/>
                    <a:pt x="43" y="1198"/>
                  </a:cubicBezTo>
                  <a:cubicBezTo>
                    <a:pt x="44" y="1203"/>
                    <a:pt x="49" y="1211"/>
                    <a:pt x="52" y="1215"/>
                  </a:cubicBezTo>
                  <a:cubicBezTo>
                    <a:pt x="56" y="1221"/>
                    <a:pt x="61" y="1221"/>
                    <a:pt x="67" y="1222"/>
                  </a:cubicBezTo>
                  <a:cubicBezTo>
                    <a:pt x="75" y="1225"/>
                    <a:pt x="71" y="1230"/>
                    <a:pt x="78" y="1234"/>
                  </a:cubicBezTo>
                  <a:cubicBezTo>
                    <a:pt x="82" y="1236"/>
                    <a:pt x="88" y="1232"/>
                    <a:pt x="93" y="1232"/>
                  </a:cubicBezTo>
                  <a:cubicBezTo>
                    <a:pt x="102" y="1231"/>
                    <a:pt x="116" y="1243"/>
                    <a:pt x="115" y="1251"/>
                  </a:cubicBezTo>
                  <a:cubicBezTo>
                    <a:pt x="115" y="1258"/>
                    <a:pt x="113" y="1260"/>
                    <a:pt x="117" y="1266"/>
                  </a:cubicBezTo>
                  <a:cubicBezTo>
                    <a:pt x="121" y="1272"/>
                    <a:pt x="126" y="1276"/>
                    <a:pt x="130" y="1283"/>
                  </a:cubicBezTo>
                  <a:cubicBezTo>
                    <a:pt x="133" y="1289"/>
                    <a:pt x="137" y="1296"/>
                    <a:pt x="145" y="1297"/>
                  </a:cubicBezTo>
                  <a:cubicBezTo>
                    <a:pt x="150" y="1297"/>
                    <a:pt x="158" y="1296"/>
                    <a:pt x="159" y="1304"/>
                  </a:cubicBezTo>
                  <a:cubicBezTo>
                    <a:pt x="160" y="1310"/>
                    <a:pt x="154" y="1314"/>
                    <a:pt x="149" y="1314"/>
                  </a:cubicBezTo>
                  <a:cubicBezTo>
                    <a:pt x="144" y="1315"/>
                    <a:pt x="137" y="1309"/>
                    <a:pt x="132" y="1313"/>
                  </a:cubicBezTo>
                  <a:cubicBezTo>
                    <a:pt x="128" y="1316"/>
                    <a:pt x="129" y="1323"/>
                    <a:pt x="131" y="1327"/>
                  </a:cubicBezTo>
                  <a:cubicBezTo>
                    <a:pt x="133" y="1331"/>
                    <a:pt x="137" y="1335"/>
                    <a:pt x="138" y="1340"/>
                  </a:cubicBezTo>
                  <a:cubicBezTo>
                    <a:pt x="139" y="1343"/>
                    <a:pt x="138" y="1346"/>
                    <a:pt x="138" y="1348"/>
                  </a:cubicBezTo>
                  <a:cubicBezTo>
                    <a:pt x="139" y="1350"/>
                    <a:pt x="141" y="1352"/>
                    <a:pt x="142" y="1355"/>
                  </a:cubicBezTo>
                  <a:cubicBezTo>
                    <a:pt x="153" y="1355"/>
                    <a:pt x="167" y="1345"/>
                    <a:pt x="177" y="1342"/>
                  </a:cubicBezTo>
                  <a:cubicBezTo>
                    <a:pt x="189" y="1339"/>
                    <a:pt x="197" y="1348"/>
                    <a:pt x="200" y="1358"/>
                  </a:cubicBezTo>
                  <a:cubicBezTo>
                    <a:pt x="201" y="1363"/>
                    <a:pt x="201" y="1368"/>
                    <a:pt x="205" y="1371"/>
                  </a:cubicBezTo>
                  <a:cubicBezTo>
                    <a:pt x="210" y="1374"/>
                    <a:pt x="216" y="1371"/>
                    <a:pt x="220" y="1375"/>
                  </a:cubicBezTo>
                  <a:cubicBezTo>
                    <a:pt x="224" y="1378"/>
                    <a:pt x="225" y="1384"/>
                    <a:pt x="228" y="1388"/>
                  </a:cubicBezTo>
                  <a:cubicBezTo>
                    <a:pt x="235" y="1400"/>
                    <a:pt x="238" y="1407"/>
                    <a:pt x="253" y="1401"/>
                  </a:cubicBezTo>
                  <a:cubicBezTo>
                    <a:pt x="261" y="1398"/>
                    <a:pt x="272" y="1399"/>
                    <a:pt x="281" y="1402"/>
                  </a:cubicBezTo>
                  <a:cubicBezTo>
                    <a:pt x="287" y="1405"/>
                    <a:pt x="291" y="1411"/>
                    <a:pt x="297" y="1415"/>
                  </a:cubicBezTo>
                  <a:cubicBezTo>
                    <a:pt x="304" y="1419"/>
                    <a:pt x="313" y="1419"/>
                    <a:pt x="320" y="1421"/>
                  </a:cubicBezTo>
                  <a:cubicBezTo>
                    <a:pt x="331" y="1423"/>
                    <a:pt x="345" y="1428"/>
                    <a:pt x="336" y="1441"/>
                  </a:cubicBezTo>
                  <a:cubicBezTo>
                    <a:pt x="333" y="1446"/>
                    <a:pt x="328" y="1450"/>
                    <a:pt x="329" y="1456"/>
                  </a:cubicBezTo>
                  <a:cubicBezTo>
                    <a:pt x="330" y="1464"/>
                    <a:pt x="336" y="1459"/>
                    <a:pt x="340" y="1465"/>
                  </a:cubicBezTo>
                  <a:cubicBezTo>
                    <a:pt x="351" y="1478"/>
                    <a:pt x="326" y="1479"/>
                    <a:pt x="319" y="1481"/>
                  </a:cubicBezTo>
                  <a:cubicBezTo>
                    <a:pt x="305" y="1485"/>
                    <a:pt x="306" y="1496"/>
                    <a:pt x="306" y="1509"/>
                  </a:cubicBezTo>
                  <a:cubicBezTo>
                    <a:pt x="312" y="1510"/>
                    <a:pt x="322" y="1504"/>
                    <a:pt x="326" y="1511"/>
                  </a:cubicBezTo>
                  <a:cubicBezTo>
                    <a:pt x="326" y="1511"/>
                    <a:pt x="326" y="1511"/>
                    <a:pt x="326" y="1511"/>
                  </a:cubicBezTo>
                  <a:cubicBezTo>
                    <a:pt x="326" y="1511"/>
                    <a:pt x="327" y="1511"/>
                    <a:pt x="327" y="1512"/>
                  </a:cubicBezTo>
                  <a:cubicBezTo>
                    <a:pt x="326" y="1512"/>
                    <a:pt x="325" y="1513"/>
                    <a:pt x="324" y="1513"/>
                  </a:cubicBezTo>
                  <a:cubicBezTo>
                    <a:pt x="321" y="1515"/>
                    <a:pt x="318" y="1517"/>
                    <a:pt x="315" y="1518"/>
                  </a:cubicBezTo>
                  <a:cubicBezTo>
                    <a:pt x="314" y="1519"/>
                    <a:pt x="310" y="1519"/>
                    <a:pt x="308" y="1519"/>
                  </a:cubicBezTo>
                  <a:cubicBezTo>
                    <a:pt x="305" y="1521"/>
                    <a:pt x="302" y="1522"/>
                    <a:pt x="301" y="1524"/>
                  </a:cubicBezTo>
                  <a:cubicBezTo>
                    <a:pt x="301" y="1528"/>
                    <a:pt x="310" y="1531"/>
                    <a:pt x="313" y="1535"/>
                  </a:cubicBezTo>
                  <a:cubicBezTo>
                    <a:pt x="313" y="1536"/>
                    <a:pt x="314" y="1536"/>
                    <a:pt x="315" y="1537"/>
                  </a:cubicBezTo>
                  <a:cubicBezTo>
                    <a:pt x="314" y="1538"/>
                    <a:pt x="314" y="1538"/>
                    <a:pt x="313" y="1539"/>
                  </a:cubicBezTo>
                  <a:cubicBezTo>
                    <a:pt x="313" y="1539"/>
                    <a:pt x="313" y="1539"/>
                    <a:pt x="313" y="1539"/>
                  </a:cubicBezTo>
                  <a:cubicBezTo>
                    <a:pt x="311" y="1543"/>
                    <a:pt x="304" y="1544"/>
                    <a:pt x="302" y="1548"/>
                  </a:cubicBezTo>
                  <a:cubicBezTo>
                    <a:pt x="302" y="1548"/>
                    <a:pt x="302" y="1548"/>
                    <a:pt x="302" y="1548"/>
                  </a:cubicBezTo>
                  <a:cubicBezTo>
                    <a:pt x="301" y="1553"/>
                    <a:pt x="303" y="1557"/>
                    <a:pt x="299" y="1561"/>
                  </a:cubicBezTo>
                  <a:cubicBezTo>
                    <a:pt x="298" y="1561"/>
                    <a:pt x="298" y="1561"/>
                    <a:pt x="298" y="1561"/>
                  </a:cubicBezTo>
                  <a:cubicBezTo>
                    <a:pt x="298" y="1562"/>
                    <a:pt x="297" y="1562"/>
                    <a:pt x="296" y="1563"/>
                  </a:cubicBezTo>
                  <a:cubicBezTo>
                    <a:pt x="290" y="1566"/>
                    <a:pt x="286" y="1561"/>
                    <a:pt x="289" y="1571"/>
                  </a:cubicBezTo>
                  <a:cubicBezTo>
                    <a:pt x="290" y="1577"/>
                    <a:pt x="291" y="1582"/>
                    <a:pt x="297" y="1584"/>
                  </a:cubicBezTo>
                  <a:cubicBezTo>
                    <a:pt x="302" y="1586"/>
                    <a:pt x="309" y="1585"/>
                    <a:pt x="314" y="1586"/>
                  </a:cubicBezTo>
                  <a:cubicBezTo>
                    <a:pt x="319" y="1588"/>
                    <a:pt x="323" y="1590"/>
                    <a:pt x="327" y="1594"/>
                  </a:cubicBezTo>
                  <a:cubicBezTo>
                    <a:pt x="332" y="1598"/>
                    <a:pt x="337" y="1605"/>
                    <a:pt x="343" y="1609"/>
                  </a:cubicBezTo>
                  <a:cubicBezTo>
                    <a:pt x="351" y="1613"/>
                    <a:pt x="359" y="1611"/>
                    <a:pt x="367" y="1612"/>
                  </a:cubicBezTo>
                  <a:cubicBezTo>
                    <a:pt x="373" y="1613"/>
                    <a:pt x="377" y="1612"/>
                    <a:pt x="383" y="1614"/>
                  </a:cubicBezTo>
                  <a:cubicBezTo>
                    <a:pt x="387" y="1616"/>
                    <a:pt x="391" y="1619"/>
                    <a:pt x="396" y="1619"/>
                  </a:cubicBezTo>
                  <a:cubicBezTo>
                    <a:pt x="402" y="1620"/>
                    <a:pt x="408" y="1616"/>
                    <a:pt x="415" y="1618"/>
                  </a:cubicBezTo>
                  <a:cubicBezTo>
                    <a:pt x="421" y="1620"/>
                    <a:pt x="425" y="1625"/>
                    <a:pt x="430" y="1628"/>
                  </a:cubicBezTo>
                  <a:cubicBezTo>
                    <a:pt x="441" y="1633"/>
                    <a:pt x="453" y="1632"/>
                    <a:pt x="465" y="1634"/>
                  </a:cubicBezTo>
                  <a:cubicBezTo>
                    <a:pt x="478" y="1636"/>
                    <a:pt x="486" y="1641"/>
                    <a:pt x="498" y="1648"/>
                  </a:cubicBezTo>
                  <a:cubicBezTo>
                    <a:pt x="506" y="1653"/>
                    <a:pt x="515" y="1660"/>
                    <a:pt x="523" y="1666"/>
                  </a:cubicBezTo>
                  <a:cubicBezTo>
                    <a:pt x="527" y="1669"/>
                    <a:pt x="530" y="1676"/>
                    <a:pt x="537" y="1675"/>
                  </a:cubicBezTo>
                  <a:cubicBezTo>
                    <a:pt x="538" y="1674"/>
                    <a:pt x="541" y="1670"/>
                    <a:pt x="542" y="1669"/>
                  </a:cubicBezTo>
                  <a:cubicBezTo>
                    <a:pt x="544" y="1668"/>
                    <a:pt x="549" y="1667"/>
                    <a:pt x="550" y="1666"/>
                  </a:cubicBezTo>
                  <a:cubicBezTo>
                    <a:pt x="558" y="1660"/>
                    <a:pt x="543" y="1651"/>
                    <a:pt x="539" y="1644"/>
                  </a:cubicBezTo>
                  <a:cubicBezTo>
                    <a:pt x="535" y="1638"/>
                    <a:pt x="530" y="1632"/>
                    <a:pt x="526" y="1626"/>
                  </a:cubicBezTo>
                  <a:cubicBezTo>
                    <a:pt x="524" y="1623"/>
                    <a:pt x="522" y="1620"/>
                    <a:pt x="521" y="1615"/>
                  </a:cubicBezTo>
                  <a:cubicBezTo>
                    <a:pt x="520" y="1612"/>
                    <a:pt x="520" y="1610"/>
                    <a:pt x="520" y="1607"/>
                  </a:cubicBezTo>
                  <a:cubicBezTo>
                    <a:pt x="517" y="1601"/>
                    <a:pt x="512" y="1595"/>
                    <a:pt x="510" y="1588"/>
                  </a:cubicBezTo>
                  <a:cubicBezTo>
                    <a:pt x="510" y="1588"/>
                    <a:pt x="510" y="1587"/>
                    <a:pt x="510" y="1587"/>
                  </a:cubicBezTo>
                  <a:cubicBezTo>
                    <a:pt x="506" y="1582"/>
                    <a:pt x="504" y="1580"/>
                    <a:pt x="507" y="1571"/>
                  </a:cubicBezTo>
                  <a:cubicBezTo>
                    <a:pt x="509" y="1564"/>
                    <a:pt x="516" y="1551"/>
                    <a:pt x="520" y="1546"/>
                  </a:cubicBezTo>
                  <a:cubicBezTo>
                    <a:pt x="522" y="1543"/>
                    <a:pt x="525" y="1541"/>
                    <a:pt x="528" y="1539"/>
                  </a:cubicBezTo>
                  <a:cubicBezTo>
                    <a:pt x="530" y="1538"/>
                    <a:pt x="532" y="1537"/>
                    <a:pt x="534" y="1535"/>
                  </a:cubicBezTo>
                  <a:cubicBezTo>
                    <a:pt x="532" y="1533"/>
                    <a:pt x="527" y="1527"/>
                    <a:pt x="528" y="1523"/>
                  </a:cubicBezTo>
                  <a:cubicBezTo>
                    <a:pt x="530" y="1519"/>
                    <a:pt x="537" y="1521"/>
                    <a:pt x="539" y="1516"/>
                  </a:cubicBezTo>
                  <a:cubicBezTo>
                    <a:pt x="540" y="1513"/>
                    <a:pt x="539" y="1504"/>
                    <a:pt x="538" y="1502"/>
                  </a:cubicBezTo>
                  <a:cubicBezTo>
                    <a:pt x="536" y="1493"/>
                    <a:pt x="529" y="1483"/>
                    <a:pt x="520" y="1480"/>
                  </a:cubicBezTo>
                  <a:cubicBezTo>
                    <a:pt x="515" y="1479"/>
                    <a:pt x="509" y="1479"/>
                    <a:pt x="503" y="1478"/>
                  </a:cubicBezTo>
                  <a:cubicBezTo>
                    <a:pt x="497" y="1477"/>
                    <a:pt x="496" y="1473"/>
                    <a:pt x="492" y="1468"/>
                  </a:cubicBezTo>
                  <a:cubicBezTo>
                    <a:pt x="487" y="1460"/>
                    <a:pt x="487" y="1457"/>
                    <a:pt x="487" y="1449"/>
                  </a:cubicBezTo>
                  <a:cubicBezTo>
                    <a:pt x="487" y="1441"/>
                    <a:pt x="481" y="1431"/>
                    <a:pt x="483" y="1422"/>
                  </a:cubicBezTo>
                  <a:cubicBezTo>
                    <a:pt x="485" y="1416"/>
                    <a:pt x="492" y="1418"/>
                    <a:pt x="493" y="1412"/>
                  </a:cubicBezTo>
                  <a:cubicBezTo>
                    <a:pt x="495" y="1407"/>
                    <a:pt x="489" y="1395"/>
                    <a:pt x="495" y="1392"/>
                  </a:cubicBezTo>
                  <a:cubicBezTo>
                    <a:pt x="506" y="1386"/>
                    <a:pt x="509" y="1416"/>
                    <a:pt x="520" y="1414"/>
                  </a:cubicBezTo>
                  <a:cubicBezTo>
                    <a:pt x="519" y="1406"/>
                    <a:pt x="504" y="1396"/>
                    <a:pt x="515" y="1388"/>
                  </a:cubicBezTo>
                  <a:cubicBezTo>
                    <a:pt x="517" y="1387"/>
                    <a:pt x="520" y="1387"/>
                    <a:pt x="522" y="1386"/>
                  </a:cubicBezTo>
                  <a:cubicBezTo>
                    <a:pt x="525" y="1384"/>
                    <a:pt x="523" y="1384"/>
                    <a:pt x="525" y="1381"/>
                  </a:cubicBezTo>
                  <a:cubicBezTo>
                    <a:pt x="527" y="1377"/>
                    <a:pt x="528" y="1373"/>
                    <a:pt x="532" y="1370"/>
                  </a:cubicBezTo>
                  <a:cubicBezTo>
                    <a:pt x="541" y="1364"/>
                    <a:pt x="549" y="1368"/>
                    <a:pt x="554" y="1357"/>
                  </a:cubicBezTo>
                  <a:cubicBezTo>
                    <a:pt x="556" y="1352"/>
                    <a:pt x="555" y="1350"/>
                    <a:pt x="561" y="1348"/>
                  </a:cubicBezTo>
                  <a:cubicBezTo>
                    <a:pt x="565" y="1348"/>
                    <a:pt x="572" y="1349"/>
                    <a:pt x="573" y="1353"/>
                  </a:cubicBezTo>
                  <a:cubicBezTo>
                    <a:pt x="577" y="1351"/>
                    <a:pt x="598" y="1340"/>
                    <a:pt x="595" y="1352"/>
                  </a:cubicBezTo>
                  <a:cubicBezTo>
                    <a:pt x="603" y="1352"/>
                    <a:pt x="612" y="1354"/>
                    <a:pt x="619" y="1357"/>
                  </a:cubicBezTo>
                  <a:cubicBezTo>
                    <a:pt x="624" y="1358"/>
                    <a:pt x="629" y="1364"/>
                    <a:pt x="634" y="1366"/>
                  </a:cubicBezTo>
                  <a:cubicBezTo>
                    <a:pt x="639" y="1369"/>
                    <a:pt x="644" y="1367"/>
                    <a:pt x="649" y="1369"/>
                  </a:cubicBezTo>
                  <a:cubicBezTo>
                    <a:pt x="655" y="1371"/>
                    <a:pt x="658" y="1376"/>
                    <a:pt x="665" y="1378"/>
                  </a:cubicBezTo>
                  <a:cubicBezTo>
                    <a:pt x="671" y="1380"/>
                    <a:pt x="672" y="1379"/>
                    <a:pt x="678" y="1375"/>
                  </a:cubicBezTo>
                  <a:cubicBezTo>
                    <a:pt x="682" y="1371"/>
                    <a:pt x="686" y="1368"/>
                    <a:pt x="692" y="1366"/>
                  </a:cubicBezTo>
                  <a:cubicBezTo>
                    <a:pt x="695" y="1365"/>
                    <a:pt x="699" y="1364"/>
                    <a:pt x="702" y="1365"/>
                  </a:cubicBezTo>
                  <a:cubicBezTo>
                    <a:pt x="705" y="1366"/>
                    <a:pt x="702" y="1370"/>
                    <a:pt x="707" y="1369"/>
                  </a:cubicBezTo>
                  <a:cubicBezTo>
                    <a:pt x="714" y="1369"/>
                    <a:pt x="716" y="1359"/>
                    <a:pt x="724" y="1359"/>
                  </a:cubicBezTo>
                  <a:cubicBezTo>
                    <a:pt x="729" y="1358"/>
                    <a:pt x="730" y="1361"/>
                    <a:pt x="731" y="1366"/>
                  </a:cubicBezTo>
                  <a:cubicBezTo>
                    <a:pt x="734" y="1372"/>
                    <a:pt x="731" y="1372"/>
                    <a:pt x="738" y="1372"/>
                  </a:cubicBezTo>
                  <a:cubicBezTo>
                    <a:pt x="742" y="1372"/>
                    <a:pt x="743" y="1370"/>
                    <a:pt x="748" y="1374"/>
                  </a:cubicBezTo>
                  <a:cubicBezTo>
                    <a:pt x="750" y="1376"/>
                    <a:pt x="752" y="1379"/>
                    <a:pt x="755" y="1380"/>
                  </a:cubicBezTo>
                  <a:cubicBezTo>
                    <a:pt x="757" y="1377"/>
                    <a:pt x="758" y="1373"/>
                    <a:pt x="762" y="1372"/>
                  </a:cubicBezTo>
                  <a:cubicBezTo>
                    <a:pt x="768" y="1369"/>
                    <a:pt x="773" y="1377"/>
                    <a:pt x="780" y="1376"/>
                  </a:cubicBezTo>
                  <a:cubicBezTo>
                    <a:pt x="783" y="1376"/>
                    <a:pt x="790" y="1367"/>
                    <a:pt x="792" y="1365"/>
                  </a:cubicBezTo>
                  <a:cubicBezTo>
                    <a:pt x="802" y="1355"/>
                    <a:pt x="789" y="1341"/>
                    <a:pt x="778" y="1339"/>
                  </a:cubicBezTo>
                  <a:cubicBezTo>
                    <a:pt x="773" y="1337"/>
                    <a:pt x="764" y="1336"/>
                    <a:pt x="761" y="1331"/>
                  </a:cubicBezTo>
                  <a:cubicBezTo>
                    <a:pt x="756" y="1319"/>
                    <a:pt x="769" y="1325"/>
                    <a:pt x="772" y="1320"/>
                  </a:cubicBezTo>
                  <a:cubicBezTo>
                    <a:pt x="773" y="1318"/>
                    <a:pt x="767" y="1306"/>
                    <a:pt x="766" y="1303"/>
                  </a:cubicBezTo>
                  <a:cubicBezTo>
                    <a:pt x="766" y="1297"/>
                    <a:pt x="767" y="1292"/>
                    <a:pt x="774" y="1291"/>
                  </a:cubicBezTo>
                  <a:cubicBezTo>
                    <a:pt x="779" y="1291"/>
                    <a:pt x="792" y="1300"/>
                    <a:pt x="796" y="1293"/>
                  </a:cubicBezTo>
                  <a:cubicBezTo>
                    <a:pt x="800" y="1286"/>
                    <a:pt x="789" y="1285"/>
                    <a:pt x="785" y="1285"/>
                  </a:cubicBezTo>
                  <a:cubicBezTo>
                    <a:pt x="772" y="1285"/>
                    <a:pt x="753" y="1282"/>
                    <a:pt x="761" y="1266"/>
                  </a:cubicBezTo>
                  <a:cubicBezTo>
                    <a:pt x="766" y="1256"/>
                    <a:pt x="770" y="1260"/>
                    <a:pt x="778" y="1261"/>
                  </a:cubicBezTo>
                  <a:cubicBezTo>
                    <a:pt x="786" y="1261"/>
                    <a:pt x="793" y="1256"/>
                    <a:pt x="800" y="1254"/>
                  </a:cubicBezTo>
                  <a:cubicBezTo>
                    <a:pt x="809" y="1252"/>
                    <a:pt x="817" y="1250"/>
                    <a:pt x="826" y="1247"/>
                  </a:cubicBezTo>
                  <a:cubicBezTo>
                    <a:pt x="833" y="1245"/>
                    <a:pt x="837" y="1239"/>
                    <a:pt x="843" y="1236"/>
                  </a:cubicBezTo>
                  <a:cubicBezTo>
                    <a:pt x="852" y="1230"/>
                    <a:pt x="865" y="1225"/>
                    <a:pt x="876" y="1224"/>
                  </a:cubicBezTo>
                  <a:cubicBezTo>
                    <a:pt x="885" y="1224"/>
                    <a:pt x="889" y="1224"/>
                    <a:pt x="890" y="1216"/>
                  </a:cubicBezTo>
                  <a:cubicBezTo>
                    <a:pt x="891" y="1210"/>
                    <a:pt x="890" y="1200"/>
                    <a:pt x="898" y="1199"/>
                  </a:cubicBezTo>
                  <a:cubicBezTo>
                    <a:pt x="899" y="1199"/>
                    <a:pt x="899" y="1203"/>
                    <a:pt x="902" y="1203"/>
                  </a:cubicBezTo>
                  <a:cubicBezTo>
                    <a:pt x="904" y="1202"/>
                    <a:pt x="904" y="1200"/>
                    <a:pt x="906" y="1200"/>
                  </a:cubicBezTo>
                  <a:cubicBezTo>
                    <a:pt x="908" y="1199"/>
                    <a:pt x="910" y="1197"/>
                    <a:pt x="913" y="1197"/>
                  </a:cubicBezTo>
                  <a:cubicBezTo>
                    <a:pt x="919" y="1195"/>
                    <a:pt x="926" y="1195"/>
                    <a:pt x="927" y="1202"/>
                  </a:cubicBezTo>
                  <a:cubicBezTo>
                    <a:pt x="927" y="1206"/>
                    <a:pt x="924" y="1209"/>
                    <a:pt x="925" y="1212"/>
                  </a:cubicBezTo>
                  <a:cubicBezTo>
                    <a:pt x="926" y="1216"/>
                    <a:pt x="933" y="1216"/>
                    <a:pt x="935" y="1220"/>
                  </a:cubicBezTo>
                  <a:cubicBezTo>
                    <a:pt x="937" y="1225"/>
                    <a:pt x="935" y="1232"/>
                    <a:pt x="939" y="1236"/>
                  </a:cubicBezTo>
                  <a:cubicBezTo>
                    <a:pt x="949" y="1245"/>
                    <a:pt x="950" y="1226"/>
                    <a:pt x="958" y="1226"/>
                  </a:cubicBezTo>
                  <a:cubicBezTo>
                    <a:pt x="963" y="1226"/>
                    <a:pt x="964" y="1234"/>
                    <a:pt x="967" y="1236"/>
                  </a:cubicBezTo>
                  <a:cubicBezTo>
                    <a:pt x="975" y="1242"/>
                    <a:pt x="991" y="1226"/>
                    <a:pt x="997" y="1235"/>
                  </a:cubicBezTo>
                  <a:cubicBezTo>
                    <a:pt x="999" y="1239"/>
                    <a:pt x="989" y="1244"/>
                    <a:pt x="991" y="1250"/>
                  </a:cubicBezTo>
                  <a:cubicBezTo>
                    <a:pt x="993" y="1256"/>
                    <a:pt x="1001" y="1252"/>
                    <a:pt x="1006" y="1250"/>
                  </a:cubicBezTo>
                  <a:cubicBezTo>
                    <a:pt x="1021" y="1243"/>
                    <a:pt x="1025" y="1227"/>
                    <a:pt x="1039" y="1219"/>
                  </a:cubicBezTo>
                  <a:cubicBezTo>
                    <a:pt x="1042" y="1217"/>
                    <a:pt x="1059" y="1212"/>
                    <a:pt x="1060" y="1219"/>
                  </a:cubicBezTo>
                  <a:cubicBezTo>
                    <a:pt x="1062" y="1226"/>
                    <a:pt x="1049" y="1224"/>
                    <a:pt x="1055" y="1233"/>
                  </a:cubicBezTo>
                  <a:cubicBezTo>
                    <a:pt x="1060" y="1241"/>
                    <a:pt x="1070" y="1241"/>
                    <a:pt x="1077" y="1245"/>
                  </a:cubicBezTo>
                  <a:cubicBezTo>
                    <a:pt x="1084" y="1249"/>
                    <a:pt x="1093" y="1257"/>
                    <a:pt x="1099" y="1263"/>
                  </a:cubicBezTo>
                  <a:cubicBezTo>
                    <a:pt x="1105" y="1269"/>
                    <a:pt x="1108" y="1277"/>
                    <a:pt x="1113" y="1283"/>
                  </a:cubicBezTo>
                  <a:cubicBezTo>
                    <a:pt x="1122" y="1291"/>
                    <a:pt x="1134" y="1296"/>
                    <a:pt x="1140" y="1306"/>
                  </a:cubicBezTo>
                  <a:cubicBezTo>
                    <a:pt x="1145" y="1312"/>
                    <a:pt x="1147" y="1319"/>
                    <a:pt x="1150" y="1326"/>
                  </a:cubicBezTo>
                  <a:cubicBezTo>
                    <a:pt x="1153" y="1331"/>
                    <a:pt x="1158" y="1336"/>
                    <a:pt x="1164" y="1330"/>
                  </a:cubicBezTo>
                  <a:cubicBezTo>
                    <a:pt x="1167" y="1326"/>
                    <a:pt x="1165" y="1318"/>
                    <a:pt x="1172" y="1318"/>
                  </a:cubicBezTo>
                  <a:cubicBezTo>
                    <a:pt x="1181" y="1318"/>
                    <a:pt x="1186" y="1331"/>
                    <a:pt x="1194" y="1334"/>
                  </a:cubicBezTo>
                  <a:cubicBezTo>
                    <a:pt x="1203" y="1338"/>
                    <a:pt x="1212" y="1333"/>
                    <a:pt x="1219" y="1329"/>
                  </a:cubicBezTo>
                  <a:cubicBezTo>
                    <a:pt x="1227" y="1324"/>
                    <a:pt x="1233" y="1322"/>
                    <a:pt x="1242" y="1326"/>
                  </a:cubicBezTo>
                  <a:cubicBezTo>
                    <a:pt x="1248" y="1328"/>
                    <a:pt x="1250" y="1332"/>
                    <a:pt x="1255" y="1336"/>
                  </a:cubicBezTo>
                  <a:cubicBezTo>
                    <a:pt x="1259" y="1341"/>
                    <a:pt x="1263" y="1344"/>
                    <a:pt x="1267" y="1348"/>
                  </a:cubicBezTo>
                  <a:cubicBezTo>
                    <a:pt x="1274" y="1355"/>
                    <a:pt x="1283" y="1369"/>
                    <a:pt x="1293" y="1368"/>
                  </a:cubicBezTo>
                  <a:cubicBezTo>
                    <a:pt x="1304" y="1368"/>
                    <a:pt x="1314" y="1359"/>
                    <a:pt x="1325" y="1368"/>
                  </a:cubicBezTo>
                  <a:cubicBezTo>
                    <a:pt x="1328" y="1372"/>
                    <a:pt x="1332" y="1376"/>
                    <a:pt x="1335" y="1381"/>
                  </a:cubicBezTo>
                  <a:cubicBezTo>
                    <a:pt x="1338" y="1381"/>
                    <a:pt x="1340" y="1382"/>
                    <a:pt x="1343" y="1383"/>
                  </a:cubicBezTo>
                  <a:cubicBezTo>
                    <a:pt x="1343" y="1384"/>
                    <a:pt x="1344" y="1384"/>
                    <a:pt x="1345" y="1384"/>
                  </a:cubicBezTo>
                  <a:cubicBezTo>
                    <a:pt x="1347" y="1380"/>
                    <a:pt x="1349" y="1376"/>
                    <a:pt x="1352" y="1373"/>
                  </a:cubicBezTo>
                  <a:cubicBezTo>
                    <a:pt x="1356" y="1368"/>
                    <a:pt x="1364" y="1367"/>
                    <a:pt x="1369" y="1364"/>
                  </a:cubicBezTo>
                  <a:cubicBezTo>
                    <a:pt x="1375" y="1361"/>
                    <a:pt x="1380" y="1358"/>
                    <a:pt x="1384" y="1353"/>
                  </a:cubicBezTo>
                  <a:cubicBezTo>
                    <a:pt x="1394" y="1343"/>
                    <a:pt x="1403" y="1333"/>
                    <a:pt x="1415" y="1325"/>
                  </a:cubicBezTo>
                  <a:cubicBezTo>
                    <a:pt x="1420" y="1323"/>
                    <a:pt x="1425" y="1319"/>
                    <a:pt x="1430" y="1317"/>
                  </a:cubicBezTo>
                  <a:cubicBezTo>
                    <a:pt x="1439" y="1313"/>
                    <a:pt x="1443" y="1316"/>
                    <a:pt x="1450" y="1320"/>
                  </a:cubicBezTo>
                  <a:cubicBezTo>
                    <a:pt x="1457" y="1323"/>
                    <a:pt x="1458" y="1320"/>
                    <a:pt x="1464" y="1319"/>
                  </a:cubicBezTo>
                  <a:cubicBezTo>
                    <a:pt x="1469" y="1319"/>
                    <a:pt x="1476" y="1323"/>
                    <a:pt x="1479" y="1327"/>
                  </a:cubicBezTo>
                  <a:cubicBezTo>
                    <a:pt x="1484" y="1331"/>
                    <a:pt x="1485" y="1339"/>
                    <a:pt x="1491" y="1342"/>
                  </a:cubicBezTo>
                  <a:cubicBezTo>
                    <a:pt x="1495" y="1345"/>
                    <a:pt x="1504" y="1346"/>
                    <a:pt x="1510" y="1345"/>
                  </a:cubicBezTo>
                  <a:cubicBezTo>
                    <a:pt x="1518" y="1344"/>
                    <a:pt x="1523" y="1338"/>
                    <a:pt x="1530" y="1336"/>
                  </a:cubicBezTo>
                  <a:cubicBezTo>
                    <a:pt x="1537" y="1335"/>
                    <a:pt x="1543" y="1337"/>
                    <a:pt x="1549" y="1338"/>
                  </a:cubicBezTo>
                  <a:cubicBezTo>
                    <a:pt x="1555" y="1339"/>
                    <a:pt x="1561" y="1340"/>
                    <a:pt x="1567" y="1336"/>
                  </a:cubicBezTo>
                  <a:cubicBezTo>
                    <a:pt x="1573" y="1331"/>
                    <a:pt x="1571" y="1329"/>
                    <a:pt x="1568" y="1322"/>
                  </a:cubicBezTo>
                  <a:cubicBezTo>
                    <a:pt x="1565" y="1314"/>
                    <a:pt x="1561" y="1308"/>
                    <a:pt x="1557" y="1301"/>
                  </a:cubicBezTo>
                  <a:cubicBezTo>
                    <a:pt x="1553" y="1296"/>
                    <a:pt x="1551" y="1290"/>
                    <a:pt x="1553" y="1284"/>
                  </a:cubicBezTo>
                  <a:cubicBezTo>
                    <a:pt x="1554" y="1278"/>
                    <a:pt x="1560" y="1275"/>
                    <a:pt x="1562" y="1270"/>
                  </a:cubicBezTo>
                  <a:cubicBezTo>
                    <a:pt x="1565" y="1264"/>
                    <a:pt x="1565" y="1259"/>
                    <a:pt x="1570" y="1254"/>
                  </a:cubicBezTo>
                  <a:cubicBezTo>
                    <a:pt x="1579" y="1259"/>
                    <a:pt x="1585" y="1259"/>
                    <a:pt x="1595" y="1259"/>
                  </a:cubicBezTo>
                  <a:cubicBezTo>
                    <a:pt x="1605" y="1260"/>
                    <a:pt x="1612" y="1268"/>
                    <a:pt x="1622" y="1270"/>
                  </a:cubicBezTo>
                  <a:cubicBezTo>
                    <a:pt x="1632" y="1271"/>
                    <a:pt x="1638" y="1270"/>
                    <a:pt x="1644" y="1279"/>
                  </a:cubicBezTo>
                  <a:cubicBezTo>
                    <a:pt x="1648" y="1285"/>
                    <a:pt x="1648" y="1295"/>
                    <a:pt x="1653" y="1301"/>
                  </a:cubicBezTo>
                  <a:cubicBezTo>
                    <a:pt x="1658" y="1306"/>
                    <a:pt x="1666" y="1306"/>
                    <a:pt x="1672" y="1310"/>
                  </a:cubicBezTo>
                  <a:cubicBezTo>
                    <a:pt x="1681" y="1317"/>
                    <a:pt x="1678" y="1319"/>
                    <a:pt x="1689" y="1315"/>
                  </a:cubicBezTo>
                  <a:cubicBezTo>
                    <a:pt x="1701" y="1311"/>
                    <a:pt x="1715" y="1302"/>
                    <a:pt x="1727" y="1300"/>
                  </a:cubicBezTo>
                  <a:cubicBezTo>
                    <a:pt x="1752" y="1296"/>
                    <a:pt x="1780" y="1310"/>
                    <a:pt x="1797" y="1325"/>
                  </a:cubicBezTo>
                  <a:cubicBezTo>
                    <a:pt x="1806" y="1333"/>
                    <a:pt x="1809" y="1333"/>
                    <a:pt x="1819" y="1332"/>
                  </a:cubicBezTo>
                  <a:cubicBezTo>
                    <a:pt x="1827" y="1331"/>
                    <a:pt x="1833" y="1335"/>
                    <a:pt x="1841" y="1335"/>
                  </a:cubicBezTo>
                  <a:cubicBezTo>
                    <a:pt x="1850" y="1335"/>
                    <a:pt x="1852" y="1328"/>
                    <a:pt x="1860" y="1325"/>
                  </a:cubicBezTo>
                  <a:cubicBezTo>
                    <a:pt x="1868" y="1322"/>
                    <a:pt x="1875" y="1321"/>
                    <a:pt x="1883" y="1317"/>
                  </a:cubicBezTo>
                  <a:cubicBezTo>
                    <a:pt x="1889" y="1315"/>
                    <a:pt x="1900" y="1314"/>
                    <a:pt x="1905" y="1310"/>
                  </a:cubicBezTo>
                  <a:cubicBezTo>
                    <a:pt x="1911" y="1306"/>
                    <a:pt x="1912" y="1299"/>
                    <a:pt x="1917" y="1293"/>
                  </a:cubicBezTo>
                  <a:cubicBezTo>
                    <a:pt x="1932" y="1275"/>
                    <a:pt x="1943" y="1298"/>
                    <a:pt x="1959" y="1299"/>
                  </a:cubicBezTo>
                  <a:cubicBezTo>
                    <a:pt x="1963" y="1285"/>
                    <a:pt x="1975" y="1289"/>
                    <a:pt x="1987" y="1295"/>
                  </a:cubicBezTo>
                  <a:cubicBezTo>
                    <a:pt x="1992" y="1295"/>
                    <a:pt x="1997" y="1296"/>
                    <a:pt x="2003" y="1296"/>
                  </a:cubicBezTo>
                  <a:cubicBezTo>
                    <a:pt x="2014" y="1297"/>
                    <a:pt x="2016" y="1299"/>
                    <a:pt x="2022" y="1290"/>
                  </a:cubicBezTo>
                  <a:cubicBezTo>
                    <a:pt x="2034" y="1276"/>
                    <a:pt x="2032" y="1265"/>
                    <a:pt x="2031" y="1248"/>
                  </a:cubicBezTo>
                  <a:cubicBezTo>
                    <a:pt x="2030" y="1241"/>
                    <a:pt x="2029" y="1233"/>
                    <a:pt x="2030" y="1226"/>
                  </a:cubicBezTo>
                  <a:cubicBezTo>
                    <a:pt x="2032" y="1217"/>
                    <a:pt x="2037" y="1212"/>
                    <a:pt x="2041" y="1204"/>
                  </a:cubicBezTo>
                  <a:cubicBezTo>
                    <a:pt x="2045" y="1195"/>
                    <a:pt x="2042" y="1189"/>
                    <a:pt x="2036" y="1183"/>
                  </a:cubicBezTo>
                  <a:cubicBezTo>
                    <a:pt x="2033" y="1180"/>
                    <a:pt x="2029" y="1178"/>
                    <a:pt x="2027" y="1176"/>
                  </a:cubicBezTo>
                  <a:cubicBezTo>
                    <a:pt x="2025" y="1173"/>
                    <a:pt x="2026" y="1169"/>
                    <a:pt x="2023" y="1167"/>
                  </a:cubicBezTo>
                  <a:cubicBezTo>
                    <a:pt x="2024" y="1164"/>
                    <a:pt x="2027" y="1162"/>
                    <a:pt x="2028" y="1160"/>
                  </a:cubicBezTo>
                  <a:cubicBezTo>
                    <a:pt x="2041" y="1143"/>
                    <a:pt x="2053" y="1137"/>
                    <a:pt x="2073" y="1133"/>
                  </a:cubicBezTo>
                  <a:cubicBezTo>
                    <a:pt x="2091" y="1129"/>
                    <a:pt x="2094" y="1141"/>
                    <a:pt x="2109" y="1147"/>
                  </a:cubicBezTo>
                  <a:cubicBezTo>
                    <a:pt x="2119" y="1151"/>
                    <a:pt x="2132" y="1150"/>
                    <a:pt x="2141" y="1154"/>
                  </a:cubicBezTo>
                  <a:cubicBezTo>
                    <a:pt x="2151" y="1158"/>
                    <a:pt x="2149" y="1165"/>
                    <a:pt x="2154" y="1172"/>
                  </a:cubicBezTo>
                  <a:cubicBezTo>
                    <a:pt x="2160" y="1179"/>
                    <a:pt x="2167" y="1184"/>
                    <a:pt x="2173" y="1191"/>
                  </a:cubicBezTo>
                  <a:cubicBezTo>
                    <a:pt x="2179" y="1198"/>
                    <a:pt x="2182" y="1204"/>
                    <a:pt x="2186" y="1213"/>
                  </a:cubicBezTo>
                  <a:cubicBezTo>
                    <a:pt x="2192" y="1229"/>
                    <a:pt x="2203" y="1240"/>
                    <a:pt x="2211" y="1254"/>
                  </a:cubicBezTo>
                  <a:cubicBezTo>
                    <a:pt x="2218" y="1266"/>
                    <a:pt x="2218" y="1267"/>
                    <a:pt x="2231" y="1269"/>
                  </a:cubicBezTo>
                  <a:cubicBezTo>
                    <a:pt x="2239" y="1271"/>
                    <a:pt x="2248" y="1273"/>
                    <a:pt x="2257" y="1274"/>
                  </a:cubicBezTo>
                  <a:cubicBezTo>
                    <a:pt x="2267" y="1276"/>
                    <a:pt x="2271" y="1280"/>
                    <a:pt x="2279" y="1285"/>
                  </a:cubicBezTo>
                  <a:cubicBezTo>
                    <a:pt x="2286" y="1290"/>
                    <a:pt x="2294" y="1292"/>
                    <a:pt x="2301" y="1297"/>
                  </a:cubicBezTo>
                  <a:cubicBezTo>
                    <a:pt x="2312" y="1308"/>
                    <a:pt x="2317" y="1327"/>
                    <a:pt x="2333" y="1334"/>
                  </a:cubicBezTo>
                  <a:cubicBezTo>
                    <a:pt x="2340" y="1337"/>
                    <a:pt x="2350" y="1336"/>
                    <a:pt x="2355" y="1331"/>
                  </a:cubicBezTo>
                  <a:cubicBezTo>
                    <a:pt x="2360" y="1326"/>
                    <a:pt x="2358" y="1318"/>
                    <a:pt x="2363" y="1314"/>
                  </a:cubicBezTo>
                  <a:cubicBezTo>
                    <a:pt x="2369" y="1310"/>
                    <a:pt x="2369" y="1316"/>
                    <a:pt x="2373" y="1316"/>
                  </a:cubicBezTo>
                  <a:cubicBezTo>
                    <a:pt x="2383" y="1316"/>
                    <a:pt x="2381" y="1306"/>
                    <a:pt x="2389" y="1304"/>
                  </a:cubicBezTo>
                  <a:cubicBezTo>
                    <a:pt x="2398" y="1302"/>
                    <a:pt x="2403" y="1314"/>
                    <a:pt x="2405" y="1320"/>
                  </a:cubicBezTo>
                  <a:cubicBezTo>
                    <a:pt x="2408" y="1327"/>
                    <a:pt x="2409" y="1335"/>
                    <a:pt x="2407" y="1341"/>
                  </a:cubicBezTo>
                  <a:cubicBezTo>
                    <a:pt x="2405" y="1350"/>
                    <a:pt x="2405" y="1357"/>
                    <a:pt x="2405" y="1366"/>
                  </a:cubicBezTo>
                  <a:cubicBezTo>
                    <a:pt x="2404" y="1370"/>
                    <a:pt x="2402" y="1374"/>
                    <a:pt x="2402" y="1379"/>
                  </a:cubicBezTo>
                  <a:cubicBezTo>
                    <a:pt x="2403" y="1383"/>
                    <a:pt x="2405" y="1386"/>
                    <a:pt x="2405" y="1391"/>
                  </a:cubicBezTo>
                  <a:cubicBezTo>
                    <a:pt x="2404" y="1398"/>
                    <a:pt x="2397" y="1405"/>
                    <a:pt x="2396" y="1412"/>
                  </a:cubicBezTo>
                  <a:cubicBezTo>
                    <a:pt x="2393" y="1419"/>
                    <a:pt x="2394" y="1430"/>
                    <a:pt x="2387" y="1435"/>
                  </a:cubicBezTo>
                  <a:cubicBezTo>
                    <a:pt x="2376" y="1442"/>
                    <a:pt x="2378" y="1426"/>
                    <a:pt x="2368" y="1429"/>
                  </a:cubicBezTo>
                  <a:cubicBezTo>
                    <a:pt x="2352" y="1434"/>
                    <a:pt x="2369" y="1468"/>
                    <a:pt x="2372" y="1477"/>
                  </a:cubicBezTo>
                  <a:cubicBezTo>
                    <a:pt x="2376" y="1492"/>
                    <a:pt x="2379" y="1506"/>
                    <a:pt x="2384" y="1522"/>
                  </a:cubicBezTo>
                  <a:cubicBezTo>
                    <a:pt x="2384" y="1522"/>
                    <a:pt x="2385" y="1522"/>
                    <a:pt x="2385" y="1523"/>
                  </a:cubicBezTo>
                  <a:cubicBezTo>
                    <a:pt x="2385" y="1523"/>
                    <a:pt x="2385" y="1523"/>
                    <a:pt x="2385" y="1523"/>
                  </a:cubicBezTo>
                  <a:cubicBezTo>
                    <a:pt x="2388" y="1518"/>
                    <a:pt x="2398" y="1503"/>
                    <a:pt x="2404" y="1503"/>
                  </a:cubicBezTo>
                  <a:cubicBezTo>
                    <a:pt x="2411" y="1502"/>
                    <a:pt x="2417" y="1513"/>
                    <a:pt x="2425" y="1515"/>
                  </a:cubicBezTo>
                  <a:cubicBezTo>
                    <a:pt x="2443" y="1517"/>
                    <a:pt x="2463" y="1491"/>
                    <a:pt x="2471" y="1477"/>
                  </a:cubicBezTo>
                  <a:cubicBezTo>
                    <a:pt x="2477" y="1468"/>
                    <a:pt x="2476" y="1461"/>
                    <a:pt x="2479" y="1451"/>
                  </a:cubicBezTo>
                  <a:cubicBezTo>
                    <a:pt x="2483" y="1441"/>
                    <a:pt x="2491" y="1433"/>
                    <a:pt x="2496" y="1424"/>
                  </a:cubicBezTo>
                  <a:cubicBezTo>
                    <a:pt x="2502" y="1414"/>
                    <a:pt x="2501" y="1405"/>
                    <a:pt x="2503" y="1394"/>
                  </a:cubicBezTo>
                  <a:cubicBezTo>
                    <a:pt x="2505" y="1385"/>
                    <a:pt x="2510" y="1376"/>
                    <a:pt x="2511" y="1366"/>
                  </a:cubicBezTo>
                  <a:cubicBezTo>
                    <a:pt x="2513" y="1345"/>
                    <a:pt x="2515" y="1332"/>
                    <a:pt x="2523" y="1313"/>
                  </a:cubicBezTo>
                  <a:cubicBezTo>
                    <a:pt x="2531" y="1295"/>
                    <a:pt x="2531" y="1264"/>
                    <a:pt x="2526" y="1246"/>
                  </a:cubicBezTo>
                  <a:cubicBezTo>
                    <a:pt x="2520" y="1225"/>
                    <a:pt x="2512" y="1206"/>
                    <a:pt x="2505" y="1186"/>
                  </a:cubicBezTo>
                  <a:cubicBezTo>
                    <a:pt x="2499" y="1166"/>
                    <a:pt x="2506" y="1141"/>
                    <a:pt x="2498" y="1123"/>
                  </a:cubicBezTo>
                  <a:cubicBezTo>
                    <a:pt x="2494" y="1113"/>
                    <a:pt x="2484" y="1112"/>
                    <a:pt x="2479" y="1103"/>
                  </a:cubicBezTo>
                  <a:cubicBezTo>
                    <a:pt x="2473" y="1092"/>
                    <a:pt x="2478" y="1087"/>
                    <a:pt x="2464" y="1080"/>
                  </a:cubicBezTo>
                  <a:cubicBezTo>
                    <a:pt x="2460" y="1077"/>
                    <a:pt x="2453" y="1076"/>
                    <a:pt x="2449" y="1073"/>
                  </a:cubicBezTo>
                  <a:cubicBezTo>
                    <a:pt x="2445" y="1070"/>
                    <a:pt x="2445" y="1066"/>
                    <a:pt x="2442" y="1062"/>
                  </a:cubicBezTo>
                  <a:cubicBezTo>
                    <a:pt x="2434" y="1055"/>
                    <a:pt x="2419" y="1050"/>
                    <a:pt x="2412" y="1057"/>
                  </a:cubicBezTo>
                  <a:cubicBezTo>
                    <a:pt x="2402" y="1068"/>
                    <a:pt x="2417" y="1080"/>
                    <a:pt x="2399" y="1082"/>
                  </a:cubicBezTo>
                  <a:cubicBezTo>
                    <a:pt x="2386" y="1084"/>
                    <a:pt x="2385" y="1070"/>
                    <a:pt x="2371" y="1068"/>
                  </a:cubicBezTo>
                  <a:cubicBezTo>
                    <a:pt x="2370" y="1071"/>
                    <a:pt x="2368" y="1074"/>
                    <a:pt x="2368" y="1077"/>
                  </a:cubicBezTo>
                  <a:cubicBezTo>
                    <a:pt x="2368" y="1060"/>
                    <a:pt x="2364" y="1050"/>
                    <a:pt x="2345" y="1048"/>
                  </a:cubicBezTo>
                  <a:cubicBezTo>
                    <a:pt x="2337" y="1047"/>
                    <a:pt x="2329" y="1053"/>
                    <a:pt x="2324" y="1043"/>
                  </a:cubicBezTo>
                  <a:cubicBezTo>
                    <a:pt x="2319" y="1031"/>
                    <a:pt x="2333" y="1026"/>
                    <a:pt x="2338" y="1018"/>
                  </a:cubicBezTo>
                  <a:cubicBezTo>
                    <a:pt x="2344" y="1007"/>
                    <a:pt x="2347" y="988"/>
                    <a:pt x="2348" y="976"/>
                  </a:cubicBezTo>
                  <a:cubicBezTo>
                    <a:pt x="2350" y="952"/>
                    <a:pt x="2359" y="930"/>
                    <a:pt x="2366" y="908"/>
                  </a:cubicBezTo>
                  <a:cubicBezTo>
                    <a:pt x="2368" y="904"/>
                    <a:pt x="2371" y="901"/>
                    <a:pt x="2372" y="897"/>
                  </a:cubicBezTo>
                  <a:cubicBezTo>
                    <a:pt x="2373" y="892"/>
                    <a:pt x="2371" y="885"/>
                    <a:pt x="2372" y="880"/>
                  </a:cubicBezTo>
                  <a:cubicBezTo>
                    <a:pt x="2374" y="863"/>
                    <a:pt x="2379" y="834"/>
                    <a:pt x="2388" y="819"/>
                  </a:cubicBezTo>
                  <a:cubicBezTo>
                    <a:pt x="2395" y="809"/>
                    <a:pt x="2402" y="810"/>
                    <a:pt x="2412" y="807"/>
                  </a:cubicBezTo>
                  <a:cubicBezTo>
                    <a:pt x="2423" y="804"/>
                    <a:pt x="2432" y="794"/>
                    <a:pt x="2444" y="796"/>
                  </a:cubicBezTo>
                  <a:cubicBezTo>
                    <a:pt x="2451" y="796"/>
                    <a:pt x="2464" y="808"/>
                    <a:pt x="2472" y="803"/>
                  </a:cubicBezTo>
                  <a:cubicBezTo>
                    <a:pt x="2477" y="801"/>
                    <a:pt x="2473" y="794"/>
                    <a:pt x="2478" y="792"/>
                  </a:cubicBezTo>
                  <a:cubicBezTo>
                    <a:pt x="2482" y="789"/>
                    <a:pt x="2490" y="793"/>
                    <a:pt x="2495" y="793"/>
                  </a:cubicBezTo>
                  <a:cubicBezTo>
                    <a:pt x="2506" y="792"/>
                    <a:pt x="2512" y="787"/>
                    <a:pt x="2524" y="788"/>
                  </a:cubicBezTo>
                  <a:cubicBezTo>
                    <a:pt x="2527" y="781"/>
                    <a:pt x="2526" y="774"/>
                    <a:pt x="2526" y="766"/>
                  </a:cubicBezTo>
                  <a:cubicBezTo>
                    <a:pt x="2536" y="762"/>
                    <a:pt x="2564" y="760"/>
                    <a:pt x="2575" y="764"/>
                  </a:cubicBezTo>
                  <a:cubicBezTo>
                    <a:pt x="2599" y="771"/>
                    <a:pt x="2574" y="806"/>
                    <a:pt x="2598" y="798"/>
                  </a:cubicBezTo>
                  <a:cubicBezTo>
                    <a:pt x="2606" y="795"/>
                    <a:pt x="2609" y="786"/>
                    <a:pt x="2616" y="782"/>
                  </a:cubicBezTo>
                  <a:cubicBezTo>
                    <a:pt x="2623" y="778"/>
                    <a:pt x="2631" y="778"/>
                    <a:pt x="2638" y="774"/>
                  </a:cubicBezTo>
                  <a:cubicBezTo>
                    <a:pt x="2644" y="770"/>
                    <a:pt x="2654" y="761"/>
                    <a:pt x="2650" y="753"/>
                  </a:cubicBezTo>
                  <a:cubicBezTo>
                    <a:pt x="2643" y="740"/>
                    <a:pt x="2626" y="760"/>
                    <a:pt x="2621" y="738"/>
                  </a:cubicBezTo>
                  <a:cubicBezTo>
                    <a:pt x="2618" y="725"/>
                    <a:pt x="2625" y="710"/>
                    <a:pt x="2626" y="696"/>
                  </a:cubicBezTo>
                  <a:cubicBezTo>
                    <a:pt x="2627" y="686"/>
                    <a:pt x="2632" y="676"/>
                    <a:pt x="2633" y="666"/>
                  </a:cubicBezTo>
                  <a:cubicBezTo>
                    <a:pt x="2633" y="655"/>
                    <a:pt x="2624" y="644"/>
                    <a:pt x="2630" y="634"/>
                  </a:cubicBezTo>
                  <a:cubicBezTo>
                    <a:pt x="2633" y="628"/>
                    <a:pt x="2636" y="628"/>
                    <a:pt x="2641" y="626"/>
                  </a:cubicBezTo>
                  <a:cubicBezTo>
                    <a:pt x="2643" y="625"/>
                    <a:pt x="2647" y="627"/>
                    <a:pt x="2649" y="626"/>
                  </a:cubicBezTo>
                  <a:cubicBezTo>
                    <a:pt x="2652" y="624"/>
                    <a:pt x="2654" y="620"/>
                    <a:pt x="2657" y="619"/>
                  </a:cubicBezTo>
                  <a:cubicBezTo>
                    <a:pt x="2662" y="617"/>
                    <a:pt x="2666" y="617"/>
                    <a:pt x="2671" y="616"/>
                  </a:cubicBezTo>
                  <a:cubicBezTo>
                    <a:pt x="2675" y="615"/>
                    <a:pt x="2683" y="611"/>
                    <a:pt x="2686" y="611"/>
                  </a:cubicBezTo>
                  <a:cubicBezTo>
                    <a:pt x="2705" y="609"/>
                    <a:pt x="2692" y="651"/>
                    <a:pt x="2712" y="662"/>
                  </a:cubicBezTo>
                  <a:cubicBezTo>
                    <a:pt x="2736" y="675"/>
                    <a:pt x="2724" y="617"/>
                    <a:pt x="2730" y="608"/>
                  </a:cubicBezTo>
                  <a:cubicBezTo>
                    <a:pt x="2738" y="597"/>
                    <a:pt x="2749" y="603"/>
                    <a:pt x="2745" y="585"/>
                  </a:cubicBezTo>
                  <a:cubicBezTo>
                    <a:pt x="2743" y="574"/>
                    <a:pt x="2725" y="566"/>
                    <a:pt x="2731" y="555"/>
                  </a:cubicBezTo>
                  <a:cubicBezTo>
                    <a:pt x="2734" y="547"/>
                    <a:pt x="2752" y="545"/>
                    <a:pt x="2760" y="548"/>
                  </a:cubicBezTo>
                  <a:cubicBezTo>
                    <a:pt x="2773" y="553"/>
                    <a:pt x="2766" y="564"/>
                    <a:pt x="2765" y="576"/>
                  </a:cubicBezTo>
                  <a:cubicBezTo>
                    <a:pt x="2764" y="586"/>
                    <a:pt x="2763" y="601"/>
                    <a:pt x="2767" y="610"/>
                  </a:cubicBezTo>
                  <a:cubicBezTo>
                    <a:pt x="2773" y="621"/>
                    <a:pt x="2786" y="620"/>
                    <a:pt x="2783" y="635"/>
                  </a:cubicBezTo>
                  <a:cubicBezTo>
                    <a:pt x="2782" y="645"/>
                    <a:pt x="2770" y="652"/>
                    <a:pt x="2767" y="662"/>
                  </a:cubicBezTo>
                  <a:cubicBezTo>
                    <a:pt x="2763" y="671"/>
                    <a:pt x="2764" y="685"/>
                    <a:pt x="2764" y="695"/>
                  </a:cubicBezTo>
                  <a:cubicBezTo>
                    <a:pt x="2763" y="718"/>
                    <a:pt x="2761" y="739"/>
                    <a:pt x="2758" y="762"/>
                  </a:cubicBezTo>
                  <a:cubicBezTo>
                    <a:pt x="2757" y="772"/>
                    <a:pt x="2756" y="786"/>
                    <a:pt x="2751" y="795"/>
                  </a:cubicBezTo>
                  <a:cubicBezTo>
                    <a:pt x="2747" y="806"/>
                    <a:pt x="2737" y="812"/>
                    <a:pt x="2733" y="823"/>
                  </a:cubicBezTo>
                  <a:cubicBezTo>
                    <a:pt x="2728" y="837"/>
                    <a:pt x="2733" y="837"/>
                    <a:pt x="2737" y="849"/>
                  </a:cubicBezTo>
                  <a:cubicBezTo>
                    <a:pt x="2741" y="861"/>
                    <a:pt x="2736" y="874"/>
                    <a:pt x="2734" y="886"/>
                  </a:cubicBezTo>
                  <a:cubicBezTo>
                    <a:pt x="2733" y="897"/>
                    <a:pt x="2733" y="912"/>
                    <a:pt x="2739" y="920"/>
                  </a:cubicBezTo>
                  <a:cubicBezTo>
                    <a:pt x="2748" y="931"/>
                    <a:pt x="2755" y="933"/>
                    <a:pt x="2761" y="947"/>
                  </a:cubicBezTo>
                  <a:cubicBezTo>
                    <a:pt x="2769" y="969"/>
                    <a:pt x="2775" y="992"/>
                    <a:pt x="2787" y="1012"/>
                  </a:cubicBezTo>
                  <a:cubicBezTo>
                    <a:pt x="2802" y="1036"/>
                    <a:pt x="2818" y="1061"/>
                    <a:pt x="2827" y="1088"/>
                  </a:cubicBezTo>
                  <a:cubicBezTo>
                    <a:pt x="2829" y="1098"/>
                    <a:pt x="2842" y="1146"/>
                    <a:pt x="2857" y="1137"/>
                  </a:cubicBezTo>
                  <a:cubicBezTo>
                    <a:pt x="2869" y="1130"/>
                    <a:pt x="2867" y="1083"/>
                    <a:pt x="2865" y="1071"/>
                  </a:cubicBezTo>
                  <a:cubicBezTo>
                    <a:pt x="2864" y="1061"/>
                    <a:pt x="2857" y="1048"/>
                    <a:pt x="2862" y="1038"/>
                  </a:cubicBezTo>
                  <a:cubicBezTo>
                    <a:pt x="2867" y="1029"/>
                    <a:pt x="2880" y="1026"/>
                    <a:pt x="2879" y="1013"/>
                  </a:cubicBezTo>
                  <a:cubicBezTo>
                    <a:pt x="2878" y="1004"/>
                    <a:pt x="2869" y="995"/>
                    <a:pt x="2868" y="984"/>
                  </a:cubicBezTo>
                  <a:cubicBezTo>
                    <a:pt x="2866" y="967"/>
                    <a:pt x="2871" y="968"/>
                    <a:pt x="2884" y="962"/>
                  </a:cubicBezTo>
                  <a:cubicBezTo>
                    <a:pt x="2912" y="949"/>
                    <a:pt x="2895" y="926"/>
                    <a:pt x="2883" y="908"/>
                  </a:cubicBezTo>
                  <a:cubicBezTo>
                    <a:pt x="2874" y="895"/>
                    <a:pt x="2875" y="853"/>
                    <a:pt x="2894" y="875"/>
                  </a:cubicBezTo>
                  <a:cubicBezTo>
                    <a:pt x="2899" y="858"/>
                    <a:pt x="2872" y="839"/>
                    <a:pt x="2866" y="824"/>
                  </a:cubicBezTo>
                  <a:cubicBezTo>
                    <a:pt x="2861" y="809"/>
                    <a:pt x="2865" y="772"/>
                    <a:pt x="2840" y="786"/>
                  </a:cubicBezTo>
                  <a:cubicBezTo>
                    <a:pt x="2837" y="806"/>
                    <a:pt x="2829" y="769"/>
                    <a:pt x="2828" y="765"/>
                  </a:cubicBezTo>
                  <a:cubicBezTo>
                    <a:pt x="2824" y="751"/>
                    <a:pt x="2822" y="740"/>
                    <a:pt x="2824" y="726"/>
                  </a:cubicBezTo>
                  <a:cubicBezTo>
                    <a:pt x="2825" y="714"/>
                    <a:pt x="2825" y="703"/>
                    <a:pt x="2824" y="691"/>
                  </a:cubicBezTo>
                  <a:cubicBezTo>
                    <a:pt x="2822" y="683"/>
                    <a:pt x="2821" y="665"/>
                    <a:pt x="2836" y="676"/>
                  </a:cubicBezTo>
                  <a:cubicBezTo>
                    <a:pt x="2842" y="670"/>
                    <a:pt x="2839" y="652"/>
                    <a:pt x="2848" y="648"/>
                  </a:cubicBezTo>
                  <a:cubicBezTo>
                    <a:pt x="2860" y="642"/>
                    <a:pt x="2859" y="662"/>
                    <a:pt x="2863" y="670"/>
                  </a:cubicBezTo>
                  <a:cubicBezTo>
                    <a:pt x="2870" y="685"/>
                    <a:pt x="2874" y="679"/>
                    <a:pt x="2876" y="663"/>
                  </a:cubicBezTo>
                  <a:cubicBezTo>
                    <a:pt x="2877" y="650"/>
                    <a:pt x="2873" y="636"/>
                    <a:pt x="2888" y="632"/>
                  </a:cubicBezTo>
                  <a:cubicBezTo>
                    <a:pt x="2903" y="628"/>
                    <a:pt x="2936" y="659"/>
                    <a:pt x="2947" y="651"/>
                  </a:cubicBezTo>
                  <a:cubicBezTo>
                    <a:pt x="2955" y="644"/>
                    <a:pt x="2943" y="626"/>
                    <a:pt x="2941" y="619"/>
                  </a:cubicBezTo>
                  <a:cubicBezTo>
                    <a:pt x="2939" y="606"/>
                    <a:pt x="2946" y="600"/>
                    <a:pt x="2952" y="588"/>
                  </a:cubicBezTo>
                  <a:cubicBezTo>
                    <a:pt x="2964" y="568"/>
                    <a:pt x="2971" y="547"/>
                    <a:pt x="2976" y="525"/>
                  </a:cubicBezTo>
                  <a:cubicBezTo>
                    <a:pt x="2979" y="514"/>
                    <a:pt x="2987" y="505"/>
                    <a:pt x="2994" y="496"/>
                  </a:cubicBezTo>
                  <a:cubicBezTo>
                    <a:pt x="3000" y="490"/>
                    <a:pt x="3004" y="476"/>
                    <a:pt x="3009" y="471"/>
                  </a:cubicBezTo>
                  <a:cubicBezTo>
                    <a:pt x="3019" y="464"/>
                    <a:pt x="3067" y="491"/>
                    <a:pt x="3057" y="454"/>
                  </a:cubicBezTo>
                  <a:cubicBezTo>
                    <a:pt x="3054" y="444"/>
                    <a:pt x="3040" y="439"/>
                    <a:pt x="3033" y="430"/>
                  </a:cubicBezTo>
                  <a:cubicBezTo>
                    <a:pt x="3026" y="421"/>
                    <a:pt x="3022" y="413"/>
                    <a:pt x="3012" y="406"/>
                  </a:cubicBezTo>
                  <a:cubicBezTo>
                    <a:pt x="3006" y="402"/>
                    <a:pt x="3001" y="401"/>
                    <a:pt x="2995" y="396"/>
                  </a:cubicBezTo>
                  <a:cubicBezTo>
                    <a:pt x="2987" y="387"/>
                    <a:pt x="2985" y="384"/>
                    <a:pt x="2974" y="379"/>
                  </a:cubicBezTo>
                  <a:cubicBezTo>
                    <a:pt x="2971" y="377"/>
                    <a:pt x="2966" y="378"/>
                    <a:pt x="2964" y="376"/>
                  </a:cubicBezTo>
                  <a:cubicBezTo>
                    <a:pt x="2960" y="373"/>
                    <a:pt x="2963" y="366"/>
                    <a:pt x="2960" y="364"/>
                  </a:cubicBezTo>
                  <a:cubicBezTo>
                    <a:pt x="2954" y="359"/>
                    <a:pt x="2945" y="364"/>
                    <a:pt x="2938" y="363"/>
                  </a:cubicBezTo>
                  <a:cubicBezTo>
                    <a:pt x="2937" y="347"/>
                    <a:pt x="2922" y="355"/>
                    <a:pt x="2911" y="350"/>
                  </a:cubicBezTo>
                  <a:cubicBezTo>
                    <a:pt x="2913" y="349"/>
                    <a:pt x="2916" y="345"/>
                    <a:pt x="2920" y="345"/>
                  </a:cubicBezTo>
                  <a:cubicBezTo>
                    <a:pt x="2920" y="343"/>
                    <a:pt x="2920" y="342"/>
                    <a:pt x="2920" y="341"/>
                  </a:cubicBezTo>
                  <a:cubicBezTo>
                    <a:pt x="2933" y="340"/>
                    <a:pt x="2943" y="351"/>
                    <a:pt x="2956" y="348"/>
                  </a:cubicBezTo>
                  <a:cubicBezTo>
                    <a:pt x="2971" y="344"/>
                    <a:pt x="2970" y="332"/>
                    <a:pt x="2967" y="319"/>
                  </a:cubicBezTo>
                  <a:cubicBezTo>
                    <a:pt x="2966" y="315"/>
                    <a:pt x="2961" y="309"/>
                    <a:pt x="2962" y="305"/>
                  </a:cubicBezTo>
                  <a:cubicBezTo>
                    <a:pt x="2962" y="295"/>
                    <a:pt x="2965" y="302"/>
                    <a:pt x="2971" y="295"/>
                  </a:cubicBezTo>
                  <a:cubicBezTo>
                    <a:pt x="2981" y="283"/>
                    <a:pt x="2977" y="257"/>
                    <a:pt x="2964" y="248"/>
                  </a:cubicBezTo>
                  <a:cubicBezTo>
                    <a:pt x="2955" y="241"/>
                    <a:pt x="2946" y="241"/>
                    <a:pt x="2948" y="226"/>
                  </a:cubicBezTo>
                  <a:cubicBezTo>
                    <a:pt x="2950" y="214"/>
                    <a:pt x="2960" y="209"/>
                    <a:pt x="2968" y="220"/>
                  </a:cubicBezTo>
                  <a:cubicBezTo>
                    <a:pt x="2974" y="230"/>
                    <a:pt x="2967" y="242"/>
                    <a:pt x="2979" y="249"/>
                  </a:cubicBezTo>
                  <a:cubicBezTo>
                    <a:pt x="3000" y="261"/>
                    <a:pt x="3013" y="228"/>
                    <a:pt x="3036" y="237"/>
                  </a:cubicBezTo>
                  <a:cubicBezTo>
                    <a:pt x="3054" y="243"/>
                    <a:pt x="3061" y="265"/>
                    <a:pt x="3079" y="271"/>
                  </a:cubicBezTo>
                  <a:cubicBezTo>
                    <a:pt x="3088" y="274"/>
                    <a:pt x="3135" y="275"/>
                    <a:pt x="3137" y="265"/>
                  </a:cubicBezTo>
                  <a:cubicBezTo>
                    <a:pt x="3138" y="260"/>
                    <a:pt x="3124" y="253"/>
                    <a:pt x="3121" y="247"/>
                  </a:cubicBezTo>
                  <a:close/>
                  <a:moveTo>
                    <a:pt x="1762" y="1195"/>
                  </a:moveTo>
                  <a:cubicBezTo>
                    <a:pt x="1756" y="1210"/>
                    <a:pt x="1748" y="1217"/>
                    <a:pt x="1738" y="1230"/>
                  </a:cubicBezTo>
                  <a:cubicBezTo>
                    <a:pt x="1727" y="1242"/>
                    <a:pt x="1731" y="1259"/>
                    <a:pt x="1712" y="1266"/>
                  </a:cubicBezTo>
                  <a:cubicBezTo>
                    <a:pt x="1705" y="1268"/>
                    <a:pt x="1693" y="1269"/>
                    <a:pt x="1688" y="1266"/>
                  </a:cubicBezTo>
                  <a:cubicBezTo>
                    <a:pt x="1682" y="1262"/>
                    <a:pt x="1677" y="1249"/>
                    <a:pt x="1686" y="1245"/>
                  </a:cubicBezTo>
                  <a:cubicBezTo>
                    <a:pt x="1691" y="1242"/>
                    <a:pt x="1695" y="1251"/>
                    <a:pt x="1702" y="1247"/>
                  </a:cubicBezTo>
                  <a:cubicBezTo>
                    <a:pt x="1709" y="1244"/>
                    <a:pt x="1705" y="1240"/>
                    <a:pt x="1708" y="1235"/>
                  </a:cubicBezTo>
                  <a:cubicBezTo>
                    <a:pt x="1712" y="1227"/>
                    <a:pt x="1718" y="1223"/>
                    <a:pt x="1722" y="1214"/>
                  </a:cubicBezTo>
                  <a:cubicBezTo>
                    <a:pt x="1730" y="1196"/>
                    <a:pt x="1742" y="1179"/>
                    <a:pt x="1749" y="1160"/>
                  </a:cubicBezTo>
                  <a:cubicBezTo>
                    <a:pt x="1756" y="1142"/>
                    <a:pt x="1740" y="1114"/>
                    <a:pt x="1750" y="1096"/>
                  </a:cubicBezTo>
                  <a:cubicBezTo>
                    <a:pt x="1764" y="1072"/>
                    <a:pt x="1772" y="1124"/>
                    <a:pt x="1772" y="1134"/>
                  </a:cubicBezTo>
                  <a:cubicBezTo>
                    <a:pt x="1769" y="1151"/>
                    <a:pt x="1769" y="1151"/>
                    <a:pt x="1769" y="1151"/>
                  </a:cubicBezTo>
                  <a:cubicBezTo>
                    <a:pt x="1775" y="1153"/>
                    <a:pt x="1765" y="1187"/>
                    <a:pt x="1762" y="1195"/>
                  </a:cubicBezTo>
                  <a:close/>
                  <a:moveTo>
                    <a:pt x="2185" y="1074"/>
                  </a:moveTo>
                  <a:cubicBezTo>
                    <a:pt x="2179" y="1088"/>
                    <a:pt x="2177" y="1080"/>
                    <a:pt x="2179" y="1088"/>
                  </a:cubicBezTo>
                  <a:cubicBezTo>
                    <a:pt x="2180" y="1090"/>
                    <a:pt x="2176" y="1088"/>
                    <a:pt x="2175" y="1087"/>
                  </a:cubicBezTo>
                  <a:cubicBezTo>
                    <a:pt x="2176" y="1098"/>
                    <a:pt x="2173" y="1114"/>
                    <a:pt x="2160" y="1114"/>
                  </a:cubicBezTo>
                  <a:cubicBezTo>
                    <a:pt x="2161" y="1097"/>
                    <a:pt x="2146" y="1096"/>
                    <a:pt x="2151" y="1083"/>
                  </a:cubicBezTo>
                  <a:cubicBezTo>
                    <a:pt x="2156" y="1071"/>
                    <a:pt x="2190" y="1062"/>
                    <a:pt x="2185" y="107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71" name="Freeform 1163"/>
            <p:cNvSpPr>
              <a:spLocks/>
            </p:cNvSpPr>
            <p:nvPr/>
          </p:nvSpPr>
          <p:spPr bwMode="auto">
            <a:xfrm>
              <a:off x="2196443" y="2362390"/>
              <a:ext cx="1057159" cy="693535"/>
            </a:xfrm>
            <a:custGeom>
              <a:avLst/>
              <a:gdLst>
                <a:gd name="T0" fmla="*/ 293 w 1366"/>
                <a:gd name="T1" fmla="*/ 704 h 896"/>
                <a:gd name="T2" fmla="*/ 354 w 1366"/>
                <a:gd name="T3" fmla="*/ 694 h 896"/>
                <a:gd name="T4" fmla="*/ 430 w 1366"/>
                <a:gd name="T5" fmla="*/ 743 h 896"/>
                <a:gd name="T6" fmla="*/ 523 w 1366"/>
                <a:gd name="T7" fmla="*/ 804 h 896"/>
                <a:gd name="T8" fmla="*/ 610 w 1366"/>
                <a:gd name="T9" fmla="*/ 769 h 896"/>
                <a:gd name="T10" fmla="*/ 696 w 1366"/>
                <a:gd name="T11" fmla="*/ 740 h 896"/>
                <a:gd name="T12" fmla="*/ 809 w 1366"/>
                <a:gd name="T13" fmla="*/ 726 h 896"/>
                <a:gd name="T14" fmla="*/ 867 w 1366"/>
                <a:gd name="T15" fmla="*/ 743 h 896"/>
                <a:gd name="T16" fmla="*/ 904 w 1366"/>
                <a:gd name="T17" fmla="*/ 780 h 896"/>
                <a:gd name="T18" fmla="*/ 926 w 1366"/>
                <a:gd name="T19" fmla="*/ 865 h 896"/>
                <a:gd name="T20" fmla="*/ 963 w 1366"/>
                <a:gd name="T21" fmla="*/ 846 h 896"/>
                <a:gd name="T22" fmla="*/ 947 w 1366"/>
                <a:gd name="T23" fmla="*/ 742 h 896"/>
                <a:gd name="T24" fmla="*/ 1014 w 1366"/>
                <a:gd name="T25" fmla="*/ 661 h 896"/>
                <a:gd name="T26" fmla="*/ 1091 w 1366"/>
                <a:gd name="T27" fmla="*/ 560 h 896"/>
                <a:gd name="T28" fmla="*/ 1201 w 1366"/>
                <a:gd name="T29" fmla="*/ 440 h 896"/>
                <a:gd name="T30" fmla="*/ 1249 w 1366"/>
                <a:gd name="T31" fmla="*/ 400 h 896"/>
                <a:gd name="T32" fmla="*/ 1322 w 1366"/>
                <a:gd name="T33" fmla="*/ 339 h 896"/>
                <a:gd name="T34" fmla="*/ 1360 w 1366"/>
                <a:gd name="T35" fmla="*/ 312 h 896"/>
                <a:gd name="T36" fmla="*/ 1350 w 1366"/>
                <a:gd name="T37" fmla="*/ 257 h 896"/>
                <a:gd name="T38" fmla="*/ 1262 w 1366"/>
                <a:gd name="T39" fmla="*/ 328 h 896"/>
                <a:gd name="T40" fmla="*/ 1214 w 1366"/>
                <a:gd name="T41" fmla="*/ 329 h 896"/>
                <a:gd name="T42" fmla="*/ 1132 w 1366"/>
                <a:gd name="T43" fmla="*/ 379 h 896"/>
                <a:gd name="T44" fmla="*/ 1084 w 1366"/>
                <a:gd name="T45" fmla="*/ 387 h 896"/>
                <a:gd name="T46" fmla="*/ 1078 w 1366"/>
                <a:gd name="T47" fmla="*/ 399 h 896"/>
                <a:gd name="T48" fmla="*/ 1029 w 1366"/>
                <a:gd name="T49" fmla="*/ 424 h 896"/>
                <a:gd name="T50" fmla="*/ 977 w 1366"/>
                <a:gd name="T51" fmla="*/ 419 h 896"/>
                <a:gd name="T52" fmla="*/ 1012 w 1366"/>
                <a:gd name="T53" fmla="*/ 384 h 896"/>
                <a:gd name="T54" fmla="*/ 984 w 1366"/>
                <a:gd name="T55" fmla="*/ 367 h 896"/>
                <a:gd name="T56" fmla="*/ 997 w 1366"/>
                <a:gd name="T57" fmla="*/ 320 h 896"/>
                <a:gd name="T58" fmla="*/ 935 w 1366"/>
                <a:gd name="T59" fmla="*/ 328 h 896"/>
                <a:gd name="T60" fmla="*/ 906 w 1366"/>
                <a:gd name="T61" fmla="*/ 418 h 896"/>
                <a:gd name="T62" fmla="*/ 873 w 1366"/>
                <a:gd name="T63" fmla="*/ 396 h 896"/>
                <a:gd name="T64" fmla="*/ 907 w 1366"/>
                <a:gd name="T65" fmla="*/ 316 h 896"/>
                <a:gd name="T66" fmla="*/ 955 w 1366"/>
                <a:gd name="T67" fmla="*/ 284 h 896"/>
                <a:gd name="T68" fmla="*/ 926 w 1366"/>
                <a:gd name="T69" fmla="*/ 269 h 896"/>
                <a:gd name="T70" fmla="*/ 879 w 1366"/>
                <a:gd name="T71" fmla="*/ 253 h 896"/>
                <a:gd name="T72" fmla="*/ 841 w 1366"/>
                <a:gd name="T73" fmla="*/ 249 h 896"/>
                <a:gd name="T74" fmla="*/ 875 w 1366"/>
                <a:gd name="T75" fmla="*/ 214 h 896"/>
                <a:gd name="T76" fmla="*/ 766 w 1366"/>
                <a:gd name="T77" fmla="*/ 166 h 896"/>
                <a:gd name="T78" fmla="*/ 464 w 1366"/>
                <a:gd name="T79" fmla="*/ 143 h 896"/>
                <a:gd name="T80" fmla="*/ 158 w 1366"/>
                <a:gd name="T81" fmla="*/ 107 h 896"/>
                <a:gd name="T82" fmla="*/ 100 w 1366"/>
                <a:gd name="T83" fmla="*/ 67 h 896"/>
                <a:gd name="T84" fmla="*/ 43 w 1366"/>
                <a:gd name="T85" fmla="*/ 4 h 896"/>
                <a:gd name="T86" fmla="*/ 54 w 1366"/>
                <a:gd name="T87" fmla="*/ 75 h 896"/>
                <a:gd name="T88" fmla="*/ 67 w 1366"/>
                <a:gd name="T89" fmla="*/ 161 h 896"/>
                <a:gd name="T90" fmla="*/ 42 w 1366"/>
                <a:gd name="T91" fmla="*/ 249 h 896"/>
                <a:gd name="T92" fmla="*/ 6 w 1366"/>
                <a:gd name="T93" fmla="*/ 375 h 896"/>
                <a:gd name="T94" fmla="*/ 16 w 1366"/>
                <a:gd name="T95" fmla="*/ 468 h 896"/>
                <a:gd name="T96" fmla="*/ 62 w 1366"/>
                <a:gd name="T97" fmla="*/ 578 h 896"/>
                <a:gd name="T98" fmla="*/ 132 w 1366"/>
                <a:gd name="T99" fmla="*/ 665 h 8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366" h="896">
                  <a:moveTo>
                    <a:pt x="234" y="668"/>
                  </a:moveTo>
                  <a:cubicBezTo>
                    <a:pt x="245" y="675"/>
                    <a:pt x="250" y="687"/>
                    <a:pt x="260" y="694"/>
                  </a:cubicBezTo>
                  <a:cubicBezTo>
                    <a:pt x="270" y="701"/>
                    <a:pt x="281" y="701"/>
                    <a:pt x="293" y="704"/>
                  </a:cubicBezTo>
                  <a:cubicBezTo>
                    <a:pt x="304" y="707"/>
                    <a:pt x="316" y="705"/>
                    <a:pt x="328" y="705"/>
                  </a:cubicBezTo>
                  <a:cubicBezTo>
                    <a:pt x="333" y="705"/>
                    <a:pt x="341" y="707"/>
                    <a:pt x="345" y="705"/>
                  </a:cubicBezTo>
                  <a:cubicBezTo>
                    <a:pt x="349" y="704"/>
                    <a:pt x="350" y="697"/>
                    <a:pt x="354" y="694"/>
                  </a:cubicBezTo>
                  <a:cubicBezTo>
                    <a:pt x="365" y="689"/>
                    <a:pt x="384" y="693"/>
                    <a:pt x="394" y="698"/>
                  </a:cubicBezTo>
                  <a:cubicBezTo>
                    <a:pt x="406" y="703"/>
                    <a:pt x="408" y="708"/>
                    <a:pt x="413" y="719"/>
                  </a:cubicBezTo>
                  <a:cubicBezTo>
                    <a:pt x="418" y="728"/>
                    <a:pt x="427" y="735"/>
                    <a:pt x="430" y="743"/>
                  </a:cubicBezTo>
                  <a:cubicBezTo>
                    <a:pt x="433" y="752"/>
                    <a:pt x="429" y="765"/>
                    <a:pt x="439" y="771"/>
                  </a:cubicBezTo>
                  <a:cubicBezTo>
                    <a:pt x="461" y="784"/>
                    <a:pt x="473" y="752"/>
                    <a:pt x="494" y="757"/>
                  </a:cubicBezTo>
                  <a:cubicBezTo>
                    <a:pt x="512" y="761"/>
                    <a:pt x="522" y="787"/>
                    <a:pt x="523" y="804"/>
                  </a:cubicBezTo>
                  <a:cubicBezTo>
                    <a:pt x="524" y="823"/>
                    <a:pt x="537" y="836"/>
                    <a:pt x="552" y="848"/>
                  </a:cubicBezTo>
                  <a:cubicBezTo>
                    <a:pt x="552" y="833"/>
                    <a:pt x="550" y="818"/>
                    <a:pt x="558" y="803"/>
                  </a:cubicBezTo>
                  <a:cubicBezTo>
                    <a:pt x="571" y="777"/>
                    <a:pt x="589" y="780"/>
                    <a:pt x="610" y="769"/>
                  </a:cubicBezTo>
                  <a:cubicBezTo>
                    <a:pt x="621" y="763"/>
                    <a:pt x="626" y="754"/>
                    <a:pt x="638" y="752"/>
                  </a:cubicBezTo>
                  <a:cubicBezTo>
                    <a:pt x="648" y="750"/>
                    <a:pt x="660" y="750"/>
                    <a:pt x="670" y="749"/>
                  </a:cubicBezTo>
                  <a:cubicBezTo>
                    <a:pt x="683" y="748"/>
                    <a:pt x="687" y="746"/>
                    <a:pt x="696" y="740"/>
                  </a:cubicBezTo>
                  <a:cubicBezTo>
                    <a:pt x="729" y="719"/>
                    <a:pt x="723" y="763"/>
                    <a:pt x="751" y="762"/>
                  </a:cubicBezTo>
                  <a:cubicBezTo>
                    <a:pt x="750" y="754"/>
                    <a:pt x="751" y="751"/>
                    <a:pt x="754" y="744"/>
                  </a:cubicBezTo>
                  <a:cubicBezTo>
                    <a:pt x="765" y="723"/>
                    <a:pt x="789" y="724"/>
                    <a:pt x="809" y="726"/>
                  </a:cubicBezTo>
                  <a:cubicBezTo>
                    <a:pt x="815" y="727"/>
                    <a:pt x="821" y="726"/>
                    <a:pt x="827" y="730"/>
                  </a:cubicBezTo>
                  <a:cubicBezTo>
                    <a:pt x="832" y="734"/>
                    <a:pt x="832" y="740"/>
                    <a:pt x="837" y="745"/>
                  </a:cubicBezTo>
                  <a:cubicBezTo>
                    <a:pt x="848" y="754"/>
                    <a:pt x="856" y="745"/>
                    <a:pt x="867" y="743"/>
                  </a:cubicBezTo>
                  <a:cubicBezTo>
                    <a:pt x="876" y="742"/>
                    <a:pt x="885" y="745"/>
                    <a:pt x="891" y="753"/>
                  </a:cubicBezTo>
                  <a:cubicBezTo>
                    <a:pt x="894" y="758"/>
                    <a:pt x="892" y="764"/>
                    <a:pt x="895" y="769"/>
                  </a:cubicBezTo>
                  <a:cubicBezTo>
                    <a:pt x="897" y="772"/>
                    <a:pt x="903" y="777"/>
                    <a:pt x="904" y="780"/>
                  </a:cubicBezTo>
                  <a:cubicBezTo>
                    <a:pt x="907" y="792"/>
                    <a:pt x="893" y="798"/>
                    <a:pt x="893" y="809"/>
                  </a:cubicBezTo>
                  <a:cubicBezTo>
                    <a:pt x="894" y="824"/>
                    <a:pt x="913" y="819"/>
                    <a:pt x="910" y="836"/>
                  </a:cubicBezTo>
                  <a:cubicBezTo>
                    <a:pt x="927" y="843"/>
                    <a:pt x="923" y="850"/>
                    <a:pt x="926" y="865"/>
                  </a:cubicBezTo>
                  <a:cubicBezTo>
                    <a:pt x="929" y="875"/>
                    <a:pt x="941" y="896"/>
                    <a:pt x="951" y="883"/>
                  </a:cubicBezTo>
                  <a:cubicBezTo>
                    <a:pt x="954" y="878"/>
                    <a:pt x="952" y="869"/>
                    <a:pt x="954" y="864"/>
                  </a:cubicBezTo>
                  <a:cubicBezTo>
                    <a:pt x="957" y="858"/>
                    <a:pt x="961" y="854"/>
                    <a:pt x="963" y="846"/>
                  </a:cubicBezTo>
                  <a:cubicBezTo>
                    <a:pt x="966" y="831"/>
                    <a:pt x="960" y="819"/>
                    <a:pt x="959" y="804"/>
                  </a:cubicBezTo>
                  <a:cubicBezTo>
                    <a:pt x="958" y="795"/>
                    <a:pt x="961" y="782"/>
                    <a:pt x="958" y="773"/>
                  </a:cubicBezTo>
                  <a:cubicBezTo>
                    <a:pt x="954" y="760"/>
                    <a:pt x="946" y="757"/>
                    <a:pt x="947" y="742"/>
                  </a:cubicBezTo>
                  <a:cubicBezTo>
                    <a:pt x="948" y="722"/>
                    <a:pt x="944" y="698"/>
                    <a:pt x="964" y="685"/>
                  </a:cubicBezTo>
                  <a:cubicBezTo>
                    <a:pt x="973" y="679"/>
                    <a:pt x="982" y="681"/>
                    <a:pt x="991" y="678"/>
                  </a:cubicBezTo>
                  <a:cubicBezTo>
                    <a:pt x="1000" y="675"/>
                    <a:pt x="1006" y="667"/>
                    <a:pt x="1014" y="661"/>
                  </a:cubicBezTo>
                  <a:cubicBezTo>
                    <a:pt x="1028" y="649"/>
                    <a:pt x="1064" y="638"/>
                    <a:pt x="1063" y="618"/>
                  </a:cubicBezTo>
                  <a:cubicBezTo>
                    <a:pt x="1073" y="619"/>
                    <a:pt x="1089" y="603"/>
                    <a:pt x="1091" y="594"/>
                  </a:cubicBezTo>
                  <a:cubicBezTo>
                    <a:pt x="1095" y="583"/>
                    <a:pt x="1089" y="570"/>
                    <a:pt x="1091" y="560"/>
                  </a:cubicBezTo>
                  <a:cubicBezTo>
                    <a:pt x="1094" y="542"/>
                    <a:pt x="1118" y="517"/>
                    <a:pt x="1129" y="504"/>
                  </a:cubicBezTo>
                  <a:cubicBezTo>
                    <a:pt x="1143" y="487"/>
                    <a:pt x="1155" y="468"/>
                    <a:pt x="1171" y="453"/>
                  </a:cubicBezTo>
                  <a:cubicBezTo>
                    <a:pt x="1180" y="445"/>
                    <a:pt x="1190" y="443"/>
                    <a:pt x="1201" y="440"/>
                  </a:cubicBezTo>
                  <a:cubicBezTo>
                    <a:pt x="1211" y="437"/>
                    <a:pt x="1220" y="429"/>
                    <a:pt x="1231" y="427"/>
                  </a:cubicBezTo>
                  <a:cubicBezTo>
                    <a:pt x="1240" y="425"/>
                    <a:pt x="1254" y="433"/>
                    <a:pt x="1261" y="424"/>
                  </a:cubicBezTo>
                  <a:cubicBezTo>
                    <a:pt x="1270" y="411"/>
                    <a:pt x="1253" y="407"/>
                    <a:pt x="1249" y="400"/>
                  </a:cubicBezTo>
                  <a:cubicBezTo>
                    <a:pt x="1243" y="389"/>
                    <a:pt x="1259" y="354"/>
                    <a:pt x="1276" y="359"/>
                  </a:cubicBezTo>
                  <a:cubicBezTo>
                    <a:pt x="1276" y="360"/>
                    <a:pt x="1275" y="360"/>
                    <a:pt x="1275" y="361"/>
                  </a:cubicBezTo>
                  <a:cubicBezTo>
                    <a:pt x="1293" y="348"/>
                    <a:pt x="1301" y="344"/>
                    <a:pt x="1322" y="339"/>
                  </a:cubicBezTo>
                  <a:cubicBezTo>
                    <a:pt x="1334" y="336"/>
                    <a:pt x="1336" y="333"/>
                    <a:pt x="1344" y="325"/>
                  </a:cubicBezTo>
                  <a:cubicBezTo>
                    <a:pt x="1349" y="320"/>
                    <a:pt x="1353" y="315"/>
                    <a:pt x="1359" y="316"/>
                  </a:cubicBezTo>
                  <a:cubicBezTo>
                    <a:pt x="1360" y="314"/>
                    <a:pt x="1360" y="313"/>
                    <a:pt x="1360" y="312"/>
                  </a:cubicBezTo>
                  <a:cubicBezTo>
                    <a:pt x="1360" y="302"/>
                    <a:pt x="1366" y="290"/>
                    <a:pt x="1364" y="281"/>
                  </a:cubicBezTo>
                  <a:cubicBezTo>
                    <a:pt x="1362" y="274"/>
                    <a:pt x="1358" y="276"/>
                    <a:pt x="1355" y="270"/>
                  </a:cubicBezTo>
                  <a:cubicBezTo>
                    <a:pt x="1353" y="267"/>
                    <a:pt x="1353" y="260"/>
                    <a:pt x="1350" y="257"/>
                  </a:cubicBezTo>
                  <a:cubicBezTo>
                    <a:pt x="1341" y="251"/>
                    <a:pt x="1329" y="266"/>
                    <a:pt x="1325" y="270"/>
                  </a:cubicBezTo>
                  <a:cubicBezTo>
                    <a:pt x="1315" y="278"/>
                    <a:pt x="1311" y="283"/>
                    <a:pt x="1306" y="294"/>
                  </a:cubicBezTo>
                  <a:cubicBezTo>
                    <a:pt x="1298" y="309"/>
                    <a:pt x="1282" y="331"/>
                    <a:pt x="1262" y="328"/>
                  </a:cubicBezTo>
                  <a:cubicBezTo>
                    <a:pt x="1259" y="327"/>
                    <a:pt x="1250" y="322"/>
                    <a:pt x="1248" y="323"/>
                  </a:cubicBezTo>
                  <a:cubicBezTo>
                    <a:pt x="1242" y="324"/>
                    <a:pt x="1243" y="327"/>
                    <a:pt x="1239" y="329"/>
                  </a:cubicBezTo>
                  <a:cubicBezTo>
                    <a:pt x="1232" y="332"/>
                    <a:pt x="1216" y="342"/>
                    <a:pt x="1214" y="329"/>
                  </a:cubicBezTo>
                  <a:cubicBezTo>
                    <a:pt x="1199" y="326"/>
                    <a:pt x="1181" y="340"/>
                    <a:pt x="1168" y="346"/>
                  </a:cubicBezTo>
                  <a:cubicBezTo>
                    <a:pt x="1161" y="350"/>
                    <a:pt x="1153" y="356"/>
                    <a:pt x="1145" y="361"/>
                  </a:cubicBezTo>
                  <a:cubicBezTo>
                    <a:pt x="1150" y="367"/>
                    <a:pt x="1137" y="377"/>
                    <a:pt x="1132" y="379"/>
                  </a:cubicBezTo>
                  <a:cubicBezTo>
                    <a:pt x="1123" y="381"/>
                    <a:pt x="1112" y="377"/>
                    <a:pt x="1103" y="376"/>
                  </a:cubicBezTo>
                  <a:cubicBezTo>
                    <a:pt x="1100" y="376"/>
                    <a:pt x="1095" y="377"/>
                    <a:pt x="1090" y="378"/>
                  </a:cubicBezTo>
                  <a:cubicBezTo>
                    <a:pt x="1088" y="381"/>
                    <a:pt x="1087" y="384"/>
                    <a:pt x="1084" y="387"/>
                  </a:cubicBezTo>
                  <a:cubicBezTo>
                    <a:pt x="1084" y="387"/>
                    <a:pt x="1083" y="388"/>
                    <a:pt x="1082" y="389"/>
                  </a:cubicBezTo>
                  <a:cubicBezTo>
                    <a:pt x="1085" y="390"/>
                    <a:pt x="1087" y="392"/>
                    <a:pt x="1089" y="395"/>
                  </a:cubicBezTo>
                  <a:cubicBezTo>
                    <a:pt x="1078" y="399"/>
                    <a:pt x="1078" y="399"/>
                    <a:pt x="1078" y="399"/>
                  </a:cubicBezTo>
                  <a:cubicBezTo>
                    <a:pt x="1078" y="401"/>
                    <a:pt x="1078" y="402"/>
                    <a:pt x="1078" y="404"/>
                  </a:cubicBezTo>
                  <a:cubicBezTo>
                    <a:pt x="1071" y="411"/>
                    <a:pt x="1062" y="411"/>
                    <a:pt x="1054" y="416"/>
                  </a:cubicBezTo>
                  <a:cubicBezTo>
                    <a:pt x="1043" y="422"/>
                    <a:pt x="1040" y="422"/>
                    <a:pt x="1029" y="424"/>
                  </a:cubicBezTo>
                  <a:cubicBezTo>
                    <a:pt x="1020" y="426"/>
                    <a:pt x="1013" y="432"/>
                    <a:pt x="1004" y="434"/>
                  </a:cubicBezTo>
                  <a:cubicBezTo>
                    <a:pt x="994" y="435"/>
                    <a:pt x="985" y="432"/>
                    <a:pt x="975" y="431"/>
                  </a:cubicBezTo>
                  <a:cubicBezTo>
                    <a:pt x="975" y="427"/>
                    <a:pt x="975" y="422"/>
                    <a:pt x="977" y="419"/>
                  </a:cubicBezTo>
                  <a:cubicBezTo>
                    <a:pt x="986" y="414"/>
                    <a:pt x="994" y="414"/>
                    <a:pt x="1004" y="413"/>
                  </a:cubicBezTo>
                  <a:cubicBezTo>
                    <a:pt x="1005" y="407"/>
                    <a:pt x="1008" y="404"/>
                    <a:pt x="1011" y="402"/>
                  </a:cubicBezTo>
                  <a:cubicBezTo>
                    <a:pt x="1011" y="397"/>
                    <a:pt x="1011" y="390"/>
                    <a:pt x="1012" y="384"/>
                  </a:cubicBezTo>
                  <a:cubicBezTo>
                    <a:pt x="1012" y="384"/>
                    <a:pt x="1012" y="384"/>
                    <a:pt x="1011" y="384"/>
                  </a:cubicBezTo>
                  <a:cubicBezTo>
                    <a:pt x="1011" y="378"/>
                    <a:pt x="1014" y="363"/>
                    <a:pt x="1010" y="359"/>
                  </a:cubicBezTo>
                  <a:cubicBezTo>
                    <a:pt x="1002" y="351"/>
                    <a:pt x="994" y="367"/>
                    <a:pt x="984" y="367"/>
                  </a:cubicBezTo>
                  <a:cubicBezTo>
                    <a:pt x="960" y="368"/>
                    <a:pt x="983" y="354"/>
                    <a:pt x="986" y="348"/>
                  </a:cubicBezTo>
                  <a:cubicBezTo>
                    <a:pt x="988" y="344"/>
                    <a:pt x="985" y="338"/>
                    <a:pt x="987" y="333"/>
                  </a:cubicBezTo>
                  <a:cubicBezTo>
                    <a:pt x="989" y="328"/>
                    <a:pt x="996" y="325"/>
                    <a:pt x="997" y="320"/>
                  </a:cubicBezTo>
                  <a:cubicBezTo>
                    <a:pt x="1000" y="308"/>
                    <a:pt x="968" y="290"/>
                    <a:pt x="956" y="307"/>
                  </a:cubicBezTo>
                  <a:cubicBezTo>
                    <a:pt x="953" y="311"/>
                    <a:pt x="953" y="317"/>
                    <a:pt x="950" y="321"/>
                  </a:cubicBezTo>
                  <a:cubicBezTo>
                    <a:pt x="945" y="325"/>
                    <a:pt x="939" y="323"/>
                    <a:pt x="935" y="328"/>
                  </a:cubicBezTo>
                  <a:cubicBezTo>
                    <a:pt x="930" y="334"/>
                    <a:pt x="933" y="336"/>
                    <a:pt x="931" y="343"/>
                  </a:cubicBezTo>
                  <a:cubicBezTo>
                    <a:pt x="930" y="347"/>
                    <a:pt x="926" y="350"/>
                    <a:pt x="924" y="354"/>
                  </a:cubicBezTo>
                  <a:cubicBezTo>
                    <a:pt x="916" y="374"/>
                    <a:pt x="916" y="398"/>
                    <a:pt x="906" y="418"/>
                  </a:cubicBezTo>
                  <a:cubicBezTo>
                    <a:pt x="904" y="421"/>
                    <a:pt x="898" y="431"/>
                    <a:pt x="893" y="431"/>
                  </a:cubicBezTo>
                  <a:cubicBezTo>
                    <a:pt x="889" y="431"/>
                    <a:pt x="888" y="425"/>
                    <a:pt x="885" y="422"/>
                  </a:cubicBezTo>
                  <a:cubicBezTo>
                    <a:pt x="876" y="414"/>
                    <a:pt x="870" y="411"/>
                    <a:pt x="873" y="396"/>
                  </a:cubicBezTo>
                  <a:cubicBezTo>
                    <a:pt x="875" y="387"/>
                    <a:pt x="884" y="380"/>
                    <a:pt x="885" y="371"/>
                  </a:cubicBezTo>
                  <a:cubicBezTo>
                    <a:pt x="888" y="359"/>
                    <a:pt x="887" y="352"/>
                    <a:pt x="893" y="340"/>
                  </a:cubicBezTo>
                  <a:cubicBezTo>
                    <a:pt x="896" y="332"/>
                    <a:pt x="905" y="323"/>
                    <a:pt x="907" y="316"/>
                  </a:cubicBezTo>
                  <a:cubicBezTo>
                    <a:pt x="909" y="310"/>
                    <a:pt x="905" y="304"/>
                    <a:pt x="908" y="299"/>
                  </a:cubicBezTo>
                  <a:cubicBezTo>
                    <a:pt x="913" y="291"/>
                    <a:pt x="916" y="296"/>
                    <a:pt x="923" y="295"/>
                  </a:cubicBezTo>
                  <a:cubicBezTo>
                    <a:pt x="934" y="292"/>
                    <a:pt x="944" y="284"/>
                    <a:pt x="955" y="284"/>
                  </a:cubicBezTo>
                  <a:cubicBezTo>
                    <a:pt x="964" y="284"/>
                    <a:pt x="973" y="292"/>
                    <a:pt x="982" y="285"/>
                  </a:cubicBezTo>
                  <a:cubicBezTo>
                    <a:pt x="979" y="275"/>
                    <a:pt x="969" y="266"/>
                    <a:pt x="959" y="264"/>
                  </a:cubicBezTo>
                  <a:cubicBezTo>
                    <a:pt x="946" y="262"/>
                    <a:pt x="939" y="275"/>
                    <a:pt x="926" y="269"/>
                  </a:cubicBezTo>
                  <a:cubicBezTo>
                    <a:pt x="924" y="254"/>
                    <a:pt x="907" y="261"/>
                    <a:pt x="902" y="250"/>
                  </a:cubicBezTo>
                  <a:cubicBezTo>
                    <a:pt x="898" y="243"/>
                    <a:pt x="911" y="236"/>
                    <a:pt x="895" y="241"/>
                  </a:cubicBezTo>
                  <a:cubicBezTo>
                    <a:pt x="889" y="244"/>
                    <a:pt x="885" y="251"/>
                    <a:pt x="879" y="253"/>
                  </a:cubicBezTo>
                  <a:cubicBezTo>
                    <a:pt x="876" y="254"/>
                    <a:pt x="866" y="253"/>
                    <a:pt x="861" y="254"/>
                  </a:cubicBezTo>
                  <a:cubicBezTo>
                    <a:pt x="854" y="255"/>
                    <a:pt x="854" y="256"/>
                    <a:pt x="847" y="254"/>
                  </a:cubicBezTo>
                  <a:cubicBezTo>
                    <a:pt x="846" y="254"/>
                    <a:pt x="844" y="250"/>
                    <a:pt x="841" y="249"/>
                  </a:cubicBezTo>
                  <a:cubicBezTo>
                    <a:pt x="839" y="249"/>
                    <a:pt x="835" y="251"/>
                    <a:pt x="832" y="251"/>
                  </a:cubicBezTo>
                  <a:cubicBezTo>
                    <a:pt x="825" y="253"/>
                    <a:pt x="821" y="257"/>
                    <a:pt x="813" y="256"/>
                  </a:cubicBezTo>
                  <a:cubicBezTo>
                    <a:pt x="815" y="228"/>
                    <a:pt x="859" y="228"/>
                    <a:pt x="875" y="214"/>
                  </a:cubicBezTo>
                  <a:cubicBezTo>
                    <a:pt x="875" y="214"/>
                    <a:pt x="875" y="214"/>
                    <a:pt x="876" y="213"/>
                  </a:cubicBezTo>
                  <a:cubicBezTo>
                    <a:pt x="863" y="210"/>
                    <a:pt x="844" y="210"/>
                    <a:pt x="836" y="208"/>
                  </a:cubicBezTo>
                  <a:cubicBezTo>
                    <a:pt x="809" y="203"/>
                    <a:pt x="791" y="176"/>
                    <a:pt x="766" y="166"/>
                  </a:cubicBezTo>
                  <a:cubicBezTo>
                    <a:pt x="743" y="157"/>
                    <a:pt x="709" y="162"/>
                    <a:pt x="685" y="162"/>
                  </a:cubicBezTo>
                  <a:cubicBezTo>
                    <a:pt x="650" y="161"/>
                    <a:pt x="615" y="155"/>
                    <a:pt x="580" y="152"/>
                  </a:cubicBezTo>
                  <a:cubicBezTo>
                    <a:pt x="541" y="148"/>
                    <a:pt x="503" y="144"/>
                    <a:pt x="464" y="143"/>
                  </a:cubicBezTo>
                  <a:cubicBezTo>
                    <a:pt x="433" y="142"/>
                    <a:pt x="400" y="131"/>
                    <a:pt x="368" y="128"/>
                  </a:cubicBezTo>
                  <a:cubicBezTo>
                    <a:pt x="319" y="124"/>
                    <a:pt x="272" y="113"/>
                    <a:pt x="222" y="110"/>
                  </a:cubicBezTo>
                  <a:cubicBezTo>
                    <a:pt x="202" y="109"/>
                    <a:pt x="177" y="112"/>
                    <a:pt x="158" y="107"/>
                  </a:cubicBezTo>
                  <a:cubicBezTo>
                    <a:pt x="147" y="103"/>
                    <a:pt x="128" y="100"/>
                    <a:pt x="117" y="92"/>
                  </a:cubicBezTo>
                  <a:cubicBezTo>
                    <a:pt x="117" y="95"/>
                    <a:pt x="116" y="98"/>
                    <a:pt x="115" y="100"/>
                  </a:cubicBezTo>
                  <a:cubicBezTo>
                    <a:pt x="103" y="100"/>
                    <a:pt x="104" y="76"/>
                    <a:pt x="100" y="67"/>
                  </a:cubicBezTo>
                  <a:cubicBezTo>
                    <a:pt x="97" y="59"/>
                    <a:pt x="92" y="53"/>
                    <a:pt x="87" y="46"/>
                  </a:cubicBezTo>
                  <a:cubicBezTo>
                    <a:pt x="83" y="39"/>
                    <a:pt x="76" y="36"/>
                    <a:pt x="71" y="31"/>
                  </a:cubicBezTo>
                  <a:cubicBezTo>
                    <a:pt x="62" y="21"/>
                    <a:pt x="59" y="8"/>
                    <a:pt x="43" y="4"/>
                  </a:cubicBezTo>
                  <a:cubicBezTo>
                    <a:pt x="25" y="0"/>
                    <a:pt x="29" y="18"/>
                    <a:pt x="34" y="28"/>
                  </a:cubicBezTo>
                  <a:cubicBezTo>
                    <a:pt x="40" y="41"/>
                    <a:pt x="50" y="52"/>
                    <a:pt x="40" y="67"/>
                  </a:cubicBezTo>
                  <a:cubicBezTo>
                    <a:pt x="44" y="73"/>
                    <a:pt x="50" y="71"/>
                    <a:pt x="54" y="75"/>
                  </a:cubicBezTo>
                  <a:cubicBezTo>
                    <a:pt x="58" y="80"/>
                    <a:pt x="56" y="82"/>
                    <a:pt x="58" y="87"/>
                  </a:cubicBezTo>
                  <a:cubicBezTo>
                    <a:pt x="61" y="98"/>
                    <a:pt x="62" y="103"/>
                    <a:pt x="67" y="112"/>
                  </a:cubicBezTo>
                  <a:cubicBezTo>
                    <a:pt x="78" y="130"/>
                    <a:pt x="74" y="141"/>
                    <a:pt x="67" y="161"/>
                  </a:cubicBezTo>
                  <a:cubicBezTo>
                    <a:pt x="64" y="171"/>
                    <a:pt x="61" y="181"/>
                    <a:pt x="59" y="191"/>
                  </a:cubicBezTo>
                  <a:cubicBezTo>
                    <a:pt x="56" y="202"/>
                    <a:pt x="58" y="212"/>
                    <a:pt x="54" y="222"/>
                  </a:cubicBezTo>
                  <a:cubicBezTo>
                    <a:pt x="51" y="231"/>
                    <a:pt x="44" y="239"/>
                    <a:pt x="42" y="249"/>
                  </a:cubicBezTo>
                  <a:cubicBezTo>
                    <a:pt x="39" y="262"/>
                    <a:pt x="35" y="265"/>
                    <a:pt x="28" y="276"/>
                  </a:cubicBezTo>
                  <a:cubicBezTo>
                    <a:pt x="16" y="295"/>
                    <a:pt x="17" y="322"/>
                    <a:pt x="15" y="344"/>
                  </a:cubicBezTo>
                  <a:cubicBezTo>
                    <a:pt x="14" y="356"/>
                    <a:pt x="9" y="363"/>
                    <a:pt x="6" y="375"/>
                  </a:cubicBezTo>
                  <a:cubicBezTo>
                    <a:pt x="3" y="385"/>
                    <a:pt x="5" y="396"/>
                    <a:pt x="4" y="407"/>
                  </a:cubicBezTo>
                  <a:cubicBezTo>
                    <a:pt x="3" y="417"/>
                    <a:pt x="0" y="426"/>
                    <a:pt x="3" y="437"/>
                  </a:cubicBezTo>
                  <a:cubicBezTo>
                    <a:pt x="6" y="447"/>
                    <a:pt x="14" y="457"/>
                    <a:pt x="16" y="468"/>
                  </a:cubicBezTo>
                  <a:cubicBezTo>
                    <a:pt x="21" y="488"/>
                    <a:pt x="21" y="510"/>
                    <a:pt x="33" y="528"/>
                  </a:cubicBezTo>
                  <a:cubicBezTo>
                    <a:pt x="39" y="537"/>
                    <a:pt x="44" y="544"/>
                    <a:pt x="49" y="553"/>
                  </a:cubicBezTo>
                  <a:cubicBezTo>
                    <a:pt x="52" y="562"/>
                    <a:pt x="56" y="571"/>
                    <a:pt x="62" y="578"/>
                  </a:cubicBezTo>
                  <a:cubicBezTo>
                    <a:pt x="68" y="587"/>
                    <a:pt x="76" y="597"/>
                    <a:pt x="86" y="602"/>
                  </a:cubicBezTo>
                  <a:cubicBezTo>
                    <a:pt x="99" y="610"/>
                    <a:pt x="120" y="627"/>
                    <a:pt x="127" y="641"/>
                  </a:cubicBezTo>
                  <a:cubicBezTo>
                    <a:pt x="130" y="646"/>
                    <a:pt x="131" y="659"/>
                    <a:pt x="132" y="665"/>
                  </a:cubicBezTo>
                  <a:cubicBezTo>
                    <a:pt x="132" y="667"/>
                    <a:pt x="132" y="669"/>
                    <a:pt x="132" y="671"/>
                  </a:cubicBezTo>
                  <a:cubicBezTo>
                    <a:pt x="165" y="659"/>
                    <a:pt x="203" y="647"/>
                    <a:pt x="234" y="668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72" name="Freeform 1164"/>
            <p:cNvSpPr>
              <a:spLocks/>
            </p:cNvSpPr>
            <p:nvPr/>
          </p:nvSpPr>
          <p:spPr bwMode="auto">
            <a:xfrm>
              <a:off x="2886367" y="3447243"/>
              <a:ext cx="134854" cy="163751"/>
            </a:xfrm>
            <a:custGeom>
              <a:avLst/>
              <a:gdLst>
                <a:gd name="T0" fmla="*/ 44 w 175"/>
                <a:gd name="T1" fmla="*/ 142 h 212"/>
                <a:gd name="T2" fmla="*/ 45 w 175"/>
                <a:gd name="T3" fmla="*/ 164 h 212"/>
                <a:gd name="T4" fmla="*/ 55 w 175"/>
                <a:gd name="T5" fmla="*/ 177 h 212"/>
                <a:gd name="T6" fmla="*/ 88 w 175"/>
                <a:gd name="T7" fmla="*/ 188 h 212"/>
                <a:gd name="T8" fmla="*/ 105 w 175"/>
                <a:gd name="T9" fmla="*/ 145 h 212"/>
                <a:gd name="T10" fmla="*/ 158 w 175"/>
                <a:gd name="T11" fmla="*/ 124 h 212"/>
                <a:gd name="T12" fmla="*/ 154 w 175"/>
                <a:gd name="T13" fmla="*/ 67 h 212"/>
                <a:gd name="T14" fmla="*/ 97 w 175"/>
                <a:gd name="T15" fmla="*/ 43 h 212"/>
                <a:gd name="T16" fmla="*/ 72 w 175"/>
                <a:gd name="T17" fmla="*/ 15 h 212"/>
                <a:gd name="T18" fmla="*/ 65 w 175"/>
                <a:gd name="T19" fmla="*/ 0 h 212"/>
                <a:gd name="T20" fmla="*/ 58 w 175"/>
                <a:gd name="T21" fmla="*/ 17 h 212"/>
                <a:gd name="T22" fmla="*/ 40 w 175"/>
                <a:gd name="T23" fmla="*/ 29 h 212"/>
                <a:gd name="T24" fmla="*/ 24 w 175"/>
                <a:gd name="T25" fmla="*/ 81 h 212"/>
                <a:gd name="T26" fmla="*/ 15 w 175"/>
                <a:gd name="T27" fmla="*/ 120 h 212"/>
                <a:gd name="T28" fmla="*/ 24 w 175"/>
                <a:gd name="T29" fmla="*/ 133 h 212"/>
                <a:gd name="T30" fmla="*/ 44 w 175"/>
                <a:gd name="T31" fmla="*/ 142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75" h="212">
                  <a:moveTo>
                    <a:pt x="44" y="142"/>
                  </a:moveTo>
                  <a:cubicBezTo>
                    <a:pt x="50" y="151"/>
                    <a:pt x="45" y="155"/>
                    <a:pt x="45" y="164"/>
                  </a:cubicBezTo>
                  <a:cubicBezTo>
                    <a:pt x="44" y="178"/>
                    <a:pt x="46" y="170"/>
                    <a:pt x="55" y="177"/>
                  </a:cubicBezTo>
                  <a:cubicBezTo>
                    <a:pt x="64" y="184"/>
                    <a:pt x="75" y="212"/>
                    <a:pt x="88" y="188"/>
                  </a:cubicBezTo>
                  <a:cubicBezTo>
                    <a:pt x="97" y="171"/>
                    <a:pt x="82" y="155"/>
                    <a:pt x="105" y="145"/>
                  </a:cubicBezTo>
                  <a:cubicBezTo>
                    <a:pt x="122" y="137"/>
                    <a:pt x="144" y="137"/>
                    <a:pt x="158" y="124"/>
                  </a:cubicBezTo>
                  <a:cubicBezTo>
                    <a:pt x="175" y="107"/>
                    <a:pt x="169" y="84"/>
                    <a:pt x="154" y="67"/>
                  </a:cubicBezTo>
                  <a:cubicBezTo>
                    <a:pt x="139" y="50"/>
                    <a:pt x="115" y="61"/>
                    <a:pt x="97" y="43"/>
                  </a:cubicBezTo>
                  <a:cubicBezTo>
                    <a:pt x="88" y="35"/>
                    <a:pt x="78" y="25"/>
                    <a:pt x="72" y="15"/>
                  </a:cubicBezTo>
                  <a:cubicBezTo>
                    <a:pt x="70" y="10"/>
                    <a:pt x="68" y="4"/>
                    <a:pt x="65" y="0"/>
                  </a:cubicBezTo>
                  <a:cubicBezTo>
                    <a:pt x="61" y="5"/>
                    <a:pt x="60" y="11"/>
                    <a:pt x="58" y="17"/>
                  </a:cubicBezTo>
                  <a:cubicBezTo>
                    <a:pt x="52" y="29"/>
                    <a:pt x="50" y="23"/>
                    <a:pt x="40" y="29"/>
                  </a:cubicBezTo>
                  <a:cubicBezTo>
                    <a:pt x="22" y="41"/>
                    <a:pt x="33" y="65"/>
                    <a:pt x="24" y="81"/>
                  </a:cubicBezTo>
                  <a:cubicBezTo>
                    <a:pt x="15" y="97"/>
                    <a:pt x="0" y="102"/>
                    <a:pt x="15" y="120"/>
                  </a:cubicBezTo>
                  <a:cubicBezTo>
                    <a:pt x="20" y="126"/>
                    <a:pt x="25" y="128"/>
                    <a:pt x="24" y="133"/>
                  </a:cubicBezTo>
                  <a:cubicBezTo>
                    <a:pt x="33" y="134"/>
                    <a:pt x="40" y="137"/>
                    <a:pt x="44" y="142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73" name="Freeform 1166"/>
            <p:cNvSpPr>
              <a:spLocks/>
            </p:cNvSpPr>
            <p:nvPr/>
          </p:nvSpPr>
          <p:spPr bwMode="auto">
            <a:xfrm>
              <a:off x="3091055" y="3836152"/>
              <a:ext cx="201077" cy="856082"/>
            </a:xfrm>
            <a:custGeom>
              <a:avLst/>
              <a:gdLst>
                <a:gd name="T0" fmla="*/ 179 w 260"/>
                <a:gd name="T1" fmla="*/ 1041 h 1107"/>
                <a:gd name="T2" fmla="*/ 125 w 260"/>
                <a:gd name="T3" fmla="*/ 986 h 1107"/>
                <a:gd name="T4" fmla="*/ 111 w 260"/>
                <a:gd name="T5" fmla="*/ 928 h 1107"/>
                <a:gd name="T6" fmla="*/ 88 w 260"/>
                <a:gd name="T7" fmla="*/ 831 h 1107"/>
                <a:gd name="T8" fmla="*/ 90 w 260"/>
                <a:gd name="T9" fmla="*/ 729 h 1107"/>
                <a:gd name="T10" fmla="*/ 80 w 260"/>
                <a:gd name="T11" fmla="*/ 661 h 1107"/>
                <a:gd name="T12" fmla="*/ 66 w 260"/>
                <a:gd name="T13" fmla="*/ 586 h 1107"/>
                <a:gd name="T14" fmla="*/ 70 w 260"/>
                <a:gd name="T15" fmla="*/ 485 h 1107"/>
                <a:gd name="T16" fmla="*/ 74 w 260"/>
                <a:gd name="T17" fmla="*/ 422 h 1107"/>
                <a:gd name="T18" fmla="*/ 73 w 260"/>
                <a:gd name="T19" fmla="*/ 362 h 1107"/>
                <a:gd name="T20" fmla="*/ 76 w 260"/>
                <a:gd name="T21" fmla="*/ 295 h 1107"/>
                <a:gd name="T22" fmla="*/ 75 w 260"/>
                <a:gd name="T23" fmla="*/ 265 h 1107"/>
                <a:gd name="T24" fmla="*/ 71 w 260"/>
                <a:gd name="T25" fmla="*/ 205 h 1107"/>
                <a:gd name="T26" fmla="*/ 80 w 260"/>
                <a:gd name="T27" fmla="*/ 126 h 1107"/>
                <a:gd name="T28" fmla="*/ 68 w 260"/>
                <a:gd name="T29" fmla="*/ 74 h 1107"/>
                <a:gd name="T30" fmla="*/ 52 w 260"/>
                <a:gd name="T31" fmla="*/ 4 h 1107"/>
                <a:gd name="T32" fmla="*/ 20 w 260"/>
                <a:gd name="T33" fmla="*/ 70 h 1107"/>
                <a:gd name="T34" fmla="*/ 25 w 260"/>
                <a:gd name="T35" fmla="*/ 219 h 1107"/>
                <a:gd name="T36" fmla="*/ 14 w 260"/>
                <a:gd name="T37" fmla="*/ 283 h 1107"/>
                <a:gd name="T38" fmla="*/ 17 w 260"/>
                <a:gd name="T39" fmla="*/ 346 h 1107"/>
                <a:gd name="T40" fmla="*/ 27 w 260"/>
                <a:gd name="T41" fmla="*/ 422 h 1107"/>
                <a:gd name="T42" fmla="*/ 5 w 260"/>
                <a:gd name="T43" fmla="*/ 531 h 1107"/>
                <a:gd name="T44" fmla="*/ 12 w 260"/>
                <a:gd name="T45" fmla="*/ 590 h 1107"/>
                <a:gd name="T46" fmla="*/ 26 w 260"/>
                <a:gd name="T47" fmla="*/ 691 h 1107"/>
                <a:gd name="T48" fmla="*/ 44 w 260"/>
                <a:gd name="T49" fmla="*/ 694 h 1107"/>
                <a:gd name="T50" fmla="*/ 20 w 260"/>
                <a:gd name="T51" fmla="*/ 720 h 1107"/>
                <a:gd name="T52" fmla="*/ 45 w 260"/>
                <a:gd name="T53" fmla="*/ 745 h 1107"/>
                <a:gd name="T54" fmla="*/ 8 w 260"/>
                <a:gd name="T55" fmla="*/ 738 h 1107"/>
                <a:gd name="T56" fmla="*/ 18 w 260"/>
                <a:gd name="T57" fmla="*/ 774 h 1107"/>
                <a:gd name="T58" fmla="*/ 9 w 260"/>
                <a:gd name="T59" fmla="*/ 810 h 1107"/>
                <a:gd name="T60" fmla="*/ 27 w 260"/>
                <a:gd name="T61" fmla="*/ 867 h 1107"/>
                <a:gd name="T62" fmla="*/ 30 w 260"/>
                <a:gd name="T63" fmla="*/ 910 h 1107"/>
                <a:gd name="T64" fmla="*/ 47 w 260"/>
                <a:gd name="T65" fmla="*/ 941 h 1107"/>
                <a:gd name="T66" fmla="*/ 65 w 260"/>
                <a:gd name="T67" fmla="*/ 981 h 1107"/>
                <a:gd name="T68" fmla="*/ 92 w 260"/>
                <a:gd name="T69" fmla="*/ 1011 h 1107"/>
                <a:gd name="T70" fmla="*/ 97 w 260"/>
                <a:gd name="T71" fmla="*/ 1027 h 1107"/>
                <a:gd name="T72" fmla="*/ 136 w 260"/>
                <a:gd name="T73" fmla="*/ 1040 h 1107"/>
                <a:gd name="T74" fmla="*/ 139 w 260"/>
                <a:gd name="T75" fmla="*/ 1048 h 1107"/>
                <a:gd name="T76" fmla="*/ 149 w 260"/>
                <a:gd name="T77" fmla="*/ 1057 h 1107"/>
                <a:gd name="T78" fmla="*/ 179 w 260"/>
                <a:gd name="T79" fmla="*/ 1067 h 1107"/>
                <a:gd name="T80" fmla="*/ 207 w 260"/>
                <a:gd name="T81" fmla="*/ 1087 h 1107"/>
                <a:gd name="T82" fmla="*/ 231 w 260"/>
                <a:gd name="T83" fmla="*/ 1083 h 1107"/>
                <a:gd name="T84" fmla="*/ 258 w 260"/>
                <a:gd name="T85" fmla="*/ 1056 h 1107"/>
                <a:gd name="T86" fmla="*/ 235 w 260"/>
                <a:gd name="T87" fmla="*/ 1051 h 1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60" h="1107">
                  <a:moveTo>
                    <a:pt x="194" y="1054"/>
                  </a:moveTo>
                  <a:cubicBezTo>
                    <a:pt x="184" y="1052"/>
                    <a:pt x="185" y="1048"/>
                    <a:pt x="179" y="1041"/>
                  </a:cubicBezTo>
                  <a:cubicBezTo>
                    <a:pt x="172" y="1035"/>
                    <a:pt x="167" y="1034"/>
                    <a:pt x="159" y="1030"/>
                  </a:cubicBezTo>
                  <a:cubicBezTo>
                    <a:pt x="144" y="1022"/>
                    <a:pt x="129" y="1001"/>
                    <a:pt x="125" y="986"/>
                  </a:cubicBezTo>
                  <a:cubicBezTo>
                    <a:pt x="122" y="976"/>
                    <a:pt x="120" y="970"/>
                    <a:pt x="115" y="961"/>
                  </a:cubicBezTo>
                  <a:cubicBezTo>
                    <a:pt x="109" y="949"/>
                    <a:pt x="110" y="941"/>
                    <a:pt x="111" y="928"/>
                  </a:cubicBezTo>
                  <a:cubicBezTo>
                    <a:pt x="112" y="903"/>
                    <a:pt x="93" y="889"/>
                    <a:pt x="90" y="867"/>
                  </a:cubicBezTo>
                  <a:cubicBezTo>
                    <a:pt x="88" y="855"/>
                    <a:pt x="92" y="842"/>
                    <a:pt x="88" y="831"/>
                  </a:cubicBezTo>
                  <a:cubicBezTo>
                    <a:pt x="83" y="819"/>
                    <a:pt x="74" y="813"/>
                    <a:pt x="76" y="799"/>
                  </a:cubicBezTo>
                  <a:cubicBezTo>
                    <a:pt x="77" y="776"/>
                    <a:pt x="93" y="752"/>
                    <a:pt x="90" y="729"/>
                  </a:cubicBezTo>
                  <a:cubicBezTo>
                    <a:pt x="88" y="717"/>
                    <a:pt x="81" y="711"/>
                    <a:pt x="82" y="698"/>
                  </a:cubicBezTo>
                  <a:cubicBezTo>
                    <a:pt x="83" y="685"/>
                    <a:pt x="81" y="674"/>
                    <a:pt x="80" y="661"/>
                  </a:cubicBezTo>
                  <a:cubicBezTo>
                    <a:pt x="78" y="650"/>
                    <a:pt x="81" y="639"/>
                    <a:pt x="77" y="627"/>
                  </a:cubicBezTo>
                  <a:cubicBezTo>
                    <a:pt x="73" y="613"/>
                    <a:pt x="66" y="601"/>
                    <a:pt x="66" y="586"/>
                  </a:cubicBezTo>
                  <a:cubicBezTo>
                    <a:pt x="65" y="575"/>
                    <a:pt x="63" y="563"/>
                    <a:pt x="63" y="552"/>
                  </a:cubicBezTo>
                  <a:cubicBezTo>
                    <a:pt x="63" y="531"/>
                    <a:pt x="63" y="504"/>
                    <a:pt x="70" y="485"/>
                  </a:cubicBezTo>
                  <a:cubicBezTo>
                    <a:pt x="75" y="473"/>
                    <a:pt x="83" y="465"/>
                    <a:pt x="78" y="451"/>
                  </a:cubicBezTo>
                  <a:cubicBezTo>
                    <a:pt x="75" y="439"/>
                    <a:pt x="71" y="435"/>
                    <a:pt x="74" y="422"/>
                  </a:cubicBezTo>
                  <a:cubicBezTo>
                    <a:pt x="75" y="411"/>
                    <a:pt x="80" y="400"/>
                    <a:pt x="82" y="388"/>
                  </a:cubicBezTo>
                  <a:cubicBezTo>
                    <a:pt x="84" y="375"/>
                    <a:pt x="78" y="373"/>
                    <a:pt x="73" y="362"/>
                  </a:cubicBezTo>
                  <a:cubicBezTo>
                    <a:pt x="69" y="352"/>
                    <a:pt x="72" y="339"/>
                    <a:pt x="72" y="328"/>
                  </a:cubicBezTo>
                  <a:cubicBezTo>
                    <a:pt x="72" y="316"/>
                    <a:pt x="73" y="306"/>
                    <a:pt x="76" y="295"/>
                  </a:cubicBezTo>
                  <a:cubicBezTo>
                    <a:pt x="77" y="290"/>
                    <a:pt x="81" y="281"/>
                    <a:pt x="81" y="276"/>
                  </a:cubicBezTo>
                  <a:cubicBezTo>
                    <a:pt x="80" y="270"/>
                    <a:pt x="76" y="269"/>
                    <a:pt x="75" y="265"/>
                  </a:cubicBezTo>
                  <a:cubicBezTo>
                    <a:pt x="73" y="255"/>
                    <a:pt x="76" y="244"/>
                    <a:pt x="75" y="233"/>
                  </a:cubicBezTo>
                  <a:cubicBezTo>
                    <a:pt x="73" y="224"/>
                    <a:pt x="70" y="214"/>
                    <a:pt x="71" y="205"/>
                  </a:cubicBezTo>
                  <a:cubicBezTo>
                    <a:pt x="73" y="183"/>
                    <a:pt x="107" y="161"/>
                    <a:pt x="97" y="138"/>
                  </a:cubicBezTo>
                  <a:cubicBezTo>
                    <a:pt x="84" y="141"/>
                    <a:pt x="84" y="136"/>
                    <a:pt x="80" y="126"/>
                  </a:cubicBezTo>
                  <a:cubicBezTo>
                    <a:pt x="77" y="118"/>
                    <a:pt x="66" y="108"/>
                    <a:pt x="65" y="100"/>
                  </a:cubicBezTo>
                  <a:cubicBezTo>
                    <a:pt x="64" y="92"/>
                    <a:pt x="71" y="84"/>
                    <a:pt x="68" y="74"/>
                  </a:cubicBezTo>
                  <a:cubicBezTo>
                    <a:pt x="66" y="63"/>
                    <a:pt x="62" y="59"/>
                    <a:pt x="64" y="47"/>
                  </a:cubicBezTo>
                  <a:cubicBezTo>
                    <a:pt x="67" y="35"/>
                    <a:pt x="75" y="0"/>
                    <a:pt x="52" y="4"/>
                  </a:cubicBezTo>
                  <a:cubicBezTo>
                    <a:pt x="37" y="7"/>
                    <a:pt x="30" y="22"/>
                    <a:pt x="20" y="29"/>
                  </a:cubicBezTo>
                  <a:cubicBezTo>
                    <a:pt x="23" y="42"/>
                    <a:pt x="19" y="56"/>
                    <a:pt x="20" y="70"/>
                  </a:cubicBezTo>
                  <a:cubicBezTo>
                    <a:pt x="22" y="98"/>
                    <a:pt x="23" y="126"/>
                    <a:pt x="22" y="155"/>
                  </a:cubicBezTo>
                  <a:cubicBezTo>
                    <a:pt x="22" y="177"/>
                    <a:pt x="25" y="198"/>
                    <a:pt x="25" y="219"/>
                  </a:cubicBezTo>
                  <a:cubicBezTo>
                    <a:pt x="25" y="232"/>
                    <a:pt x="18" y="239"/>
                    <a:pt x="16" y="250"/>
                  </a:cubicBezTo>
                  <a:cubicBezTo>
                    <a:pt x="14" y="259"/>
                    <a:pt x="14" y="274"/>
                    <a:pt x="14" y="283"/>
                  </a:cubicBezTo>
                  <a:cubicBezTo>
                    <a:pt x="15" y="295"/>
                    <a:pt x="19" y="303"/>
                    <a:pt x="17" y="314"/>
                  </a:cubicBezTo>
                  <a:cubicBezTo>
                    <a:pt x="16" y="326"/>
                    <a:pt x="14" y="334"/>
                    <a:pt x="17" y="346"/>
                  </a:cubicBezTo>
                  <a:cubicBezTo>
                    <a:pt x="20" y="357"/>
                    <a:pt x="26" y="365"/>
                    <a:pt x="28" y="376"/>
                  </a:cubicBezTo>
                  <a:cubicBezTo>
                    <a:pt x="30" y="390"/>
                    <a:pt x="31" y="408"/>
                    <a:pt x="27" y="422"/>
                  </a:cubicBezTo>
                  <a:cubicBezTo>
                    <a:pt x="23" y="438"/>
                    <a:pt x="12" y="451"/>
                    <a:pt x="7" y="467"/>
                  </a:cubicBezTo>
                  <a:cubicBezTo>
                    <a:pt x="0" y="488"/>
                    <a:pt x="5" y="509"/>
                    <a:pt x="5" y="531"/>
                  </a:cubicBezTo>
                  <a:cubicBezTo>
                    <a:pt x="5" y="543"/>
                    <a:pt x="1" y="552"/>
                    <a:pt x="5" y="564"/>
                  </a:cubicBezTo>
                  <a:cubicBezTo>
                    <a:pt x="9" y="573"/>
                    <a:pt x="11" y="578"/>
                    <a:pt x="12" y="590"/>
                  </a:cubicBezTo>
                  <a:cubicBezTo>
                    <a:pt x="12" y="603"/>
                    <a:pt x="6" y="639"/>
                    <a:pt x="16" y="648"/>
                  </a:cubicBezTo>
                  <a:cubicBezTo>
                    <a:pt x="10" y="656"/>
                    <a:pt x="15" y="695"/>
                    <a:pt x="26" y="691"/>
                  </a:cubicBezTo>
                  <a:cubicBezTo>
                    <a:pt x="40" y="686"/>
                    <a:pt x="21" y="643"/>
                    <a:pt x="36" y="645"/>
                  </a:cubicBezTo>
                  <a:cubicBezTo>
                    <a:pt x="46" y="646"/>
                    <a:pt x="47" y="688"/>
                    <a:pt x="44" y="694"/>
                  </a:cubicBezTo>
                  <a:cubicBezTo>
                    <a:pt x="35" y="711"/>
                    <a:pt x="2" y="685"/>
                    <a:pt x="5" y="712"/>
                  </a:cubicBezTo>
                  <a:cubicBezTo>
                    <a:pt x="12" y="712"/>
                    <a:pt x="20" y="712"/>
                    <a:pt x="20" y="720"/>
                  </a:cubicBezTo>
                  <a:cubicBezTo>
                    <a:pt x="26" y="718"/>
                    <a:pt x="32" y="713"/>
                    <a:pt x="40" y="713"/>
                  </a:cubicBezTo>
                  <a:cubicBezTo>
                    <a:pt x="42" y="723"/>
                    <a:pt x="59" y="735"/>
                    <a:pt x="45" y="745"/>
                  </a:cubicBezTo>
                  <a:cubicBezTo>
                    <a:pt x="39" y="736"/>
                    <a:pt x="34" y="735"/>
                    <a:pt x="29" y="745"/>
                  </a:cubicBezTo>
                  <a:cubicBezTo>
                    <a:pt x="24" y="737"/>
                    <a:pt x="17" y="738"/>
                    <a:pt x="8" y="738"/>
                  </a:cubicBezTo>
                  <a:cubicBezTo>
                    <a:pt x="8" y="747"/>
                    <a:pt x="17" y="747"/>
                    <a:pt x="20" y="753"/>
                  </a:cubicBezTo>
                  <a:cubicBezTo>
                    <a:pt x="23" y="759"/>
                    <a:pt x="21" y="770"/>
                    <a:pt x="18" y="774"/>
                  </a:cubicBezTo>
                  <a:cubicBezTo>
                    <a:pt x="11" y="783"/>
                    <a:pt x="5" y="779"/>
                    <a:pt x="5" y="792"/>
                  </a:cubicBezTo>
                  <a:cubicBezTo>
                    <a:pt x="5" y="797"/>
                    <a:pt x="6" y="806"/>
                    <a:pt x="9" y="810"/>
                  </a:cubicBezTo>
                  <a:cubicBezTo>
                    <a:pt x="27" y="809"/>
                    <a:pt x="38" y="812"/>
                    <a:pt x="29" y="828"/>
                  </a:cubicBezTo>
                  <a:cubicBezTo>
                    <a:pt x="21" y="843"/>
                    <a:pt x="14" y="852"/>
                    <a:pt x="27" y="867"/>
                  </a:cubicBezTo>
                  <a:cubicBezTo>
                    <a:pt x="36" y="879"/>
                    <a:pt x="35" y="875"/>
                    <a:pt x="34" y="888"/>
                  </a:cubicBezTo>
                  <a:cubicBezTo>
                    <a:pt x="34" y="895"/>
                    <a:pt x="32" y="903"/>
                    <a:pt x="30" y="910"/>
                  </a:cubicBezTo>
                  <a:cubicBezTo>
                    <a:pt x="29" y="915"/>
                    <a:pt x="25" y="927"/>
                    <a:pt x="28" y="932"/>
                  </a:cubicBezTo>
                  <a:cubicBezTo>
                    <a:pt x="31" y="936"/>
                    <a:pt x="43" y="937"/>
                    <a:pt x="47" y="941"/>
                  </a:cubicBezTo>
                  <a:cubicBezTo>
                    <a:pt x="16" y="955"/>
                    <a:pt x="68" y="955"/>
                    <a:pt x="71" y="960"/>
                  </a:cubicBezTo>
                  <a:cubicBezTo>
                    <a:pt x="78" y="970"/>
                    <a:pt x="27" y="959"/>
                    <a:pt x="65" y="981"/>
                  </a:cubicBezTo>
                  <a:cubicBezTo>
                    <a:pt x="57" y="981"/>
                    <a:pt x="55" y="989"/>
                    <a:pt x="59" y="995"/>
                  </a:cubicBezTo>
                  <a:cubicBezTo>
                    <a:pt x="68" y="988"/>
                    <a:pt x="93" y="998"/>
                    <a:pt x="92" y="1011"/>
                  </a:cubicBezTo>
                  <a:cubicBezTo>
                    <a:pt x="85" y="1008"/>
                    <a:pt x="80" y="1000"/>
                    <a:pt x="71" y="1002"/>
                  </a:cubicBezTo>
                  <a:cubicBezTo>
                    <a:pt x="78" y="1010"/>
                    <a:pt x="93" y="1017"/>
                    <a:pt x="97" y="1027"/>
                  </a:cubicBezTo>
                  <a:cubicBezTo>
                    <a:pt x="96" y="1028"/>
                    <a:pt x="95" y="1029"/>
                    <a:pt x="93" y="1029"/>
                  </a:cubicBezTo>
                  <a:cubicBezTo>
                    <a:pt x="102" y="1039"/>
                    <a:pt x="124" y="1043"/>
                    <a:pt x="136" y="1040"/>
                  </a:cubicBezTo>
                  <a:cubicBezTo>
                    <a:pt x="141" y="1040"/>
                    <a:pt x="152" y="1030"/>
                    <a:pt x="156" y="1039"/>
                  </a:cubicBezTo>
                  <a:cubicBezTo>
                    <a:pt x="158" y="1045"/>
                    <a:pt x="143" y="1045"/>
                    <a:pt x="139" y="1048"/>
                  </a:cubicBezTo>
                  <a:cubicBezTo>
                    <a:pt x="135" y="1046"/>
                    <a:pt x="133" y="1047"/>
                    <a:pt x="128" y="1048"/>
                  </a:cubicBezTo>
                  <a:cubicBezTo>
                    <a:pt x="131" y="1055"/>
                    <a:pt x="142" y="1053"/>
                    <a:pt x="149" y="1057"/>
                  </a:cubicBezTo>
                  <a:cubicBezTo>
                    <a:pt x="146" y="1059"/>
                    <a:pt x="146" y="1062"/>
                    <a:pt x="144" y="1064"/>
                  </a:cubicBezTo>
                  <a:cubicBezTo>
                    <a:pt x="156" y="1069"/>
                    <a:pt x="167" y="1063"/>
                    <a:pt x="179" y="1067"/>
                  </a:cubicBezTo>
                  <a:cubicBezTo>
                    <a:pt x="178" y="1068"/>
                    <a:pt x="177" y="1070"/>
                    <a:pt x="176" y="1071"/>
                  </a:cubicBezTo>
                  <a:cubicBezTo>
                    <a:pt x="184" y="1082"/>
                    <a:pt x="196" y="1081"/>
                    <a:pt x="207" y="1087"/>
                  </a:cubicBezTo>
                  <a:cubicBezTo>
                    <a:pt x="217" y="1092"/>
                    <a:pt x="230" y="1107"/>
                    <a:pt x="242" y="1101"/>
                  </a:cubicBezTo>
                  <a:cubicBezTo>
                    <a:pt x="240" y="1099"/>
                    <a:pt x="232" y="1086"/>
                    <a:pt x="231" y="1083"/>
                  </a:cubicBezTo>
                  <a:cubicBezTo>
                    <a:pt x="228" y="1070"/>
                    <a:pt x="232" y="1074"/>
                    <a:pt x="243" y="1070"/>
                  </a:cubicBezTo>
                  <a:cubicBezTo>
                    <a:pt x="248" y="1068"/>
                    <a:pt x="260" y="1065"/>
                    <a:pt x="258" y="1056"/>
                  </a:cubicBezTo>
                  <a:cubicBezTo>
                    <a:pt x="256" y="1050"/>
                    <a:pt x="240" y="1052"/>
                    <a:pt x="236" y="1051"/>
                  </a:cubicBezTo>
                  <a:cubicBezTo>
                    <a:pt x="236" y="1051"/>
                    <a:pt x="235" y="1051"/>
                    <a:pt x="235" y="1051"/>
                  </a:cubicBezTo>
                  <a:cubicBezTo>
                    <a:pt x="220" y="1055"/>
                    <a:pt x="202" y="1056"/>
                    <a:pt x="194" y="105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74" name="Freeform 1167"/>
            <p:cNvSpPr>
              <a:spLocks/>
            </p:cNvSpPr>
            <p:nvPr/>
          </p:nvSpPr>
          <p:spPr bwMode="auto">
            <a:xfrm>
              <a:off x="3046505" y="3383427"/>
              <a:ext cx="674270" cy="734473"/>
            </a:xfrm>
            <a:custGeom>
              <a:avLst/>
              <a:gdLst>
                <a:gd name="T0" fmla="*/ 869 w 871"/>
                <a:gd name="T1" fmla="*/ 282 h 948"/>
                <a:gd name="T2" fmla="*/ 768 w 871"/>
                <a:gd name="T3" fmla="*/ 208 h 948"/>
                <a:gd name="T4" fmla="*/ 679 w 871"/>
                <a:gd name="T5" fmla="*/ 205 h 948"/>
                <a:gd name="T6" fmla="*/ 653 w 871"/>
                <a:gd name="T7" fmla="*/ 197 h 948"/>
                <a:gd name="T8" fmla="*/ 625 w 871"/>
                <a:gd name="T9" fmla="*/ 181 h 948"/>
                <a:gd name="T10" fmla="*/ 567 w 871"/>
                <a:gd name="T11" fmla="*/ 153 h 948"/>
                <a:gd name="T12" fmla="*/ 501 w 871"/>
                <a:gd name="T13" fmla="*/ 126 h 948"/>
                <a:gd name="T14" fmla="*/ 491 w 871"/>
                <a:gd name="T15" fmla="*/ 88 h 948"/>
                <a:gd name="T16" fmla="*/ 451 w 871"/>
                <a:gd name="T17" fmla="*/ 32 h 948"/>
                <a:gd name="T18" fmla="*/ 372 w 871"/>
                <a:gd name="T19" fmla="*/ 0 h 948"/>
                <a:gd name="T20" fmla="*/ 349 w 871"/>
                <a:gd name="T21" fmla="*/ 34 h 948"/>
                <a:gd name="T22" fmla="*/ 360 w 871"/>
                <a:gd name="T23" fmla="*/ 98 h 948"/>
                <a:gd name="T24" fmla="*/ 316 w 871"/>
                <a:gd name="T25" fmla="*/ 124 h 948"/>
                <a:gd name="T26" fmla="*/ 304 w 871"/>
                <a:gd name="T27" fmla="*/ 45 h 948"/>
                <a:gd name="T28" fmla="*/ 242 w 871"/>
                <a:gd name="T29" fmla="*/ 61 h 948"/>
                <a:gd name="T30" fmla="*/ 230 w 871"/>
                <a:gd name="T31" fmla="*/ 114 h 948"/>
                <a:gd name="T32" fmla="*/ 177 w 871"/>
                <a:gd name="T33" fmla="*/ 128 h 948"/>
                <a:gd name="T34" fmla="*/ 126 w 871"/>
                <a:gd name="T35" fmla="*/ 111 h 948"/>
                <a:gd name="T36" fmla="*/ 98 w 871"/>
                <a:gd name="T37" fmla="*/ 113 h 948"/>
                <a:gd name="T38" fmla="*/ 98 w 871"/>
                <a:gd name="T39" fmla="*/ 140 h 948"/>
                <a:gd name="T40" fmla="*/ 94 w 871"/>
                <a:gd name="T41" fmla="*/ 177 h 948"/>
                <a:gd name="T42" fmla="*/ 47 w 871"/>
                <a:gd name="T43" fmla="*/ 263 h 948"/>
                <a:gd name="T44" fmla="*/ 12 w 871"/>
                <a:gd name="T45" fmla="*/ 300 h 948"/>
                <a:gd name="T46" fmla="*/ 3 w 871"/>
                <a:gd name="T47" fmla="*/ 320 h 948"/>
                <a:gd name="T48" fmla="*/ 18 w 871"/>
                <a:gd name="T49" fmla="*/ 377 h 948"/>
                <a:gd name="T50" fmla="*/ 55 w 871"/>
                <a:gd name="T51" fmla="*/ 389 h 948"/>
                <a:gd name="T52" fmla="*/ 73 w 871"/>
                <a:gd name="T53" fmla="*/ 402 h 948"/>
                <a:gd name="T54" fmla="*/ 116 w 871"/>
                <a:gd name="T55" fmla="*/ 427 h 948"/>
                <a:gd name="T56" fmla="*/ 173 w 871"/>
                <a:gd name="T57" fmla="*/ 398 h 948"/>
                <a:gd name="T58" fmla="*/ 203 w 871"/>
                <a:gd name="T59" fmla="*/ 427 h 948"/>
                <a:gd name="T60" fmla="*/ 256 w 871"/>
                <a:gd name="T61" fmla="*/ 456 h 948"/>
                <a:gd name="T62" fmla="*/ 305 w 871"/>
                <a:gd name="T63" fmla="*/ 483 h 948"/>
                <a:gd name="T64" fmla="*/ 334 w 871"/>
                <a:gd name="T65" fmla="*/ 542 h 948"/>
                <a:gd name="T66" fmla="*/ 352 w 871"/>
                <a:gd name="T67" fmla="*/ 581 h 948"/>
                <a:gd name="T68" fmla="*/ 354 w 871"/>
                <a:gd name="T69" fmla="*/ 625 h 948"/>
                <a:gd name="T70" fmla="*/ 382 w 871"/>
                <a:gd name="T71" fmla="*/ 691 h 948"/>
                <a:gd name="T72" fmla="*/ 418 w 871"/>
                <a:gd name="T73" fmla="*/ 719 h 948"/>
                <a:gd name="T74" fmla="*/ 452 w 871"/>
                <a:gd name="T75" fmla="*/ 780 h 948"/>
                <a:gd name="T76" fmla="*/ 452 w 871"/>
                <a:gd name="T77" fmla="*/ 831 h 948"/>
                <a:gd name="T78" fmla="*/ 404 w 871"/>
                <a:gd name="T79" fmla="*/ 886 h 948"/>
                <a:gd name="T80" fmla="*/ 430 w 871"/>
                <a:gd name="T81" fmla="*/ 924 h 948"/>
                <a:gd name="T82" fmla="*/ 466 w 871"/>
                <a:gd name="T83" fmla="*/ 935 h 948"/>
                <a:gd name="T84" fmla="*/ 527 w 871"/>
                <a:gd name="T85" fmla="*/ 892 h 948"/>
                <a:gd name="T86" fmla="*/ 568 w 871"/>
                <a:gd name="T87" fmla="*/ 762 h 948"/>
                <a:gd name="T88" fmla="*/ 618 w 871"/>
                <a:gd name="T89" fmla="*/ 719 h 948"/>
                <a:gd name="T90" fmla="*/ 673 w 871"/>
                <a:gd name="T91" fmla="*/ 694 h 948"/>
                <a:gd name="T92" fmla="*/ 726 w 871"/>
                <a:gd name="T93" fmla="*/ 659 h 948"/>
                <a:gd name="T94" fmla="*/ 765 w 871"/>
                <a:gd name="T95" fmla="*/ 588 h 948"/>
                <a:gd name="T96" fmla="*/ 765 w 871"/>
                <a:gd name="T97" fmla="*/ 517 h 948"/>
                <a:gd name="T98" fmla="*/ 803 w 871"/>
                <a:gd name="T99" fmla="*/ 426 h 948"/>
                <a:gd name="T100" fmla="*/ 864 w 871"/>
                <a:gd name="T101" fmla="*/ 347 h 9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71" h="948">
                  <a:moveTo>
                    <a:pt x="865" y="314"/>
                  </a:moveTo>
                  <a:cubicBezTo>
                    <a:pt x="866" y="304"/>
                    <a:pt x="871" y="292"/>
                    <a:pt x="869" y="282"/>
                  </a:cubicBezTo>
                  <a:cubicBezTo>
                    <a:pt x="864" y="255"/>
                    <a:pt x="827" y="265"/>
                    <a:pt x="809" y="259"/>
                  </a:cubicBezTo>
                  <a:cubicBezTo>
                    <a:pt x="788" y="251"/>
                    <a:pt x="785" y="220"/>
                    <a:pt x="768" y="208"/>
                  </a:cubicBezTo>
                  <a:cubicBezTo>
                    <a:pt x="754" y="197"/>
                    <a:pt x="722" y="201"/>
                    <a:pt x="707" y="205"/>
                  </a:cubicBezTo>
                  <a:cubicBezTo>
                    <a:pt x="698" y="208"/>
                    <a:pt x="688" y="209"/>
                    <a:pt x="679" y="205"/>
                  </a:cubicBezTo>
                  <a:cubicBezTo>
                    <a:pt x="674" y="202"/>
                    <a:pt x="672" y="196"/>
                    <a:pt x="667" y="194"/>
                  </a:cubicBezTo>
                  <a:cubicBezTo>
                    <a:pt x="661" y="193"/>
                    <a:pt x="658" y="198"/>
                    <a:pt x="653" y="197"/>
                  </a:cubicBezTo>
                  <a:cubicBezTo>
                    <a:pt x="649" y="196"/>
                    <a:pt x="645" y="190"/>
                    <a:pt x="642" y="187"/>
                  </a:cubicBezTo>
                  <a:cubicBezTo>
                    <a:pt x="636" y="184"/>
                    <a:pt x="630" y="183"/>
                    <a:pt x="625" y="181"/>
                  </a:cubicBezTo>
                  <a:cubicBezTo>
                    <a:pt x="614" y="177"/>
                    <a:pt x="607" y="171"/>
                    <a:pt x="598" y="166"/>
                  </a:cubicBezTo>
                  <a:cubicBezTo>
                    <a:pt x="590" y="161"/>
                    <a:pt x="576" y="155"/>
                    <a:pt x="567" y="153"/>
                  </a:cubicBezTo>
                  <a:cubicBezTo>
                    <a:pt x="557" y="152"/>
                    <a:pt x="548" y="158"/>
                    <a:pt x="539" y="156"/>
                  </a:cubicBezTo>
                  <a:cubicBezTo>
                    <a:pt x="541" y="138"/>
                    <a:pt x="508" y="139"/>
                    <a:pt x="501" y="126"/>
                  </a:cubicBezTo>
                  <a:cubicBezTo>
                    <a:pt x="497" y="116"/>
                    <a:pt x="509" y="111"/>
                    <a:pt x="507" y="103"/>
                  </a:cubicBezTo>
                  <a:cubicBezTo>
                    <a:pt x="505" y="95"/>
                    <a:pt x="495" y="94"/>
                    <a:pt x="491" y="88"/>
                  </a:cubicBezTo>
                  <a:cubicBezTo>
                    <a:pt x="485" y="79"/>
                    <a:pt x="486" y="68"/>
                    <a:pt x="480" y="59"/>
                  </a:cubicBezTo>
                  <a:cubicBezTo>
                    <a:pt x="473" y="47"/>
                    <a:pt x="463" y="39"/>
                    <a:pt x="451" y="32"/>
                  </a:cubicBezTo>
                  <a:cubicBezTo>
                    <a:pt x="429" y="20"/>
                    <a:pt x="407" y="11"/>
                    <a:pt x="384" y="3"/>
                  </a:cubicBezTo>
                  <a:cubicBezTo>
                    <a:pt x="380" y="2"/>
                    <a:pt x="376" y="1"/>
                    <a:pt x="372" y="0"/>
                  </a:cubicBezTo>
                  <a:cubicBezTo>
                    <a:pt x="369" y="2"/>
                    <a:pt x="366" y="5"/>
                    <a:pt x="364" y="8"/>
                  </a:cubicBezTo>
                  <a:cubicBezTo>
                    <a:pt x="359" y="16"/>
                    <a:pt x="357" y="27"/>
                    <a:pt x="349" y="34"/>
                  </a:cubicBezTo>
                  <a:cubicBezTo>
                    <a:pt x="341" y="41"/>
                    <a:pt x="334" y="40"/>
                    <a:pt x="334" y="55"/>
                  </a:cubicBezTo>
                  <a:cubicBezTo>
                    <a:pt x="334" y="75"/>
                    <a:pt x="359" y="81"/>
                    <a:pt x="360" y="98"/>
                  </a:cubicBezTo>
                  <a:cubicBezTo>
                    <a:pt x="361" y="113"/>
                    <a:pt x="348" y="105"/>
                    <a:pt x="339" y="108"/>
                  </a:cubicBezTo>
                  <a:cubicBezTo>
                    <a:pt x="331" y="110"/>
                    <a:pt x="323" y="123"/>
                    <a:pt x="316" y="124"/>
                  </a:cubicBezTo>
                  <a:cubicBezTo>
                    <a:pt x="291" y="127"/>
                    <a:pt x="307" y="94"/>
                    <a:pt x="311" y="85"/>
                  </a:cubicBezTo>
                  <a:cubicBezTo>
                    <a:pt x="317" y="74"/>
                    <a:pt x="323" y="46"/>
                    <a:pt x="304" y="45"/>
                  </a:cubicBezTo>
                  <a:cubicBezTo>
                    <a:pt x="290" y="44"/>
                    <a:pt x="273" y="56"/>
                    <a:pt x="262" y="63"/>
                  </a:cubicBezTo>
                  <a:cubicBezTo>
                    <a:pt x="250" y="71"/>
                    <a:pt x="252" y="67"/>
                    <a:pt x="242" y="61"/>
                  </a:cubicBezTo>
                  <a:cubicBezTo>
                    <a:pt x="234" y="58"/>
                    <a:pt x="226" y="58"/>
                    <a:pt x="218" y="55"/>
                  </a:cubicBezTo>
                  <a:cubicBezTo>
                    <a:pt x="216" y="72"/>
                    <a:pt x="241" y="98"/>
                    <a:pt x="230" y="114"/>
                  </a:cubicBezTo>
                  <a:cubicBezTo>
                    <a:pt x="226" y="120"/>
                    <a:pt x="210" y="124"/>
                    <a:pt x="203" y="126"/>
                  </a:cubicBezTo>
                  <a:cubicBezTo>
                    <a:pt x="192" y="131"/>
                    <a:pt x="188" y="132"/>
                    <a:pt x="177" y="128"/>
                  </a:cubicBezTo>
                  <a:cubicBezTo>
                    <a:pt x="166" y="124"/>
                    <a:pt x="162" y="114"/>
                    <a:pt x="154" y="109"/>
                  </a:cubicBezTo>
                  <a:cubicBezTo>
                    <a:pt x="145" y="104"/>
                    <a:pt x="133" y="109"/>
                    <a:pt x="126" y="111"/>
                  </a:cubicBezTo>
                  <a:cubicBezTo>
                    <a:pt x="121" y="114"/>
                    <a:pt x="119" y="117"/>
                    <a:pt x="112" y="117"/>
                  </a:cubicBezTo>
                  <a:cubicBezTo>
                    <a:pt x="108" y="117"/>
                    <a:pt x="104" y="112"/>
                    <a:pt x="98" y="113"/>
                  </a:cubicBezTo>
                  <a:cubicBezTo>
                    <a:pt x="87" y="114"/>
                    <a:pt x="85" y="122"/>
                    <a:pt x="90" y="131"/>
                  </a:cubicBezTo>
                  <a:cubicBezTo>
                    <a:pt x="91" y="134"/>
                    <a:pt x="98" y="137"/>
                    <a:pt x="98" y="140"/>
                  </a:cubicBezTo>
                  <a:cubicBezTo>
                    <a:pt x="98" y="147"/>
                    <a:pt x="92" y="145"/>
                    <a:pt x="89" y="149"/>
                  </a:cubicBezTo>
                  <a:cubicBezTo>
                    <a:pt x="83" y="159"/>
                    <a:pt x="89" y="166"/>
                    <a:pt x="94" y="177"/>
                  </a:cubicBezTo>
                  <a:cubicBezTo>
                    <a:pt x="104" y="196"/>
                    <a:pt x="99" y="215"/>
                    <a:pt x="88" y="232"/>
                  </a:cubicBezTo>
                  <a:cubicBezTo>
                    <a:pt x="76" y="252"/>
                    <a:pt x="68" y="255"/>
                    <a:pt x="47" y="263"/>
                  </a:cubicBezTo>
                  <a:cubicBezTo>
                    <a:pt x="35" y="267"/>
                    <a:pt x="29" y="266"/>
                    <a:pt x="21" y="277"/>
                  </a:cubicBezTo>
                  <a:cubicBezTo>
                    <a:pt x="17" y="284"/>
                    <a:pt x="13" y="292"/>
                    <a:pt x="12" y="300"/>
                  </a:cubicBezTo>
                  <a:cubicBezTo>
                    <a:pt x="11" y="306"/>
                    <a:pt x="15" y="306"/>
                    <a:pt x="12" y="312"/>
                  </a:cubicBezTo>
                  <a:cubicBezTo>
                    <a:pt x="10" y="316"/>
                    <a:pt x="5" y="315"/>
                    <a:pt x="3" y="320"/>
                  </a:cubicBezTo>
                  <a:cubicBezTo>
                    <a:pt x="0" y="328"/>
                    <a:pt x="7" y="343"/>
                    <a:pt x="10" y="350"/>
                  </a:cubicBezTo>
                  <a:cubicBezTo>
                    <a:pt x="14" y="359"/>
                    <a:pt x="15" y="367"/>
                    <a:pt x="18" y="377"/>
                  </a:cubicBezTo>
                  <a:cubicBezTo>
                    <a:pt x="22" y="390"/>
                    <a:pt x="31" y="388"/>
                    <a:pt x="43" y="388"/>
                  </a:cubicBezTo>
                  <a:cubicBezTo>
                    <a:pt x="51" y="389"/>
                    <a:pt x="48" y="391"/>
                    <a:pt x="55" y="389"/>
                  </a:cubicBezTo>
                  <a:cubicBezTo>
                    <a:pt x="59" y="387"/>
                    <a:pt x="61" y="381"/>
                    <a:pt x="66" y="381"/>
                  </a:cubicBezTo>
                  <a:cubicBezTo>
                    <a:pt x="79" y="379"/>
                    <a:pt x="73" y="393"/>
                    <a:pt x="73" y="402"/>
                  </a:cubicBezTo>
                  <a:cubicBezTo>
                    <a:pt x="74" y="415"/>
                    <a:pt x="76" y="418"/>
                    <a:pt x="87" y="421"/>
                  </a:cubicBezTo>
                  <a:cubicBezTo>
                    <a:pt x="94" y="423"/>
                    <a:pt x="109" y="428"/>
                    <a:pt x="116" y="427"/>
                  </a:cubicBezTo>
                  <a:cubicBezTo>
                    <a:pt x="124" y="426"/>
                    <a:pt x="135" y="420"/>
                    <a:pt x="143" y="416"/>
                  </a:cubicBezTo>
                  <a:cubicBezTo>
                    <a:pt x="153" y="412"/>
                    <a:pt x="163" y="405"/>
                    <a:pt x="173" y="398"/>
                  </a:cubicBezTo>
                  <a:cubicBezTo>
                    <a:pt x="182" y="392"/>
                    <a:pt x="189" y="387"/>
                    <a:pt x="198" y="396"/>
                  </a:cubicBezTo>
                  <a:cubicBezTo>
                    <a:pt x="207" y="405"/>
                    <a:pt x="198" y="416"/>
                    <a:pt x="203" y="427"/>
                  </a:cubicBezTo>
                  <a:cubicBezTo>
                    <a:pt x="207" y="437"/>
                    <a:pt x="216" y="446"/>
                    <a:pt x="226" y="450"/>
                  </a:cubicBezTo>
                  <a:cubicBezTo>
                    <a:pt x="236" y="453"/>
                    <a:pt x="247" y="451"/>
                    <a:pt x="256" y="456"/>
                  </a:cubicBezTo>
                  <a:cubicBezTo>
                    <a:pt x="263" y="460"/>
                    <a:pt x="268" y="468"/>
                    <a:pt x="276" y="471"/>
                  </a:cubicBezTo>
                  <a:cubicBezTo>
                    <a:pt x="286" y="475"/>
                    <a:pt x="299" y="472"/>
                    <a:pt x="305" y="483"/>
                  </a:cubicBezTo>
                  <a:cubicBezTo>
                    <a:pt x="313" y="499"/>
                    <a:pt x="295" y="533"/>
                    <a:pt x="305" y="545"/>
                  </a:cubicBezTo>
                  <a:cubicBezTo>
                    <a:pt x="313" y="554"/>
                    <a:pt x="324" y="539"/>
                    <a:pt x="334" y="542"/>
                  </a:cubicBezTo>
                  <a:cubicBezTo>
                    <a:pt x="339" y="544"/>
                    <a:pt x="350" y="560"/>
                    <a:pt x="351" y="566"/>
                  </a:cubicBezTo>
                  <a:cubicBezTo>
                    <a:pt x="353" y="570"/>
                    <a:pt x="350" y="576"/>
                    <a:pt x="352" y="581"/>
                  </a:cubicBezTo>
                  <a:cubicBezTo>
                    <a:pt x="353" y="585"/>
                    <a:pt x="360" y="588"/>
                    <a:pt x="362" y="593"/>
                  </a:cubicBezTo>
                  <a:cubicBezTo>
                    <a:pt x="365" y="605"/>
                    <a:pt x="357" y="615"/>
                    <a:pt x="354" y="625"/>
                  </a:cubicBezTo>
                  <a:cubicBezTo>
                    <a:pt x="349" y="637"/>
                    <a:pt x="351" y="644"/>
                    <a:pt x="354" y="657"/>
                  </a:cubicBezTo>
                  <a:cubicBezTo>
                    <a:pt x="357" y="672"/>
                    <a:pt x="355" y="707"/>
                    <a:pt x="382" y="691"/>
                  </a:cubicBezTo>
                  <a:cubicBezTo>
                    <a:pt x="389" y="704"/>
                    <a:pt x="397" y="690"/>
                    <a:pt x="407" y="692"/>
                  </a:cubicBezTo>
                  <a:cubicBezTo>
                    <a:pt x="420" y="694"/>
                    <a:pt x="416" y="710"/>
                    <a:pt x="418" y="719"/>
                  </a:cubicBezTo>
                  <a:cubicBezTo>
                    <a:pt x="422" y="749"/>
                    <a:pt x="450" y="722"/>
                    <a:pt x="452" y="751"/>
                  </a:cubicBezTo>
                  <a:cubicBezTo>
                    <a:pt x="453" y="761"/>
                    <a:pt x="446" y="770"/>
                    <a:pt x="452" y="780"/>
                  </a:cubicBezTo>
                  <a:cubicBezTo>
                    <a:pt x="458" y="790"/>
                    <a:pt x="465" y="789"/>
                    <a:pt x="462" y="804"/>
                  </a:cubicBezTo>
                  <a:cubicBezTo>
                    <a:pt x="461" y="811"/>
                    <a:pt x="457" y="825"/>
                    <a:pt x="452" y="831"/>
                  </a:cubicBezTo>
                  <a:cubicBezTo>
                    <a:pt x="446" y="840"/>
                    <a:pt x="434" y="841"/>
                    <a:pt x="426" y="848"/>
                  </a:cubicBezTo>
                  <a:cubicBezTo>
                    <a:pt x="416" y="856"/>
                    <a:pt x="406" y="873"/>
                    <a:pt x="404" y="886"/>
                  </a:cubicBezTo>
                  <a:cubicBezTo>
                    <a:pt x="403" y="897"/>
                    <a:pt x="406" y="897"/>
                    <a:pt x="413" y="906"/>
                  </a:cubicBezTo>
                  <a:cubicBezTo>
                    <a:pt x="417" y="912"/>
                    <a:pt x="421" y="923"/>
                    <a:pt x="430" y="924"/>
                  </a:cubicBezTo>
                  <a:cubicBezTo>
                    <a:pt x="438" y="925"/>
                    <a:pt x="440" y="918"/>
                    <a:pt x="450" y="923"/>
                  </a:cubicBezTo>
                  <a:cubicBezTo>
                    <a:pt x="456" y="926"/>
                    <a:pt x="460" y="932"/>
                    <a:pt x="466" y="935"/>
                  </a:cubicBezTo>
                  <a:cubicBezTo>
                    <a:pt x="474" y="940"/>
                    <a:pt x="484" y="941"/>
                    <a:pt x="491" y="948"/>
                  </a:cubicBezTo>
                  <a:cubicBezTo>
                    <a:pt x="500" y="926"/>
                    <a:pt x="513" y="910"/>
                    <a:pt x="527" y="892"/>
                  </a:cubicBezTo>
                  <a:cubicBezTo>
                    <a:pt x="539" y="875"/>
                    <a:pt x="546" y="848"/>
                    <a:pt x="555" y="829"/>
                  </a:cubicBezTo>
                  <a:cubicBezTo>
                    <a:pt x="565" y="807"/>
                    <a:pt x="553" y="782"/>
                    <a:pt x="568" y="762"/>
                  </a:cubicBezTo>
                  <a:cubicBezTo>
                    <a:pt x="575" y="753"/>
                    <a:pt x="580" y="740"/>
                    <a:pt x="588" y="733"/>
                  </a:cubicBezTo>
                  <a:cubicBezTo>
                    <a:pt x="596" y="726"/>
                    <a:pt x="609" y="726"/>
                    <a:pt x="618" y="719"/>
                  </a:cubicBezTo>
                  <a:cubicBezTo>
                    <a:pt x="628" y="711"/>
                    <a:pt x="629" y="705"/>
                    <a:pt x="643" y="704"/>
                  </a:cubicBezTo>
                  <a:cubicBezTo>
                    <a:pt x="657" y="703"/>
                    <a:pt x="661" y="698"/>
                    <a:pt x="673" y="694"/>
                  </a:cubicBezTo>
                  <a:cubicBezTo>
                    <a:pt x="682" y="690"/>
                    <a:pt x="693" y="694"/>
                    <a:pt x="702" y="687"/>
                  </a:cubicBezTo>
                  <a:cubicBezTo>
                    <a:pt x="711" y="681"/>
                    <a:pt x="720" y="667"/>
                    <a:pt x="726" y="659"/>
                  </a:cubicBezTo>
                  <a:cubicBezTo>
                    <a:pt x="734" y="649"/>
                    <a:pt x="738" y="636"/>
                    <a:pt x="744" y="626"/>
                  </a:cubicBezTo>
                  <a:cubicBezTo>
                    <a:pt x="750" y="613"/>
                    <a:pt x="760" y="602"/>
                    <a:pt x="765" y="588"/>
                  </a:cubicBezTo>
                  <a:cubicBezTo>
                    <a:pt x="771" y="574"/>
                    <a:pt x="766" y="567"/>
                    <a:pt x="764" y="553"/>
                  </a:cubicBezTo>
                  <a:cubicBezTo>
                    <a:pt x="762" y="542"/>
                    <a:pt x="764" y="529"/>
                    <a:pt x="765" y="517"/>
                  </a:cubicBezTo>
                  <a:cubicBezTo>
                    <a:pt x="766" y="494"/>
                    <a:pt x="761" y="468"/>
                    <a:pt x="777" y="450"/>
                  </a:cubicBezTo>
                  <a:cubicBezTo>
                    <a:pt x="785" y="442"/>
                    <a:pt x="795" y="435"/>
                    <a:pt x="803" y="426"/>
                  </a:cubicBezTo>
                  <a:cubicBezTo>
                    <a:pt x="811" y="416"/>
                    <a:pt x="812" y="405"/>
                    <a:pt x="819" y="394"/>
                  </a:cubicBezTo>
                  <a:cubicBezTo>
                    <a:pt x="832" y="377"/>
                    <a:pt x="855" y="370"/>
                    <a:pt x="864" y="347"/>
                  </a:cubicBezTo>
                  <a:cubicBezTo>
                    <a:pt x="867" y="337"/>
                    <a:pt x="865" y="325"/>
                    <a:pt x="865" y="31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75" name="Freeform 1168"/>
            <p:cNvSpPr>
              <a:spLocks/>
            </p:cNvSpPr>
            <p:nvPr/>
          </p:nvSpPr>
          <p:spPr bwMode="auto">
            <a:xfrm>
              <a:off x="2839408" y="3318408"/>
              <a:ext cx="50570" cy="27693"/>
            </a:xfrm>
            <a:custGeom>
              <a:avLst/>
              <a:gdLst>
                <a:gd name="T0" fmla="*/ 44 w 64"/>
                <a:gd name="T1" fmla="*/ 10 h 36"/>
                <a:gd name="T2" fmla="*/ 31 w 64"/>
                <a:gd name="T3" fmla="*/ 0 h 36"/>
                <a:gd name="T4" fmla="*/ 13 w 64"/>
                <a:gd name="T5" fmla="*/ 1 h 36"/>
                <a:gd name="T6" fmla="*/ 0 w 64"/>
                <a:gd name="T7" fmla="*/ 5 h 36"/>
                <a:gd name="T8" fmla="*/ 13 w 64"/>
                <a:gd name="T9" fmla="*/ 24 h 36"/>
                <a:gd name="T10" fmla="*/ 28 w 64"/>
                <a:gd name="T11" fmla="*/ 25 h 36"/>
                <a:gd name="T12" fmla="*/ 40 w 64"/>
                <a:gd name="T13" fmla="*/ 30 h 36"/>
                <a:gd name="T14" fmla="*/ 56 w 64"/>
                <a:gd name="T15" fmla="*/ 36 h 36"/>
                <a:gd name="T16" fmla="*/ 64 w 64"/>
                <a:gd name="T17" fmla="*/ 11 h 36"/>
                <a:gd name="T18" fmla="*/ 44 w 64"/>
                <a:gd name="T19" fmla="*/ 1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4" h="36">
                  <a:moveTo>
                    <a:pt x="44" y="10"/>
                  </a:moveTo>
                  <a:cubicBezTo>
                    <a:pt x="38" y="8"/>
                    <a:pt x="34" y="4"/>
                    <a:pt x="31" y="0"/>
                  </a:cubicBezTo>
                  <a:cubicBezTo>
                    <a:pt x="27" y="1"/>
                    <a:pt x="22" y="1"/>
                    <a:pt x="13" y="1"/>
                  </a:cubicBezTo>
                  <a:cubicBezTo>
                    <a:pt x="9" y="2"/>
                    <a:pt x="4" y="3"/>
                    <a:pt x="0" y="5"/>
                  </a:cubicBezTo>
                  <a:cubicBezTo>
                    <a:pt x="7" y="11"/>
                    <a:pt x="6" y="19"/>
                    <a:pt x="13" y="24"/>
                  </a:cubicBezTo>
                  <a:cubicBezTo>
                    <a:pt x="19" y="28"/>
                    <a:pt x="22" y="24"/>
                    <a:pt x="28" y="25"/>
                  </a:cubicBezTo>
                  <a:cubicBezTo>
                    <a:pt x="33" y="26"/>
                    <a:pt x="36" y="28"/>
                    <a:pt x="40" y="30"/>
                  </a:cubicBezTo>
                  <a:cubicBezTo>
                    <a:pt x="47" y="32"/>
                    <a:pt x="52" y="33"/>
                    <a:pt x="56" y="36"/>
                  </a:cubicBezTo>
                  <a:cubicBezTo>
                    <a:pt x="58" y="27"/>
                    <a:pt x="60" y="18"/>
                    <a:pt x="64" y="11"/>
                  </a:cubicBezTo>
                  <a:cubicBezTo>
                    <a:pt x="57" y="11"/>
                    <a:pt x="50" y="12"/>
                    <a:pt x="44" y="10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76" name="Freeform 1169"/>
            <p:cNvSpPr>
              <a:spLocks/>
            </p:cNvSpPr>
            <p:nvPr/>
          </p:nvSpPr>
          <p:spPr bwMode="auto">
            <a:xfrm>
              <a:off x="2296379" y="2863276"/>
              <a:ext cx="526172" cy="379277"/>
            </a:xfrm>
            <a:custGeom>
              <a:avLst/>
              <a:gdLst>
                <a:gd name="T0" fmla="*/ 638 w 681"/>
                <a:gd name="T1" fmla="*/ 444 h 491"/>
                <a:gd name="T2" fmla="*/ 648 w 681"/>
                <a:gd name="T3" fmla="*/ 432 h 491"/>
                <a:gd name="T4" fmla="*/ 601 w 681"/>
                <a:gd name="T5" fmla="*/ 436 h 491"/>
                <a:gd name="T6" fmla="*/ 618 w 681"/>
                <a:gd name="T7" fmla="*/ 377 h 491"/>
                <a:gd name="T8" fmla="*/ 632 w 681"/>
                <a:gd name="T9" fmla="*/ 356 h 491"/>
                <a:gd name="T10" fmla="*/ 648 w 681"/>
                <a:gd name="T11" fmla="*/ 284 h 491"/>
                <a:gd name="T12" fmla="*/ 633 w 681"/>
                <a:gd name="T13" fmla="*/ 284 h 491"/>
                <a:gd name="T14" fmla="*/ 589 w 681"/>
                <a:gd name="T15" fmla="*/ 281 h 491"/>
                <a:gd name="T16" fmla="*/ 497 w 681"/>
                <a:gd name="T17" fmla="*/ 371 h 491"/>
                <a:gd name="T18" fmla="*/ 406 w 681"/>
                <a:gd name="T19" fmla="*/ 280 h 491"/>
                <a:gd name="T20" fmla="*/ 421 w 681"/>
                <a:gd name="T21" fmla="*/ 217 h 491"/>
                <a:gd name="T22" fmla="*/ 394 w 681"/>
                <a:gd name="T23" fmla="*/ 157 h 491"/>
                <a:gd name="T24" fmla="*/ 310 w 681"/>
                <a:gd name="T25" fmla="*/ 124 h 491"/>
                <a:gd name="T26" fmla="*/ 284 w 681"/>
                <a:gd name="T27" fmla="*/ 72 h 491"/>
                <a:gd name="T28" fmla="*/ 225 w 681"/>
                <a:gd name="T29" fmla="*/ 47 h 491"/>
                <a:gd name="T30" fmla="*/ 199 w 681"/>
                <a:gd name="T31" fmla="*/ 58 h 491"/>
                <a:gd name="T32" fmla="*/ 131 w 681"/>
                <a:gd name="T33" fmla="*/ 47 h 491"/>
                <a:gd name="T34" fmla="*/ 3 w 681"/>
                <a:gd name="T35" fmla="*/ 24 h 491"/>
                <a:gd name="T36" fmla="*/ 24 w 681"/>
                <a:gd name="T37" fmla="*/ 99 h 491"/>
                <a:gd name="T38" fmla="*/ 20 w 681"/>
                <a:gd name="T39" fmla="*/ 134 h 491"/>
                <a:gd name="T40" fmla="*/ 54 w 681"/>
                <a:gd name="T41" fmla="*/ 169 h 491"/>
                <a:gd name="T42" fmla="*/ 73 w 681"/>
                <a:gd name="T43" fmla="*/ 221 h 491"/>
                <a:gd name="T44" fmla="*/ 95 w 681"/>
                <a:gd name="T45" fmla="*/ 246 h 491"/>
                <a:gd name="T46" fmla="*/ 112 w 681"/>
                <a:gd name="T47" fmla="*/ 245 h 491"/>
                <a:gd name="T48" fmla="*/ 99 w 681"/>
                <a:gd name="T49" fmla="*/ 206 h 491"/>
                <a:gd name="T50" fmla="*/ 69 w 681"/>
                <a:gd name="T51" fmla="*/ 137 h 491"/>
                <a:gd name="T52" fmla="*/ 37 w 681"/>
                <a:gd name="T53" fmla="*/ 48 h 491"/>
                <a:gd name="T54" fmla="*/ 80 w 681"/>
                <a:gd name="T55" fmla="*/ 70 h 491"/>
                <a:gd name="T56" fmla="*/ 97 w 681"/>
                <a:gd name="T57" fmla="*/ 120 h 491"/>
                <a:gd name="T58" fmla="*/ 135 w 681"/>
                <a:gd name="T59" fmla="*/ 170 h 491"/>
                <a:gd name="T60" fmla="*/ 158 w 681"/>
                <a:gd name="T61" fmla="*/ 206 h 491"/>
                <a:gd name="T62" fmla="*/ 179 w 681"/>
                <a:gd name="T63" fmla="*/ 244 h 491"/>
                <a:gd name="T64" fmla="*/ 223 w 681"/>
                <a:gd name="T65" fmla="*/ 273 h 491"/>
                <a:gd name="T66" fmla="*/ 232 w 681"/>
                <a:gd name="T67" fmla="*/ 343 h 491"/>
                <a:gd name="T68" fmla="*/ 296 w 681"/>
                <a:gd name="T69" fmla="*/ 378 h 491"/>
                <a:gd name="T70" fmla="*/ 363 w 681"/>
                <a:gd name="T71" fmla="*/ 411 h 491"/>
                <a:gd name="T72" fmla="*/ 456 w 681"/>
                <a:gd name="T73" fmla="*/ 413 h 491"/>
                <a:gd name="T74" fmla="*/ 513 w 681"/>
                <a:gd name="T75" fmla="*/ 447 h 491"/>
                <a:gd name="T76" fmla="*/ 545 w 681"/>
                <a:gd name="T77" fmla="*/ 459 h 491"/>
                <a:gd name="T78" fmla="*/ 567 w 681"/>
                <a:gd name="T79" fmla="*/ 430 h 491"/>
                <a:gd name="T80" fmla="*/ 608 w 681"/>
                <a:gd name="T81" fmla="*/ 398 h 491"/>
                <a:gd name="T82" fmla="*/ 608 w 681"/>
                <a:gd name="T83" fmla="*/ 398 h 491"/>
                <a:gd name="T84" fmla="*/ 567 w 681"/>
                <a:gd name="T85" fmla="*/ 430 h 491"/>
                <a:gd name="T86" fmla="*/ 545 w 681"/>
                <a:gd name="T87" fmla="*/ 459 h 491"/>
                <a:gd name="T88" fmla="*/ 534 w 681"/>
                <a:gd name="T89" fmla="*/ 476 h 491"/>
                <a:gd name="T90" fmla="*/ 595 w 681"/>
                <a:gd name="T91" fmla="*/ 491 h 491"/>
                <a:gd name="T92" fmla="*/ 615 w 681"/>
                <a:gd name="T93" fmla="*/ 462 h 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681" h="491">
                  <a:moveTo>
                    <a:pt x="615" y="462"/>
                  </a:moveTo>
                  <a:cubicBezTo>
                    <a:pt x="623" y="456"/>
                    <a:pt x="630" y="449"/>
                    <a:pt x="638" y="444"/>
                  </a:cubicBezTo>
                  <a:cubicBezTo>
                    <a:pt x="644" y="440"/>
                    <a:pt x="648" y="438"/>
                    <a:pt x="650" y="434"/>
                  </a:cubicBezTo>
                  <a:cubicBezTo>
                    <a:pt x="650" y="433"/>
                    <a:pt x="649" y="432"/>
                    <a:pt x="648" y="432"/>
                  </a:cubicBezTo>
                  <a:cubicBezTo>
                    <a:pt x="642" y="430"/>
                    <a:pt x="639" y="432"/>
                    <a:pt x="633" y="432"/>
                  </a:cubicBezTo>
                  <a:cubicBezTo>
                    <a:pt x="626" y="433"/>
                    <a:pt x="608" y="440"/>
                    <a:pt x="601" y="436"/>
                  </a:cubicBezTo>
                  <a:cubicBezTo>
                    <a:pt x="591" y="429"/>
                    <a:pt x="603" y="412"/>
                    <a:pt x="608" y="406"/>
                  </a:cubicBezTo>
                  <a:cubicBezTo>
                    <a:pt x="617" y="394"/>
                    <a:pt x="621" y="393"/>
                    <a:pt x="618" y="377"/>
                  </a:cubicBezTo>
                  <a:cubicBezTo>
                    <a:pt x="617" y="371"/>
                    <a:pt x="611" y="367"/>
                    <a:pt x="616" y="360"/>
                  </a:cubicBezTo>
                  <a:cubicBezTo>
                    <a:pt x="620" y="355"/>
                    <a:pt x="627" y="359"/>
                    <a:pt x="632" y="356"/>
                  </a:cubicBezTo>
                  <a:cubicBezTo>
                    <a:pt x="643" y="349"/>
                    <a:pt x="639" y="339"/>
                    <a:pt x="644" y="329"/>
                  </a:cubicBezTo>
                  <a:cubicBezTo>
                    <a:pt x="650" y="314"/>
                    <a:pt x="681" y="288"/>
                    <a:pt x="648" y="284"/>
                  </a:cubicBezTo>
                  <a:cubicBezTo>
                    <a:pt x="647" y="284"/>
                    <a:pt x="643" y="287"/>
                    <a:pt x="640" y="288"/>
                  </a:cubicBezTo>
                  <a:cubicBezTo>
                    <a:pt x="639" y="288"/>
                    <a:pt x="636" y="284"/>
                    <a:pt x="633" y="284"/>
                  </a:cubicBezTo>
                  <a:cubicBezTo>
                    <a:pt x="628" y="283"/>
                    <a:pt x="623" y="286"/>
                    <a:pt x="617" y="285"/>
                  </a:cubicBezTo>
                  <a:cubicBezTo>
                    <a:pt x="607" y="284"/>
                    <a:pt x="601" y="279"/>
                    <a:pt x="589" y="281"/>
                  </a:cubicBezTo>
                  <a:cubicBezTo>
                    <a:pt x="555" y="286"/>
                    <a:pt x="572" y="308"/>
                    <a:pt x="560" y="331"/>
                  </a:cubicBezTo>
                  <a:cubicBezTo>
                    <a:pt x="549" y="351"/>
                    <a:pt x="518" y="367"/>
                    <a:pt x="497" y="371"/>
                  </a:cubicBezTo>
                  <a:cubicBezTo>
                    <a:pt x="472" y="375"/>
                    <a:pt x="449" y="356"/>
                    <a:pt x="433" y="340"/>
                  </a:cubicBezTo>
                  <a:cubicBezTo>
                    <a:pt x="419" y="326"/>
                    <a:pt x="406" y="298"/>
                    <a:pt x="406" y="280"/>
                  </a:cubicBezTo>
                  <a:cubicBezTo>
                    <a:pt x="406" y="269"/>
                    <a:pt x="404" y="256"/>
                    <a:pt x="407" y="246"/>
                  </a:cubicBezTo>
                  <a:cubicBezTo>
                    <a:pt x="410" y="235"/>
                    <a:pt x="418" y="228"/>
                    <a:pt x="421" y="217"/>
                  </a:cubicBezTo>
                  <a:cubicBezTo>
                    <a:pt x="422" y="212"/>
                    <a:pt x="423" y="206"/>
                    <a:pt x="423" y="201"/>
                  </a:cubicBezTo>
                  <a:cubicBezTo>
                    <a:pt x="408" y="189"/>
                    <a:pt x="395" y="176"/>
                    <a:pt x="394" y="157"/>
                  </a:cubicBezTo>
                  <a:cubicBezTo>
                    <a:pt x="393" y="140"/>
                    <a:pt x="383" y="114"/>
                    <a:pt x="365" y="110"/>
                  </a:cubicBezTo>
                  <a:cubicBezTo>
                    <a:pt x="344" y="105"/>
                    <a:pt x="332" y="137"/>
                    <a:pt x="310" y="124"/>
                  </a:cubicBezTo>
                  <a:cubicBezTo>
                    <a:pt x="300" y="118"/>
                    <a:pt x="304" y="105"/>
                    <a:pt x="301" y="96"/>
                  </a:cubicBezTo>
                  <a:cubicBezTo>
                    <a:pt x="298" y="88"/>
                    <a:pt x="289" y="81"/>
                    <a:pt x="284" y="72"/>
                  </a:cubicBezTo>
                  <a:cubicBezTo>
                    <a:pt x="279" y="61"/>
                    <a:pt x="277" y="56"/>
                    <a:pt x="265" y="51"/>
                  </a:cubicBezTo>
                  <a:cubicBezTo>
                    <a:pt x="255" y="46"/>
                    <a:pt x="236" y="42"/>
                    <a:pt x="225" y="47"/>
                  </a:cubicBezTo>
                  <a:cubicBezTo>
                    <a:pt x="221" y="50"/>
                    <a:pt x="220" y="57"/>
                    <a:pt x="216" y="58"/>
                  </a:cubicBezTo>
                  <a:cubicBezTo>
                    <a:pt x="212" y="60"/>
                    <a:pt x="204" y="58"/>
                    <a:pt x="199" y="58"/>
                  </a:cubicBezTo>
                  <a:cubicBezTo>
                    <a:pt x="187" y="58"/>
                    <a:pt x="175" y="60"/>
                    <a:pt x="164" y="57"/>
                  </a:cubicBezTo>
                  <a:cubicBezTo>
                    <a:pt x="152" y="54"/>
                    <a:pt x="141" y="54"/>
                    <a:pt x="131" y="47"/>
                  </a:cubicBezTo>
                  <a:cubicBezTo>
                    <a:pt x="121" y="40"/>
                    <a:pt x="116" y="28"/>
                    <a:pt x="105" y="21"/>
                  </a:cubicBezTo>
                  <a:cubicBezTo>
                    <a:pt x="74" y="0"/>
                    <a:pt x="36" y="12"/>
                    <a:pt x="3" y="24"/>
                  </a:cubicBezTo>
                  <a:cubicBezTo>
                    <a:pt x="2" y="37"/>
                    <a:pt x="0" y="49"/>
                    <a:pt x="6" y="62"/>
                  </a:cubicBezTo>
                  <a:cubicBezTo>
                    <a:pt x="12" y="76"/>
                    <a:pt x="13" y="89"/>
                    <a:pt x="24" y="99"/>
                  </a:cubicBezTo>
                  <a:cubicBezTo>
                    <a:pt x="34" y="110"/>
                    <a:pt x="41" y="122"/>
                    <a:pt x="36" y="138"/>
                  </a:cubicBezTo>
                  <a:cubicBezTo>
                    <a:pt x="30" y="137"/>
                    <a:pt x="26" y="134"/>
                    <a:pt x="20" y="134"/>
                  </a:cubicBezTo>
                  <a:cubicBezTo>
                    <a:pt x="19" y="142"/>
                    <a:pt x="29" y="163"/>
                    <a:pt x="37" y="167"/>
                  </a:cubicBezTo>
                  <a:cubicBezTo>
                    <a:pt x="42" y="169"/>
                    <a:pt x="48" y="166"/>
                    <a:pt x="54" y="169"/>
                  </a:cubicBezTo>
                  <a:cubicBezTo>
                    <a:pt x="59" y="171"/>
                    <a:pt x="68" y="182"/>
                    <a:pt x="71" y="186"/>
                  </a:cubicBezTo>
                  <a:cubicBezTo>
                    <a:pt x="77" y="199"/>
                    <a:pt x="64" y="208"/>
                    <a:pt x="73" y="221"/>
                  </a:cubicBezTo>
                  <a:cubicBezTo>
                    <a:pt x="77" y="226"/>
                    <a:pt x="84" y="226"/>
                    <a:pt x="88" y="231"/>
                  </a:cubicBezTo>
                  <a:cubicBezTo>
                    <a:pt x="92" y="236"/>
                    <a:pt x="92" y="242"/>
                    <a:pt x="95" y="246"/>
                  </a:cubicBezTo>
                  <a:cubicBezTo>
                    <a:pt x="99" y="255"/>
                    <a:pt x="104" y="265"/>
                    <a:pt x="116" y="262"/>
                  </a:cubicBezTo>
                  <a:cubicBezTo>
                    <a:pt x="134" y="259"/>
                    <a:pt x="118" y="251"/>
                    <a:pt x="112" y="245"/>
                  </a:cubicBezTo>
                  <a:cubicBezTo>
                    <a:pt x="104" y="236"/>
                    <a:pt x="110" y="231"/>
                    <a:pt x="106" y="218"/>
                  </a:cubicBezTo>
                  <a:cubicBezTo>
                    <a:pt x="104" y="214"/>
                    <a:pt x="100" y="211"/>
                    <a:pt x="99" y="206"/>
                  </a:cubicBezTo>
                  <a:cubicBezTo>
                    <a:pt x="97" y="203"/>
                    <a:pt x="96" y="195"/>
                    <a:pt x="96" y="192"/>
                  </a:cubicBezTo>
                  <a:cubicBezTo>
                    <a:pt x="91" y="168"/>
                    <a:pt x="81" y="157"/>
                    <a:pt x="69" y="137"/>
                  </a:cubicBezTo>
                  <a:cubicBezTo>
                    <a:pt x="58" y="120"/>
                    <a:pt x="49" y="99"/>
                    <a:pt x="42" y="79"/>
                  </a:cubicBezTo>
                  <a:cubicBezTo>
                    <a:pt x="39" y="69"/>
                    <a:pt x="40" y="58"/>
                    <a:pt x="37" y="48"/>
                  </a:cubicBezTo>
                  <a:cubicBezTo>
                    <a:pt x="35" y="37"/>
                    <a:pt x="28" y="26"/>
                    <a:pt x="46" y="26"/>
                  </a:cubicBezTo>
                  <a:cubicBezTo>
                    <a:pt x="64" y="26"/>
                    <a:pt x="80" y="54"/>
                    <a:pt x="80" y="70"/>
                  </a:cubicBezTo>
                  <a:cubicBezTo>
                    <a:pt x="80" y="80"/>
                    <a:pt x="74" y="92"/>
                    <a:pt x="79" y="102"/>
                  </a:cubicBezTo>
                  <a:cubicBezTo>
                    <a:pt x="82" y="110"/>
                    <a:pt x="91" y="115"/>
                    <a:pt x="97" y="120"/>
                  </a:cubicBezTo>
                  <a:cubicBezTo>
                    <a:pt x="108" y="129"/>
                    <a:pt x="107" y="135"/>
                    <a:pt x="113" y="146"/>
                  </a:cubicBezTo>
                  <a:cubicBezTo>
                    <a:pt x="118" y="156"/>
                    <a:pt x="131" y="160"/>
                    <a:pt x="135" y="170"/>
                  </a:cubicBezTo>
                  <a:cubicBezTo>
                    <a:pt x="140" y="182"/>
                    <a:pt x="135" y="189"/>
                    <a:pt x="146" y="198"/>
                  </a:cubicBezTo>
                  <a:cubicBezTo>
                    <a:pt x="150" y="201"/>
                    <a:pt x="155" y="201"/>
                    <a:pt x="158" y="206"/>
                  </a:cubicBezTo>
                  <a:cubicBezTo>
                    <a:pt x="160" y="210"/>
                    <a:pt x="159" y="216"/>
                    <a:pt x="161" y="220"/>
                  </a:cubicBezTo>
                  <a:cubicBezTo>
                    <a:pt x="166" y="229"/>
                    <a:pt x="175" y="234"/>
                    <a:pt x="179" y="244"/>
                  </a:cubicBezTo>
                  <a:cubicBezTo>
                    <a:pt x="185" y="257"/>
                    <a:pt x="182" y="263"/>
                    <a:pt x="196" y="263"/>
                  </a:cubicBezTo>
                  <a:cubicBezTo>
                    <a:pt x="207" y="264"/>
                    <a:pt x="219" y="258"/>
                    <a:pt x="223" y="273"/>
                  </a:cubicBezTo>
                  <a:cubicBezTo>
                    <a:pt x="227" y="287"/>
                    <a:pt x="215" y="287"/>
                    <a:pt x="211" y="296"/>
                  </a:cubicBezTo>
                  <a:cubicBezTo>
                    <a:pt x="200" y="315"/>
                    <a:pt x="220" y="332"/>
                    <a:pt x="232" y="343"/>
                  </a:cubicBezTo>
                  <a:cubicBezTo>
                    <a:pt x="244" y="355"/>
                    <a:pt x="251" y="356"/>
                    <a:pt x="268" y="360"/>
                  </a:cubicBezTo>
                  <a:cubicBezTo>
                    <a:pt x="281" y="363"/>
                    <a:pt x="288" y="369"/>
                    <a:pt x="296" y="378"/>
                  </a:cubicBezTo>
                  <a:cubicBezTo>
                    <a:pt x="305" y="387"/>
                    <a:pt x="314" y="393"/>
                    <a:pt x="324" y="400"/>
                  </a:cubicBezTo>
                  <a:cubicBezTo>
                    <a:pt x="338" y="409"/>
                    <a:pt x="348" y="408"/>
                    <a:pt x="363" y="411"/>
                  </a:cubicBezTo>
                  <a:cubicBezTo>
                    <a:pt x="387" y="416"/>
                    <a:pt x="399" y="435"/>
                    <a:pt x="425" y="425"/>
                  </a:cubicBezTo>
                  <a:cubicBezTo>
                    <a:pt x="435" y="421"/>
                    <a:pt x="445" y="413"/>
                    <a:pt x="456" y="413"/>
                  </a:cubicBezTo>
                  <a:cubicBezTo>
                    <a:pt x="467" y="414"/>
                    <a:pt x="474" y="423"/>
                    <a:pt x="483" y="429"/>
                  </a:cubicBezTo>
                  <a:cubicBezTo>
                    <a:pt x="492" y="436"/>
                    <a:pt x="504" y="438"/>
                    <a:pt x="513" y="447"/>
                  </a:cubicBezTo>
                  <a:cubicBezTo>
                    <a:pt x="520" y="454"/>
                    <a:pt x="523" y="468"/>
                    <a:pt x="532" y="475"/>
                  </a:cubicBezTo>
                  <a:cubicBezTo>
                    <a:pt x="535" y="466"/>
                    <a:pt x="539" y="467"/>
                    <a:pt x="545" y="459"/>
                  </a:cubicBezTo>
                  <a:cubicBezTo>
                    <a:pt x="550" y="453"/>
                    <a:pt x="549" y="447"/>
                    <a:pt x="555" y="441"/>
                  </a:cubicBezTo>
                  <a:cubicBezTo>
                    <a:pt x="560" y="436"/>
                    <a:pt x="564" y="436"/>
                    <a:pt x="567" y="430"/>
                  </a:cubicBezTo>
                  <a:cubicBezTo>
                    <a:pt x="575" y="417"/>
                    <a:pt x="567" y="397"/>
                    <a:pt x="588" y="397"/>
                  </a:cubicBezTo>
                  <a:cubicBezTo>
                    <a:pt x="596" y="397"/>
                    <a:pt x="599" y="403"/>
                    <a:pt x="608" y="398"/>
                  </a:cubicBezTo>
                  <a:cubicBezTo>
                    <a:pt x="614" y="394"/>
                    <a:pt x="619" y="386"/>
                    <a:pt x="613" y="379"/>
                  </a:cubicBezTo>
                  <a:cubicBezTo>
                    <a:pt x="619" y="386"/>
                    <a:pt x="614" y="394"/>
                    <a:pt x="608" y="398"/>
                  </a:cubicBezTo>
                  <a:cubicBezTo>
                    <a:pt x="599" y="403"/>
                    <a:pt x="596" y="397"/>
                    <a:pt x="588" y="397"/>
                  </a:cubicBezTo>
                  <a:cubicBezTo>
                    <a:pt x="567" y="397"/>
                    <a:pt x="575" y="417"/>
                    <a:pt x="567" y="430"/>
                  </a:cubicBezTo>
                  <a:cubicBezTo>
                    <a:pt x="564" y="436"/>
                    <a:pt x="560" y="436"/>
                    <a:pt x="555" y="441"/>
                  </a:cubicBezTo>
                  <a:cubicBezTo>
                    <a:pt x="549" y="447"/>
                    <a:pt x="550" y="453"/>
                    <a:pt x="545" y="459"/>
                  </a:cubicBezTo>
                  <a:cubicBezTo>
                    <a:pt x="539" y="467"/>
                    <a:pt x="535" y="466"/>
                    <a:pt x="532" y="475"/>
                  </a:cubicBezTo>
                  <a:cubicBezTo>
                    <a:pt x="533" y="475"/>
                    <a:pt x="533" y="476"/>
                    <a:pt x="534" y="476"/>
                  </a:cubicBezTo>
                  <a:cubicBezTo>
                    <a:pt x="544" y="481"/>
                    <a:pt x="558" y="478"/>
                    <a:pt x="569" y="479"/>
                  </a:cubicBezTo>
                  <a:cubicBezTo>
                    <a:pt x="579" y="480"/>
                    <a:pt x="587" y="486"/>
                    <a:pt x="595" y="491"/>
                  </a:cubicBezTo>
                  <a:cubicBezTo>
                    <a:pt x="596" y="489"/>
                    <a:pt x="596" y="488"/>
                    <a:pt x="597" y="486"/>
                  </a:cubicBezTo>
                  <a:cubicBezTo>
                    <a:pt x="600" y="474"/>
                    <a:pt x="607" y="470"/>
                    <a:pt x="615" y="462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77" name="Freeform 1170"/>
            <p:cNvSpPr>
              <a:spLocks/>
            </p:cNvSpPr>
            <p:nvPr/>
          </p:nvSpPr>
          <p:spPr bwMode="auto">
            <a:xfrm>
              <a:off x="2797266" y="3224492"/>
              <a:ext cx="66223" cy="97528"/>
            </a:xfrm>
            <a:custGeom>
              <a:avLst/>
              <a:gdLst>
                <a:gd name="T0" fmla="*/ 86 w 86"/>
                <a:gd name="T1" fmla="*/ 121 h 126"/>
                <a:gd name="T2" fmla="*/ 71 w 86"/>
                <a:gd name="T3" fmla="*/ 80 h 126"/>
                <a:gd name="T4" fmla="*/ 66 w 86"/>
                <a:gd name="T5" fmla="*/ 52 h 126"/>
                <a:gd name="T6" fmla="*/ 74 w 86"/>
                <a:gd name="T7" fmla="*/ 40 h 126"/>
                <a:gd name="T8" fmla="*/ 74 w 86"/>
                <a:gd name="T9" fmla="*/ 24 h 126"/>
                <a:gd name="T10" fmla="*/ 78 w 86"/>
                <a:gd name="T11" fmla="*/ 0 h 126"/>
                <a:gd name="T12" fmla="*/ 59 w 86"/>
                <a:gd name="T13" fmla="*/ 9 h 126"/>
                <a:gd name="T14" fmla="*/ 38 w 86"/>
                <a:gd name="T15" fmla="*/ 35 h 126"/>
                <a:gd name="T16" fmla="*/ 9 w 86"/>
                <a:gd name="T17" fmla="*/ 52 h 126"/>
                <a:gd name="T18" fmla="*/ 0 w 86"/>
                <a:gd name="T19" fmla="*/ 72 h 126"/>
                <a:gd name="T20" fmla="*/ 13 w 86"/>
                <a:gd name="T21" fmla="*/ 80 h 126"/>
                <a:gd name="T22" fmla="*/ 12 w 86"/>
                <a:gd name="T23" fmla="*/ 87 h 126"/>
                <a:gd name="T24" fmla="*/ 24 w 86"/>
                <a:gd name="T25" fmla="*/ 111 h 126"/>
                <a:gd name="T26" fmla="*/ 51 w 86"/>
                <a:gd name="T27" fmla="*/ 123 h 126"/>
                <a:gd name="T28" fmla="*/ 55 w 86"/>
                <a:gd name="T29" fmla="*/ 126 h 126"/>
                <a:gd name="T30" fmla="*/ 68 w 86"/>
                <a:gd name="T31" fmla="*/ 122 h 126"/>
                <a:gd name="T32" fmla="*/ 86 w 86"/>
                <a:gd name="T33" fmla="*/ 121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6" h="126">
                  <a:moveTo>
                    <a:pt x="86" y="121"/>
                  </a:moveTo>
                  <a:cubicBezTo>
                    <a:pt x="78" y="109"/>
                    <a:pt x="75" y="92"/>
                    <a:pt x="71" y="80"/>
                  </a:cubicBezTo>
                  <a:cubicBezTo>
                    <a:pt x="68" y="69"/>
                    <a:pt x="60" y="65"/>
                    <a:pt x="66" y="52"/>
                  </a:cubicBezTo>
                  <a:cubicBezTo>
                    <a:pt x="68" y="47"/>
                    <a:pt x="72" y="45"/>
                    <a:pt x="74" y="40"/>
                  </a:cubicBezTo>
                  <a:cubicBezTo>
                    <a:pt x="75" y="35"/>
                    <a:pt x="73" y="29"/>
                    <a:pt x="74" y="24"/>
                  </a:cubicBezTo>
                  <a:cubicBezTo>
                    <a:pt x="74" y="14"/>
                    <a:pt x="77" y="7"/>
                    <a:pt x="78" y="0"/>
                  </a:cubicBezTo>
                  <a:cubicBezTo>
                    <a:pt x="72" y="2"/>
                    <a:pt x="65" y="5"/>
                    <a:pt x="59" y="9"/>
                  </a:cubicBezTo>
                  <a:cubicBezTo>
                    <a:pt x="49" y="17"/>
                    <a:pt x="46" y="27"/>
                    <a:pt x="38" y="35"/>
                  </a:cubicBezTo>
                  <a:cubicBezTo>
                    <a:pt x="29" y="44"/>
                    <a:pt x="16" y="42"/>
                    <a:pt x="9" y="52"/>
                  </a:cubicBezTo>
                  <a:cubicBezTo>
                    <a:pt x="4" y="58"/>
                    <a:pt x="2" y="65"/>
                    <a:pt x="0" y="72"/>
                  </a:cubicBezTo>
                  <a:cubicBezTo>
                    <a:pt x="4" y="75"/>
                    <a:pt x="8" y="78"/>
                    <a:pt x="13" y="80"/>
                  </a:cubicBezTo>
                  <a:cubicBezTo>
                    <a:pt x="13" y="82"/>
                    <a:pt x="12" y="86"/>
                    <a:pt x="12" y="87"/>
                  </a:cubicBezTo>
                  <a:cubicBezTo>
                    <a:pt x="15" y="102"/>
                    <a:pt x="9" y="103"/>
                    <a:pt x="24" y="111"/>
                  </a:cubicBezTo>
                  <a:cubicBezTo>
                    <a:pt x="33" y="115"/>
                    <a:pt x="42" y="118"/>
                    <a:pt x="51" y="123"/>
                  </a:cubicBezTo>
                  <a:cubicBezTo>
                    <a:pt x="52" y="124"/>
                    <a:pt x="54" y="125"/>
                    <a:pt x="55" y="126"/>
                  </a:cubicBezTo>
                  <a:cubicBezTo>
                    <a:pt x="59" y="124"/>
                    <a:pt x="64" y="123"/>
                    <a:pt x="68" y="122"/>
                  </a:cubicBezTo>
                  <a:cubicBezTo>
                    <a:pt x="77" y="122"/>
                    <a:pt x="82" y="122"/>
                    <a:pt x="86" y="121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78" name="Freeform 1171"/>
            <p:cNvSpPr>
              <a:spLocks/>
            </p:cNvSpPr>
            <p:nvPr/>
          </p:nvSpPr>
          <p:spPr bwMode="auto">
            <a:xfrm>
              <a:off x="2756328" y="3191983"/>
              <a:ext cx="103549" cy="87896"/>
            </a:xfrm>
            <a:custGeom>
              <a:avLst/>
              <a:gdLst>
                <a:gd name="T0" fmla="*/ 91 w 133"/>
                <a:gd name="T1" fmla="*/ 76 h 113"/>
                <a:gd name="T2" fmla="*/ 112 w 133"/>
                <a:gd name="T3" fmla="*/ 50 h 113"/>
                <a:gd name="T4" fmla="*/ 131 w 133"/>
                <a:gd name="T5" fmla="*/ 41 h 113"/>
                <a:gd name="T6" fmla="*/ 119 w 133"/>
                <a:gd name="T7" fmla="*/ 9 h 113"/>
                <a:gd name="T8" fmla="*/ 89 w 133"/>
                <a:gd name="T9" fmla="*/ 4 h 113"/>
                <a:gd name="T10" fmla="*/ 62 w 133"/>
                <a:gd name="T11" fmla="*/ 14 h 113"/>
                <a:gd name="T12" fmla="*/ 55 w 133"/>
                <a:gd name="T13" fmla="*/ 8 h 113"/>
                <a:gd name="T14" fmla="*/ 43 w 133"/>
                <a:gd name="T15" fmla="*/ 18 h 113"/>
                <a:gd name="T16" fmla="*/ 20 w 133"/>
                <a:gd name="T17" fmla="*/ 36 h 113"/>
                <a:gd name="T18" fmla="*/ 2 w 133"/>
                <a:gd name="T19" fmla="*/ 60 h 113"/>
                <a:gd name="T20" fmla="*/ 0 w 133"/>
                <a:gd name="T21" fmla="*/ 65 h 113"/>
                <a:gd name="T22" fmla="*/ 8 w 133"/>
                <a:gd name="T23" fmla="*/ 68 h 113"/>
                <a:gd name="T24" fmla="*/ 29 w 133"/>
                <a:gd name="T25" fmla="*/ 79 h 113"/>
                <a:gd name="T26" fmla="*/ 53 w 133"/>
                <a:gd name="T27" fmla="*/ 113 h 113"/>
                <a:gd name="T28" fmla="*/ 62 w 133"/>
                <a:gd name="T29" fmla="*/ 93 h 113"/>
                <a:gd name="T30" fmla="*/ 91 w 133"/>
                <a:gd name="T31" fmla="*/ 76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3" h="113">
                  <a:moveTo>
                    <a:pt x="91" y="76"/>
                  </a:moveTo>
                  <a:cubicBezTo>
                    <a:pt x="99" y="68"/>
                    <a:pt x="102" y="58"/>
                    <a:pt x="112" y="50"/>
                  </a:cubicBezTo>
                  <a:cubicBezTo>
                    <a:pt x="118" y="46"/>
                    <a:pt x="125" y="43"/>
                    <a:pt x="131" y="41"/>
                  </a:cubicBezTo>
                  <a:cubicBezTo>
                    <a:pt x="133" y="30"/>
                    <a:pt x="133" y="21"/>
                    <a:pt x="119" y="9"/>
                  </a:cubicBezTo>
                  <a:cubicBezTo>
                    <a:pt x="108" y="0"/>
                    <a:pt x="103" y="1"/>
                    <a:pt x="89" y="4"/>
                  </a:cubicBezTo>
                  <a:cubicBezTo>
                    <a:pt x="82" y="6"/>
                    <a:pt x="68" y="15"/>
                    <a:pt x="62" y="14"/>
                  </a:cubicBezTo>
                  <a:cubicBezTo>
                    <a:pt x="59" y="14"/>
                    <a:pt x="58" y="10"/>
                    <a:pt x="55" y="8"/>
                  </a:cubicBezTo>
                  <a:cubicBezTo>
                    <a:pt x="53" y="12"/>
                    <a:pt x="49" y="14"/>
                    <a:pt x="43" y="18"/>
                  </a:cubicBezTo>
                  <a:cubicBezTo>
                    <a:pt x="35" y="23"/>
                    <a:pt x="28" y="30"/>
                    <a:pt x="20" y="36"/>
                  </a:cubicBezTo>
                  <a:cubicBezTo>
                    <a:pt x="12" y="44"/>
                    <a:pt x="5" y="48"/>
                    <a:pt x="2" y="60"/>
                  </a:cubicBezTo>
                  <a:cubicBezTo>
                    <a:pt x="1" y="62"/>
                    <a:pt x="1" y="63"/>
                    <a:pt x="0" y="65"/>
                  </a:cubicBezTo>
                  <a:cubicBezTo>
                    <a:pt x="3" y="66"/>
                    <a:pt x="5" y="67"/>
                    <a:pt x="8" y="68"/>
                  </a:cubicBezTo>
                  <a:cubicBezTo>
                    <a:pt x="17" y="72"/>
                    <a:pt x="22" y="71"/>
                    <a:pt x="29" y="79"/>
                  </a:cubicBezTo>
                  <a:cubicBezTo>
                    <a:pt x="37" y="90"/>
                    <a:pt x="44" y="103"/>
                    <a:pt x="53" y="113"/>
                  </a:cubicBezTo>
                  <a:cubicBezTo>
                    <a:pt x="55" y="106"/>
                    <a:pt x="57" y="99"/>
                    <a:pt x="62" y="93"/>
                  </a:cubicBezTo>
                  <a:cubicBezTo>
                    <a:pt x="69" y="83"/>
                    <a:pt x="82" y="85"/>
                    <a:pt x="91" y="76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79" name="Freeform 1172"/>
            <p:cNvSpPr>
              <a:spLocks/>
            </p:cNvSpPr>
            <p:nvPr/>
          </p:nvSpPr>
          <p:spPr bwMode="auto">
            <a:xfrm>
              <a:off x="3129585" y="3683237"/>
              <a:ext cx="199873" cy="266096"/>
            </a:xfrm>
            <a:custGeom>
              <a:avLst/>
              <a:gdLst>
                <a:gd name="T0" fmla="*/ 79 w 257"/>
                <a:gd name="T1" fmla="*/ 325 h 344"/>
                <a:gd name="T2" fmla="*/ 105 w 257"/>
                <a:gd name="T3" fmla="*/ 311 h 344"/>
                <a:gd name="T4" fmla="*/ 135 w 257"/>
                <a:gd name="T5" fmla="*/ 316 h 344"/>
                <a:gd name="T6" fmla="*/ 158 w 257"/>
                <a:gd name="T7" fmla="*/ 302 h 344"/>
                <a:gd name="T8" fmla="*/ 188 w 257"/>
                <a:gd name="T9" fmla="*/ 305 h 344"/>
                <a:gd name="T10" fmla="*/ 218 w 257"/>
                <a:gd name="T11" fmla="*/ 254 h 344"/>
                <a:gd name="T12" fmla="*/ 246 w 257"/>
                <a:gd name="T13" fmla="*/ 238 h 344"/>
                <a:gd name="T14" fmla="*/ 254 w 257"/>
                <a:gd name="T15" fmla="*/ 206 h 344"/>
                <a:gd name="T16" fmla="*/ 244 w 257"/>
                <a:gd name="T17" fmla="*/ 194 h 344"/>
                <a:gd name="T18" fmla="*/ 243 w 257"/>
                <a:gd name="T19" fmla="*/ 179 h 344"/>
                <a:gd name="T20" fmla="*/ 226 w 257"/>
                <a:gd name="T21" fmla="*/ 155 h 344"/>
                <a:gd name="T22" fmla="*/ 197 w 257"/>
                <a:gd name="T23" fmla="*/ 158 h 344"/>
                <a:gd name="T24" fmla="*/ 197 w 257"/>
                <a:gd name="T25" fmla="*/ 96 h 344"/>
                <a:gd name="T26" fmla="*/ 168 w 257"/>
                <a:gd name="T27" fmla="*/ 84 h 344"/>
                <a:gd name="T28" fmla="*/ 148 w 257"/>
                <a:gd name="T29" fmla="*/ 69 h 344"/>
                <a:gd name="T30" fmla="*/ 118 w 257"/>
                <a:gd name="T31" fmla="*/ 63 h 344"/>
                <a:gd name="T32" fmla="*/ 95 w 257"/>
                <a:gd name="T33" fmla="*/ 40 h 344"/>
                <a:gd name="T34" fmla="*/ 90 w 257"/>
                <a:gd name="T35" fmla="*/ 9 h 344"/>
                <a:gd name="T36" fmla="*/ 65 w 257"/>
                <a:gd name="T37" fmla="*/ 11 h 344"/>
                <a:gd name="T38" fmla="*/ 35 w 257"/>
                <a:gd name="T39" fmla="*/ 29 h 344"/>
                <a:gd name="T40" fmla="*/ 10 w 257"/>
                <a:gd name="T41" fmla="*/ 40 h 344"/>
                <a:gd name="T42" fmla="*/ 16 w 257"/>
                <a:gd name="T43" fmla="*/ 83 h 344"/>
                <a:gd name="T44" fmla="*/ 9 w 257"/>
                <a:gd name="T45" fmla="*/ 135 h 344"/>
                <a:gd name="T46" fmla="*/ 15 w 257"/>
                <a:gd name="T47" fmla="*/ 160 h 344"/>
                <a:gd name="T48" fmla="*/ 5 w 257"/>
                <a:gd name="T49" fmla="*/ 180 h 344"/>
                <a:gd name="T50" fmla="*/ 1 w 257"/>
                <a:gd name="T51" fmla="*/ 202 h 344"/>
                <a:gd name="T52" fmla="*/ 2 w 257"/>
                <a:gd name="T53" fmla="*/ 201 h 344"/>
                <a:gd name="T54" fmla="*/ 14 w 257"/>
                <a:gd name="T55" fmla="*/ 244 h 344"/>
                <a:gd name="T56" fmla="*/ 18 w 257"/>
                <a:gd name="T57" fmla="*/ 271 h 344"/>
                <a:gd name="T58" fmla="*/ 15 w 257"/>
                <a:gd name="T59" fmla="*/ 297 h 344"/>
                <a:gd name="T60" fmla="*/ 30 w 257"/>
                <a:gd name="T61" fmla="*/ 323 h 344"/>
                <a:gd name="T62" fmla="*/ 47 w 257"/>
                <a:gd name="T63" fmla="*/ 335 h 344"/>
                <a:gd name="T64" fmla="*/ 49 w 257"/>
                <a:gd name="T65" fmla="*/ 343 h 344"/>
                <a:gd name="T66" fmla="*/ 53 w 257"/>
                <a:gd name="T67" fmla="*/ 344 h 344"/>
                <a:gd name="T68" fmla="*/ 79 w 257"/>
                <a:gd name="T69" fmla="*/ 325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57" h="344">
                  <a:moveTo>
                    <a:pt x="79" y="325"/>
                  </a:moveTo>
                  <a:cubicBezTo>
                    <a:pt x="85" y="320"/>
                    <a:pt x="98" y="314"/>
                    <a:pt x="105" y="311"/>
                  </a:cubicBezTo>
                  <a:cubicBezTo>
                    <a:pt x="117" y="306"/>
                    <a:pt x="124" y="315"/>
                    <a:pt x="135" y="316"/>
                  </a:cubicBezTo>
                  <a:cubicBezTo>
                    <a:pt x="148" y="317"/>
                    <a:pt x="149" y="306"/>
                    <a:pt x="158" y="302"/>
                  </a:cubicBezTo>
                  <a:cubicBezTo>
                    <a:pt x="168" y="297"/>
                    <a:pt x="180" y="310"/>
                    <a:pt x="188" y="305"/>
                  </a:cubicBezTo>
                  <a:cubicBezTo>
                    <a:pt x="198" y="297"/>
                    <a:pt x="187" y="240"/>
                    <a:pt x="218" y="254"/>
                  </a:cubicBezTo>
                  <a:cubicBezTo>
                    <a:pt x="226" y="243"/>
                    <a:pt x="232" y="238"/>
                    <a:pt x="246" y="238"/>
                  </a:cubicBezTo>
                  <a:cubicBezTo>
                    <a:pt x="249" y="228"/>
                    <a:pt x="257" y="218"/>
                    <a:pt x="254" y="206"/>
                  </a:cubicBezTo>
                  <a:cubicBezTo>
                    <a:pt x="252" y="201"/>
                    <a:pt x="245" y="198"/>
                    <a:pt x="244" y="194"/>
                  </a:cubicBezTo>
                  <a:cubicBezTo>
                    <a:pt x="242" y="189"/>
                    <a:pt x="245" y="183"/>
                    <a:pt x="243" y="179"/>
                  </a:cubicBezTo>
                  <a:cubicBezTo>
                    <a:pt x="242" y="173"/>
                    <a:pt x="231" y="157"/>
                    <a:pt x="226" y="155"/>
                  </a:cubicBezTo>
                  <a:cubicBezTo>
                    <a:pt x="216" y="152"/>
                    <a:pt x="205" y="167"/>
                    <a:pt x="197" y="158"/>
                  </a:cubicBezTo>
                  <a:cubicBezTo>
                    <a:pt x="187" y="146"/>
                    <a:pt x="205" y="112"/>
                    <a:pt x="197" y="96"/>
                  </a:cubicBezTo>
                  <a:cubicBezTo>
                    <a:pt x="191" y="85"/>
                    <a:pt x="178" y="88"/>
                    <a:pt x="168" y="84"/>
                  </a:cubicBezTo>
                  <a:cubicBezTo>
                    <a:pt x="160" y="81"/>
                    <a:pt x="155" y="73"/>
                    <a:pt x="148" y="69"/>
                  </a:cubicBezTo>
                  <a:cubicBezTo>
                    <a:pt x="139" y="64"/>
                    <a:pt x="128" y="66"/>
                    <a:pt x="118" y="63"/>
                  </a:cubicBezTo>
                  <a:cubicBezTo>
                    <a:pt x="108" y="59"/>
                    <a:pt x="99" y="50"/>
                    <a:pt x="95" y="40"/>
                  </a:cubicBezTo>
                  <a:cubicBezTo>
                    <a:pt x="90" y="29"/>
                    <a:pt x="99" y="18"/>
                    <a:pt x="90" y="9"/>
                  </a:cubicBezTo>
                  <a:cubicBezTo>
                    <a:pt x="81" y="0"/>
                    <a:pt x="74" y="5"/>
                    <a:pt x="65" y="11"/>
                  </a:cubicBezTo>
                  <a:cubicBezTo>
                    <a:pt x="55" y="18"/>
                    <a:pt x="45" y="25"/>
                    <a:pt x="35" y="29"/>
                  </a:cubicBezTo>
                  <a:cubicBezTo>
                    <a:pt x="27" y="33"/>
                    <a:pt x="18" y="38"/>
                    <a:pt x="10" y="40"/>
                  </a:cubicBezTo>
                  <a:cubicBezTo>
                    <a:pt x="5" y="54"/>
                    <a:pt x="9" y="71"/>
                    <a:pt x="16" y="83"/>
                  </a:cubicBezTo>
                  <a:cubicBezTo>
                    <a:pt x="28" y="106"/>
                    <a:pt x="11" y="114"/>
                    <a:pt x="9" y="135"/>
                  </a:cubicBezTo>
                  <a:cubicBezTo>
                    <a:pt x="9" y="145"/>
                    <a:pt x="13" y="151"/>
                    <a:pt x="15" y="160"/>
                  </a:cubicBezTo>
                  <a:cubicBezTo>
                    <a:pt x="18" y="175"/>
                    <a:pt x="13" y="169"/>
                    <a:pt x="5" y="180"/>
                  </a:cubicBezTo>
                  <a:cubicBezTo>
                    <a:pt x="0" y="187"/>
                    <a:pt x="1" y="194"/>
                    <a:pt x="1" y="202"/>
                  </a:cubicBezTo>
                  <a:cubicBezTo>
                    <a:pt x="1" y="202"/>
                    <a:pt x="2" y="201"/>
                    <a:pt x="2" y="201"/>
                  </a:cubicBezTo>
                  <a:cubicBezTo>
                    <a:pt x="25" y="197"/>
                    <a:pt x="17" y="232"/>
                    <a:pt x="14" y="244"/>
                  </a:cubicBezTo>
                  <a:cubicBezTo>
                    <a:pt x="12" y="256"/>
                    <a:pt x="16" y="260"/>
                    <a:pt x="18" y="271"/>
                  </a:cubicBezTo>
                  <a:cubicBezTo>
                    <a:pt x="21" y="281"/>
                    <a:pt x="14" y="289"/>
                    <a:pt x="15" y="297"/>
                  </a:cubicBezTo>
                  <a:cubicBezTo>
                    <a:pt x="16" y="305"/>
                    <a:pt x="27" y="315"/>
                    <a:pt x="30" y="323"/>
                  </a:cubicBezTo>
                  <a:cubicBezTo>
                    <a:pt x="34" y="333"/>
                    <a:pt x="34" y="338"/>
                    <a:pt x="47" y="335"/>
                  </a:cubicBezTo>
                  <a:cubicBezTo>
                    <a:pt x="48" y="338"/>
                    <a:pt x="49" y="341"/>
                    <a:pt x="49" y="343"/>
                  </a:cubicBezTo>
                  <a:cubicBezTo>
                    <a:pt x="50" y="343"/>
                    <a:pt x="52" y="344"/>
                    <a:pt x="53" y="344"/>
                  </a:cubicBezTo>
                  <a:cubicBezTo>
                    <a:pt x="70" y="344"/>
                    <a:pt x="68" y="334"/>
                    <a:pt x="79" y="325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80" name="Freeform 1173"/>
            <p:cNvSpPr>
              <a:spLocks/>
            </p:cNvSpPr>
            <p:nvPr/>
          </p:nvSpPr>
          <p:spPr bwMode="auto">
            <a:xfrm>
              <a:off x="2882754" y="3305164"/>
              <a:ext cx="102345" cy="62611"/>
            </a:xfrm>
            <a:custGeom>
              <a:avLst/>
              <a:gdLst>
                <a:gd name="T0" fmla="*/ 119 w 131"/>
                <a:gd name="T1" fmla="*/ 69 h 81"/>
                <a:gd name="T2" fmla="*/ 130 w 131"/>
                <a:gd name="T3" fmla="*/ 32 h 81"/>
                <a:gd name="T4" fmla="*/ 101 w 131"/>
                <a:gd name="T5" fmla="*/ 31 h 81"/>
                <a:gd name="T6" fmla="*/ 43 w 131"/>
                <a:gd name="T7" fmla="*/ 19 h 81"/>
                <a:gd name="T8" fmla="*/ 19 w 131"/>
                <a:gd name="T9" fmla="*/ 27 h 81"/>
                <a:gd name="T10" fmla="*/ 8 w 131"/>
                <a:gd name="T11" fmla="*/ 27 h 81"/>
                <a:gd name="T12" fmla="*/ 0 w 131"/>
                <a:gd name="T13" fmla="*/ 52 h 81"/>
                <a:gd name="T14" fmla="*/ 12 w 131"/>
                <a:gd name="T15" fmla="*/ 60 h 81"/>
                <a:gd name="T16" fmla="*/ 36 w 131"/>
                <a:gd name="T17" fmla="*/ 66 h 81"/>
                <a:gd name="T18" fmla="*/ 37 w 131"/>
                <a:gd name="T19" fmla="*/ 40 h 81"/>
                <a:gd name="T20" fmla="*/ 59 w 131"/>
                <a:gd name="T21" fmla="*/ 20 h 81"/>
                <a:gd name="T22" fmla="*/ 64 w 131"/>
                <a:gd name="T23" fmla="*/ 35 h 81"/>
                <a:gd name="T24" fmla="*/ 75 w 131"/>
                <a:gd name="T25" fmla="*/ 43 h 81"/>
                <a:gd name="T26" fmla="*/ 85 w 131"/>
                <a:gd name="T27" fmla="*/ 70 h 81"/>
                <a:gd name="T28" fmla="*/ 97 w 131"/>
                <a:gd name="T29" fmla="*/ 79 h 81"/>
                <a:gd name="T30" fmla="*/ 97 w 131"/>
                <a:gd name="T31" fmla="*/ 81 h 81"/>
                <a:gd name="T32" fmla="*/ 99 w 131"/>
                <a:gd name="T33" fmla="*/ 79 h 81"/>
                <a:gd name="T34" fmla="*/ 119 w 131"/>
                <a:gd name="T35" fmla="*/ 69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1" h="81">
                  <a:moveTo>
                    <a:pt x="119" y="69"/>
                  </a:moveTo>
                  <a:cubicBezTo>
                    <a:pt x="130" y="60"/>
                    <a:pt x="131" y="46"/>
                    <a:pt x="130" y="32"/>
                  </a:cubicBezTo>
                  <a:cubicBezTo>
                    <a:pt x="122" y="40"/>
                    <a:pt x="113" y="41"/>
                    <a:pt x="101" y="31"/>
                  </a:cubicBezTo>
                  <a:cubicBezTo>
                    <a:pt x="85" y="18"/>
                    <a:pt x="63" y="0"/>
                    <a:pt x="43" y="19"/>
                  </a:cubicBezTo>
                  <a:cubicBezTo>
                    <a:pt x="30" y="31"/>
                    <a:pt x="36" y="30"/>
                    <a:pt x="19" y="27"/>
                  </a:cubicBezTo>
                  <a:cubicBezTo>
                    <a:pt x="15" y="27"/>
                    <a:pt x="12" y="27"/>
                    <a:pt x="8" y="27"/>
                  </a:cubicBezTo>
                  <a:cubicBezTo>
                    <a:pt x="4" y="34"/>
                    <a:pt x="2" y="43"/>
                    <a:pt x="0" y="52"/>
                  </a:cubicBezTo>
                  <a:cubicBezTo>
                    <a:pt x="4" y="54"/>
                    <a:pt x="8" y="56"/>
                    <a:pt x="12" y="60"/>
                  </a:cubicBezTo>
                  <a:cubicBezTo>
                    <a:pt x="19" y="67"/>
                    <a:pt x="28" y="78"/>
                    <a:pt x="36" y="66"/>
                  </a:cubicBezTo>
                  <a:cubicBezTo>
                    <a:pt x="43" y="57"/>
                    <a:pt x="31" y="51"/>
                    <a:pt x="37" y="40"/>
                  </a:cubicBezTo>
                  <a:cubicBezTo>
                    <a:pt x="41" y="33"/>
                    <a:pt x="53" y="26"/>
                    <a:pt x="59" y="20"/>
                  </a:cubicBezTo>
                  <a:cubicBezTo>
                    <a:pt x="67" y="24"/>
                    <a:pt x="61" y="30"/>
                    <a:pt x="64" y="35"/>
                  </a:cubicBezTo>
                  <a:cubicBezTo>
                    <a:pt x="67" y="39"/>
                    <a:pt x="72" y="40"/>
                    <a:pt x="75" y="43"/>
                  </a:cubicBezTo>
                  <a:cubicBezTo>
                    <a:pt x="82" y="52"/>
                    <a:pt x="79" y="62"/>
                    <a:pt x="85" y="70"/>
                  </a:cubicBezTo>
                  <a:cubicBezTo>
                    <a:pt x="89" y="75"/>
                    <a:pt x="94" y="73"/>
                    <a:pt x="97" y="79"/>
                  </a:cubicBezTo>
                  <a:cubicBezTo>
                    <a:pt x="97" y="80"/>
                    <a:pt x="97" y="80"/>
                    <a:pt x="97" y="81"/>
                  </a:cubicBezTo>
                  <a:cubicBezTo>
                    <a:pt x="98" y="80"/>
                    <a:pt x="99" y="80"/>
                    <a:pt x="99" y="79"/>
                  </a:cubicBezTo>
                  <a:cubicBezTo>
                    <a:pt x="106" y="76"/>
                    <a:pt x="114" y="74"/>
                    <a:pt x="119" y="69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81" name="Freeform 1174"/>
            <p:cNvSpPr>
              <a:spLocks/>
            </p:cNvSpPr>
            <p:nvPr/>
          </p:nvSpPr>
          <p:spPr bwMode="auto">
            <a:xfrm>
              <a:off x="2881550" y="3506241"/>
              <a:ext cx="269708" cy="351584"/>
            </a:xfrm>
            <a:custGeom>
              <a:avLst/>
              <a:gdLst>
                <a:gd name="T0" fmla="*/ 327 w 350"/>
                <a:gd name="T1" fmla="*/ 408 h 454"/>
                <a:gd name="T2" fmla="*/ 337 w 350"/>
                <a:gd name="T3" fmla="*/ 388 h 454"/>
                <a:gd name="T4" fmla="*/ 331 w 350"/>
                <a:gd name="T5" fmla="*/ 363 h 454"/>
                <a:gd name="T6" fmla="*/ 338 w 350"/>
                <a:gd name="T7" fmla="*/ 311 h 454"/>
                <a:gd name="T8" fmla="*/ 332 w 350"/>
                <a:gd name="T9" fmla="*/ 268 h 454"/>
                <a:gd name="T10" fmla="*/ 330 w 350"/>
                <a:gd name="T11" fmla="*/ 268 h 454"/>
                <a:gd name="T12" fmla="*/ 301 w 350"/>
                <a:gd name="T13" fmla="*/ 262 h 454"/>
                <a:gd name="T14" fmla="*/ 287 w 350"/>
                <a:gd name="T15" fmla="*/ 243 h 454"/>
                <a:gd name="T16" fmla="*/ 280 w 350"/>
                <a:gd name="T17" fmla="*/ 222 h 454"/>
                <a:gd name="T18" fmla="*/ 269 w 350"/>
                <a:gd name="T19" fmla="*/ 230 h 454"/>
                <a:gd name="T20" fmla="*/ 257 w 350"/>
                <a:gd name="T21" fmla="*/ 229 h 454"/>
                <a:gd name="T22" fmla="*/ 232 w 350"/>
                <a:gd name="T23" fmla="*/ 218 h 454"/>
                <a:gd name="T24" fmla="*/ 224 w 350"/>
                <a:gd name="T25" fmla="*/ 191 h 454"/>
                <a:gd name="T26" fmla="*/ 217 w 350"/>
                <a:gd name="T27" fmla="*/ 161 h 454"/>
                <a:gd name="T28" fmla="*/ 226 w 350"/>
                <a:gd name="T29" fmla="*/ 153 h 454"/>
                <a:gd name="T30" fmla="*/ 226 w 350"/>
                <a:gd name="T31" fmla="*/ 141 h 454"/>
                <a:gd name="T32" fmla="*/ 235 w 350"/>
                <a:gd name="T33" fmla="*/ 118 h 454"/>
                <a:gd name="T34" fmla="*/ 261 w 350"/>
                <a:gd name="T35" fmla="*/ 104 h 454"/>
                <a:gd name="T36" fmla="*/ 302 w 350"/>
                <a:gd name="T37" fmla="*/ 73 h 454"/>
                <a:gd name="T38" fmla="*/ 311 w 350"/>
                <a:gd name="T39" fmla="*/ 55 h 454"/>
                <a:gd name="T40" fmla="*/ 274 w 350"/>
                <a:gd name="T41" fmla="*/ 52 h 454"/>
                <a:gd name="T42" fmla="*/ 227 w 350"/>
                <a:gd name="T43" fmla="*/ 43 h 454"/>
                <a:gd name="T44" fmla="*/ 197 w 350"/>
                <a:gd name="T45" fmla="*/ 8 h 454"/>
                <a:gd name="T46" fmla="*/ 169 w 350"/>
                <a:gd name="T47" fmla="*/ 0 h 454"/>
                <a:gd name="T48" fmla="*/ 165 w 350"/>
                <a:gd name="T49" fmla="*/ 47 h 454"/>
                <a:gd name="T50" fmla="*/ 112 w 350"/>
                <a:gd name="T51" fmla="*/ 68 h 454"/>
                <a:gd name="T52" fmla="*/ 95 w 350"/>
                <a:gd name="T53" fmla="*/ 111 h 454"/>
                <a:gd name="T54" fmla="*/ 62 w 350"/>
                <a:gd name="T55" fmla="*/ 100 h 454"/>
                <a:gd name="T56" fmla="*/ 52 w 350"/>
                <a:gd name="T57" fmla="*/ 87 h 454"/>
                <a:gd name="T58" fmla="*/ 51 w 350"/>
                <a:gd name="T59" fmla="*/ 65 h 454"/>
                <a:gd name="T60" fmla="*/ 31 w 350"/>
                <a:gd name="T61" fmla="*/ 56 h 454"/>
                <a:gd name="T62" fmla="*/ 25 w 350"/>
                <a:gd name="T63" fmla="*/ 64 h 454"/>
                <a:gd name="T64" fmla="*/ 3 w 350"/>
                <a:gd name="T65" fmla="*/ 83 h 454"/>
                <a:gd name="T66" fmla="*/ 11 w 350"/>
                <a:gd name="T67" fmla="*/ 112 h 454"/>
                <a:gd name="T68" fmla="*/ 15 w 350"/>
                <a:gd name="T69" fmla="*/ 127 h 454"/>
                <a:gd name="T70" fmla="*/ 29 w 350"/>
                <a:gd name="T71" fmla="*/ 133 h 454"/>
                <a:gd name="T72" fmla="*/ 101 w 350"/>
                <a:gd name="T73" fmla="*/ 237 h 454"/>
                <a:gd name="T74" fmla="*/ 119 w 350"/>
                <a:gd name="T75" fmla="*/ 262 h 454"/>
                <a:gd name="T76" fmla="*/ 126 w 350"/>
                <a:gd name="T77" fmla="*/ 293 h 454"/>
                <a:gd name="T78" fmla="*/ 156 w 350"/>
                <a:gd name="T79" fmla="*/ 340 h 454"/>
                <a:gd name="T80" fmla="*/ 209 w 350"/>
                <a:gd name="T81" fmla="*/ 375 h 454"/>
                <a:gd name="T82" fmla="*/ 252 w 350"/>
                <a:gd name="T83" fmla="*/ 404 h 454"/>
                <a:gd name="T84" fmla="*/ 284 w 350"/>
                <a:gd name="T85" fmla="*/ 434 h 454"/>
                <a:gd name="T86" fmla="*/ 292 w 350"/>
                <a:gd name="T87" fmla="*/ 452 h 454"/>
                <a:gd name="T88" fmla="*/ 292 w 350"/>
                <a:gd name="T89" fmla="*/ 454 h 454"/>
                <a:gd name="T90" fmla="*/ 323 w 350"/>
                <a:gd name="T91" fmla="*/ 430 h 454"/>
                <a:gd name="T92" fmla="*/ 327 w 350"/>
                <a:gd name="T93" fmla="*/ 408 h 4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50" h="454">
                  <a:moveTo>
                    <a:pt x="327" y="408"/>
                  </a:moveTo>
                  <a:cubicBezTo>
                    <a:pt x="335" y="397"/>
                    <a:pt x="340" y="403"/>
                    <a:pt x="337" y="388"/>
                  </a:cubicBezTo>
                  <a:cubicBezTo>
                    <a:pt x="335" y="379"/>
                    <a:pt x="331" y="373"/>
                    <a:pt x="331" y="363"/>
                  </a:cubicBezTo>
                  <a:cubicBezTo>
                    <a:pt x="333" y="342"/>
                    <a:pt x="350" y="334"/>
                    <a:pt x="338" y="311"/>
                  </a:cubicBezTo>
                  <a:cubicBezTo>
                    <a:pt x="331" y="299"/>
                    <a:pt x="327" y="282"/>
                    <a:pt x="332" y="268"/>
                  </a:cubicBezTo>
                  <a:cubicBezTo>
                    <a:pt x="331" y="268"/>
                    <a:pt x="331" y="268"/>
                    <a:pt x="330" y="268"/>
                  </a:cubicBezTo>
                  <a:cubicBezTo>
                    <a:pt x="323" y="269"/>
                    <a:pt x="308" y="264"/>
                    <a:pt x="301" y="262"/>
                  </a:cubicBezTo>
                  <a:cubicBezTo>
                    <a:pt x="290" y="259"/>
                    <a:pt x="288" y="256"/>
                    <a:pt x="287" y="243"/>
                  </a:cubicBezTo>
                  <a:cubicBezTo>
                    <a:pt x="287" y="234"/>
                    <a:pt x="293" y="220"/>
                    <a:pt x="280" y="222"/>
                  </a:cubicBezTo>
                  <a:cubicBezTo>
                    <a:pt x="275" y="222"/>
                    <a:pt x="273" y="228"/>
                    <a:pt x="269" y="230"/>
                  </a:cubicBezTo>
                  <a:cubicBezTo>
                    <a:pt x="262" y="232"/>
                    <a:pt x="265" y="230"/>
                    <a:pt x="257" y="229"/>
                  </a:cubicBezTo>
                  <a:cubicBezTo>
                    <a:pt x="245" y="229"/>
                    <a:pt x="236" y="231"/>
                    <a:pt x="232" y="218"/>
                  </a:cubicBezTo>
                  <a:cubicBezTo>
                    <a:pt x="229" y="208"/>
                    <a:pt x="228" y="200"/>
                    <a:pt x="224" y="191"/>
                  </a:cubicBezTo>
                  <a:cubicBezTo>
                    <a:pt x="221" y="184"/>
                    <a:pt x="214" y="169"/>
                    <a:pt x="217" y="161"/>
                  </a:cubicBezTo>
                  <a:cubicBezTo>
                    <a:pt x="219" y="156"/>
                    <a:pt x="224" y="157"/>
                    <a:pt x="226" y="153"/>
                  </a:cubicBezTo>
                  <a:cubicBezTo>
                    <a:pt x="229" y="147"/>
                    <a:pt x="225" y="147"/>
                    <a:pt x="226" y="141"/>
                  </a:cubicBezTo>
                  <a:cubicBezTo>
                    <a:pt x="227" y="133"/>
                    <a:pt x="231" y="125"/>
                    <a:pt x="235" y="118"/>
                  </a:cubicBezTo>
                  <a:cubicBezTo>
                    <a:pt x="243" y="107"/>
                    <a:pt x="249" y="108"/>
                    <a:pt x="261" y="104"/>
                  </a:cubicBezTo>
                  <a:cubicBezTo>
                    <a:pt x="282" y="96"/>
                    <a:pt x="290" y="93"/>
                    <a:pt x="302" y="73"/>
                  </a:cubicBezTo>
                  <a:cubicBezTo>
                    <a:pt x="306" y="67"/>
                    <a:pt x="309" y="61"/>
                    <a:pt x="311" y="55"/>
                  </a:cubicBezTo>
                  <a:cubicBezTo>
                    <a:pt x="300" y="51"/>
                    <a:pt x="285" y="50"/>
                    <a:pt x="274" y="52"/>
                  </a:cubicBezTo>
                  <a:cubicBezTo>
                    <a:pt x="257" y="56"/>
                    <a:pt x="242" y="50"/>
                    <a:pt x="227" y="43"/>
                  </a:cubicBezTo>
                  <a:cubicBezTo>
                    <a:pt x="209" y="35"/>
                    <a:pt x="210" y="17"/>
                    <a:pt x="197" y="8"/>
                  </a:cubicBezTo>
                  <a:cubicBezTo>
                    <a:pt x="191" y="4"/>
                    <a:pt x="179" y="0"/>
                    <a:pt x="169" y="0"/>
                  </a:cubicBezTo>
                  <a:cubicBezTo>
                    <a:pt x="177" y="15"/>
                    <a:pt x="179" y="33"/>
                    <a:pt x="165" y="47"/>
                  </a:cubicBezTo>
                  <a:cubicBezTo>
                    <a:pt x="151" y="60"/>
                    <a:pt x="129" y="60"/>
                    <a:pt x="112" y="68"/>
                  </a:cubicBezTo>
                  <a:cubicBezTo>
                    <a:pt x="89" y="78"/>
                    <a:pt x="104" y="94"/>
                    <a:pt x="95" y="111"/>
                  </a:cubicBezTo>
                  <a:cubicBezTo>
                    <a:pt x="82" y="135"/>
                    <a:pt x="71" y="107"/>
                    <a:pt x="62" y="100"/>
                  </a:cubicBezTo>
                  <a:cubicBezTo>
                    <a:pt x="53" y="93"/>
                    <a:pt x="51" y="101"/>
                    <a:pt x="52" y="87"/>
                  </a:cubicBezTo>
                  <a:cubicBezTo>
                    <a:pt x="52" y="78"/>
                    <a:pt x="57" y="74"/>
                    <a:pt x="51" y="65"/>
                  </a:cubicBezTo>
                  <a:cubicBezTo>
                    <a:pt x="47" y="60"/>
                    <a:pt x="40" y="57"/>
                    <a:pt x="31" y="56"/>
                  </a:cubicBezTo>
                  <a:cubicBezTo>
                    <a:pt x="31" y="58"/>
                    <a:pt x="29" y="60"/>
                    <a:pt x="25" y="64"/>
                  </a:cubicBezTo>
                  <a:cubicBezTo>
                    <a:pt x="17" y="71"/>
                    <a:pt x="6" y="69"/>
                    <a:pt x="3" y="83"/>
                  </a:cubicBezTo>
                  <a:cubicBezTo>
                    <a:pt x="0" y="95"/>
                    <a:pt x="8" y="102"/>
                    <a:pt x="11" y="112"/>
                  </a:cubicBezTo>
                  <a:cubicBezTo>
                    <a:pt x="13" y="118"/>
                    <a:pt x="10" y="122"/>
                    <a:pt x="15" y="127"/>
                  </a:cubicBezTo>
                  <a:cubicBezTo>
                    <a:pt x="18" y="130"/>
                    <a:pt x="25" y="131"/>
                    <a:pt x="29" y="133"/>
                  </a:cubicBezTo>
                  <a:cubicBezTo>
                    <a:pt x="63" y="159"/>
                    <a:pt x="71" y="208"/>
                    <a:pt x="101" y="237"/>
                  </a:cubicBezTo>
                  <a:cubicBezTo>
                    <a:pt x="109" y="245"/>
                    <a:pt x="115" y="251"/>
                    <a:pt x="119" y="262"/>
                  </a:cubicBezTo>
                  <a:cubicBezTo>
                    <a:pt x="124" y="272"/>
                    <a:pt x="123" y="282"/>
                    <a:pt x="126" y="293"/>
                  </a:cubicBezTo>
                  <a:cubicBezTo>
                    <a:pt x="130" y="308"/>
                    <a:pt x="144" y="328"/>
                    <a:pt x="156" y="340"/>
                  </a:cubicBezTo>
                  <a:cubicBezTo>
                    <a:pt x="172" y="357"/>
                    <a:pt x="186" y="369"/>
                    <a:pt x="209" y="375"/>
                  </a:cubicBezTo>
                  <a:cubicBezTo>
                    <a:pt x="226" y="379"/>
                    <a:pt x="239" y="391"/>
                    <a:pt x="252" y="404"/>
                  </a:cubicBezTo>
                  <a:cubicBezTo>
                    <a:pt x="262" y="413"/>
                    <a:pt x="277" y="423"/>
                    <a:pt x="284" y="434"/>
                  </a:cubicBezTo>
                  <a:cubicBezTo>
                    <a:pt x="287" y="440"/>
                    <a:pt x="291" y="446"/>
                    <a:pt x="292" y="452"/>
                  </a:cubicBezTo>
                  <a:cubicBezTo>
                    <a:pt x="292" y="453"/>
                    <a:pt x="292" y="453"/>
                    <a:pt x="292" y="454"/>
                  </a:cubicBezTo>
                  <a:cubicBezTo>
                    <a:pt x="302" y="447"/>
                    <a:pt x="309" y="432"/>
                    <a:pt x="323" y="430"/>
                  </a:cubicBezTo>
                  <a:cubicBezTo>
                    <a:pt x="323" y="422"/>
                    <a:pt x="322" y="415"/>
                    <a:pt x="327" y="408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82" name="Freeform 1175"/>
            <p:cNvSpPr>
              <a:spLocks/>
            </p:cNvSpPr>
            <p:nvPr/>
          </p:nvSpPr>
          <p:spPr bwMode="auto">
            <a:xfrm>
              <a:off x="2936936" y="3260614"/>
              <a:ext cx="232383" cy="288973"/>
            </a:xfrm>
            <a:custGeom>
              <a:avLst/>
              <a:gdLst>
                <a:gd name="T0" fmla="*/ 155 w 300"/>
                <a:gd name="T1" fmla="*/ 361 h 374"/>
                <a:gd name="T2" fmla="*/ 202 w 300"/>
                <a:gd name="T3" fmla="*/ 370 h 374"/>
                <a:gd name="T4" fmla="*/ 239 w 300"/>
                <a:gd name="T5" fmla="*/ 373 h 374"/>
                <a:gd name="T6" fmla="*/ 236 w 300"/>
                <a:gd name="T7" fmla="*/ 336 h 374"/>
                <a:gd name="T8" fmla="*/ 231 w 300"/>
                <a:gd name="T9" fmla="*/ 308 h 374"/>
                <a:gd name="T10" fmla="*/ 240 w 300"/>
                <a:gd name="T11" fmla="*/ 299 h 374"/>
                <a:gd name="T12" fmla="*/ 232 w 300"/>
                <a:gd name="T13" fmla="*/ 290 h 374"/>
                <a:gd name="T14" fmla="*/ 240 w 300"/>
                <a:gd name="T15" fmla="*/ 272 h 374"/>
                <a:gd name="T16" fmla="*/ 254 w 300"/>
                <a:gd name="T17" fmla="*/ 276 h 374"/>
                <a:gd name="T18" fmla="*/ 268 w 300"/>
                <a:gd name="T19" fmla="*/ 270 h 374"/>
                <a:gd name="T20" fmla="*/ 292 w 300"/>
                <a:gd name="T21" fmla="*/ 267 h 374"/>
                <a:gd name="T22" fmla="*/ 297 w 300"/>
                <a:gd name="T23" fmla="*/ 242 h 374"/>
                <a:gd name="T24" fmla="*/ 285 w 300"/>
                <a:gd name="T25" fmla="*/ 216 h 374"/>
                <a:gd name="T26" fmla="*/ 297 w 300"/>
                <a:gd name="T27" fmla="*/ 186 h 374"/>
                <a:gd name="T28" fmla="*/ 288 w 300"/>
                <a:gd name="T29" fmla="*/ 176 h 374"/>
                <a:gd name="T30" fmla="*/ 280 w 300"/>
                <a:gd name="T31" fmla="*/ 174 h 374"/>
                <a:gd name="T32" fmla="*/ 279 w 300"/>
                <a:gd name="T33" fmla="*/ 169 h 374"/>
                <a:gd name="T34" fmla="*/ 251 w 300"/>
                <a:gd name="T35" fmla="*/ 159 h 374"/>
                <a:gd name="T36" fmla="*/ 223 w 300"/>
                <a:gd name="T37" fmla="*/ 154 h 374"/>
                <a:gd name="T38" fmla="*/ 184 w 300"/>
                <a:gd name="T39" fmla="*/ 158 h 374"/>
                <a:gd name="T40" fmla="*/ 167 w 300"/>
                <a:gd name="T41" fmla="*/ 128 h 374"/>
                <a:gd name="T42" fmla="*/ 176 w 300"/>
                <a:gd name="T43" fmla="*/ 111 h 374"/>
                <a:gd name="T44" fmla="*/ 163 w 300"/>
                <a:gd name="T45" fmla="*/ 91 h 374"/>
                <a:gd name="T46" fmla="*/ 172 w 300"/>
                <a:gd name="T47" fmla="*/ 52 h 374"/>
                <a:gd name="T48" fmla="*/ 190 w 300"/>
                <a:gd name="T49" fmla="*/ 30 h 374"/>
                <a:gd name="T50" fmla="*/ 177 w 300"/>
                <a:gd name="T51" fmla="*/ 32 h 374"/>
                <a:gd name="T52" fmla="*/ 191 w 300"/>
                <a:gd name="T53" fmla="*/ 1 h 374"/>
                <a:gd name="T54" fmla="*/ 141 w 300"/>
                <a:gd name="T55" fmla="*/ 17 h 374"/>
                <a:gd name="T56" fmla="*/ 118 w 300"/>
                <a:gd name="T57" fmla="*/ 29 h 374"/>
                <a:gd name="T58" fmla="*/ 98 w 300"/>
                <a:gd name="T59" fmla="*/ 45 h 374"/>
                <a:gd name="T60" fmla="*/ 70 w 300"/>
                <a:gd name="T61" fmla="*/ 77 h 374"/>
                <a:gd name="T62" fmla="*/ 61 w 300"/>
                <a:gd name="T63" fmla="*/ 90 h 374"/>
                <a:gd name="T64" fmla="*/ 50 w 300"/>
                <a:gd name="T65" fmla="*/ 127 h 374"/>
                <a:gd name="T66" fmla="*/ 30 w 300"/>
                <a:gd name="T67" fmla="*/ 137 h 374"/>
                <a:gd name="T68" fmla="*/ 28 w 300"/>
                <a:gd name="T69" fmla="*/ 139 h 374"/>
                <a:gd name="T70" fmla="*/ 26 w 300"/>
                <a:gd name="T71" fmla="*/ 174 h 374"/>
                <a:gd name="T72" fmla="*/ 16 w 300"/>
                <a:gd name="T73" fmla="*/ 193 h 374"/>
                <a:gd name="T74" fmla="*/ 25 w 300"/>
                <a:gd name="T75" fmla="*/ 223 h 374"/>
                <a:gd name="T76" fmla="*/ 5 w 300"/>
                <a:gd name="T77" fmla="*/ 237 h 374"/>
                <a:gd name="T78" fmla="*/ 0 w 300"/>
                <a:gd name="T79" fmla="*/ 241 h 374"/>
                <a:gd name="T80" fmla="*/ 7 w 300"/>
                <a:gd name="T81" fmla="*/ 256 h 374"/>
                <a:gd name="T82" fmla="*/ 32 w 300"/>
                <a:gd name="T83" fmla="*/ 284 h 374"/>
                <a:gd name="T84" fmla="*/ 89 w 300"/>
                <a:gd name="T85" fmla="*/ 308 h 374"/>
                <a:gd name="T86" fmla="*/ 97 w 300"/>
                <a:gd name="T87" fmla="*/ 318 h 374"/>
                <a:gd name="T88" fmla="*/ 125 w 300"/>
                <a:gd name="T89" fmla="*/ 326 h 374"/>
                <a:gd name="T90" fmla="*/ 155 w 300"/>
                <a:gd name="T91" fmla="*/ 361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00" h="374">
                  <a:moveTo>
                    <a:pt x="155" y="361"/>
                  </a:moveTo>
                  <a:cubicBezTo>
                    <a:pt x="170" y="368"/>
                    <a:pt x="185" y="374"/>
                    <a:pt x="202" y="370"/>
                  </a:cubicBezTo>
                  <a:cubicBezTo>
                    <a:pt x="213" y="368"/>
                    <a:pt x="228" y="369"/>
                    <a:pt x="239" y="373"/>
                  </a:cubicBezTo>
                  <a:cubicBezTo>
                    <a:pt x="242" y="361"/>
                    <a:pt x="243" y="349"/>
                    <a:pt x="236" y="336"/>
                  </a:cubicBezTo>
                  <a:cubicBezTo>
                    <a:pt x="231" y="325"/>
                    <a:pt x="225" y="318"/>
                    <a:pt x="231" y="308"/>
                  </a:cubicBezTo>
                  <a:cubicBezTo>
                    <a:pt x="234" y="304"/>
                    <a:pt x="240" y="306"/>
                    <a:pt x="240" y="299"/>
                  </a:cubicBezTo>
                  <a:cubicBezTo>
                    <a:pt x="240" y="296"/>
                    <a:pt x="233" y="293"/>
                    <a:pt x="232" y="290"/>
                  </a:cubicBezTo>
                  <a:cubicBezTo>
                    <a:pt x="227" y="281"/>
                    <a:pt x="229" y="273"/>
                    <a:pt x="240" y="272"/>
                  </a:cubicBezTo>
                  <a:cubicBezTo>
                    <a:pt x="246" y="271"/>
                    <a:pt x="250" y="276"/>
                    <a:pt x="254" y="276"/>
                  </a:cubicBezTo>
                  <a:cubicBezTo>
                    <a:pt x="261" y="276"/>
                    <a:pt x="263" y="273"/>
                    <a:pt x="268" y="270"/>
                  </a:cubicBezTo>
                  <a:cubicBezTo>
                    <a:pt x="274" y="268"/>
                    <a:pt x="284" y="265"/>
                    <a:pt x="292" y="267"/>
                  </a:cubicBezTo>
                  <a:cubicBezTo>
                    <a:pt x="295" y="257"/>
                    <a:pt x="300" y="253"/>
                    <a:pt x="297" y="242"/>
                  </a:cubicBezTo>
                  <a:cubicBezTo>
                    <a:pt x="294" y="231"/>
                    <a:pt x="285" y="227"/>
                    <a:pt x="285" y="216"/>
                  </a:cubicBezTo>
                  <a:cubicBezTo>
                    <a:pt x="284" y="205"/>
                    <a:pt x="297" y="197"/>
                    <a:pt x="297" y="186"/>
                  </a:cubicBezTo>
                  <a:cubicBezTo>
                    <a:pt x="297" y="176"/>
                    <a:pt x="294" y="181"/>
                    <a:pt x="288" y="176"/>
                  </a:cubicBezTo>
                  <a:cubicBezTo>
                    <a:pt x="286" y="174"/>
                    <a:pt x="283" y="176"/>
                    <a:pt x="280" y="174"/>
                  </a:cubicBezTo>
                  <a:cubicBezTo>
                    <a:pt x="278" y="173"/>
                    <a:pt x="281" y="170"/>
                    <a:pt x="279" y="169"/>
                  </a:cubicBezTo>
                  <a:cubicBezTo>
                    <a:pt x="268" y="159"/>
                    <a:pt x="265" y="160"/>
                    <a:pt x="251" y="159"/>
                  </a:cubicBezTo>
                  <a:cubicBezTo>
                    <a:pt x="241" y="158"/>
                    <a:pt x="233" y="154"/>
                    <a:pt x="223" y="154"/>
                  </a:cubicBezTo>
                  <a:cubicBezTo>
                    <a:pt x="210" y="153"/>
                    <a:pt x="197" y="160"/>
                    <a:pt x="184" y="158"/>
                  </a:cubicBezTo>
                  <a:cubicBezTo>
                    <a:pt x="187" y="142"/>
                    <a:pt x="163" y="148"/>
                    <a:pt x="167" y="128"/>
                  </a:cubicBezTo>
                  <a:cubicBezTo>
                    <a:pt x="169" y="121"/>
                    <a:pt x="176" y="118"/>
                    <a:pt x="176" y="111"/>
                  </a:cubicBezTo>
                  <a:cubicBezTo>
                    <a:pt x="176" y="103"/>
                    <a:pt x="167" y="96"/>
                    <a:pt x="163" y="91"/>
                  </a:cubicBezTo>
                  <a:cubicBezTo>
                    <a:pt x="151" y="76"/>
                    <a:pt x="162" y="65"/>
                    <a:pt x="172" y="52"/>
                  </a:cubicBezTo>
                  <a:cubicBezTo>
                    <a:pt x="178" y="44"/>
                    <a:pt x="184" y="37"/>
                    <a:pt x="190" y="30"/>
                  </a:cubicBezTo>
                  <a:cubicBezTo>
                    <a:pt x="186" y="31"/>
                    <a:pt x="181" y="31"/>
                    <a:pt x="177" y="32"/>
                  </a:cubicBezTo>
                  <a:cubicBezTo>
                    <a:pt x="175" y="18"/>
                    <a:pt x="196" y="15"/>
                    <a:pt x="191" y="1"/>
                  </a:cubicBezTo>
                  <a:cubicBezTo>
                    <a:pt x="171" y="0"/>
                    <a:pt x="159" y="10"/>
                    <a:pt x="141" y="17"/>
                  </a:cubicBezTo>
                  <a:cubicBezTo>
                    <a:pt x="133" y="20"/>
                    <a:pt x="124" y="23"/>
                    <a:pt x="118" y="29"/>
                  </a:cubicBezTo>
                  <a:cubicBezTo>
                    <a:pt x="110" y="37"/>
                    <a:pt x="109" y="41"/>
                    <a:pt x="98" y="45"/>
                  </a:cubicBezTo>
                  <a:cubicBezTo>
                    <a:pt x="80" y="52"/>
                    <a:pt x="78" y="60"/>
                    <a:pt x="70" y="77"/>
                  </a:cubicBezTo>
                  <a:cubicBezTo>
                    <a:pt x="67" y="82"/>
                    <a:pt x="64" y="87"/>
                    <a:pt x="61" y="90"/>
                  </a:cubicBezTo>
                  <a:cubicBezTo>
                    <a:pt x="62" y="104"/>
                    <a:pt x="61" y="118"/>
                    <a:pt x="50" y="127"/>
                  </a:cubicBezTo>
                  <a:cubicBezTo>
                    <a:pt x="45" y="132"/>
                    <a:pt x="37" y="134"/>
                    <a:pt x="30" y="137"/>
                  </a:cubicBezTo>
                  <a:cubicBezTo>
                    <a:pt x="30" y="138"/>
                    <a:pt x="29" y="138"/>
                    <a:pt x="28" y="139"/>
                  </a:cubicBezTo>
                  <a:cubicBezTo>
                    <a:pt x="31" y="147"/>
                    <a:pt x="28" y="166"/>
                    <a:pt x="26" y="174"/>
                  </a:cubicBezTo>
                  <a:cubicBezTo>
                    <a:pt x="24" y="180"/>
                    <a:pt x="17" y="186"/>
                    <a:pt x="16" y="193"/>
                  </a:cubicBezTo>
                  <a:cubicBezTo>
                    <a:pt x="14" y="204"/>
                    <a:pt x="28" y="213"/>
                    <a:pt x="25" y="223"/>
                  </a:cubicBezTo>
                  <a:cubicBezTo>
                    <a:pt x="22" y="232"/>
                    <a:pt x="12" y="232"/>
                    <a:pt x="5" y="237"/>
                  </a:cubicBezTo>
                  <a:cubicBezTo>
                    <a:pt x="3" y="238"/>
                    <a:pt x="2" y="239"/>
                    <a:pt x="0" y="241"/>
                  </a:cubicBezTo>
                  <a:cubicBezTo>
                    <a:pt x="3" y="245"/>
                    <a:pt x="5" y="251"/>
                    <a:pt x="7" y="256"/>
                  </a:cubicBezTo>
                  <a:cubicBezTo>
                    <a:pt x="13" y="266"/>
                    <a:pt x="23" y="276"/>
                    <a:pt x="32" y="284"/>
                  </a:cubicBezTo>
                  <a:cubicBezTo>
                    <a:pt x="50" y="302"/>
                    <a:pt x="74" y="291"/>
                    <a:pt x="89" y="308"/>
                  </a:cubicBezTo>
                  <a:cubicBezTo>
                    <a:pt x="92" y="311"/>
                    <a:pt x="95" y="315"/>
                    <a:pt x="97" y="318"/>
                  </a:cubicBezTo>
                  <a:cubicBezTo>
                    <a:pt x="107" y="318"/>
                    <a:pt x="119" y="322"/>
                    <a:pt x="125" y="326"/>
                  </a:cubicBezTo>
                  <a:cubicBezTo>
                    <a:pt x="138" y="335"/>
                    <a:pt x="137" y="353"/>
                    <a:pt x="155" y="361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83" name="Freeform 1176"/>
            <p:cNvSpPr>
              <a:spLocks/>
            </p:cNvSpPr>
            <p:nvPr/>
          </p:nvSpPr>
          <p:spPr bwMode="auto">
            <a:xfrm>
              <a:off x="3271663" y="3362959"/>
              <a:ext cx="62611" cy="119201"/>
            </a:xfrm>
            <a:custGeom>
              <a:avLst/>
              <a:gdLst>
                <a:gd name="T0" fmla="*/ 20 w 81"/>
                <a:gd name="T1" fmla="*/ 25 h 154"/>
                <a:gd name="T2" fmla="*/ 5 w 81"/>
                <a:gd name="T3" fmla="*/ 38 h 154"/>
                <a:gd name="T4" fmla="*/ 16 w 81"/>
                <a:gd name="T5" fmla="*/ 68 h 154"/>
                <a:gd name="T6" fmla="*/ 15 w 81"/>
                <a:gd name="T7" fmla="*/ 72 h 154"/>
                <a:gd name="T8" fmla="*/ 20 w 81"/>
                <a:gd name="T9" fmla="*/ 112 h 154"/>
                <a:gd name="T10" fmla="*/ 25 w 81"/>
                <a:gd name="T11" fmla="*/ 151 h 154"/>
                <a:gd name="T12" fmla="*/ 48 w 81"/>
                <a:gd name="T13" fmla="*/ 135 h 154"/>
                <a:gd name="T14" fmla="*/ 69 w 81"/>
                <a:gd name="T15" fmla="*/ 125 h 154"/>
                <a:gd name="T16" fmla="*/ 43 w 81"/>
                <a:gd name="T17" fmla="*/ 82 h 154"/>
                <a:gd name="T18" fmla="*/ 58 w 81"/>
                <a:gd name="T19" fmla="*/ 61 h 154"/>
                <a:gd name="T20" fmla="*/ 73 w 81"/>
                <a:gd name="T21" fmla="*/ 35 h 154"/>
                <a:gd name="T22" fmla="*/ 81 w 81"/>
                <a:gd name="T23" fmla="*/ 27 h 154"/>
                <a:gd name="T24" fmla="*/ 59 w 81"/>
                <a:gd name="T25" fmla="*/ 23 h 154"/>
                <a:gd name="T26" fmla="*/ 36 w 81"/>
                <a:gd name="T27" fmla="*/ 9 h 154"/>
                <a:gd name="T28" fmla="*/ 23 w 81"/>
                <a:gd name="T29" fmla="*/ 0 h 154"/>
                <a:gd name="T30" fmla="*/ 21 w 81"/>
                <a:gd name="T31" fmla="*/ 6 h 154"/>
                <a:gd name="T32" fmla="*/ 20 w 81"/>
                <a:gd name="T33" fmla="*/ 25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1" h="154">
                  <a:moveTo>
                    <a:pt x="20" y="25"/>
                  </a:moveTo>
                  <a:cubicBezTo>
                    <a:pt x="17" y="31"/>
                    <a:pt x="8" y="32"/>
                    <a:pt x="5" y="38"/>
                  </a:cubicBezTo>
                  <a:cubicBezTo>
                    <a:pt x="1" y="49"/>
                    <a:pt x="18" y="55"/>
                    <a:pt x="16" y="68"/>
                  </a:cubicBezTo>
                  <a:cubicBezTo>
                    <a:pt x="16" y="69"/>
                    <a:pt x="16" y="71"/>
                    <a:pt x="15" y="72"/>
                  </a:cubicBezTo>
                  <a:cubicBezTo>
                    <a:pt x="31" y="75"/>
                    <a:pt x="26" y="102"/>
                    <a:pt x="20" y="112"/>
                  </a:cubicBezTo>
                  <a:cubicBezTo>
                    <a:pt x="16" y="121"/>
                    <a:pt x="0" y="154"/>
                    <a:pt x="25" y="151"/>
                  </a:cubicBezTo>
                  <a:cubicBezTo>
                    <a:pt x="32" y="150"/>
                    <a:pt x="40" y="137"/>
                    <a:pt x="48" y="135"/>
                  </a:cubicBezTo>
                  <a:cubicBezTo>
                    <a:pt x="57" y="132"/>
                    <a:pt x="70" y="140"/>
                    <a:pt x="69" y="125"/>
                  </a:cubicBezTo>
                  <a:cubicBezTo>
                    <a:pt x="68" y="108"/>
                    <a:pt x="43" y="102"/>
                    <a:pt x="43" y="82"/>
                  </a:cubicBezTo>
                  <a:cubicBezTo>
                    <a:pt x="43" y="67"/>
                    <a:pt x="50" y="68"/>
                    <a:pt x="58" y="61"/>
                  </a:cubicBezTo>
                  <a:cubicBezTo>
                    <a:pt x="66" y="54"/>
                    <a:pt x="68" y="43"/>
                    <a:pt x="73" y="35"/>
                  </a:cubicBezTo>
                  <a:cubicBezTo>
                    <a:pt x="75" y="32"/>
                    <a:pt x="78" y="29"/>
                    <a:pt x="81" y="27"/>
                  </a:cubicBezTo>
                  <a:cubicBezTo>
                    <a:pt x="74" y="25"/>
                    <a:pt x="67" y="24"/>
                    <a:pt x="59" y="23"/>
                  </a:cubicBezTo>
                  <a:cubicBezTo>
                    <a:pt x="45" y="21"/>
                    <a:pt x="46" y="18"/>
                    <a:pt x="36" y="9"/>
                  </a:cubicBezTo>
                  <a:cubicBezTo>
                    <a:pt x="33" y="6"/>
                    <a:pt x="28" y="3"/>
                    <a:pt x="23" y="0"/>
                  </a:cubicBezTo>
                  <a:cubicBezTo>
                    <a:pt x="22" y="2"/>
                    <a:pt x="22" y="4"/>
                    <a:pt x="21" y="6"/>
                  </a:cubicBezTo>
                  <a:cubicBezTo>
                    <a:pt x="21" y="13"/>
                    <a:pt x="23" y="20"/>
                    <a:pt x="20" y="25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84" name="Freeform 1177"/>
            <p:cNvSpPr>
              <a:spLocks/>
            </p:cNvSpPr>
            <p:nvPr/>
          </p:nvSpPr>
          <p:spPr bwMode="auto">
            <a:xfrm>
              <a:off x="3053730" y="3277471"/>
              <a:ext cx="235995" cy="208301"/>
            </a:xfrm>
            <a:custGeom>
              <a:avLst/>
              <a:gdLst>
                <a:gd name="T0" fmla="*/ 297 w 305"/>
                <a:gd name="T1" fmla="*/ 183 h 270"/>
                <a:gd name="T2" fmla="*/ 298 w 305"/>
                <a:gd name="T3" fmla="*/ 179 h 270"/>
                <a:gd name="T4" fmla="*/ 287 w 305"/>
                <a:gd name="T5" fmla="*/ 149 h 270"/>
                <a:gd name="T6" fmla="*/ 302 w 305"/>
                <a:gd name="T7" fmla="*/ 136 h 270"/>
                <a:gd name="T8" fmla="*/ 303 w 305"/>
                <a:gd name="T9" fmla="*/ 117 h 270"/>
                <a:gd name="T10" fmla="*/ 305 w 305"/>
                <a:gd name="T11" fmla="*/ 111 h 270"/>
                <a:gd name="T12" fmla="*/ 291 w 305"/>
                <a:gd name="T13" fmla="*/ 79 h 270"/>
                <a:gd name="T14" fmla="*/ 277 w 305"/>
                <a:gd name="T15" fmla="*/ 60 h 270"/>
                <a:gd name="T16" fmla="*/ 278 w 305"/>
                <a:gd name="T17" fmla="*/ 47 h 270"/>
                <a:gd name="T18" fmla="*/ 267 w 305"/>
                <a:gd name="T19" fmla="*/ 39 h 270"/>
                <a:gd name="T20" fmla="*/ 240 w 305"/>
                <a:gd name="T21" fmla="*/ 24 h 270"/>
                <a:gd name="T22" fmla="*/ 220 w 305"/>
                <a:gd name="T23" fmla="*/ 35 h 270"/>
                <a:gd name="T24" fmla="*/ 192 w 305"/>
                <a:gd name="T25" fmla="*/ 34 h 270"/>
                <a:gd name="T26" fmla="*/ 164 w 305"/>
                <a:gd name="T27" fmla="*/ 30 h 270"/>
                <a:gd name="T28" fmla="*/ 144 w 305"/>
                <a:gd name="T29" fmla="*/ 17 h 270"/>
                <a:gd name="T30" fmla="*/ 121 w 305"/>
                <a:gd name="T31" fmla="*/ 31 h 270"/>
                <a:gd name="T32" fmla="*/ 87 w 305"/>
                <a:gd name="T33" fmla="*/ 6 h 270"/>
                <a:gd name="T34" fmla="*/ 39 w 305"/>
                <a:gd name="T35" fmla="*/ 9 h 270"/>
                <a:gd name="T36" fmla="*/ 21 w 305"/>
                <a:gd name="T37" fmla="*/ 31 h 270"/>
                <a:gd name="T38" fmla="*/ 12 w 305"/>
                <a:gd name="T39" fmla="*/ 70 h 270"/>
                <a:gd name="T40" fmla="*/ 25 w 305"/>
                <a:gd name="T41" fmla="*/ 90 h 270"/>
                <a:gd name="T42" fmla="*/ 16 w 305"/>
                <a:gd name="T43" fmla="*/ 107 h 270"/>
                <a:gd name="T44" fmla="*/ 33 w 305"/>
                <a:gd name="T45" fmla="*/ 137 h 270"/>
                <a:gd name="T46" fmla="*/ 72 w 305"/>
                <a:gd name="T47" fmla="*/ 133 h 270"/>
                <a:gd name="T48" fmla="*/ 100 w 305"/>
                <a:gd name="T49" fmla="*/ 138 h 270"/>
                <a:gd name="T50" fmla="*/ 128 w 305"/>
                <a:gd name="T51" fmla="*/ 148 h 270"/>
                <a:gd name="T52" fmla="*/ 129 w 305"/>
                <a:gd name="T53" fmla="*/ 153 h 270"/>
                <a:gd name="T54" fmla="*/ 137 w 305"/>
                <a:gd name="T55" fmla="*/ 155 h 270"/>
                <a:gd name="T56" fmla="*/ 146 w 305"/>
                <a:gd name="T57" fmla="*/ 165 h 270"/>
                <a:gd name="T58" fmla="*/ 134 w 305"/>
                <a:gd name="T59" fmla="*/ 195 h 270"/>
                <a:gd name="T60" fmla="*/ 146 w 305"/>
                <a:gd name="T61" fmla="*/ 221 h 270"/>
                <a:gd name="T62" fmla="*/ 141 w 305"/>
                <a:gd name="T63" fmla="*/ 246 h 270"/>
                <a:gd name="T64" fmla="*/ 145 w 305"/>
                <a:gd name="T65" fmla="*/ 247 h 270"/>
                <a:gd name="T66" fmla="*/ 168 w 305"/>
                <a:gd name="T67" fmla="*/ 266 h 270"/>
                <a:gd name="T68" fmla="*/ 194 w 305"/>
                <a:gd name="T69" fmla="*/ 264 h 270"/>
                <a:gd name="T70" fmla="*/ 221 w 305"/>
                <a:gd name="T71" fmla="*/ 252 h 270"/>
                <a:gd name="T72" fmla="*/ 209 w 305"/>
                <a:gd name="T73" fmla="*/ 193 h 270"/>
                <a:gd name="T74" fmla="*/ 233 w 305"/>
                <a:gd name="T75" fmla="*/ 199 h 270"/>
                <a:gd name="T76" fmla="*/ 253 w 305"/>
                <a:gd name="T77" fmla="*/ 201 h 270"/>
                <a:gd name="T78" fmla="*/ 295 w 305"/>
                <a:gd name="T79" fmla="*/ 183 h 270"/>
                <a:gd name="T80" fmla="*/ 297 w 305"/>
                <a:gd name="T81" fmla="*/ 183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05" h="270">
                  <a:moveTo>
                    <a:pt x="297" y="183"/>
                  </a:moveTo>
                  <a:cubicBezTo>
                    <a:pt x="298" y="182"/>
                    <a:pt x="298" y="180"/>
                    <a:pt x="298" y="179"/>
                  </a:cubicBezTo>
                  <a:cubicBezTo>
                    <a:pt x="300" y="166"/>
                    <a:pt x="283" y="160"/>
                    <a:pt x="287" y="149"/>
                  </a:cubicBezTo>
                  <a:cubicBezTo>
                    <a:pt x="290" y="143"/>
                    <a:pt x="299" y="142"/>
                    <a:pt x="302" y="136"/>
                  </a:cubicBezTo>
                  <a:cubicBezTo>
                    <a:pt x="305" y="131"/>
                    <a:pt x="303" y="124"/>
                    <a:pt x="303" y="117"/>
                  </a:cubicBezTo>
                  <a:cubicBezTo>
                    <a:pt x="304" y="115"/>
                    <a:pt x="304" y="113"/>
                    <a:pt x="305" y="111"/>
                  </a:cubicBezTo>
                  <a:cubicBezTo>
                    <a:pt x="294" y="104"/>
                    <a:pt x="283" y="95"/>
                    <a:pt x="291" y="79"/>
                  </a:cubicBezTo>
                  <a:cubicBezTo>
                    <a:pt x="286" y="75"/>
                    <a:pt x="279" y="67"/>
                    <a:pt x="277" y="60"/>
                  </a:cubicBezTo>
                  <a:cubicBezTo>
                    <a:pt x="276" y="56"/>
                    <a:pt x="280" y="52"/>
                    <a:pt x="278" y="47"/>
                  </a:cubicBezTo>
                  <a:cubicBezTo>
                    <a:pt x="276" y="43"/>
                    <a:pt x="270" y="42"/>
                    <a:pt x="267" y="39"/>
                  </a:cubicBezTo>
                  <a:cubicBezTo>
                    <a:pt x="259" y="30"/>
                    <a:pt x="254" y="18"/>
                    <a:pt x="240" y="24"/>
                  </a:cubicBezTo>
                  <a:cubicBezTo>
                    <a:pt x="231" y="28"/>
                    <a:pt x="231" y="34"/>
                    <a:pt x="220" y="35"/>
                  </a:cubicBezTo>
                  <a:cubicBezTo>
                    <a:pt x="211" y="35"/>
                    <a:pt x="201" y="33"/>
                    <a:pt x="192" y="34"/>
                  </a:cubicBezTo>
                  <a:cubicBezTo>
                    <a:pt x="181" y="35"/>
                    <a:pt x="172" y="37"/>
                    <a:pt x="164" y="30"/>
                  </a:cubicBezTo>
                  <a:cubicBezTo>
                    <a:pt x="154" y="22"/>
                    <a:pt x="157" y="13"/>
                    <a:pt x="144" y="17"/>
                  </a:cubicBezTo>
                  <a:cubicBezTo>
                    <a:pt x="135" y="20"/>
                    <a:pt x="130" y="31"/>
                    <a:pt x="121" y="31"/>
                  </a:cubicBezTo>
                  <a:cubicBezTo>
                    <a:pt x="119" y="17"/>
                    <a:pt x="100" y="10"/>
                    <a:pt x="87" y="6"/>
                  </a:cubicBezTo>
                  <a:cubicBezTo>
                    <a:pt x="72" y="0"/>
                    <a:pt x="55" y="6"/>
                    <a:pt x="39" y="9"/>
                  </a:cubicBezTo>
                  <a:cubicBezTo>
                    <a:pt x="33" y="16"/>
                    <a:pt x="27" y="23"/>
                    <a:pt x="21" y="31"/>
                  </a:cubicBezTo>
                  <a:cubicBezTo>
                    <a:pt x="11" y="44"/>
                    <a:pt x="0" y="55"/>
                    <a:pt x="12" y="70"/>
                  </a:cubicBezTo>
                  <a:cubicBezTo>
                    <a:pt x="16" y="75"/>
                    <a:pt x="25" y="82"/>
                    <a:pt x="25" y="90"/>
                  </a:cubicBezTo>
                  <a:cubicBezTo>
                    <a:pt x="25" y="97"/>
                    <a:pt x="18" y="100"/>
                    <a:pt x="16" y="107"/>
                  </a:cubicBezTo>
                  <a:cubicBezTo>
                    <a:pt x="12" y="127"/>
                    <a:pt x="36" y="121"/>
                    <a:pt x="33" y="137"/>
                  </a:cubicBezTo>
                  <a:cubicBezTo>
                    <a:pt x="46" y="139"/>
                    <a:pt x="59" y="132"/>
                    <a:pt x="72" y="133"/>
                  </a:cubicBezTo>
                  <a:cubicBezTo>
                    <a:pt x="82" y="133"/>
                    <a:pt x="90" y="137"/>
                    <a:pt x="100" y="138"/>
                  </a:cubicBezTo>
                  <a:cubicBezTo>
                    <a:pt x="114" y="139"/>
                    <a:pt x="117" y="138"/>
                    <a:pt x="128" y="148"/>
                  </a:cubicBezTo>
                  <a:cubicBezTo>
                    <a:pt x="130" y="149"/>
                    <a:pt x="127" y="152"/>
                    <a:pt x="129" y="153"/>
                  </a:cubicBezTo>
                  <a:cubicBezTo>
                    <a:pt x="132" y="155"/>
                    <a:pt x="135" y="153"/>
                    <a:pt x="137" y="155"/>
                  </a:cubicBezTo>
                  <a:cubicBezTo>
                    <a:pt x="143" y="160"/>
                    <a:pt x="146" y="155"/>
                    <a:pt x="146" y="165"/>
                  </a:cubicBezTo>
                  <a:cubicBezTo>
                    <a:pt x="146" y="176"/>
                    <a:pt x="133" y="184"/>
                    <a:pt x="134" y="195"/>
                  </a:cubicBezTo>
                  <a:cubicBezTo>
                    <a:pt x="134" y="206"/>
                    <a:pt x="143" y="210"/>
                    <a:pt x="146" y="221"/>
                  </a:cubicBezTo>
                  <a:cubicBezTo>
                    <a:pt x="149" y="232"/>
                    <a:pt x="144" y="236"/>
                    <a:pt x="141" y="246"/>
                  </a:cubicBezTo>
                  <a:cubicBezTo>
                    <a:pt x="142" y="246"/>
                    <a:pt x="143" y="247"/>
                    <a:pt x="145" y="247"/>
                  </a:cubicBezTo>
                  <a:cubicBezTo>
                    <a:pt x="153" y="252"/>
                    <a:pt x="157" y="262"/>
                    <a:pt x="168" y="266"/>
                  </a:cubicBezTo>
                  <a:cubicBezTo>
                    <a:pt x="179" y="270"/>
                    <a:pt x="183" y="269"/>
                    <a:pt x="194" y="264"/>
                  </a:cubicBezTo>
                  <a:cubicBezTo>
                    <a:pt x="201" y="262"/>
                    <a:pt x="217" y="258"/>
                    <a:pt x="221" y="252"/>
                  </a:cubicBezTo>
                  <a:cubicBezTo>
                    <a:pt x="232" y="236"/>
                    <a:pt x="207" y="210"/>
                    <a:pt x="209" y="193"/>
                  </a:cubicBezTo>
                  <a:cubicBezTo>
                    <a:pt x="217" y="196"/>
                    <a:pt x="225" y="196"/>
                    <a:pt x="233" y="199"/>
                  </a:cubicBezTo>
                  <a:cubicBezTo>
                    <a:pt x="243" y="205"/>
                    <a:pt x="241" y="209"/>
                    <a:pt x="253" y="201"/>
                  </a:cubicBezTo>
                  <a:cubicBezTo>
                    <a:pt x="264" y="194"/>
                    <a:pt x="281" y="182"/>
                    <a:pt x="295" y="183"/>
                  </a:cubicBezTo>
                  <a:cubicBezTo>
                    <a:pt x="296" y="183"/>
                    <a:pt x="296" y="183"/>
                    <a:pt x="297" y="183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85" name="Freeform 1178"/>
            <p:cNvSpPr>
              <a:spLocks/>
            </p:cNvSpPr>
            <p:nvPr/>
          </p:nvSpPr>
          <p:spPr bwMode="auto">
            <a:xfrm>
              <a:off x="3266847" y="3867457"/>
              <a:ext cx="122814" cy="156527"/>
            </a:xfrm>
            <a:custGeom>
              <a:avLst/>
              <a:gdLst>
                <a:gd name="T0" fmla="*/ 17 w 158"/>
                <a:gd name="T1" fmla="*/ 87 h 202"/>
                <a:gd name="T2" fmla="*/ 23 w 158"/>
                <a:gd name="T3" fmla="*/ 115 h 202"/>
                <a:gd name="T4" fmla="*/ 50 w 158"/>
                <a:gd name="T5" fmla="*/ 119 h 202"/>
                <a:gd name="T6" fmla="*/ 59 w 158"/>
                <a:gd name="T7" fmla="*/ 127 h 202"/>
                <a:gd name="T8" fmla="*/ 72 w 158"/>
                <a:gd name="T9" fmla="*/ 131 h 202"/>
                <a:gd name="T10" fmla="*/ 84 w 158"/>
                <a:gd name="T11" fmla="*/ 152 h 202"/>
                <a:gd name="T12" fmla="*/ 78 w 158"/>
                <a:gd name="T13" fmla="*/ 165 h 202"/>
                <a:gd name="T14" fmla="*/ 75 w 158"/>
                <a:gd name="T15" fmla="*/ 180 h 202"/>
                <a:gd name="T16" fmla="*/ 82 w 158"/>
                <a:gd name="T17" fmla="*/ 200 h 202"/>
                <a:gd name="T18" fmla="*/ 123 w 158"/>
                <a:gd name="T19" fmla="*/ 194 h 202"/>
                <a:gd name="T20" fmla="*/ 153 w 158"/>
                <a:gd name="T21" fmla="*/ 172 h 202"/>
                <a:gd name="T22" fmla="*/ 153 w 158"/>
                <a:gd name="T23" fmla="*/ 135 h 202"/>
                <a:gd name="T24" fmla="*/ 156 w 158"/>
                <a:gd name="T25" fmla="*/ 111 h 202"/>
                <a:gd name="T26" fmla="*/ 133 w 158"/>
                <a:gd name="T27" fmla="*/ 94 h 202"/>
                <a:gd name="T28" fmla="*/ 122 w 158"/>
                <a:gd name="T29" fmla="*/ 67 h 202"/>
                <a:gd name="T30" fmla="*/ 97 w 158"/>
                <a:gd name="T31" fmla="*/ 66 h 202"/>
                <a:gd name="T32" fmla="*/ 69 w 158"/>
                <a:gd name="T33" fmla="*/ 32 h 202"/>
                <a:gd name="T34" fmla="*/ 69 w 158"/>
                <a:gd name="T35" fmla="*/ 0 h 202"/>
                <a:gd name="T36" fmla="*/ 69 w 158"/>
                <a:gd name="T37" fmla="*/ 0 h 202"/>
                <a:gd name="T38" fmla="*/ 41 w 158"/>
                <a:gd name="T39" fmla="*/ 16 h 202"/>
                <a:gd name="T40" fmla="*/ 11 w 158"/>
                <a:gd name="T41" fmla="*/ 67 h 202"/>
                <a:gd name="T42" fmla="*/ 0 w 158"/>
                <a:gd name="T43" fmla="*/ 67 h 202"/>
                <a:gd name="T44" fmla="*/ 17 w 158"/>
                <a:gd name="T45" fmla="*/ 87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8" h="202">
                  <a:moveTo>
                    <a:pt x="17" y="87"/>
                  </a:moveTo>
                  <a:cubicBezTo>
                    <a:pt x="20" y="94"/>
                    <a:pt x="18" y="109"/>
                    <a:pt x="23" y="115"/>
                  </a:cubicBezTo>
                  <a:cubicBezTo>
                    <a:pt x="29" y="121"/>
                    <a:pt x="43" y="116"/>
                    <a:pt x="50" y="119"/>
                  </a:cubicBezTo>
                  <a:cubicBezTo>
                    <a:pt x="53" y="120"/>
                    <a:pt x="56" y="125"/>
                    <a:pt x="59" y="127"/>
                  </a:cubicBezTo>
                  <a:cubicBezTo>
                    <a:pt x="62" y="129"/>
                    <a:pt x="68" y="129"/>
                    <a:pt x="72" y="131"/>
                  </a:cubicBezTo>
                  <a:cubicBezTo>
                    <a:pt x="83" y="136"/>
                    <a:pt x="87" y="141"/>
                    <a:pt x="84" y="152"/>
                  </a:cubicBezTo>
                  <a:cubicBezTo>
                    <a:pt x="82" y="156"/>
                    <a:pt x="79" y="160"/>
                    <a:pt x="78" y="165"/>
                  </a:cubicBezTo>
                  <a:cubicBezTo>
                    <a:pt x="77" y="170"/>
                    <a:pt x="76" y="175"/>
                    <a:pt x="75" y="180"/>
                  </a:cubicBezTo>
                  <a:cubicBezTo>
                    <a:pt x="72" y="191"/>
                    <a:pt x="67" y="197"/>
                    <a:pt x="82" y="200"/>
                  </a:cubicBezTo>
                  <a:cubicBezTo>
                    <a:pt x="94" y="202"/>
                    <a:pt x="111" y="200"/>
                    <a:pt x="123" y="194"/>
                  </a:cubicBezTo>
                  <a:cubicBezTo>
                    <a:pt x="136" y="187"/>
                    <a:pt x="149" y="185"/>
                    <a:pt x="153" y="172"/>
                  </a:cubicBezTo>
                  <a:cubicBezTo>
                    <a:pt x="158" y="160"/>
                    <a:pt x="154" y="147"/>
                    <a:pt x="153" y="135"/>
                  </a:cubicBezTo>
                  <a:cubicBezTo>
                    <a:pt x="153" y="125"/>
                    <a:pt x="154" y="118"/>
                    <a:pt x="156" y="111"/>
                  </a:cubicBezTo>
                  <a:cubicBezTo>
                    <a:pt x="147" y="110"/>
                    <a:pt x="136" y="113"/>
                    <a:pt x="133" y="94"/>
                  </a:cubicBezTo>
                  <a:cubicBezTo>
                    <a:pt x="131" y="85"/>
                    <a:pt x="135" y="69"/>
                    <a:pt x="122" y="67"/>
                  </a:cubicBezTo>
                  <a:cubicBezTo>
                    <a:pt x="112" y="65"/>
                    <a:pt x="104" y="79"/>
                    <a:pt x="97" y="66"/>
                  </a:cubicBezTo>
                  <a:cubicBezTo>
                    <a:pt x="70" y="82"/>
                    <a:pt x="72" y="47"/>
                    <a:pt x="69" y="32"/>
                  </a:cubicBezTo>
                  <a:cubicBezTo>
                    <a:pt x="66" y="19"/>
                    <a:pt x="64" y="12"/>
                    <a:pt x="69" y="0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55" y="0"/>
                    <a:pt x="49" y="5"/>
                    <a:pt x="41" y="16"/>
                  </a:cubicBezTo>
                  <a:cubicBezTo>
                    <a:pt x="10" y="2"/>
                    <a:pt x="21" y="59"/>
                    <a:pt x="11" y="67"/>
                  </a:cubicBezTo>
                  <a:cubicBezTo>
                    <a:pt x="8" y="69"/>
                    <a:pt x="4" y="68"/>
                    <a:pt x="0" y="67"/>
                  </a:cubicBezTo>
                  <a:cubicBezTo>
                    <a:pt x="7" y="73"/>
                    <a:pt x="15" y="79"/>
                    <a:pt x="17" y="87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86" name="Freeform 1179"/>
            <p:cNvSpPr>
              <a:spLocks/>
            </p:cNvSpPr>
            <p:nvPr/>
          </p:nvSpPr>
          <p:spPr bwMode="auto">
            <a:xfrm>
              <a:off x="3335478" y="4066126"/>
              <a:ext cx="91508" cy="103549"/>
            </a:xfrm>
            <a:custGeom>
              <a:avLst/>
              <a:gdLst>
                <a:gd name="T0" fmla="*/ 92 w 117"/>
                <a:gd name="T1" fmla="*/ 54 h 135"/>
                <a:gd name="T2" fmla="*/ 76 w 117"/>
                <a:gd name="T3" fmla="*/ 42 h 135"/>
                <a:gd name="T4" fmla="*/ 56 w 117"/>
                <a:gd name="T5" fmla="*/ 43 h 135"/>
                <a:gd name="T6" fmla="*/ 39 w 117"/>
                <a:gd name="T7" fmla="*/ 25 h 135"/>
                <a:gd name="T8" fmla="*/ 30 w 117"/>
                <a:gd name="T9" fmla="*/ 5 h 135"/>
                <a:gd name="T10" fmla="*/ 31 w 117"/>
                <a:gd name="T11" fmla="*/ 0 h 135"/>
                <a:gd name="T12" fmla="*/ 15 w 117"/>
                <a:gd name="T13" fmla="*/ 17 h 135"/>
                <a:gd name="T14" fmla="*/ 3 w 117"/>
                <a:gd name="T15" fmla="*/ 62 h 135"/>
                <a:gd name="T16" fmla="*/ 8 w 117"/>
                <a:gd name="T17" fmla="*/ 84 h 135"/>
                <a:gd name="T18" fmla="*/ 5 w 117"/>
                <a:gd name="T19" fmla="*/ 109 h 135"/>
                <a:gd name="T20" fmla="*/ 6 w 117"/>
                <a:gd name="T21" fmla="*/ 122 h 135"/>
                <a:gd name="T22" fmla="*/ 78 w 117"/>
                <a:gd name="T23" fmla="*/ 111 h 135"/>
                <a:gd name="T24" fmla="*/ 115 w 117"/>
                <a:gd name="T25" fmla="*/ 71 h 135"/>
                <a:gd name="T26" fmla="*/ 117 w 117"/>
                <a:gd name="T27" fmla="*/ 67 h 135"/>
                <a:gd name="T28" fmla="*/ 92 w 117"/>
                <a:gd name="T29" fmla="*/ 54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7" h="135">
                  <a:moveTo>
                    <a:pt x="92" y="54"/>
                  </a:moveTo>
                  <a:cubicBezTo>
                    <a:pt x="86" y="51"/>
                    <a:pt x="82" y="45"/>
                    <a:pt x="76" y="42"/>
                  </a:cubicBezTo>
                  <a:cubicBezTo>
                    <a:pt x="66" y="37"/>
                    <a:pt x="64" y="44"/>
                    <a:pt x="56" y="43"/>
                  </a:cubicBezTo>
                  <a:cubicBezTo>
                    <a:pt x="47" y="42"/>
                    <a:pt x="43" y="31"/>
                    <a:pt x="39" y="25"/>
                  </a:cubicBezTo>
                  <a:cubicBezTo>
                    <a:pt x="32" y="16"/>
                    <a:pt x="29" y="16"/>
                    <a:pt x="30" y="5"/>
                  </a:cubicBezTo>
                  <a:cubicBezTo>
                    <a:pt x="30" y="3"/>
                    <a:pt x="30" y="2"/>
                    <a:pt x="31" y="0"/>
                  </a:cubicBezTo>
                  <a:cubicBezTo>
                    <a:pt x="25" y="5"/>
                    <a:pt x="20" y="11"/>
                    <a:pt x="15" y="17"/>
                  </a:cubicBezTo>
                  <a:cubicBezTo>
                    <a:pt x="7" y="29"/>
                    <a:pt x="6" y="48"/>
                    <a:pt x="3" y="62"/>
                  </a:cubicBezTo>
                  <a:cubicBezTo>
                    <a:pt x="0" y="73"/>
                    <a:pt x="5" y="75"/>
                    <a:pt x="8" y="84"/>
                  </a:cubicBezTo>
                  <a:cubicBezTo>
                    <a:pt x="12" y="94"/>
                    <a:pt x="7" y="98"/>
                    <a:pt x="5" y="109"/>
                  </a:cubicBezTo>
                  <a:cubicBezTo>
                    <a:pt x="4" y="114"/>
                    <a:pt x="4" y="118"/>
                    <a:pt x="6" y="122"/>
                  </a:cubicBezTo>
                  <a:cubicBezTo>
                    <a:pt x="38" y="129"/>
                    <a:pt x="81" y="135"/>
                    <a:pt x="78" y="111"/>
                  </a:cubicBezTo>
                  <a:cubicBezTo>
                    <a:pt x="101" y="112"/>
                    <a:pt x="110" y="87"/>
                    <a:pt x="115" y="71"/>
                  </a:cubicBezTo>
                  <a:cubicBezTo>
                    <a:pt x="116" y="69"/>
                    <a:pt x="117" y="68"/>
                    <a:pt x="117" y="67"/>
                  </a:cubicBezTo>
                  <a:cubicBezTo>
                    <a:pt x="110" y="60"/>
                    <a:pt x="100" y="59"/>
                    <a:pt x="92" y="5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87" name="Freeform 1180"/>
            <p:cNvSpPr>
              <a:spLocks/>
            </p:cNvSpPr>
            <p:nvPr/>
          </p:nvSpPr>
          <p:spPr bwMode="auto">
            <a:xfrm>
              <a:off x="3140422" y="3914416"/>
              <a:ext cx="266096" cy="739289"/>
            </a:xfrm>
            <a:custGeom>
              <a:avLst/>
              <a:gdLst>
                <a:gd name="T0" fmla="*/ 261 w 344"/>
                <a:gd name="T1" fmla="*/ 279 h 954"/>
                <a:gd name="T2" fmla="*/ 268 w 344"/>
                <a:gd name="T3" fmla="*/ 212 h 954"/>
                <a:gd name="T4" fmla="*/ 305 w 344"/>
                <a:gd name="T5" fmla="*/ 162 h 954"/>
                <a:gd name="T6" fmla="*/ 341 w 344"/>
                <a:gd name="T7" fmla="*/ 118 h 954"/>
                <a:gd name="T8" fmla="*/ 331 w 344"/>
                <a:gd name="T9" fmla="*/ 65 h 954"/>
                <a:gd name="T10" fmla="*/ 317 w 344"/>
                <a:gd name="T11" fmla="*/ 74 h 954"/>
                <a:gd name="T12" fmla="*/ 287 w 344"/>
                <a:gd name="T13" fmla="*/ 133 h 954"/>
                <a:gd name="T14" fmla="*/ 239 w 344"/>
                <a:gd name="T15" fmla="*/ 119 h 954"/>
                <a:gd name="T16" fmla="*/ 248 w 344"/>
                <a:gd name="T17" fmla="*/ 91 h 954"/>
                <a:gd name="T18" fmla="*/ 223 w 344"/>
                <a:gd name="T19" fmla="*/ 66 h 954"/>
                <a:gd name="T20" fmla="*/ 187 w 344"/>
                <a:gd name="T21" fmla="*/ 54 h 954"/>
                <a:gd name="T22" fmla="*/ 164 w 344"/>
                <a:gd name="T23" fmla="*/ 6 h 954"/>
                <a:gd name="T24" fmla="*/ 122 w 344"/>
                <a:gd name="T25" fmla="*/ 17 h 954"/>
                <a:gd name="T26" fmla="*/ 66 w 344"/>
                <a:gd name="T27" fmla="*/ 26 h 954"/>
                <a:gd name="T28" fmla="*/ 36 w 344"/>
                <a:gd name="T29" fmla="*/ 44 h 954"/>
                <a:gd name="T30" fmla="*/ 12 w 344"/>
                <a:gd name="T31" fmla="*/ 131 h 954"/>
                <a:gd name="T32" fmla="*/ 18 w 344"/>
                <a:gd name="T33" fmla="*/ 174 h 954"/>
                <a:gd name="T34" fmla="*/ 9 w 344"/>
                <a:gd name="T35" fmla="*/ 226 h 954"/>
                <a:gd name="T36" fmla="*/ 19 w 344"/>
                <a:gd name="T37" fmla="*/ 286 h 954"/>
                <a:gd name="T38" fmla="*/ 15 w 344"/>
                <a:gd name="T39" fmla="*/ 349 h 954"/>
                <a:gd name="T40" fmla="*/ 0 w 344"/>
                <a:gd name="T41" fmla="*/ 450 h 954"/>
                <a:gd name="T42" fmla="*/ 14 w 344"/>
                <a:gd name="T43" fmla="*/ 525 h 954"/>
                <a:gd name="T44" fmla="*/ 19 w 344"/>
                <a:gd name="T45" fmla="*/ 596 h 954"/>
                <a:gd name="T46" fmla="*/ 13 w 344"/>
                <a:gd name="T47" fmla="*/ 697 h 954"/>
                <a:gd name="T48" fmla="*/ 27 w 344"/>
                <a:gd name="T49" fmla="*/ 765 h 954"/>
                <a:gd name="T50" fmla="*/ 52 w 344"/>
                <a:gd name="T51" fmla="*/ 859 h 954"/>
                <a:gd name="T52" fmla="*/ 96 w 344"/>
                <a:gd name="T53" fmla="*/ 928 h 954"/>
                <a:gd name="T54" fmla="*/ 131 w 344"/>
                <a:gd name="T55" fmla="*/ 952 h 954"/>
                <a:gd name="T56" fmla="*/ 158 w 344"/>
                <a:gd name="T57" fmla="*/ 936 h 954"/>
                <a:gd name="T58" fmla="*/ 154 w 344"/>
                <a:gd name="T59" fmla="*/ 914 h 954"/>
                <a:gd name="T60" fmla="*/ 119 w 344"/>
                <a:gd name="T61" fmla="*/ 888 h 954"/>
                <a:gd name="T62" fmla="*/ 124 w 344"/>
                <a:gd name="T63" fmla="*/ 850 h 954"/>
                <a:gd name="T64" fmla="*/ 131 w 344"/>
                <a:gd name="T65" fmla="*/ 805 h 954"/>
                <a:gd name="T66" fmla="*/ 152 w 344"/>
                <a:gd name="T67" fmla="*/ 742 h 954"/>
                <a:gd name="T68" fmla="*/ 163 w 344"/>
                <a:gd name="T69" fmla="*/ 700 h 954"/>
                <a:gd name="T70" fmla="*/ 124 w 344"/>
                <a:gd name="T71" fmla="*/ 676 h 954"/>
                <a:gd name="T72" fmla="*/ 159 w 344"/>
                <a:gd name="T73" fmla="*/ 611 h 954"/>
                <a:gd name="T74" fmla="*/ 159 w 344"/>
                <a:gd name="T75" fmla="*/ 544 h 954"/>
                <a:gd name="T76" fmla="*/ 167 w 344"/>
                <a:gd name="T77" fmla="*/ 501 h 954"/>
                <a:gd name="T78" fmla="*/ 217 w 344"/>
                <a:gd name="T79" fmla="*/ 443 h 954"/>
                <a:gd name="T80" fmla="*/ 270 w 344"/>
                <a:gd name="T81" fmla="*/ 351 h 954"/>
                <a:gd name="T82" fmla="*/ 259 w 344"/>
                <a:gd name="T83" fmla="*/ 317 h 9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44" h="954">
                  <a:moveTo>
                    <a:pt x="258" y="304"/>
                  </a:moveTo>
                  <a:cubicBezTo>
                    <a:pt x="260" y="293"/>
                    <a:pt x="265" y="289"/>
                    <a:pt x="261" y="279"/>
                  </a:cubicBezTo>
                  <a:cubicBezTo>
                    <a:pt x="258" y="270"/>
                    <a:pt x="253" y="268"/>
                    <a:pt x="256" y="257"/>
                  </a:cubicBezTo>
                  <a:cubicBezTo>
                    <a:pt x="259" y="243"/>
                    <a:pt x="260" y="224"/>
                    <a:pt x="268" y="212"/>
                  </a:cubicBezTo>
                  <a:cubicBezTo>
                    <a:pt x="273" y="206"/>
                    <a:pt x="278" y="200"/>
                    <a:pt x="284" y="195"/>
                  </a:cubicBezTo>
                  <a:cubicBezTo>
                    <a:pt x="287" y="183"/>
                    <a:pt x="296" y="169"/>
                    <a:pt x="305" y="162"/>
                  </a:cubicBezTo>
                  <a:cubicBezTo>
                    <a:pt x="313" y="155"/>
                    <a:pt x="325" y="154"/>
                    <a:pt x="331" y="145"/>
                  </a:cubicBezTo>
                  <a:cubicBezTo>
                    <a:pt x="336" y="139"/>
                    <a:pt x="340" y="125"/>
                    <a:pt x="341" y="118"/>
                  </a:cubicBezTo>
                  <a:cubicBezTo>
                    <a:pt x="344" y="103"/>
                    <a:pt x="337" y="104"/>
                    <a:pt x="331" y="94"/>
                  </a:cubicBezTo>
                  <a:cubicBezTo>
                    <a:pt x="325" y="84"/>
                    <a:pt x="332" y="75"/>
                    <a:pt x="331" y="65"/>
                  </a:cubicBezTo>
                  <a:cubicBezTo>
                    <a:pt x="330" y="54"/>
                    <a:pt x="325" y="51"/>
                    <a:pt x="320" y="50"/>
                  </a:cubicBezTo>
                  <a:cubicBezTo>
                    <a:pt x="318" y="57"/>
                    <a:pt x="317" y="64"/>
                    <a:pt x="317" y="74"/>
                  </a:cubicBezTo>
                  <a:cubicBezTo>
                    <a:pt x="318" y="86"/>
                    <a:pt x="322" y="99"/>
                    <a:pt x="317" y="111"/>
                  </a:cubicBezTo>
                  <a:cubicBezTo>
                    <a:pt x="313" y="124"/>
                    <a:pt x="300" y="126"/>
                    <a:pt x="287" y="133"/>
                  </a:cubicBezTo>
                  <a:cubicBezTo>
                    <a:pt x="275" y="139"/>
                    <a:pt x="258" y="141"/>
                    <a:pt x="246" y="139"/>
                  </a:cubicBezTo>
                  <a:cubicBezTo>
                    <a:pt x="231" y="136"/>
                    <a:pt x="236" y="130"/>
                    <a:pt x="239" y="119"/>
                  </a:cubicBezTo>
                  <a:cubicBezTo>
                    <a:pt x="240" y="114"/>
                    <a:pt x="241" y="109"/>
                    <a:pt x="242" y="104"/>
                  </a:cubicBezTo>
                  <a:cubicBezTo>
                    <a:pt x="243" y="99"/>
                    <a:pt x="246" y="95"/>
                    <a:pt x="248" y="91"/>
                  </a:cubicBezTo>
                  <a:cubicBezTo>
                    <a:pt x="251" y="80"/>
                    <a:pt x="247" y="75"/>
                    <a:pt x="236" y="70"/>
                  </a:cubicBezTo>
                  <a:cubicBezTo>
                    <a:pt x="232" y="68"/>
                    <a:pt x="226" y="68"/>
                    <a:pt x="223" y="66"/>
                  </a:cubicBezTo>
                  <a:cubicBezTo>
                    <a:pt x="220" y="64"/>
                    <a:pt x="217" y="59"/>
                    <a:pt x="214" y="58"/>
                  </a:cubicBezTo>
                  <a:cubicBezTo>
                    <a:pt x="207" y="55"/>
                    <a:pt x="193" y="60"/>
                    <a:pt x="187" y="54"/>
                  </a:cubicBezTo>
                  <a:cubicBezTo>
                    <a:pt x="182" y="48"/>
                    <a:pt x="184" y="33"/>
                    <a:pt x="181" y="26"/>
                  </a:cubicBezTo>
                  <a:cubicBezTo>
                    <a:pt x="179" y="18"/>
                    <a:pt x="171" y="12"/>
                    <a:pt x="164" y="6"/>
                  </a:cubicBezTo>
                  <a:cubicBezTo>
                    <a:pt x="158" y="4"/>
                    <a:pt x="151" y="0"/>
                    <a:pt x="145" y="3"/>
                  </a:cubicBezTo>
                  <a:cubicBezTo>
                    <a:pt x="136" y="7"/>
                    <a:pt x="135" y="18"/>
                    <a:pt x="122" y="17"/>
                  </a:cubicBezTo>
                  <a:cubicBezTo>
                    <a:pt x="111" y="16"/>
                    <a:pt x="104" y="7"/>
                    <a:pt x="92" y="12"/>
                  </a:cubicBezTo>
                  <a:cubicBezTo>
                    <a:pt x="85" y="15"/>
                    <a:pt x="72" y="21"/>
                    <a:pt x="66" y="26"/>
                  </a:cubicBezTo>
                  <a:cubicBezTo>
                    <a:pt x="55" y="35"/>
                    <a:pt x="57" y="45"/>
                    <a:pt x="40" y="45"/>
                  </a:cubicBezTo>
                  <a:cubicBezTo>
                    <a:pt x="39" y="45"/>
                    <a:pt x="37" y="44"/>
                    <a:pt x="36" y="44"/>
                  </a:cubicBezTo>
                  <a:cubicBezTo>
                    <a:pt x="36" y="64"/>
                    <a:pt x="10" y="83"/>
                    <a:pt x="8" y="103"/>
                  </a:cubicBezTo>
                  <a:cubicBezTo>
                    <a:pt x="7" y="112"/>
                    <a:pt x="10" y="122"/>
                    <a:pt x="12" y="131"/>
                  </a:cubicBezTo>
                  <a:cubicBezTo>
                    <a:pt x="13" y="142"/>
                    <a:pt x="10" y="153"/>
                    <a:pt x="12" y="163"/>
                  </a:cubicBezTo>
                  <a:cubicBezTo>
                    <a:pt x="13" y="167"/>
                    <a:pt x="17" y="168"/>
                    <a:pt x="18" y="174"/>
                  </a:cubicBezTo>
                  <a:cubicBezTo>
                    <a:pt x="18" y="179"/>
                    <a:pt x="14" y="188"/>
                    <a:pt x="13" y="193"/>
                  </a:cubicBezTo>
                  <a:cubicBezTo>
                    <a:pt x="10" y="204"/>
                    <a:pt x="9" y="214"/>
                    <a:pt x="9" y="226"/>
                  </a:cubicBezTo>
                  <a:cubicBezTo>
                    <a:pt x="9" y="237"/>
                    <a:pt x="6" y="250"/>
                    <a:pt x="10" y="260"/>
                  </a:cubicBezTo>
                  <a:cubicBezTo>
                    <a:pt x="15" y="271"/>
                    <a:pt x="21" y="273"/>
                    <a:pt x="19" y="286"/>
                  </a:cubicBezTo>
                  <a:cubicBezTo>
                    <a:pt x="17" y="298"/>
                    <a:pt x="12" y="309"/>
                    <a:pt x="11" y="320"/>
                  </a:cubicBezTo>
                  <a:cubicBezTo>
                    <a:pt x="8" y="333"/>
                    <a:pt x="12" y="337"/>
                    <a:pt x="15" y="349"/>
                  </a:cubicBezTo>
                  <a:cubicBezTo>
                    <a:pt x="20" y="363"/>
                    <a:pt x="12" y="371"/>
                    <a:pt x="7" y="383"/>
                  </a:cubicBezTo>
                  <a:cubicBezTo>
                    <a:pt x="0" y="402"/>
                    <a:pt x="0" y="429"/>
                    <a:pt x="0" y="450"/>
                  </a:cubicBezTo>
                  <a:cubicBezTo>
                    <a:pt x="0" y="461"/>
                    <a:pt x="2" y="473"/>
                    <a:pt x="3" y="484"/>
                  </a:cubicBezTo>
                  <a:cubicBezTo>
                    <a:pt x="3" y="499"/>
                    <a:pt x="10" y="511"/>
                    <a:pt x="14" y="525"/>
                  </a:cubicBezTo>
                  <a:cubicBezTo>
                    <a:pt x="18" y="537"/>
                    <a:pt x="15" y="548"/>
                    <a:pt x="17" y="559"/>
                  </a:cubicBezTo>
                  <a:cubicBezTo>
                    <a:pt x="18" y="572"/>
                    <a:pt x="20" y="583"/>
                    <a:pt x="19" y="596"/>
                  </a:cubicBezTo>
                  <a:cubicBezTo>
                    <a:pt x="18" y="609"/>
                    <a:pt x="25" y="615"/>
                    <a:pt x="27" y="627"/>
                  </a:cubicBezTo>
                  <a:cubicBezTo>
                    <a:pt x="30" y="650"/>
                    <a:pt x="14" y="674"/>
                    <a:pt x="13" y="697"/>
                  </a:cubicBezTo>
                  <a:cubicBezTo>
                    <a:pt x="11" y="711"/>
                    <a:pt x="20" y="717"/>
                    <a:pt x="25" y="729"/>
                  </a:cubicBezTo>
                  <a:cubicBezTo>
                    <a:pt x="29" y="740"/>
                    <a:pt x="25" y="753"/>
                    <a:pt x="27" y="765"/>
                  </a:cubicBezTo>
                  <a:cubicBezTo>
                    <a:pt x="30" y="787"/>
                    <a:pt x="49" y="801"/>
                    <a:pt x="48" y="826"/>
                  </a:cubicBezTo>
                  <a:cubicBezTo>
                    <a:pt x="47" y="839"/>
                    <a:pt x="46" y="847"/>
                    <a:pt x="52" y="859"/>
                  </a:cubicBezTo>
                  <a:cubicBezTo>
                    <a:pt x="57" y="868"/>
                    <a:pt x="59" y="874"/>
                    <a:pt x="62" y="884"/>
                  </a:cubicBezTo>
                  <a:cubicBezTo>
                    <a:pt x="66" y="899"/>
                    <a:pt x="81" y="920"/>
                    <a:pt x="96" y="928"/>
                  </a:cubicBezTo>
                  <a:cubicBezTo>
                    <a:pt x="104" y="932"/>
                    <a:pt x="109" y="933"/>
                    <a:pt x="116" y="939"/>
                  </a:cubicBezTo>
                  <a:cubicBezTo>
                    <a:pt x="122" y="946"/>
                    <a:pt x="121" y="950"/>
                    <a:pt x="131" y="952"/>
                  </a:cubicBezTo>
                  <a:cubicBezTo>
                    <a:pt x="139" y="954"/>
                    <a:pt x="157" y="953"/>
                    <a:pt x="172" y="949"/>
                  </a:cubicBezTo>
                  <a:cubicBezTo>
                    <a:pt x="162" y="947"/>
                    <a:pt x="158" y="946"/>
                    <a:pt x="158" y="936"/>
                  </a:cubicBezTo>
                  <a:cubicBezTo>
                    <a:pt x="157" y="932"/>
                    <a:pt x="162" y="928"/>
                    <a:pt x="161" y="923"/>
                  </a:cubicBezTo>
                  <a:cubicBezTo>
                    <a:pt x="160" y="918"/>
                    <a:pt x="156" y="917"/>
                    <a:pt x="154" y="914"/>
                  </a:cubicBezTo>
                  <a:cubicBezTo>
                    <a:pt x="149" y="906"/>
                    <a:pt x="150" y="899"/>
                    <a:pt x="143" y="893"/>
                  </a:cubicBezTo>
                  <a:cubicBezTo>
                    <a:pt x="136" y="888"/>
                    <a:pt x="127" y="889"/>
                    <a:pt x="119" y="888"/>
                  </a:cubicBezTo>
                  <a:cubicBezTo>
                    <a:pt x="122" y="881"/>
                    <a:pt x="127" y="879"/>
                    <a:pt x="128" y="872"/>
                  </a:cubicBezTo>
                  <a:cubicBezTo>
                    <a:pt x="129" y="868"/>
                    <a:pt x="125" y="855"/>
                    <a:pt x="124" y="850"/>
                  </a:cubicBezTo>
                  <a:cubicBezTo>
                    <a:pt x="121" y="840"/>
                    <a:pt x="115" y="836"/>
                    <a:pt x="117" y="824"/>
                  </a:cubicBezTo>
                  <a:cubicBezTo>
                    <a:pt x="119" y="814"/>
                    <a:pt x="124" y="812"/>
                    <a:pt x="131" y="805"/>
                  </a:cubicBezTo>
                  <a:cubicBezTo>
                    <a:pt x="142" y="791"/>
                    <a:pt x="138" y="777"/>
                    <a:pt x="146" y="762"/>
                  </a:cubicBezTo>
                  <a:cubicBezTo>
                    <a:pt x="150" y="754"/>
                    <a:pt x="153" y="750"/>
                    <a:pt x="152" y="742"/>
                  </a:cubicBezTo>
                  <a:cubicBezTo>
                    <a:pt x="151" y="731"/>
                    <a:pt x="147" y="727"/>
                    <a:pt x="153" y="717"/>
                  </a:cubicBezTo>
                  <a:cubicBezTo>
                    <a:pt x="156" y="711"/>
                    <a:pt x="167" y="709"/>
                    <a:pt x="163" y="700"/>
                  </a:cubicBezTo>
                  <a:cubicBezTo>
                    <a:pt x="161" y="695"/>
                    <a:pt x="154" y="695"/>
                    <a:pt x="150" y="692"/>
                  </a:cubicBezTo>
                  <a:cubicBezTo>
                    <a:pt x="141" y="687"/>
                    <a:pt x="132" y="683"/>
                    <a:pt x="124" y="676"/>
                  </a:cubicBezTo>
                  <a:cubicBezTo>
                    <a:pt x="103" y="657"/>
                    <a:pt x="129" y="642"/>
                    <a:pt x="145" y="630"/>
                  </a:cubicBezTo>
                  <a:cubicBezTo>
                    <a:pt x="156" y="623"/>
                    <a:pt x="157" y="623"/>
                    <a:pt x="159" y="611"/>
                  </a:cubicBezTo>
                  <a:cubicBezTo>
                    <a:pt x="160" y="598"/>
                    <a:pt x="162" y="586"/>
                    <a:pt x="163" y="575"/>
                  </a:cubicBezTo>
                  <a:cubicBezTo>
                    <a:pt x="163" y="562"/>
                    <a:pt x="165" y="555"/>
                    <a:pt x="159" y="544"/>
                  </a:cubicBezTo>
                  <a:cubicBezTo>
                    <a:pt x="152" y="533"/>
                    <a:pt x="150" y="529"/>
                    <a:pt x="151" y="514"/>
                  </a:cubicBezTo>
                  <a:cubicBezTo>
                    <a:pt x="161" y="529"/>
                    <a:pt x="167" y="511"/>
                    <a:pt x="167" y="501"/>
                  </a:cubicBezTo>
                  <a:cubicBezTo>
                    <a:pt x="167" y="488"/>
                    <a:pt x="160" y="478"/>
                    <a:pt x="164" y="465"/>
                  </a:cubicBezTo>
                  <a:cubicBezTo>
                    <a:pt x="170" y="446"/>
                    <a:pt x="200" y="445"/>
                    <a:pt x="217" y="443"/>
                  </a:cubicBezTo>
                  <a:cubicBezTo>
                    <a:pt x="243" y="442"/>
                    <a:pt x="255" y="426"/>
                    <a:pt x="270" y="406"/>
                  </a:cubicBezTo>
                  <a:cubicBezTo>
                    <a:pt x="286" y="385"/>
                    <a:pt x="279" y="373"/>
                    <a:pt x="270" y="351"/>
                  </a:cubicBezTo>
                  <a:cubicBezTo>
                    <a:pt x="262" y="333"/>
                    <a:pt x="235" y="330"/>
                    <a:pt x="230" y="308"/>
                  </a:cubicBezTo>
                  <a:cubicBezTo>
                    <a:pt x="234" y="310"/>
                    <a:pt x="246" y="313"/>
                    <a:pt x="259" y="317"/>
                  </a:cubicBezTo>
                  <a:cubicBezTo>
                    <a:pt x="257" y="313"/>
                    <a:pt x="257" y="309"/>
                    <a:pt x="258" y="30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88" name="Freeform 1186"/>
            <p:cNvSpPr>
              <a:spLocks/>
            </p:cNvSpPr>
            <p:nvPr/>
          </p:nvSpPr>
          <p:spPr bwMode="auto">
            <a:xfrm>
              <a:off x="5780912" y="2939132"/>
              <a:ext cx="227567" cy="84284"/>
            </a:xfrm>
            <a:custGeom>
              <a:avLst/>
              <a:gdLst>
                <a:gd name="T0" fmla="*/ 17 w 294"/>
                <a:gd name="T1" fmla="*/ 19 h 109"/>
                <a:gd name="T2" fmla="*/ 5 w 294"/>
                <a:gd name="T3" fmla="*/ 48 h 109"/>
                <a:gd name="T4" fmla="*/ 25 w 294"/>
                <a:gd name="T5" fmla="*/ 60 h 109"/>
                <a:gd name="T6" fmla="*/ 32 w 294"/>
                <a:gd name="T7" fmla="*/ 70 h 109"/>
                <a:gd name="T8" fmla="*/ 47 w 294"/>
                <a:gd name="T9" fmla="*/ 69 h 109"/>
                <a:gd name="T10" fmla="*/ 72 w 294"/>
                <a:gd name="T11" fmla="*/ 82 h 109"/>
                <a:gd name="T12" fmla="*/ 102 w 294"/>
                <a:gd name="T13" fmla="*/ 78 h 109"/>
                <a:gd name="T14" fmla="*/ 125 w 294"/>
                <a:gd name="T15" fmla="*/ 96 h 109"/>
                <a:gd name="T16" fmla="*/ 157 w 294"/>
                <a:gd name="T17" fmla="*/ 103 h 109"/>
                <a:gd name="T18" fmla="*/ 180 w 294"/>
                <a:gd name="T19" fmla="*/ 102 h 109"/>
                <a:gd name="T20" fmla="*/ 200 w 294"/>
                <a:gd name="T21" fmla="*/ 103 h 109"/>
                <a:gd name="T22" fmla="*/ 219 w 294"/>
                <a:gd name="T23" fmla="*/ 92 h 109"/>
                <a:gd name="T24" fmla="*/ 244 w 294"/>
                <a:gd name="T25" fmla="*/ 91 h 109"/>
                <a:gd name="T26" fmla="*/ 287 w 294"/>
                <a:gd name="T27" fmla="*/ 82 h 109"/>
                <a:gd name="T28" fmla="*/ 294 w 294"/>
                <a:gd name="T29" fmla="*/ 58 h 109"/>
                <a:gd name="T30" fmla="*/ 246 w 294"/>
                <a:gd name="T31" fmla="*/ 60 h 109"/>
                <a:gd name="T32" fmla="*/ 235 w 294"/>
                <a:gd name="T33" fmla="*/ 66 h 109"/>
                <a:gd name="T34" fmla="*/ 224 w 294"/>
                <a:gd name="T35" fmla="*/ 64 h 109"/>
                <a:gd name="T36" fmla="*/ 193 w 294"/>
                <a:gd name="T37" fmla="*/ 62 h 109"/>
                <a:gd name="T38" fmla="*/ 166 w 294"/>
                <a:gd name="T39" fmla="*/ 63 h 109"/>
                <a:gd name="T40" fmla="*/ 149 w 294"/>
                <a:gd name="T41" fmla="*/ 54 h 109"/>
                <a:gd name="T42" fmla="*/ 124 w 294"/>
                <a:gd name="T43" fmla="*/ 48 h 109"/>
                <a:gd name="T44" fmla="*/ 101 w 294"/>
                <a:gd name="T45" fmla="*/ 33 h 109"/>
                <a:gd name="T46" fmla="*/ 75 w 294"/>
                <a:gd name="T47" fmla="*/ 22 h 109"/>
                <a:gd name="T48" fmla="*/ 57 w 294"/>
                <a:gd name="T49" fmla="*/ 12 h 109"/>
                <a:gd name="T50" fmla="*/ 32 w 294"/>
                <a:gd name="T51" fmla="*/ 9 h 109"/>
                <a:gd name="T52" fmla="*/ 16 w 294"/>
                <a:gd name="T53" fmla="*/ 0 h 109"/>
                <a:gd name="T54" fmla="*/ 17 w 294"/>
                <a:gd name="T55" fmla="*/ 1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94" h="109">
                  <a:moveTo>
                    <a:pt x="17" y="19"/>
                  </a:moveTo>
                  <a:cubicBezTo>
                    <a:pt x="15" y="28"/>
                    <a:pt x="0" y="36"/>
                    <a:pt x="5" y="48"/>
                  </a:cubicBezTo>
                  <a:cubicBezTo>
                    <a:pt x="9" y="57"/>
                    <a:pt x="19" y="55"/>
                    <a:pt x="25" y="60"/>
                  </a:cubicBezTo>
                  <a:cubicBezTo>
                    <a:pt x="28" y="62"/>
                    <a:pt x="28" y="68"/>
                    <a:pt x="32" y="70"/>
                  </a:cubicBezTo>
                  <a:cubicBezTo>
                    <a:pt x="36" y="72"/>
                    <a:pt x="42" y="68"/>
                    <a:pt x="47" y="69"/>
                  </a:cubicBezTo>
                  <a:cubicBezTo>
                    <a:pt x="57" y="70"/>
                    <a:pt x="62" y="80"/>
                    <a:pt x="72" y="82"/>
                  </a:cubicBezTo>
                  <a:cubicBezTo>
                    <a:pt x="82" y="84"/>
                    <a:pt x="91" y="76"/>
                    <a:pt x="102" y="78"/>
                  </a:cubicBezTo>
                  <a:cubicBezTo>
                    <a:pt x="114" y="80"/>
                    <a:pt x="116" y="88"/>
                    <a:pt x="125" y="96"/>
                  </a:cubicBezTo>
                  <a:cubicBezTo>
                    <a:pt x="133" y="103"/>
                    <a:pt x="146" y="103"/>
                    <a:pt x="157" y="103"/>
                  </a:cubicBezTo>
                  <a:cubicBezTo>
                    <a:pt x="165" y="103"/>
                    <a:pt x="172" y="100"/>
                    <a:pt x="180" y="102"/>
                  </a:cubicBezTo>
                  <a:cubicBezTo>
                    <a:pt x="190" y="103"/>
                    <a:pt x="191" y="109"/>
                    <a:pt x="200" y="103"/>
                  </a:cubicBezTo>
                  <a:cubicBezTo>
                    <a:pt x="209" y="97"/>
                    <a:pt x="207" y="93"/>
                    <a:pt x="219" y="92"/>
                  </a:cubicBezTo>
                  <a:cubicBezTo>
                    <a:pt x="227" y="90"/>
                    <a:pt x="236" y="92"/>
                    <a:pt x="244" y="91"/>
                  </a:cubicBezTo>
                  <a:cubicBezTo>
                    <a:pt x="257" y="89"/>
                    <a:pt x="278" y="91"/>
                    <a:pt x="287" y="82"/>
                  </a:cubicBezTo>
                  <a:cubicBezTo>
                    <a:pt x="294" y="74"/>
                    <a:pt x="293" y="67"/>
                    <a:pt x="294" y="58"/>
                  </a:cubicBezTo>
                  <a:cubicBezTo>
                    <a:pt x="279" y="60"/>
                    <a:pt x="262" y="53"/>
                    <a:pt x="246" y="60"/>
                  </a:cubicBezTo>
                  <a:cubicBezTo>
                    <a:pt x="242" y="62"/>
                    <a:pt x="240" y="65"/>
                    <a:pt x="235" y="66"/>
                  </a:cubicBezTo>
                  <a:cubicBezTo>
                    <a:pt x="233" y="66"/>
                    <a:pt x="227" y="64"/>
                    <a:pt x="224" y="64"/>
                  </a:cubicBezTo>
                  <a:cubicBezTo>
                    <a:pt x="214" y="63"/>
                    <a:pt x="204" y="64"/>
                    <a:pt x="193" y="62"/>
                  </a:cubicBezTo>
                  <a:cubicBezTo>
                    <a:pt x="184" y="61"/>
                    <a:pt x="176" y="63"/>
                    <a:pt x="166" y="63"/>
                  </a:cubicBezTo>
                  <a:cubicBezTo>
                    <a:pt x="157" y="62"/>
                    <a:pt x="156" y="58"/>
                    <a:pt x="149" y="54"/>
                  </a:cubicBezTo>
                  <a:cubicBezTo>
                    <a:pt x="141" y="50"/>
                    <a:pt x="132" y="52"/>
                    <a:pt x="124" y="48"/>
                  </a:cubicBezTo>
                  <a:cubicBezTo>
                    <a:pt x="115" y="44"/>
                    <a:pt x="109" y="37"/>
                    <a:pt x="101" y="33"/>
                  </a:cubicBezTo>
                  <a:cubicBezTo>
                    <a:pt x="92" y="29"/>
                    <a:pt x="84" y="27"/>
                    <a:pt x="75" y="22"/>
                  </a:cubicBezTo>
                  <a:cubicBezTo>
                    <a:pt x="69" y="19"/>
                    <a:pt x="63" y="15"/>
                    <a:pt x="57" y="12"/>
                  </a:cubicBezTo>
                  <a:cubicBezTo>
                    <a:pt x="48" y="10"/>
                    <a:pt x="40" y="11"/>
                    <a:pt x="32" y="9"/>
                  </a:cubicBezTo>
                  <a:cubicBezTo>
                    <a:pt x="24" y="7"/>
                    <a:pt x="22" y="4"/>
                    <a:pt x="16" y="0"/>
                  </a:cubicBezTo>
                  <a:cubicBezTo>
                    <a:pt x="17" y="7"/>
                    <a:pt x="19" y="14"/>
                    <a:pt x="17" y="19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89" name="Freeform 1187"/>
            <p:cNvSpPr>
              <a:spLocks/>
            </p:cNvSpPr>
            <p:nvPr/>
          </p:nvSpPr>
          <p:spPr bwMode="auto">
            <a:xfrm>
              <a:off x="5582243" y="2834379"/>
              <a:ext cx="515335" cy="524968"/>
            </a:xfrm>
            <a:custGeom>
              <a:avLst/>
              <a:gdLst>
                <a:gd name="T0" fmla="*/ 619 w 665"/>
                <a:gd name="T1" fmla="*/ 234 h 678"/>
                <a:gd name="T2" fmla="*/ 663 w 665"/>
                <a:gd name="T3" fmla="*/ 206 h 678"/>
                <a:gd name="T4" fmla="*/ 642 w 665"/>
                <a:gd name="T5" fmla="*/ 171 h 678"/>
                <a:gd name="T6" fmla="*/ 620 w 665"/>
                <a:gd name="T7" fmla="*/ 162 h 678"/>
                <a:gd name="T8" fmla="*/ 592 w 665"/>
                <a:gd name="T9" fmla="*/ 177 h 678"/>
                <a:gd name="T10" fmla="*/ 550 w 665"/>
                <a:gd name="T11" fmla="*/ 193 h 678"/>
                <a:gd name="T12" fmla="*/ 500 w 665"/>
                <a:gd name="T13" fmla="*/ 226 h 678"/>
                <a:gd name="T14" fmla="*/ 456 w 665"/>
                <a:gd name="T15" fmla="*/ 238 h 678"/>
                <a:gd name="T16" fmla="*/ 413 w 665"/>
                <a:gd name="T17" fmla="*/ 238 h 678"/>
                <a:gd name="T18" fmla="*/ 358 w 665"/>
                <a:gd name="T19" fmla="*/ 213 h 678"/>
                <a:gd name="T20" fmla="*/ 303 w 665"/>
                <a:gd name="T21" fmla="*/ 204 h 678"/>
                <a:gd name="T22" fmla="*/ 281 w 665"/>
                <a:gd name="T23" fmla="*/ 195 h 678"/>
                <a:gd name="T24" fmla="*/ 273 w 665"/>
                <a:gd name="T25" fmla="*/ 154 h 678"/>
                <a:gd name="T26" fmla="*/ 269 w 665"/>
                <a:gd name="T27" fmla="*/ 132 h 678"/>
                <a:gd name="T28" fmla="*/ 222 w 665"/>
                <a:gd name="T29" fmla="*/ 99 h 678"/>
                <a:gd name="T30" fmla="*/ 221 w 665"/>
                <a:gd name="T31" fmla="*/ 28 h 678"/>
                <a:gd name="T32" fmla="*/ 185 w 665"/>
                <a:gd name="T33" fmla="*/ 0 h 678"/>
                <a:gd name="T34" fmla="*/ 111 w 665"/>
                <a:gd name="T35" fmla="*/ 22 h 678"/>
                <a:gd name="T36" fmla="*/ 106 w 665"/>
                <a:gd name="T37" fmla="*/ 62 h 678"/>
                <a:gd name="T38" fmla="*/ 115 w 665"/>
                <a:gd name="T39" fmla="*/ 113 h 678"/>
                <a:gd name="T40" fmla="*/ 108 w 665"/>
                <a:gd name="T41" fmla="*/ 149 h 678"/>
                <a:gd name="T42" fmla="*/ 81 w 665"/>
                <a:gd name="T43" fmla="*/ 186 h 678"/>
                <a:gd name="T44" fmla="*/ 40 w 665"/>
                <a:gd name="T45" fmla="*/ 200 h 678"/>
                <a:gd name="T46" fmla="*/ 28 w 665"/>
                <a:gd name="T47" fmla="*/ 216 h 678"/>
                <a:gd name="T48" fmla="*/ 18 w 665"/>
                <a:gd name="T49" fmla="*/ 229 h 678"/>
                <a:gd name="T50" fmla="*/ 40 w 665"/>
                <a:gd name="T51" fmla="*/ 267 h 678"/>
                <a:gd name="T52" fmla="*/ 55 w 665"/>
                <a:gd name="T53" fmla="*/ 292 h 678"/>
                <a:gd name="T54" fmla="*/ 42 w 665"/>
                <a:gd name="T55" fmla="*/ 300 h 678"/>
                <a:gd name="T56" fmla="*/ 5 w 665"/>
                <a:gd name="T57" fmla="*/ 309 h 678"/>
                <a:gd name="T58" fmla="*/ 15 w 665"/>
                <a:gd name="T59" fmla="*/ 316 h 678"/>
                <a:gd name="T60" fmla="*/ 90 w 665"/>
                <a:gd name="T61" fmla="*/ 353 h 678"/>
                <a:gd name="T62" fmla="*/ 115 w 665"/>
                <a:gd name="T63" fmla="*/ 387 h 678"/>
                <a:gd name="T64" fmla="*/ 131 w 665"/>
                <a:gd name="T65" fmla="*/ 451 h 678"/>
                <a:gd name="T66" fmla="*/ 154 w 665"/>
                <a:gd name="T67" fmla="*/ 508 h 678"/>
                <a:gd name="T68" fmla="*/ 192 w 665"/>
                <a:gd name="T69" fmla="*/ 591 h 678"/>
                <a:gd name="T70" fmla="*/ 224 w 665"/>
                <a:gd name="T71" fmla="*/ 650 h 678"/>
                <a:gd name="T72" fmla="*/ 263 w 665"/>
                <a:gd name="T73" fmla="*/ 653 h 678"/>
                <a:gd name="T74" fmla="*/ 302 w 665"/>
                <a:gd name="T75" fmla="*/ 570 h 678"/>
                <a:gd name="T76" fmla="*/ 320 w 665"/>
                <a:gd name="T77" fmla="*/ 478 h 678"/>
                <a:gd name="T78" fmla="*/ 368 w 665"/>
                <a:gd name="T79" fmla="*/ 437 h 678"/>
                <a:gd name="T80" fmla="*/ 415 w 665"/>
                <a:gd name="T81" fmla="*/ 391 h 678"/>
                <a:gd name="T82" fmla="*/ 471 w 665"/>
                <a:gd name="T83" fmla="*/ 332 h 678"/>
                <a:gd name="T84" fmla="*/ 475 w 665"/>
                <a:gd name="T85" fmla="*/ 299 h 678"/>
                <a:gd name="T86" fmla="*/ 468 w 665"/>
                <a:gd name="T87" fmla="*/ 277 h 678"/>
                <a:gd name="T88" fmla="*/ 485 w 665"/>
                <a:gd name="T89" fmla="*/ 253 h 678"/>
                <a:gd name="T90" fmla="*/ 502 w 665"/>
                <a:gd name="T91" fmla="*/ 265 h 678"/>
                <a:gd name="T92" fmla="*/ 538 w 665"/>
                <a:gd name="T93" fmla="*/ 296 h 678"/>
                <a:gd name="T94" fmla="*/ 556 w 665"/>
                <a:gd name="T95" fmla="*/ 322 h 678"/>
                <a:gd name="T96" fmla="*/ 613 w 665"/>
                <a:gd name="T97" fmla="*/ 262 h 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665" h="678">
                  <a:moveTo>
                    <a:pt x="613" y="262"/>
                  </a:moveTo>
                  <a:cubicBezTo>
                    <a:pt x="617" y="253"/>
                    <a:pt x="615" y="242"/>
                    <a:pt x="619" y="234"/>
                  </a:cubicBezTo>
                  <a:cubicBezTo>
                    <a:pt x="623" y="226"/>
                    <a:pt x="633" y="225"/>
                    <a:pt x="641" y="221"/>
                  </a:cubicBezTo>
                  <a:cubicBezTo>
                    <a:pt x="646" y="218"/>
                    <a:pt x="660" y="213"/>
                    <a:pt x="663" y="206"/>
                  </a:cubicBezTo>
                  <a:cubicBezTo>
                    <a:pt x="665" y="201"/>
                    <a:pt x="663" y="191"/>
                    <a:pt x="662" y="184"/>
                  </a:cubicBezTo>
                  <a:cubicBezTo>
                    <a:pt x="652" y="181"/>
                    <a:pt x="644" y="177"/>
                    <a:pt x="642" y="171"/>
                  </a:cubicBezTo>
                  <a:cubicBezTo>
                    <a:pt x="639" y="164"/>
                    <a:pt x="643" y="149"/>
                    <a:pt x="629" y="154"/>
                  </a:cubicBezTo>
                  <a:cubicBezTo>
                    <a:pt x="627" y="155"/>
                    <a:pt x="624" y="161"/>
                    <a:pt x="620" y="162"/>
                  </a:cubicBezTo>
                  <a:cubicBezTo>
                    <a:pt x="615" y="163"/>
                    <a:pt x="612" y="161"/>
                    <a:pt x="609" y="161"/>
                  </a:cubicBezTo>
                  <a:cubicBezTo>
                    <a:pt x="599" y="162"/>
                    <a:pt x="599" y="171"/>
                    <a:pt x="592" y="177"/>
                  </a:cubicBezTo>
                  <a:cubicBezTo>
                    <a:pt x="584" y="184"/>
                    <a:pt x="569" y="185"/>
                    <a:pt x="560" y="190"/>
                  </a:cubicBezTo>
                  <a:cubicBezTo>
                    <a:pt x="557" y="191"/>
                    <a:pt x="553" y="192"/>
                    <a:pt x="550" y="193"/>
                  </a:cubicBezTo>
                  <a:cubicBezTo>
                    <a:pt x="549" y="202"/>
                    <a:pt x="550" y="209"/>
                    <a:pt x="543" y="217"/>
                  </a:cubicBezTo>
                  <a:cubicBezTo>
                    <a:pt x="534" y="226"/>
                    <a:pt x="513" y="224"/>
                    <a:pt x="500" y="226"/>
                  </a:cubicBezTo>
                  <a:cubicBezTo>
                    <a:pt x="492" y="227"/>
                    <a:pt x="483" y="225"/>
                    <a:pt x="475" y="227"/>
                  </a:cubicBezTo>
                  <a:cubicBezTo>
                    <a:pt x="463" y="228"/>
                    <a:pt x="465" y="232"/>
                    <a:pt x="456" y="238"/>
                  </a:cubicBezTo>
                  <a:cubicBezTo>
                    <a:pt x="447" y="244"/>
                    <a:pt x="446" y="238"/>
                    <a:pt x="436" y="237"/>
                  </a:cubicBezTo>
                  <a:cubicBezTo>
                    <a:pt x="428" y="235"/>
                    <a:pt x="421" y="238"/>
                    <a:pt x="413" y="238"/>
                  </a:cubicBezTo>
                  <a:cubicBezTo>
                    <a:pt x="402" y="238"/>
                    <a:pt x="389" y="238"/>
                    <a:pt x="381" y="231"/>
                  </a:cubicBezTo>
                  <a:cubicBezTo>
                    <a:pt x="372" y="223"/>
                    <a:pt x="370" y="215"/>
                    <a:pt x="358" y="213"/>
                  </a:cubicBezTo>
                  <a:cubicBezTo>
                    <a:pt x="347" y="211"/>
                    <a:pt x="338" y="219"/>
                    <a:pt x="328" y="217"/>
                  </a:cubicBezTo>
                  <a:cubicBezTo>
                    <a:pt x="318" y="215"/>
                    <a:pt x="313" y="205"/>
                    <a:pt x="303" y="204"/>
                  </a:cubicBezTo>
                  <a:cubicBezTo>
                    <a:pt x="298" y="203"/>
                    <a:pt x="292" y="207"/>
                    <a:pt x="288" y="205"/>
                  </a:cubicBezTo>
                  <a:cubicBezTo>
                    <a:pt x="284" y="203"/>
                    <a:pt x="284" y="197"/>
                    <a:pt x="281" y="195"/>
                  </a:cubicBezTo>
                  <a:cubicBezTo>
                    <a:pt x="275" y="190"/>
                    <a:pt x="265" y="192"/>
                    <a:pt x="261" y="183"/>
                  </a:cubicBezTo>
                  <a:cubicBezTo>
                    <a:pt x="256" y="171"/>
                    <a:pt x="271" y="163"/>
                    <a:pt x="273" y="154"/>
                  </a:cubicBezTo>
                  <a:cubicBezTo>
                    <a:pt x="275" y="149"/>
                    <a:pt x="273" y="142"/>
                    <a:pt x="272" y="135"/>
                  </a:cubicBezTo>
                  <a:cubicBezTo>
                    <a:pt x="271" y="134"/>
                    <a:pt x="270" y="133"/>
                    <a:pt x="269" y="132"/>
                  </a:cubicBezTo>
                  <a:cubicBezTo>
                    <a:pt x="256" y="124"/>
                    <a:pt x="241" y="125"/>
                    <a:pt x="227" y="117"/>
                  </a:cubicBezTo>
                  <a:cubicBezTo>
                    <a:pt x="219" y="112"/>
                    <a:pt x="217" y="108"/>
                    <a:pt x="222" y="99"/>
                  </a:cubicBezTo>
                  <a:cubicBezTo>
                    <a:pt x="228" y="89"/>
                    <a:pt x="229" y="90"/>
                    <a:pt x="226" y="78"/>
                  </a:cubicBezTo>
                  <a:cubicBezTo>
                    <a:pt x="222" y="60"/>
                    <a:pt x="234" y="45"/>
                    <a:pt x="221" y="28"/>
                  </a:cubicBezTo>
                  <a:cubicBezTo>
                    <a:pt x="215" y="21"/>
                    <a:pt x="209" y="12"/>
                    <a:pt x="202" y="6"/>
                  </a:cubicBezTo>
                  <a:cubicBezTo>
                    <a:pt x="201" y="5"/>
                    <a:pt x="190" y="1"/>
                    <a:pt x="185" y="0"/>
                  </a:cubicBezTo>
                  <a:cubicBezTo>
                    <a:pt x="181" y="7"/>
                    <a:pt x="175" y="13"/>
                    <a:pt x="168" y="16"/>
                  </a:cubicBezTo>
                  <a:cubicBezTo>
                    <a:pt x="150" y="23"/>
                    <a:pt x="130" y="25"/>
                    <a:pt x="111" y="22"/>
                  </a:cubicBezTo>
                  <a:cubicBezTo>
                    <a:pt x="99" y="21"/>
                    <a:pt x="95" y="20"/>
                    <a:pt x="95" y="35"/>
                  </a:cubicBezTo>
                  <a:cubicBezTo>
                    <a:pt x="95" y="47"/>
                    <a:pt x="101" y="53"/>
                    <a:pt x="106" y="62"/>
                  </a:cubicBezTo>
                  <a:cubicBezTo>
                    <a:pt x="111" y="70"/>
                    <a:pt x="115" y="77"/>
                    <a:pt x="119" y="85"/>
                  </a:cubicBezTo>
                  <a:cubicBezTo>
                    <a:pt x="128" y="101"/>
                    <a:pt x="121" y="101"/>
                    <a:pt x="115" y="113"/>
                  </a:cubicBezTo>
                  <a:cubicBezTo>
                    <a:pt x="113" y="119"/>
                    <a:pt x="115" y="124"/>
                    <a:pt x="115" y="130"/>
                  </a:cubicBezTo>
                  <a:cubicBezTo>
                    <a:pt x="115" y="139"/>
                    <a:pt x="112" y="141"/>
                    <a:pt x="108" y="149"/>
                  </a:cubicBezTo>
                  <a:cubicBezTo>
                    <a:pt x="101" y="160"/>
                    <a:pt x="98" y="167"/>
                    <a:pt x="90" y="175"/>
                  </a:cubicBezTo>
                  <a:cubicBezTo>
                    <a:pt x="86" y="179"/>
                    <a:pt x="83" y="181"/>
                    <a:pt x="81" y="186"/>
                  </a:cubicBezTo>
                  <a:cubicBezTo>
                    <a:pt x="78" y="191"/>
                    <a:pt x="80" y="201"/>
                    <a:pt x="75" y="204"/>
                  </a:cubicBezTo>
                  <a:cubicBezTo>
                    <a:pt x="69" y="207"/>
                    <a:pt x="47" y="201"/>
                    <a:pt x="40" y="200"/>
                  </a:cubicBezTo>
                  <a:cubicBezTo>
                    <a:pt x="40" y="203"/>
                    <a:pt x="38" y="205"/>
                    <a:pt x="38" y="207"/>
                  </a:cubicBezTo>
                  <a:cubicBezTo>
                    <a:pt x="28" y="203"/>
                    <a:pt x="31" y="211"/>
                    <a:pt x="28" y="216"/>
                  </a:cubicBezTo>
                  <a:cubicBezTo>
                    <a:pt x="26" y="219"/>
                    <a:pt x="27" y="222"/>
                    <a:pt x="26" y="224"/>
                  </a:cubicBezTo>
                  <a:cubicBezTo>
                    <a:pt x="25" y="227"/>
                    <a:pt x="20" y="226"/>
                    <a:pt x="18" y="229"/>
                  </a:cubicBezTo>
                  <a:cubicBezTo>
                    <a:pt x="12" y="247"/>
                    <a:pt x="33" y="241"/>
                    <a:pt x="37" y="250"/>
                  </a:cubicBezTo>
                  <a:cubicBezTo>
                    <a:pt x="40" y="256"/>
                    <a:pt x="36" y="261"/>
                    <a:pt x="40" y="267"/>
                  </a:cubicBezTo>
                  <a:cubicBezTo>
                    <a:pt x="42" y="270"/>
                    <a:pt x="48" y="270"/>
                    <a:pt x="51" y="276"/>
                  </a:cubicBezTo>
                  <a:cubicBezTo>
                    <a:pt x="53" y="281"/>
                    <a:pt x="52" y="286"/>
                    <a:pt x="55" y="292"/>
                  </a:cubicBezTo>
                  <a:cubicBezTo>
                    <a:pt x="57" y="297"/>
                    <a:pt x="62" y="298"/>
                    <a:pt x="62" y="304"/>
                  </a:cubicBezTo>
                  <a:cubicBezTo>
                    <a:pt x="54" y="306"/>
                    <a:pt x="49" y="299"/>
                    <a:pt x="42" y="300"/>
                  </a:cubicBezTo>
                  <a:cubicBezTo>
                    <a:pt x="34" y="300"/>
                    <a:pt x="32" y="305"/>
                    <a:pt x="24" y="306"/>
                  </a:cubicBezTo>
                  <a:cubicBezTo>
                    <a:pt x="17" y="307"/>
                    <a:pt x="11" y="302"/>
                    <a:pt x="5" y="309"/>
                  </a:cubicBezTo>
                  <a:cubicBezTo>
                    <a:pt x="3" y="311"/>
                    <a:pt x="1" y="313"/>
                    <a:pt x="0" y="316"/>
                  </a:cubicBezTo>
                  <a:cubicBezTo>
                    <a:pt x="6" y="315"/>
                    <a:pt x="11" y="315"/>
                    <a:pt x="15" y="316"/>
                  </a:cubicBezTo>
                  <a:cubicBezTo>
                    <a:pt x="40" y="325"/>
                    <a:pt x="33" y="357"/>
                    <a:pt x="59" y="359"/>
                  </a:cubicBezTo>
                  <a:cubicBezTo>
                    <a:pt x="67" y="359"/>
                    <a:pt x="83" y="358"/>
                    <a:pt x="90" y="353"/>
                  </a:cubicBezTo>
                  <a:cubicBezTo>
                    <a:pt x="99" y="347"/>
                    <a:pt x="109" y="310"/>
                    <a:pt x="118" y="340"/>
                  </a:cubicBezTo>
                  <a:cubicBezTo>
                    <a:pt x="123" y="355"/>
                    <a:pt x="115" y="372"/>
                    <a:pt x="115" y="387"/>
                  </a:cubicBezTo>
                  <a:cubicBezTo>
                    <a:pt x="116" y="398"/>
                    <a:pt x="123" y="409"/>
                    <a:pt x="126" y="420"/>
                  </a:cubicBezTo>
                  <a:cubicBezTo>
                    <a:pt x="130" y="430"/>
                    <a:pt x="128" y="441"/>
                    <a:pt x="131" y="451"/>
                  </a:cubicBezTo>
                  <a:cubicBezTo>
                    <a:pt x="135" y="461"/>
                    <a:pt x="145" y="469"/>
                    <a:pt x="150" y="478"/>
                  </a:cubicBezTo>
                  <a:cubicBezTo>
                    <a:pt x="155" y="489"/>
                    <a:pt x="152" y="497"/>
                    <a:pt x="154" y="508"/>
                  </a:cubicBezTo>
                  <a:cubicBezTo>
                    <a:pt x="158" y="527"/>
                    <a:pt x="175" y="544"/>
                    <a:pt x="181" y="562"/>
                  </a:cubicBezTo>
                  <a:cubicBezTo>
                    <a:pt x="184" y="574"/>
                    <a:pt x="183" y="581"/>
                    <a:pt x="192" y="591"/>
                  </a:cubicBezTo>
                  <a:cubicBezTo>
                    <a:pt x="200" y="601"/>
                    <a:pt x="211" y="606"/>
                    <a:pt x="214" y="618"/>
                  </a:cubicBezTo>
                  <a:cubicBezTo>
                    <a:pt x="218" y="630"/>
                    <a:pt x="217" y="639"/>
                    <a:pt x="224" y="650"/>
                  </a:cubicBezTo>
                  <a:cubicBezTo>
                    <a:pt x="227" y="655"/>
                    <a:pt x="237" y="674"/>
                    <a:pt x="242" y="676"/>
                  </a:cubicBezTo>
                  <a:cubicBezTo>
                    <a:pt x="252" y="678"/>
                    <a:pt x="260" y="659"/>
                    <a:pt x="263" y="653"/>
                  </a:cubicBezTo>
                  <a:cubicBezTo>
                    <a:pt x="268" y="642"/>
                    <a:pt x="275" y="637"/>
                    <a:pt x="281" y="627"/>
                  </a:cubicBezTo>
                  <a:cubicBezTo>
                    <a:pt x="290" y="612"/>
                    <a:pt x="297" y="587"/>
                    <a:pt x="302" y="570"/>
                  </a:cubicBezTo>
                  <a:cubicBezTo>
                    <a:pt x="308" y="549"/>
                    <a:pt x="309" y="527"/>
                    <a:pt x="307" y="506"/>
                  </a:cubicBezTo>
                  <a:cubicBezTo>
                    <a:pt x="305" y="492"/>
                    <a:pt x="309" y="485"/>
                    <a:pt x="320" y="478"/>
                  </a:cubicBezTo>
                  <a:cubicBezTo>
                    <a:pt x="330" y="471"/>
                    <a:pt x="334" y="468"/>
                    <a:pt x="342" y="458"/>
                  </a:cubicBezTo>
                  <a:cubicBezTo>
                    <a:pt x="349" y="448"/>
                    <a:pt x="358" y="442"/>
                    <a:pt x="368" y="437"/>
                  </a:cubicBezTo>
                  <a:cubicBezTo>
                    <a:pt x="381" y="429"/>
                    <a:pt x="382" y="422"/>
                    <a:pt x="391" y="411"/>
                  </a:cubicBezTo>
                  <a:cubicBezTo>
                    <a:pt x="398" y="401"/>
                    <a:pt x="407" y="399"/>
                    <a:pt x="415" y="391"/>
                  </a:cubicBezTo>
                  <a:cubicBezTo>
                    <a:pt x="422" y="383"/>
                    <a:pt x="423" y="373"/>
                    <a:pt x="429" y="365"/>
                  </a:cubicBezTo>
                  <a:cubicBezTo>
                    <a:pt x="439" y="352"/>
                    <a:pt x="458" y="343"/>
                    <a:pt x="471" y="332"/>
                  </a:cubicBezTo>
                  <a:cubicBezTo>
                    <a:pt x="476" y="329"/>
                    <a:pt x="480" y="324"/>
                    <a:pt x="486" y="323"/>
                  </a:cubicBezTo>
                  <a:cubicBezTo>
                    <a:pt x="484" y="313"/>
                    <a:pt x="480" y="304"/>
                    <a:pt x="475" y="299"/>
                  </a:cubicBezTo>
                  <a:cubicBezTo>
                    <a:pt x="470" y="294"/>
                    <a:pt x="468" y="297"/>
                    <a:pt x="466" y="290"/>
                  </a:cubicBezTo>
                  <a:cubicBezTo>
                    <a:pt x="465" y="285"/>
                    <a:pt x="470" y="282"/>
                    <a:pt x="468" y="277"/>
                  </a:cubicBezTo>
                  <a:cubicBezTo>
                    <a:pt x="466" y="267"/>
                    <a:pt x="454" y="260"/>
                    <a:pt x="462" y="248"/>
                  </a:cubicBezTo>
                  <a:cubicBezTo>
                    <a:pt x="472" y="233"/>
                    <a:pt x="475" y="251"/>
                    <a:pt x="485" y="253"/>
                  </a:cubicBezTo>
                  <a:cubicBezTo>
                    <a:pt x="491" y="254"/>
                    <a:pt x="492" y="245"/>
                    <a:pt x="499" y="252"/>
                  </a:cubicBezTo>
                  <a:cubicBezTo>
                    <a:pt x="502" y="254"/>
                    <a:pt x="500" y="262"/>
                    <a:pt x="502" y="265"/>
                  </a:cubicBezTo>
                  <a:cubicBezTo>
                    <a:pt x="514" y="285"/>
                    <a:pt x="547" y="260"/>
                    <a:pt x="555" y="273"/>
                  </a:cubicBezTo>
                  <a:cubicBezTo>
                    <a:pt x="560" y="281"/>
                    <a:pt x="541" y="290"/>
                    <a:pt x="538" y="296"/>
                  </a:cubicBezTo>
                  <a:cubicBezTo>
                    <a:pt x="535" y="301"/>
                    <a:pt x="532" y="311"/>
                    <a:pt x="531" y="320"/>
                  </a:cubicBezTo>
                  <a:cubicBezTo>
                    <a:pt x="540" y="318"/>
                    <a:pt x="550" y="318"/>
                    <a:pt x="556" y="322"/>
                  </a:cubicBezTo>
                  <a:cubicBezTo>
                    <a:pt x="566" y="314"/>
                    <a:pt x="579" y="310"/>
                    <a:pt x="591" y="305"/>
                  </a:cubicBezTo>
                  <a:cubicBezTo>
                    <a:pt x="608" y="297"/>
                    <a:pt x="606" y="278"/>
                    <a:pt x="613" y="262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90" name="Freeform 1188"/>
            <p:cNvSpPr>
              <a:spLocks/>
            </p:cNvSpPr>
            <p:nvPr/>
          </p:nvSpPr>
          <p:spPr bwMode="auto">
            <a:xfrm>
              <a:off x="6012090" y="2977661"/>
              <a:ext cx="341951" cy="641761"/>
            </a:xfrm>
            <a:custGeom>
              <a:avLst/>
              <a:gdLst>
                <a:gd name="T0" fmla="*/ 434 w 442"/>
                <a:gd name="T1" fmla="*/ 335 h 829"/>
                <a:gd name="T2" fmla="*/ 400 w 442"/>
                <a:gd name="T3" fmla="*/ 281 h 829"/>
                <a:gd name="T4" fmla="*/ 351 w 442"/>
                <a:gd name="T5" fmla="*/ 203 h 829"/>
                <a:gd name="T6" fmla="*/ 372 w 442"/>
                <a:gd name="T7" fmla="*/ 174 h 829"/>
                <a:gd name="T8" fmla="*/ 335 w 442"/>
                <a:gd name="T9" fmla="*/ 144 h 829"/>
                <a:gd name="T10" fmla="*/ 298 w 442"/>
                <a:gd name="T11" fmla="*/ 139 h 829"/>
                <a:gd name="T12" fmla="*/ 237 w 442"/>
                <a:gd name="T13" fmla="*/ 131 h 829"/>
                <a:gd name="T14" fmla="*/ 215 w 442"/>
                <a:gd name="T15" fmla="*/ 144 h 829"/>
                <a:gd name="T16" fmla="*/ 197 w 442"/>
                <a:gd name="T17" fmla="*/ 132 h 829"/>
                <a:gd name="T18" fmla="*/ 159 w 442"/>
                <a:gd name="T19" fmla="*/ 117 h 829"/>
                <a:gd name="T20" fmla="*/ 130 w 442"/>
                <a:gd name="T21" fmla="*/ 93 h 829"/>
                <a:gd name="T22" fmla="*/ 144 w 442"/>
                <a:gd name="T23" fmla="*/ 47 h 829"/>
                <a:gd name="T24" fmla="*/ 106 w 442"/>
                <a:gd name="T25" fmla="*/ 0 h 829"/>
                <a:gd name="T26" fmla="*/ 85 w 442"/>
                <a:gd name="T27" fmla="*/ 37 h 829"/>
                <a:gd name="T28" fmla="*/ 57 w 442"/>
                <a:gd name="T29" fmla="*/ 78 h 829"/>
                <a:gd name="T30" fmla="*/ 0 w 442"/>
                <a:gd name="T31" fmla="*/ 138 h 829"/>
                <a:gd name="T32" fmla="*/ 14 w 442"/>
                <a:gd name="T33" fmla="*/ 168 h 829"/>
                <a:gd name="T34" fmla="*/ 66 w 442"/>
                <a:gd name="T35" fmla="*/ 223 h 829"/>
                <a:gd name="T36" fmla="*/ 83 w 442"/>
                <a:gd name="T37" fmla="*/ 282 h 829"/>
                <a:gd name="T38" fmla="*/ 123 w 442"/>
                <a:gd name="T39" fmla="*/ 279 h 829"/>
                <a:gd name="T40" fmla="*/ 179 w 442"/>
                <a:gd name="T41" fmla="*/ 346 h 829"/>
                <a:gd name="T42" fmla="*/ 187 w 442"/>
                <a:gd name="T43" fmla="*/ 486 h 829"/>
                <a:gd name="T44" fmla="*/ 220 w 442"/>
                <a:gd name="T45" fmla="*/ 535 h 829"/>
                <a:gd name="T46" fmla="*/ 249 w 442"/>
                <a:gd name="T47" fmla="*/ 588 h 829"/>
                <a:gd name="T48" fmla="*/ 190 w 442"/>
                <a:gd name="T49" fmla="*/ 588 h 829"/>
                <a:gd name="T50" fmla="*/ 134 w 442"/>
                <a:gd name="T51" fmla="*/ 559 h 829"/>
                <a:gd name="T52" fmla="*/ 148 w 442"/>
                <a:gd name="T53" fmla="*/ 601 h 829"/>
                <a:gd name="T54" fmla="*/ 181 w 442"/>
                <a:gd name="T55" fmla="*/ 636 h 829"/>
                <a:gd name="T56" fmla="*/ 205 w 442"/>
                <a:gd name="T57" fmla="*/ 671 h 829"/>
                <a:gd name="T58" fmla="*/ 245 w 442"/>
                <a:gd name="T59" fmla="*/ 728 h 829"/>
                <a:gd name="T60" fmla="*/ 300 w 442"/>
                <a:gd name="T61" fmla="*/ 791 h 829"/>
                <a:gd name="T62" fmla="*/ 344 w 442"/>
                <a:gd name="T63" fmla="*/ 829 h 829"/>
                <a:gd name="T64" fmla="*/ 370 w 442"/>
                <a:gd name="T65" fmla="*/ 776 h 829"/>
                <a:gd name="T66" fmla="*/ 347 w 442"/>
                <a:gd name="T67" fmla="*/ 743 h 829"/>
                <a:gd name="T68" fmla="*/ 324 w 442"/>
                <a:gd name="T69" fmla="*/ 713 h 829"/>
                <a:gd name="T70" fmla="*/ 295 w 442"/>
                <a:gd name="T71" fmla="*/ 668 h 829"/>
                <a:gd name="T72" fmla="*/ 271 w 442"/>
                <a:gd name="T73" fmla="*/ 625 h 829"/>
                <a:gd name="T74" fmla="*/ 331 w 442"/>
                <a:gd name="T75" fmla="*/ 657 h 829"/>
                <a:gd name="T76" fmla="*/ 310 w 442"/>
                <a:gd name="T77" fmla="*/ 571 h 829"/>
                <a:gd name="T78" fmla="*/ 263 w 442"/>
                <a:gd name="T79" fmla="*/ 521 h 829"/>
                <a:gd name="T80" fmla="*/ 224 w 442"/>
                <a:gd name="T81" fmla="*/ 450 h 829"/>
                <a:gd name="T82" fmla="*/ 205 w 442"/>
                <a:gd name="T83" fmla="*/ 414 h 829"/>
                <a:gd name="T84" fmla="*/ 217 w 442"/>
                <a:gd name="T85" fmla="*/ 361 h 829"/>
                <a:gd name="T86" fmla="*/ 257 w 442"/>
                <a:gd name="T87" fmla="*/ 378 h 829"/>
                <a:gd name="T88" fmla="*/ 298 w 442"/>
                <a:gd name="T89" fmla="*/ 413 h 829"/>
                <a:gd name="T90" fmla="*/ 343 w 442"/>
                <a:gd name="T91" fmla="*/ 453 h 829"/>
                <a:gd name="T92" fmla="*/ 368 w 442"/>
                <a:gd name="T93" fmla="*/ 451 h 829"/>
                <a:gd name="T94" fmla="*/ 415 w 442"/>
                <a:gd name="T95" fmla="*/ 418 h 829"/>
                <a:gd name="T96" fmla="*/ 439 w 442"/>
                <a:gd name="T97" fmla="*/ 369 h 8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42" h="829">
                  <a:moveTo>
                    <a:pt x="439" y="369"/>
                  </a:moveTo>
                  <a:cubicBezTo>
                    <a:pt x="438" y="357"/>
                    <a:pt x="436" y="346"/>
                    <a:pt x="434" y="335"/>
                  </a:cubicBezTo>
                  <a:cubicBezTo>
                    <a:pt x="431" y="321"/>
                    <a:pt x="426" y="318"/>
                    <a:pt x="417" y="307"/>
                  </a:cubicBezTo>
                  <a:cubicBezTo>
                    <a:pt x="410" y="299"/>
                    <a:pt x="407" y="288"/>
                    <a:pt x="400" y="281"/>
                  </a:cubicBezTo>
                  <a:cubicBezTo>
                    <a:pt x="392" y="272"/>
                    <a:pt x="379" y="268"/>
                    <a:pt x="371" y="259"/>
                  </a:cubicBezTo>
                  <a:cubicBezTo>
                    <a:pt x="360" y="246"/>
                    <a:pt x="347" y="221"/>
                    <a:pt x="351" y="203"/>
                  </a:cubicBezTo>
                  <a:cubicBezTo>
                    <a:pt x="353" y="192"/>
                    <a:pt x="360" y="189"/>
                    <a:pt x="367" y="181"/>
                  </a:cubicBezTo>
                  <a:cubicBezTo>
                    <a:pt x="369" y="179"/>
                    <a:pt x="370" y="176"/>
                    <a:pt x="372" y="174"/>
                  </a:cubicBezTo>
                  <a:cubicBezTo>
                    <a:pt x="368" y="171"/>
                    <a:pt x="364" y="168"/>
                    <a:pt x="361" y="165"/>
                  </a:cubicBezTo>
                  <a:cubicBezTo>
                    <a:pt x="352" y="158"/>
                    <a:pt x="346" y="146"/>
                    <a:pt x="335" y="144"/>
                  </a:cubicBezTo>
                  <a:cubicBezTo>
                    <a:pt x="328" y="142"/>
                    <a:pt x="321" y="145"/>
                    <a:pt x="314" y="145"/>
                  </a:cubicBezTo>
                  <a:cubicBezTo>
                    <a:pt x="308" y="144"/>
                    <a:pt x="304" y="140"/>
                    <a:pt x="298" y="139"/>
                  </a:cubicBezTo>
                  <a:cubicBezTo>
                    <a:pt x="285" y="135"/>
                    <a:pt x="274" y="148"/>
                    <a:pt x="262" y="141"/>
                  </a:cubicBezTo>
                  <a:cubicBezTo>
                    <a:pt x="255" y="136"/>
                    <a:pt x="245" y="117"/>
                    <a:pt x="237" y="131"/>
                  </a:cubicBezTo>
                  <a:cubicBezTo>
                    <a:pt x="234" y="136"/>
                    <a:pt x="244" y="147"/>
                    <a:pt x="234" y="151"/>
                  </a:cubicBezTo>
                  <a:cubicBezTo>
                    <a:pt x="228" y="154"/>
                    <a:pt x="222" y="145"/>
                    <a:pt x="215" y="144"/>
                  </a:cubicBezTo>
                  <a:cubicBezTo>
                    <a:pt x="211" y="142"/>
                    <a:pt x="208" y="144"/>
                    <a:pt x="204" y="142"/>
                  </a:cubicBezTo>
                  <a:cubicBezTo>
                    <a:pt x="201" y="139"/>
                    <a:pt x="201" y="134"/>
                    <a:pt x="197" y="132"/>
                  </a:cubicBezTo>
                  <a:cubicBezTo>
                    <a:pt x="190" y="128"/>
                    <a:pt x="182" y="134"/>
                    <a:pt x="175" y="131"/>
                  </a:cubicBezTo>
                  <a:cubicBezTo>
                    <a:pt x="167" y="127"/>
                    <a:pt x="169" y="118"/>
                    <a:pt x="159" y="117"/>
                  </a:cubicBezTo>
                  <a:cubicBezTo>
                    <a:pt x="151" y="115"/>
                    <a:pt x="140" y="122"/>
                    <a:pt x="134" y="117"/>
                  </a:cubicBezTo>
                  <a:cubicBezTo>
                    <a:pt x="127" y="112"/>
                    <a:pt x="127" y="99"/>
                    <a:pt x="130" y="93"/>
                  </a:cubicBezTo>
                  <a:cubicBezTo>
                    <a:pt x="133" y="83"/>
                    <a:pt x="142" y="79"/>
                    <a:pt x="146" y="71"/>
                  </a:cubicBezTo>
                  <a:cubicBezTo>
                    <a:pt x="149" y="65"/>
                    <a:pt x="145" y="54"/>
                    <a:pt x="144" y="47"/>
                  </a:cubicBezTo>
                  <a:cubicBezTo>
                    <a:pt x="141" y="28"/>
                    <a:pt x="141" y="19"/>
                    <a:pt x="125" y="8"/>
                  </a:cubicBezTo>
                  <a:cubicBezTo>
                    <a:pt x="120" y="4"/>
                    <a:pt x="113" y="2"/>
                    <a:pt x="106" y="0"/>
                  </a:cubicBezTo>
                  <a:cubicBezTo>
                    <a:pt x="107" y="7"/>
                    <a:pt x="109" y="17"/>
                    <a:pt x="107" y="22"/>
                  </a:cubicBezTo>
                  <a:cubicBezTo>
                    <a:pt x="104" y="29"/>
                    <a:pt x="90" y="34"/>
                    <a:pt x="85" y="37"/>
                  </a:cubicBezTo>
                  <a:cubicBezTo>
                    <a:pt x="77" y="41"/>
                    <a:pt x="67" y="42"/>
                    <a:pt x="63" y="50"/>
                  </a:cubicBezTo>
                  <a:cubicBezTo>
                    <a:pt x="59" y="58"/>
                    <a:pt x="61" y="69"/>
                    <a:pt x="57" y="78"/>
                  </a:cubicBezTo>
                  <a:cubicBezTo>
                    <a:pt x="50" y="94"/>
                    <a:pt x="52" y="113"/>
                    <a:pt x="35" y="121"/>
                  </a:cubicBezTo>
                  <a:cubicBezTo>
                    <a:pt x="23" y="126"/>
                    <a:pt x="10" y="130"/>
                    <a:pt x="0" y="138"/>
                  </a:cubicBezTo>
                  <a:cubicBezTo>
                    <a:pt x="3" y="140"/>
                    <a:pt x="6" y="142"/>
                    <a:pt x="7" y="146"/>
                  </a:cubicBezTo>
                  <a:cubicBezTo>
                    <a:pt x="11" y="155"/>
                    <a:pt x="8" y="160"/>
                    <a:pt x="14" y="168"/>
                  </a:cubicBezTo>
                  <a:cubicBezTo>
                    <a:pt x="24" y="184"/>
                    <a:pt x="34" y="182"/>
                    <a:pt x="47" y="190"/>
                  </a:cubicBezTo>
                  <a:cubicBezTo>
                    <a:pt x="59" y="197"/>
                    <a:pt x="62" y="211"/>
                    <a:pt x="66" y="223"/>
                  </a:cubicBezTo>
                  <a:cubicBezTo>
                    <a:pt x="71" y="235"/>
                    <a:pt x="84" y="242"/>
                    <a:pt x="88" y="252"/>
                  </a:cubicBezTo>
                  <a:cubicBezTo>
                    <a:pt x="91" y="261"/>
                    <a:pt x="84" y="273"/>
                    <a:pt x="83" y="282"/>
                  </a:cubicBezTo>
                  <a:cubicBezTo>
                    <a:pt x="82" y="293"/>
                    <a:pt x="87" y="305"/>
                    <a:pt x="102" y="300"/>
                  </a:cubicBezTo>
                  <a:cubicBezTo>
                    <a:pt x="113" y="298"/>
                    <a:pt x="116" y="285"/>
                    <a:pt x="123" y="279"/>
                  </a:cubicBezTo>
                  <a:cubicBezTo>
                    <a:pt x="140" y="263"/>
                    <a:pt x="158" y="286"/>
                    <a:pt x="167" y="303"/>
                  </a:cubicBezTo>
                  <a:cubicBezTo>
                    <a:pt x="174" y="316"/>
                    <a:pt x="176" y="332"/>
                    <a:pt x="179" y="346"/>
                  </a:cubicBezTo>
                  <a:cubicBezTo>
                    <a:pt x="185" y="365"/>
                    <a:pt x="190" y="375"/>
                    <a:pt x="188" y="394"/>
                  </a:cubicBezTo>
                  <a:cubicBezTo>
                    <a:pt x="185" y="427"/>
                    <a:pt x="180" y="454"/>
                    <a:pt x="187" y="486"/>
                  </a:cubicBezTo>
                  <a:cubicBezTo>
                    <a:pt x="195" y="489"/>
                    <a:pt x="206" y="496"/>
                    <a:pt x="211" y="504"/>
                  </a:cubicBezTo>
                  <a:cubicBezTo>
                    <a:pt x="216" y="513"/>
                    <a:pt x="214" y="525"/>
                    <a:pt x="220" y="535"/>
                  </a:cubicBezTo>
                  <a:cubicBezTo>
                    <a:pt x="225" y="543"/>
                    <a:pt x="234" y="549"/>
                    <a:pt x="239" y="557"/>
                  </a:cubicBezTo>
                  <a:cubicBezTo>
                    <a:pt x="244" y="567"/>
                    <a:pt x="244" y="578"/>
                    <a:pt x="249" y="588"/>
                  </a:cubicBezTo>
                  <a:cubicBezTo>
                    <a:pt x="257" y="603"/>
                    <a:pt x="281" y="632"/>
                    <a:pt x="245" y="628"/>
                  </a:cubicBezTo>
                  <a:cubicBezTo>
                    <a:pt x="225" y="625"/>
                    <a:pt x="204" y="601"/>
                    <a:pt x="190" y="588"/>
                  </a:cubicBezTo>
                  <a:cubicBezTo>
                    <a:pt x="180" y="577"/>
                    <a:pt x="174" y="561"/>
                    <a:pt x="158" y="560"/>
                  </a:cubicBezTo>
                  <a:cubicBezTo>
                    <a:pt x="150" y="559"/>
                    <a:pt x="143" y="562"/>
                    <a:pt x="134" y="559"/>
                  </a:cubicBezTo>
                  <a:cubicBezTo>
                    <a:pt x="126" y="557"/>
                    <a:pt x="119" y="550"/>
                    <a:pt x="110" y="549"/>
                  </a:cubicBezTo>
                  <a:cubicBezTo>
                    <a:pt x="103" y="570"/>
                    <a:pt x="133" y="588"/>
                    <a:pt x="148" y="601"/>
                  </a:cubicBezTo>
                  <a:cubicBezTo>
                    <a:pt x="156" y="609"/>
                    <a:pt x="164" y="614"/>
                    <a:pt x="171" y="624"/>
                  </a:cubicBezTo>
                  <a:cubicBezTo>
                    <a:pt x="175" y="628"/>
                    <a:pt x="176" y="632"/>
                    <a:pt x="181" y="636"/>
                  </a:cubicBezTo>
                  <a:cubicBezTo>
                    <a:pt x="185" y="640"/>
                    <a:pt x="191" y="643"/>
                    <a:pt x="193" y="648"/>
                  </a:cubicBezTo>
                  <a:cubicBezTo>
                    <a:pt x="198" y="661"/>
                    <a:pt x="191" y="664"/>
                    <a:pt x="205" y="671"/>
                  </a:cubicBezTo>
                  <a:cubicBezTo>
                    <a:pt x="216" y="676"/>
                    <a:pt x="222" y="675"/>
                    <a:pt x="228" y="687"/>
                  </a:cubicBezTo>
                  <a:cubicBezTo>
                    <a:pt x="234" y="700"/>
                    <a:pt x="237" y="716"/>
                    <a:pt x="245" y="728"/>
                  </a:cubicBezTo>
                  <a:cubicBezTo>
                    <a:pt x="251" y="737"/>
                    <a:pt x="256" y="744"/>
                    <a:pt x="262" y="755"/>
                  </a:cubicBezTo>
                  <a:cubicBezTo>
                    <a:pt x="272" y="776"/>
                    <a:pt x="282" y="780"/>
                    <a:pt x="300" y="791"/>
                  </a:cubicBezTo>
                  <a:cubicBezTo>
                    <a:pt x="310" y="796"/>
                    <a:pt x="311" y="802"/>
                    <a:pt x="317" y="810"/>
                  </a:cubicBezTo>
                  <a:cubicBezTo>
                    <a:pt x="325" y="820"/>
                    <a:pt x="335" y="822"/>
                    <a:pt x="344" y="829"/>
                  </a:cubicBezTo>
                  <a:cubicBezTo>
                    <a:pt x="346" y="826"/>
                    <a:pt x="349" y="825"/>
                    <a:pt x="350" y="821"/>
                  </a:cubicBezTo>
                  <a:cubicBezTo>
                    <a:pt x="375" y="823"/>
                    <a:pt x="368" y="794"/>
                    <a:pt x="370" y="776"/>
                  </a:cubicBezTo>
                  <a:cubicBezTo>
                    <a:pt x="371" y="766"/>
                    <a:pt x="371" y="755"/>
                    <a:pt x="366" y="747"/>
                  </a:cubicBezTo>
                  <a:cubicBezTo>
                    <a:pt x="362" y="739"/>
                    <a:pt x="349" y="729"/>
                    <a:pt x="347" y="743"/>
                  </a:cubicBezTo>
                  <a:cubicBezTo>
                    <a:pt x="339" y="740"/>
                    <a:pt x="343" y="732"/>
                    <a:pt x="340" y="726"/>
                  </a:cubicBezTo>
                  <a:cubicBezTo>
                    <a:pt x="336" y="718"/>
                    <a:pt x="331" y="718"/>
                    <a:pt x="324" y="713"/>
                  </a:cubicBezTo>
                  <a:cubicBezTo>
                    <a:pt x="305" y="702"/>
                    <a:pt x="326" y="688"/>
                    <a:pt x="316" y="676"/>
                  </a:cubicBezTo>
                  <a:cubicBezTo>
                    <a:pt x="312" y="671"/>
                    <a:pt x="299" y="675"/>
                    <a:pt x="295" y="668"/>
                  </a:cubicBezTo>
                  <a:cubicBezTo>
                    <a:pt x="290" y="661"/>
                    <a:pt x="294" y="657"/>
                    <a:pt x="288" y="651"/>
                  </a:cubicBezTo>
                  <a:cubicBezTo>
                    <a:pt x="282" y="646"/>
                    <a:pt x="251" y="636"/>
                    <a:pt x="271" y="625"/>
                  </a:cubicBezTo>
                  <a:cubicBezTo>
                    <a:pt x="280" y="632"/>
                    <a:pt x="284" y="641"/>
                    <a:pt x="295" y="646"/>
                  </a:cubicBezTo>
                  <a:cubicBezTo>
                    <a:pt x="307" y="652"/>
                    <a:pt x="317" y="658"/>
                    <a:pt x="331" y="657"/>
                  </a:cubicBezTo>
                  <a:cubicBezTo>
                    <a:pt x="334" y="638"/>
                    <a:pt x="304" y="621"/>
                    <a:pt x="305" y="600"/>
                  </a:cubicBezTo>
                  <a:cubicBezTo>
                    <a:pt x="306" y="589"/>
                    <a:pt x="314" y="583"/>
                    <a:pt x="310" y="571"/>
                  </a:cubicBezTo>
                  <a:cubicBezTo>
                    <a:pt x="305" y="560"/>
                    <a:pt x="294" y="554"/>
                    <a:pt x="286" y="545"/>
                  </a:cubicBezTo>
                  <a:cubicBezTo>
                    <a:pt x="278" y="537"/>
                    <a:pt x="274" y="525"/>
                    <a:pt x="263" y="521"/>
                  </a:cubicBezTo>
                  <a:cubicBezTo>
                    <a:pt x="250" y="516"/>
                    <a:pt x="246" y="521"/>
                    <a:pt x="239" y="510"/>
                  </a:cubicBezTo>
                  <a:cubicBezTo>
                    <a:pt x="227" y="493"/>
                    <a:pt x="225" y="471"/>
                    <a:pt x="224" y="450"/>
                  </a:cubicBezTo>
                  <a:cubicBezTo>
                    <a:pt x="214" y="446"/>
                    <a:pt x="207" y="465"/>
                    <a:pt x="202" y="447"/>
                  </a:cubicBezTo>
                  <a:cubicBezTo>
                    <a:pt x="200" y="438"/>
                    <a:pt x="205" y="424"/>
                    <a:pt x="205" y="414"/>
                  </a:cubicBezTo>
                  <a:cubicBezTo>
                    <a:pt x="205" y="401"/>
                    <a:pt x="208" y="398"/>
                    <a:pt x="213" y="388"/>
                  </a:cubicBezTo>
                  <a:cubicBezTo>
                    <a:pt x="219" y="378"/>
                    <a:pt x="213" y="369"/>
                    <a:pt x="217" y="361"/>
                  </a:cubicBezTo>
                  <a:cubicBezTo>
                    <a:pt x="223" y="345"/>
                    <a:pt x="231" y="359"/>
                    <a:pt x="236" y="366"/>
                  </a:cubicBezTo>
                  <a:cubicBezTo>
                    <a:pt x="243" y="377"/>
                    <a:pt x="243" y="376"/>
                    <a:pt x="257" y="378"/>
                  </a:cubicBezTo>
                  <a:cubicBezTo>
                    <a:pt x="272" y="380"/>
                    <a:pt x="268" y="384"/>
                    <a:pt x="279" y="393"/>
                  </a:cubicBezTo>
                  <a:cubicBezTo>
                    <a:pt x="288" y="401"/>
                    <a:pt x="292" y="401"/>
                    <a:pt x="298" y="413"/>
                  </a:cubicBezTo>
                  <a:cubicBezTo>
                    <a:pt x="305" y="427"/>
                    <a:pt x="308" y="428"/>
                    <a:pt x="321" y="431"/>
                  </a:cubicBezTo>
                  <a:cubicBezTo>
                    <a:pt x="331" y="434"/>
                    <a:pt x="341" y="442"/>
                    <a:pt x="343" y="453"/>
                  </a:cubicBezTo>
                  <a:cubicBezTo>
                    <a:pt x="344" y="461"/>
                    <a:pt x="331" y="479"/>
                    <a:pt x="344" y="478"/>
                  </a:cubicBezTo>
                  <a:cubicBezTo>
                    <a:pt x="354" y="477"/>
                    <a:pt x="362" y="458"/>
                    <a:pt x="368" y="451"/>
                  </a:cubicBezTo>
                  <a:cubicBezTo>
                    <a:pt x="376" y="444"/>
                    <a:pt x="385" y="442"/>
                    <a:pt x="394" y="438"/>
                  </a:cubicBezTo>
                  <a:cubicBezTo>
                    <a:pt x="403" y="433"/>
                    <a:pt x="408" y="425"/>
                    <a:pt x="415" y="418"/>
                  </a:cubicBezTo>
                  <a:cubicBezTo>
                    <a:pt x="423" y="411"/>
                    <a:pt x="432" y="410"/>
                    <a:pt x="437" y="400"/>
                  </a:cubicBezTo>
                  <a:cubicBezTo>
                    <a:pt x="442" y="390"/>
                    <a:pt x="440" y="380"/>
                    <a:pt x="439" y="369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91" name="Freeform 1189"/>
            <p:cNvSpPr>
              <a:spLocks/>
            </p:cNvSpPr>
            <p:nvPr/>
          </p:nvSpPr>
          <p:spPr bwMode="auto">
            <a:xfrm>
              <a:off x="5933827" y="3014987"/>
              <a:ext cx="81876" cy="75855"/>
            </a:xfrm>
            <a:custGeom>
              <a:avLst/>
              <a:gdLst>
                <a:gd name="T0" fmla="*/ 101 w 106"/>
                <a:gd name="T1" fmla="*/ 40 h 98"/>
                <a:gd name="T2" fmla="*/ 48 w 106"/>
                <a:gd name="T3" fmla="*/ 32 h 98"/>
                <a:gd name="T4" fmla="*/ 45 w 106"/>
                <a:gd name="T5" fmla="*/ 19 h 98"/>
                <a:gd name="T6" fmla="*/ 31 w 106"/>
                <a:gd name="T7" fmla="*/ 20 h 98"/>
                <a:gd name="T8" fmla="*/ 8 w 106"/>
                <a:gd name="T9" fmla="*/ 15 h 98"/>
                <a:gd name="T10" fmla="*/ 14 w 106"/>
                <a:gd name="T11" fmla="*/ 44 h 98"/>
                <a:gd name="T12" fmla="*/ 12 w 106"/>
                <a:gd name="T13" fmla="*/ 57 h 98"/>
                <a:gd name="T14" fmla="*/ 21 w 106"/>
                <a:gd name="T15" fmla="*/ 66 h 98"/>
                <a:gd name="T16" fmla="*/ 32 w 106"/>
                <a:gd name="T17" fmla="*/ 90 h 98"/>
                <a:gd name="T18" fmla="*/ 38 w 106"/>
                <a:gd name="T19" fmla="*/ 90 h 98"/>
                <a:gd name="T20" fmla="*/ 53 w 106"/>
                <a:gd name="T21" fmla="*/ 97 h 98"/>
                <a:gd name="T22" fmla="*/ 64 w 106"/>
                <a:gd name="T23" fmla="*/ 91 h 98"/>
                <a:gd name="T24" fmla="*/ 77 w 106"/>
                <a:gd name="T25" fmla="*/ 87 h 98"/>
                <a:gd name="T26" fmla="*/ 84 w 106"/>
                <a:gd name="T27" fmla="*/ 63 h 98"/>
                <a:gd name="T28" fmla="*/ 101 w 106"/>
                <a:gd name="T29" fmla="*/ 4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6" h="98">
                  <a:moveTo>
                    <a:pt x="101" y="40"/>
                  </a:moveTo>
                  <a:cubicBezTo>
                    <a:pt x="93" y="27"/>
                    <a:pt x="60" y="52"/>
                    <a:pt x="48" y="32"/>
                  </a:cubicBezTo>
                  <a:cubicBezTo>
                    <a:pt x="46" y="29"/>
                    <a:pt x="48" y="21"/>
                    <a:pt x="45" y="19"/>
                  </a:cubicBezTo>
                  <a:cubicBezTo>
                    <a:pt x="38" y="12"/>
                    <a:pt x="37" y="21"/>
                    <a:pt x="31" y="20"/>
                  </a:cubicBezTo>
                  <a:cubicBezTo>
                    <a:pt x="21" y="18"/>
                    <a:pt x="18" y="0"/>
                    <a:pt x="8" y="15"/>
                  </a:cubicBezTo>
                  <a:cubicBezTo>
                    <a:pt x="0" y="27"/>
                    <a:pt x="12" y="34"/>
                    <a:pt x="14" y="44"/>
                  </a:cubicBezTo>
                  <a:cubicBezTo>
                    <a:pt x="16" y="49"/>
                    <a:pt x="11" y="52"/>
                    <a:pt x="12" y="57"/>
                  </a:cubicBezTo>
                  <a:cubicBezTo>
                    <a:pt x="14" y="64"/>
                    <a:pt x="16" y="61"/>
                    <a:pt x="21" y="66"/>
                  </a:cubicBezTo>
                  <a:cubicBezTo>
                    <a:pt x="26" y="71"/>
                    <a:pt x="30" y="80"/>
                    <a:pt x="32" y="90"/>
                  </a:cubicBezTo>
                  <a:cubicBezTo>
                    <a:pt x="34" y="89"/>
                    <a:pt x="36" y="89"/>
                    <a:pt x="38" y="90"/>
                  </a:cubicBezTo>
                  <a:cubicBezTo>
                    <a:pt x="45" y="91"/>
                    <a:pt x="45" y="98"/>
                    <a:pt x="53" y="97"/>
                  </a:cubicBezTo>
                  <a:cubicBezTo>
                    <a:pt x="54" y="97"/>
                    <a:pt x="62" y="92"/>
                    <a:pt x="64" y="91"/>
                  </a:cubicBezTo>
                  <a:cubicBezTo>
                    <a:pt x="67" y="89"/>
                    <a:pt x="72" y="88"/>
                    <a:pt x="77" y="87"/>
                  </a:cubicBezTo>
                  <a:cubicBezTo>
                    <a:pt x="78" y="78"/>
                    <a:pt x="81" y="68"/>
                    <a:pt x="84" y="63"/>
                  </a:cubicBezTo>
                  <a:cubicBezTo>
                    <a:pt x="87" y="57"/>
                    <a:pt x="106" y="48"/>
                    <a:pt x="101" y="40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92" name="Freeform 1195"/>
            <p:cNvSpPr>
              <a:spLocks/>
            </p:cNvSpPr>
            <p:nvPr/>
          </p:nvSpPr>
          <p:spPr bwMode="auto">
            <a:xfrm>
              <a:off x="4993460" y="2915051"/>
              <a:ext cx="392522" cy="291381"/>
            </a:xfrm>
            <a:custGeom>
              <a:avLst/>
              <a:gdLst>
                <a:gd name="T0" fmla="*/ 290 w 507"/>
                <a:gd name="T1" fmla="*/ 78 h 376"/>
                <a:gd name="T2" fmla="*/ 261 w 507"/>
                <a:gd name="T3" fmla="*/ 83 h 376"/>
                <a:gd name="T4" fmla="*/ 233 w 507"/>
                <a:gd name="T5" fmla="*/ 76 h 376"/>
                <a:gd name="T6" fmla="*/ 214 w 507"/>
                <a:gd name="T7" fmla="*/ 61 h 376"/>
                <a:gd name="T8" fmla="*/ 196 w 507"/>
                <a:gd name="T9" fmla="*/ 41 h 376"/>
                <a:gd name="T10" fmla="*/ 149 w 507"/>
                <a:gd name="T11" fmla="*/ 13 h 376"/>
                <a:gd name="T12" fmla="*/ 124 w 507"/>
                <a:gd name="T13" fmla="*/ 7 h 376"/>
                <a:gd name="T14" fmla="*/ 97 w 507"/>
                <a:gd name="T15" fmla="*/ 4 h 376"/>
                <a:gd name="T16" fmla="*/ 86 w 507"/>
                <a:gd name="T17" fmla="*/ 12 h 376"/>
                <a:gd name="T18" fmla="*/ 71 w 507"/>
                <a:gd name="T19" fmla="*/ 13 h 376"/>
                <a:gd name="T20" fmla="*/ 54 w 507"/>
                <a:gd name="T21" fmla="*/ 27 h 376"/>
                <a:gd name="T22" fmla="*/ 68 w 507"/>
                <a:gd name="T23" fmla="*/ 47 h 376"/>
                <a:gd name="T24" fmla="*/ 50 w 507"/>
                <a:gd name="T25" fmla="*/ 64 h 376"/>
                <a:gd name="T26" fmla="*/ 32 w 507"/>
                <a:gd name="T27" fmla="*/ 79 h 376"/>
                <a:gd name="T28" fmla="*/ 5 w 507"/>
                <a:gd name="T29" fmla="*/ 74 h 376"/>
                <a:gd name="T30" fmla="*/ 1 w 507"/>
                <a:gd name="T31" fmla="*/ 109 h 376"/>
                <a:gd name="T32" fmla="*/ 3 w 507"/>
                <a:gd name="T33" fmla="*/ 120 h 376"/>
                <a:gd name="T34" fmla="*/ 7 w 507"/>
                <a:gd name="T35" fmla="*/ 117 h 376"/>
                <a:gd name="T36" fmla="*/ 45 w 507"/>
                <a:gd name="T37" fmla="*/ 158 h 376"/>
                <a:gd name="T38" fmla="*/ 57 w 507"/>
                <a:gd name="T39" fmla="*/ 185 h 376"/>
                <a:gd name="T40" fmla="*/ 69 w 507"/>
                <a:gd name="T41" fmla="*/ 193 h 376"/>
                <a:gd name="T42" fmla="*/ 77 w 507"/>
                <a:gd name="T43" fmla="*/ 206 h 376"/>
                <a:gd name="T44" fmla="*/ 123 w 507"/>
                <a:gd name="T45" fmla="*/ 241 h 376"/>
                <a:gd name="T46" fmla="*/ 158 w 507"/>
                <a:gd name="T47" fmla="*/ 297 h 376"/>
                <a:gd name="T48" fmla="*/ 174 w 507"/>
                <a:gd name="T49" fmla="*/ 324 h 376"/>
                <a:gd name="T50" fmla="*/ 196 w 507"/>
                <a:gd name="T51" fmla="*/ 346 h 376"/>
                <a:gd name="T52" fmla="*/ 204 w 507"/>
                <a:gd name="T53" fmla="*/ 359 h 376"/>
                <a:gd name="T54" fmla="*/ 215 w 507"/>
                <a:gd name="T55" fmla="*/ 365 h 376"/>
                <a:gd name="T56" fmla="*/ 217 w 507"/>
                <a:gd name="T57" fmla="*/ 362 h 376"/>
                <a:gd name="T58" fmla="*/ 226 w 507"/>
                <a:gd name="T59" fmla="*/ 334 h 376"/>
                <a:gd name="T60" fmla="*/ 238 w 507"/>
                <a:gd name="T61" fmla="*/ 338 h 376"/>
                <a:gd name="T62" fmla="*/ 252 w 507"/>
                <a:gd name="T63" fmla="*/ 337 h 376"/>
                <a:gd name="T64" fmla="*/ 278 w 507"/>
                <a:gd name="T65" fmla="*/ 343 h 376"/>
                <a:gd name="T66" fmla="*/ 295 w 507"/>
                <a:gd name="T67" fmla="*/ 360 h 376"/>
                <a:gd name="T68" fmla="*/ 312 w 507"/>
                <a:gd name="T69" fmla="*/ 363 h 376"/>
                <a:gd name="T70" fmla="*/ 359 w 507"/>
                <a:gd name="T71" fmla="*/ 314 h 376"/>
                <a:gd name="T72" fmla="*/ 479 w 507"/>
                <a:gd name="T73" fmla="*/ 271 h 376"/>
                <a:gd name="T74" fmla="*/ 505 w 507"/>
                <a:gd name="T75" fmla="*/ 219 h 376"/>
                <a:gd name="T76" fmla="*/ 481 w 507"/>
                <a:gd name="T77" fmla="*/ 208 h 376"/>
                <a:gd name="T78" fmla="*/ 466 w 507"/>
                <a:gd name="T79" fmla="*/ 209 h 376"/>
                <a:gd name="T80" fmla="*/ 461 w 507"/>
                <a:gd name="T81" fmla="*/ 205 h 376"/>
                <a:gd name="T82" fmla="*/ 457 w 507"/>
                <a:gd name="T83" fmla="*/ 205 h 376"/>
                <a:gd name="T84" fmla="*/ 425 w 507"/>
                <a:gd name="T85" fmla="*/ 204 h 376"/>
                <a:gd name="T86" fmla="*/ 398 w 507"/>
                <a:gd name="T87" fmla="*/ 196 h 376"/>
                <a:gd name="T88" fmla="*/ 391 w 507"/>
                <a:gd name="T89" fmla="*/ 167 h 376"/>
                <a:gd name="T90" fmla="*/ 368 w 507"/>
                <a:gd name="T91" fmla="*/ 147 h 376"/>
                <a:gd name="T92" fmla="*/ 346 w 507"/>
                <a:gd name="T93" fmla="*/ 122 h 376"/>
                <a:gd name="T94" fmla="*/ 322 w 507"/>
                <a:gd name="T95" fmla="*/ 95 h 376"/>
                <a:gd name="T96" fmla="*/ 318 w 507"/>
                <a:gd name="T97" fmla="*/ 82 h 376"/>
                <a:gd name="T98" fmla="*/ 313 w 507"/>
                <a:gd name="T99" fmla="*/ 75 h 376"/>
                <a:gd name="T100" fmla="*/ 290 w 507"/>
                <a:gd name="T101" fmla="*/ 78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07" h="376">
                  <a:moveTo>
                    <a:pt x="290" y="78"/>
                  </a:moveTo>
                  <a:cubicBezTo>
                    <a:pt x="281" y="80"/>
                    <a:pt x="270" y="83"/>
                    <a:pt x="261" y="83"/>
                  </a:cubicBezTo>
                  <a:cubicBezTo>
                    <a:pt x="250" y="83"/>
                    <a:pt x="243" y="79"/>
                    <a:pt x="233" y="76"/>
                  </a:cubicBezTo>
                  <a:cubicBezTo>
                    <a:pt x="220" y="73"/>
                    <a:pt x="220" y="73"/>
                    <a:pt x="214" y="61"/>
                  </a:cubicBezTo>
                  <a:cubicBezTo>
                    <a:pt x="209" y="54"/>
                    <a:pt x="203" y="47"/>
                    <a:pt x="196" y="41"/>
                  </a:cubicBezTo>
                  <a:cubicBezTo>
                    <a:pt x="184" y="30"/>
                    <a:pt x="164" y="17"/>
                    <a:pt x="149" y="13"/>
                  </a:cubicBezTo>
                  <a:cubicBezTo>
                    <a:pt x="138" y="10"/>
                    <a:pt x="133" y="12"/>
                    <a:pt x="124" y="7"/>
                  </a:cubicBezTo>
                  <a:cubicBezTo>
                    <a:pt x="114" y="2"/>
                    <a:pt x="107" y="0"/>
                    <a:pt x="97" y="4"/>
                  </a:cubicBezTo>
                  <a:cubicBezTo>
                    <a:pt x="92" y="6"/>
                    <a:pt x="91" y="10"/>
                    <a:pt x="86" y="12"/>
                  </a:cubicBezTo>
                  <a:cubicBezTo>
                    <a:pt x="81" y="13"/>
                    <a:pt x="75" y="12"/>
                    <a:pt x="71" y="13"/>
                  </a:cubicBezTo>
                  <a:cubicBezTo>
                    <a:pt x="61" y="15"/>
                    <a:pt x="52" y="15"/>
                    <a:pt x="54" y="27"/>
                  </a:cubicBezTo>
                  <a:cubicBezTo>
                    <a:pt x="56" y="36"/>
                    <a:pt x="68" y="38"/>
                    <a:pt x="68" y="47"/>
                  </a:cubicBezTo>
                  <a:cubicBezTo>
                    <a:pt x="69" y="59"/>
                    <a:pt x="57" y="58"/>
                    <a:pt x="50" y="64"/>
                  </a:cubicBezTo>
                  <a:cubicBezTo>
                    <a:pt x="41" y="73"/>
                    <a:pt x="44" y="76"/>
                    <a:pt x="32" y="79"/>
                  </a:cubicBezTo>
                  <a:cubicBezTo>
                    <a:pt x="20" y="81"/>
                    <a:pt x="16" y="76"/>
                    <a:pt x="5" y="74"/>
                  </a:cubicBezTo>
                  <a:cubicBezTo>
                    <a:pt x="0" y="84"/>
                    <a:pt x="1" y="97"/>
                    <a:pt x="1" y="109"/>
                  </a:cubicBezTo>
                  <a:cubicBezTo>
                    <a:pt x="1" y="113"/>
                    <a:pt x="2" y="117"/>
                    <a:pt x="3" y="120"/>
                  </a:cubicBezTo>
                  <a:cubicBezTo>
                    <a:pt x="4" y="119"/>
                    <a:pt x="5" y="118"/>
                    <a:pt x="7" y="117"/>
                  </a:cubicBezTo>
                  <a:cubicBezTo>
                    <a:pt x="24" y="107"/>
                    <a:pt x="38" y="146"/>
                    <a:pt x="45" y="158"/>
                  </a:cubicBezTo>
                  <a:cubicBezTo>
                    <a:pt x="49" y="166"/>
                    <a:pt x="50" y="179"/>
                    <a:pt x="57" y="185"/>
                  </a:cubicBezTo>
                  <a:cubicBezTo>
                    <a:pt x="60" y="189"/>
                    <a:pt x="66" y="189"/>
                    <a:pt x="69" y="193"/>
                  </a:cubicBezTo>
                  <a:cubicBezTo>
                    <a:pt x="73" y="197"/>
                    <a:pt x="75" y="202"/>
                    <a:pt x="77" y="206"/>
                  </a:cubicBezTo>
                  <a:cubicBezTo>
                    <a:pt x="89" y="225"/>
                    <a:pt x="113" y="222"/>
                    <a:pt x="123" y="241"/>
                  </a:cubicBezTo>
                  <a:cubicBezTo>
                    <a:pt x="133" y="262"/>
                    <a:pt x="145" y="278"/>
                    <a:pt x="158" y="297"/>
                  </a:cubicBezTo>
                  <a:cubicBezTo>
                    <a:pt x="164" y="306"/>
                    <a:pt x="168" y="316"/>
                    <a:pt x="174" y="324"/>
                  </a:cubicBezTo>
                  <a:cubicBezTo>
                    <a:pt x="180" y="333"/>
                    <a:pt x="190" y="337"/>
                    <a:pt x="196" y="346"/>
                  </a:cubicBezTo>
                  <a:cubicBezTo>
                    <a:pt x="199" y="350"/>
                    <a:pt x="200" y="356"/>
                    <a:pt x="204" y="359"/>
                  </a:cubicBezTo>
                  <a:cubicBezTo>
                    <a:pt x="207" y="362"/>
                    <a:pt x="212" y="362"/>
                    <a:pt x="215" y="365"/>
                  </a:cubicBezTo>
                  <a:cubicBezTo>
                    <a:pt x="216" y="364"/>
                    <a:pt x="217" y="363"/>
                    <a:pt x="217" y="362"/>
                  </a:cubicBezTo>
                  <a:cubicBezTo>
                    <a:pt x="220" y="354"/>
                    <a:pt x="216" y="337"/>
                    <a:pt x="226" y="334"/>
                  </a:cubicBezTo>
                  <a:cubicBezTo>
                    <a:pt x="234" y="331"/>
                    <a:pt x="233" y="337"/>
                    <a:pt x="238" y="338"/>
                  </a:cubicBezTo>
                  <a:cubicBezTo>
                    <a:pt x="243" y="339"/>
                    <a:pt x="247" y="336"/>
                    <a:pt x="252" y="337"/>
                  </a:cubicBezTo>
                  <a:cubicBezTo>
                    <a:pt x="262" y="337"/>
                    <a:pt x="266" y="342"/>
                    <a:pt x="278" y="343"/>
                  </a:cubicBezTo>
                  <a:cubicBezTo>
                    <a:pt x="293" y="344"/>
                    <a:pt x="293" y="347"/>
                    <a:pt x="295" y="360"/>
                  </a:cubicBezTo>
                  <a:cubicBezTo>
                    <a:pt x="297" y="376"/>
                    <a:pt x="302" y="374"/>
                    <a:pt x="312" y="363"/>
                  </a:cubicBezTo>
                  <a:cubicBezTo>
                    <a:pt x="329" y="344"/>
                    <a:pt x="333" y="323"/>
                    <a:pt x="359" y="314"/>
                  </a:cubicBezTo>
                  <a:cubicBezTo>
                    <a:pt x="399" y="298"/>
                    <a:pt x="440" y="293"/>
                    <a:pt x="479" y="271"/>
                  </a:cubicBezTo>
                  <a:cubicBezTo>
                    <a:pt x="496" y="261"/>
                    <a:pt x="507" y="240"/>
                    <a:pt x="505" y="219"/>
                  </a:cubicBezTo>
                  <a:cubicBezTo>
                    <a:pt x="503" y="205"/>
                    <a:pt x="492" y="207"/>
                    <a:pt x="481" y="208"/>
                  </a:cubicBezTo>
                  <a:cubicBezTo>
                    <a:pt x="476" y="209"/>
                    <a:pt x="470" y="211"/>
                    <a:pt x="466" y="209"/>
                  </a:cubicBezTo>
                  <a:cubicBezTo>
                    <a:pt x="464" y="209"/>
                    <a:pt x="462" y="207"/>
                    <a:pt x="461" y="205"/>
                  </a:cubicBezTo>
                  <a:cubicBezTo>
                    <a:pt x="459" y="205"/>
                    <a:pt x="458" y="205"/>
                    <a:pt x="457" y="205"/>
                  </a:cubicBezTo>
                  <a:cubicBezTo>
                    <a:pt x="443" y="205"/>
                    <a:pt x="439" y="201"/>
                    <a:pt x="425" y="204"/>
                  </a:cubicBezTo>
                  <a:cubicBezTo>
                    <a:pt x="412" y="206"/>
                    <a:pt x="402" y="210"/>
                    <a:pt x="398" y="196"/>
                  </a:cubicBezTo>
                  <a:cubicBezTo>
                    <a:pt x="395" y="185"/>
                    <a:pt x="397" y="177"/>
                    <a:pt x="391" y="167"/>
                  </a:cubicBezTo>
                  <a:cubicBezTo>
                    <a:pt x="384" y="156"/>
                    <a:pt x="378" y="154"/>
                    <a:pt x="368" y="147"/>
                  </a:cubicBezTo>
                  <a:cubicBezTo>
                    <a:pt x="359" y="140"/>
                    <a:pt x="353" y="131"/>
                    <a:pt x="346" y="122"/>
                  </a:cubicBezTo>
                  <a:cubicBezTo>
                    <a:pt x="337" y="114"/>
                    <a:pt x="327" y="107"/>
                    <a:pt x="322" y="95"/>
                  </a:cubicBezTo>
                  <a:cubicBezTo>
                    <a:pt x="320" y="91"/>
                    <a:pt x="319" y="85"/>
                    <a:pt x="318" y="82"/>
                  </a:cubicBezTo>
                  <a:cubicBezTo>
                    <a:pt x="315" y="76"/>
                    <a:pt x="313" y="77"/>
                    <a:pt x="313" y="75"/>
                  </a:cubicBezTo>
                  <a:cubicBezTo>
                    <a:pt x="305" y="74"/>
                    <a:pt x="297" y="77"/>
                    <a:pt x="290" y="78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93" name="Freeform 1196"/>
            <p:cNvSpPr>
              <a:spLocks/>
            </p:cNvSpPr>
            <p:nvPr/>
          </p:nvSpPr>
          <p:spPr bwMode="auto">
            <a:xfrm>
              <a:off x="5159620" y="3034252"/>
              <a:ext cx="314258" cy="240811"/>
            </a:xfrm>
            <a:custGeom>
              <a:avLst/>
              <a:gdLst>
                <a:gd name="T0" fmla="*/ 251 w 406"/>
                <a:gd name="T1" fmla="*/ 55 h 311"/>
                <a:gd name="T2" fmla="*/ 266 w 406"/>
                <a:gd name="T3" fmla="*/ 54 h 311"/>
                <a:gd name="T4" fmla="*/ 290 w 406"/>
                <a:gd name="T5" fmla="*/ 65 h 311"/>
                <a:gd name="T6" fmla="*/ 264 w 406"/>
                <a:gd name="T7" fmla="*/ 117 h 311"/>
                <a:gd name="T8" fmla="*/ 144 w 406"/>
                <a:gd name="T9" fmla="*/ 160 h 311"/>
                <a:gd name="T10" fmla="*/ 97 w 406"/>
                <a:gd name="T11" fmla="*/ 209 h 311"/>
                <a:gd name="T12" fmla="*/ 80 w 406"/>
                <a:gd name="T13" fmla="*/ 206 h 311"/>
                <a:gd name="T14" fmla="*/ 63 w 406"/>
                <a:gd name="T15" fmla="*/ 189 h 311"/>
                <a:gd name="T16" fmla="*/ 37 w 406"/>
                <a:gd name="T17" fmla="*/ 183 h 311"/>
                <a:gd name="T18" fmla="*/ 23 w 406"/>
                <a:gd name="T19" fmla="*/ 184 h 311"/>
                <a:gd name="T20" fmla="*/ 11 w 406"/>
                <a:gd name="T21" fmla="*/ 180 h 311"/>
                <a:gd name="T22" fmla="*/ 2 w 406"/>
                <a:gd name="T23" fmla="*/ 208 h 311"/>
                <a:gd name="T24" fmla="*/ 0 w 406"/>
                <a:gd name="T25" fmla="*/ 211 h 311"/>
                <a:gd name="T26" fmla="*/ 1 w 406"/>
                <a:gd name="T27" fmla="*/ 212 h 311"/>
                <a:gd name="T28" fmla="*/ 5 w 406"/>
                <a:gd name="T29" fmla="*/ 245 h 311"/>
                <a:gd name="T30" fmla="*/ 9 w 406"/>
                <a:gd name="T31" fmla="*/ 279 h 311"/>
                <a:gd name="T32" fmla="*/ 25 w 406"/>
                <a:gd name="T33" fmla="*/ 306 h 311"/>
                <a:gd name="T34" fmla="*/ 53 w 406"/>
                <a:gd name="T35" fmla="*/ 293 h 311"/>
                <a:gd name="T36" fmla="*/ 83 w 406"/>
                <a:gd name="T37" fmla="*/ 285 h 311"/>
                <a:gd name="T38" fmla="*/ 115 w 406"/>
                <a:gd name="T39" fmla="*/ 282 h 311"/>
                <a:gd name="T40" fmla="*/ 144 w 406"/>
                <a:gd name="T41" fmla="*/ 266 h 311"/>
                <a:gd name="T42" fmla="*/ 203 w 406"/>
                <a:gd name="T43" fmla="*/ 236 h 311"/>
                <a:gd name="T44" fmla="*/ 234 w 406"/>
                <a:gd name="T45" fmla="*/ 229 h 311"/>
                <a:gd name="T46" fmla="*/ 238 w 406"/>
                <a:gd name="T47" fmla="*/ 214 h 311"/>
                <a:gd name="T48" fmla="*/ 250 w 406"/>
                <a:gd name="T49" fmla="*/ 205 h 311"/>
                <a:gd name="T50" fmla="*/ 279 w 406"/>
                <a:gd name="T51" fmla="*/ 201 h 311"/>
                <a:gd name="T52" fmla="*/ 299 w 406"/>
                <a:gd name="T53" fmla="*/ 182 h 311"/>
                <a:gd name="T54" fmla="*/ 323 w 406"/>
                <a:gd name="T55" fmla="*/ 171 h 311"/>
                <a:gd name="T56" fmla="*/ 342 w 406"/>
                <a:gd name="T57" fmla="*/ 148 h 311"/>
                <a:gd name="T58" fmla="*/ 356 w 406"/>
                <a:gd name="T59" fmla="*/ 139 h 311"/>
                <a:gd name="T60" fmla="*/ 357 w 406"/>
                <a:gd name="T61" fmla="*/ 127 h 311"/>
                <a:gd name="T62" fmla="*/ 372 w 406"/>
                <a:gd name="T63" fmla="*/ 103 h 311"/>
                <a:gd name="T64" fmla="*/ 388 w 406"/>
                <a:gd name="T65" fmla="*/ 76 h 311"/>
                <a:gd name="T66" fmla="*/ 386 w 406"/>
                <a:gd name="T67" fmla="*/ 58 h 311"/>
                <a:gd name="T68" fmla="*/ 354 w 406"/>
                <a:gd name="T69" fmla="*/ 60 h 311"/>
                <a:gd name="T70" fmla="*/ 323 w 406"/>
                <a:gd name="T71" fmla="*/ 47 h 311"/>
                <a:gd name="T72" fmla="*/ 303 w 406"/>
                <a:gd name="T73" fmla="*/ 23 h 311"/>
                <a:gd name="T74" fmla="*/ 287 w 406"/>
                <a:gd name="T75" fmla="*/ 10 h 311"/>
                <a:gd name="T76" fmla="*/ 246 w 406"/>
                <a:gd name="T77" fmla="*/ 51 h 311"/>
                <a:gd name="T78" fmla="*/ 251 w 406"/>
                <a:gd name="T79" fmla="*/ 55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06" h="311">
                  <a:moveTo>
                    <a:pt x="251" y="55"/>
                  </a:moveTo>
                  <a:cubicBezTo>
                    <a:pt x="255" y="57"/>
                    <a:pt x="261" y="55"/>
                    <a:pt x="266" y="54"/>
                  </a:cubicBezTo>
                  <a:cubicBezTo>
                    <a:pt x="277" y="53"/>
                    <a:pt x="288" y="51"/>
                    <a:pt x="290" y="65"/>
                  </a:cubicBezTo>
                  <a:cubicBezTo>
                    <a:pt x="292" y="86"/>
                    <a:pt x="281" y="107"/>
                    <a:pt x="264" y="117"/>
                  </a:cubicBezTo>
                  <a:cubicBezTo>
                    <a:pt x="225" y="139"/>
                    <a:pt x="184" y="144"/>
                    <a:pt x="144" y="160"/>
                  </a:cubicBezTo>
                  <a:cubicBezTo>
                    <a:pt x="118" y="169"/>
                    <a:pt x="114" y="190"/>
                    <a:pt x="97" y="209"/>
                  </a:cubicBezTo>
                  <a:cubicBezTo>
                    <a:pt x="87" y="220"/>
                    <a:pt x="82" y="222"/>
                    <a:pt x="80" y="206"/>
                  </a:cubicBezTo>
                  <a:cubicBezTo>
                    <a:pt x="78" y="193"/>
                    <a:pt x="78" y="190"/>
                    <a:pt x="63" y="189"/>
                  </a:cubicBezTo>
                  <a:cubicBezTo>
                    <a:pt x="51" y="188"/>
                    <a:pt x="47" y="183"/>
                    <a:pt x="37" y="183"/>
                  </a:cubicBezTo>
                  <a:cubicBezTo>
                    <a:pt x="32" y="182"/>
                    <a:pt x="28" y="185"/>
                    <a:pt x="23" y="184"/>
                  </a:cubicBezTo>
                  <a:cubicBezTo>
                    <a:pt x="18" y="183"/>
                    <a:pt x="19" y="177"/>
                    <a:pt x="11" y="180"/>
                  </a:cubicBezTo>
                  <a:cubicBezTo>
                    <a:pt x="1" y="183"/>
                    <a:pt x="5" y="200"/>
                    <a:pt x="2" y="208"/>
                  </a:cubicBezTo>
                  <a:cubicBezTo>
                    <a:pt x="2" y="209"/>
                    <a:pt x="1" y="210"/>
                    <a:pt x="0" y="211"/>
                  </a:cubicBezTo>
                  <a:cubicBezTo>
                    <a:pt x="1" y="211"/>
                    <a:pt x="1" y="211"/>
                    <a:pt x="1" y="212"/>
                  </a:cubicBezTo>
                  <a:cubicBezTo>
                    <a:pt x="8" y="219"/>
                    <a:pt x="5" y="236"/>
                    <a:pt x="5" y="245"/>
                  </a:cubicBezTo>
                  <a:cubicBezTo>
                    <a:pt x="5" y="257"/>
                    <a:pt x="4" y="267"/>
                    <a:pt x="9" y="279"/>
                  </a:cubicBezTo>
                  <a:cubicBezTo>
                    <a:pt x="12" y="285"/>
                    <a:pt x="19" y="304"/>
                    <a:pt x="25" y="306"/>
                  </a:cubicBezTo>
                  <a:cubicBezTo>
                    <a:pt x="35" y="311"/>
                    <a:pt x="46" y="298"/>
                    <a:pt x="53" y="293"/>
                  </a:cubicBezTo>
                  <a:cubicBezTo>
                    <a:pt x="63" y="286"/>
                    <a:pt x="70" y="285"/>
                    <a:pt x="83" y="285"/>
                  </a:cubicBezTo>
                  <a:cubicBezTo>
                    <a:pt x="94" y="286"/>
                    <a:pt x="103" y="287"/>
                    <a:pt x="115" y="282"/>
                  </a:cubicBezTo>
                  <a:cubicBezTo>
                    <a:pt x="125" y="276"/>
                    <a:pt x="133" y="271"/>
                    <a:pt x="144" y="266"/>
                  </a:cubicBezTo>
                  <a:cubicBezTo>
                    <a:pt x="166" y="257"/>
                    <a:pt x="180" y="240"/>
                    <a:pt x="203" y="236"/>
                  </a:cubicBezTo>
                  <a:cubicBezTo>
                    <a:pt x="208" y="235"/>
                    <a:pt x="230" y="232"/>
                    <a:pt x="234" y="229"/>
                  </a:cubicBezTo>
                  <a:cubicBezTo>
                    <a:pt x="239" y="224"/>
                    <a:pt x="235" y="220"/>
                    <a:pt x="238" y="214"/>
                  </a:cubicBezTo>
                  <a:cubicBezTo>
                    <a:pt x="240" y="209"/>
                    <a:pt x="244" y="208"/>
                    <a:pt x="250" y="205"/>
                  </a:cubicBezTo>
                  <a:cubicBezTo>
                    <a:pt x="261" y="199"/>
                    <a:pt x="268" y="201"/>
                    <a:pt x="279" y="201"/>
                  </a:cubicBezTo>
                  <a:cubicBezTo>
                    <a:pt x="299" y="200"/>
                    <a:pt x="290" y="193"/>
                    <a:pt x="299" y="182"/>
                  </a:cubicBezTo>
                  <a:cubicBezTo>
                    <a:pt x="303" y="176"/>
                    <a:pt x="316" y="175"/>
                    <a:pt x="323" y="171"/>
                  </a:cubicBezTo>
                  <a:cubicBezTo>
                    <a:pt x="334" y="165"/>
                    <a:pt x="334" y="156"/>
                    <a:pt x="342" y="148"/>
                  </a:cubicBezTo>
                  <a:cubicBezTo>
                    <a:pt x="345" y="144"/>
                    <a:pt x="354" y="142"/>
                    <a:pt x="356" y="139"/>
                  </a:cubicBezTo>
                  <a:cubicBezTo>
                    <a:pt x="360" y="133"/>
                    <a:pt x="357" y="132"/>
                    <a:pt x="357" y="127"/>
                  </a:cubicBezTo>
                  <a:cubicBezTo>
                    <a:pt x="358" y="113"/>
                    <a:pt x="362" y="113"/>
                    <a:pt x="372" y="103"/>
                  </a:cubicBezTo>
                  <a:cubicBezTo>
                    <a:pt x="381" y="95"/>
                    <a:pt x="381" y="84"/>
                    <a:pt x="388" y="76"/>
                  </a:cubicBezTo>
                  <a:cubicBezTo>
                    <a:pt x="394" y="67"/>
                    <a:pt x="406" y="60"/>
                    <a:pt x="386" y="58"/>
                  </a:cubicBezTo>
                  <a:cubicBezTo>
                    <a:pt x="374" y="57"/>
                    <a:pt x="365" y="63"/>
                    <a:pt x="354" y="60"/>
                  </a:cubicBezTo>
                  <a:cubicBezTo>
                    <a:pt x="343" y="58"/>
                    <a:pt x="334" y="51"/>
                    <a:pt x="323" y="47"/>
                  </a:cubicBezTo>
                  <a:cubicBezTo>
                    <a:pt x="311" y="42"/>
                    <a:pt x="304" y="39"/>
                    <a:pt x="303" y="23"/>
                  </a:cubicBezTo>
                  <a:cubicBezTo>
                    <a:pt x="302" y="12"/>
                    <a:pt x="304" y="0"/>
                    <a:pt x="287" y="10"/>
                  </a:cubicBezTo>
                  <a:cubicBezTo>
                    <a:pt x="271" y="20"/>
                    <a:pt x="266" y="48"/>
                    <a:pt x="246" y="51"/>
                  </a:cubicBezTo>
                  <a:cubicBezTo>
                    <a:pt x="247" y="53"/>
                    <a:pt x="249" y="55"/>
                    <a:pt x="251" y="55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94" name="Freeform 1202"/>
            <p:cNvSpPr>
              <a:spLocks/>
            </p:cNvSpPr>
            <p:nvPr/>
          </p:nvSpPr>
          <p:spPr bwMode="auto">
            <a:xfrm>
              <a:off x="4202397" y="2713973"/>
              <a:ext cx="61407" cy="114385"/>
            </a:xfrm>
            <a:custGeom>
              <a:avLst/>
              <a:gdLst>
                <a:gd name="T0" fmla="*/ 58 w 79"/>
                <a:gd name="T1" fmla="*/ 117 h 148"/>
                <a:gd name="T2" fmla="*/ 60 w 79"/>
                <a:gd name="T3" fmla="*/ 94 h 148"/>
                <a:gd name="T4" fmla="*/ 58 w 79"/>
                <a:gd name="T5" fmla="*/ 69 h 148"/>
                <a:gd name="T6" fmla="*/ 67 w 79"/>
                <a:gd name="T7" fmla="*/ 62 h 148"/>
                <a:gd name="T8" fmla="*/ 66 w 79"/>
                <a:gd name="T9" fmla="*/ 50 h 148"/>
                <a:gd name="T10" fmla="*/ 76 w 79"/>
                <a:gd name="T11" fmla="*/ 24 h 148"/>
                <a:gd name="T12" fmla="*/ 63 w 79"/>
                <a:gd name="T13" fmla="*/ 3 h 148"/>
                <a:gd name="T14" fmla="*/ 34 w 79"/>
                <a:gd name="T15" fmla="*/ 1 h 148"/>
                <a:gd name="T16" fmla="*/ 18 w 79"/>
                <a:gd name="T17" fmla="*/ 3 h 148"/>
                <a:gd name="T18" fmla="*/ 16 w 79"/>
                <a:gd name="T19" fmla="*/ 2 h 148"/>
                <a:gd name="T20" fmla="*/ 37 w 79"/>
                <a:gd name="T21" fmla="*/ 25 h 148"/>
                <a:gd name="T22" fmla="*/ 31 w 79"/>
                <a:gd name="T23" fmla="*/ 57 h 148"/>
                <a:gd name="T24" fmla="*/ 13 w 79"/>
                <a:gd name="T25" fmla="*/ 81 h 148"/>
                <a:gd name="T26" fmla="*/ 3 w 79"/>
                <a:gd name="T27" fmla="*/ 111 h 148"/>
                <a:gd name="T28" fmla="*/ 13 w 79"/>
                <a:gd name="T29" fmla="*/ 121 h 148"/>
                <a:gd name="T30" fmla="*/ 18 w 79"/>
                <a:gd name="T31" fmla="*/ 134 h 148"/>
                <a:gd name="T32" fmla="*/ 38 w 79"/>
                <a:gd name="T33" fmla="*/ 140 h 148"/>
                <a:gd name="T34" fmla="*/ 48 w 79"/>
                <a:gd name="T35" fmla="*/ 143 h 148"/>
                <a:gd name="T36" fmla="*/ 51 w 79"/>
                <a:gd name="T37" fmla="*/ 128 h 148"/>
                <a:gd name="T38" fmla="*/ 58 w 79"/>
                <a:gd name="T39" fmla="*/ 117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9" h="148">
                  <a:moveTo>
                    <a:pt x="58" y="117"/>
                  </a:moveTo>
                  <a:cubicBezTo>
                    <a:pt x="61" y="109"/>
                    <a:pt x="58" y="103"/>
                    <a:pt x="60" y="94"/>
                  </a:cubicBezTo>
                  <a:cubicBezTo>
                    <a:pt x="61" y="85"/>
                    <a:pt x="55" y="76"/>
                    <a:pt x="58" y="69"/>
                  </a:cubicBezTo>
                  <a:cubicBezTo>
                    <a:pt x="59" y="66"/>
                    <a:pt x="65" y="65"/>
                    <a:pt x="67" y="62"/>
                  </a:cubicBezTo>
                  <a:cubicBezTo>
                    <a:pt x="70" y="54"/>
                    <a:pt x="66" y="56"/>
                    <a:pt x="66" y="50"/>
                  </a:cubicBezTo>
                  <a:cubicBezTo>
                    <a:pt x="64" y="35"/>
                    <a:pt x="72" y="36"/>
                    <a:pt x="76" y="24"/>
                  </a:cubicBezTo>
                  <a:cubicBezTo>
                    <a:pt x="79" y="11"/>
                    <a:pt x="72" y="5"/>
                    <a:pt x="63" y="3"/>
                  </a:cubicBezTo>
                  <a:cubicBezTo>
                    <a:pt x="53" y="2"/>
                    <a:pt x="43" y="0"/>
                    <a:pt x="34" y="1"/>
                  </a:cubicBezTo>
                  <a:cubicBezTo>
                    <a:pt x="26" y="2"/>
                    <a:pt x="26" y="4"/>
                    <a:pt x="18" y="3"/>
                  </a:cubicBezTo>
                  <a:cubicBezTo>
                    <a:pt x="17" y="2"/>
                    <a:pt x="17" y="2"/>
                    <a:pt x="16" y="2"/>
                  </a:cubicBezTo>
                  <a:cubicBezTo>
                    <a:pt x="24" y="13"/>
                    <a:pt x="34" y="10"/>
                    <a:pt x="37" y="25"/>
                  </a:cubicBezTo>
                  <a:cubicBezTo>
                    <a:pt x="39" y="36"/>
                    <a:pt x="34" y="48"/>
                    <a:pt x="31" y="57"/>
                  </a:cubicBezTo>
                  <a:cubicBezTo>
                    <a:pt x="27" y="73"/>
                    <a:pt x="24" y="71"/>
                    <a:pt x="13" y="81"/>
                  </a:cubicBezTo>
                  <a:cubicBezTo>
                    <a:pt x="6" y="87"/>
                    <a:pt x="0" y="102"/>
                    <a:pt x="3" y="111"/>
                  </a:cubicBezTo>
                  <a:cubicBezTo>
                    <a:pt x="5" y="115"/>
                    <a:pt x="11" y="118"/>
                    <a:pt x="13" y="121"/>
                  </a:cubicBezTo>
                  <a:cubicBezTo>
                    <a:pt x="17" y="126"/>
                    <a:pt x="16" y="129"/>
                    <a:pt x="18" y="134"/>
                  </a:cubicBezTo>
                  <a:cubicBezTo>
                    <a:pt x="25" y="148"/>
                    <a:pt x="25" y="140"/>
                    <a:pt x="38" y="140"/>
                  </a:cubicBezTo>
                  <a:cubicBezTo>
                    <a:pt x="42" y="141"/>
                    <a:pt x="45" y="142"/>
                    <a:pt x="48" y="143"/>
                  </a:cubicBezTo>
                  <a:cubicBezTo>
                    <a:pt x="50" y="139"/>
                    <a:pt x="49" y="133"/>
                    <a:pt x="51" y="128"/>
                  </a:cubicBezTo>
                  <a:cubicBezTo>
                    <a:pt x="52" y="125"/>
                    <a:pt x="57" y="121"/>
                    <a:pt x="58" y="117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95" name="Freeform 1203"/>
            <p:cNvSpPr>
              <a:spLocks/>
            </p:cNvSpPr>
            <p:nvPr/>
          </p:nvSpPr>
          <p:spPr bwMode="auto">
            <a:xfrm>
              <a:off x="4201193" y="2681464"/>
              <a:ext cx="233586" cy="181812"/>
            </a:xfrm>
            <a:custGeom>
              <a:avLst/>
              <a:gdLst>
                <a:gd name="T0" fmla="*/ 249 w 301"/>
                <a:gd name="T1" fmla="*/ 29 h 234"/>
                <a:gd name="T2" fmla="*/ 232 w 301"/>
                <a:gd name="T3" fmla="*/ 23 h 234"/>
                <a:gd name="T4" fmla="*/ 215 w 301"/>
                <a:gd name="T5" fmla="*/ 16 h 234"/>
                <a:gd name="T6" fmla="*/ 197 w 301"/>
                <a:gd name="T7" fmla="*/ 16 h 234"/>
                <a:gd name="T8" fmla="*/ 186 w 301"/>
                <a:gd name="T9" fmla="*/ 6 h 234"/>
                <a:gd name="T10" fmla="*/ 175 w 301"/>
                <a:gd name="T11" fmla="*/ 14 h 234"/>
                <a:gd name="T12" fmla="*/ 141 w 301"/>
                <a:gd name="T13" fmla="*/ 6 h 234"/>
                <a:gd name="T14" fmla="*/ 112 w 301"/>
                <a:gd name="T15" fmla="*/ 6 h 234"/>
                <a:gd name="T16" fmla="*/ 80 w 301"/>
                <a:gd name="T17" fmla="*/ 7 h 234"/>
                <a:gd name="T18" fmla="*/ 49 w 301"/>
                <a:gd name="T19" fmla="*/ 2 h 234"/>
                <a:gd name="T20" fmla="*/ 17 w 301"/>
                <a:gd name="T21" fmla="*/ 44 h 234"/>
                <a:gd name="T22" fmla="*/ 17 w 301"/>
                <a:gd name="T23" fmla="*/ 44 h 234"/>
                <a:gd name="T24" fmla="*/ 19 w 301"/>
                <a:gd name="T25" fmla="*/ 45 h 234"/>
                <a:gd name="T26" fmla="*/ 35 w 301"/>
                <a:gd name="T27" fmla="*/ 43 h 234"/>
                <a:gd name="T28" fmla="*/ 64 w 301"/>
                <a:gd name="T29" fmla="*/ 45 h 234"/>
                <a:gd name="T30" fmla="*/ 77 w 301"/>
                <a:gd name="T31" fmla="*/ 66 h 234"/>
                <a:gd name="T32" fmla="*/ 67 w 301"/>
                <a:gd name="T33" fmla="*/ 92 h 234"/>
                <a:gd name="T34" fmla="*/ 68 w 301"/>
                <a:gd name="T35" fmla="*/ 104 h 234"/>
                <a:gd name="T36" fmla="*/ 59 w 301"/>
                <a:gd name="T37" fmla="*/ 111 h 234"/>
                <a:gd name="T38" fmla="*/ 61 w 301"/>
                <a:gd name="T39" fmla="*/ 136 h 234"/>
                <a:gd name="T40" fmla="*/ 59 w 301"/>
                <a:gd name="T41" fmla="*/ 159 h 234"/>
                <a:gd name="T42" fmla="*/ 52 w 301"/>
                <a:gd name="T43" fmla="*/ 170 h 234"/>
                <a:gd name="T44" fmla="*/ 49 w 301"/>
                <a:gd name="T45" fmla="*/ 185 h 234"/>
                <a:gd name="T46" fmla="*/ 65 w 301"/>
                <a:gd name="T47" fmla="*/ 194 h 234"/>
                <a:gd name="T48" fmla="*/ 85 w 301"/>
                <a:gd name="T49" fmla="*/ 216 h 234"/>
                <a:gd name="T50" fmla="*/ 134 w 301"/>
                <a:gd name="T51" fmla="*/ 202 h 234"/>
                <a:gd name="T52" fmla="*/ 164 w 301"/>
                <a:gd name="T53" fmla="*/ 208 h 234"/>
                <a:gd name="T54" fmla="*/ 184 w 301"/>
                <a:gd name="T55" fmla="*/ 187 h 234"/>
                <a:gd name="T56" fmla="*/ 207 w 301"/>
                <a:gd name="T57" fmla="*/ 172 h 234"/>
                <a:gd name="T58" fmla="*/ 221 w 301"/>
                <a:gd name="T59" fmla="*/ 145 h 234"/>
                <a:gd name="T60" fmla="*/ 232 w 301"/>
                <a:gd name="T61" fmla="*/ 138 h 234"/>
                <a:gd name="T62" fmla="*/ 227 w 301"/>
                <a:gd name="T63" fmla="*/ 124 h 234"/>
                <a:gd name="T64" fmla="*/ 232 w 301"/>
                <a:gd name="T65" fmla="*/ 91 h 234"/>
                <a:gd name="T66" fmla="*/ 287 w 301"/>
                <a:gd name="T67" fmla="*/ 60 h 234"/>
                <a:gd name="T68" fmla="*/ 297 w 301"/>
                <a:gd name="T69" fmla="*/ 52 h 234"/>
                <a:gd name="T70" fmla="*/ 293 w 301"/>
                <a:gd name="T71" fmla="*/ 35 h 234"/>
                <a:gd name="T72" fmla="*/ 294 w 301"/>
                <a:gd name="T73" fmla="*/ 31 h 234"/>
                <a:gd name="T74" fmla="*/ 269 w 301"/>
                <a:gd name="T75" fmla="*/ 28 h 234"/>
                <a:gd name="T76" fmla="*/ 249 w 301"/>
                <a:gd name="T77" fmla="*/ 29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01" h="234">
                  <a:moveTo>
                    <a:pt x="249" y="29"/>
                  </a:moveTo>
                  <a:cubicBezTo>
                    <a:pt x="241" y="29"/>
                    <a:pt x="239" y="26"/>
                    <a:pt x="232" y="23"/>
                  </a:cubicBezTo>
                  <a:cubicBezTo>
                    <a:pt x="227" y="21"/>
                    <a:pt x="221" y="18"/>
                    <a:pt x="215" y="16"/>
                  </a:cubicBezTo>
                  <a:cubicBezTo>
                    <a:pt x="210" y="15"/>
                    <a:pt x="202" y="18"/>
                    <a:pt x="197" y="16"/>
                  </a:cubicBezTo>
                  <a:cubicBezTo>
                    <a:pt x="193" y="14"/>
                    <a:pt x="189" y="10"/>
                    <a:pt x="186" y="6"/>
                  </a:cubicBezTo>
                  <a:cubicBezTo>
                    <a:pt x="183" y="10"/>
                    <a:pt x="180" y="13"/>
                    <a:pt x="175" y="14"/>
                  </a:cubicBezTo>
                  <a:cubicBezTo>
                    <a:pt x="163" y="16"/>
                    <a:pt x="154" y="5"/>
                    <a:pt x="141" y="6"/>
                  </a:cubicBezTo>
                  <a:cubicBezTo>
                    <a:pt x="130" y="7"/>
                    <a:pt x="122" y="7"/>
                    <a:pt x="112" y="6"/>
                  </a:cubicBezTo>
                  <a:cubicBezTo>
                    <a:pt x="101" y="5"/>
                    <a:pt x="91" y="9"/>
                    <a:pt x="80" y="7"/>
                  </a:cubicBezTo>
                  <a:cubicBezTo>
                    <a:pt x="69" y="5"/>
                    <a:pt x="61" y="0"/>
                    <a:pt x="49" y="2"/>
                  </a:cubicBezTo>
                  <a:cubicBezTo>
                    <a:pt x="31" y="5"/>
                    <a:pt x="0" y="21"/>
                    <a:pt x="17" y="44"/>
                  </a:cubicBezTo>
                  <a:cubicBezTo>
                    <a:pt x="17" y="44"/>
                    <a:pt x="17" y="44"/>
                    <a:pt x="17" y="44"/>
                  </a:cubicBezTo>
                  <a:cubicBezTo>
                    <a:pt x="18" y="44"/>
                    <a:pt x="18" y="44"/>
                    <a:pt x="19" y="45"/>
                  </a:cubicBezTo>
                  <a:cubicBezTo>
                    <a:pt x="27" y="46"/>
                    <a:pt x="27" y="44"/>
                    <a:pt x="35" y="43"/>
                  </a:cubicBezTo>
                  <a:cubicBezTo>
                    <a:pt x="44" y="42"/>
                    <a:pt x="54" y="44"/>
                    <a:pt x="64" y="45"/>
                  </a:cubicBezTo>
                  <a:cubicBezTo>
                    <a:pt x="73" y="47"/>
                    <a:pt x="80" y="53"/>
                    <a:pt x="77" y="66"/>
                  </a:cubicBezTo>
                  <a:cubicBezTo>
                    <a:pt x="73" y="78"/>
                    <a:pt x="65" y="77"/>
                    <a:pt x="67" y="92"/>
                  </a:cubicBezTo>
                  <a:cubicBezTo>
                    <a:pt x="67" y="98"/>
                    <a:pt x="71" y="96"/>
                    <a:pt x="68" y="104"/>
                  </a:cubicBezTo>
                  <a:cubicBezTo>
                    <a:pt x="66" y="107"/>
                    <a:pt x="60" y="108"/>
                    <a:pt x="59" y="111"/>
                  </a:cubicBezTo>
                  <a:cubicBezTo>
                    <a:pt x="56" y="118"/>
                    <a:pt x="62" y="127"/>
                    <a:pt x="61" y="136"/>
                  </a:cubicBezTo>
                  <a:cubicBezTo>
                    <a:pt x="59" y="145"/>
                    <a:pt x="62" y="151"/>
                    <a:pt x="59" y="159"/>
                  </a:cubicBezTo>
                  <a:cubicBezTo>
                    <a:pt x="58" y="163"/>
                    <a:pt x="53" y="167"/>
                    <a:pt x="52" y="170"/>
                  </a:cubicBezTo>
                  <a:cubicBezTo>
                    <a:pt x="50" y="175"/>
                    <a:pt x="51" y="181"/>
                    <a:pt x="49" y="185"/>
                  </a:cubicBezTo>
                  <a:cubicBezTo>
                    <a:pt x="54" y="188"/>
                    <a:pt x="60" y="192"/>
                    <a:pt x="65" y="194"/>
                  </a:cubicBezTo>
                  <a:cubicBezTo>
                    <a:pt x="76" y="200"/>
                    <a:pt x="77" y="206"/>
                    <a:pt x="85" y="216"/>
                  </a:cubicBezTo>
                  <a:cubicBezTo>
                    <a:pt x="100" y="234"/>
                    <a:pt x="113" y="202"/>
                    <a:pt x="134" y="202"/>
                  </a:cubicBezTo>
                  <a:cubicBezTo>
                    <a:pt x="145" y="203"/>
                    <a:pt x="153" y="210"/>
                    <a:pt x="164" y="208"/>
                  </a:cubicBezTo>
                  <a:cubicBezTo>
                    <a:pt x="177" y="206"/>
                    <a:pt x="176" y="196"/>
                    <a:pt x="184" y="187"/>
                  </a:cubicBezTo>
                  <a:cubicBezTo>
                    <a:pt x="190" y="180"/>
                    <a:pt x="200" y="178"/>
                    <a:pt x="207" y="172"/>
                  </a:cubicBezTo>
                  <a:cubicBezTo>
                    <a:pt x="217" y="163"/>
                    <a:pt x="212" y="154"/>
                    <a:pt x="221" y="145"/>
                  </a:cubicBezTo>
                  <a:cubicBezTo>
                    <a:pt x="226" y="141"/>
                    <a:pt x="230" y="147"/>
                    <a:pt x="232" y="138"/>
                  </a:cubicBezTo>
                  <a:cubicBezTo>
                    <a:pt x="233" y="134"/>
                    <a:pt x="227" y="128"/>
                    <a:pt x="227" y="124"/>
                  </a:cubicBezTo>
                  <a:cubicBezTo>
                    <a:pt x="225" y="114"/>
                    <a:pt x="228" y="99"/>
                    <a:pt x="232" y="91"/>
                  </a:cubicBezTo>
                  <a:cubicBezTo>
                    <a:pt x="243" y="68"/>
                    <a:pt x="267" y="70"/>
                    <a:pt x="287" y="60"/>
                  </a:cubicBezTo>
                  <a:cubicBezTo>
                    <a:pt x="290" y="58"/>
                    <a:pt x="296" y="56"/>
                    <a:pt x="297" y="52"/>
                  </a:cubicBezTo>
                  <a:cubicBezTo>
                    <a:pt x="301" y="45"/>
                    <a:pt x="293" y="41"/>
                    <a:pt x="293" y="35"/>
                  </a:cubicBezTo>
                  <a:cubicBezTo>
                    <a:pt x="293" y="34"/>
                    <a:pt x="293" y="32"/>
                    <a:pt x="294" y="31"/>
                  </a:cubicBezTo>
                  <a:cubicBezTo>
                    <a:pt x="285" y="30"/>
                    <a:pt x="277" y="29"/>
                    <a:pt x="269" y="28"/>
                  </a:cubicBezTo>
                  <a:cubicBezTo>
                    <a:pt x="262" y="28"/>
                    <a:pt x="255" y="30"/>
                    <a:pt x="249" y="29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96" name="Freeform 1204"/>
            <p:cNvSpPr>
              <a:spLocks/>
            </p:cNvSpPr>
            <p:nvPr/>
          </p:nvSpPr>
          <p:spPr bwMode="auto">
            <a:xfrm>
              <a:off x="4290293" y="2509284"/>
              <a:ext cx="217934" cy="196260"/>
            </a:xfrm>
            <a:custGeom>
              <a:avLst/>
              <a:gdLst>
                <a:gd name="T0" fmla="*/ 269 w 281"/>
                <a:gd name="T1" fmla="*/ 202 h 254"/>
                <a:gd name="T2" fmla="*/ 258 w 281"/>
                <a:gd name="T3" fmla="*/ 189 h 254"/>
                <a:gd name="T4" fmla="*/ 270 w 281"/>
                <a:gd name="T5" fmla="*/ 179 h 254"/>
                <a:gd name="T6" fmla="*/ 279 w 281"/>
                <a:gd name="T7" fmla="*/ 164 h 254"/>
                <a:gd name="T8" fmla="*/ 264 w 281"/>
                <a:gd name="T9" fmla="*/ 158 h 254"/>
                <a:gd name="T10" fmla="*/ 260 w 281"/>
                <a:gd name="T11" fmla="*/ 141 h 254"/>
                <a:gd name="T12" fmla="*/ 244 w 281"/>
                <a:gd name="T13" fmla="*/ 134 h 254"/>
                <a:gd name="T14" fmla="*/ 251 w 281"/>
                <a:gd name="T15" fmla="*/ 118 h 254"/>
                <a:gd name="T16" fmla="*/ 274 w 281"/>
                <a:gd name="T17" fmla="*/ 103 h 254"/>
                <a:gd name="T18" fmla="*/ 278 w 281"/>
                <a:gd name="T19" fmla="*/ 71 h 254"/>
                <a:gd name="T20" fmla="*/ 231 w 281"/>
                <a:gd name="T21" fmla="*/ 47 h 254"/>
                <a:gd name="T22" fmla="*/ 205 w 281"/>
                <a:gd name="T23" fmla="*/ 46 h 254"/>
                <a:gd name="T24" fmla="*/ 188 w 281"/>
                <a:gd name="T25" fmla="*/ 27 h 254"/>
                <a:gd name="T26" fmla="*/ 163 w 281"/>
                <a:gd name="T27" fmla="*/ 12 h 254"/>
                <a:gd name="T28" fmla="*/ 159 w 281"/>
                <a:gd name="T29" fmla="*/ 3 h 254"/>
                <a:gd name="T30" fmla="*/ 140 w 281"/>
                <a:gd name="T31" fmla="*/ 7 h 254"/>
                <a:gd name="T32" fmla="*/ 131 w 281"/>
                <a:gd name="T33" fmla="*/ 31 h 254"/>
                <a:gd name="T34" fmla="*/ 107 w 281"/>
                <a:gd name="T35" fmla="*/ 43 h 254"/>
                <a:gd name="T36" fmla="*/ 77 w 281"/>
                <a:gd name="T37" fmla="*/ 47 h 254"/>
                <a:gd name="T38" fmla="*/ 50 w 281"/>
                <a:gd name="T39" fmla="*/ 51 h 254"/>
                <a:gd name="T40" fmla="*/ 67 w 281"/>
                <a:gd name="T41" fmla="*/ 71 h 254"/>
                <a:gd name="T42" fmla="*/ 43 w 281"/>
                <a:gd name="T43" fmla="*/ 75 h 254"/>
                <a:gd name="T44" fmla="*/ 14 w 281"/>
                <a:gd name="T45" fmla="*/ 74 h 254"/>
                <a:gd name="T46" fmla="*/ 7 w 281"/>
                <a:gd name="T47" fmla="*/ 98 h 254"/>
                <a:gd name="T48" fmla="*/ 27 w 281"/>
                <a:gd name="T49" fmla="*/ 113 h 254"/>
                <a:gd name="T50" fmla="*/ 53 w 281"/>
                <a:gd name="T51" fmla="*/ 127 h 254"/>
                <a:gd name="T52" fmla="*/ 73 w 281"/>
                <a:gd name="T53" fmla="*/ 154 h 254"/>
                <a:gd name="T54" fmla="*/ 80 w 281"/>
                <a:gd name="T55" fmla="*/ 185 h 254"/>
                <a:gd name="T56" fmla="*/ 71 w 281"/>
                <a:gd name="T57" fmla="*/ 229 h 254"/>
                <a:gd name="T58" fmla="*/ 82 w 281"/>
                <a:gd name="T59" fmla="*/ 239 h 254"/>
                <a:gd name="T60" fmla="*/ 100 w 281"/>
                <a:gd name="T61" fmla="*/ 239 h 254"/>
                <a:gd name="T62" fmla="*/ 117 w 281"/>
                <a:gd name="T63" fmla="*/ 246 h 254"/>
                <a:gd name="T64" fmla="*/ 134 w 281"/>
                <a:gd name="T65" fmla="*/ 252 h 254"/>
                <a:gd name="T66" fmla="*/ 154 w 281"/>
                <a:gd name="T67" fmla="*/ 251 h 254"/>
                <a:gd name="T68" fmla="*/ 179 w 281"/>
                <a:gd name="T69" fmla="*/ 254 h 254"/>
                <a:gd name="T70" fmla="*/ 200 w 281"/>
                <a:gd name="T71" fmla="*/ 236 h 254"/>
                <a:gd name="T72" fmla="*/ 231 w 281"/>
                <a:gd name="T73" fmla="*/ 242 h 254"/>
                <a:gd name="T74" fmla="*/ 276 w 281"/>
                <a:gd name="T75" fmla="*/ 223 h 254"/>
                <a:gd name="T76" fmla="*/ 269 w 281"/>
                <a:gd name="T77" fmla="*/ 202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81" h="254">
                  <a:moveTo>
                    <a:pt x="269" y="202"/>
                  </a:moveTo>
                  <a:cubicBezTo>
                    <a:pt x="264" y="197"/>
                    <a:pt x="255" y="199"/>
                    <a:pt x="258" y="189"/>
                  </a:cubicBezTo>
                  <a:cubicBezTo>
                    <a:pt x="258" y="187"/>
                    <a:pt x="267" y="182"/>
                    <a:pt x="270" y="179"/>
                  </a:cubicBezTo>
                  <a:cubicBezTo>
                    <a:pt x="272" y="176"/>
                    <a:pt x="280" y="169"/>
                    <a:pt x="279" y="164"/>
                  </a:cubicBezTo>
                  <a:cubicBezTo>
                    <a:pt x="277" y="154"/>
                    <a:pt x="269" y="163"/>
                    <a:pt x="264" y="158"/>
                  </a:cubicBezTo>
                  <a:cubicBezTo>
                    <a:pt x="260" y="155"/>
                    <a:pt x="265" y="148"/>
                    <a:pt x="260" y="141"/>
                  </a:cubicBezTo>
                  <a:cubicBezTo>
                    <a:pt x="256" y="135"/>
                    <a:pt x="251" y="135"/>
                    <a:pt x="244" y="134"/>
                  </a:cubicBezTo>
                  <a:cubicBezTo>
                    <a:pt x="242" y="126"/>
                    <a:pt x="246" y="122"/>
                    <a:pt x="251" y="118"/>
                  </a:cubicBezTo>
                  <a:cubicBezTo>
                    <a:pt x="259" y="112"/>
                    <a:pt x="268" y="112"/>
                    <a:pt x="274" y="103"/>
                  </a:cubicBezTo>
                  <a:cubicBezTo>
                    <a:pt x="278" y="97"/>
                    <a:pt x="281" y="78"/>
                    <a:pt x="278" y="71"/>
                  </a:cubicBezTo>
                  <a:cubicBezTo>
                    <a:pt x="273" y="61"/>
                    <a:pt x="239" y="47"/>
                    <a:pt x="231" y="47"/>
                  </a:cubicBezTo>
                  <a:cubicBezTo>
                    <a:pt x="219" y="48"/>
                    <a:pt x="216" y="54"/>
                    <a:pt x="205" y="46"/>
                  </a:cubicBezTo>
                  <a:cubicBezTo>
                    <a:pt x="199" y="41"/>
                    <a:pt x="195" y="32"/>
                    <a:pt x="188" y="27"/>
                  </a:cubicBezTo>
                  <a:cubicBezTo>
                    <a:pt x="179" y="21"/>
                    <a:pt x="169" y="22"/>
                    <a:pt x="163" y="12"/>
                  </a:cubicBezTo>
                  <a:cubicBezTo>
                    <a:pt x="161" y="9"/>
                    <a:pt x="160" y="6"/>
                    <a:pt x="159" y="3"/>
                  </a:cubicBezTo>
                  <a:cubicBezTo>
                    <a:pt x="152" y="2"/>
                    <a:pt x="145" y="0"/>
                    <a:pt x="140" y="7"/>
                  </a:cubicBezTo>
                  <a:cubicBezTo>
                    <a:pt x="134" y="15"/>
                    <a:pt x="138" y="24"/>
                    <a:pt x="131" y="31"/>
                  </a:cubicBezTo>
                  <a:cubicBezTo>
                    <a:pt x="124" y="38"/>
                    <a:pt x="115" y="40"/>
                    <a:pt x="107" y="43"/>
                  </a:cubicBezTo>
                  <a:cubicBezTo>
                    <a:pt x="96" y="47"/>
                    <a:pt x="89" y="48"/>
                    <a:pt x="77" y="47"/>
                  </a:cubicBezTo>
                  <a:cubicBezTo>
                    <a:pt x="69" y="46"/>
                    <a:pt x="53" y="40"/>
                    <a:pt x="50" y="51"/>
                  </a:cubicBezTo>
                  <a:cubicBezTo>
                    <a:pt x="47" y="64"/>
                    <a:pt x="66" y="62"/>
                    <a:pt x="67" y="71"/>
                  </a:cubicBezTo>
                  <a:cubicBezTo>
                    <a:pt x="69" y="85"/>
                    <a:pt x="50" y="77"/>
                    <a:pt x="43" y="75"/>
                  </a:cubicBezTo>
                  <a:cubicBezTo>
                    <a:pt x="32" y="71"/>
                    <a:pt x="25" y="67"/>
                    <a:pt x="14" y="74"/>
                  </a:cubicBezTo>
                  <a:cubicBezTo>
                    <a:pt x="0" y="82"/>
                    <a:pt x="1" y="88"/>
                    <a:pt x="7" y="98"/>
                  </a:cubicBezTo>
                  <a:cubicBezTo>
                    <a:pt x="13" y="106"/>
                    <a:pt x="18" y="111"/>
                    <a:pt x="27" y="113"/>
                  </a:cubicBezTo>
                  <a:cubicBezTo>
                    <a:pt x="40" y="115"/>
                    <a:pt x="46" y="115"/>
                    <a:pt x="53" y="127"/>
                  </a:cubicBezTo>
                  <a:cubicBezTo>
                    <a:pt x="60" y="140"/>
                    <a:pt x="61" y="144"/>
                    <a:pt x="73" y="154"/>
                  </a:cubicBezTo>
                  <a:cubicBezTo>
                    <a:pt x="85" y="166"/>
                    <a:pt x="83" y="170"/>
                    <a:pt x="80" y="185"/>
                  </a:cubicBezTo>
                  <a:cubicBezTo>
                    <a:pt x="77" y="195"/>
                    <a:pt x="78" y="217"/>
                    <a:pt x="71" y="229"/>
                  </a:cubicBezTo>
                  <a:cubicBezTo>
                    <a:pt x="74" y="233"/>
                    <a:pt x="78" y="237"/>
                    <a:pt x="82" y="239"/>
                  </a:cubicBezTo>
                  <a:cubicBezTo>
                    <a:pt x="87" y="241"/>
                    <a:pt x="95" y="238"/>
                    <a:pt x="100" y="239"/>
                  </a:cubicBezTo>
                  <a:cubicBezTo>
                    <a:pt x="106" y="241"/>
                    <a:pt x="112" y="244"/>
                    <a:pt x="117" y="246"/>
                  </a:cubicBezTo>
                  <a:cubicBezTo>
                    <a:pt x="124" y="249"/>
                    <a:pt x="126" y="252"/>
                    <a:pt x="134" y="252"/>
                  </a:cubicBezTo>
                  <a:cubicBezTo>
                    <a:pt x="140" y="253"/>
                    <a:pt x="147" y="251"/>
                    <a:pt x="154" y="251"/>
                  </a:cubicBezTo>
                  <a:cubicBezTo>
                    <a:pt x="162" y="252"/>
                    <a:pt x="170" y="253"/>
                    <a:pt x="179" y="254"/>
                  </a:cubicBezTo>
                  <a:cubicBezTo>
                    <a:pt x="181" y="245"/>
                    <a:pt x="190" y="237"/>
                    <a:pt x="200" y="236"/>
                  </a:cubicBezTo>
                  <a:cubicBezTo>
                    <a:pt x="210" y="234"/>
                    <a:pt x="220" y="242"/>
                    <a:pt x="231" y="242"/>
                  </a:cubicBezTo>
                  <a:cubicBezTo>
                    <a:pt x="246" y="243"/>
                    <a:pt x="261" y="232"/>
                    <a:pt x="276" y="223"/>
                  </a:cubicBezTo>
                  <a:cubicBezTo>
                    <a:pt x="276" y="216"/>
                    <a:pt x="274" y="209"/>
                    <a:pt x="269" y="202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97" name="Freeform 1210"/>
            <p:cNvSpPr>
              <a:spLocks/>
            </p:cNvSpPr>
            <p:nvPr/>
          </p:nvSpPr>
          <p:spPr bwMode="auto">
            <a:xfrm>
              <a:off x="4413106" y="2446673"/>
              <a:ext cx="80672" cy="104752"/>
            </a:xfrm>
            <a:custGeom>
              <a:avLst/>
              <a:gdLst>
                <a:gd name="T0" fmla="*/ 81 w 103"/>
                <a:gd name="T1" fmla="*/ 113 h 135"/>
                <a:gd name="T2" fmla="*/ 77 w 103"/>
                <a:gd name="T3" fmla="*/ 69 h 135"/>
                <a:gd name="T4" fmla="*/ 100 w 103"/>
                <a:gd name="T5" fmla="*/ 29 h 135"/>
                <a:gd name="T6" fmla="*/ 96 w 103"/>
                <a:gd name="T7" fmla="*/ 4 h 135"/>
                <a:gd name="T8" fmla="*/ 95 w 103"/>
                <a:gd name="T9" fmla="*/ 0 h 135"/>
                <a:gd name="T10" fmla="*/ 89 w 103"/>
                <a:gd name="T11" fmla="*/ 3 h 135"/>
                <a:gd name="T12" fmla="*/ 80 w 103"/>
                <a:gd name="T13" fmla="*/ 10 h 135"/>
                <a:gd name="T14" fmla="*/ 62 w 103"/>
                <a:gd name="T15" fmla="*/ 8 h 135"/>
                <a:gd name="T16" fmla="*/ 40 w 103"/>
                <a:gd name="T17" fmla="*/ 35 h 135"/>
                <a:gd name="T18" fmla="*/ 37 w 103"/>
                <a:gd name="T19" fmla="*/ 49 h 135"/>
                <a:gd name="T20" fmla="*/ 23 w 103"/>
                <a:gd name="T21" fmla="*/ 61 h 135"/>
                <a:gd name="T22" fmla="*/ 9 w 103"/>
                <a:gd name="T23" fmla="*/ 83 h 135"/>
                <a:gd name="T24" fmla="*/ 0 w 103"/>
                <a:gd name="T25" fmla="*/ 84 h 135"/>
                <a:gd name="T26" fmla="*/ 4 w 103"/>
                <a:gd name="T27" fmla="*/ 93 h 135"/>
                <a:gd name="T28" fmla="*/ 29 w 103"/>
                <a:gd name="T29" fmla="*/ 108 h 135"/>
                <a:gd name="T30" fmla="*/ 46 w 103"/>
                <a:gd name="T31" fmla="*/ 127 h 135"/>
                <a:gd name="T32" fmla="*/ 72 w 103"/>
                <a:gd name="T33" fmla="*/ 128 h 135"/>
                <a:gd name="T34" fmla="*/ 81 w 103"/>
                <a:gd name="T35" fmla="*/ 130 h 135"/>
                <a:gd name="T36" fmla="*/ 81 w 103"/>
                <a:gd name="T37" fmla="*/ 113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3" h="135">
                  <a:moveTo>
                    <a:pt x="81" y="113"/>
                  </a:moveTo>
                  <a:cubicBezTo>
                    <a:pt x="82" y="98"/>
                    <a:pt x="71" y="85"/>
                    <a:pt x="77" y="69"/>
                  </a:cubicBezTo>
                  <a:cubicBezTo>
                    <a:pt x="81" y="54"/>
                    <a:pt x="95" y="43"/>
                    <a:pt x="100" y="29"/>
                  </a:cubicBezTo>
                  <a:cubicBezTo>
                    <a:pt x="103" y="19"/>
                    <a:pt x="99" y="13"/>
                    <a:pt x="96" y="4"/>
                  </a:cubicBezTo>
                  <a:cubicBezTo>
                    <a:pt x="96" y="2"/>
                    <a:pt x="95" y="1"/>
                    <a:pt x="95" y="0"/>
                  </a:cubicBezTo>
                  <a:cubicBezTo>
                    <a:pt x="93" y="1"/>
                    <a:pt x="91" y="2"/>
                    <a:pt x="89" y="3"/>
                  </a:cubicBezTo>
                  <a:cubicBezTo>
                    <a:pt x="85" y="5"/>
                    <a:pt x="85" y="9"/>
                    <a:pt x="80" y="10"/>
                  </a:cubicBezTo>
                  <a:cubicBezTo>
                    <a:pt x="73" y="12"/>
                    <a:pt x="68" y="7"/>
                    <a:pt x="62" y="8"/>
                  </a:cubicBezTo>
                  <a:cubicBezTo>
                    <a:pt x="51" y="11"/>
                    <a:pt x="43" y="25"/>
                    <a:pt x="40" y="35"/>
                  </a:cubicBezTo>
                  <a:cubicBezTo>
                    <a:pt x="38" y="39"/>
                    <a:pt x="39" y="45"/>
                    <a:pt x="37" y="49"/>
                  </a:cubicBezTo>
                  <a:cubicBezTo>
                    <a:pt x="34" y="54"/>
                    <a:pt x="27" y="57"/>
                    <a:pt x="23" y="61"/>
                  </a:cubicBezTo>
                  <a:cubicBezTo>
                    <a:pt x="17" y="69"/>
                    <a:pt x="19" y="79"/>
                    <a:pt x="9" y="83"/>
                  </a:cubicBezTo>
                  <a:cubicBezTo>
                    <a:pt x="6" y="84"/>
                    <a:pt x="2" y="84"/>
                    <a:pt x="0" y="84"/>
                  </a:cubicBezTo>
                  <a:cubicBezTo>
                    <a:pt x="1" y="87"/>
                    <a:pt x="2" y="90"/>
                    <a:pt x="4" y="93"/>
                  </a:cubicBezTo>
                  <a:cubicBezTo>
                    <a:pt x="10" y="103"/>
                    <a:pt x="20" y="102"/>
                    <a:pt x="29" y="108"/>
                  </a:cubicBezTo>
                  <a:cubicBezTo>
                    <a:pt x="36" y="113"/>
                    <a:pt x="40" y="122"/>
                    <a:pt x="46" y="127"/>
                  </a:cubicBezTo>
                  <a:cubicBezTo>
                    <a:pt x="57" y="135"/>
                    <a:pt x="60" y="129"/>
                    <a:pt x="72" y="128"/>
                  </a:cubicBezTo>
                  <a:cubicBezTo>
                    <a:pt x="74" y="128"/>
                    <a:pt x="77" y="129"/>
                    <a:pt x="81" y="130"/>
                  </a:cubicBezTo>
                  <a:cubicBezTo>
                    <a:pt x="80" y="124"/>
                    <a:pt x="80" y="120"/>
                    <a:pt x="81" y="113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98" name="Freeform 1211"/>
            <p:cNvSpPr>
              <a:spLocks/>
            </p:cNvSpPr>
            <p:nvPr/>
          </p:nvSpPr>
          <p:spPr bwMode="auto">
            <a:xfrm>
              <a:off x="4468493" y="2351553"/>
              <a:ext cx="152915" cy="249239"/>
            </a:xfrm>
            <a:custGeom>
              <a:avLst/>
              <a:gdLst>
                <a:gd name="T0" fmla="*/ 75 w 197"/>
                <a:gd name="T1" fmla="*/ 319 h 323"/>
                <a:gd name="T2" fmla="*/ 98 w 197"/>
                <a:gd name="T3" fmla="*/ 308 h 323"/>
                <a:gd name="T4" fmla="*/ 124 w 197"/>
                <a:gd name="T5" fmla="*/ 313 h 323"/>
                <a:gd name="T6" fmla="*/ 143 w 197"/>
                <a:gd name="T7" fmla="*/ 298 h 323"/>
                <a:gd name="T8" fmla="*/ 167 w 197"/>
                <a:gd name="T9" fmla="*/ 283 h 323"/>
                <a:gd name="T10" fmla="*/ 160 w 197"/>
                <a:gd name="T11" fmla="*/ 257 h 323"/>
                <a:gd name="T12" fmla="*/ 142 w 197"/>
                <a:gd name="T13" fmla="*/ 234 h 323"/>
                <a:gd name="T14" fmla="*/ 163 w 197"/>
                <a:gd name="T15" fmla="*/ 221 h 323"/>
                <a:gd name="T16" fmla="*/ 191 w 197"/>
                <a:gd name="T17" fmla="*/ 201 h 323"/>
                <a:gd name="T18" fmla="*/ 190 w 197"/>
                <a:gd name="T19" fmla="*/ 164 h 323"/>
                <a:gd name="T20" fmla="*/ 178 w 197"/>
                <a:gd name="T21" fmla="*/ 149 h 323"/>
                <a:gd name="T22" fmla="*/ 178 w 197"/>
                <a:gd name="T23" fmla="*/ 128 h 323"/>
                <a:gd name="T24" fmla="*/ 183 w 197"/>
                <a:gd name="T25" fmla="*/ 107 h 323"/>
                <a:gd name="T26" fmla="*/ 142 w 197"/>
                <a:gd name="T27" fmla="*/ 94 h 323"/>
                <a:gd name="T28" fmla="*/ 105 w 197"/>
                <a:gd name="T29" fmla="*/ 104 h 323"/>
                <a:gd name="T30" fmla="*/ 90 w 197"/>
                <a:gd name="T31" fmla="*/ 83 h 323"/>
                <a:gd name="T32" fmla="*/ 94 w 197"/>
                <a:gd name="T33" fmla="*/ 58 h 323"/>
                <a:gd name="T34" fmla="*/ 89 w 197"/>
                <a:gd name="T35" fmla="*/ 5 h 323"/>
                <a:gd name="T36" fmla="*/ 57 w 197"/>
                <a:gd name="T37" fmla="*/ 17 h 323"/>
                <a:gd name="T38" fmla="*/ 56 w 197"/>
                <a:gd name="T39" fmla="*/ 51 h 323"/>
                <a:gd name="T40" fmla="*/ 46 w 197"/>
                <a:gd name="T41" fmla="*/ 63 h 323"/>
                <a:gd name="T42" fmla="*/ 46 w 197"/>
                <a:gd name="T43" fmla="*/ 80 h 323"/>
                <a:gd name="T44" fmla="*/ 60 w 197"/>
                <a:gd name="T45" fmla="*/ 105 h 323"/>
                <a:gd name="T46" fmla="*/ 47 w 197"/>
                <a:gd name="T47" fmla="*/ 128 h 323"/>
                <a:gd name="T48" fmla="*/ 24 w 197"/>
                <a:gd name="T49" fmla="*/ 123 h 323"/>
                <a:gd name="T50" fmla="*/ 25 w 197"/>
                <a:gd name="T51" fmla="*/ 127 h 323"/>
                <a:gd name="T52" fmla="*/ 29 w 197"/>
                <a:gd name="T53" fmla="*/ 152 h 323"/>
                <a:gd name="T54" fmla="*/ 6 w 197"/>
                <a:gd name="T55" fmla="*/ 192 h 323"/>
                <a:gd name="T56" fmla="*/ 10 w 197"/>
                <a:gd name="T57" fmla="*/ 236 h 323"/>
                <a:gd name="T58" fmla="*/ 10 w 197"/>
                <a:gd name="T59" fmla="*/ 253 h 323"/>
                <a:gd name="T60" fmla="*/ 48 w 197"/>
                <a:gd name="T61" fmla="*/ 275 h 323"/>
                <a:gd name="T62" fmla="*/ 45 w 197"/>
                <a:gd name="T63" fmla="*/ 304 h 323"/>
                <a:gd name="T64" fmla="*/ 50 w 197"/>
                <a:gd name="T65" fmla="*/ 313 h 323"/>
                <a:gd name="T66" fmla="*/ 75 w 197"/>
                <a:gd name="T67" fmla="*/ 319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97" h="323">
                  <a:moveTo>
                    <a:pt x="75" y="319"/>
                  </a:moveTo>
                  <a:cubicBezTo>
                    <a:pt x="87" y="314"/>
                    <a:pt x="84" y="302"/>
                    <a:pt x="98" y="308"/>
                  </a:cubicBezTo>
                  <a:cubicBezTo>
                    <a:pt x="110" y="313"/>
                    <a:pt x="110" y="315"/>
                    <a:pt x="124" y="313"/>
                  </a:cubicBezTo>
                  <a:cubicBezTo>
                    <a:pt x="140" y="310"/>
                    <a:pt x="136" y="309"/>
                    <a:pt x="143" y="298"/>
                  </a:cubicBezTo>
                  <a:cubicBezTo>
                    <a:pt x="149" y="289"/>
                    <a:pt x="163" y="292"/>
                    <a:pt x="167" y="283"/>
                  </a:cubicBezTo>
                  <a:cubicBezTo>
                    <a:pt x="172" y="274"/>
                    <a:pt x="164" y="264"/>
                    <a:pt x="160" y="257"/>
                  </a:cubicBezTo>
                  <a:cubicBezTo>
                    <a:pt x="155" y="249"/>
                    <a:pt x="143" y="242"/>
                    <a:pt x="142" y="234"/>
                  </a:cubicBezTo>
                  <a:cubicBezTo>
                    <a:pt x="139" y="218"/>
                    <a:pt x="153" y="224"/>
                    <a:pt x="163" y="221"/>
                  </a:cubicBezTo>
                  <a:cubicBezTo>
                    <a:pt x="157" y="205"/>
                    <a:pt x="183" y="208"/>
                    <a:pt x="191" y="201"/>
                  </a:cubicBezTo>
                  <a:cubicBezTo>
                    <a:pt x="197" y="195"/>
                    <a:pt x="194" y="173"/>
                    <a:pt x="190" y="164"/>
                  </a:cubicBezTo>
                  <a:cubicBezTo>
                    <a:pt x="187" y="158"/>
                    <a:pt x="181" y="156"/>
                    <a:pt x="178" y="149"/>
                  </a:cubicBezTo>
                  <a:cubicBezTo>
                    <a:pt x="176" y="145"/>
                    <a:pt x="178" y="133"/>
                    <a:pt x="178" y="128"/>
                  </a:cubicBezTo>
                  <a:cubicBezTo>
                    <a:pt x="179" y="121"/>
                    <a:pt x="181" y="114"/>
                    <a:pt x="183" y="107"/>
                  </a:cubicBezTo>
                  <a:cubicBezTo>
                    <a:pt x="168" y="104"/>
                    <a:pt x="157" y="89"/>
                    <a:pt x="142" y="94"/>
                  </a:cubicBezTo>
                  <a:cubicBezTo>
                    <a:pt x="130" y="97"/>
                    <a:pt x="118" y="116"/>
                    <a:pt x="105" y="104"/>
                  </a:cubicBezTo>
                  <a:cubicBezTo>
                    <a:pt x="107" y="92"/>
                    <a:pt x="96" y="91"/>
                    <a:pt x="90" y="83"/>
                  </a:cubicBezTo>
                  <a:cubicBezTo>
                    <a:pt x="81" y="71"/>
                    <a:pt x="88" y="68"/>
                    <a:pt x="94" y="58"/>
                  </a:cubicBezTo>
                  <a:cubicBezTo>
                    <a:pt x="103" y="44"/>
                    <a:pt x="107" y="13"/>
                    <a:pt x="89" y="5"/>
                  </a:cubicBezTo>
                  <a:cubicBezTo>
                    <a:pt x="77" y="0"/>
                    <a:pt x="63" y="7"/>
                    <a:pt x="57" y="17"/>
                  </a:cubicBezTo>
                  <a:cubicBezTo>
                    <a:pt x="47" y="31"/>
                    <a:pt x="59" y="38"/>
                    <a:pt x="56" y="51"/>
                  </a:cubicBezTo>
                  <a:cubicBezTo>
                    <a:pt x="55" y="54"/>
                    <a:pt x="48" y="58"/>
                    <a:pt x="46" y="63"/>
                  </a:cubicBezTo>
                  <a:cubicBezTo>
                    <a:pt x="44" y="68"/>
                    <a:pt x="45" y="74"/>
                    <a:pt x="46" y="80"/>
                  </a:cubicBezTo>
                  <a:cubicBezTo>
                    <a:pt x="49" y="89"/>
                    <a:pt x="57" y="96"/>
                    <a:pt x="60" y="105"/>
                  </a:cubicBezTo>
                  <a:cubicBezTo>
                    <a:pt x="67" y="125"/>
                    <a:pt x="54" y="115"/>
                    <a:pt x="47" y="128"/>
                  </a:cubicBezTo>
                  <a:cubicBezTo>
                    <a:pt x="39" y="120"/>
                    <a:pt x="33" y="119"/>
                    <a:pt x="24" y="123"/>
                  </a:cubicBezTo>
                  <a:cubicBezTo>
                    <a:pt x="24" y="124"/>
                    <a:pt x="25" y="125"/>
                    <a:pt x="25" y="127"/>
                  </a:cubicBezTo>
                  <a:cubicBezTo>
                    <a:pt x="28" y="136"/>
                    <a:pt x="32" y="142"/>
                    <a:pt x="29" y="152"/>
                  </a:cubicBezTo>
                  <a:cubicBezTo>
                    <a:pt x="24" y="166"/>
                    <a:pt x="10" y="177"/>
                    <a:pt x="6" y="192"/>
                  </a:cubicBezTo>
                  <a:cubicBezTo>
                    <a:pt x="0" y="208"/>
                    <a:pt x="11" y="221"/>
                    <a:pt x="10" y="236"/>
                  </a:cubicBezTo>
                  <a:cubicBezTo>
                    <a:pt x="9" y="243"/>
                    <a:pt x="9" y="247"/>
                    <a:pt x="10" y="253"/>
                  </a:cubicBezTo>
                  <a:cubicBezTo>
                    <a:pt x="24" y="257"/>
                    <a:pt x="44" y="268"/>
                    <a:pt x="48" y="275"/>
                  </a:cubicBezTo>
                  <a:cubicBezTo>
                    <a:pt x="50" y="282"/>
                    <a:pt x="48" y="297"/>
                    <a:pt x="45" y="304"/>
                  </a:cubicBezTo>
                  <a:cubicBezTo>
                    <a:pt x="47" y="307"/>
                    <a:pt x="47" y="310"/>
                    <a:pt x="50" y="313"/>
                  </a:cubicBezTo>
                  <a:cubicBezTo>
                    <a:pt x="55" y="318"/>
                    <a:pt x="67" y="323"/>
                    <a:pt x="75" y="319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99" name="Freeform 1212"/>
            <p:cNvSpPr>
              <a:spLocks noEditPoints="1"/>
            </p:cNvSpPr>
            <p:nvPr/>
          </p:nvSpPr>
          <p:spPr bwMode="auto">
            <a:xfrm>
              <a:off x="4047074" y="2278105"/>
              <a:ext cx="1772368" cy="1902406"/>
            </a:xfrm>
            <a:custGeom>
              <a:avLst/>
              <a:gdLst>
                <a:gd name="T0" fmla="*/ 2107 w 2292"/>
                <a:gd name="T1" fmla="*/ 223 h 2458"/>
                <a:gd name="T2" fmla="*/ 1954 w 2292"/>
                <a:gd name="T3" fmla="*/ 132 h 2458"/>
                <a:gd name="T4" fmla="*/ 1855 w 2292"/>
                <a:gd name="T5" fmla="*/ 96 h 2458"/>
                <a:gd name="T6" fmla="*/ 1731 w 2292"/>
                <a:gd name="T7" fmla="*/ 188 h 2458"/>
                <a:gd name="T8" fmla="*/ 1695 w 2292"/>
                <a:gd name="T9" fmla="*/ 269 h 2458"/>
                <a:gd name="T10" fmla="*/ 1576 w 2292"/>
                <a:gd name="T11" fmla="*/ 254 h 2458"/>
                <a:gd name="T12" fmla="*/ 1452 w 2292"/>
                <a:gd name="T13" fmla="*/ 289 h 2458"/>
                <a:gd name="T14" fmla="*/ 1491 w 2292"/>
                <a:gd name="T15" fmla="*/ 432 h 2458"/>
                <a:gd name="T16" fmla="*/ 1565 w 2292"/>
                <a:gd name="T17" fmla="*/ 476 h 2458"/>
                <a:gd name="T18" fmla="*/ 1641 w 2292"/>
                <a:gd name="T19" fmla="*/ 558 h 2458"/>
                <a:gd name="T20" fmla="*/ 1575 w 2292"/>
                <a:gd name="T21" fmla="*/ 688 h 2458"/>
                <a:gd name="T22" fmla="*/ 1507 w 2292"/>
                <a:gd name="T23" fmla="*/ 563 h 2458"/>
                <a:gd name="T24" fmla="*/ 1324 w 2292"/>
                <a:gd name="T25" fmla="*/ 509 h 2458"/>
                <a:gd name="T26" fmla="*/ 1291 w 2292"/>
                <a:gd name="T27" fmla="*/ 499 h 2458"/>
                <a:gd name="T28" fmla="*/ 1171 w 2292"/>
                <a:gd name="T29" fmla="*/ 559 h 2458"/>
                <a:gd name="T30" fmla="*/ 1075 w 2292"/>
                <a:gd name="T31" fmla="*/ 479 h 2458"/>
                <a:gd name="T32" fmla="*/ 1209 w 2292"/>
                <a:gd name="T33" fmla="*/ 473 h 2458"/>
                <a:gd name="T34" fmla="*/ 1283 w 2292"/>
                <a:gd name="T35" fmla="*/ 408 h 2458"/>
                <a:gd name="T36" fmla="*/ 1185 w 2292"/>
                <a:gd name="T37" fmla="*/ 285 h 2458"/>
                <a:gd name="T38" fmla="*/ 1106 w 2292"/>
                <a:gd name="T39" fmla="*/ 211 h 2458"/>
                <a:gd name="T40" fmla="*/ 1000 w 2292"/>
                <a:gd name="T41" fmla="*/ 95 h 2458"/>
                <a:gd name="T42" fmla="*/ 893 w 2292"/>
                <a:gd name="T43" fmla="*/ 51 h 2458"/>
                <a:gd name="T44" fmla="*/ 735 w 2292"/>
                <a:gd name="T45" fmla="*/ 202 h 2458"/>
                <a:gd name="T46" fmla="*/ 688 w 2292"/>
                <a:gd name="T47" fmla="*/ 393 h 2458"/>
                <a:gd name="T48" fmla="*/ 579 w 2292"/>
                <a:gd name="T49" fmla="*/ 457 h 2458"/>
                <a:gd name="T50" fmla="*/ 710 w 2292"/>
                <a:gd name="T51" fmla="*/ 435 h 2458"/>
                <a:gd name="T52" fmla="*/ 892 w 2292"/>
                <a:gd name="T53" fmla="*/ 682 h 2458"/>
                <a:gd name="T54" fmla="*/ 969 w 2292"/>
                <a:gd name="T55" fmla="*/ 600 h 2458"/>
                <a:gd name="T56" fmla="*/ 1243 w 2292"/>
                <a:gd name="T57" fmla="*/ 739 h 2458"/>
                <a:gd name="T58" fmla="*/ 1028 w 2292"/>
                <a:gd name="T59" fmla="*/ 855 h 2458"/>
                <a:gd name="T60" fmla="*/ 704 w 2292"/>
                <a:gd name="T61" fmla="*/ 814 h 2458"/>
                <a:gd name="T62" fmla="*/ 503 w 2292"/>
                <a:gd name="T63" fmla="*/ 715 h 2458"/>
                <a:gd name="T64" fmla="*/ 233 w 2292"/>
                <a:gd name="T65" fmla="*/ 806 h 2458"/>
                <a:gd name="T66" fmla="*/ 54 w 2292"/>
                <a:gd name="T67" fmla="*/ 1041 h 2458"/>
                <a:gd name="T68" fmla="*/ 33 w 2292"/>
                <a:gd name="T69" fmla="*/ 1303 h 2458"/>
                <a:gd name="T70" fmla="*/ 250 w 2292"/>
                <a:gd name="T71" fmla="*/ 1480 h 2458"/>
                <a:gd name="T72" fmla="*/ 590 w 2292"/>
                <a:gd name="T73" fmla="*/ 1487 h 2458"/>
                <a:gd name="T74" fmla="*/ 704 w 2292"/>
                <a:gd name="T75" fmla="*/ 1719 h 2458"/>
                <a:gd name="T76" fmla="*/ 769 w 2292"/>
                <a:gd name="T77" fmla="*/ 2207 h 2458"/>
                <a:gd name="T78" fmla="*/ 1047 w 2292"/>
                <a:gd name="T79" fmla="*/ 2408 h 2458"/>
                <a:gd name="T80" fmla="*/ 1282 w 2292"/>
                <a:gd name="T81" fmla="*/ 2037 h 2458"/>
                <a:gd name="T82" fmla="*/ 1413 w 2292"/>
                <a:gd name="T83" fmla="*/ 1621 h 2458"/>
                <a:gd name="T84" fmla="*/ 1639 w 2292"/>
                <a:gd name="T85" fmla="*/ 1310 h 2458"/>
                <a:gd name="T86" fmla="*/ 1288 w 2292"/>
                <a:gd name="T87" fmla="*/ 1065 h 2458"/>
                <a:gd name="T88" fmla="*/ 1225 w 2292"/>
                <a:gd name="T89" fmla="*/ 933 h 2458"/>
                <a:gd name="T90" fmla="*/ 1373 w 2292"/>
                <a:gd name="T91" fmla="*/ 837 h 2458"/>
                <a:gd name="T92" fmla="*/ 1587 w 2292"/>
                <a:gd name="T93" fmla="*/ 893 h 2458"/>
                <a:gd name="T94" fmla="*/ 1785 w 2292"/>
                <a:gd name="T95" fmla="*/ 997 h 2458"/>
                <a:gd name="T96" fmla="*/ 2009 w 2292"/>
                <a:gd name="T97" fmla="*/ 1026 h 2458"/>
                <a:gd name="T98" fmla="*/ 2023 w 2292"/>
                <a:gd name="T99" fmla="*/ 927 h 2458"/>
                <a:gd name="T100" fmla="*/ 2080 w 2292"/>
                <a:gd name="T101" fmla="*/ 755 h 2458"/>
                <a:gd name="T102" fmla="*/ 2057 w 2292"/>
                <a:gd name="T103" fmla="*/ 599 h 2458"/>
                <a:gd name="T104" fmla="*/ 2181 w 2292"/>
                <a:gd name="T105" fmla="*/ 465 h 2458"/>
                <a:gd name="T106" fmla="*/ 2277 w 2292"/>
                <a:gd name="T107" fmla="*/ 295 h 2458"/>
                <a:gd name="T108" fmla="*/ 1238 w 2292"/>
                <a:gd name="T109" fmla="*/ 1842 h 2458"/>
                <a:gd name="T110" fmla="*/ 1164 w 2292"/>
                <a:gd name="T111" fmla="*/ 1796 h 2458"/>
                <a:gd name="T112" fmla="*/ 1792 w 2292"/>
                <a:gd name="T113" fmla="*/ 455 h 2458"/>
                <a:gd name="T114" fmla="*/ 1774 w 2292"/>
                <a:gd name="T115" fmla="*/ 390 h 2458"/>
                <a:gd name="T116" fmla="*/ 2022 w 2292"/>
                <a:gd name="T117" fmla="*/ 425 h 24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292" h="2458">
                  <a:moveTo>
                    <a:pt x="2282" y="265"/>
                  </a:moveTo>
                  <a:cubicBezTo>
                    <a:pt x="2271" y="256"/>
                    <a:pt x="2261" y="265"/>
                    <a:pt x="2250" y="265"/>
                  </a:cubicBezTo>
                  <a:cubicBezTo>
                    <a:pt x="2240" y="266"/>
                    <a:pt x="2231" y="252"/>
                    <a:pt x="2224" y="245"/>
                  </a:cubicBezTo>
                  <a:cubicBezTo>
                    <a:pt x="2220" y="241"/>
                    <a:pt x="2216" y="238"/>
                    <a:pt x="2212" y="233"/>
                  </a:cubicBezTo>
                  <a:cubicBezTo>
                    <a:pt x="2207" y="229"/>
                    <a:pt x="2205" y="225"/>
                    <a:pt x="2199" y="223"/>
                  </a:cubicBezTo>
                  <a:cubicBezTo>
                    <a:pt x="2190" y="219"/>
                    <a:pt x="2184" y="221"/>
                    <a:pt x="2176" y="226"/>
                  </a:cubicBezTo>
                  <a:cubicBezTo>
                    <a:pt x="2169" y="230"/>
                    <a:pt x="2160" y="235"/>
                    <a:pt x="2151" y="231"/>
                  </a:cubicBezTo>
                  <a:cubicBezTo>
                    <a:pt x="2143" y="228"/>
                    <a:pt x="2138" y="215"/>
                    <a:pt x="2129" y="215"/>
                  </a:cubicBezTo>
                  <a:cubicBezTo>
                    <a:pt x="2122" y="215"/>
                    <a:pt x="2124" y="223"/>
                    <a:pt x="2121" y="227"/>
                  </a:cubicBezTo>
                  <a:cubicBezTo>
                    <a:pt x="2115" y="233"/>
                    <a:pt x="2110" y="228"/>
                    <a:pt x="2107" y="223"/>
                  </a:cubicBezTo>
                  <a:cubicBezTo>
                    <a:pt x="2104" y="216"/>
                    <a:pt x="2102" y="209"/>
                    <a:pt x="2097" y="203"/>
                  </a:cubicBezTo>
                  <a:cubicBezTo>
                    <a:pt x="2091" y="193"/>
                    <a:pt x="2079" y="188"/>
                    <a:pt x="2070" y="180"/>
                  </a:cubicBezTo>
                  <a:cubicBezTo>
                    <a:pt x="2065" y="174"/>
                    <a:pt x="2062" y="166"/>
                    <a:pt x="2056" y="160"/>
                  </a:cubicBezTo>
                  <a:cubicBezTo>
                    <a:pt x="2050" y="154"/>
                    <a:pt x="2041" y="146"/>
                    <a:pt x="2034" y="142"/>
                  </a:cubicBezTo>
                  <a:cubicBezTo>
                    <a:pt x="2027" y="138"/>
                    <a:pt x="2017" y="138"/>
                    <a:pt x="2012" y="130"/>
                  </a:cubicBezTo>
                  <a:cubicBezTo>
                    <a:pt x="2006" y="121"/>
                    <a:pt x="2019" y="123"/>
                    <a:pt x="2017" y="116"/>
                  </a:cubicBezTo>
                  <a:cubicBezTo>
                    <a:pt x="2016" y="109"/>
                    <a:pt x="1999" y="114"/>
                    <a:pt x="1996" y="116"/>
                  </a:cubicBezTo>
                  <a:cubicBezTo>
                    <a:pt x="1982" y="124"/>
                    <a:pt x="1978" y="140"/>
                    <a:pt x="1963" y="147"/>
                  </a:cubicBezTo>
                  <a:cubicBezTo>
                    <a:pt x="1958" y="149"/>
                    <a:pt x="1950" y="153"/>
                    <a:pt x="1948" y="147"/>
                  </a:cubicBezTo>
                  <a:cubicBezTo>
                    <a:pt x="1946" y="141"/>
                    <a:pt x="1956" y="136"/>
                    <a:pt x="1954" y="132"/>
                  </a:cubicBezTo>
                  <a:cubicBezTo>
                    <a:pt x="1948" y="123"/>
                    <a:pt x="1932" y="139"/>
                    <a:pt x="1924" y="133"/>
                  </a:cubicBezTo>
                  <a:cubicBezTo>
                    <a:pt x="1921" y="131"/>
                    <a:pt x="1920" y="123"/>
                    <a:pt x="1915" y="123"/>
                  </a:cubicBezTo>
                  <a:cubicBezTo>
                    <a:pt x="1907" y="123"/>
                    <a:pt x="1906" y="142"/>
                    <a:pt x="1896" y="133"/>
                  </a:cubicBezTo>
                  <a:cubicBezTo>
                    <a:pt x="1892" y="129"/>
                    <a:pt x="1894" y="122"/>
                    <a:pt x="1892" y="117"/>
                  </a:cubicBezTo>
                  <a:cubicBezTo>
                    <a:pt x="1890" y="113"/>
                    <a:pt x="1883" y="113"/>
                    <a:pt x="1882" y="109"/>
                  </a:cubicBezTo>
                  <a:cubicBezTo>
                    <a:pt x="1881" y="106"/>
                    <a:pt x="1884" y="103"/>
                    <a:pt x="1884" y="99"/>
                  </a:cubicBezTo>
                  <a:cubicBezTo>
                    <a:pt x="1883" y="92"/>
                    <a:pt x="1876" y="92"/>
                    <a:pt x="1870" y="94"/>
                  </a:cubicBezTo>
                  <a:cubicBezTo>
                    <a:pt x="1867" y="94"/>
                    <a:pt x="1865" y="96"/>
                    <a:pt x="1863" y="97"/>
                  </a:cubicBezTo>
                  <a:cubicBezTo>
                    <a:pt x="1861" y="97"/>
                    <a:pt x="1861" y="99"/>
                    <a:pt x="1859" y="100"/>
                  </a:cubicBezTo>
                  <a:cubicBezTo>
                    <a:pt x="1856" y="100"/>
                    <a:pt x="1856" y="96"/>
                    <a:pt x="1855" y="96"/>
                  </a:cubicBezTo>
                  <a:cubicBezTo>
                    <a:pt x="1847" y="97"/>
                    <a:pt x="1848" y="107"/>
                    <a:pt x="1847" y="113"/>
                  </a:cubicBezTo>
                  <a:cubicBezTo>
                    <a:pt x="1846" y="121"/>
                    <a:pt x="1842" y="121"/>
                    <a:pt x="1833" y="121"/>
                  </a:cubicBezTo>
                  <a:cubicBezTo>
                    <a:pt x="1822" y="122"/>
                    <a:pt x="1809" y="127"/>
                    <a:pt x="1800" y="133"/>
                  </a:cubicBezTo>
                  <a:cubicBezTo>
                    <a:pt x="1794" y="136"/>
                    <a:pt x="1790" y="142"/>
                    <a:pt x="1783" y="144"/>
                  </a:cubicBezTo>
                  <a:cubicBezTo>
                    <a:pt x="1774" y="147"/>
                    <a:pt x="1766" y="149"/>
                    <a:pt x="1757" y="151"/>
                  </a:cubicBezTo>
                  <a:cubicBezTo>
                    <a:pt x="1750" y="153"/>
                    <a:pt x="1743" y="158"/>
                    <a:pt x="1735" y="158"/>
                  </a:cubicBezTo>
                  <a:cubicBezTo>
                    <a:pt x="1727" y="157"/>
                    <a:pt x="1723" y="153"/>
                    <a:pt x="1718" y="163"/>
                  </a:cubicBezTo>
                  <a:cubicBezTo>
                    <a:pt x="1710" y="179"/>
                    <a:pt x="1729" y="182"/>
                    <a:pt x="1742" y="182"/>
                  </a:cubicBezTo>
                  <a:cubicBezTo>
                    <a:pt x="1746" y="182"/>
                    <a:pt x="1757" y="183"/>
                    <a:pt x="1753" y="190"/>
                  </a:cubicBezTo>
                  <a:cubicBezTo>
                    <a:pt x="1749" y="197"/>
                    <a:pt x="1736" y="188"/>
                    <a:pt x="1731" y="188"/>
                  </a:cubicBezTo>
                  <a:cubicBezTo>
                    <a:pt x="1724" y="189"/>
                    <a:pt x="1723" y="194"/>
                    <a:pt x="1723" y="200"/>
                  </a:cubicBezTo>
                  <a:cubicBezTo>
                    <a:pt x="1724" y="203"/>
                    <a:pt x="1730" y="215"/>
                    <a:pt x="1729" y="217"/>
                  </a:cubicBezTo>
                  <a:cubicBezTo>
                    <a:pt x="1726" y="222"/>
                    <a:pt x="1713" y="216"/>
                    <a:pt x="1718" y="228"/>
                  </a:cubicBezTo>
                  <a:cubicBezTo>
                    <a:pt x="1721" y="233"/>
                    <a:pt x="1730" y="234"/>
                    <a:pt x="1735" y="236"/>
                  </a:cubicBezTo>
                  <a:cubicBezTo>
                    <a:pt x="1746" y="238"/>
                    <a:pt x="1759" y="252"/>
                    <a:pt x="1749" y="262"/>
                  </a:cubicBezTo>
                  <a:cubicBezTo>
                    <a:pt x="1747" y="264"/>
                    <a:pt x="1740" y="273"/>
                    <a:pt x="1737" y="273"/>
                  </a:cubicBezTo>
                  <a:cubicBezTo>
                    <a:pt x="1730" y="274"/>
                    <a:pt x="1725" y="266"/>
                    <a:pt x="1719" y="269"/>
                  </a:cubicBezTo>
                  <a:cubicBezTo>
                    <a:pt x="1715" y="270"/>
                    <a:pt x="1714" y="274"/>
                    <a:pt x="1712" y="277"/>
                  </a:cubicBezTo>
                  <a:cubicBezTo>
                    <a:pt x="1709" y="276"/>
                    <a:pt x="1707" y="273"/>
                    <a:pt x="1705" y="271"/>
                  </a:cubicBezTo>
                  <a:cubicBezTo>
                    <a:pt x="1700" y="267"/>
                    <a:pt x="1699" y="269"/>
                    <a:pt x="1695" y="269"/>
                  </a:cubicBezTo>
                  <a:cubicBezTo>
                    <a:pt x="1688" y="269"/>
                    <a:pt x="1691" y="269"/>
                    <a:pt x="1688" y="263"/>
                  </a:cubicBezTo>
                  <a:cubicBezTo>
                    <a:pt x="1687" y="258"/>
                    <a:pt x="1686" y="255"/>
                    <a:pt x="1681" y="256"/>
                  </a:cubicBezTo>
                  <a:cubicBezTo>
                    <a:pt x="1673" y="256"/>
                    <a:pt x="1671" y="266"/>
                    <a:pt x="1664" y="266"/>
                  </a:cubicBezTo>
                  <a:cubicBezTo>
                    <a:pt x="1659" y="267"/>
                    <a:pt x="1662" y="263"/>
                    <a:pt x="1659" y="262"/>
                  </a:cubicBezTo>
                  <a:cubicBezTo>
                    <a:pt x="1656" y="261"/>
                    <a:pt x="1652" y="262"/>
                    <a:pt x="1649" y="263"/>
                  </a:cubicBezTo>
                  <a:cubicBezTo>
                    <a:pt x="1643" y="265"/>
                    <a:pt x="1639" y="268"/>
                    <a:pt x="1635" y="272"/>
                  </a:cubicBezTo>
                  <a:cubicBezTo>
                    <a:pt x="1629" y="276"/>
                    <a:pt x="1628" y="277"/>
                    <a:pt x="1622" y="275"/>
                  </a:cubicBezTo>
                  <a:cubicBezTo>
                    <a:pt x="1615" y="273"/>
                    <a:pt x="1612" y="268"/>
                    <a:pt x="1606" y="266"/>
                  </a:cubicBezTo>
                  <a:cubicBezTo>
                    <a:pt x="1601" y="264"/>
                    <a:pt x="1596" y="266"/>
                    <a:pt x="1591" y="263"/>
                  </a:cubicBezTo>
                  <a:cubicBezTo>
                    <a:pt x="1586" y="261"/>
                    <a:pt x="1581" y="255"/>
                    <a:pt x="1576" y="254"/>
                  </a:cubicBezTo>
                  <a:cubicBezTo>
                    <a:pt x="1569" y="251"/>
                    <a:pt x="1560" y="249"/>
                    <a:pt x="1552" y="249"/>
                  </a:cubicBezTo>
                  <a:cubicBezTo>
                    <a:pt x="1555" y="237"/>
                    <a:pt x="1534" y="248"/>
                    <a:pt x="1530" y="250"/>
                  </a:cubicBezTo>
                  <a:cubicBezTo>
                    <a:pt x="1529" y="246"/>
                    <a:pt x="1522" y="245"/>
                    <a:pt x="1518" y="245"/>
                  </a:cubicBezTo>
                  <a:cubicBezTo>
                    <a:pt x="1512" y="247"/>
                    <a:pt x="1513" y="249"/>
                    <a:pt x="1511" y="254"/>
                  </a:cubicBezTo>
                  <a:cubicBezTo>
                    <a:pt x="1506" y="265"/>
                    <a:pt x="1498" y="261"/>
                    <a:pt x="1489" y="267"/>
                  </a:cubicBezTo>
                  <a:cubicBezTo>
                    <a:pt x="1485" y="270"/>
                    <a:pt x="1484" y="274"/>
                    <a:pt x="1482" y="278"/>
                  </a:cubicBezTo>
                  <a:cubicBezTo>
                    <a:pt x="1480" y="281"/>
                    <a:pt x="1482" y="281"/>
                    <a:pt x="1479" y="283"/>
                  </a:cubicBezTo>
                  <a:cubicBezTo>
                    <a:pt x="1477" y="284"/>
                    <a:pt x="1474" y="284"/>
                    <a:pt x="1472" y="285"/>
                  </a:cubicBezTo>
                  <a:cubicBezTo>
                    <a:pt x="1461" y="293"/>
                    <a:pt x="1476" y="303"/>
                    <a:pt x="1477" y="311"/>
                  </a:cubicBezTo>
                  <a:cubicBezTo>
                    <a:pt x="1466" y="313"/>
                    <a:pt x="1463" y="283"/>
                    <a:pt x="1452" y="289"/>
                  </a:cubicBezTo>
                  <a:cubicBezTo>
                    <a:pt x="1446" y="292"/>
                    <a:pt x="1452" y="304"/>
                    <a:pt x="1450" y="309"/>
                  </a:cubicBezTo>
                  <a:cubicBezTo>
                    <a:pt x="1449" y="315"/>
                    <a:pt x="1442" y="313"/>
                    <a:pt x="1440" y="319"/>
                  </a:cubicBezTo>
                  <a:cubicBezTo>
                    <a:pt x="1438" y="328"/>
                    <a:pt x="1444" y="338"/>
                    <a:pt x="1444" y="346"/>
                  </a:cubicBezTo>
                  <a:cubicBezTo>
                    <a:pt x="1444" y="354"/>
                    <a:pt x="1444" y="357"/>
                    <a:pt x="1449" y="365"/>
                  </a:cubicBezTo>
                  <a:cubicBezTo>
                    <a:pt x="1453" y="370"/>
                    <a:pt x="1454" y="374"/>
                    <a:pt x="1460" y="375"/>
                  </a:cubicBezTo>
                  <a:cubicBezTo>
                    <a:pt x="1466" y="376"/>
                    <a:pt x="1472" y="376"/>
                    <a:pt x="1477" y="377"/>
                  </a:cubicBezTo>
                  <a:cubicBezTo>
                    <a:pt x="1486" y="380"/>
                    <a:pt x="1493" y="390"/>
                    <a:pt x="1495" y="399"/>
                  </a:cubicBezTo>
                  <a:cubicBezTo>
                    <a:pt x="1496" y="401"/>
                    <a:pt x="1497" y="410"/>
                    <a:pt x="1496" y="413"/>
                  </a:cubicBezTo>
                  <a:cubicBezTo>
                    <a:pt x="1494" y="418"/>
                    <a:pt x="1487" y="416"/>
                    <a:pt x="1485" y="420"/>
                  </a:cubicBezTo>
                  <a:cubicBezTo>
                    <a:pt x="1484" y="424"/>
                    <a:pt x="1489" y="430"/>
                    <a:pt x="1491" y="432"/>
                  </a:cubicBezTo>
                  <a:cubicBezTo>
                    <a:pt x="1489" y="434"/>
                    <a:pt x="1487" y="435"/>
                    <a:pt x="1485" y="436"/>
                  </a:cubicBezTo>
                  <a:cubicBezTo>
                    <a:pt x="1490" y="434"/>
                    <a:pt x="1495" y="433"/>
                    <a:pt x="1500" y="430"/>
                  </a:cubicBezTo>
                  <a:cubicBezTo>
                    <a:pt x="1507" y="426"/>
                    <a:pt x="1511" y="419"/>
                    <a:pt x="1516" y="413"/>
                  </a:cubicBezTo>
                  <a:cubicBezTo>
                    <a:pt x="1522" y="406"/>
                    <a:pt x="1551" y="384"/>
                    <a:pt x="1555" y="393"/>
                  </a:cubicBezTo>
                  <a:cubicBezTo>
                    <a:pt x="1556" y="388"/>
                    <a:pt x="1556" y="388"/>
                    <a:pt x="1556" y="388"/>
                  </a:cubicBezTo>
                  <a:cubicBezTo>
                    <a:pt x="1562" y="395"/>
                    <a:pt x="1562" y="395"/>
                    <a:pt x="1562" y="395"/>
                  </a:cubicBezTo>
                  <a:cubicBezTo>
                    <a:pt x="1557" y="419"/>
                    <a:pt x="1587" y="396"/>
                    <a:pt x="1597" y="405"/>
                  </a:cubicBezTo>
                  <a:cubicBezTo>
                    <a:pt x="1610" y="417"/>
                    <a:pt x="1597" y="436"/>
                    <a:pt x="1597" y="450"/>
                  </a:cubicBezTo>
                  <a:cubicBezTo>
                    <a:pt x="1586" y="453"/>
                    <a:pt x="1574" y="439"/>
                    <a:pt x="1564" y="448"/>
                  </a:cubicBezTo>
                  <a:cubicBezTo>
                    <a:pt x="1557" y="455"/>
                    <a:pt x="1558" y="470"/>
                    <a:pt x="1565" y="476"/>
                  </a:cubicBezTo>
                  <a:cubicBezTo>
                    <a:pt x="1557" y="477"/>
                    <a:pt x="1547" y="469"/>
                    <a:pt x="1541" y="473"/>
                  </a:cubicBezTo>
                  <a:cubicBezTo>
                    <a:pt x="1528" y="483"/>
                    <a:pt x="1547" y="487"/>
                    <a:pt x="1553" y="489"/>
                  </a:cubicBezTo>
                  <a:cubicBezTo>
                    <a:pt x="1564" y="493"/>
                    <a:pt x="1565" y="495"/>
                    <a:pt x="1566" y="506"/>
                  </a:cubicBezTo>
                  <a:cubicBezTo>
                    <a:pt x="1568" y="517"/>
                    <a:pt x="1567" y="518"/>
                    <a:pt x="1579" y="522"/>
                  </a:cubicBezTo>
                  <a:cubicBezTo>
                    <a:pt x="1583" y="523"/>
                    <a:pt x="1587" y="524"/>
                    <a:pt x="1591" y="525"/>
                  </a:cubicBezTo>
                  <a:cubicBezTo>
                    <a:pt x="1591" y="525"/>
                    <a:pt x="1604" y="530"/>
                    <a:pt x="1603" y="529"/>
                  </a:cubicBezTo>
                  <a:cubicBezTo>
                    <a:pt x="1610" y="537"/>
                    <a:pt x="1598" y="550"/>
                    <a:pt x="1602" y="558"/>
                  </a:cubicBezTo>
                  <a:cubicBezTo>
                    <a:pt x="1605" y="562"/>
                    <a:pt x="1609" y="564"/>
                    <a:pt x="1614" y="562"/>
                  </a:cubicBezTo>
                  <a:cubicBezTo>
                    <a:pt x="1623" y="560"/>
                    <a:pt x="1617" y="555"/>
                    <a:pt x="1621" y="551"/>
                  </a:cubicBezTo>
                  <a:cubicBezTo>
                    <a:pt x="1628" y="543"/>
                    <a:pt x="1635" y="550"/>
                    <a:pt x="1641" y="558"/>
                  </a:cubicBezTo>
                  <a:cubicBezTo>
                    <a:pt x="1645" y="563"/>
                    <a:pt x="1654" y="577"/>
                    <a:pt x="1650" y="584"/>
                  </a:cubicBezTo>
                  <a:cubicBezTo>
                    <a:pt x="1645" y="591"/>
                    <a:pt x="1633" y="585"/>
                    <a:pt x="1626" y="589"/>
                  </a:cubicBezTo>
                  <a:cubicBezTo>
                    <a:pt x="1620" y="592"/>
                    <a:pt x="1614" y="604"/>
                    <a:pt x="1619" y="609"/>
                  </a:cubicBezTo>
                  <a:cubicBezTo>
                    <a:pt x="1628" y="616"/>
                    <a:pt x="1635" y="600"/>
                    <a:pt x="1638" y="618"/>
                  </a:cubicBezTo>
                  <a:cubicBezTo>
                    <a:pt x="1640" y="627"/>
                    <a:pt x="1635" y="634"/>
                    <a:pt x="1637" y="643"/>
                  </a:cubicBezTo>
                  <a:cubicBezTo>
                    <a:pt x="1638" y="646"/>
                    <a:pt x="1642" y="651"/>
                    <a:pt x="1644" y="655"/>
                  </a:cubicBezTo>
                  <a:cubicBezTo>
                    <a:pt x="1646" y="659"/>
                    <a:pt x="1647" y="664"/>
                    <a:pt x="1649" y="669"/>
                  </a:cubicBezTo>
                  <a:cubicBezTo>
                    <a:pt x="1657" y="688"/>
                    <a:pt x="1650" y="703"/>
                    <a:pt x="1628" y="703"/>
                  </a:cubicBezTo>
                  <a:cubicBezTo>
                    <a:pt x="1618" y="703"/>
                    <a:pt x="1609" y="701"/>
                    <a:pt x="1599" y="699"/>
                  </a:cubicBezTo>
                  <a:cubicBezTo>
                    <a:pt x="1589" y="696"/>
                    <a:pt x="1584" y="692"/>
                    <a:pt x="1575" y="688"/>
                  </a:cubicBezTo>
                  <a:cubicBezTo>
                    <a:pt x="1566" y="684"/>
                    <a:pt x="1556" y="689"/>
                    <a:pt x="1547" y="683"/>
                  </a:cubicBezTo>
                  <a:cubicBezTo>
                    <a:pt x="1541" y="679"/>
                    <a:pt x="1534" y="668"/>
                    <a:pt x="1532" y="662"/>
                  </a:cubicBezTo>
                  <a:cubicBezTo>
                    <a:pt x="1529" y="652"/>
                    <a:pt x="1535" y="645"/>
                    <a:pt x="1534" y="636"/>
                  </a:cubicBezTo>
                  <a:cubicBezTo>
                    <a:pt x="1534" y="625"/>
                    <a:pt x="1530" y="625"/>
                    <a:pt x="1539" y="615"/>
                  </a:cubicBezTo>
                  <a:cubicBezTo>
                    <a:pt x="1545" y="608"/>
                    <a:pt x="1552" y="604"/>
                    <a:pt x="1546" y="596"/>
                  </a:cubicBezTo>
                  <a:cubicBezTo>
                    <a:pt x="1541" y="588"/>
                    <a:pt x="1531" y="583"/>
                    <a:pt x="1525" y="575"/>
                  </a:cubicBezTo>
                  <a:cubicBezTo>
                    <a:pt x="1515" y="561"/>
                    <a:pt x="1505" y="545"/>
                    <a:pt x="1494" y="532"/>
                  </a:cubicBezTo>
                  <a:cubicBezTo>
                    <a:pt x="1490" y="528"/>
                    <a:pt x="1486" y="525"/>
                    <a:pt x="1483" y="523"/>
                  </a:cubicBezTo>
                  <a:cubicBezTo>
                    <a:pt x="1487" y="529"/>
                    <a:pt x="1492" y="535"/>
                    <a:pt x="1496" y="541"/>
                  </a:cubicBezTo>
                  <a:cubicBezTo>
                    <a:pt x="1500" y="548"/>
                    <a:pt x="1515" y="557"/>
                    <a:pt x="1507" y="563"/>
                  </a:cubicBezTo>
                  <a:cubicBezTo>
                    <a:pt x="1506" y="564"/>
                    <a:pt x="1501" y="565"/>
                    <a:pt x="1499" y="566"/>
                  </a:cubicBezTo>
                  <a:cubicBezTo>
                    <a:pt x="1498" y="567"/>
                    <a:pt x="1495" y="571"/>
                    <a:pt x="1494" y="572"/>
                  </a:cubicBezTo>
                  <a:cubicBezTo>
                    <a:pt x="1487" y="573"/>
                    <a:pt x="1484" y="566"/>
                    <a:pt x="1480" y="563"/>
                  </a:cubicBezTo>
                  <a:cubicBezTo>
                    <a:pt x="1472" y="557"/>
                    <a:pt x="1463" y="550"/>
                    <a:pt x="1455" y="545"/>
                  </a:cubicBezTo>
                  <a:cubicBezTo>
                    <a:pt x="1443" y="538"/>
                    <a:pt x="1435" y="533"/>
                    <a:pt x="1422" y="531"/>
                  </a:cubicBezTo>
                  <a:cubicBezTo>
                    <a:pt x="1410" y="529"/>
                    <a:pt x="1398" y="530"/>
                    <a:pt x="1387" y="525"/>
                  </a:cubicBezTo>
                  <a:cubicBezTo>
                    <a:pt x="1382" y="522"/>
                    <a:pt x="1378" y="517"/>
                    <a:pt x="1372" y="515"/>
                  </a:cubicBezTo>
                  <a:cubicBezTo>
                    <a:pt x="1365" y="513"/>
                    <a:pt x="1359" y="517"/>
                    <a:pt x="1353" y="516"/>
                  </a:cubicBezTo>
                  <a:cubicBezTo>
                    <a:pt x="1348" y="516"/>
                    <a:pt x="1344" y="513"/>
                    <a:pt x="1340" y="511"/>
                  </a:cubicBezTo>
                  <a:cubicBezTo>
                    <a:pt x="1334" y="509"/>
                    <a:pt x="1330" y="510"/>
                    <a:pt x="1324" y="509"/>
                  </a:cubicBezTo>
                  <a:cubicBezTo>
                    <a:pt x="1316" y="508"/>
                    <a:pt x="1308" y="510"/>
                    <a:pt x="1300" y="506"/>
                  </a:cubicBezTo>
                  <a:cubicBezTo>
                    <a:pt x="1294" y="502"/>
                    <a:pt x="1289" y="495"/>
                    <a:pt x="1284" y="491"/>
                  </a:cubicBezTo>
                  <a:cubicBezTo>
                    <a:pt x="1280" y="487"/>
                    <a:pt x="1276" y="485"/>
                    <a:pt x="1271" y="483"/>
                  </a:cubicBezTo>
                  <a:cubicBezTo>
                    <a:pt x="1266" y="482"/>
                    <a:pt x="1259" y="483"/>
                    <a:pt x="1254" y="481"/>
                  </a:cubicBezTo>
                  <a:cubicBezTo>
                    <a:pt x="1248" y="479"/>
                    <a:pt x="1247" y="474"/>
                    <a:pt x="1246" y="468"/>
                  </a:cubicBezTo>
                  <a:cubicBezTo>
                    <a:pt x="1243" y="458"/>
                    <a:pt x="1247" y="463"/>
                    <a:pt x="1253" y="460"/>
                  </a:cubicBezTo>
                  <a:cubicBezTo>
                    <a:pt x="1254" y="459"/>
                    <a:pt x="1255" y="459"/>
                    <a:pt x="1255" y="458"/>
                  </a:cubicBezTo>
                  <a:cubicBezTo>
                    <a:pt x="1251" y="461"/>
                    <a:pt x="1242" y="457"/>
                    <a:pt x="1240" y="464"/>
                  </a:cubicBezTo>
                  <a:cubicBezTo>
                    <a:pt x="1238" y="471"/>
                    <a:pt x="1248" y="472"/>
                    <a:pt x="1249" y="479"/>
                  </a:cubicBezTo>
                  <a:cubicBezTo>
                    <a:pt x="1262" y="488"/>
                    <a:pt x="1279" y="485"/>
                    <a:pt x="1291" y="499"/>
                  </a:cubicBezTo>
                  <a:cubicBezTo>
                    <a:pt x="1304" y="512"/>
                    <a:pt x="1311" y="521"/>
                    <a:pt x="1329" y="527"/>
                  </a:cubicBezTo>
                  <a:cubicBezTo>
                    <a:pt x="1349" y="534"/>
                    <a:pt x="1357" y="546"/>
                    <a:pt x="1352" y="568"/>
                  </a:cubicBezTo>
                  <a:cubicBezTo>
                    <a:pt x="1350" y="577"/>
                    <a:pt x="1317" y="605"/>
                    <a:pt x="1314" y="589"/>
                  </a:cubicBezTo>
                  <a:cubicBezTo>
                    <a:pt x="1298" y="583"/>
                    <a:pt x="1282" y="600"/>
                    <a:pt x="1263" y="589"/>
                  </a:cubicBezTo>
                  <a:cubicBezTo>
                    <a:pt x="1255" y="584"/>
                    <a:pt x="1250" y="582"/>
                    <a:pt x="1240" y="579"/>
                  </a:cubicBezTo>
                  <a:cubicBezTo>
                    <a:pt x="1234" y="577"/>
                    <a:pt x="1235" y="576"/>
                    <a:pt x="1231" y="573"/>
                  </a:cubicBezTo>
                  <a:cubicBezTo>
                    <a:pt x="1228" y="571"/>
                    <a:pt x="1226" y="567"/>
                    <a:pt x="1221" y="566"/>
                  </a:cubicBezTo>
                  <a:cubicBezTo>
                    <a:pt x="1216" y="565"/>
                    <a:pt x="1212" y="566"/>
                    <a:pt x="1208" y="564"/>
                  </a:cubicBezTo>
                  <a:cubicBezTo>
                    <a:pt x="1204" y="562"/>
                    <a:pt x="1204" y="558"/>
                    <a:pt x="1199" y="557"/>
                  </a:cubicBezTo>
                  <a:cubicBezTo>
                    <a:pt x="1191" y="554"/>
                    <a:pt x="1178" y="557"/>
                    <a:pt x="1171" y="559"/>
                  </a:cubicBezTo>
                  <a:cubicBezTo>
                    <a:pt x="1154" y="564"/>
                    <a:pt x="1145" y="582"/>
                    <a:pt x="1128" y="584"/>
                  </a:cubicBezTo>
                  <a:cubicBezTo>
                    <a:pt x="1116" y="586"/>
                    <a:pt x="1101" y="586"/>
                    <a:pt x="1088" y="586"/>
                  </a:cubicBezTo>
                  <a:cubicBezTo>
                    <a:pt x="1083" y="585"/>
                    <a:pt x="1072" y="584"/>
                    <a:pt x="1068" y="587"/>
                  </a:cubicBezTo>
                  <a:cubicBezTo>
                    <a:pt x="1059" y="594"/>
                    <a:pt x="1072" y="595"/>
                    <a:pt x="1073" y="600"/>
                  </a:cubicBezTo>
                  <a:cubicBezTo>
                    <a:pt x="1074" y="613"/>
                    <a:pt x="1040" y="617"/>
                    <a:pt x="1036" y="607"/>
                  </a:cubicBezTo>
                  <a:cubicBezTo>
                    <a:pt x="1028" y="591"/>
                    <a:pt x="1058" y="595"/>
                    <a:pt x="1063" y="589"/>
                  </a:cubicBezTo>
                  <a:cubicBezTo>
                    <a:pt x="1049" y="576"/>
                    <a:pt x="1047" y="563"/>
                    <a:pt x="1046" y="544"/>
                  </a:cubicBezTo>
                  <a:cubicBezTo>
                    <a:pt x="1046" y="534"/>
                    <a:pt x="1044" y="528"/>
                    <a:pt x="1051" y="519"/>
                  </a:cubicBezTo>
                  <a:cubicBezTo>
                    <a:pt x="1058" y="511"/>
                    <a:pt x="1061" y="511"/>
                    <a:pt x="1063" y="499"/>
                  </a:cubicBezTo>
                  <a:cubicBezTo>
                    <a:pt x="1064" y="487"/>
                    <a:pt x="1065" y="487"/>
                    <a:pt x="1075" y="479"/>
                  </a:cubicBezTo>
                  <a:cubicBezTo>
                    <a:pt x="1083" y="473"/>
                    <a:pt x="1084" y="469"/>
                    <a:pt x="1086" y="460"/>
                  </a:cubicBezTo>
                  <a:cubicBezTo>
                    <a:pt x="1088" y="448"/>
                    <a:pt x="1088" y="447"/>
                    <a:pt x="1097" y="440"/>
                  </a:cubicBezTo>
                  <a:cubicBezTo>
                    <a:pt x="1101" y="438"/>
                    <a:pt x="1104" y="439"/>
                    <a:pt x="1106" y="434"/>
                  </a:cubicBezTo>
                  <a:cubicBezTo>
                    <a:pt x="1109" y="430"/>
                    <a:pt x="1106" y="424"/>
                    <a:pt x="1110" y="422"/>
                  </a:cubicBezTo>
                  <a:cubicBezTo>
                    <a:pt x="1125" y="412"/>
                    <a:pt x="1152" y="445"/>
                    <a:pt x="1157" y="455"/>
                  </a:cubicBezTo>
                  <a:cubicBezTo>
                    <a:pt x="1152" y="460"/>
                    <a:pt x="1141" y="468"/>
                    <a:pt x="1150" y="473"/>
                  </a:cubicBezTo>
                  <a:cubicBezTo>
                    <a:pt x="1158" y="478"/>
                    <a:pt x="1166" y="467"/>
                    <a:pt x="1172" y="477"/>
                  </a:cubicBezTo>
                  <a:cubicBezTo>
                    <a:pt x="1177" y="484"/>
                    <a:pt x="1168" y="498"/>
                    <a:pt x="1180" y="499"/>
                  </a:cubicBezTo>
                  <a:cubicBezTo>
                    <a:pt x="1192" y="500"/>
                    <a:pt x="1191" y="484"/>
                    <a:pt x="1192" y="477"/>
                  </a:cubicBezTo>
                  <a:cubicBezTo>
                    <a:pt x="1198" y="475"/>
                    <a:pt x="1204" y="475"/>
                    <a:pt x="1209" y="473"/>
                  </a:cubicBezTo>
                  <a:cubicBezTo>
                    <a:pt x="1216" y="470"/>
                    <a:pt x="1217" y="465"/>
                    <a:pt x="1225" y="470"/>
                  </a:cubicBezTo>
                  <a:cubicBezTo>
                    <a:pt x="1225" y="469"/>
                    <a:pt x="1225" y="468"/>
                    <a:pt x="1225" y="467"/>
                  </a:cubicBezTo>
                  <a:cubicBezTo>
                    <a:pt x="1225" y="470"/>
                    <a:pt x="1225" y="470"/>
                    <a:pt x="1225" y="470"/>
                  </a:cubicBezTo>
                  <a:cubicBezTo>
                    <a:pt x="1232" y="465"/>
                    <a:pt x="1235" y="454"/>
                    <a:pt x="1224" y="454"/>
                  </a:cubicBezTo>
                  <a:cubicBezTo>
                    <a:pt x="1218" y="454"/>
                    <a:pt x="1214" y="464"/>
                    <a:pt x="1207" y="462"/>
                  </a:cubicBezTo>
                  <a:cubicBezTo>
                    <a:pt x="1203" y="461"/>
                    <a:pt x="1195" y="450"/>
                    <a:pt x="1194" y="446"/>
                  </a:cubicBezTo>
                  <a:cubicBezTo>
                    <a:pt x="1192" y="435"/>
                    <a:pt x="1197" y="436"/>
                    <a:pt x="1204" y="432"/>
                  </a:cubicBezTo>
                  <a:cubicBezTo>
                    <a:pt x="1217" y="426"/>
                    <a:pt x="1231" y="424"/>
                    <a:pt x="1244" y="417"/>
                  </a:cubicBezTo>
                  <a:cubicBezTo>
                    <a:pt x="1250" y="414"/>
                    <a:pt x="1276" y="402"/>
                    <a:pt x="1283" y="408"/>
                  </a:cubicBezTo>
                  <a:cubicBezTo>
                    <a:pt x="1283" y="408"/>
                    <a:pt x="1283" y="408"/>
                    <a:pt x="1283" y="408"/>
                  </a:cubicBezTo>
                  <a:cubicBezTo>
                    <a:pt x="1279" y="401"/>
                    <a:pt x="1269" y="407"/>
                    <a:pt x="1263" y="406"/>
                  </a:cubicBezTo>
                  <a:cubicBezTo>
                    <a:pt x="1263" y="393"/>
                    <a:pt x="1262" y="382"/>
                    <a:pt x="1276" y="378"/>
                  </a:cubicBezTo>
                  <a:cubicBezTo>
                    <a:pt x="1283" y="376"/>
                    <a:pt x="1308" y="375"/>
                    <a:pt x="1297" y="362"/>
                  </a:cubicBezTo>
                  <a:cubicBezTo>
                    <a:pt x="1293" y="356"/>
                    <a:pt x="1287" y="361"/>
                    <a:pt x="1286" y="353"/>
                  </a:cubicBezTo>
                  <a:cubicBezTo>
                    <a:pt x="1285" y="347"/>
                    <a:pt x="1290" y="343"/>
                    <a:pt x="1293" y="338"/>
                  </a:cubicBezTo>
                  <a:cubicBezTo>
                    <a:pt x="1302" y="325"/>
                    <a:pt x="1288" y="320"/>
                    <a:pt x="1277" y="318"/>
                  </a:cubicBezTo>
                  <a:cubicBezTo>
                    <a:pt x="1270" y="316"/>
                    <a:pt x="1261" y="316"/>
                    <a:pt x="1254" y="312"/>
                  </a:cubicBezTo>
                  <a:cubicBezTo>
                    <a:pt x="1248" y="308"/>
                    <a:pt x="1244" y="302"/>
                    <a:pt x="1238" y="299"/>
                  </a:cubicBezTo>
                  <a:cubicBezTo>
                    <a:pt x="1229" y="296"/>
                    <a:pt x="1218" y="295"/>
                    <a:pt x="1210" y="298"/>
                  </a:cubicBezTo>
                  <a:cubicBezTo>
                    <a:pt x="1195" y="304"/>
                    <a:pt x="1192" y="297"/>
                    <a:pt x="1185" y="285"/>
                  </a:cubicBezTo>
                  <a:cubicBezTo>
                    <a:pt x="1182" y="281"/>
                    <a:pt x="1181" y="275"/>
                    <a:pt x="1177" y="272"/>
                  </a:cubicBezTo>
                  <a:cubicBezTo>
                    <a:pt x="1173" y="268"/>
                    <a:pt x="1167" y="271"/>
                    <a:pt x="1162" y="268"/>
                  </a:cubicBezTo>
                  <a:cubicBezTo>
                    <a:pt x="1158" y="265"/>
                    <a:pt x="1158" y="260"/>
                    <a:pt x="1157" y="255"/>
                  </a:cubicBezTo>
                  <a:cubicBezTo>
                    <a:pt x="1154" y="245"/>
                    <a:pt x="1146" y="236"/>
                    <a:pt x="1134" y="239"/>
                  </a:cubicBezTo>
                  <a:cubicBezTo>
                    <a:pt x="1124" y="242"/>
                    <a:pt x="1110" y="252"/>
                    <a:pt x="1099" y="252"/>
                  </a:cubicBezTo>
                  <a:cubicBezTo>
                    <a:pt x="1098" y="249"/>
                    <a:pt x="1096" y="247"/>
                    <a:pt x="1095" y="245"/>
                  </a:cubicBezTo>
                  <a:cubicBezTo>
                    <a:pt x="1095" y="243"/>
                    <a:pt x="1096" y="240"/>
                    <a:pt x="1095" y="237"/>
                  </a:cubicBezTo>
                  <a:cubicBezTo>
                    <a:pt x="1094" y="232"/>
                    <a:pt x="1090" y="228"/>
                    <a:pt x="1088" y="224"/>
                  </a:cubicBezTo>
                  <a:cubicBezTo>
                    <a:pt x="1086" y="220"/>
                    <a:pt x="1085" y="213"/>
                    <a:pt x="1089" y="210"/>
                  </a:cubicBezTo>
                  <a:cubicBezTo>
                    <a:pt x="1094" y="206"/>
                    <a:pt x="1101" y="212"/>
                    <a:pt x="1106" y="211"/>
                  </a:cubicBezTo>
                  <a:cubicBezTo>
                    <a:pt x="1111" y="211"/>
                    <a:pt x="1117" y="207"/>
                    <a:pt x="1116" y="201"/>
                  </a:cubicBezTo>
                  <a:cubicBezTo>
                    <a:pt x="1115" y="193"/>
                    <a:pt x="1107" y="194"/>
                    <a:pt x="1102" y="194"/>
                  </a:cubicBezTo>
                  <a:cubicBezTo>
                    <a:pt x="1094" y="193"/>
                    <a:pt x="1090" y="186"/>
                    <a:pt x="1087" y="180"/>
                  </a:cubicBezTo>
                  <a:cubicBezTo>
                    <a:pt x="1083" y="173"/>
                    <a:pt x="1078" y="169"/>
                    <a:pt x="1074" y="163"/>
                  </a:cubicBezTo>
                  <a:cubicBezTo>
                    <a:pt x="1070" y="157"/>
                    <a:pt x="1072" y="155"/>
                    <a:pt x="1072" y="148"/>
                  </a:cubicBezTo>
                  <a:cubicBezTo>
                    <a:pt x="1073" y="140"/>
                    <a:pt x="1059" y="128"/>
                    <a:pt x="1050" y="129"/>
                  </a:cubicBezTo>
                  <a:cubicBezTo>
                    <a:pt x="1045" y="129"/>
                    <a:pt x="1039" y="133"/>
                    <a:pt x="1035" y="131"/>
                  </a:cubicBezTo>
                  <a:cubicBezTo>
                    <a:pt x="1028" y="127"/>
                    <a:pt x="1032" y="122"/>
                    <a:pt x="1024" y="119"/>
                  </a:cubicBezTo>
                  <a:cubicBezTo>
                    <a:pt x="1018" y="118"/>
                    <a:pt x="1013" y="118"/>
                    <a:pt x="1009" y="112"/>
                  </a:cubicBezTo>
                  <a:cubicBezTo>
                    <a:pt x="1006" y="108"/>
                    <a:pt x="1001" y="100"/>
                    <a:pt x="1000" y="95"/>
                  </a:cubicBezTo>
                  <a:cubicBezTo>
                    <a:pt x="998" y="88"/>
                    <a:pt x="1005" y="82"/>
                    <a:pt x="1004" y="75"/>
                  </a:cubicBezTo>
                  <a:cubicBezTo>
                    <a:pt x="1003" y="70"/>
                    <a:pt x="997" y="68"/>
                    <a:pt x="995" y="63"/>
                  </a:cubicBezTo>
                  <a:cubicBezTo>
                    <a:pt x="993" y="59"/>
                    <a:pt x="995" y="53"/>
                    <a:pt x="994" y="48"/>
                  </a:cubicBezTo>
                  <a:cubicBezTo>
                    <a:pt x="994" y="39"/>
                    <a:pt x="993" y="29"/>
                    <a:pt x="993" y="19"/>
                  </a:cubicBezTo>
                  <a:cubicBezTo>
                    <a:pt x="993" y="15"/>
                    <a:pt x="995" y="11"/>
                    <a:pt x="996" y="7"/>
                  </a:cubicBezTo>
                  <a:cubicBezTo>
                    <a:pt x="978" y="3"/>
                    <a:pt x="957" y="0"/>
                    <a:pt x="939" y="7"/>
                  </a:cubicBezTo>
                  <a:cubicBezTo>
                    <a:pt x="933" y="9"/>
                    <a:pt x="928" y="14"/>
                    <a:pt x="923" y="16"/>
                  </a:cubicBezTo>
                  <a:cubicBezTo>
                    <a:pt x="917" y="18"/>
                    <a:pt x="912" y="17"/>
                    <a:pt x="906" y="20"/>
                  </a:cubicBezTo>
                  <a:cubicBezTo>
                    <a:pt x="896" y="25"/>
                    <a:pt x="883" y="33"/>
                    <a:pt x="878" y="43"/>
                  </a:cubicBezTo>
                  <a:cubicBezTo>
                    <a:pt x="868" y="62"/>
                    <a:pt x="882" y="55"/>
                    <a:pt x="893" y="51"/>
                  </a:cubicBezTo>
                  <a:cubicBezTo>
                    <a:pt x="904" y="48"/>
                    <a:pt x="913" y="47"/>
                    <a:pt x="920" y="59"/>
                  </a:cubicBezTo>
                  <a:cubicBezTo>
                    <a:pt x="924" y="64"/>
                    <a:pt x="928" y="84"/>
                    <a:pt x="922" y="88"/>
                  </a:cubicBezTo>
                  <a:cubicBezTo>
                    <a:pt x="911" y="96"/>
                    <a:pt x="905" y="80"/>
                    <a:pt x="900" y="76"/>
                  </a:cubicBezTo>
                  <a:cubicBezTo>
                    <a:pt x="890" y="67"/>
                    <a:pt x="883" y="69"/>
                    <a:pt x="873" y="80"/>
                  </a:cubicBezTo>
                  <a:cubicBezTo>
                    <a:pt x="868" y="87"/>
                    <a:pt x="856" y="99"/>
                    <a:pt x="853" y="107"/>
                  </a:cubicBezTo>
                  <a:cubicBezTo>
                    <a:pt x="847" y="118"/>
                    <a:pt x="856" y="129"/>
                    <a:pt x="859" y="139"/>
                  </a:cubicBezTo>
                  <a:cubicBezTo>
                    <a:pt x="864" y="153"/>
                    <a:pt x="858" y="155"/>
                    <a:pt x="851" y="167"/>
                  </a:cubicBezTo>
                  <a:cubicBezTo>
                    <a:pt x="845" y="179"/>
                    <a:pt x="847" y="183"/>
                    <a:pt x="832" y="185"/>
                  </a:cubicBezTo>
                  <a:cubicBezTo>
                    <a:pt x="813" y="188"/>
                    <a:pt x="804" y="172"/>
                    <a:pt x="784" y="180"/>
                  </a:cubicBezTo>
                  <a:cubicBezTo>
                    <a:pt x="768" y="186"/>
                    <a:pt x="753" y="201"/>
                    <a:pt x="735" y="202"/>
                  </a:cubicBezTo>
                  <a:cubicBezTo>
                    <a:pt x="732" y="203"/>
                    <a:pt x="730" y="202"/>
                    <a:pt x="728" y="202"/>
                  </a:cubicBezTo>
                  <a:cubicBezTo>
                    <a:pt x="726" y="209"/>
                    <a:pt x="724" y="216"/>
                    <a:pt x="723" y="223"/>
                  </a:cubicBezTo>
                  <a:cubicBezTo>
                    <a:pt x="723" y="228"/>
                    <a:pt x="721" y="240"/>
                    <a:pt x="723" y="244"/>
                  </a:cubicBezTo>
                  <a:cubicBezTo>
                    <a:pt x="726" y="251"/>
                    <a:pt x="732" y="253"/>
                    <a:pt x="735" y="259"/>
                  </a:cubicBezTo>
                  <a:cubicBezTo>
                    <a:pt x="739" y="268"/>
                    <a:pt x="742" y="290"/>
                    <a:pt x="736" y="296"/>
                  </a:cubicBezTo>
                  <a:cubicBezTo>
                    <a:pt x="728" y="303"/>
                    <a:pt x="702" y="300"/>
                    <a:pt x="708" y="316"/>
                  </a:cubicBezTo>
                  <a:cubicBezTo>
                    <a:pt x="698" y="319"/>
                    <a:pt x="684" y="313"/>
                    <a:pt x="687" y="329"/>
                  </a:cubicBezTo>
                  <a:cubicBezTo>
                    <a:pt x="688" y="337"/>
                    <a:pt x="700" y="344"/>
                    <a:pt x="705" y="352"/>
                  </a:cubicBezTo>
                  <a:cubicBezTo>
                    <a:pt x="709" y="359"/>
                    <a:pt x="717" y="369"/>
                    <a:pt x="712" y="378"/>
                  </a:cubicBezTo>
                  <a:cubicBezTo>
                    <a:pt x="708" y="387"/>
                    <a:pt x="694" y="384"/>
                    <a:pt x="688" y="393"/>
                  </a:cubicBezTo>
                  <a:cubicBezTo>
                    <a:pt x="681" y="404"/>
                    <a:pt x="685" y="405"/>
                    <a:pt x="669" y="408"/>
                  </a:cubicBezTo>
                  <a:cubicBezTo>
                    <a:pt x="655" y="410"/>
                    <a:pt x="655" y="408"/>
                    <a:pt x="643" y="403"/>
                  </a:cubicBezTo>
                  <a:cubicBezTo>
                    <a:pt x="629" y="397"/>
                    <a:pt x="632" y="409"/>
                    <a:pt x="620" y="414"/>
                  </a:cubicBezTo>
                  <a:cubicBezTo>
                    <a:pt x="612" y="418"/>
                    <a:pt x="600" y="413"/>
                    <a:pt x="595" y="408"/>
                  </a:cubicBezTo>
                  <a:cubicBezTo>
                    <a:pt x="592" y="405"/>
                    <a:pt x="592" y="402"/>
                    <a:pt x="590" y="399"/>
                  </a:cubicBezTo>
                  <a:cubicBezTo>
                    <a:pt x="590" y="400"/>
                    <a:pt x="589" y="401"/>
                    <a:pt x="589" y="402"/>
                  </a:cubicBezTo>
                  <a:cubicBezTo>
                    <a:pt x="583" y="411"/>
                    <a:pt x="574" y="411"/>
                    <a:pt x="566" y="417"/>
                  </a:cubicBezTo>
                  <a:cubicBezTo>
                    <a:pt x="561" y="421"/>
                    <a:pt x="557" y="425"/>
                    <a:pt x="559" y="433"/>
                  </a:cubicBezTo>
                  <a:cubicBezTo>
                    <a:pt x="566" y="434"/>
                    <a:pt x="571" y="434"/>
                    <a:pt x="575" y="440"/>
                  </a:cubicBezTo>
                  <a:cubicBezTo>
                    <a:pt x="580" y="447"/>
                    <a:pt x="575" y="454"/>
                    <a:pt x="579" y="457"/>
                  </a:cubicBezTo>
                  <a:cubicBezTo>
                    <a:pt x="580" y="458"/>
                    <a:pt x="581" y="458"/>
                    <a:pt x="582" y="458"/>
                  </a:cubicBezTo>
                  <a:cubicBezTo>
                    <a:pt x="586" y="456"/>
                    <a:pt x="590" y="454"/>
                    <a:pt x="594" y="452"/>
                  </a:cubicBezTo>
                  <a:cubicBezTo>
                    <a:pt x="606" y="445"/>
                    <a:pt x="607" y="448"/>
                    <a:pt x="621" y="451"/>
                  </a:cubicBezTo>
                  <a:cubicBezTo>
                    <a:pt x="627" y="443"/>
                    <a:pt x="624" y="435"/>
                    <a:pt x="635" y="436"/>
                  </a:cubicBezTo>
                  <a:cubicBezTo>
                    <a:pt x="647" y="436"/>
                    <a:pt x="639" y="446"/>
                    <a:pt x="650" y="436"/>
                  </a:cubicBezTo>
                  <a:cubicBezTo>
                    <a:pt x="653" y="433"/>
                    <a:pt x="653" y="430"/>
                    <a:pt x="657" y="427"/>
                  </a:cubicBezTo>
                  <a:cubicBezTo>
                    <a:pt x="659" y="426"/>
                    <a:pt x="665" y="426"/>
                    <a:pt x="668" y="425"/>
                  </a:cubicBezTo>
                  <a:cubicBezTo>
                    <a:pt x="674" y="423"/>
                    <a:pt x="681" y="414"/>
                    <a:pt x="686" y="425"/>
                  </a:cubicBezTo>
                  <a:cubicBezTo>
                    <a:pt x="690" y="426"/>
                    <a:pt x="695" y="427"/>
                    <a:pt x="699" y="428"/>
                  </a:cubicBezTo>
                  <a:cubicBezTo>
                    <a:pt x="702" y="434"/>
                    <a:pt x="708" y="431"/>
                    <a:pt x="710" y="435"/>
                  </a:cubicBezTo>
                  <a:cubicBezTo>
                    <a:pt x="714" y="439"/>
                    <a:pt x="712" y="446"/>
                    <a:pt x="711" y="451"/>
                  </a:cubicBezTo>
                  <a:cubicBezTo>
                    <a:pt x="710" y="455"/>
                    <a:pt x="710" y="460"/>
                    <a:pt x="709" y="464"/>
                  </a:cubicBezTo>
                  <a:cubicBezTo>
                    <a:pt x="725" y="462"/>
                    <a:pt x="740" y="475"/>
                    <a:pt x="748" y="489"/>
                  </a:cubicBezTo>
                  <a:cubicBezTo>
                    <a:pt x="752" y="496"/>
                    <a:pt x="755" y="507"/>
                    <a:pt x="762" y="512"/>
                  </a:cubicBezTo>
                  <a:cubicBezTo>
                    <a:pt x="770" y="518"/>
                    <a:pt x="781" y="519"/>
                    <a:pt x="789" y="528"/>
                  </a:cubicBezTo>
                  <a:cubicBezTo>
                    <a:pt x="798" y="539"/>
                    <a:pt x="798" y="543"/>
                    <a:pt x="810" y="550"/>
                  </a:cubicBezTo>
                  <a:cubicBezTo>
                    <a:pt x="819" y="555"/>
                    <a:pt x="833" y="561"/>
                    <a:pt x="839" y="567"/>
                  </a:cubicBezTo>
                  <a:cubicBezTo>
                    <a:pt x="856" y="581"/>
                    <a:pt x="855" y="605"/>
                    <a:pt x="858" y="624"/>
                  </a:cubicBezTo>
                  <a:cubicBezTo>
                    <a:pt x="862" y="644"/>
                    <a:pt x="881" y="640"/>
                    <a:pt x="890" y="655"/>
                  </a:cubicBezTo>
                  <a:cubicBezTo>
                    <a:pt x="894" y="663"/>
                    <a:pt x="890" y="673"/>
                    <a:pt x="892" y="682"/>
                  </a:cubicBezTo>
                  <a:cubicBezTo>
                    <a:pt x="893" y="687"/>
                    <a:pt x="896" y="698"/>
                    <a:pt x="899" y="704"/>
                  </a:cubicBezTo>
                  <a:cubicBezTo>
                    <a:pt x="914" y="705"/>
                    <a:pt x="913" y="706"/>
                    <a:pt x="923" y="715"/>
                  </a:cubicBezTo>
                  <a:cubicBezTo>
                    <a:pt x="931" y="722"/>
                    <a:pt x="940" y="724"/>
                    <a:pt x="949" y="726"/>
                  </a:cubicBezTo>
                  <a:cubicBezTo>
                    <a:pt x="954" y="715"/>
                    <a:pt x="947" y="704"/>
                    <a:pt x="952" y="694"/>
                  </a:cubicBezTo>
                  <a:cubicBezTo>
                    <a:pt x="958" y="681"/>
                    <a:pt x="967" y="687"/>
                    <a:pt x="979" y="685"/>
                  </a:cubicBezTo>
                  <a:cubicBezTo>
                    <a:pt x="980" y="678"/>
                    <a:pt x="973" y="673"/>
                    <a:pt x="970" y="666"/>
                  </a:cubicBezTo>
                  <a:cubicBezTo>
                    <a:pt x="966" y="657"/>
                    <a:pt x="968" y="650"/>
                    <a:pt x="961" y="643"/>
                  </a:cubicBezTo>
                  <a:cubicBezTo>
                    <a:pt x="950" y="631"/>
                    <a:pt x="936" y="634"/>
                    <a:pt x="939" y="612"/>
                  </a:cubicBezTo>
                  <a:cubicBezTo>
                    <a:pt x="952" y="610"/>
                    <a:pt x="954" y="633"/>
                    <a:pt x="964" y="615"/>
                  </a:cubicBezTo>
                  <a:cubicBezTo>
                    <a:pt x="967" y="608"/>
                    <a:pt x="961" y="603"/>
                    <a:pt x="969" y="600"/>
                  </a:cubicBezTo>
                  <a:cubicBezTo>
                    <a:pt x="975" y="598"/>
                    <a:pt x="982" y="603"/>
                    <a:pt x="987" y="604"/>
                  </a:cubicBezTo>
                  <a:cubicBezTo>
                    <a:pt x="996" y="606"/>
                    <a:pt x="1006" y="606"/>
                    <a:pt x="1010" y="618"/>
                  </a:cubicBezTo>
                  <a:cubicBezTo>
                    <a:pt x="1014" y="626"/>
                    <a:pt x="1001" y="649"/>
                    <a:pt x="1017" y="646"/>
                  </a:cubicBezTo>
                  <a:cubicBezTo>
                    <a:pt x="1015" y="646"/>
                    <a:pt x="1025" y="685"/>
                    <a:pt x="1029" y="690"/>
                  </a:cubicBezTo>
                  <a:cubicBezTo>
                    <a:pt x="1038" y="702"/>
                    <a:pt x="1055" y="712"/>
                    <a:pt x="1070" y="718"/>
                  </a:cubicBezTo>
                  <a:cubicBezTo>
                    <a:pt x="1089" y="725"/>
                    <a:pt x="1108" y="741"/>
                    <a:pt x="1123" y="720"/>
                  </a:cubicBezTo>
                  <a:cubicBezTo>
                    <a:pt x="1142" y="695"/>
                    <a:pt x="1148" y="725"/>
                    <a:pt x="1169" y="732"/>
                  </a:cubicBezTo>
                  <a:cubicBezTo>
                    <a:pt x="1191" y="740"/>
                    <a:pt x="1198" y="715"/>
                    <a:pt x="1217" y="710"/>
                  </a:cubicBezTo>
                  <a:cubicBezTo>
                    <a:pt x="1223" y="708"/>
                    <a:pt x="1245" y="706"/>
                    <a:pt x="1249" y="709"/>
                  </a:cubicBezTo>
                  <a:cubicBezTo>
                    <a:pt x="1256" y="717"/>
                    <a:pt x="1245" y="732"/>
                    <a:pt x="1243" y="739"/>
                  </a:cubicBezTo>
                  <a:cubicBezTo>
                    <a:pt x="1240" y="752"/>
                    <a:pt x="1247" y="756"/>
                    <a:pt x="1250" y="767"/>
                  </a:cubicBezTo>
                  <a:cubicBezTo>
                    <a:pt x="1253" y="781"/>
                    <a:pt x="1245" y="784"/>
                    <a:pt x="1239" y="795"/>
                  </a:cubicBezTo>
                  <a:cubicBezTo>
                    <a:pt x="1229" y="814"/>
                    <a:pt x="1232" y="835"/>
                    <a:pt x="1216" y="850"/>
                  </a:cubicBezTo>
                  <a:cubicBezTo>
                    <a:pt x="1207" y="859"/>
                    <a:pt x="1202" y="859"/>
                    <a:pt x="1189" y="858"/>
                  </a:cubicBezTo>
                  <a:cubicBezTo>
                    <a:pt x="1184" y="858"/>
                    <a:pt x="1179" y="855"/>
                    <a:pt x="1174" y="857"/>
                  </a:cubicBezTo>
                  <a:cubicBezTo>
                    <a:pt x="1170" y="858"/>
                    <a:pt x="1168" y="863"/>
                    <a:pt x="1163" y="865"/>
                  </a:cubicBezTo>
                  <a:cubicBezTo>
                    <a:pt x="1140" y="873"/>
                    <a:pt x="1131" y="841"/>
                    <a:pt x="1111" y="858"/>
                  </a:cubicBezTo>
                  <a:cubicBezTo>
                    <a:pt x="1101" y="865"/>
                    <a:pt x="1101" y="870"/>
                    <a:pt x="1088" y="871"/>
                  </a:cubicBezTo>
                  <a:cubicBezTo>
                    <a:pt x="1077" y="873"/>
                    <a:pt x="1067" y="869"/>
                    <a:pt x="1056" y="866"/>
                  </a:cubicBezTo>
                  <a:cubicBezTo>
                    <a:pt x="1047" y="863"/>
                    <a:pt x="1038" y="857"/>
                    <a:pt x="1028" y="855"/>
                  </a:cubicBezTo>
                  <a:cubicBezTo>
                    <a:pt x="1018" y="853"/>
                    <a:pt x="1007" y="857"/>
                    <a:pt x="998" y="854"/>
                  </a:cubicBezTo>
                  <a:cubicBezTo>
                    <a:pt x="987" y="851"/>
                    <a:pt x="980" y="842"/>
                    <a:pt x="969" y="838"/>
                  </a:cubicBezTo>
                  <a:cubicBezTo>
                    <a:pt x="957" y="834"/>
                    <a:pt x="952" y="832"/>
                    <a:pt x="940" y="824"/>
                  </a:cubicBezTo>
                  <a:cubicBezTo>
                    <a:pt x="915" y="808"/>
                    <a:pt x="878" y="815"/>
                    <a:pt x="887" y="850"/>
                  </a:cubicBezTo>
                  <a:cubicBezTo>
                    <a:pt x="890" y="863"/>
                    <a:pt x="887" y="882"/>
                    <a:pt x="873" y="890"/>
                  </a:cubicBezTo>
                  <a:cubicBezTo>
                    <a:pt x="859" y="898"/>
                    <a:pt x="840" y="885"/>
                    <a:pt x="828" y="879"/>
                  </a:cubicBezTo>
                  <a:cubicBezTo>
                    <a:pt x="813" y="870"/>
                    <a:pt x="790" y="867"/>
                    <a:pt x="778" y="854"/>
                  </a:cubicBezTo>
                  <a:cubicBezTo>
                    <a:pt x="772" y="847"/>
                    <a:pt x="770" y="834"/>
                    <a:pt x="762" y="828"/>
                  </a:cubicBezTo>
                  <a:cubicBezTo>
                    <a:pt x="754" y="822"/>
                    <a:pt x="742" y="822"/>
                    <a:pt x="733" y="819"/>
                  </a:cubicBezTo>
                  <a:cubicBezTo>
                    <a:pt x="722" y="815"/>
                    <a:pt x="717" y="812"/>
                    <a:pt x="704" y="814"/>
                  </a:cubicBezTo>
                  <a:cubicBezTo>
                    <a:pt x="692" y="815"/>
                    <a:pt x="684" y="816"/>
                    <a:pt x="674" y="807"/>
                  </a:cubicBezTo>
                  <a:cubicBezTo>
                    <a:pt x="671" y="804"/>
                    <a:pt x="656" y="789"/>
                    <a:pt x="655" y="786"/>
                  </a:cubicBezTo>
                  <a:cubicBezTo>
                    <a:pt x="653" y="774"/>
                    <a:pt x="670" y="776"/>
                    <a:pt x="672" y="764"/>
                  </a:cubicBezTo>
                  <a:cubicBezTo>
                    <a:pt x="675" y="747"/>
                    <a:pt x="658" y="739"/>
                    <a:pt x="665" y="721"/>
                  </a:cubicBezTo>
                  <a:cubicBezTo>
                    <a:pt x="668" y="712"/>
                    <a:pt x="673" y="713"/>
                    <a:pt x="659" y="707"/>
                  </a:cubicBezTo>
                  <a:cubicBezTo>
                    <a:pt x="651" y="704"/>
                    <a:pt x="643" y="702"/>
                    <a:pt x="634" y="702"/>
                  </a:cubicBezTo>
                  <a:cubicBezTo>
                    <a:pt x="617" y="701"/>
                    <a:pt x="606" y="709"/>
                    <a:pt x="591" y="702"/>
                  </a:cubicBezTo>
                  <a:cubicBezTo>
                    <a:pt x="584" y="699"/>
                    <a:pt x="576" y="693"/>
                    <a:pt x="567" y="697"/>
                  </a:cubicBezTo>
                  <a:cubicBezTo>
                    <a:pt x="560" y="700"/>
                    <a:pt x="556" y="716"/>
                    <a:pt x="547" y="707"/>
                  </a:cubicBezTo>
                  <a:cubicBezTo>
                    <a:pt x="530" y="717"/>
                    <a:pt x="523" y="716"/>
                    <a:pt x="503" y="715"/>
                  </a:cubicBezTo>
                  <a:cubicBezTo>
                    <a:pt x="493" y="715"/>
                    <a:pt x="480" y="716"/>
                    <a:pt x="471" y="719"/>
                  </a:cubicBezTo>
                  <a:cubicBezTo>
                    <a:pt x="459" y="723"/>
                    <a:pt x="451" y="726"/>
                    <a:pt x="439" y="728"/>
                  </a:cubicBezTo>
                  <a:cubicBezTo>
                    <a:pt x="429" y="730"/>
                    <a:pt x="417" y="734"/>
                    <a:pt x="408" y="739"/>
                  </a:cubicBezTo>
                  <a:cubicBezTo>
                    <a:pt x="387" y="749"/>
                    <a:pt x="379" y="772"/>
                    <a:pt x="352" y="763"/>
                  </a:cubicBezTo>
                  <a:cubicBezTo>
                    <a:pt x="343" y="760"/>
                    <a:pt x="334" y="755"/>
                    <a:pt x="325" y="753"/>
                  </a:cubicBezTo>
                  <a:cubicBezTo>
                    <a:pt x="312" y="749"/>
                    <a:pt x="308" y="751"/>
                    <a:pt x="296" y="754"/>
                  </a:cubicBezTo>
                  <a:cubicBezTo>
                    <a:pt x="283" y="758"/>
                    <a:pt x="276" y="753"/>
                    <a:pt x="272" y="767"/>
                  </a:cubicBezTo>
                  <a:cubicBezTo>
                    <a:pt x="269" y="774"/>
                    <a:pt x="274" y="774"/>
                    <a:pt x="270" y="780"/>
                  </a:cubicBezTo>
                  <a:cubicBezTo>
                    <a:pt x="267" y="784"/>
                    <a:pt x="261" y="786"/>
                    <a:pt x="257" y="789"/>
                  </a:cubicBezTo>
                  <a:cubicBezTo>
                    <a:pt x="249" y="794"/>
                    <a:pt x="240" y="799"/>
                    <a:pt x="233" y="806"/>
                  </a:cubicBezTo>
                  <a:cubicBezTo>
                    <a:pt x="225" y="813"/>
                    <a:pt x="217" y="815"/>
                    <a:pt x="210" y="821"/>
                  </a:cubicBezTo>
                  <a:cubicBezTo>
                    <a:pt x="201" y="828"/>
                    <a:pt x="200" y="839"/>
                    <a:pt x="199" y="850"/>
                  </a:cubicBezTo>
                  <a:cubicBezTo>
                    <a:pt x="198" y="863"/>
                    <a:pt x="190" y="867"/>
                    <a:pt x="187" y="878"/>
                  </a:cubicBezTo>
                  <a:cubicBezTo>
                    <a:pt x="185" y="889"/>
                    <a:pt x="193" y="901"/>
                    <a:pt x="190" y="911"/>
                  </a:cubicBezTo>
                  <a:cubicBezTo>
                    <a:pt x="188" y="919"/>
                    <a:pt x="177" y="926"/>
                    <a:pt x="170" y="930"/>
                  </a:cubicBezTo>
                  <a:cubicBezTo>
                    <a:pt x="159" y="936"/>
                    <a:pt x="150" y="941"/>
                    <a:pt x="141" y="949"/>
                  </a:cubicBezTo>
                  <a:cubicBezTo>
                    <a:pt x="131" y="959"/>
                    <a:pt x="121" y="960"/>
                    <a:pt x="108" y="967"/>
                  </a:cubicBezTo>
                  <a:cubicBezTo>
                    <a:pt x="99" y="973"/>
                    <a:pt x="95" y="982"/>
                    <a:pt x="89" y="991"/>
                  </a:cubicBezTo>
                  <a:cubicBezTo>
                    <a:pt x="82" y="1000"/>
                    <a:pt x="72" y="1006"/>
                    <a:pt x="67" y="1016"/>
                  </a:cubicBezTo>
                  <a:cubicBezTo>
                    <a:pt x="62" y="1027"/>
                    <a:pt x="67" y="1037"/>
                    <a:pt x="54" y="1041"/>
                  </a:cubicBezTo>
                  <a:cubicBezTo>
                    <a:pt x="41" y="1046"/>
                    <a:pt x="35" y="1041"/>
                    <a:pt x="26" y="1055"/>
                  </a:cubicBezTo>
                  <a:cubicBezTo>
                    <a:pt x="21" y="1063"/>
                    <a:pt x="18" y="1076"/>
                    <a:pt x="18" y="1085"/>
                  </a:cubicBezTo>
                  <a:cubicBezTo>
                    <a:pt x="18" y="1098"/>
                    <a:pt x="26" y="1103"/>
                    <a:pt x="31" y="1113"/>
                  </a:cubicBezTo>
                  <a:cubicBezTo>
                    <a:pt x="36" y="1125"/>
                    <a:pt x="30" y="1134"/>
                    <a:pt x="31" y="1146"/>
                  </a:cubicBezTo>
                  <a:cubicBezTo>
                    <a:pt x="32" y="1156"/>
                    <a:pt x="40" y="1161"/>
                    <a:pt x="38" y="1172"/>
                  </a:cubicBezTo>
                  <a:cubicBezTo>
                    <a:pt x="36" y="1183"/>
                    <a:pt x="27" y="1190"/>
                    <a:pt x="25" y="1200"/>
                  </a:cubicBezTo>
                  <a:cubicBezTo>
                    <a:pt x="23" y="1211"/>
                    <a:pt x="27" y="1218"/>
                    <a:pt x="19" y="1229"/>
                  </a:cubicBezTo>
                  <a:cubicBezTo>
                    <a:pt x="13" y="1237"/>
                    <a:pt x="0" y="1242"/>
                    <a:pt x="5" y="1254"/>
                  </a:cubicBezTo>
                  <a:cubicBezTo>
                    <a:pt x="9" y="1263"/>
                    <a:pt x="21" y="1264"/>
                    <a:pt x="25" y="1274"/>
                  </a:cubicBezTo>
                  <a:cubicBezTo>
                    <a:pt x="29" y="1286"/>
                    <a:pt x="21" y="1292"/>
                    <a:pt x="33" y="1303"/>
                  </a:cubicBezTo>
                  <a:cubicBezTo>
                    <a:pt x="40" y="1310"/>
                    <a:pt x="48" y="1315"/>
                    <a:pt x="54" y="1323"/>
                  </a:cubicBezTo>
                  <a:cubicBezTo>
                    <a:pt x="60" y="1332"/>
                    <a:pt x="61" y="1342"/>
                    <a:pt x="69" y="1349"/>
                  </a:cubicBezTo>
                  <a:cubicBezTo>
                    <a:pt x="77" y="1355"/>
                    <a:pt x="84" y="1353"/>
                    <a:pt x="89" y="1364"/>
                  </a:cubicBezTo>
                  <a:cubicBezTo>
                    <a:pt x="95" y="1375"/>
                    <a:pt x="97" y="1379"/>
                    <a:pt x="108" y="1388"/>
                  </a:cubicBezTo>
                  <a:cubicBezTo>
                    <a:pt x="119" y="1396"/>
                    <a:pt x="119" y="1402"/>
                    <a:pt x="125" y="1413"/>
                  </a:cubicBezTo>
                  <a:cubicBezTo>
                    <a:pt x="133" y="1426"/>
                    <a:pt x="142" y="1425"/>
                    <a:pt x="152" y="1432"/>
                  </a:cubicBezTo>
                  <a:cubicBezTo>
                    <a:pt x="159" y="1437"/>
                    <a:pt x="165" y="1446"/>
                    <a:pt x="173" y="1451"/>
                  </a:cubicBezTo>
                  <a:cubicBezTo>
                    <a:pt x="181" y="1456"/>
                    <a:pt x="191" y="1460"/>
                    <a:pt x="200" y="1466"/>
                  </a:cubicBezTo>
                  <a:cubicBezTo>
                    <a:pt x="209" y="1472"/>
                    <a:pt x="214" y="1482"/>
                    <a:pt x="223" y="1488"/>
                  </a:cubicBezTo>
                  <a:cubicBezTo>
                    <a:pt x="237" y="1497"/>
                    <a:pt x="239" y="1488"/>
                    <a:pt x="250" y="1480"/>
                  </a:cubicBezTo>
                  <a:cubicBezTo>
                    <a:pt x="267" y="1469"/>
                    <a:pt x="290" y="1468"/>
                    <a:pt x="309" y="1471"/>
                  </a:cubicBezTo>
                  <a:cubicBezTo>
                    <a:pt x="322" y="1474"/>
                    <a:pt x="325" y="1469"/>
                    <a:pt x="337" y="1468"/>
                  </a:cubicBezTo>
                  <a:cubicBezTo>
                    <a:pt x="348" y="1467"/>
                    <a:pt x="355" y="1475"/>
                    <a:pt x="365" y="1477"/>
                  </a:cubicBezTo>
                  <a:cubicBezTo>
                    <a:pt x="392" y="1484"/>
                    <a:pt x="402" y="1463"/>
                    <a:pt x="421" y="1452"/>
                  </a:cubicBezTo>
                  <a:cubicBezTo>
                    <a:pt x="430" y="1447"/>
                    <a:pt x="442" y="1446"/>
                    <a:pt x="452" y="1442"/>
                  </a:cubicBezTo>
                  <a:cubicBezTo>
                    <a:pt x="461" y="1438"/>
                    <a:pt x="470" y="1435"/>
                    <a:pt x="481" y="1437"/>
                  </a:cubicBezTo>
                  <a:cubicBezTo>
                    <a:pt x="492" y="1438"/>
                    <a:pt x="501" y="1445"/>
                    <a:pt x="512" y="1446"/>
                  </a:cubicBezTo>
                  <a:cubicBezTo>
                    <a:pt x="525" y="1448"/>
                    <a:pt x="529" y="1445"/>
                    <a:pt x="537" y="1454"/>
                  </a:cubicBezTo>
                  <a:cubicBezTo>
                    <a:pt x="546" y="1463"/>
                    <a:pt x="549" y="1473"/>
                    <a:pt x="560" y="1479"/>
                  </a:cubicBezTo>
                  <a:cubicBezTo>
                    <a:pt x="569" y="1484"/>
                    <a:pt x="580" y="1486"/>
                    <a:pt x="590" y="1487"/>
                  </a:cubicBezTo>
                  <a:cubicBezTo>
                    <a:pt x="601" y="1488"/>
                    <a:pt x="611" y="1483"/>
                    <a:pt x="621" y="1483"/>
                  </a:cubicBezTo>
                  <a:cubicBezTo>
                    <a:pt x="633" y="1483"/>
                    <a:pt x="638" y="1490"/>
                    <a:pt x="645" y="1500"/>
                  </a:cubicBezTo>
                  <a:cubicBezTo>
                    <a:pt x="653" y="1510"/>
                    <a:pt x="657" y="1519"/>
                    <a:pt x="654" y="1532"/>
                  </a:cubicBezTo>
                  <a:cubicBezTo>
                    <a:pt x="653" y="1538"/>
                    <a:pt x="650" y="1542"/>
                    <a:pt x="650" y="1548"/>
                  </a:cubicBezTo>
                  <a:cubicBezTo>
                    <a:pt x="650" y="1552"/>
                    <a:pt x="652" y="1559"/>
                    <a:pt x="651" y="1564"/>
                  </a:cubicBezTo>
                  <a:cubicBezTo>
                    <a:pt x="648" y="1579"/>
                    <a:pt x="632" y="1589"/>
                    <a:pt x="630" y="1604"/>
                  </a:cubicBezTo>
                  <a:cubicBezTo>
                    <a:pt x="628" y="1617"/>
                    <a:pt x="640" y="1634"/>
                    <a:pt x="648" y="1643"/>
                  </a:cubicBezTo>
                  <a:cubicBezTo>
                    <a:pt x="657" y="1653"/>
                    <a:pt x="666" y="1660"/>
                    <a:pt x="673" y="1672"/>
                  </a:cubicBezTo>
                  <a:cubicBezTo>
                    <a:pt x="680" y="1683"/>
                    <a:pt x="696" y="1689"/>
                    <a:pt x="701" y="1701"/>
                  </a:cubicBezTo>
                  <a:cubicBezTo>
                    <a:pt x="703" y="1707"/>
                    <a:pt x="701" y="1712"/>
                    <a:pt x="704" y="1719"/>
                  </a:cubicBezTo>
                  <a:cubicBezTo>
                    <a:pt x="706" y="1725"/>
                    <a:pt x="713" y="1730"/>
                    <a:pt x="717" y="1736"/>
                  </a:cubicBezTo>
                  <a:cubicBezTo>
                    <a:pt x="722" y="1745"/>
                    <a:pt x="725" y="1758"/>
                    <a:pt x="727" y="1767"/>
                  </a:cubicBezTo>
                  <a:cubicBezTo>
                    <a:pt x="734" y="1788"/>
                    <a:pt x="728" y="1807"/>
                    <a:pt x="734" y="1828"/>
                  </a:cubicBezTo>
                  <a:cubicBezTo>
                    <a:pt x="741" y="1848"/>
                    <a:pt x="745" y="1870"/>
                    <a:pt x="735" y="1889"/>
                  </a:cubicBezTo>
                  <a:cubicBezTo>
                    <a:pt x="725" y="1910"/>
                    <a:pt x="712" y="1929"/>
                    <a:pt x="704" y="1952"/>
                  </a:cubicBezTo>
                  <a:cubicBezTo>
                    <a:pt x="701" y="1962"/>
                    <a:pt x="692" y="1974"/>
                    <a:pt x="690" y="1984"/>
                  </a:cubicBezTo>
                  <a:cubicBezTo>
                    <a:pt x="688" y="1997"/>
                    <a:pt x="699" y="2007"/>
                    <a:pt x="701" y="2020"/>
                  </a:cubicBezTo>
                  <a:cubicBezTo>
                    <a:pt x="702" y="2030"/>
                    <a:pt x="701" y="2043"/>
                    <a:pt x="705" y="2053"/>
                  </a:cubicBezTo>
                  <a:cubicBezTo>
                    <a:pt x="709" y="2064"/>
                    <a:pt x="719" y="2070"/>
                    <a:pt x="726" y="2080"/>
                  </a:cubicBezTo>
                  <a:cubicBezTo>
                    <a:pt x="753" y="2119"/>
                    <a:pt x="754" y="2165"/>
                    <a:pt x="769" y="2207"/>
                  </a:cubicBezTo>
                  <a:cubicBezTo>
                    <a:pt x="775" y="2227"/>
                    <a:pt x="775" y="2250"/>
                    <a:pt x="785" y="2269"/>
                  </a:cubicBezTo>
                  <a:cubicBezTo>
                    <a:pt x="794" y="2287"/>
                    <a:pt x="809" y="2301"/>
                    <a:pt x="817" y="2321"/>
                  </a:cubicBezTo>
                  <a:cubicBezTo>
                    <a:pt x="820" y="2331"/>
                    <a:pt x="822" y="2341"/>
                    <a:pt x="827" y="2350"/>
                  </a:cubicBezTo>
                  <a:cubicBezTo>
                    <a:pt x="832" y="2360"/>
                    <a:pt x="841" y="2370"/>
                    <a:pt x="842" y="2382"/>
                  </a:cubicBezTo>
                  <a:cubicBezTo>
                    <a:pt x="843" y="2392"/>
                    <a:pt x="837" y="2401"/>
                    <a:pt x="840" y="2412"/>
                  </a:cubicBezTo>
                  <a:cubicBezTo>
                    <a:pt x="853" y="2458"/>
                    <a:pt x="887" y="2435"/>
                    <a:pt x="920" y="2434"/>
                  </a:cubicBezTo>
                  <a:cubicBezTo>
                    <a:pt x="933" y="2434"/>
                    <a:pt x="938" y="2438"/>
                    <a:pt x="951" y="2432"/>
                  </a:cubicBezTo>
                  <a:cubicBezTo>
                    <a:pt x="962" y="2426"/>
                    <a:pt x="970" y="2423"/>
                    <a:pt x="983" y="2422"/>
                  </a:cubicBezTo>
                  <a:cubicBezTo>
                    <a:pt x="994" y="2421"/>
                    <a:pt x="1005" y="2423"/>
                    <a:pt x="1016" y="2421"/>
                  </a:cubicBezTo>
                  <a:cubicBezTo>
                    <a:pt x="1027" y="2419"/>
                    <a:pt x="1037" y="2413"/>
                    <a:pt x="1047" y="2408"/>
                  </a:cubicBezTo>
                  <a:cubicBezTo>
                    <a:pt x="1067" y="2398"/>
                    <a:pt x="1090" y="2387"/>
                    <a:pt x="1107" y="2373"/>
                  </a:cubicBezTo>
                  <a:cubicBezTo>
                    <a:pt x="1123" y="2359"/>
                    <a:pt x="1135" y="2336"/>
                    <a:pt x="1146" y="2318"/>
                  </a:cubicBezTo>
                  <a:cubicBezTo>
                    <a:pt x="1153" y="2307"/>
                    <a:pt x="1157" y="2299"/>
                    <a:pt x="1167" y="2291"/>
                  </a:cubicBezTo>
                  <a:cubicBezTo>
                    <a:pt x="1177" y="2283"/>
                    <a:pt x="1180" y="2276"/>
                    <a:pt x="1184" y="2263"/>
                  </a:cubicBezTo>
                  <a:cubicBezTo>
                    <a:pt x="1190" y="2246"/>
                    <a:pt x="1186" y="2215"/>
                    <a:pt x="1200" y="2203"/>
                  </a:cubicBezTo>
                  <a:cubicBezTo>
                    <a:pt x="1209" y="2196"/>
                    <a:pt x="1223" y="2194"/>
                    <a:pt x="1233" y="2187"/>
                  </a:cubicBezTo>
                  <a:cubicBezTo>
                    <a:pt x="1243" y="2180"/>
                    <a:pt x="1250" y="2174"/>
                    <a:pt x="1255" y="2162"/>
                  </a:cubicBezTo>
                  <a:cubicBezTo>
                    <a:pt x="1260" y="2147"/>
                    <a:pt x="1262" y="2131"/>
                    <a:pt x="1259" y="2116"/>
                  </a:cubicBezTo>
                  <a:cubicBezTo>
                    <a:pt x="1256" y="2104"/>
                    <a:pt x="1248" y="2091"/>
                    <a:pt x="1247" y="2079"/>
                  </a:cubicBezTo>
                  <a:cubicBezTo>
                    <a:pt x="1247" y="2059"/>
                    <a:pt x="1267" y="2045"/>
                    <a:pt x="1282" y="2037"/>
                  </a:cubicBezTo>
                  <a:cubicBezTo>
                    <a:pt x="1289" y="2033"/>
                    <a:pt x="1302" y="2030"/>
                    <a:pt x="1307" y="2025"/>
                  </a:cubicBezTo>
                  <a:cubicBezTo>
                    <a:pt x="1314" y="2018"/>
                    <a:pt x="1311" y="2008"/>
                    <a:pt x="1321" y="2002"/>
                  </a:cubicBezTo>
                  <a:cubicBezTo>
                    <a:pt x="1330" y="1997"/>
                    <a:pt x="1341" y="1996"/>
                    <a:pt x="1350" y="1991"/>
                  </a:cubicBezTo>
                  <a:cubicBezTo>
                    <a:pt x="1375" y="1977"/>
                    <a:pt x="1379" y="1962"/>
                    <a:pt x="1385" y="1937"/>
                  </a:cubicBezTo>
                  <a:cubicBezTo>
                    <a:pt x="1390" y="1913"/>
                    <a:pt x="1386" y="1893"/>
                    <a:pt x="1385" y="1869"/>
                  </a:cubicBezTo>
                  <a:cubicBezTo>
                    <a:pt x="1385" y="1858"/>
                    <a:pt x="1388" y="1845"/>
                    <a:pt x="1386" y="1834"/>
                  </a:cubicBezTo>
                  <a:cubicBezTo>
                    <a:pt x="1384" y="1826"/>
                    <a:pt x="1375" y="1815"/>
                    <a:pt x="1372" y="1806"/>
                  </a:cubicBezTo>
                  <a:cubicBezTo>
                    <a:pt x="1361" y="1782"/>
                    <a:pt x="1358" y="1753"/>
                    <a:pt x="1354" y="1727"/>
                  </a:cubicBezTo>
                  <a:cubicBezTo>
                    <a:pt x="1350" y="1700"/>
                    <a:pt x="1370" y="1677"/>
                    <a:pt x="1389" y="1659"/>
                  </a:cubicBezTo>
                  <a:cubicBezTo>
                    <a:pt x="1402" y="1647"/>
                    <a:pt x="1404" y="1635"/>
                    <a:pt x="1413" y="1621"/>
                  </a:cubicBezTo>
                  <a:cubicBezTo>
                    <a:pt x="1421" y="1610"/>
                    <a:pt x="1434" y="1599"/>
                    <a:pt x="1444" y="1589"/>
                  </a:cubicBezTo>
                  <a:cubicBezTo>
                    <a:pt x="1454" y="1580"/>
                    <a:pt x="1464" y="1571"/>
                    <a:pt x="1475" y="1562"/>
                  </a:cubicBezTo>
                  <a:cubicBezTo>
                    <a:pt x="1486" y="1554"/>
                    <a:pt x="1492" y="1544"/>
                    <a:pt x="1502" y="1533"/>
                  </a:cubicBezTo>
                  <a:cubicBezTo>
                    <a:pt x="1510" y="1524"/>
                    <a:pt x="1522" y="1521"/>
                    <a:pt x="1531" y="1513"/>
                  </a:cubicBezTo>
                  <a:cubicBezTo>
                    <a:pt x="1539" y="1506"/>
                    <a:pt x="1548" y="1497"/>
                    <a:pt x="1556" y="1489"/>
                  </a:cubicBezTo>
                  <a:cubicBezTo>
                    <a:pt x="1573" y="1471"/>
                    <a:pt x="1583" y="1450"/>
                    <a:pt x="1594" y="1428"/>
                  </a:cubicBezTo>
                  <a:cubicBezTo>
                    <a:pt x="1599" y="1417"/>
                    <a:pt x="1602" y="1406"/>
                    <a:pt x="1608" y="1396"/>
                  </a:cubicBezTo>
                  <a:cubicBezTo>
                    <a:pt x="1614" y="1386"/>
                    <a:pt x="1624" y="1381"/>
                    <a:pt x="1630" y="1372"/>
                  </a:cubicBezTo>
                  <a:cubicBezTo>
                    <a:pt x="1636" y="1363"/>
                    <a:pt x="1634" y="1351"/>
                    <a:pt x="1634" y="1341"/>
                  </a:cubicBezTo>
                  <a:cubicBezTo>
                    <a:pt x="1634" y="1329"/>
                    <a:pt x="1638" y="1321"/>
                    <a:pt x="1639" y="1310"/>
                  </a:cubicBezTo>
                  <a:cubicBezTo>
                    <a:pt x="1642" y="1281"/>
                    <a:pt x="1620" y="1305"/>
                    <a:pt x="1609" y="1311"/>
                  </a:cubicBezTo>
                  <a:cubicBezTo>
                    <a:pt x="1595" y="1319"/>
                    <a:pt x="1581" y="1315"/>
                    <a:pt x="1565" y="1318"/>
                  </a:cubicBezTo>
                  <a:cubicBezTo>
                    <a:pt x="1549" y="1321"/>
                    <a:pt x="1536" y="1331"/>
                    <a:pt x="1520" y="1334"/>
                  </a:cubicBezTo>
                  <a:cubicBezTo>
                    <a:pt x="1498" y="1338"/>
                    <a:pt x="1468" y="1345"/>
                    <a:pt x="1454" y="1321"/>
                  </a:cubicBezTo>
                  <a:cubicBezTo>
                    <a:pt x="1447" y="1309"/>
                    <a:pt x="1454" y="1299"/>
                    <a:pt x="1450" y="1288"/>
                  </a:cubicBezTo>
                  <a:cubicBezTo>
                    <a:pt x="1448" y="1280"/>
                    <a:pt x="1434" y="1272"/>
                    <a:pt x="1429" y="1266"/>
                  </a:cubicBezTo>
                  <a:cubicBezTo>
                    <a:pt x="1422" y="1258"/>
                    <a:pt x="1418" y="1248"/>
                    <a:pt x="1409" y="1242"/>
                  </a:cubicBezTo>
                  <a:cubicBezTo>
                    <a:pt x="1392" y="1229"/>
                    <a:pt x="1366" y="1231"/>
                    <a:pt x="1358" y="1210"/>
                  </a:cubicBezTo>
                  <a:cubicBezTo>
                    <a:pt x="1350" y="1187"/>
                    <a:pt x="1341" y="1160"/>
                    <a:pt x="1320" y="1145"/>
                  </a:cubicBezTo>
                  <a:cubicBezTo>
                    <a:pt x="1292" y="1126"/>
                    <a:pt x="1305" y="1093"/>
                    <a:pt x="1288" y="1065"/>
                  </a:cubicBezTo>
                  <a:cubicBezTo>
                    <a:pt x="1281" y="1054"/>
                    <a:pt x="1272" y="1042"/>
                    <a:pt x="1261" y="1036"/>
                  </a:cubicBezTo>
                  <a:cubicBezTo>
                    <a:pt x="1253" y="1032"/>
                    <a:pt x="1249" y="1037"/>
                    <a:pt x="1244" y="1027"/>
                  </a:cubicBezTo>
                  <a:cubicBezTo>
                    <a:pt x="1238" y="1015"/>
                    <a:pt x="1238" y="1004"/>
                    <a:pt x="1229" y="993"/>
                  </a:cubicBezTo>
                  <a:cubicBezTo>
                    <a:pt x="1224" y="988"/>
                    <a:pt x="1217" y="985"/>
                    <a:pt x="1214" y="979"/>
                  </a:cubicBezTo>
                  <a:cubicBezTo>
                    <a:pt x="1207" y="966"/>
                    <a:pt x="1209" y="954"/>
                    <a:pt x="1198" y="941"/>
                  </a:cubicBezTo>
                  <a:cubicBezTo>
                    <a:pt x="1184" y="925"/>
                    <a:pt x="1164" y="897"/>
                    <a:pt x="1166" y="874"/>
                  </a:cubicBezTo>
                  <a:cubicBezTo>
                    <a:pt x="1177" y="875"/>
                    <a:pt x="1185" y="914"/>
                    <a:pt x="1193" y="925"/>
                  </a:cubicBezTo>
                  <a:cubicBezTo>
                    <a:pt x="1198" y="932"/>
                    <a:pt x="1205" y="940"/>
                    <a:pt x="1212" y="945"/>
                  </a:cubicBezTo>
                  <a:cubicBezTo>
                    <a:pt x="1224" y="954"/>
                    <a:pt x="1223" y="949"/>
                    <a:pt x="1227" y="944"/>
                  </a:cubicBezTo>
                  <a:cubicBezTo>
                    <a:pt x="1226" y="941"/>
                    <a:pt x="1225" y="937"/>
                    <a:pt x="1225" y="933"/>
                  </a:cubicBezTo>
                  <a:cubicBezTo>
                    <a:pt x="1225" y="921"/>
                    <a:pt x="1224" y="908"/>
                    <a:pt x="1229" y="898"/>
                  </a:cubicBezTo>
                  <a:cubicBezTo>
                    <a:pt x="1240" y="900"/>
                    <a:pt x="1244" y="905"/>
                    <a:pt x="1256" y="903"/>
                  </a:cubicBezTo>
                  <a:cubicBezTo>
                    <a:pt x="1268" y="900"/>
                    <a:pt x="1265" y="897"/>
                    <a:pt x="1274" y="888"/>
                  </a:cubicBezTo>
                  <a:cubicBezTo>
                    <a:pt x="1281" y="882"/>
                    <a:pt x="1293" y="883"/>
                    <a:pt x="1292" y="871"/>
                  </a:cubicBezTo>
                  <a:cubicBezTo>
                    <a:pt x="1292" y="862"/>
                    <a:pt x="1280" y="860"/>
                    <a:pt x="1278" y="851"/>
                  </a:cubicBezTo>
                  <a:cubicBezTo>
                    <a:pt x="1276" y="839"/>
                    <a:pt x="1285" y="839"/>
                    <a:pt x="1295" y="837"/>
                  </a:cubicBezTo>
                  <a:cubicBezTo>
                    <a:pt x="1299" y="836"/>
                    <a:pt x="1305" y="837"/>
                    <a:pt x="1310" y="836"/>
                  </a:cubicBezTo>
                  <a:cubicBezTo>
                    <a:pt x="1315" y="834"/>
                    <a:pt x="1316" y="830"/>
                    <a:pt x="1321" y="828"/>
                  </a:cubicBezTo>
                  <a:cubicBezTo>
                    <a:pt x="1331" y="824"/>
                    <a:pt x="1338" y="826"/>
                    <a:pt x="1348" y="831"/>
                  </a:cubicBezTo>
                  <a:cubicBezTo>
                    <a:pt x="1357" y="836"/>
                    <a:pt x="1362" y="834"/>
                    <a:pt x="1373" y="837"/>
                  </a:cubicBezTo>
                  <a:cubicBezTo>
                    <a:pt x="1388" y="841"/>
                    <a:pt x="1408" y="854"/>
                    <a:pt x="1420" y="865"/>
                  </a:cubicBezTo>
                  <a:cubicBezTo>
                    <a:pt x="1427" y="871"/>
                    <a:pt x="1433" y="878"/>
                    <a:pt x="1438" y="885"/>
                  </a:cubicBezTo>
                  <a:cubicBezTo>
                    <a:pt x="1444" y="897"/>
                    <a:pt x="1444" y="897"/>
                    <a:pt x="1457" y="900"/>
                  </a:cubicBezTo>
                  <a:cubicBezTo>
                    <a:pt x="1467" y="903"/>
                    <a:pt x="1474" y="907"/>
                    <a:pt x="1485" y="907"/>
                  </a:cubicBezTo>
                  <a:cubicBezTo>
                    <a:pt x="1494" y="907"/>
                    <a:pt x="1505" y="904"/>
                    <a:pt x="1514" y="902"/>
                  </a:cubicBezTo>
                  <a:cubicBezTo>
                    <a:pt x="1521" y="901"/>
                    <a:pt x="1529" y="898"/>
                    <a:pt x="1537" y="899"/>
                  </a:cubicBezTo>
                  <a:cubicBezTo>
                    <a:pt x="1537" y="898"/>
                    <a:pt x="1538" y="896"/>
                    <a:pt x="1539" y="893"/>
                  </a:cubicBezTo>
                  <a:cubicBezTo>
                    <a:pt x="1545" y="882"/>
                    <a:pt x="1551" y="885"/>
                    <a:pt x="1560" y="885"/>
                  </a:cubicBezTo>
                  <a:cubicBezTo>
                    <a:pt x="1565" y="885"/>
                    <a:pt x="1567" y="882"/>
                    <a:pt x="1573" y="883"/>
                  </a:cubicBezTo>
                  <a:cubicBezTo>
                    <a:pt x="1577" y="884"/>
                    <a:pt x="1583" y="891"/>
                    <a:pt x="1587" y="893"/>
                  </a:cubicBezTo>
                  <a:cubicBezTo>
                    <a:pt x="1596" y="899"/>
                    <a:pt x="1609" y="905"/>
                    <a:pt x="1613" y="916"/>
                  </a:cubicBezTo>
                  <a:cubicBezTo>
                    <a:pt x="1618" y="927"/>
                    <a:pt x="1614" y="934"/>
                    <a:pt x="1626" y="943"/>
                  </a:cubicBezTo>
                  <a:cubicBezTo>
                    <a:pt x="1633" y="948"/>
                    <a:pt x="1646" y="957"/>
                    <a:pt x="1654" y="960"/>
                  </a:cubicBezTo>
                  <a:cubicBezTo>
                    <a:pt x="1659" y="961"/>
                    <a:pt x="1665" y="960"/>
                    <a:pt x="1670" y="961"/>
                  </a:cubicBezTo>
                  <a:cubicBezTo>
                    <a:pt x="1677" y="963"/>
                    <a:pt x="1681" y="968"/>
                    <a:pt x="1687" y="971"/>
                  </a:cubicBezTo>
                  <a:cubicBezTo>
                    <a:pt x="1698" y="977"/>
                    <a:pt x="1705" y="979"/>
                    <a:pt x="1715" y="973"/>
                  </a:cubicBezTo>
                  <a:cubicBezTo>
                    <a:pt x="1725" y="968"/>
                    <a:pt x="1727" y="959"/>
                    <a:pt x="1739" y="964"/>
                  </a:cubicBezTo>
                  <a:cubicBezTo>
                    <a:pt x="1744" y="966"/>
                    <a:pt x="1757" y="977"/>
                    <a:pt x="1760" y="980"/>
                  </a:cubicBezTo>
                  <a:cubicBezTo>
                    <a:pt x="1764" y="984"/>
                    <a:pt x="1763" y="990"/>
                    <a:pt x="1769" y="995"/>
                  </a:cubicBezTo>
                  <a:cubicBezTo>
                    <a:pt x="1774" y="998"/>
                    <a:pt x="1779" y="996"/>
                    <a:pt x="1785" y="997"/>
                  </a:cubicBezTo>
                  <a:cubicBezTo>
                    <a:pt x="1797" y="999"/>
                    <a:pt x="1809" y="1000"/>
                    <a:pt x="1821" y="1001"/>
                  </a:cubicBezTo>
                  <a:cubicBezTo>
                    <a:pt x="1844" y="1004"/>
                    <a:pt x="1861" y="1006"/>
                    <a:pt x="1884" y="1000"/>
                  </a:cubicBezTo>
                  <a:cubicBezTo>
                    <a:pt x="1892" y="997"/>
                    <a:pt x="1926" y="986"/>
                    <a:pt x="1936" y="992"/>
                  </a:cubicBezTo>
                  <a:cubicBezTo>
                    <a:pt x="1943" y="996"/>
                    <a:pt x="1939" y="999"/>
                    <a:pt x="1941" y="1005"/>
                  </a:cubicBezTo>
                  <a:cubicBezTo>
                    <a:pt x="1945" y="1013"/>
                    <a:pt x="1943" y="1011"/>
                    <a:pt x="1949" y="1017"/>
                  </a:cubicBezTo>
                  <a:cubicBezTo>
                    <a:pt x="1953" y="1021"/>
                    <a:pt x="1956" y="1021"/>
                    <a:pt x="1960" y="1025"/>
                  </a:cubicBezTo>
                  <a:cubicBezTo>
                    <a:pt x="1963" y="1029"/>
                    <a:pt x="1963" y="1034"/>
                    <a:pt x="1968" y="1036"/>
                  </a:cubicBezTo>
                  <a:cubicBezTo>
                    <a:pt x="1973" y="1038"/>
                    <a:pt x="1979" y="1037"/>
                    <a:pt x="1985" y="1036"/>
                  </a:cubicBezTo>
                  <a:cubicBezTo>
                    <a:pt x="1986" y="1033"/>
                    <a:pt x="1988" y="1031"/>
                    <a:pt x="1990" y="1029"/>
                  </a:cubicBezTo>
                  <a:cubicBezTo>
                    <a:pt x="1996" y="1022"/>
                    <a:pt x="2002" y="1027"/>
                    <a:pt x="2009" y="1026"/>
                  </a:cubicBezTo>
                  <a:cubicBezTo>
                    <a:pt x="2017" y="1025"/>
                    <a:pt x="2019" y="1020"/>
                    <a:pt x="2027" y="1020"/>
                  </a:cubicBezTo>
                  <a:cubicBezTo>
                    <a:pt x="2034" y="1019"/>
                    <a:pt x="2039" y="1026"/>
                    <a:pt x="2047" y="1024"/>
                  </a:cubicBezTo>
                  <a:cubicBezTo>
                    <a:pt x="2047" y="1018"/>
                    <a:pt x="2042" y="1017"/>
                    <a:pt x="2040" y="1012"/>
                  </a:cubicBezTo>
                  <a:cubicBezTo>
                    <a:pt x="2037" y="1006"/>
                    <a:pt x="2038" y="1001"/>
                    <a:pt x="2036" y="996"/>
                  </a:cubicBezTo>
                  <a:cubicBezTo>
                    <a:pt x="2033" y="990"/>
                    <a:pt x="2027" y="990"/>
                    <a:pt x="2025" y="987"/>
                  </a:cubicBezTo>
                  <a:cubicBezTo>
                    <a:pt x="2021" y="981"/>
                    <a:pt x="2025" y="976"/>
                    <a:pt x="2022" y="970"/>
                  </a:cubicBezTo>
                  <a:cubicBezTo>
                    <a:pt x="2018" y="961"/>
                    <a:pt x="1997" y="967"/>
                    <a:pt x="2003" y="949"/>
                  </a:cubicBezTo>
                  <a:cubicBezTo>
                    <a:pt x="2005" y="946"/>
                    <a:pt x="2010" y="947"/>
                    <a:pt x="2011" y="944"/>
                  </a:cubicBezTo>
                  <a:cubicBezTo>
                    <a:pt x="2012" y="942"/>
                    <a:pt x="2011" y="939"/>
                    <a:pt x="2013" y="936"/>
                  </a:cubicBezTo>
                  <a:cubicBezTo>
                    <a:pt x="2016" y="931"/>
                    <a:pt x="2013" y="923"/>
                    <a:pt x="2023" y="927"/>
                  </a:cubicBezTo>
                  <a:cubicBezTo>
                    <a:pt x="2023" y="925"/>
                    <a:pt x="2025" y="923"/>
                    <a:pt x="2025" y="920"/>
                  </a:cubicBezTo>
                  <a:cubicBezTo>
                    <a:pt x="2032" y="921"/>
                    <a:pt x="2054" y="927"/>
                    <a:pt x="2060" y="924"/>
                  </a:cubicBezTo>
                  <a:cubicBezTo>
                    <a:pt x="2065" y="921"/>
                    <a:pt x="2063" y="911"/>
                    <a:pt x="2066" y="906"/>
                  </a:cubicBezTo>
                  <a:cubicBezTo>
                    <a:pt x="2068" y="901"/>
                    <a:pt x="2071" y="899"/>
                    <a:pt x="2075" y="895"/>
                  </a:cubicBezTo>
                  <a:cubicBezTo>
                    <a:pt x="2083" y="887"/>
                    <a:pt x="2086" y="880"/>
                    <a:pt x="2093" y="869"/>
                  </a:cubicBezTo>
                  <a:cubicBezTo>
                    <a:pt x="2097" y="861"/>
                    <a:pt x="2100" y="859"/>
                    <a:pt x="2100" y="850"/>
                  </a:cubicBezTo>
                  <a:cubicBezTo>
                    <a:pt x="2100" y="844"/>
                    <a:pt x="2098" y="839"/>
                    <a:pt x="2100" y="833"/>
                  </a:cubicBezTo>
                  <a:cubicBezTo>
                    <a:pt x="2106" y="821"/>
                    <a:pt x="2113" y="821"/>
                    <a:pt x="2104" y="805"/>
                  </a:cubicBezTo>
                  <a:cubicBezTo>
                    <a:pt x="2100" y="797"/>
                    <a:pt x="2096" y="790"/>
                    <a:pt x="2091" y="782"/>
                  </a:cubicBezTo>
                  <a:cubicBezTo>
                    <a:pt x="2086" y="773"/>
                    <a:pt x="2080" y="767"/>
                    <a:pt x="2080" y="755"/>
                  </a:cubicBezTo>
                  <a:cubicBezTo>
                    <a:pt x="2080" y="740"/>
                    <a:pt x="2084" y="741"/>
                    <a:pt x="2096" y="742"/>
                  </a:cubicBezTo>
                  <a:cubicBezTo>
                    <a:pt x="2115" y="745"/>
                    <a:pt x="2135" y="743"/>
                    <a:pt x="2153" y="736"/>
                  </a:cubicBezTo>
                  <a:cubicBezTo>
                    <a:pt x="2160" y="733"/>
                    <a:pt x="2166" y="727"/>
                    <a:pt x="2170" y="720"/>
                  </a:cubicBezTo>
                  <a:cubicBezTo>
                    <a:pt x="2168" y="719"/>
                    <a:pt x="2167" y="719"/>
                    <a:pt x="2167" y="719"/>
                  </a:cubicBezTo>
                  <a:cubicBezTo>
                    <a:pt x="2163" y="707"/>
                    <a:pt x="2130" y="713"/>
                    <a:pt x="2121" y="700"/>
                  </a:cubicBezTo>
                  <a:cubicBezTo>
                    <a:pt x="2116" y="691"/>
                    <a:pt x="2118" y="683"/>
                    <a:pt x="2106" y="680"/>
                  </a:cubicBezTo>
                  <a:cubicBezTo>
                    <a:pt x="2097" y="678"/>
                    <a:pt x="2085" y="686"/>
                    <a:pt x="2079" y="676"/>
                  </a:cubicBezTo>
                  <a:cubicBezTo>
                    <a:pt x="2087" y="661"/>
                    <a:pt x="2097" y="643"/>
                    <a:pt x="2082" y="628"/>
                  </a:cubicBezTo>
                  <a:cubicBezTo>
                    <a:pt x="2075" y="621"/>
                    <a:pt x="2067" y="624"/>
                    <a:pt x="2060" y="620"/>
                  </a:cubicBezTo>
                  <a:cubicBezTo>
                    <a:pt x="2057" y="618"/>
                    <a:pt x="2048" y="600"/>
                    <a:pt x="2057" y="599"/>
                  </a:cubicBezTo>
                  <a:cubicBezTo>
                    <a:pt x="2057" y="586"/>
                    <a:pt x="2065" y="580"/>
                    <a:pt x="2077" y="575"/>
                  </a:cubicBezTo>
                  <a:cubicBezTo>
                    <a:pt x="2088" y="571"/>
                    <a:pt x="2100" y="578"/>
                    <a:pt x="2108" y="569"/>
                  </a:cubicBezTo>
                  <a:cubicBezTo>
                    <a:pt x="2111" y="565"/>
                    <a:pt x="2112" y="558"/>
                    <a:pt x="2117" y="555"/>
                  </a:cubicBezTo>
                  <a:cubicBezTo>
                    <a:pt x="2122" y="552"/>
                    <a:pt x="2127" y="556"/>
                    <a:pt x="2132" y="556"/>
                  </a:cubicBezTo>
                  <a:cubicBezTo>
                    <a:pt x="2141" y="556"/>
                    <a:pt x="2140" y="554"/>
                    <a:pt x="2144" y="547"/>
                  </a:cubicBezTo>
                  <a:cubicBezTo>
                    <a:pt x="2148" y="541"/>
                    <a:pt x="2150" y="541"/>
                    <a:pt x="2156" y="537"/>
                  </a:cubicBezTo>
                  <a:cubicBezTo>
                    <a:pt x="2161" y="534"/>
                    <a:pt x="2172" y="529"/>
                    <a:pt x="2175" y="524"/>
                  </a:cubicBezTo>
                  <a:cubicBezTo>
                    <a:pt x="2181" y="517"/>
                    <a:pt x="2174" y="514"/>
                    <a:pt x="2176" y="504"/>
                  </a:cubicBezTo>
                  <a:cubicBezTo>
                    <a:pt x="2178" y="497"/>
                    <a:pt x="2189" y="493"/>
                    <a:pt x="2190" y="486"/>
                  </a:cubicBezTo>
                  <a:cubicBezTo>
                    <a:pt x="2191" y="482"/>
                    <a:pt x="2183" y="470"/>
                    <a:pt x="2181" y="465"/>
                  </a:cubicBezTo>
                  <a:cubicBezTo>
                    <a:pt x="2177" y="453"/>
                    <a:pt x="2164" y="432"/>
                    <a:pt x="2173" y="419"/>
                  </a:cubicBezTo>
                  <a:cubicBezTo>
                    <a:pt x="2177" y="414"/>
                    <a:pt x="2187" y="409"/>
                    <a:pt x="2193" y="409"/>
                  </a:cubicBezTo>
                  <a:cubicBezTo>
                    <a:pt x="2200" y="408"/>
                    <a:pt x="2211" y="415"/>
                    <a:pt x="2215" y="408"/>
                  </a:cubicBezTo>
                  <a:cubicBezTo>
                    <a:pt x="2208" y="399"/>
                    <a:pt x="2205" y="395"/>
                    <a:pt x="2205" y="383"/>
                  </a:cubicBezTo>
                  <a:cubicBezTo>
                    <a:pt x="2206" y="374"/>
                    <a:pt x="2207" y="360"/>
                    <a:pt x="2213" y="353"/>
                  </a:cubicBezTo>
                  <a:cubicBezTo>
                    <a:pt x="2221" y="344"/>
                    <a:pt x="2231" y="350"/>
                    <a:pt x="2240" y="352"/>
                  </a:cubicBezTo>
                  <a:cubicBezTo>
                    <a:pt x="2248" y="355"/>
                    <a:pt x="2258" y="353"/>
                    <a:pt x="2267" y="350"/>
                  </a:cubicBezTo>
                  <a:cubicBezTo>
                    <a:pt x="2267" y="341"/>
                    <a:pt x="2262" y="332"/>
                    <a:pt x="2262" y="323"/>
                  </a:cubicBezTo>
                  <a:cubicBezTo>
                    <a:pt x="2261" y="313"/>
                    <a:pt x="2262" y="308"/>
                    <a:pt x="2270" y="302"/>
                  </a:cubicBezTo>
                  <a:cubicBezTo>
                    <a:pt x="2274" y="298"/>
                    <a:pt x="2274" y="301"/>
                    <a:pt x="2277" y="295"/>
                  </a:cubicBezTo>
                  <a:cubicBezTo>
                    <a:pt x="2278" y="292"/>
                    <a:pt x="2278" y="288"/>
                    <a:pt x="2280" y="286"/>
                  </a:cubicBezTo>
                  <a:cubicBezTo>
                    <a:pt x="2283" y="280"/>
                    <a:pt x="2287" y="277"/>
                    <a:pt x="2292" y="278"/>
                  </a:cubicBezTo>
                  <a:cubicBezTo>
                    <a:pt x="2289" y="273"/>
                    <a:pt x="2285" y="269"/>
                    <a:pt x="2282" y="265"/>
                  </a:cubicBezTo>
                  <a:close/>
                  <a:moveTo>
                    <a:pt x="1245" y="1843"/>
                  </a:moveTo>
                  <a:cubicBezTo>
                    <a:pt x="1251" y="1850"/>
                    <a:pt x="1251" y="1850"/>
                    <a:pt x="1251" y="1850"/>
                  </a:cubicBezTo>
                  <a:cubicBezTo>
                    <a:pt x="1247" y="1863"/>
                    <a:pt x="1245" y="1883"/>
                    <a:pt x="1247" y="1897"/>
                  </a:cubicBezTo>
                  <a:cubicBezTo>
                    <a:pt x="1249" y="1909"/>
                    <a:pt x="1263" y="1925"/>
                    <a:pt x="1256" y="1937"/>
                  </a:cubicBezTo>
                  <a:cubicBezTo>
                    <a:pt x="1254" y="1922"/>
                    <a:pt x="1237" y="1924"/>
                    <a:pt x="1236" y="1907"/>
                  </a:cubicBezTo>
                  <a:cubicBezTo>
                    <a:pt x="1235" y="1895"/>
                    <a:pt x="1237" y="1875"/>
                    <a:pt x="1238" y="1862"/>
                  </a:cubicBezTo>
                  <a:cubicBezTo>
                    <a:pt x="1239" y="1853"/>
                    <a:pt x="1241" y="1851"/>
                    <a:pt x="1238" y="1842"/>
                  </a:cubicBezTo>
                  <a:cubicBezTo>
                    <a:pt x="1237" y="1837"/>
                    <a:pt x="1231" y="1830"/>
                    <a:pt x="1231" y="1825"/>
                  </a:cubicBezTo>
                  <a:cubicBezTo>
                    <a:pt x="1230" y="1802"/>
                    <a:pt x="1243" y="1837"/>
                    <a:pt x="1245" y="1843"/>
                  </a:cubicBezTo>
                  <a:close/>
                  <a:moveTo>
                    <a:pt x="1177" y="1617"/>
                  </a:moveTo>
                  <a:cubicBezTo>
                    <a:pt x="1177" y="1617"/>
                    <a:pt x="1181" y="1589"/>
                    <a:pt x="1181" y="1599"/>
                  </a:cubicBezTo>
                  <a:cubicBezTo>
                    <a:pt x="1181" y="1619"/>
                    <a:pt x="1199" y="1578"/>
                    <a:pt x="1219" y="1582"/>
                  </a:cubicBezTo>
                  <a:cubicBezTo>
                    <a:pt x="1221" y="1582"/>
                    <a:pt x="1235" y="1590"/>
                    <a:pt x="1237" y="1594"/>
                  </a:cubicBezTo>
                  <a:cubicBezTo>
                    <a:pt x="1242" y="1607"/>
                    <a:pt x="1233" y="1602"/>
                    <a:pt x="1228" y="1612"/>
                  </a:cubicBezTo>
                  <a:cubicBezTo>
                    <a:pt x="1220" y="1625"/>
                    <a:pt x="1221" y="1646"/>
                    <a:pt x="1202" y="1646"/>
                  </a:cubicBezTo>
                  <a:cubicBezTo>
                    <a:pt x="1187" y="1646"/>
                    <a:pt x="1173" y="1635"/>
                    <a:pt x="1177" y="1617"/>
                  </a:cubicBezTo>
                  <a:close/>
                  <a:moveTo>
                    <a:pt x="1164" y="1796"/>
                  </a:moveTo>
                  <a:cubicBezTo>
                    <a:pt x="1141" y="1793"/>
                    <a:pt x="1146" y="1760"/>
                    <a:pt x="1135" y="1746"/>
                  </a:cubicBezTo>
                  <a:cubicBezTo>
                    <a:pt x="1127" y="1735"/>
                    <a:pt x="1121" y="1736"/>
                    <a:pt x="1119" y="1720"/>
                  </a:cubicBezTo>
                  <a:cubicBezTo>
                    <a:pt x="1118" y="1712"/>
                    <a:pt x="1116" y="1680"/>
                    <a:pt x="1118" y="1679"/>
                  </a:cubicBezTo>
                  <a:cubicBezTo>
                    <a:pt x="1116" y="1680"/>
                    <a:pt x="1116" y="1680"/>
                    <a:pt x="1116" y="1680"/>
                  </a:cubicBezTo>
                  <a:cubicBezTo>
                    <a:pt x="1122" y="1676"/>
                    <a:pt x="1122" y="1676"/>
                    <a:pt x="1122" y="1676"/>
                  </a:cubicBezTo>
                  <a:cubicBezTo>
                    <a:pt x="1141" y="1681"/>
                    <a:pt x="1123" y="1725"/>
                    <a:pt x="1135" y="1739"/>
                  </a:cubicBezTo>
                  <a:cubicBezTo>
                    <a:pt x="1139" y="1743"/>
                    <a:pt x="1145" y="1739"/>
                    <a:pt x="1149" y="1746"/>
                  </a:cubicBezTo>
                  <a:cubicBezTo>
                    <a:pt x="1151" y="1750"/>
                    <a:pt x="1149" y="1760"/>
                    <a:pt x="1151" y="1766"/>
                  </a:cubicBezTo>
                  <a:cubicBezTo>
                    <a:pt x="1155" y="1777"/>
                    <a:pt x="1165" y="1784"/>
                    <a:pt x="1164" y="1796"/>
                  </a:cubicBezTo>
                  <a:close/>
                  <a:moveTo>
                    <a:pt x="1792" y="455"/>
                  </a:moveTo>
                  <a:cubicBezTo>
                    <a:pt x="1789" y="464"/>
                    <a:pt x="1784" y="474"/>
                    <a:pt x="1781" y="484"/>
                  </a:cubicBezTo>
                  <a:cubicBezTo>
                    <a:pt x="1778" y="494"/>
                    <a:pt x="1773" y="503"/>
                    <a:pt x="1758" y="501"/>
                  </a:cubicBezTo>
                  <a:cubicBezTo>
                    <a:pt x="1753" y="501"/>
                    <a:pt x="1753" y="495"/>
                    <a:pt x="1747" y="494"/>
                  </a:cubicBezTo>
                  <a:cubicBezTo>
                    <a:pt x="1742" y="494"/>
                    <a:pt x="1737" y="500"/>
                    <a:pt x="1733" y="499"/>
                  </a:cubicBezTo>
                  <a:cubicBezTo>
                    <a:pt x="1721" y="496"/>
                    <a:pt x="1722" y="481"/>
                    <a:pt x="1719" y="473"/>
                  </a:cubicBezTo>
                  <a:cubicBezTo>
                    <a:pt x="1715" y="460"/>
                    <a:pt x="1716" y="459"/>
                    <a:pt x="1719" y="446"/>
                  </a:cubicBezTo>
                  <a:cubicBezTo>
                    <a:pt x="1721" y="441"/>
                    <a:pt x="1719" y="437"/>
                    <a:pt x="1722" y="431"/>
                  </a:cubicBezTo>
                  <a:cubicBezTo>
                    <a:pt x="1725" y="425"/>
                    <a:pt x="1729" y="427"/>
                    <a:pt x="1733" y="424"/>
                  </a:cubicBezTo>
                  <a:cubicBezTo>
                    <a:pt x="1741" y="416"/>
                    <a:pt x="1747" y="409"/>
                    <a:pt x="1757" y="402"/>
                  </a:cubicBezTo>
                  <a:cubicBezTo>
                    <a:pt x="1763" y="398"/>
                    <a:pt x="1767" y="391"/>
                    <a:pt x="1774" y="390"/>
                  </a:cubicBezTo>
                  <a:cubicBezTo>
                    <a:pt x="1782" y="390"/>
                    <a:pt x="1792" y="399"/>
                    <a:pt x="1786" y="405"/>
                  </a:cubicBezTo>
                  <a:cubicBezTo>
                    <a:pt x="1781" y="418"/>
                    <a:pt x="1781" y="418"/>
                    <a:pt x="1781" y="418"/>
                  </a:cubicBezTo>
                  <a:cubicBezTo>
                    <a:pt x="1781" y="424"/>
                    <a:pt x="1781" y="430"/>
                    <a:pt x="1781" y="435"/>
                  </a:cubicBezTo>
                  <a:cubicBezTo>
                    <a:pt x="1791" y="441"/>
                    <a:pt x="1795" y="444"/>
                    <a:pt x="1792" y="455"/>
                  </a:cubicBezTo>
                  <a:close/>
                  <a:moveTo>
                    <a:pt x="2108" y="393"/>
                  </a:moveTo>
                  <a:cubicBezTo>
                    <a:pt x="2101" y="391"/>
                    <a:pt x="2099" y="389"/>
                    <a:pt x="2091" y="389"/>
                  </a:cubicBezTo>
                  <a:cubicBezTo>
                    <a:pt x="2085" y="389"/>
                    <a:pt x="2078" y="389"/>
                    <a:pt x="2072" y="389"/>
                  </a:cubicBezTo>
                  <a:cubicBezTo>
                    <a:pt x="2062" y="388"/>
                    <a:pt x="2042" y="390"/>
                    <a:pt x="2039" y="402"/>
                  </a:cubicBezTo>
                  <a:cubicBezTo>
                    <a:pt x="2034" y="415"/>
                    <a:pt x="2049" y="420"/>
                    <a:pt x="2031" y="429"/>
                  </a:cubicBezTo>
                  <a:cubicBezTo>
                    <a:pt x="2022" y="425"/>
                    <a:pt x="2022" y="425"/>
                    <a:pt x="2022" y="425"/>
                  </a:cubicBezTo>
                  <a:cubicBezTo>
                    <a:pt x="1993" y="409"/>
                    <a:pt x="2032" y="382"/>
                    <a:pt x="2051" y="382"/>
                  </a:cubicBezTo>
                  <a:cubicBezTo>
                    <a:pt x="2066" y="382"/>
                    <a:pt x="2080" y="382"/>
                    <a:pt x="2094" y="381"/>
                  </a:cubicBezTo>
                  <a:cubicBezTo>
                    <a:pt x="2107" y="380"/>
                    <a:pt x="2122" y="372"/>
                    <a:pt x="2135" y="377"/>
                  </a:cubicBezTo>
                  <a:cubicBezTo>
                    <a:pt x="2133" y="391"/>
                    <a:pt x="2121" y="395"/>
                    <a:pt x="2108" y="393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400" name="Freeform 1213"/>
            <p:cNvSpPr>
              <a:spLocks/>
            </p:cNvSpPr>
            <p:nvPr/>
          </p:nvSpPr>
          <p:spPr bwMode="auto">
            <a:xfrm>
              <a:off x="4487758" y="2598384"/>
              <a:ext cx="209505" cy="240811"/>
            </a:xfrm>
            <a:custGeom>
              <a:avLst/>
              <a:gdLst>
                <a:gd name="T0" fmla="*/ 140 w 270"/>
                <a:gd name="T1" fmla="*/ 21 h 311"/>
                <a:gd name="T2" fmla="*/ 129 w 270"/>
                <a:gd name="T3" fmla="*/ 14 h 311"/>
                <a:gd name="T4" fmla="*/ 116 w 270"/>
                <a:gd name="T5" fmla="*/ 11 h 311"/>
                <a:gd name="T6" fmla="*/ 98 w 270"/>
                <a:gd name="T7" fmla="*/ 11 h 311"/>
                <a:gd name="T8" fmla="*/ 87 w 270"/>
                <a:gd name="T9" fmla="*/ 13 h 311"/>
                <a:gd name="T10" fmla="*/ 80 w 270"/>
                <a:gd name="T11" fmla="*/ 22 h 311"/>
                <a:gd name="T12" fmla="*/ 65 w 270"/>
                <a:gd name="T13" fmla="*/ 22 h 311"/>
                <a:gd name="T14" fmla="*/ 51 w 270"/>
                <a:gd name="T15" fmla="*/ 37 h 311"/>
                <a:gd name="T16" fmla="*/ 24 w 270"/>
                <a:gd name="T17" fmla="*/ 38 h 311"/>
                <a:gd name="T18" fmla="*/ 12 w 270"/>
                <a:gd name="T19" fmla="*/ 44 h 311"/>
                <a:gd name="T20" fmla="*/ 24 w 270"/>
                <a:gd name="T21" fmla="*/ 49 h 311"/>
                <a:gd name="T22" fmla="*/ 15 w 270"/>
                <a:gd name="T23" fmla="*/ 64 h 311"/>
                <a:gd name="T24" fmla="*/ 3 w 270"/>
                <a:gd name="T25" fmla="*/ 74 h 311"/>
                <a:gd name="T26" fmla="*/ 14 w 270"/>
                <a:gd name="T27" fmla="*/ 87 h 311"/>
                <a:gd name="T28" fmla="*/ 21 w 270"/>
                <a:gd name="T29" fmla="*/ 108 h 311"/>
                <a:gd name="T30" fmla="*/ 63 w 270"/>
                <a:gd name="T31" fmla="*/ 96 h 311"/>
                <a:gd name="T32" fmla="*/ 80 w 270"/>
                <a:gd name="T33" fmla="*/ 118 h 311"/>
                <a:gd name="T34" fmla="*/ 98 w 270"/>
                <a:gd name="T35" fmla="*/ 137 h 311"/>
                <a:gd name="T36" fmla="*/ 115 w 270"/>
                <a:gd name="T37" fmla="*/ 160 h 311"/>
                <a:gd name="T38" fmla="*/ 144 w 270"/>
                <a:gd name="T39" fmla="*/ 173 h 311"/>
                <a:gd name="T40" fmla="*/ 187 w 270"/>
                <a:gd name="T41" fmla="*/ 204 h 311"/>
                <a:gd name="T42" fmla="*/ 201 w 270"/>
                <a:gd name="T43" fmla="*/ 217 h 311"/>
                <a:gd name="T44" fmla="*/ 219 w 270"/>
                <a:gd name="T45" fmla="*/ 230 h 311"/>
                <a:gd name="T46" fmla="*/ 202 w 270"/>
                <a:gd name="T47" fmla="*/ 260 h 311"/>
                <a:gd name="T48" fmla="*/ 164 w 270"/>
                <a:gd name="T49" fmla="*/ 269 h 311"/>
                <a:gd name="T50" fmla="*/ 128 w 270"/>
                <a:gd name="T51" fmla="*/ 277 h 311"/>
                <a:gd name="T52" fmla="*/ 161 w 270"/>
                <a:gd name="T53" fmla="*/ 283 h 311"/>
                <a:gd name="T54" fmla="*/ 180 w 270"/>
                <a:gd name="T55" fmla="*/ 301 h 311"/>
                <a:gd name="T56" fmla="*/ 198 w 270"/>
                <a:gd name="T57" fmla="*/ 293 h 311"/>
                <a:gd name="T58" fmla="*/ 211 w 270"/>
                <a:gd name="T59" fmla="*/ 273 h 311"/>
                <a:gd name="T60" fmla="*/ 229 w 270"/>
                <a:gd name="T61" fmla="*/ 253 h 311"/>
                <a:gd name="T62" fmla="*/ 243 w 270"/>
                <a:gd name="T63" fmla="*/ 232 h 311"/>
                <a:gd name="T64" fmla="*/ 227 w 270"/>
                <a:gd name="T65" fmla="*/ 212 h 311"/>
                <a:gd name="T66" fmla="*/ 247 w 270"/>
                <a:gd name="T67" fmla="*/ 207 h 311"/>
                <a:gd name="T68" fmla="*/ 268 w 270"/>
                <a:gd name="T69" fmla="*/ 206 h 311"/>
                <a:gd name="T70" fmla="*/ 246 w 270"/>
                <a:gd name="T71" fmla="*/ 190 h 311"/>
                <a:gd name="T72" fmla="*/ 192 w 270"/>
                <a:gd name="T73" fmla="*/ 163 h 311"/>
                <a:gd name="T74" fmla="*/ 171 w 270"/>
                <a:gd name="T75" fmla="*/ 140 h 311"/>
                <a:gd name="T76" fmla="*/ 158 w 270"/>
                <a:gd name="T77" fmla="*/ 114 h 311"/>
                <a:gd name="T78" fmla="*/ 120 w 270"/>
                <a:gd name="T79" fmla="*/ 76 h 311"/>
                <a:gd name="T80" fmla="*/ 127 w 270"/>
                <a:gd name="T81" fmla="*/ 54 h 311"/>
                <a:gd name="T82" fmla="*/ 139 w 270"/>
                <a:gd name="T83" fmla="*/ 50 h 311"/>
                <a:gd name="T84" fmla="*/ 141 w 270"/>
                <a:gd name="T85" fmla="*/ 37 h 311"/>
                <a:gd name="T86" fmla="*/ 140 w 270"/>
                <a:gd name="T87" fmla="*/ 21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70" h="311">
                  <a:moveTo>
                    <a:pt x="140" y="21"/>
                  </a:moveTo>
                  <a:cubicBezTo>
                    <a:pt x="138" y="17"/>
                    <a:pt x="132" y="20"/>
                    <a:pt x="129" y="14"/>
                  </a:cubicBezTo>
                  <a:cubicBezTo>
                    <a:pt x="125" y="13"/>
                    <a:pt x="120" y="12"/>
                    <a:pt x="116" y="11"/>
                  </a:cubicBezTo>
                  <a:cubicBezTo>
                    <a:pt x="111" y="0"/>
                    <a:pt x="104" y="9"/>
                    <a:pt x="98" y="11"/>
                  </a:cubicBezTo>
                  <a:cubicBezTo>
                    <a:pt x="95" y="12"/>
                    <a:pt x="89" y="12"/>
                    <a:pt x="87" y="13"/>
                  </a:cubicBezTo>
                  <a:cubicBezTo>
                    <a:pt x="83" y="16"/>
                    <a:pt x="83" y="19"/>
                    <a:pt x="80" y="22"/>
                  </a:cubicBezTo>
                  <a:cubicBezTo>
                    <a:pt x="69" y="32"/>
                    <a:pt x="77" y="22"/>
                    <a:pt x="65" y="22"/>
                  </a:cubicBezTo>
                  <a:cubicBezTo>
                    <a:pt x="54" y="21"/>
                    <a:pt x="57" y="29"/>
                    <a:pt x="51" y="37"/>
                  </a:cubicBezTo>
                  <a:cubicBezTo>
                    <a:pt x="37" y="34"/>
                    <a:pt x="36" y="31"/>
                    <a:pt x="24" y="38"/>
                  </a:cubicBezTo>
                  <a:cubicBezTo>
                    <a:pt x="20" y="40"/>
                    <a:pt x="16" y="42"/>
                    <a:pt x="12" y="44"/>
                  </a:cubicBezTo>
                  <a:cubicBezTo>
                    <a:pt x="17" y="45"/>
                    <a:pt x="22" y="41"/>
                    <a:pt x="24" y="49"/>
                  </a:cubicBezTo>
                  <a:cubicBezTo>
                    <a:pt x="25" y="54"/>
                    <a:pt x="17" y="61"/>
                    <a:pt x="15" y="64"/>
                  </a:cubicBezTo>
                  <a:cubicBezTo>
                    <a:pt x="12" y="67"/>
                    <a:pt x="3" y="72"/>
                    <a:pt x="3" y="74"/>
                  </a:cubicBezTo>
                  <a:cubicBezTo>
                    <a:pt x="0" y="84"/>
                    <a:pt x="9" y="82"/>
                    <a:pt x="14" y="87"/>
                  </a:cubicBezTo>
                  <a:cubicBezTo>
                    <a:pt x="19" y="94"/>
                    <a:pt x="21" y="101"/>
                    <a:pt x="21" y="108"/>
                  </a:cubicBezTo>
                  <a:cubicBezTo>
                    <a:pt x="35" y="99"/>
                    <a:pt x="49" y="92"/>
                    <a:pt x="63" y="96"/>
                  </a:cubicBezTo>
                  <a:cubicBezTo>
                    <a:pt x="73" y="99"/>
                    <a:pt x="75" y="110"/>
                    <a:pt x="80" y="118"/>
                  </a:cubicBezTo>
                  <a:cubicBezTo>
                    <a:pt x="85" y="125"/>
                    <a:pt x="93" y="129"/>
                    <a:pt x="98" y="137"/>
                  </a:cubicBezTo>
                  <a:cubicBezTo>
                    <a:pt x="104" y="145"/>
                    <a:pt x="105" y="154"/>
                    <a:pt x="115" y="160"/>
                  </a:cubicBezTo>
                  <a:cubicBezTo>
                    <a:pt x="124" y="165"/>
                    <a:pt x="134" y="167"/>
                    <a:pt x="144" y="173"/>
                  </a:cubicBezTo>
                  <a:cubicBezTo>
                    <a:pt x="159" y="183"/>
                    <a:pt x="175" y="192"/>
                    <a:pt x="187" y="204"/>
                  </a:cubicBezTo>
                  <a:cubicBezTo>
                    <a:pt x="192" y="210"/>
                    <a:pt x="195" y="213"/>
                    <a:pt x="201" y="217"/>
                  </a:cubicBezTo>
                  <a:cubicBezTo>
                    <a:pt x="207" y="221"/>
                    <a:pt x="215" y="222"/>
                    <a:pt x="219" y="230"/>
                  </a:cubicBezTo>
                  <a:cubicBezTo>
                    <a:pt x="226" y="247"/>
                    <a:pt x="213" y="253"/>
                    <a:pt x="202" y="260"/>
                  </a:cubicBezTo>
                  <a:cubicBezTo>
                    <a:pt x="187" y="270"/>
                    <a:pt x="181" y="271"/>
                    <a:pt x="164" y="269"/>
                  </a:cubicBezTo>
                  <a:cubicBezTo>
                    <a:pt x="156" y="268"/>
                    <a:pt x="129" y="265"/>
                    <a:pt x="128" y="277"/>
                  </a:cubicBezTo>
                  <a:cubicBezTo>
                    <a:pt x="138" y="281"/>
                    <a:pt x="151" y="279"/>
                    <a:pt x="161" y="283"/>
                  </a:cubicBezTo>
                  <a:cubicBezTo>
                    <a:pt x="172" y="287"/>
                    <a:pt x="172" y="295"/>
                    <a:pt x="180" y="301"/>
                  </a:cubicBezTo>
                  <a:cubicBezTo>
                    <a:pt x="192" y="311"/>
                    <a:pt x="196" y="303"/>
                    <a:pt x="198" y="293"/>
                  </a:cubicBezTo>
                  <a:cubicBezTo>
                    <a:pt x="200" y="279"/>
                    <a:pt x="199" y="283"/>
                    <a:pt x="211" y="273"/>
                  </a:cubicBezTo>
                  <a:cubicBezTo>
                    <a:pt x="219" y="267"/>
                    <a:pt x="222" y="260"/>
                    <a:pt x="229" y="253"/>
                  </a:cubicBezTo>
                  <a:cubicBezTo>
                    <a:pt x="234" y="247"/>
                    <a:pt x="245" y="240"/>
                    <a:pt x="243" y="232"/>
                  </a:cubicBezTo>
                  <a:cubicBezTo>
                    <a:pt x="240" y="222"/>
                    <a:pt x="225" y="226"/>
                    <a:pt x="227" y="212"/>
                  </a:cubicBezTo>
                  <a:cubicBezTo>
                    <a:pt x="229" y="194"/>
                    <a:pt x="239" y="201"/>
                    <a:pt x="247" y="207"/>
                  </a:cubicBezTo>
                  <a:cubicBezTo>
                    <a:pt x="253" y="211"/>
                    <a:pt x="270" y="222"/>
                    <a:pt x="268" y="206"/>
                  </a:cubicBezTo>
                  <a:cubicBezTo>
                    <a:pt x="268" y="196"/>
                    <a:pt x="253" y="193"/>
                    <a:pt x="246" y="190"/>
                  </a:cubicBezTo>
                  <a:cubicBezTo>
                    <a:pt x="230" y="184"/>
                    <a:pt x="207" y="173"/>
                    <a:pt x="192" y="163"/>
                  </a:cubicBezTo>
                  <a:cubicBezTo>
                    <a:pt x="184" y="157"/>
                    <a:pt x="177" y="147"/>
                    <a:pt x="171" y="140"/>
                  </a:cubicBezTo>
                  <a:cubicBezTo>
                    <a:pt x="162" y="130"/>
                    <a:pt x="163" y="123"/>
                    <a:pt x="158" y="114"/>
                  </a:cubicBezTo>
                  <a:cubicBezTo>
                    <a:pt x="150" y="99"/>
                    <a:pt x="119" y="90"/>
                    <a:pt x="120" y="76"/>
                  </a:cubicBezTo>
                  <a:cubicBezTo>
                    <a:pt x="121" y="68"/>
                    <a:pt x="128" y="64"/>
                    <a:pt x="127" y="54"/>
                  </a:cubicBezTo>
                  <a:cubicBezTo>
                    <a:pt x="131" y="51"/>
                    <a:pt x="135" y="50"/>
                    <a:pt x="139" y="50"/>
                  </a:cubicBezTo>
                  <a:cubicBezTo>
                    <a:pt x="140" y="46"/>
                    <a:pt x="140" y="41"/>
                    <a:pt x="141" y="37"/>
                  </a:cubicBezTo>
                  <a:cubicBezTo>
                    <a:pt x="142" y="32"/>
                    <a:pt x="144" y="25"/>
                    <a:pt x="140" y="21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401" name="Freeform 1217"/>
            <p:cNvSpPr>
              <a:spLocks/>
            </p:cNvSpPr>
            <p:nvPr/>
          </p:nvSpPr>
          <p:spPr bwMode="auto">
            <a:xfrm>
              <a:off x="1636558" y="1477410"/>
              <a:ext cx="740494" cy="671862"/>
            </a:xfrm>
            <a:custGeom>
              <a:avLst/>
              <a:gdLst>
                <a:gd name="T0" fmla="*/ 900 w 957"/>
                <a:gd name="T1" fmla="*/ 169 h 868"/>
                <a:gd name="T2" fmla="*/ 842 w 957"/>
                <a:gd name="T3" fmla="*/ 142 h 868"/>
                <a:gd name="T4" fmla="*/ 787 w 957"/>
                <a:gd name="T5" fmla="*/ 101 h 868"/>
                <a:gd name="T6" fmla="*/ 742 w 957"/>
                <a:gd name="T7" fmla="*/ 49 h 868"/>
                <a:gd name="T8" fmla="*/ 735 w 957"/>
                <a:gd name="T9" fmla="*/ 10 h 868"/>
                <a:gd name="T10" fmla="*/ 659 w 957"/>
                <a:gd name="T11" fmla="*/ 21 h 868"/>
                <a:gd name="T12" fmla="*/ 535 w 957"/>
                <a:gd name="T13" fmla="*/ 59 h 868"/>
                <a:gd name="T14" fmla="*/ 418 w 957"/>
                <a:gd name="T15" fmla="*/ 114 h 868"/>
                <a:gd name="T16" fmla="*/ 431 w 957"/>
                <a:gd name="T17" fmla="*/ 236 h 868"/>
                <a:gd name="T18" fmla="*/ 448 w 957"/>
                <a:gd name="T19" fmla="*/ 257 h 868"/>
                <a:gd name="T20" fmla="*/ 409 w 957"/>
                <a:gd name="T21" fmla="*/ 277 h 868"/>
                <a:gd name="T22" fmla="*/ 390 w 957"/>
                <a:gd name="T23" fmla="*/ 242 h 868"/>
                <a:gd name="T24" fmla="*/ 329 w 957"/>
                <a:gd name="T25" fmla="*/ 249 h 868"/>
                <a:gd name="T26" fmla="*/ 261 w 957"/>
                <a:gd name="T27" fmla="*/ 267 h 868"/>
                <a:gd name="T28" fmla="*/ 269 w 957"/>
                <a:gd name="T29" fmla="*/ 324 h 868"/>
                <a:gd name="T30" fmla="*/ 362 w 957"/>
                <a:gd name="T31" fmla="*/ 357 h 868"/>
                <a:gd name="T32" fmla="*/ 330 w 957"/>
                <a:gd name="T33" fmla="*/ 419 h 868"/>
                <a:gd name="T34" fmla="*/ 273 w 957"/>
                <a:gd name="T35" fmla="*/ 426 h 868"/>
                <a:gd name="T36" fmla="*/ 243 w 957"/>
                <a:gd name="T37" fmla="*/ 431 h 868"/>
                <a:gd name="T38" fmla="*/ 200 w 957"/>
                <a:gd name="T39" fmla="*/ 467 h 868"/>
                <a:gd name="T40" fmla="*/ 175 w 957"/>
                <a:gd name="T41" fmla="*/ 533 h 868"/>
                <a:gd name="T42" fmla="*/ 148 w 957"/>
                <a:gd name="T43" fmla="*/ 578 h 868"/>
                <a:gd name="T44" fmla="*/ 157 w 957"/>
                <a:gd name="T45" fmla="*/ 592 h 868"/>
                <a:gd name="T46" fmla="*/ 202 w 957"/>
                <a:gd name="T47" fmla="*/ 598 h 868"/>
                <a:gd name="T48" fmla="*/ 181 w 957"/>
                <a:gd name="T49" fmla="*/ 682 h 868"/>
                <a:gd name="T50" fmla="*/ 223 w 957"/>
                <a:gd name="T51" fmla="*/ 691 h 868"/>
                <a:gd name="T52" fmla="*/ 290 w 957"/>
                <a:gd name="T53" fmla="*/ 682 h 868"/>
                <a:gd name="T54" fmla="*/ 201 w 957"/>
                <a:gd name="T55" fmla="*/ 769 h 868"/>
                <a:gd name="T56" fmla="*/ 136 w 957"/>
                <a:gd name="T57" fmla="*/ 809 h 868"/>
                <a:gd name="T58" fmla="*/ 81 w 957"/>
                <a:gd name="T59" fmla="*/ 828 h 868"/>
                <a:gd name="T60" fmla="*/ 10 w 957"/>
                <a:gd name="T61" fmla="*/ 864 h 868"/>
                <a:gd name="T62" fmla="*/ 64 w 957"/>
                <a:gd name="T63" fmla="*/ 857 h 868"/>
                <a:gd name="T64" fmla="*/ 158 w 957"/>
                <a:gd name="T65" fmla="*/ 825 h 868"/>
                <a:gd name="T66" fmla="*/ 233 w 957"/>
                <a:gd name="T67" fmla="*/ 785 h 868"/>
                <a:gd name="T68" fmla="*/ 305 w 957"/>
                <a:gd name="T69" fmla="*/ 741 h 868"/>
                <a:gd name="T70" fmla="*/ 354 w 957"/>
                <a:gd name="T71" fmla="*/ 689 h 868"/>
                <a:gd name="T72" fmla="*/ 436 w 957"/>
                <a:gd name="T73" fmla="*/ 625 h 868"/>
                <a:gd name="T74" fmla="*/ 417 w 957"/>
                <a:gd name="T75" fmla="*/ 672 h 868"/>
                <a:gd name="T76" fmla="*/ 436 w 957"/>
                <a:gd name="T77" fmla="*/ 689 h 868"/>
                <a:gd name="T78" fmla="*/ 497 w 957"/>
                <a:gd name="T79" fmla="*/ 683 h 868"/>
                <a:gd name="T80" fmla="*/ 519 w 957"/>
                <a:gd name="T81" fmla="*/ 637 h 868"/>
                <a:gd name="T82" fmla="*/ 571 w 957"/>
                <a:gd name="T83" fmla="*/ 681 h 868"/>
                <a:gd name="T84" fmla="*/ 623 w 957"/>
                <a:gd name="T85" fmla="*/ 710 h 868"/>
                <a:gd name="T86" fmla="*/ 948 w 957"/>
                <a:gd name="T87" fmla="*/ 215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957" h="868">
                  <a:moveTo>
                    <a:pt x="948" y="215"/>
                  </a:moveTo>
                  <a:cubicBezTo>
                    <a:pt x="939" y="209"/>
                    <a:pt x="934" y="195"/>
                    <a:pt x="927" y="187"/>
                  </a:cubicBezTo>
                  <a:cubicBezTo>
                    <a:pt x="918" y="178"/>
                    <a:pt x="913" y="170"/>
                    <a:pt x="900" y="169"/>
                  </a:cubicBezTo>
                  <a:cubicBezTo>
                    <a:pt x="888" y="168"/>
                    <a:pt x="874" y="174"/>
                    <a:pt x="864" y="163"/>
                  </a:cubicBezTo>
                  <a:cubicBezTo>
                    <a:pt x="860" y="159"/>
                    <a:pt x="860" y="150"/>
                    <a:pt x="857" y="146"/>
                  </a:cubicBezTo>
                  <a:cubicBezTo>
                    <a:pt x="851" y="141"/>
                    <a:pt x="849" y="145"/>
                    <a:pt x="842" y="142"/>
                  </a:cubicBezTo>
                  <a:cubicBezTo>
                    <a:pt x="828" y="136"/>
                    <a:pt x="832" y="127"/>
                    <a:pt x="826" y="116"/>
                  </a:cubicBezTo>
                  <a:cubicBezTo>
                    <a:pt x="819" y="103"/>
                    <a:pt x="813" y="108"/>
                    <a:pt x="801" y="106"/>
                  </a:cubicBezTo>
                  <a:cubicBezTo>
                    <a:pt x="796" y="105"/>
                    <a:pt x="794" y="101"/>
                    <a:pt x="787" y="101"/>
                  </a:cubicBezTo>
                  <a:cubicBezTo>
                    <a:pt x="782" y="100"/>
                    <a:pt x="777" y="101"/>
                    <a:pt x="772" y="100"/>
                  </a:cubicBezTo>
                  <a:cubicBezTo>
                    <a:pt x="763" y="85"/>
                    <a:pt x="783" y="58"/>
                    <a:pt x="758" y="51"/>
                  </a:cubicBezTo>
                  <a:cubicBezTo>
                    <a:pt x="753" y="50"/>
                    <a:pt x="747" y="53"/>
                    <a:pt x="742" y="49"/>
                  </a:cubicBezTo>
                  <a:cubicBezTo>
                    <a:pt x="738" y="47"/>
                    <a:pt x="744" y="41"/>
                    <a:pt x="738" y="38"/>
                  </a:cubicBezTo>
                  <a:cubicBezTo>
                    <a:pt x="728" y="33"/>
                    <a:pt x="719" y="49"/>
                    <a:pt x="710" y="48"/>
                  </a:cubicBezTo>
                  <a:cubicBezTo>
                    <a:pt x="706" y="33"/>
                    <a:pt x="746" y="26"/>
                    <a:pt x="735" y="10"/>
                  </a:cubicBezTo>
                  <a:cubicBezTo>
                    <a:pt x="728" y="0"/>
                    <a:pt x="715" y="14"/>
                    <a:pt x="709" y="17"/>
                  </a:cubicBezTo>
                  <a:cubicBezTo>
                    <a:pt x="701" y="20"/>
                    <a:pt x="692" y="21"/>
                    <a:pt x="685" y="23"/>
                  </a:cubicBezTo>
                  <a:cubicBezTo>
                    <a:pt x="673" y="25"/>
                    <a:pt x="670" y="23"/>
                    <a:pt x="659" y="21"/>
                  </a:cubicBezTo>
                  <a:cubicBezTo>
                    <a:pt x="651" y="20"/>
                    <a:pt x="644" y="21"/>
                    <a:pt x="634" y="26"/>
                  </a:cubicBezTo>
                  <a:cubicBezTo>
                    <a:pt x="617" y="33"/>
                    <a:pt x="606" y="40"/>
                    <a:pt x="588" y="42"/>
                  </a:cubicBezTo>
                  <a:cubicBezTo>
                    <a:pt x="569" y="43"/>
                    <a:pt x="552" y="50"/>
                    <a:pt x="535" y="59"/>
                  </a:cubicBezTo>
                  <a:cubicBezTo>
                    <a:pt x="512" y="72"/>
                    <a:pt x="502" y="98"/>
                    <a:pt x="476" y="104"/>
                  </a:cubicBezTo>
                  <a:cubicBezTo>
                    <a:pt x="460" y="107"/>
                    <a:pt x="457" y="107"/>
                    <a:pt x="443" y="103"/>
                  </a:cubicBezTo>
                  <a:cubicBezTo>
                    <a:pt x="430" y="99"/>
                    <a:pt x="426" y="105"/>
                    <a:pt x="418" y="114"/>
                  </a:cubicBezTo>
                  <a:cubicBezTo>
                    <a:pt x="403" y="131"/>
                    <a:pt x="413" y="147"/>
                    <a:pt x="417" y="169"/>
                  </a:cubicBezTo>
                  <a:cubicBezTo>
                    <a:pt x="420" y="188"/>
                    <a:pt x="403" y="215"/>
                    <a:pt x="415" y="229"/>
                  </a:cubicBezTo>
                  <a:cubicBezTo>
                    <a:pt x="421" y="235"/>
                    <a:pt x="425" y="232"/>
                    <a:pt x="431" y="236"/>
                  </a:cubicBezTo>
                  <a:cubicBezTo>
                    <a:pt x="439" y="240"/>
                    <a:pt x="435" y="234"/>
                    <a:pt x="436" y="242"/>
                  </a:cubicBezTo>
                  <a:cubicBezTo>
                    <a:pt x="436" y="246"/>
                    <a:pt x="427" y="245"/>
                    <a:pt x="433" y="253"/>
                  </a:cubicBezTo>
                  <a:cubicBezTo>
                    <a:pt x="438" y="258"/>
                    <a:pt x="443" y="254"/>
                    <a:pt x="448" y="257"/>
                  </a:cubicBezTo>
                  <a:cubicBezTo>
                    <a:pt x="451" y="260"/>
                    <a:pt x="457" y="265"/>
                    <a:pt x="453" y="270"/>
                  </a:cubicBezTo>
                  <a:cubicBezTo>
                    <a:pt x="449" y="277"/>
                    <a:pt x="444" y="270"/>
                    <a:pt x="439" y="270"/>
                  </a:cubicBezTo>
                  <a:cubicBezTo>
                    <a:pt x="427" y="270"/>
                    <a:pt x="420" y="278"/>
                    <a:pt x="409" y="277"/>
                  </a:cubicBezTo>
                  <a:cubicBezTo>
                    <a:pt x="404" y="276"/>
                    <a:pt x="401" y="273"/>
                    <a:pt x="394" y="273"/>
                  </a:cubicBezTo>
                  <a:cubicBezTo>
                    <a:pt x="389" y="273"/>
                    <a:pt x="385" y="279"/>
                    <a:pt x="379" y="273"/>
                  </a:cubicBezTo>
                  <a:cubicBezTo>
                    <a:pt x="369" y="264"/>
                    <a:pt x="391" y="253"/>
                    <a:pt x="390" y="242"/>
                  </a:cubicBezTo>
                  <a:cubicBezTo>
                    <a:pt x="381" y="242"/>
                    <a:pt x="375" y="243"/>
                    <a:pt x="365" y="242"/>
                  </a:cubicBezTo>
                  <a:cubicBezTo>
                    <a:pt x="352" y="240"/>
                    <a:pt x="355" y="244"/>
                    <a:pt x="346" y="250"/>
                  </a:cubicBezTo>
                  <a:cubicBezTo>
                    <a:pt x="335" y="258"/>
                    <a:pt x="342" y="254"/>
                    <a:pt x="329" y="249"/>
                  </a:cubicBezTo>
                  <a:cubicBezTo>
                    <a:pt x="319" y="244"/>
                    <a:pt x="316" y="248"/>
                    <a:pt x="307" y="254"/>
                  </a:cubicBezTo>
                  <a:cubicBezTo>
                    <a:pt x="299" y="260"/>
                    <a:pt x="294" y="265"/>
                    <a:pt x="283" y="265"/>
                  </a:cubicBezTo>
                  <a:cubicBezTo>
                    <a:pt x="276" y="265"/>
                    <a:pt x="267" y="258"/>
                    <a:pt x="261" y="267"/>
                  </a:cubicBezTo>
                  <a:cubicBezTo>
                    <a:pt x="251" y="280"/>
                    <a:pt x="283" y="291"/>
                    <a:pt x="288" y="303"/>
                  </a:cubicBezTo>
                  <a:cubicBezTo>
                    <a:pt x="285" y="298"/>
                    <a:pt x="280" y="295"/>
                    <a:pt x="274" y="297"/>
                  </a:cubicBezTo>
                  <a:cubicBezTo>
                    <a:pt x="274" y="310"/>
                    <a:pt x="273" y="312"/>
                    <a:pt x="269" y="324"/>
                  </a:cubicBezTo>
                  <a:cubicBezTo>
                    <a:pt x="267" y="332"/>
                    <a:pt x="266" y="342"/>
                    <a:pt x="271" y="348"/>
                  </a:cubicBezTo>
                  <a:cubicBezTo>
                    <a:pt x="282" y="359"/>
                    <a:pt x="305" y="359"/>
                    <a:pt x="319" y="360"/>
                  </a:cubicBezTo>
                  <a:cubicBezTo>
                    <a:pt x="314" y="392"/>
                    <a:pt x="352" y="355"/>
                    <a:pt x="362" y="357"/>
                  </a:cubicBezTo>
                  <a:cubicBezTo>
                    <a:pt x="375" y="360"/>
                    <a:pt x="368" y="372"/>
                    <a:pt x="360" y="377"/>
                  </a:cubicBezTo>
                  <a:cubicBezTo>
                    <a:pt x="348" y="385"/>
                    <a:pt x="347" y="378"/>
                    <a:pt x="344" y="392"/>
                  </a:cubicBezTo>
                  <a:cubicBezTo>
                    <a:pt x="341" y="403"/>
                    <a:pt x="342" y="410"/>
                    <a:pt x="330" y="419"/>
                  </a:cubicBezTo>
                  <a:cubicBezTo>
                    <a:pt x="321" y="426"/>
                    <a:pt x="319" y="423"/>
                    <a:pt x="310" y="420"/>
                  </a:cubicBezTo>
                  <a:cubicBezTo>
                    <a:pt x="298" y="417"/>
                    <a:pt x="299" y="419"/>
                    <a:pt x="290" y="426"/>
                  </a:cubicBezTo>
                  <a:cubicBezTo>
                    <a:pt x="284" y="431"/>
                    <a:pt x="273" y="441"/>
                    <a:pt x="273" y="426"/>
                  </a:cubicBezTo>
                  <a:cubicBezTo>
                    <a:pt x="268" y="425"/>
                    <a:pt x="262" y="426"/>
                    <a:pt x="258" y="427"/>
                  </a:cubicBezTo>
                  <a:cubicBezTo>
                    <a:pt x="255" y="427"/>
                    <a:pt x="254" y="431"/>
                    <a:pt x="251" y="432"/>
                  </a:cubicBezTo>
                  <a:cubicBezTo>
                    <a:pt x="249" y="433"/>
                    <a:pt x="245" y="430"/>
                    <a:pt x="243" y="431"/>
                  </a:cubicBezTo>
                  <a:cubicBezTo>
                    <a:pt x="239" y="432"/>
                    <a:pt x="234" y="434"/>
                    <a:pt x="231" y="439"/>
                  </a:cubicBezTo>
                  <a:cubicBezTo>
                    <a:pt x="228" y="443"/>
                    <a:pt x="230" y="449"/>
                    <a:pt x="228" y="453"/>
                  </a:cubicBezTo>
                  <a:cubicBezTo>
                    <a:pt x="221" y="460"/>
                    <a:pt x="208" y="461"/>
                    <a:pt x="200" y="467"/>
                  </a:cubicBezTo>
                  <a:cubicBezTo>
                    <a:pt x="194" y="471"/>
                    <a:pt x="187" y="477"/>
                    <a:pt x="182" y="483"/>
                  </a:cubicBezTo>
                  <a:cubicBezTo>
                    <a:pt x="175" y="490"/>
                    <a:pt x="168" y="499"/>
                    <a:pt x="168" y="508"/>
                  </a:cubicBezTo>
                  <a:cubicBezTo>
                    <a:pt x="168" y="517"/>
                    <a:pt x="176" y="524"/>
                    <a:pt x="175" y="533"/>
                  </a:cubicBezTo>
                  <a:cubicBezTo>
                    <a:pt x="174" y="540"/>
                    <a:pt x="170" y="540"/>
                    <a:pt x="166" y="545"/>
                  </a:cubicBezTo>
                  <a:cubicBezTo>
                    <a:pt x="161" y="551"/>
                    <a:pt x="162" y="556"/>
                    <a:pt x="158" y="562"/>
                  </a:cubicBezTo>
                  <a:cubicBezTo>
                    <a:pt x="155" y="568"/>
                    <a:pt x="149" y="570"/>
                    <a:pt x="148" y="578"/>
                  </a:cubicBezTo>
                  <a:cubicBezTo>
                    <a:pt x="148" y="581"/>
                    <a:pt x="150" y="584"/>
                    <a:pt x="152" y="586"/>
                  </a:cubicBezTo>
                  <a:cubicBezTo>
                    <a:pt x="152" y="586"/>
                    <a:pt x="153" y="586"/>
                    <a:pt x="153" y="586"/>
                  </a:cubicBezTo>
                  <a:cubicBezTo>
                    <a:pt x="155" y="588"/>
                    <a:pt x="156" y="590"/>
                    <a:pt x="157" y="592"/>
                  </a:cubicBezTo>
                  <a:cubicBezTo>
                    <a:pt x="157" y="592"/>
                    <a:pt x="157" y="593"/>
                    <a:pt x="157" y="593"/>
                  </a:cubicBezTo>
                  <a:cubicBezTo>
                    <a:pt x="159" y="596"/>
                    <a:pt x="161" y="608"/>
                    <a:pt x="162" y="610"/>
                  </a:cubicBezTo>
                  <a:cubicBezTo>
                    <a:pt x="170" y="618"/>
                    <a:pt x="192" y="600"/>
                    <a:pt x="202" y="598"/>
                  </a:cubicBezTo>
                  <a:cubicBezTo>
                    <a:pt x="204" y="613"/>
                    <a:pt x="194" y="615"/>
                    <a:pt x="190" y="626"/>
                  </a:cubicBezTo>
                  <a:cubicBezTo>
                    <a:pt x="186" y="636"/>
                    <a:pt x="194" y="639"/>
                    <a:pt x="186" y="651"/>
                  </a:cubicBezTo>
                  <a:cubicBezTo>
                    <a:pt x="182" y="658"/>
                    <a:pt x="170" y="673"/>
                    <a:pt x="181" y="682"/>
                  </a:cubicBezTo>
                  <a:cubicBezTo>
                    <a:pt x="192" y="691"/>
                    <a:pt x="200" y="671"/>
                    <a:pt x="206" y="665"/>
                  </a:cubicBezTo>
                  <a:cubicBezTo>
                    <a:pt x="206" y="666"/>
                    <a:pt x="208" y="668"/>
                    <a:pt x="209" y="671"/>
                  </a:cubicBezTo>
                  <a:cubicBezTo>
                    <a:pt x="226" y="674"/>
                    <a:pt x="219" y="679"/>
                    <a:pt x="223" y="691"/>
                  </a:cubicBezTo>
                  <a:cubicBezTo>
                    <a:pt x="231" y="711"/>
                    <a:pt x="232" y="689"/>
                    <a:pt x="238" y="684"/>
                  </a:cubicBezTo>
                  <a:cubicBezTo>
                    <a:pt x="246" y="678"/>
                    <a:pt x="247" y="689"/>
                    <a:pt x="258" y="690"/>
                  </a:cubicBezTo>
                  <a:cubicBezTo>
                    <a:pt x="268" y="690"/>
                    <a:pt x="278" y="680"/>
                    <a:pt x="290" y="682"/>
                  </a:cubicBezTo>
                  <a:cubicBezTo>
                    <a:pt x="277" y="694"/>
                    <a:pt x="257" y="706"/>
                    <a:pt x="250" y="721"/>
                  </a:cubicBezTo>
                  <a:cubicBezTo>
                    <a:pt x="243" y="738"/>
                    <a:pt x="232" y="754"/>
                    <a:pt x="215" y="763"/>
                  </a:cubicBezTo>
                  <a:cubicBezTo>
                    <a:pt x="211" y="766"/>
                    <a:pt x="205" y="766"/>
                    <a:pt x="201" y="769"/>
                  </a:cubicBezTo>
                  <a:cubicBezTo>
                    <a:pt x="196" y="772"/>
                    <a:pt x="196" y="779"/>
                    <a:pt x="191" y="782"/>
                  </a:cubicBezTo>
                  <a:cubicBezTo>
                    <a:pt x="184" y="786"/>
                    <a:pt x="173" y="784"/>
                    <a:pt x="165" y="789"/>
                  </a:cubicBezTo>
                  <a:cubicBezTo>
                    <a:pt x="156" y="795"/>
                    <a:pt x="146" y="807"/>
                    <a:pt x="136" y="809"/>
                  </a:cubicBezTo>
                  <a:cubicBezTo>
                    <a:pt x="133" y="810"/>
                    <a:pt x="127" y="807"/>
                    <a:pt x="123" y="807"/>
                  </a:cubicBezTo>
                  <a:cubicBezTo>
                    <a:pt x="118" y="808"/>
                    <a:pt x="113" y="811"/>
                    <a:pt x="108" y="813"/>
                  </a:cubicBezTo>
                  <a:cubicBezTo>
                    <a:pt x="99" y="818"/>
                    <a:pt x="89" y="823"/>
                    <a:pt x="81" y="828"/>
                  </a:cubicBezTo>
                  <a:cubicBezTo>
                    <a:pt x="70" y="835"/>
                    <a:pt x="67" y="833"/>
                    <a:pt x="55" y="836"/>
                  </a:cubicBezTo>
                  <a:cubicBezTo>
                    <a:pt x="45" y="838"/>
                    <a:pt x="35" y="842"/>
                    <a:pt x="25" y="845"/>
                  </a:cubicBezTo>
                  <a:cubicBezTo>
                    <a:pt x="18" y="847"/>
                    <a:pt x="0" y="853"/>
                    <a:pt x="10" y="864"/>
                  </a:cubicBezTo>
                  <a:cubicBezTo>
                    <a:pt x="14" y="868"/>
                    <a:pt x="37" y="866"/>
                    <a:pt x="43" y="864"/>
                  </a:cubicBezTo>
                  <a:cubicBezTo>
                    <a:pt x="46" y="862"/>
                    <a:pt x="48" y="855"/>
                    <a:pt x="52" y="853"/>
                  </a:cubicBezTo>
                  <a:cubicBezTo>
                    <a:pt x="57" y="852"/>
                    <a:pt x="60" y="857"/>
                    <a:pt x="64" y="857"/>
                  </a:cubicBezTo>
                  <a:cubicBezTo>
                    <a:pt x="78" y="857"/>
                    <a:pt x="84" y="847"/>
                    <a:pt x="95" y="842"/>
                  </a:cubicBezTo>
                  <a:cubicBezTo>
                    <a:pt x="105" y="837"/>
                    <a:pt x="117" y="839"/>
                    <a:pt x="127" y="834"/>
                  </a:cubicBezTo>
                  <a:cubicBezTo>
                    <a:pt x="139" y="829"/>
                    <a:pt x="145" y="828"/>
                    <a:pt x="158" y="825"/>
                  </a:cubicBezTo>
                  <a:cubicBezTo>
                    <a:pt x="171" y="823"/>
                    <a:pt x="172" y="817"/>
                    <a:pt x="179" y="809"/>
                  </a:cubicBezTo>
                  <a:cubicBezTo>
                    <a:pt x="189" y="799"/>
                    <a:pt x="195" y="805"/>
                    <a:pt x="207" y="799"/>
                  </a:cubicBezTo>
                  <a:cubicBezTo>
                    <a:pt x="217" y="795"/>
                    <a:pt x="221" y="788"/>
                    <a:pt x="233" y="785"/>
                  </a:cubicBezTo>
                  <a:cubicBezTo>
                    <a:pt x="248" y="782"/>
                    <a:pt x="248" y="782"/>
                    <a:pt x="257" y="770"/>
                  </a:cubicBezTo>
                  <a:cubicBezTo>
                    <a:pt x="263" y="763"/>
                    <a:pt x="270" y="758"/>
                    <a:pt x="278" y="753"/>
                  </a:cubicBezTo>
                  <a:cubicBezTo>
                    <a:pt x="286" y="747"/>
                    <a:pt x="296" y="745"/>
                    <a:pt x="305" y="741"/>
                  </a:cubicBezTo>
                  <a:cubicBezTo>
                    <a:pt x="316" y="737"/>
                    <a:pt x="325" y="731"/>
                    <a:pt x="336" y="728"/>
                  </a:cubicBezTo>
                  <a:cubicBezTo>
                    <a:pt x="346" y="725"/>
                    <a:pt x="358" y="722"/>
                    <a:pt x="362" y="710"/>
                  </a:cubicBezTo>
                  <a:cubicBezTo>
                    <a:pt x="367" y="696"/>
                    <a:pt x="353" y="700"/>
                    <a:pt x="354" y="689"/>
                  </a:cubicBezTo>
                  <a:cubicBezTo>
                    <a:pt x="355" y="679"/>
                    <a:pt x="370" y="671"/>
                    <a:pt x="377" y="668"/>
                  </a:cubicBezTo>
                  <a:cubicBezTo>
                    <a:pt x="389" y="662"/>
                    <a:pt x="398" y="656"/>
                    <a:pt x="409" y="649"/>
                  </a:cubicBezTo>
                  <a:cubicBezTo>
                    <a:pt x="420" y="643"/>
                    <a:pt x="427" y="635"/>
                    <a:pt x="436" y="625"/>
                  </a:cubicBezTo>
                  <a:cubicBezTo>
                    <a:pt x="442" y="618"/>
                    <a:pt x="460" y="589"/>
                    <a:pt x="471" y="604"/>
                  </a:cubicBezTo>
                  <a:cubicBezTo>
                    <a:pt x="481" y="619"/>
                    <a:pt x="439" y="640"/>
                    <a:pt x="430" y="647"/>
                  </a:cubicBezTo>
                  <a:cubicBezTo>
                    <a:pt x="421" y="654"/>
                    <a:pt x="422" y="663"/>
                    <a:pt x="417" y="672"/>
                  </a:cubicBezTo>
                  <a:cubicBezTo>
                    <a:pt x="412" y="681"/>
                    <a:pt x="399" y="689"/>
                    <a:pt x="400" y="699"/>
                  </a:cubicBezTo>
                  <a:cubicBezTo>
                    <a:pt x="407" y="692"/>
                    <a:pt x="415" y="696"/>
                    <a:pt x="423" y="694"/>
                  </a:cubicBezTo>
                  <a:cubicBezTo>
                    <a:pt x="428" y="694"/>
                    <a:pt x="431" y="690"/>
                    <a:pt x="436" y="689"/>
                  </a:cubicBezTo>
                  <a:cubicBezTo>
                    <a:pt x="440" y="688"/>
                    <a:pt x="446" y="690"/>
                    <a:pt x="449" y="689"/>
                  </a:cubicBezTo>
                  <a:cubicBezTo>
                    <a:pt x="458" y="685"/>
                    <a:pt x="462" y="677"/>
                    <a:pt x="473" y="678"/>
                  </a:cubicBezTo>
                  <a:cubicBezTo>
                    <a:pt x="482" y="679"/>
                    <a:pt x="487" y="684"/>
                    <a:pt x="497" y="683"/>
                  </a:cubicBezTo>
                  <a:cubicBezTo>
                    <a:pt x="505" y="683"/>
                    <a:pt x="518" y="681"/>
                    <a:pt x="522" y="673"/>
                  </a:cubicBezTo>
                  <a:cubicBezTo>
                    <a:pt x="531" y="655"/>
                    <a:pt x="512" y="668"/>
                    <a:pt x="507" y="660"/>
                  </a:cubicBezTo>
                  <a:cubicBezTo>
                    <a:pt x="505" y="658"/>
                    <a:pt x="517" y="640"/>
                    <a:pt x="519" y="637"/>
                  </a:cubicBezTo>
                  <a:cubicBezTo>
                    <a:pt x="525" y="630"/>
                    <a:pt x="535" y="625"/>
                    <a:pt x="544" y="629"/>
                  </a:cubicBezTo>
                  <a:cubicBezTo>
                    <a:pt x="540" y="653"/>
                    <a:pt x="555" y="645"/>
                    <a:pt x="565" y="660"/>
                  </a:cubicBezTo>
                  <a:cubicBezTo>
                    <a:pt x="568" y="666"/>
                    <a:pt x="566" y="675"/>
                    <a:pt x="571" y="681"/>
                  </a:cubicBezTo>
                  <a:cubicBezTo>
                    <a:pt x="577" y="688"/>
                    <a:pt x="584" y="689"/>
                    <a:pt x="592" y="690"/>
                  </a:cubicBezTo>
                  <a:cubicBezTo>
                    <a:pt x="599" y="691"/>
                    <a:pt x="608" y="691"/>
                    <a:pt x="614" y="695"/>
                  </a:cubicBezTo>
                  <a:cubicBezTo>
                    <a:pt x="618" y="699"/>
                    <a:pt x="619" y="705"/>
                    <a:pt x="623" y="710"/>
                  </a:cubicBezTo>
                  <a:cubicBezTo>
                    <a:pt x="633" y="719"/>
                    <a:pt x="645" y="719"/>
                    <a:pt x="656" y="718"/>
                  </a:cubicBezTo>
                  <a:cubicBezTo>
                    <a:pt x="957" y="220"/>
                    <a:pt x="957" y="220"/>
                    <a:pt x="957" y="220"/>
                  </a:cubicBezTo>
                  <a:cubicBezTo>
                    <a:pt x="955" y="219"/>
                    <a:pt x="952" y="218"/>
                    <a:pt x="948" y="215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402" name="Freeform 1218"/>
            <p:cNvSpPr>
              <a:spLocks noEditPoints="1"/>
            </p:cNvSpPr>
            <p:nvPr/>
          </p:nvSpPr>
          <p:spPr bwMode="auto">
            <a:xfrm>
              <a:off x="2129016" y="1641161"/>
              <a:ext cx="1301583" cy="1033079"/>
            </a:xfrm>
            <a:custGeom>
              <a:avLst/>
              <a:gdLst>
                <a:gd name="T0" fmla="*/ 1608 w 1682"/>
                <a:gd name="T1" fmla="*/ 933 h 1336"/>
                <a:gd name="T2" fmla="*/ 1585 w 1682"/>
                <a:gd name="T3" fmla="*/ 874 h 1336"/>
                <a:gd name="T4" fmla="*/ 1558 w 1682"/>
                <a:gd name="T5" fmla="*/ 753 h 1336"/>
                <a:gd name="T6" fmla="*/ 1415 w 1682"/>
                <a:gd name="T7" fmla="*/ 622 h 1336"/>
                <a:gd name="T8" fmla="*/ 1327 w 1682"/>
                <a:gd name="T9" fmla="*/ 668 h 1336"/>
                <a:gd name="T10" fmla="*/ 1308 w 1682"/>
                <a:gd name="T11" fmla="*/ 851 h 1336"/>
                <a:gd name="T12" fmla="*/ 1185 w 1682"/>
                <a:gd name="T13" fmla="*/ 1018 h 1336"/>
                <a:gd name="T14" fmla="*/ 1072 w 1682"/>
                <a:gd name="T15" fmla="*/ 837 h 1336"/>
                <a:gd name="T16" fmla="*/ 990 w 1682"/>
                <a:gd name="T17" fmla="*/ 734 h 1336"/>
                <a:gd name="T18" fmla="*/ 1041 w 1682"/>
                <a:gd name="T19" fmla="*/ 585 h 1336"/>
                <a:gd name="T20" fmla="*/ 1166 w 1682"/>
                <a:gd name="T21" fmla="*/ 510 h 1336"/>
                <a:gd name="T22" fmla="*/ 1208 w 1682"/>
                <a:gd name="T23" fmla="*/ 452 h 1336"/>
                <a:gd name="T24" fmla="*/ 1293 w 1682"/>
                <a:gd name="T25" fmla="*/ 407 h 1336"/>
                <a:gd name="T26" fmla="*/ 1379 w 1682"/>
                <a:gd name="T27" fmla="*/ 284 h 1336"/>
                <a:gd name="T28" fmla="*/ 1264 w 1682"/>
                <a:gd name="T29" fmla="*/ 360 h 1336"/>
                <a:gd name="T30" fmla="*/ 1234 w 1682"/>
                <a:gd name="T31" fmla="*/ 261 h 1336"/>
                <a:gd name="T32" fmla="*/ 1202 w 1682"/>
                <a:gd name="T33" fmla="*/ 268 h 1336"/>
                <a:gd name="T34" fmla="*/ 1126 w 1682"/>
                <a:gd name="T35" fmla="*/ 301 h 1336"/>
                <a:gd name="T36" fmla="*/ 1119 w 1682"/>
                <a:gd name="T37" fmla="*/ 271 h 1336"/>
                <a:gd name="T38" fmla="*/ 1062 w 1682"/>
                <a:gd name="T39" fmla="*/ 230 h 1336"/>
                <a:gd name="T40" fmla="*/ 976 w 1682"/>
                <a:gd name="T41" fmla="*/ 299 h 1336"/>
                <a:gd name="T42" fmla="*/ 865 w 1682"/>
                <a:gd name="T43" fmla="*/ 236 h 1336"/>
                <a:gd name="T44" fmla="*/ 842 w 1682"/>
                <a:gd name="T45" fmla="*/ 283 h 1336"/>
                <a:gd name="T46" fmla="*/ 724 w 1682"/>
                <a:gd name="T47" fmla="*/ 217 h 1336"/>
                <a:gd name="T48" fmla="*/ 676 w 1682"/>
                <a:gd name="T49" fmla="*/ 134 h 1336"/>
                <a:gd name="T50" fmla="*/ 619 w 1682"/>
                <a:gd name="T51" fmla="*/ 61 h 1336"/>
                <a:gd name="T52" fmla="*/ 523 w 1682"/>
                <a:gd name="T53" fmla="*/ 63 h 1336"/>
                <a:gd name="T54" fmla="*/ 401 w 1682"/>
                <a:gd name="T55" fmla="*/ 55 h 1336"/>
                <a:gd name="T56" fmla="*/ 20 w 1682"/>
                <a:gd name="T57" fmla="*/ 507 h 1336"/>
                <a:gd name="T58" fmla="*/ 56 w 1682"/>
                <a:gd name="T59" fmla="*/ 630 h 1336"/>
                <a:gd name="T60" fmla="*/ 103 w 1682"/>
                <a:gd name="T61" fmla="*/ 807 h 1336"/>
                <a:gd name="T62" fmla="*/ 185 w 1682"/>
                <a:gd name="T63" fmla="*/ 975 h 1336"/>
                <a:gd name="T64" fmla="*/ 551 w 1682"/>
                <a:gd name="T65" fmla="*/ 1075 h 1336"/>
                <a:gd name="T66" fmla="*/ 1019 w 1682"/>
                <a:gd name="T67" fmla="*/ 1119 h 1336"/>
                <a:gd name="T68" fmla="*/ 1067 w 1682"/>
                <a:gd name="T69" fmla="*/ 1207 h 1336"/>
                <a:gd name="T70" fmla="*/ 1145 w 1682"/>
                <a:gd name="T71" fmla="*/ 1224 h 1336"/>
                <a:gd name="T72" fmla="*/ 1132 w 1682"/>
                <a:gd name="T73" fmla="*/ 1333 h 1336"/>
                <a:gd name="T74" fmla="*/ 1196 w 1682"/>
                <a:gd name="T75" fmla="*/ 1304 h 1336"/>
                <a:gd name="T76" fmla="*/ 1335 w 1682"/>
                <a:gd name="T77" fmla="*/ 1255 h 1336"/>
                <a:gd name="T78" fmla="*/ 1451 w 1682"/>
                <a:gd name="T79" fmla="*/ 1213 h 1336"/>
                <a:gd name="T80" fmla="*/ 1478 w 1682"/>
                <a:gd name="T81" fmla="*/ 1280 h 1336"/>
                <a:gd name="T82" fmla="*/ 1528 w 1682"/>
                <a:gd name="T83" fmla="*/ 1214 h 1336"/>
                <a:gd name="T84" fmla="*/ 1412 w 1682"/>
                <a:gd name="T85" fmla="*/ 1137 h 1336"/>
                <a:gd name="T86" fmla="*/ 1610 w 1682"/>
                <a:gd name="T87" fmla="*/ 1069 h 1336"/>
                <a:gd name="T88" fmla="*/ 1672 w 1682"/>
                <a:gd name="T89" fmla="*/ 985 h 1336"/>
                <a:gd name="T90" fmla="*/ 613 w 1682"/>
                <a:gd name="T91" fmla="*/ 543 h 1336"/>
                <a:gd name="T92" fmla="*/ 621 w 1682"/>
                <a:gd name="T93" fmla="*/ 574 h 1336"/>
                <a:gd name="T94" fmla="*/ 623 w 1682"/>
                <a:gd name="T95" fmla="*/ 696 h 1336"/>
                <a:gd name="T96" fmla="*/ 669 w 1682"/>
                <a:gd name="T97" fmla="*/ 661 h 1336"/>
                <a:gd name="T98" fmla="*/ 829 w 1682"/>
                <a:gd name="T99" fmla="*/ 1053 h 1336"/>
                <a:gd name="T100" fmla="*/ 788 w 1682"/>
                <a:gd name="T101" fmla="*/ 958 h 1336"/>
                <a:gd name="T102" fmla="*/ 789 w 1682"/>
                <a:gd name="T103" fmla="*/ 911 h 1336"/>
                <a:gd name="T104" fmla="*/ 848 w 1682"/>
                <a:gd name="T105" fmla="*/ 912 h 1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682" h="1336">
                  <a:moveTo>
                    <a:pt x="1672" y="985"/>
                  </a:moveTo>
                  <a:cubicBezTo>
                    <a:pt x="1666" y="979"/>
                    <a:pt x="1646" y="984"/>
                    <a:pt x="1648" y="973"/>
                  </a:cubicBezTo>
                  <a:cubicBezTo>
                    <a:pt x="1655" y="971"/>
                    <a:pt x="1666" y="968"/>
                    <a:pt x="1665" y="959"/>
                  </a:cubicBezTo>
                  <a:cubicBezTo>
                    <a:pt x="1659" y="957"/>
                    <a:pt x="1654" y="958"/>
                    <a:pt x="1648" y="955"/>
                  </a:cubicBezTo>
                  <a:cubicBezTo>
                    <a:pt x="1644" y="953"/>
                    <a:pt x="1641" y="945"/>
                    <a:pt x="1638" y="942"/>
                  </a:cubicBezTo>
                  <a:cubicBezTo>
                    <a:pt x="1628" y="932"/>
                    <a:pt x="1621" y="934"/>
                    <a:pt x="1608" y="933"/>
                  </a:cubicBezTo>
                  <a:cubicBezTo>
                    <a:pt x="1607" y="933"/>
                    <a:pt x="1607" y="933"/>
                    <a:pt x="1607" y="932"/>
                  </a:cubicBezTo>
                  <a:cubicBezTo>
                    <a:pt x="1607" y="932"/>
                    <a:pt x="1611" y="920"/>
                    <a:pt x="1610" y="918"/>
                  </a:cubicBezTo>
                  <a:cubicBezTo>
                    <a:pt x="1608" y="911"/>
                    <a:pt x="1607" y="912"/>
                    <a:pt x="1603" y="908"/>
                  </a:cubicBezTo>
                  <a:cubicBezTo>
                    <a:pt x="1600" y="905"/>
                    <a:pt x="1593" y="904"/>
                    <a:pt x="1591" y="899"/>
                  </a:cubicBezTo>
                  <a:cubicBezTo>
                    <a:pt x="1588" y="892"/>
                    <a:pt x="1595" y="889"/>
                    <a:pt x="1594" y="884"/>
                  </a:cubicBezTo>
                  <a:cubicBezTo>
                    <a:pt x="1593" y="878"/>
                    <a:pt x="1587" y="879"/>
                    <a:pt x="1585" y="874"/>
                  </a:cubicBezTo>
                  <a:cubicBezTo>
                    <a:pt x="1582" y="868"/>
                    <a:pt x="1586" y="864"/>
                    <a:pt x="1588" y="859"/>
                  </a:cubicBezTo>
                  <a:cubicBezTo>
                    <a:pt x="1590" y="851"/>
                    <a:pt x="1599" y="840"/>
                    <a:pt x="1595" y="831"/>
                  </a:cubicBezTo>
                  <a:cubicBezTo>
                    <a:pt x="1593" y="826"/>
                    <a:pt x="1586" y="827"/>
                    <a:pt x="1583" y="821"/>
                  </a:cubicBezTo>
                  <a:cubicBezTo>
                    <a:pt x="1582" y="817"/>
                    <a:pt x="1584" y="810"/>
                    <a:pt x="1583" y="805"/>
                  </a:cubicBezTo>
                  <a:cubicBezTo>
                    <a:pt x="1582" y="797"/>
                    <a:pt x="1580" y="784"/>
                    <a:pt x="1575" y="776"/>
                  </a:cubicBezTo>
                  <a:cubicBezTo>
                    <a:pt x="1568" y="767"/>
                    <a:pt x="1560" y="765"/>
                    <a:pt x="1558" y="753"/>
                  </a:cubicBezTo>
                  <a:cubicBezTo>
                    <a:pt x="1556" y="743"/>
                    <a:pt x="1560" y="727"/>
                    <a:pt x="1545" y="725"/>
                  </a:cubicBezTo>
                  <a:cubicBezTo>
                    <a:pt x="1541" y="735"/>
                    <a:pt x="1512" y="764"/>
                    <a:pt x="1504" y="743"/>
                  </a:cubicBezTo>
                  <a:cubicBezTo>
                    <a:pt x="1482" y="741"/>
                    <a:pt x="1490" y="719"/>
                    <a:pt x="1483" y="703"/>
                  </a:cubicBezTo>
                  <a:cubicBezTo>
                    <a:pt x="1476" y="688"/>
                    <a:pt x="1467" y="673"/>
                    <a:pt x="1460" y="657"/>
                  </a:cubicBezTo>
                  <a:cubicBezTo>
                    <a:pt x="1456" y="647"/>
                    <a:pt x="1453" y="639"/>
                    <a:pt x="1445" y="630"/>
                  </a:cubicBezTo>
                  <a:cubicBezTo>
                    <a:pt x="1435" y="617"/>
                    <a:pt x="1430" y="621"/>
                    <a:pt x="1415" y="622"/>
                  </a:cubicBezTo>
                  <a:cubicBezTo>
                    <a:pt x="1401" y="624"/>
                    <a:pt x="1392" y="622"/>
                    <a:pt x="1380" y="615"/>
                  </a:cubicBezTo>
                  <a:cubicBezTo>
                    <a:pt x="1370" y="609"/>
                    <a:pt x="1363" y="604"/>
                    <a:pt x="1351" y="610"/>
                  </a:cubicBezTo>
                  <a:cubicBezTo>
                    <a:pt x="1340" y="616"/>
                    <a:pt x="1340" y="622"/>
                    <a:pt x="1340" y="630"/>
                  </a:cubicBezTo>
                  <a:cubicBezTo>
                    <a:pt x="1344" y="628"/>
                    <a:pt x="1347" y="628"/>
                    <a:pt x="1347" y="632"/>
                  </a:cubicBezTo>
                  <a:cubicBezTo>
                    <a:pt x="1346" y="645"/>
                    <a:pt x="1341" y="645"/>
                    <a:pt x="1336" y="650"/>
                  </a:cubicBezTo>
                  <a:cubicBezTo>
                    <a:pt x="1333" y="656"/>
                    <a:pt x="1328" y="661"/>
                    <a:pt x="1327" y="668"/>
                  </a:cubicBezTo>
                  <a:cubicBezTo>
                    <a:pt x="1323" y="679"/>
                    <a:pt x="1331" y="690"/>
                    <a:pt x="1331" y="701"/>
                  </a:cubicBezTo>
                  <a:cubicBezTo>
                    <a:pt x="1330" y="712"/>
                    <a:pt x="1324" y="720"/>
                    <a:pt x="1321" y="730"/>
                  </a:cubicBezTo>
                  <a:cubicBezTo>
                    <a:pt x="1315" y="734"/>
                    <a:pt x="1308" y="735"/>
                    <a:pt x="1301" y="739"/>
                  </a:cubicBezTo>
                  <a:cubicBezTo>
                    <a:pt x="1291" y="745"/>
                    <a:pt x="1291" y="747"/>
                    <a:pt x="1296" y="756"/>
                  </a:cubicBezTo>
                  <a:cubicBezTo>
                    <a:pt x="1303" y="771"/>
                    <a:pt x="1312" y="784"/>
                    <a:pt x="1316" y="801"/>
                  </a:cubicBezTo>
                  <a:cubicBezTo>
                    <a:pt x="1320" y="817"/>
                    <a:pt x="1314" y="835"/>
                    <a:pt x="1308" y="851"/>
                  </a:cubicBezTo>
                  <a:cubicBezTo>
                    <a:pt x="1301" y="870"/>
                    <a:pt x="1292" y="876"/>
                    <a:pt x="1276" y="886"/>
                  </a:cubicBezTo>
                  <a:cubicBezTo>
                    <a:pt x="1266" y="893"/>
                    <a:pt x="1257" y="903"/>
                    <a:pt x="1245" y="904"/>
                  </a:cubicBezTo>
                  <a:cubicBezTo>
                    <a:pt x="1231" y="905"/>
                    <a:pt x="1224" y="896"/>
                    <a:pt x="1224" y="915"/>
                  </a:cubicBezTo>
                  <a:cubicBezTo>
                    <a:pt x="1224" y="926"/>
                    <a:pt x="1229" y="935"/>
                    <a:pt x="1230" y="946"/>
                  </a:cubicBezTo>
                  <a:cubicBezTo>
                    <a:pt x="1232" y="960"/>
                    <a:pt x="1228" y="968"/>
                    <a:pt x="1223" y="980"/>
                  </a:cubicBezTo>
                  <a:cubicBezTo>
                    <a:pt x="1217" y="995"/>
                    <a:pt x="1202" y="1021"/>
                    <a:pt x="1185" y="1018"/>
                  </a:cubicBezTo>
                  <a:cubicBezTo>
                    <a:pt x="1163" y="1014"/>
                    <a:pt x="1168" y="976"/>
                    <a:pt x="1148" y="974"/>
                  </a:cubicBezTo>
                  <a:cubicBezTo>
                    <a:pt x="1146" y="964"/>
                    <a:pt x="1154" y="948"/>
                    <a:pt x="1156" y="938"/>
                  </a:cubicBezTo>
                  <a:cubicBezTo>
                    <a:pt x="1159" y="922"/>
                    <a:pt x="1167" y="917"/>
                    <a:pt x="1173" y="904"/>
                  </a:cubicBezTo>
                  <a:cubicBezTo>
                    <a:pt x="1187" y="877"/>
                    <a:pt x="1142" y="880"/>
                    <a:pt x="1127" y="875"/>
                  </a:cubicBezTo>
                  <a:cubicBezTo>
                    <a:pt x="1116" y="871"/>
                    <a:pt x="1108" y="863"/>
                    <a:pt x="1098" y="857"/>
                  </a:cubicBezTo>
                  <a:cubicBezTo>
                    <a:pt x="1087" y="851"/>
                    <a:pt x="1078" y="849"/>
                    <a:pt x="1072" y="837"/>
                  </a:cubicBezTo>
                  <a:cubicBezTo>
                    <a:pt x="1065" y="827"/>
                    <a:pt x="1063" y="816"/>
                    <a:pt x="1051" y="810"/>
                  </a:cubicBezTo>
                  <a:cubicBezTo>
                    <a:pt x="1042" y="805"/>
                    <a:pt x="1029" y="803"/>
                    <a:pt x="1018" y="800"/>
                  </a:cubicBezTo>
                  <a:cubicBezTo>
                    <a:pt x="1008" y="797"/>
                    <a:pt x="995" y="798"/>
                    <a:pt x="991" y="791"/>
                  </a:cubicBezTo>
                  <a:cubicBezTo>
                    <a:pt x="990" y="789"/>
                    <a:pt x="990" y="780"/>
                    <a:pt x="989" y="778"/>
                  </a:cubicBezTo>
                  <a:cubicBezTo>
                    <a:pt x="988" y="773"/>
                    <a:pt x="985" y="771"/>
                    <a:pt x="984" y="765"/>
                  </a:cubicBezTo>
                  <a:cubicBezTo>
                    <a:pt x="983" y="754"/>
                    <a:pt x="990" y="745"/>
                    <a:pt x="990" y="734"/>
                  </a:cubicBezTo>
                  <a:cubicBezTo>
                    <a:pt x="989" y="720"/>
                    <a:pt x="979" y="722"/>
                    <a:pt x="969" y="714"/>
                  </a:cubicBezTo>
                  <a:cubicBezTo>
                    <a:pt x="957" y="706"/>
                    <a:pt x="953" y="701"/>
                    <a:pt x="960" y="689"/>
                  </a:cubicBezTo>
                  <a:cubicBezTo>
                    <a:pt x="967" y="678"/>
                    <a:pt x="973" y="672"/>
                    <a:pt x="977" y="661"/>
                  </a:cubicBezTo>
                  <a:cubicBezTo>
                    <a:pt x="982" y="648"/>
                    <a:pt x="990" y="643"/>
                    <a:pt x="998" y="633"/>
                  </a:cubicBezTo>
                  <a:cubicBezTo>
                    <a:pt x="1005" y="623"/>
                    <a:pt x="1005" y="612"/>
                    <a:pt x="1014" y="603"/>
                  </a:cubicBezTo>
                  <a:cubicBezTo>
                    <a:pt x="1022" y="595"/>
                    <a:pt x="1031" y="592"/>
                    <a:pt x="1041" y="585"/>
                  </a:cubicBezTo>
                  <a:cubicBezTo>
                    <a:pt x="1051" y="578"/>
                    <a:pt x="1057" y="569"/>
                    <a:pt x="1067" y="563"/>
                  </a:cubicBezTo>
                  <a:cubicBezTo>
                    <a:pt x="1075" y="559"/>
                    <a:pt x="1094" y="555"/>
                    <a:pt x="1099" y="548"/>
                  </a:cubicBezTo>
                  <a:cubicBezTo>
                    <a:pt x="1109" y="537"/>
                    <a:pt x="1093" y="535"/>
                    <a:pt x="1094" y="522"/>
                  </a:cubicBezTo>
                  <a:cubicBezTo>
                    <a:pt x="1103" y="531"/>
                    <a:pt x="1125" y="518"/>
                    <a:pt x="1133" y="513"/>
                  </a:cubicBezTo>
                  <a:cubicBezTo>
                    <a:pt x="1141" y="508"/>
                    <a:pt x="1141" y="505"/>
                    <a:pt x="1150" y="506"/>
                  </a:cubicBezTo>
                  <a:cubicBezTo>
                    <a:pt x="1157" y="507"/>
                    <a:pt x="1159" y="511"/>
                    <a:pt x="1166" y="510"/>
                  </a:cubicBezTo>
                  <a:cubicBezTo>
                    <a:pt x="1182" y="508"/>
                    <a:pt x="1191" y="491"/>
                    <a:pt x="1202" y="482"/>
                  </a:cubicBezTo>
                  <a:cubicBezTo>
                    <a:pt x="1218" y="470"/>
                    <a:pt x="1212" y="466"/>
                    <a:pt x="1197" y="456"/>
                  </a:cubicBezTo>
                  <a:cubicBezTo>
                    <a:pt x="1188" y="451"/>
                    <a:pt x="1174" y="446"/>
                    <a:pt x="1170" y="436"/>
                  </a:cubicBezTo>
                  <a:cubicBezTo>
                    <a:pt x="1168" y="432"/>
                    <a:pt x="1166" y="423"/>
                    <a:pt x="1173" y="421"/>
                  </a:cubicBezTo>
                  <a:cubicBezTo>
                    <a:pt x="1179" y="418"/>
                    <a:pt x="1181" y="425"/>
                    <a:pt x="1185" y="429"/>
                  </a:cubicBezTo>
                  <a:cubicBezTo>
                    <a:pt x="1193" y="437"/>
                    <a:pt x="1195" y="453"/>
                    <a:pt x="1208" y="452"/>
                  </a:cubicBezTo>
                  <a:cubicBezTo>
                    <a:pt x="1215" y="452"/>
                    <a:pt x="1228" y="444"/>
                    <a:pt x="1236" y="442"/>
                  </a:cubicBezTo>
                  <a:cubicBezTo>
                    <a:pt x="1241" y="440"/>
                    <a:pt x="1248" y="440"/>
                    <a:pt x="1251" y="434"/>
                  </a:cubicBezTo>
                  <a:cubicBezTo>
                    <a:pt x="1254" y="426"/>
                    <a:pt x="1246" y="427"/>
                    <a:pt x="1245" y="420"/>
                  </a:cubicBezTo>
                  <a:cubicBezTo>
                    <a:pt x="1242" y="406"/>
                    <a:pt x="1253" y="406"/>
                    <a:pt x="1259" y="415"/>
                  </a:cubicBezTo>
                  <a:cubicBezTo>
                    <a:pt x="1266" y="423"/>
                    <a:pt x="1262" y="437"/>
                    <a:pt x="1278" y="434"/>
                  </a:cubicBezTo>
                  <a:cubicBezTo>
                    <a:pt x="1292" y="431"/>
                    <a:pt x="1284" y="417"/>
                    <a:pt x="1293" y="407"/>
                  </a:cubicBezTo>
                  <a:cubicBezTo>
                    <a:pt x="1302" y="419"/>
                    <a:pt x="1311" y="420"/>
                    <a:pt x="1327" y="419"/>
                  </a:cubicBezTo>
                  <a:cubicBezTo>
                    <a:pt x="1341" y="417"/>
                    <a:pt x="1359" y="404"/>
                    <a:pt x="1363" y="387"/>
                  </a:cubicBezTo>
                  <a:cubicBezTo>
                    <a:pt x="1365" y="374"/>
                    <a:pt x="1360" y="355"/>
                    <a:pt x="1367" y="344"/>
                  </a:cubicBezTo>
                  <a:cubicBezTo>
                    <a:pt x="1373" y="333"/>
                    <a:pt x="1392" y="329"/>
                    <a:pt x="1373" y="315"/>
                  </a:cubicBezTo>
                  <a:cubicBezTo>
                    <a:pt x="1379" y="309"/>
                    <a:pt x="1394" y="307"/>
                    <a:pt x="1398" y="299"/>
                  </a:cubicBezTo>
                  <a:cubicBezTo>
                    <a:pt x="1404" y="284"/>
                    <a:pt x="1387" y="289"/>
                    <a:pt x="1379" y="284"/>
                  </a:cubicBezTo>
                  <a:cubicBezTo>
                    <a:pt x="1405" y="269"/>
                    <a:pt x="1348" y="264"/>
                    <a:pt x="1345" y="258"/>
                  </a:cubicBezTo>
                  <a:cubicBezTo>
                    <a:pt x="1333" y="264"/>
                    <a:pt x="1328" y="267"/>
                    <a:pt x="1325" y="280"/>
                  </a:cubicBezTo>
                  <a:cubicBezTo>
                    <a:pt x="1323" y="292"/>
                    <a:pt x="1323" y="295"/>
                    <a:pt x="1316" y="303"/>
                  </a:cubicBezTo>
                  <a:cubicBezTo>
                    <a:pt x="1310" y="310"/>
                    <a:pt x="1284" y="342"/>
                    <a:pt x="1275" y="344"/>
                  </a:cubicBezTo>
                  <a:cubicBezTo>
                    <a:pt x="1276" y="339"/>
                    <a:pt x="1275" y="337"/>
                    <a:pt x="1274" y="332"/>
                  </a:cubicBezTo>
                  <a:cubicBezTo>
                    <a:pt x="1265" y="339"/>
                    <a:pt x="1258" y="348"/>
                    <a:pt x="1264" y="360"/>
                  </a:cubicBezTo>
                  <a:cubicBezTo>
                    <a:pt x="1250" y="363"/>
                    <a:pt x="1236" y="368"/>
                    <a:pt x="1234" y="348"/>
                  </a:cubicBezTo>
                  <a:cubicBezTo>
                    <a:pt x="1232" y="339"/>
                    <a:pt x="1237" y="332"/>
                    <a:pt x="1243" y="325"/>
                  </a:cubicBezTo>
                  <a:cubicBezTo>
                    <a:pt x="1254" y="312"/>
                    <a:pt x="1276" y="301"/>
                    <a:pt x="1274" y="280"/>
                  </a:cubicBezTo>
                  <a:cubicBezTo>
                    <a:pt x="1271" y="249"/>
                    <a:pt x="1248" y="264"/>
                    <a:pt x="1240" y="281"/>
                  </a:cubicBezTo>
                  <a:cubicBezTo>
                    <a:pt x="1237" y="289"/>
                    <a:pt x="1229" y="323"/>
                    <a:pt x="1215" y="316"/>
                  </a:cubicBezTo>
                  <a:cubicBezTo>
                    <a:pt x="1201" y="309"/>
                    <a:pt x="1231" y="272"/>
                    <a:pt x="1234" y="261"/>
                  </a:cubicBezTo>
                  <a:cubicBezTo>
                    <a:pt x="1236" y="255"/>
                    <a:pt x="1234" y="246"/>
                    <a:pt x="1229" y="241"/>
                  </a:cubicBezTo>
                  <a:cubicBezTo>
                    <a:pt x="1220" y="243"/>
                    <a:pt x="1220" y="253"/>
                    <a:pt x="1218" y="261"/>
                  </a:cubicBezTo>
                  <a:cubicBezTo>
                    <a:pt x="1226" y="260"/>
                    <a:pt x="1226" y="265"/>
                    <a:pt x="1223" y="269"/>
                  </a:cubicBezTo>
                  <a:cubicBezTo>
                    <a:pt x="1222" y="272"/>
                    <a:pt x="1214" y="273"/>
                    <a:pt x="1211" y="275"/>
                  </a:cubicBezTo>
                  <a:cubicBezTo>
                    <a:pt x="1208" y="277"/>
                    <a:pt x="1204" y="283"/>
                    <a:pt x="1200" y="280"/>
                  </a:cubicBezTo>
                  <a:cubicBezTo>
                    <a:pt x="1196" y="276"/>
                    <a:pt x="1203" y="270"/>
                    <a:pt x="1202" y="268"/>
                  </a:cubicBezTo>
                  <a:cubicBezTo>
                    <a:pt x="1202" y="267"/>
                    <a:pt x="1202" y="267"/>
                    <a:pt x="1201" y="266"/>
                  </a:cubicBezTo>
                  <a:cubicBezTo>
                    <a:pt x="1200" y="267"/>
                    <a:pt x="1199" y="267"/>
                    <a:pt x="1198" y="268"/>
                  </a:cubicBezTo>
                  <a:cubicBezTo>
                    <a:pt x="1185" y="273"/>
                    <a:pt x="1175" y="261"/>
                    <a:pt x="1165" y="258"/>
                  </a:cubicBezTo>
                  <a:cubicBezTo>
                    <a:pt x="1156" y="255"/>
                    <a:pt x="1138" y="258"/>
                    <a:pt x="1145" y="272"/>
                  </a:cubicBezTo>
                  <a:cubicBezTo>
                    <a:pt x="1155" y="269"/>
                    <a:pt x="1168" y="272"/>
                    <a:pt x="1161" y="285"/>
                  </a:cubicBezTo>
                  <a:cubicBezTo>
                    <a:pt x="1147" y="285"/>
                    <a:pt x="1139" y="298"/>
                    <a:pt x="1126" y="301"/>
                  </a:cubicBezTo>
                  <a:cubicBezTo>
                    <a:pt x="1116" y="304"/>
                    <a:pt x="1101" y="302"/>
                    <a:pt x="1095" y="315"/>
                  </a:cubicBezTo>
                  <a:cubicBezTo>
                    <a:pt x="1093" y="319"/>
                    <a:pt x="1095" y="353"/>
                    <a:pt x="1079" y="337"/>
                  </a:cubicBezTo>
                  <a:cubicBezTo>
                    <a:pt x="1069" y="327"/>
                    <a:pt x="1085" y="317"/>
                    <a:pt x="1090" y="309"/>
                  </a:cubicBezTo>
                  <a:cubicBezTo>
                    <a:pt x="1099" y="295"/>
                    <a:pt x="1093" y="298"/>
                    <a:pt x="1085" y="288"/>
                  </a:cubicBezTo>
                  <a:cubicBezTo>
                    <a:pt x="1076" y="277"/>
                    <a:pt x="1074" y="267"/>
                    <a:pt x="1089" y="270"/>
                  </a:cubicBezTo>
                  <a:cubicBezTo>
                    <a:pt x="1096" y="272"/>
                    <a:pt x="1113" y="283"/>
                    <a:pt x="1119" y="271"/>
                  </a:cubicBezTo>
                  <a:cubicBezTo>
                    <a:pt x="1124" y="262"/>
                    <a:pt x="1114" y="265"/>
                    <a:pt x="1114" y="259"/>
                  </a:cubicBezTo>
                  <a:cubicBezTo>
                    <a:pt x="1114" y="253"/>
                    <a:pt x="1118" y="251"/>
                    <a:pt x="1119" y="246"/>
                  </a:cubicBezTo>
                  <a:cubicBezTo>
                    <a:pt x="1121" y="234"/>
                    <a:pt x="1110" y="233"/>
                    <a:pt x="1107" y="222"/>
                  </a:cubicBezTo>
                  <a:cubicBezTo>
                    <a:pt x="1105" y="213"/>
                    <a:pt x="1112" y="195"/>
                    <a:pt x="1094" y="200"/>
                  </a:cubicBezTo>
                  <a:cubicBezTo>
                    <a:pt x="1082" y="203"/>
                    <a:pt x="1084" y="219"/>
                    <a:pt x="1074" y="225"/>
                  </a:cubicBezTo>
                  <a:cubicBezTo>
                    <a:pt x="1069" y="228"/>
                    <a:pt x="1067" y="226"/>
                    <a:pt x="1062" y="230"/>
                  </a:cubicBezTo>
                  <a:cubicBezTo>
                    <a:pt x="1058" y="234"/>
                    <a:pt x="1066" y="240"/>
                    <a:pt x="1056" y="240"/>
                  </a:cubicBezTo>
                  <a:cubicBezTo>
                    <a:pt x="1058" y="253"/>
                    <a:pt x="1069" y="250"/>
                    <a:pt x="1073" y="260"/>
                  </a:cubicBezTo>
                  <a:cubicBezTo>
                    <a:pt x="1079" y="276"/>
                    <a:pt x="1060" y="270"/>
                    <a:pt x="1053" y="273"/>
                  </a:cubicBezTo>
                  <a:cubicBezTo>
                    <a:pt x="1024" y="285"/>
                    <a:pt x="1074" y="297"/>
                    <a:pt x="1062" y="315"/>
                  </a:cubicBezTo>
                  <a:cubicBezTo>
                    <a:pt x="1043" y="309"/>
                    <a:pt x="1025" y="302"/>
                    <a:pt x="1006" y="301"/>
                  </a:cubicBezTo>
                  <a:cubicBezTo>
                    <a:pt x="998" y="301"/>
                    <a:pt x="984" y="302"/>
                    <a:pt x="976" y="299"/>
                  </a:cubicBezTo>
                  <a:cubicBezTo>
                    <a:pt x="968" y="295"/>
                    <a:pt x="962" y="286"/>
                    <a:pt x="956" y="281"/>
                  </a:cubicBezTo>
                  <a:cubicBezTo>
                    <a:pt x="948" y="274"/>
                    <a:pt x="942" y="268"/>
                    <a:pt x="935" y="261"/>
                  </a:cubicBezTo>
                  <a:cubicBezTo>
                    <a:pt x="925" y="250"/>
                    <a:pt x="918" y="246"/>
                    <a:pt x="904" y="242"/>
                  </a:cubicBezTo>
                  <a:cubicBezTo>
                    <a:pt x="905" y="240"/>
                    <a:pt x="913" y="235"/>
                    <a:pt x="919" y="230"/>
                  </a:cubicBezTo>
                  <a:cubicBezTo>
                    <a:pt x="907" y="235"/>
                    <a:pt x="891" y="238"/>
                    <a:pt x="881" y="238"/>
                  </a:cubicBezTo>
                  <a:cubicBezTo>
                    <a:pt x="876" y="238"/>
                    <a:pt x="871" y="237"/>
                    <a:pt x="865" y="236"/>
                  </a:cubicBezTo>
                  <a:cubicBezTo>
                    <a:pt x="863" y="239"/>
                    <a:pt x="863" y="242"/>
                    <a:pt x="870" y="245"/>
                  </a:cubicBezTo>
                  <a:cubicBezTo>
                    <a:pt x="882" y="251"/>
                    <a:pt x="896" y="239"/>
                    <a:pt x="906" y="244"/>
                  </a:cubicBezTo>
                  <a:cubicBezTo>
                    <a:pt x="902" y="257"/>
                    <a:pt x="886" y="255"/>
                    <a:pt x="878" y="257"/>
                  </a:cubicBezTo>
                  <a:cubicBezTo>
                    <a:pt x="863" y="262"/>
                    <a:pt x="860" y="273"/>
                    <a:pt x="859" y="287"/>
                  </a:cubicBezTo>
                  <a:cubicBezTo>
                    <a:pt x="858" y="297"/>
                    <a:pt x="846" y="322"/>
                    <a:pt x="841" y="300"/>
                  </a:cubicBezTo>
                  <a:cubicBezTo>
                    <a:pt x="840" y="292"/>
                    <a:pt x="846" y="291"/>
                    <a:pt x="842" y="283"/>
                  </a:cubicBezTo>
                  <a:cubicBezTo>
                    <a:pt x="840" y="279"/>
                    <a:pt x="834" y="277"/>
                    <a:pt x="832" y="274"/>
                  </a:cubicBezTo>
                  <a:cubicBezTo>
                    <a:pt x="827" y="265"/>
                    <a:pt x="830" y="254"/>
                    <a:pt x="823" y="247"/>
                  </a:cubicBezTo>
                  <a:cubicBezTo>
                    <a:pt x="812" y="237"/>
                    <a:pt x="802" y="248"/>
                    <a:pt x="791" y="248"/>
                  </a:cubicBezTo>
                  <a:cubicBezTo>
                    <a:pt x="778" y="248"/>
                    <a:pt x="772" y="245"/>
                    <a:pt x="759" y="247"/>
                  </a:cubicBezTo>
                  <a:cubicBezTo>
                    <a:pt x="747" y="250"/>
                    <a:pt x="740" y="244"/>
                    <a:pt x="729" y="237"/>
                  </a:cubicBezTo>
                  <a:cubicBezTo>
                    <a:pt x="719" y="231"/>
                    <a:pt x="713" y="227"/>
                    <a:pt x="724" y="217"/>
                  </a:cubicBezTo>
                  <a:cubicBezTo>
                    <a:pt x="733" y="209"/>
                    <a:pt x="745" y="215"/>
                    <a:pt x="756" y="210"/>
                  </a:cubicBezTo>
                  <a:cubicBezTo>
                    <a:pt x="767" y="205"/>
                    <a:pt x="767" y="193"/>
                    <a:pt x="761" y="184"/>
                  </a:cubicBezTo>
                  <a:cubicBezTo>
                    <a:pt x="758" y="181"/>
                    <a:pt x="741" y="166"/>
                    <a:pt x="737" y="165"/>
                  </a:cubicBezTo>
                  <a:cubicBezTo>
                    <a:pt x="726" y="162"/>
                    <a:pt x="714" y="176"/>
                    <a:pt x="705" y="164"/>
                  </a:cubicBezTo>
                  <a:cubicBezTo>
                    <a:pt x="698" y="155"/>
                    <a:pt x="704" y="144"/>
                    <a:pt x="690" y="137"/>
                  </a:cubicBezTo>
                  <a:cubicBezTo>
                    <a:pt x="686" y="135"/>
                    <a:pt x="680" y="137"/>
                    <a:pt x="676" y="134"/>
                  </a:cubicBezTo>
                  <a:cubicBezTo>
                    <a:pt x="671" y="131"/>
                    <a:pt x="673" y="125"/>
                    <a:pt x="670" y="121"/>
                  </a:cubicBezTo>
                  <a:cubicBezTo>
                    <a:pt x="666" y="114"/>
                    <a:pt x="656" y="99"/>
                    <a:pt x="649" y="95"/>
                  </a:cubicBezTo>
                  <a:cubicBezTo>
                    <a:pt x="635" y="86"/>
                    <a:pt x="630" y="95"/>
                    <a:pt x="621" y="103"/>
                  </a:cubicBezTo>
                  <a:cubicBezTo>
                    <a:pt x="617" y="107"/>
                    <a:pt x="600" y="117"/>
                    <a:pt x="594" y="107"/>
                  </a:cubicBezTo>
                  <a:cubicBezTo>
                    <a:pt x="593" y="105"/>
                    <a:pt x="603" y="91"/>
                    <a:pt x="607" y="87"/>
                  </a:cubicBezTo>
                  <a:cubicBezTo>
                    <a:pt x="615" y="77"/>
                    <a:pt x="624" y="77"/>
                    <a:pt x="619" y="61"/>
                  </a:cubicBezTo>
                  <a:cubicBezTo>
                    <a:pt x="618" y="62"/>
                    <a:pt x="618" y="63"/>
                    <a:pt x="617" y="65"/>
                  </a:cubicBezTo>
                  <a:cubicBezTo>
                    <a:pt x="607" y="52"/>
                    <a:pt x="596" y="76"/>
                    <a:pt x="590" y="83"/>
                  </a:cubicBezTo>
                  <a:cubicBezTo>
                    <a:pt x="582" y="91"/>
                    <a:pt x="570" y="101"/>
                    <a:pt x="564" y="91"/>
                  </a:cubicBezTo>
                  <a:cubicBezTo>
                    <a:pt x="556" y="78"/>
                    <a:pt x="573" y="57"/>
                    <a:pt x="573" y="44"/>
                  </a:cubicBezTo>
                  <a:cubicBezTo>
                    <a:pt x="573" y="23"/>
                    <a:pt x="558" y="0"/>
                    <a:pt x="553" y="31"/>
                  </a:cubicBezTo>
                  <a:cubicBezTo>
                    <a:pt x="550" y="49"/>
                    <a:pt x="542" y="57"/>
                    <a:pt x="523" y="63"/>
                  </a:cubicBezTo>
                  <a:cubicBezTo>
                    <a:pt x="510" y="67"/>
                    <a:pt x="488" y="69"/>
                    <a:pt x="474" y="68"/>
                  </a:cubicBezTo>
                  <a:cubicBezTo>
                    <a:pt x="479" y="52"/>
                    <a:pt x="523" y="58"/>
                    <a:pt x="519" y="41"/>
                  </a:cubicBezTo>
                  <a:cubicBezTo>
                    <a:pt x="509" y="41"/>
                    <a:pt x="501" y="35"/>
                    <a:pt x="490" y="38"/>
                  </a:cubicBezTo>
                  <a:cubicBezTo>
                    <a:pt x="480" y="41"/>
                    <a:pt x="471" y="51"/>
                    <a:pt x="461" y="53"/>
                  </a:cubicBezTo>
                  <a:cubicBezTo>
                    <a:pt x="450" y="55"/>
                    <a:pt x="444" y="47"/>
                    <a:pt x="434" y="46"/>
                  </a:cubicBezTo>
                  <a:cubicBezTo>
                    <a:pt x="421" y="45"/>
                    <a:pt x="413" y="56"/>
                    <a:pt x="401" y="55"/>
                  </a:cubicBezTo>
                  <a:cubicBezTo>
                    <a:pt x="397" y="55"/>
                    <a:pt x="395" y="50"/>
                    <a:pt x="391" y="50"/>
                  </a:cubicBezTo>
                  <a:cubicBezTo>
                    <a:pt x="389" y="50"/>
                    <a:pt x="380" y="53"/>
                    <a:pt x="377" y="54"/>
                  </a:cubicBezTo>
                  <a:cubicBezTo>
                    <a:pt x="371" y="57"/>
                    <a:pt x="363" y="68"/>
                    <a:pt x="356" y="69"/>
                  </a:cubicBezTo>
                  <a:cubicBezTo>
                    <a:pt x="336" y="71"/>
                    <a:pt x="333" y="39"/>
                    <a:pt x="332" y="26"/>
                  </a:cubicBezTo>
                  <a:cubicBezTo>
                    <a:pt x="331" y="12"/>
                    <a:pt x="328" y="11"/>
                    <a:pt x="321" y="9"/>
                  </a:cubicBezTo>
                  <a:cubicBezTo>
                    <a:pt x="20" y="507"/>
                    <a:pt x="20" y="507"/>
                    <a:pt x="20" y="507"/>
                  </a:cubicBezTo>
                  <a:cubicBezTo>
                    <a:pt x="23" y="507"/>
                    <a:pt x="26" y="506"/>
                    <a:pt x="28" y="506"/>
                  </a:cubicBezTo>
                  <a:cubicBezTo>
                    <a:pt x="0" y="520"/>
                    <a:pt x="35" y="531"/>
                    <a:pt x="39" y="547"/>
                  </a:cubicBezTo>
                  <a:cubicBezTo>
                    <a:pt x="42" y="558"/>
                    <a:pt x="34" y="564"/>
                    <a:pt x="41" y="575"/>
                  </a:cubicBezTo>
                  <a:cubicBezTo>
                    <a:pt x="46" y="583"/>
                    <a:pt x="52" y="589"/>
                    <a:pt x="55" y="599"/>
                  </a:cubicBezTo>
                  <a:cubicBezTo>
                    <a:pt x="57" y="603"/>
                    <a:pt x="60" y="611"/>
                    <a:pt x="60" y="615"/>
                  </a:cubicBezTo>
                  <a:cubicBezTo>
                    <a:pt x="61" y="622"/>
                    <a:pt x="57" y="624"/>
                    <a:pt x="56" y="630"/>
                  </a:cubicBezTo>
                  <a:cubicBezTo>
                    <a:pt x="55" y="641"/>
                    <a:pt x="60" y="649"/>
                    <a:pt x="63" y="660"/>
                  </a:cubicBezTo>
                  <a:cubicBezTo>
                    <a:pt x="67" y="675"/>
                    <a:pt x="52" y="703"/>
                    <a:pt x="74" y="709"/>
                  </a:cubicBezTo>
                  <a:cubicBezTo>
                    <a:pt x="72" y="724"/>
                    <a:pt x="53" y="749"/>
                    <a:pt x="64" y="764"/>
                  </a:cubicBezTo>
                  <a:cubicBezTo>
                    <a:pt x="72" y="775"/>
                    <a:pt x="96" y="748"/>
                    <a:pt x="110" y="749"/>
                  </a:cubicBezTo>
                  <a:cubicBezTo>
                    <a:pt x="125" y="750"/>
                    <a:pt x="127" y="780"/>
                    <a:pt x="121" y="789"/>
                  </a:cubicBezTo>
                  <a:cubicBezTo>
                    <a:pt x="116" y="797"/>
                    <a:pt x="105" y="797"/>
                    <a:pt x="103" y="807"/>
                  </a:cubicBezTo>
                  <a:cubicBezTo>
                    <a:pt x="102" y="816"/>
                    <a:pt x="110" y="819"/>
                    <a:pt x="115" y="824"/>
                  </a:cubicBezTo>
                  <a:cubicBezTo>
                    <a:pt x="126" y="834"/>
                    <a:pt x="123" y="838"/>
                    <a:pt x="125" y="852"/>
                  </a:cubicBezTo>
                  <a:cubicBezTo>
                    <a:pt x="127" y="865"/>
                    <a:pt x="139" y="866"/>
                    <a:pt x="141" y="876"/>
                  </a:cubicBezTo>
                  <a:cubicBezTo>
                    <a:pt x="143" y="884"/>
                    <a:pt x="131" y="894"/>
                    <a:pt x="130" y="902"/>
                  </a:cubicBezTo>
                  <a:cubicBezTo>
                    <a:pt x="129" y="913"/>
                    <a:pt x="140" y="922"/>
                    <a:pt x="145" y="931"/>
                  </a:cubicBezTo>
                  <a:cubicBezTo>
                    <a:pt x="155" y="950"/>
                    <a:pt x="176" y="955"/>
                    <a:pt x="185" y="975"/>
                  </a:cubicBezTo>
                  <a:cubicBezTo>
                    <a:pt x="189" y="984"/>
                    <a:pt x="192" y="991"/>
                    <a:pt x="197" y="1000"/>
                  </a:cubicBezTo>
                  <a:cubicBezTo>
                    <a:pt x="201" y="1008"/>
                    <a:pt x="204" y="1016"/>
                    <a:pt x="204" y="1024"/>
                  </a:cubicBezTo>
                  <a:cubicBezTo>
                    <a:pt x="215" y="1032"/>
                    <a:pt x="234" y="1035"/>
                    <a:pt x="245" y="1039"/>
                  </a:cubicBezTo>
                  <a:cubicBezTo>
                    <a:pt x="264" y="1044"/>
                    <a:pt x="289" y="1041"/>
                    <a:pt x="309" y="1042"/>
                  </a:cubicBezTo>
                  <a:cubicBezTo>
                    <a:pt x="359" y="1045"/>
                    <a:pt x="406" y="1056"/>
                    <a:pt x="455" y="1060"/>
                  </a:cubicBezTo>
                  <a:cubicBezTo>
                    <a:pt x="487" y="1063"/>
                    <a:pt x="520" y="1074"/>
                    <a:pt x="551" y="1075"/>
                  </a:cubicBezTo>
                  <a:cubicBezTo>
                    <a:pt x="590" y="1076"/>
                    <a:pt x="628" y="1080"/>
                    <a:pt x="667" y="1084"/>
                  </a:cubicBezTo>
                  <a:cubicBezTo>
                    <a:pt x="702" y="1087"/>
                    <a:pt x="737" y="1093"/>
                    <a:pt x="772" y="1094"/>
                  </a:cubicBezTo>
                  <a:cubicBezTo>
                    <a:pt x="796" y="1094"/>
                    <a:pt x="830" y="1089"/>
                    <a:pt x="853" y="1098"/>
                  </a:cubicBezTo>
                  <a:cubicBezTo>
                    <a:pt x="878" y="1108"/>
                    <a:pt x="896" y="1135"/>
                    <a:pt x="923" y="1140"/>
                  </a:cubicBezTo>
                  <a:cubicBezTo>
                    <a:pt x="931" y="1142"/>
                    <a:pt x="950" y="1142"/>
                    <a:pt x="963" y="1145"/>
                  </a:cubicBezTo>
                  <a:cubicBezTo>
                    <a:pt x="973" y="1137"/>
                    <a:pt x="1012" y="1104"/>
                    <a:pt x="1019" y="1119"/>
                  </a:cubicBezTo>
                  <a:cubicBezTo>
                    <a:pt x="1031" y="1106"/>
                    <a:pt x="1044" y="1132"/>
                    <a:pt x="1050" y="1137"/>
                  </a:cubicBezTo>
                  <a:cubicBezTo>
                    <a:pt x="1050" y="1137"/>
                    <a:pt x="1050" y="1137"/>
                    <a:pt x="1051" y="1142"/>
                  </a:cubicBezTo>
                  <a:cubicBezTo>
                    <a:pt x="1052" y="1145"/>
                    <a:pt x="1060" y="1145"/>
                    <a:pt x="1062" y="1146"/>
                  </a:cubicBezTo>
                  <a:cubicBezTo>
                    <a:pt x="1067" y="1152"/>
                    <a:pt x="1062" y="1150"/>
                    <a:pt x="1063" y="1154"/>
                  </a:cubicBezTo>
                  <a:cubicBezTo>
                    <a:pt x="1066" y="1162"/>
                    <a:pt x="1069" y="1170"/>
                    <a:pt x="1068" y="1178"/>
                  </a:cubicBezTo>
                  <a:cubicBezTo>
                    <a:pt x="1068" y="1187"/>
                    <a:pt x="1065" y="1196"/>
                    <a:pt x="1067" y="1207"/>
                  </a:cubicBezTo>
                  <a:cubicBezTo>
                    <a:pt x="1070" y="1220"/>
                    <a:pt x="1070" y="1217"/>
                    <a:pt x="1081" y="1215"/>
                  </a:cubicBezTo>
                  <a:cubicBezTo>
                    <a:pt x="1092" y="1212"/>
                    <a:pt x="1094" y="1215"/>
                    <a:pt x="1105" y="1217"/>
                  </a:cubicBezTo>
                  <a:cubicBezTo>
                    <a:pt x="1108" y="1218"/>
                    <a:pt x="1139" y="1218"/>
                    <a:pt x="1124" y="1227"/>
                  </a:cubicBezTo>
                  <a:cubicBezTo>
                    <a:pt x="1121" y="1228"/>
                    <a:pt x="1099" y="1215"/>
                    <a:pt x="1106" y="1232"/>
                  </a:cubicBezTo>
                  <a:cubicBezTo>
                    <a:pt x="1108" y="1236"/>
                    <a:pt x="1126" y="1242"/>
                    <a:pt x="1130" y="1242"/>
                  </a:cubicBezTo>
                  <a:cubicBezTo>
                    <a:pt x="1129" y="1233"/>
                    <a:pt x="1132" y="1220"/>
                    <a:pt x="1145" y="1224"/>
                  </a:cubicBezTo>
                  <a:cubicBezTo>
                    <a:pt x="1151" y="1226"/>
                    <a:pt x="1156" y="1240"/>
                    <a:pt x="1158" y="1247"/>
                  </a:cubicBezTo>
                  <a:cubicBezTo>
                    <a:pt x="1167" y="1277"/>
                    <a:pt x="1143" y="1273"/>
                    <a:pt x="1129" y="1257"/>
                  </a:cubicBezTo>
                  <a:cubicBezTo>
                    <a:pt x="1129" y="1271"/>
                    <a:pt x="1118" y="1276"/>
                    <a:pt x="1116" y="1288"/>
                  </a:cubicBezTo>
                  <a:cubicBezTo>
                    <a:pt x="1113" y="1299"/>
                    <a:pt x="1117" y="1319"/>
                    <a:pt x="1099" y="1316"/>
                  </a:cubicBezTo>
                  <a:cubicBezTo>
                    <a:pt x="1098" y="1322"/>
                    <a:pt x="1098" y="1329"/>
                    <a:pt x="1098" y="1334"/>
                  </a:cubicBezTo>
                  <a:cubicBezTo>
                    <a:pt x="1107" y="1330"/>
                    <a:pt x="1122" y="1336"/>
                    <a:pt x="1132" y="1333"/>
                  </a:cubicBezTo>
                  <a:cubicBezTo>
                    <a:pt x="1140" y="1331"/>
                    <a:pt x="1158" y="1317"/>
                    <a:pt x="1169" y="1321"/>
                  </a:cubicBezTo>
                  <a:cubicBezTo>
                    <a:pt x="1170" y="1320"/>
                    <a:pt x="1171" y="1319"/>
                    <a:pt x="1171" y="1319"/>
                  </a:cubicBezTo>
                  <a:cubicBezTo>
                    <a:pt x="1174" y="1316"/>
                    <a:pt x="1175" y="1313"/>
                    <a:pt x="1177" y="1310"/>
                  </a:cubicBezTo>
                  <a:cubicBezTo>
                    <a:pt x="1170" y="1310"/>
                    <a:pt x="1163" y="1311"/>
                    <a:pt x="1160" y="1307"/>
                  </a:cubicBezTo>
                  <a:cubicBezTo>
                    <a:pt x="1167" y="1298"/>
                    <a:pt x="1175" y="1296"/>
                    <a:pt x="1186" y="1296"/>
                  </a:cubicBezTo>
                  <a:cubicBezTo>
                    <a:pt x="1186" y="1296"/>
                    <a:pt x="1192" y="1300"/>
                    <a:pt x="1196" y="1304"/>
                  </a:cubicBezTo>
                  <a:cubicBezTo>
                    <a:pt x="1210" y="1307"/>
                    <a:pt x="1217" y="1287"/>
                    <a:pt x="1228" y="1291"/>
                  </a:cubicBezTo>
                  <a:cubicBezTo>
                    <a:pt x="1230" y="1291"/>
                    <a:pt x="1232" y="1292"/>
                    <a:pt x="1232" y="1293"/>
                  </a:cubicBezTo>
                  <a:cubicBezTo>
                    <a:pt x="1240" y="1288"/>
                    <a:pt x="1248" y="1282"/>
                    <a:pt x="1255" y="1278"/>
                  </a:cubicBezTo>
                  <a:cubicBezTo>
                    <a:pt x="1268" y="1272"/>
                    <a:pt x="1286" y="1258"/>
                    <a:pt x="1301" y="1261"/>
                  </a:cubicBezTo>
                  <a:cubicBezTo>
                    <a:pt x="1303" y="1274"/>
                    <a:pt x="1319" y="1264"/>
                    <a:pt x="1326" y="1261"/>
                  </a:cubicBezTo>
                  <a:cubicBezTo>
                    <a:pt x="1330" y="1259"/>
                    <a:pt x="1329" y="1256"/>
                    <a:pt x="1335" y="1255"/>
                  </a:cubicBezTo>
                  <a:cubicBezTo>
                    <a:pt x="1337" y="1254"/>
                    <a:pt x="1346" y="1259"/>
                    <a:pt x="1349" y="1260"/>
                  </a:cubicBezTo>
                  <a:cubicBezTo>
                    <a:pt x="1369" y="1263"/>
                    <a:pt x="1385" y="1241"/>
                    <a:pt x="1393" y="1226"/>
                  </a:cubicBezTo>
                  <a:cubicBezTo>
                    <a:pt x="1398" y="1215"/>
                    <a:pt x="1402" y="1210"/>
                    <a:pt x="1412" y="1202"/>
                  </a:cubicBezTo>
                  <a:cubicBezTo>
                    <a:pt x="1416" y="1198"/>
                    <a:pt x="1428" y="1183"/>
                    <a:pt x="1437" y="1189"/>
                  </a:cubicBezTo>
                  <a:cubicBezTo>
                    <a:pt x="1440" y="1192"/>
                    <a:pt x="1440" y="1199"/>
                    <a:pt x="1442" y="1202"/>
                  </a:cubicBezTo>
                  <a:cubicBezTo>
                    <a:pt x="1445" y="1208"/>
                    <a:pt x="1449" y="1206"/>
                    <a:pt x="1451" y="1213"/>
                  </a:cubicBezTo>
                  <a:cubicBezTo>
                    <a:pt x="1453" y="1222"/>
                    <a:pt x="1447" y="1234"/>
                    <a:pt x="1447" y="1244"/>
                  </a:cubicBezTo>
                  <a:cubicBezTo>
                    <a:pt x="1447" y="1245"/>
                    <a:pt x="1447" y="1246"/>
                    <a:pt x="1446" y="1248"/>
                  </a:cubicBezTo>
                  <a:cubicBezTo>
                    <a:pt x="1448" y="1248"/>
                    <a:pt x="1450" y="1248"/>
                    <a:pt x="1452" y="1249"/>
                  </a:cubicBezTo>
                  <a:cubicBezTo>
                    <a:pt x="1453" y="1262"/>
                    <a:pt x="1449" y="1262"/>
                    <a:pt x="1444" y="1272"/>
                  </a:cubicBezTo>
                  <a:cubicBezTo>
                    <a:pt x="1438" y="1282"/>
                    <a:pt x="1440" y="1294"/>
                    <a:pt x="1455" y="1298"/>
                  </a:cubicBezTo>
                  <a:cubicBezTo>
                    <a:pt x="1471" y="1302"/>
                    <a:pt x="1473" y="1291"/>
                    <a:pt x="1478" y="1280"/>
                  </a:cubicBezTo>
                  <a:cubicBezTo>
                    <a:pt x="1485" y="1263"/>
                    <a:pt x="1488" y="1276"/>
                    <a:pt x="1503" y="1272"/>
                  </a:cubicBezTo>
                  <a:cubicBezTo>
                    <a:pt x="1514" y="1269"/>
                    <a:pt x="1515" y="1256"/>
                    <a:pt x="1526" y="1253"/>
                  </a:cubicBezTo>
                  <a:cubicBezTo>
                    <a:pt x="1531" y="1252"/>
                    <a:pt x="1538" y="1255"/>
                    <a:pt x="1543" y="1253"/>
                  </a:cubicBezTo>
                  <a:cubicBezTo>
                    <a:pt x="1552" y="1249"/>
                    <a:pt x="1547" y="1250"/>
                    <a:pt x="1550" y="1242"/>
                  </a:cubicBezTo>
                  <a:cubicBezTo>
                    <a:pt x="1554" y="1233"/>
                    <a:pt x="1557" y="1217"/>
                    <a:pt x="1550" y="1208"/>
                  </a:cubicBezTo>
                  <a:cubicBezTo>
                    <a:pt x="1541" y="1195"/>
                    <a:pt x="1533" y="1204"/>
                    <a:pt x="1528" y="1214"/>
                  </a:cubicBezTo>
                  <a:cubicBezTo>
                    <a:pt x="1525" y="1224"/>
                    <a:pt x="1526" y="1237"/>
                    <a:pt x="1510" y="1230"/>
                  </a:cubicBezTo>
                  <a:cubicBezTo>
                    <a:pt x="1510" y="1225"/>
                    <a:pt x="1510" y="1219"/>
                    <a:pt x="1510" y="1213"/>
                  </a:cubicBezTo>
                  <a:cubicBezTo>
                    <a:pt x="1486" y="1213"/>
                    <a:pt x="1472" y="1203"/>
                    <a:pt x="1471" y="1180"/>
                  </a:cubicBezTo>
                  <a:cubicBezTo>
                    <a:pt x="1470" y="1167"/>
                    <a:pt x="1472" y="1163"/>
                    <a:pt x="1477" y="1153"/>
                  </a:cubicBezTo>
                  <a:cubicBezTo>
                    <a:pt x="1487" y="1132"/>
                    <a:pt x="1475" y="1126"/>
                    <a:pt x="1455" y="1129"/>
                  </a:cubicBezTo>
                  <a:cubicBezTo>
                    <a:pt x="1452" y="1129"/>
                    <a:pt x="1412" y="1138"/>
                    <a:pt x="1412" y="1137"/>
                  </a:cubicBezTo>
                  <a:cubicBezTo>
                    <a:pt x="1416" y="1119"/>
                    <a:pt x="1425" y="1114"/>
                    <a:pt x="1442" y="1113"/>
                  </a:cubicBezTo>
                  <a:cubicBezTo>
                    <a:pt x="1463" y="1111"/>
                    <a:pt x="1455" y="1104"/>
                    <a:pt x="1468" y="1091"/>
                  </a:cubicBezTo>
                  <a:cubicBezTo>
                    <a:pt x="1480" y="1080"/>
                    <a:pt x="1490" y="1091"/>
                    <a:pt x="1502" y="1094"/>
                  </a:cubicBezTo>
                  <a:cubicBezTo>
                    <a:pt x="1516" y="1097"/>
                    <a:pt x="1527" y="1090"/>
                    <a:pt x="1541" y="1094"/>
                  </a:cubicBezTo>
                  <a:cubicBezTo>
                    <a:pt x="1562" y="1101"/>
                    <a:pt x="1582" y="1097"/>
                    <a:pt x="1599" y="1081"/>
                  </a:cubicBezTo>
                  <a:cubicBezTo>
                    <a:pt x="1603" y="1077"/>
                    <a:pt x="1605" y="1071"/>
                    <a:pt x="1610" y="1069"/>
                  </a:cubicBezTo>
                  <a:cubicBezTo>
                    <a:pt x="1615" y="1066"/>
                    <a:pt x="1621" y="1068"/>
                    <a:pt x="1626" y="1066"/>
                  </a:cubicBezTo>
                  <a:cubicBezTo>
                    <a:pt x="1636" y="1062"/>
                    <a:pt x="1640" y="1055"/>
                    <a:pt x="1651" y="1053"/>
                  </a:cubicBezTo>
                  <a:cubicBezTo>
                    <a:pt x="1665" y="1050"/>
                    <a:pt x="1672" y="1053"/>
                    <a:pt x="1676" y="1038"/>
                  </a:cubicBezTo>
                  <a:cubicBezTo>
                    <a:pt x="1677" y="1034"/>
                    <a:pt x="1676" y="1028"/>
                    <a:pt x="1677" y="1024"/>
                  </a:cubicBezTo>
                  <a:cubicBezTo>
                    <a:pt x="1678" y="1020"/>
                    <a:pt x="1682" y="1015"/>
                    <a:pt x="1682" y="1011"/>
                  </a:cubicBezTo>
                  <a:cubicBezTo>
                    <a:pt x="1682" y="1006"/>
                    <a:pt x="1676" y="989"/>
                    <a:pt x="1672" y="985"/>
                  </a:cubicBezTo>
                  <a:close/>
                  <a:moveTo>
                    <a:pt x="595" y="581"/>
                  </a:moveTo>
                  <a:cubicBezTo>
                    <a:pt x="584" y="582"/>
                    <a:pt x="581" y="588"/>
                    <a:pt x="570" y="583"/>
                  </a:cubicBezTo>
                  <a:cubicBezTo>
                    <a:pt x="559" y="578"/>
                    <a:pt x="529" y="555"/>
                    <a:pt x="533" y="542"/>
                  </a:cubicBezTo>
                  <a:cubicBezTo>
                    <a:pt x="546" y="539"/>
                    <a:pt x="554" y="575"/>
                    <a:pt x="564" y="556"/>
                  </a:cubicBezTo>
                  <a:cubicBezTo>
                    <a:pt x="580" y="565"/>
                    <a:pt x="576" y="551"/>
                    <a:pt x="584" y="544"/>
                  </a:cubicBezTo>
                  <a:cubicBezTo>
                    <a:pt x="592" y="539"/>
                    <a:pt x="602" y="547"/>
                    <a:pt x="613" y="543"/>
                  </a:cubicBezTo>
                  <a:cubicBezTo>
                    <a:pt x="614" y="533"/>
                    <a:pt x="602" y="529"/>
                    <a:pt x="598" y="520"/>
                  </a:cubicBezTo>
                  <a:cubicBezTo>
                    <a:pt x="595" y="512"/>
                    <a:pt x="598" y="495"/>
                    <a:pt x="610" y="498"/>
                  </a:cubicBezTo>
                  <a:cubicBezTo>
                    <a:pt x="610" y="498"/>
                    <a:pt x="620" y="497"/>
                    <a:pt x="618" y="502"/>
                  </a:cubicBezTo>
                  <a:cubicBezTo>
                    <a:pt x="619" y="502"/>
                    <a:pt x="620" y="503"/>
                    <a:pt x="621" y="504"/>
                  </a:cubicBezTo>
                  <a:cubicBezTo>
                    <a:pt x="617" y="525"/>
                    <a:pt x="651" y="530"/>
                    <a:pt x="658" y="539"/>
                  </a:cubicBezTo>
                  <a:cubicBezTo>
                    <a:pt x="675" y="563"/>
                    <a:pt x="634" y="565"/>
                    <a:pt x="621" y="574"/>
                  </a:cubicBezTo>
                  <a:cubicBezTo>
                    <a:pt x="617" y="577"/>
                    <a:pt x="616" y="581"/>
                    <a:pt x="612" y="582"/>
                  </a:cubicBezTo>
                  <a:cubicBezTo>
                    <a:pt x="607" y="584"/>
                    <a:pt x="601" y="580"/>
                    <a:pt x="595" y="581"/>
                  </a:cubicBezTo>
                  <a:close/>
                  <a:moveTo>
                    <a:pt x="688" y="677"/>
                  </a:moveTo>
                  <a:cubicBezTo>
                    <a:pt x="680" y="677"/>
                    <a:pt x="670" y="678"/>
                    <a:pt x="663" y="680"/>
                  </a:cubicBezTo>
                  <a:cubicBezTo>
                    <a:pt x="656" y="681"/>
                    <a:pt x="650" y="686"/>
                    <a:pt x="643" y="691"/>
                  </a:cubicBezTo>
                  <a:cubicBezTo>
                    <a:pt x="635" y="696"/>
                    <a:pt x="633" y="697"/>
                    <a:pt x="623" y="696"/>
                  </a:cubicBezTo>
                  <a:cubicBezTo>
                    <a:pt x="619" y="695"/>
                    <a:pt x="608" y="699"/>
                    <a:pt x="603" y="697"/>
                  </a:cubicBezTo>
                  <a:cubicBezTo>
                    <a:pt x="599" y="695"/>
                    <a:pt x="597" y="690"/>
                    <a:pt x="600" y="686"/>
                  </a:cubicBezTo>
                  <a:cubicBezTo>
                    <a:pt x="603" y="682"/>
                    <a:pt x="607" y="685"/>
                    <a:pt x="610" y="685"/>
                  </a:cubicBezTo>
                  <a:cubicBezTo>
                    <a:pt x="618" y="685"/>
                    <a:pt x="625" y="689"/>
                    <a:pt x="631" y="688"/>
                  </a:cubicBezTo>
                  <a:cubicBezTo>
                    <a:pt x="639" y="685"/>
                    <a:pt x="644" y="675"/>
                    <a:pt x="651" y="672"/>
                  </a:cubicBezTo>
                  <a:cubicBezTo>
                    <a:pt x="657" y="668"/>
                    <a:pt x="663" y="665"/>
                    <a:pt x="669" y="661"/>
                  </a:cubicBezTo>
                  <a:cubicBezTo>
                    <a:pt x="677" y="655"/>
                    <a:pt x="685" y="655"/>
                    <a:pt x="685" y="666"/>
                  </a:cubicBezTo>
                  <a:cubicBezTo>
                    <a:pt x="691" y="667"/>
                    <a:pt x="691" y="667"/>
                    <a:pt x="691" y="667"/>
                  </a:cubicBezTo>
                  <a:cubicBezTo>
                    <a:pt x="697" y="669"/>
                    <a:pt x="704" y="668"/>
                    <a:pt x="709" y="669"/>
                  </a:cubicBezTo>
                  <a:cubicBezTo>
                    <a:pt x="711" y="682"/>
                    <a:pt x="696" y="677"/>
                    <a:pt x="688" y="677"/>
                  </a:cubicBezTo>
                  <a:close/>
                  <a:moveTo>
                    <a:pt x="848" y="999"/>
                  </a:moveTo>
                  <a:cubicBezTo>
                    <a:pt x="848" y="1009"/>
                    <a:pt x="846" y="1068"/>
                    <a:pt x="829" y="1053"/>
                  </a:cubicBezTo>
                  <a:cubicBezTo>
                    <a:pt x="819" y="1044"/>
                    <a:pt x="829" y="1031"/>
                    <a:pt x="831" y="1022"/>
                  </a:cubicBezTo>
                  <a:cubicBezTo>
                    <a:pt x="836" y="1005"/>
                    <a:pt x="824" y="1008"/>
                    <a:pt x="818" y="995"/>
                  </a:cubicBezTo>
                  <a:cubicBezTo>
                    <a:pt x="815" y="991"/>
                    <a:pt x="817" y="983"/>
                    <a:pt x="815" y="978"/>
                  </a:cubicBezTo>
                  <a:cubicBezTo>
                    <a:pt x="814" y="974"/>
                    <a:pt x="809" y="969"/>
                    <a:pt x="808" y="966"/>
                  </a:cubicBezTo>
                  <a:cubicBezTo>
                    <a:pt x="807" y="955"/>
                    <a:pt x="816" y="939"/>
                    <a:pt x="799" y="935"/>
                  </a:cubicBezTo>
                  <a:cubicBezTo>
                    <a:pt x="798" y="944"/>
                    <a:pt x="790" y="949"/>
                    <a:pt x="788" y="958"/>
                  </a:cubicBezTo>
                  <a:cubicBezTo>
                    <a:pt x="786" y="967"/>
                    <a:pt x="789" y="976"/>
                    <a:pt x="790" y="985"/>
                  </a:cubicBezTo>
                  <a:cubicBezTo>
                    <a:pt x="790" y="989"/>
                    <a:pt x="791" y="1012"/>
                    <a:pt x="781" y="1006"/>
                  </a:cubicBezTo>
                  <a:cubicBezTo>
                    <a:pt x="776" y="1004"/>
                    <a:pt x="779" y="987"/>
                    <a:pt x="778" y="982"/>
                  </a:cubicBezTo>
                  <a:cubicBezTo>
                    <a:pt x="775" y="971"/>
                    <a:pt x="773" y="969"/>
                    <a:pt x="774" y="958"/>
                  </a:cubicBezTo>
                  <a:cubicBezTo>
                    <a:pt x="775" y="949"/>
                    <a:pt x="772" y="940"/>
                    <a:pt x="773" y="932"/>
                  </a:cubicBezTo>
                  <a:cubicBezTo>
                    <a:pt x="774" y="927"/>
                    <a:pt x="784" y="914"/>
                    <a:pt x="789" y="911"/>
                  </a:cubicBezTo>
                  <a:cubicBezTo>
                    <a:pt x="796" y="906"/>
                    <a:pt x="801" y="906"/>
                    <a:pt x="806" y="915"/>
                  </a:cubicBezTo>
                  <a:cubicBezTo>
                    <a:pt x="815" y="910"/>
                    <a:pt x="830" y="912"/>
                    <a:pt x="841" y="911"/>
                  </a:cubicBezTo>
                  <a:cubicBezTo>
                    <a:pt x="831" y="911"/>
                    <a:pt x="831" y="911"/>
                    <a:pt x="831" y="911"/>
                  </a:cubicBezTo>
                  <a:cubicBezTo>
                    <a:pt x="831" y="911"/>
                    <a:pt x="830" y="911"/>
                    <a:pt x="829" y="911"/>
                  </a:cubicBezTo>
                  <a:cubicBezTo>
                    <a:pt x="830" y="911"/>
                    <a:pt x="831" y="911"/>
                    <a:pt x="831" y="911"/>
                  </a:cubicBezTo>
                  <a:cubicBezTo>
                    <a:pt x="837" y="911"/>
                    <a:pt x="842" y="906"/>
                    <a:pt x="848" y="912"/>
                  </a:cubicBezTo>
                  <a:cubicBezTo>
                    <a:pt x="851" y="916"/>
                    <a:pt x="851" y="928"/>
                    <a:pt x="851" y="932"/>
                  </a:cubicBezTo>
                  <a:cubicBezTo>
                    <a:pt x="852" y="955"/>
                    <a:pt x="849" y="977"/>
                    <a:pt x="848" y="999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</p:grpSp>
      <p:sp>
        <p:nvSpPr>
          <p:cNvPr id="403" name="Freeform 63"/>
          <p:cNvSpPr>
            <a:spLocks noEditPoints="1"/>
          </p:cNvSpPr>
          <p:nvPr/>
        </p:nvSpPr>
        <p:spPr bwMode="auto">
          <a:xfrm>
            <a:off x="1115008" y="5743451"/>
            <a:ext cx="215442" cy="215442"/>
          </a:xfrm>
          <a:custGeom>
            <a:avLst/>
            <a:gdLst>
              <a:gd name="T0" fmla="*/ 144 w 176"/>
              <a:gd name="T1" fmla="*/ 88 h 176"/>
              <a:gd name="T2" fmla="*/ 152 w 176"/>
              <a:gd name="T3" fmla="*/ 88 h 176"/>
              <a:gd name="T4" fmla="*/ 60 w 176"/>
              <a:gd name="T5" fmla="*/ 136 h 176"/>
              <a:gd name="T6" fmla="*/ 56 w 176"/>
              <a:gd name="T7" fmla="*/ 143 h 176"/>
              <a:gd name="T8" fmla="*/ 60 w 176"/>
              <a:gd name="T9" fmla="*/ 136 h 176"/>
              <a:gd name="T10" fmla="*/ 33 w 176"/>
              <a:gd name="T11" fmla="*/ 120 h 176"/>
              <a:gd name="T12" fmla="*/ 40 w 176"/>
              <a:gd name="T13" fmla="*/ 116 h 176"/>
              <a:gd name="T14" fmla="*/ 56 w 176"/>
              <a:gd name="T15" fmla="*/ 33 h 176"/>
              <a:gd name="T16" fmla="*/ 60 w 176"/>
              <a:gd name="T17" fmla="*/ 40 h 176"/>
              <a:gd name="T18" fmla="*/ 56 w 176"/>
              <a:gd name="T19" fmla="*/ 33 h 176"/>
              <a:gd name="T20" fmla="*/ 24 w 176"/>
              <a:gd name="T21" fmla="*/ 88 h 176"/>
              <a:gd name="T22" fmla="*/ 32 w 176"/>
              <a:gd name="T23" fmla="*/ 88 h 176"/>
              <a:gd name="T24" fmla="*/ 116 w 176"/>
              <a:gd name="T25" fmla="*/ 40 h 176"/>
              <a:gd name="T26" fmla="*/ 120 w 176"/>
              <a:gd name="T27" fmla="*/ 33 h 176"/>
              <a:gd name="T28" fmla="*/ 116 w 176"/>
              <a:gd name="T29" fmla="*/ 40 h 176"/>
              <a:gd name="T30" fmla="*/ 33 w 176"/>
              <a:gd name="T31" fmla="*/ 56 h 176"/>
              <a:gd name="T32" fmla="*/ 40 w 176"/>
              <a:gd name="T33" fmla="*/ 60 h 176"/>
              <a:gd name="T34" fmla="*/ 142 w 176"/>
              <a:gd name="T35" fmla="*/ 115 h 176"/>
              <a:gd name="T36" fmla="*/ 138 w 176"/>
              <a:gd name="T37" fmla="*/ 121 h 176"/>
              <a:gd name="T38" fmla="*/ 142 w 176"/>
              <a:gd name="T39" fmla="*/ 115 h 176"/>
              <a:gd name="T40" fmla="*/ 84 w 176"/>
              <a:gd name="T41" fmla="*/ 148 h 176"/>
              <a:gd name="T42" fmla="*/ 92 w 176"/>
              <a:gd name="T43" fmla="*/ 148 h 176"/>
              <a:gd name="T44" fmla="*/ 138 w 176"/>
              <a:gd name="T45" fmla="*/ 55 h 176"/>
              <a:gd name="T46" fmla="*/ 142 w 176"/>
              <a:gd name="T47" fmla="*/ 61 h 176"/>
              <a:gd name="T48" fmla="*/ 138 w 176"/>
              <a:gd name="T49" fmla="*/ 55 h 176"/>
              <a:gd name="T50" fmla="*/ 103 w 176"/>
              <a:gd name="T51" fmla="*/ 84 h 176"/>
              <a:gd name="T52" fmla="*/ 92 w 176"/>
              <a:gd name="T53" fmla="*/ 28 h 176"/>
              <a:gd name="T54" fmla="*/ 84 w 176"/>
              <a:gd name="T55" fmla="*/ 28 h 176"/>
              <a:gd name="T56" fmla="*/ 72 w 176"/>
              <a:gd name="T57" fmla="*/ 88 h 176"/>
              <a:gd name="T58" fmla="*/ 103 w 176"/>
              <a:gd name="T59" fmla="*/ 92 h 176"/>
              <a:gd name="T60" fmla="*/ 128 w 176"/>
              <a:gd name="T61" fmla="*/ 88 h 176"/>
              <a:gd name="T62" fmla="*/ 88 w 176"/>
              <a:gd name="T63" fmla="*/ 96 h 176"/>
              <a:gd name="T64" fmla="*/ 88 w 176"/>
              <a:gd name="T65" fmla="*/ 80 h 176"/>
              <a:gd name="T66" fmla="*/ 88 w 176"/>
              <a:gd name="T67" fmla="*/ 96 h 176"/>
              <a:gd name="T68" fmla="*/ 115 w 176"/>
              <a:gd name="T69" fmla="*/ 142 h 176"/>
              <a:gd name="T70" fmla="*/ 121 w 176"/>
              <a:gd name="T71" fmla="*/ 138 h 176"/>
              <a:gd name="T72" fmla="*/ 88 w 176"/>
              <a:gd name="T73" fmla="*/ 0 h 176"/>
              <a:gd name="T74" fmla="*/ 88 w 176"/>
              <a:gd name="T75" fmla="*/ 176 h 176"/>
              <a:gd name="T76" fmla="*/ 88 w 176"/>
              <a:gd name="T77" fmla="*/ 0 h 176"/>
              <a:gd name="T78" fmla="*/ 8 w 176"/>
              <a:gd name="T79" fmla="*/ 88 h 176"/>
              <a:gd name="T80" fmla="*/ 168 w 176"/>
              <a:gd name="T81" fmla="*/ 8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76" h="176">
                <a:moveTo>
                  <a:pt x="148" y="84"/>
                </a:moveTo>
                <a:cubicBezTo>
                  <a:pt x="146" y="84"/>
                  <a:pt x="144" y="86"/>
                  <a:pt x="144" y="88"/>
                </a:cubicBezTo>
                <a:cubicBezTo>
                  <a:pt x="144" y="90"/>
                  <a:pt x="146" y="92"/>
                  <a:pt x="148" y="92"/>
                </a:cubicBezTo>
                <a:cubicBezTo>
                  <a:pt x="150" y="92"/>
                  <a:pt x="152" y="90"/>
                  <a:pt x="152" y="88"/>
                </a:cubicBezTo>
                <a:cubicBezTo>
                  <a:pt x="152" y="86"/>
                  <a:pt x="150" y="84"/>
                  <a:pt x="148" y="84"/>
                </a:cubicBezTo>
                <a:moveTo>
                  <a:pt x="60" y="136"/>
                </a:moveTo>
                <a:cubicBezTo>
                  <a:pt x="58" y="135"/>
                  <a:pt x="56" y="136"/>
                  <a:pt x="55" y="138"/>
                </a:cubicBezTo>
                <a:cubicBezTo>
                  <a:pt x="53" y="140"/>
                  <a:pt x="54" y="142"/>
                  <a:pt x="56" y="143"/>
                </a:cubicBezTo>
                <a:cubicBezTo>
                  <a:pt x="58" y="145"/>
                  <a:pt x="60" y="144"/>
                  <a:pt x="61" y="142"/>
                </a:cubicBezTo>
                <a:cubicBezTo>
                  <a:pt x="63" y="140"/>
                  <a:pt x="62" y="138"/>
                  <a:pt x="60" y="136"/>
                </a:cubicBezTo>
                <a:moveTo>
                  <a:pt x="34" y="115"/>
                </a:moveTo>
                <a:cubicBezTo>
                  <a:pt x="32" y="116"/>
                  <a:pt x="31" y="118"/>
                  <a:pt x="33" y="120"/>
                </a:cubicBezTo>
                <a:cubicBezTo>
                  <a:pt x="34" y="122"/>
                  <a:pt x="36" y="123"/>
                  <a:pt x="38" y="121"/>
                </a:cubicBezTo>
                <a:cubicBezTo>
                  <a:pt x="40" y="120"/>
                  <a:pt x="41" y="118"/>
                  <a:pt x="40" y="116"/>
                </a:cubicBezTo>
                <a:cubicBezTo>
                  <a:pt x="38" y="114"/>
                  <a:pt x="36" y="113"/>
                  <a:pt x="34" y="115"/>
                </a:cubicBezTo>
                <a:moveTo>
                  <a:pt x="56" y="33"/>
                </a:moveTo>
                <a:cubicBezTo>
                  <a:pt x="54" y="34"/>
                  <a:pt x="53" y="36"/>
                  <a:pt x="55" y="38"/>
                </a:cubicBezTo>
                <a:cubicBezTo>
                  <a:pt x="56" y="40"/>
                  <a:pt x="58" y="41"/>
                  <a:pt x="60" y="40"/>
                </a:cubicBezTo>
                <a:cubicBezTo>
                  <a:pt x="62" y="38"/>
                  <a:pt x="63" y="36"/>
                  <a:pt x="61" y="34"/>
                </a:cubicBezTo>
                <a:cubicBezTo>
                  <a:pt x="60" y="32"/>
                  <a:pt x="58" y="31"/>
                  <a:pt x="56" y="33"/>
                </a:cubicBezTo>
                <a:moveTo>
                  <a:pt x="28" y="84"/>
                </a:moveTo>
                <a:cubicBezTo>
                  <a:pt x="26" y="84"/>
                  <a:pt x="24" y="86"/>
                  <a:pt x="24" y="88"/>
                </a:cubicBezTo>
                <a:cubicBezTo>
                  <a:pt x="24" y="90"/>
                  <a:pt x="26" y="92"/>
                  <a:pt x="28" y="92"/>
                </a:cubicBezTo>
                <a:cubicBezTo>
                  <a:pt x="30" y="92"/>
                  <a:pt x="32" y="90"/>
                  <a:pt x="32" y="88"/>
                </a:cubicBezTo>
                <a:cubicBezTo>
                  <a:pt x="32" y="86"/>
                  <a:pt x="30" y="84"/>
                  <a:pt x="28" y="84"/>
                </a:cubicBezTo>
                <a:moveTo>
                  <a:pt x="116" y="40"/>
                </a:moveTo>
                <a:cubicBezTo>
                  <a:pt x="118" y="41"/>
                  <a:pt x="120" y="40"/>
                  <a:pt x="121" y="38"/>
                </a:cubicBezTo>
                <a:cubicBezTo>
                  <a:pt x="123" y="36"/>
                  <a:pt x="122" y="34"/>
                  <a:pt x="120" y="33"/>
                </a:cubicBezTo>
                <a:cubicBezTo>
                  <a:pt x="118" y="31"/>
                  <a:pt x="116" y="32"/>
                  <a:pt x="115" y="34"/>
                </a:cubicBezTo>
                <a:cubicBezTo>
                  <a:pt x="113" y="36"/>
                  <a:pt x="114" y="38"/>
                  <a:pt x="116" y="40"/>
                </a:cubicBezTo>
                <a:moveTo>
                  <a:pt x="38" y="55"/>
                </a:moveTo>
                <a:cubicBezTo>
                  <a:pt x="36" y="53"/>
                  <a:pt x="34" y="54"/>
                  <a:pt x="33" y="56"/>
                </a:cubicBezTo>
                <a:cubicBezTo>
                  <a:pt x="31" y="58"/>
                  <a:pt x="32" y="60"/>
                  <a:pt x="34" y="61"/>
                </a:cubicBezTo>
                <a:cubicBezTo>
                  <a:pt x="36" y="63"/>
                  <a:pt x="38" y="62"/>
                  <a:pt x="40" y="60"/>
                </a:cubicBezTo>
                <a:cubicBezTo>
                  <a:pt x="41" y="58"/>
                  <a:pt x="40" y="56"/>
                  <a:pt x="38" y="55"/>
                </a:cubicBezTo>
                <a:moveTo>
                  <a:pt x="142" y="115"/>
                </a:moveTo>
                <a:cubicBezTo>
                  <a:pt x="140" y="113"/>
                  <a:pt x="138" y="114"/>
                  <a:pt x="137" y="116"/>
                </a:cubicBezTo>
                <a:cubicBezTo>
                  <a:pt x="135" y="118"/>
                  <a:pt x="136" y="120"/>
                  <a:pt x="138" y="121"/>
                </a:cubicBezTo>
                <a:cubicBezTo>
                  <a:pt x="140" y="123"/>
                  <a:pt x="142" y="122"/>
                  <a:pt x="143" y="120"/>
                </a:cubicBezTo>
                <a:cubicBezTo>
                  <a:pt x="145" y="118"/>
                  <a:pt x="144" y="116"/>
                  <a:pt x="142" y="115"/>
                </a:cubicBezTo>
                <a:moveTo>
                  <a:pt x="88" y="144"/>
                </a:moveTo>
                <a:cubicBezTo>
                  <a:pt x="86" y="144"/>
                  <a:pt x="84" y="146"/>
                  <a:pt x="84" y="148"/>
                </a:cubicBezTo>
                <a:cubicBezTo>
                  <a:pt x="84" y="150"/>
                  <a:pt x="86" y="152"/>
                  <a:pt x="88" y="152"/>
                </a:cubicBezTo>
                <a:cubicBezTo>
                  <a:pt x="90" y="152"/>
                  <a:pt x="92" y="150"/>
                  <a:pt x="92" y="148"/>
                </a:cubicBezTo>
                <a:cubicBezTo>
                  <a:pt x="92" y="146"/>
                  <a:pt x="90" y="144"/>
                  <a:pt x="88" y="144"/>
                </a:cubicBezTo>
                <a:moveTo>
                  <a:pt x="138" y="55"/>
                </a:moveTo>
                <a:cubicBezTo>
                  <a:pt x="136" y="56"/>
                  <a:pt x="135" y="58"/>
                  <a:pt x="137" y="60"/>
                </a:cubicBezTo>
                <a:cubicBezTo>
                  <a:pt x="138" y="62"/>
                  <a:pt x="140" y="63"/>
                  <a:pt x="142" y="61"/>
                </a:cubicBezTo>
                <a:cubicBezTo>
                  <a:pt x="144" y="60"/>
                  <a:pt x="145" y="58"/>
                  <a:pt x="143" y="56"/>
                </a:cubicBezTo>
                <a:cubicBezTo>
                  <a:pt x="142" y="54"/>
                  <a:pt x="140" y="53"/>
                  <a:pt x="138" y="55"/>
                </a:cubicBezTo>
                <a:moveTo>
                  <a:pt x="124" y="84"/>
                </a:moveTo>
                <a:cubicBezTo>
                  <a:pt x="103" y="84"/>
                  <a:pt x="103" y="84"/>
                  <a:pt x="103" y="84"/>
                </a:cubicBezTo>
                <a:cubicBezTo>
                  <a:pt x="102" y="78"/>
                  <a:pt x="98" y="74"/>
                  <a:pt x="92" y="73"/>
                </a:cubicBezTo>
                <a:cubicBezTo>
                  <a:pt x="92" y="28"/>
                  <a:pt x="92" y="28"/>
                  <a:pt x="92" y="28"/>
                </a:cubicBezTo>
                <a:cubicBezTo>
                  <a:pt x="92" y="26"/>
                  <a:pt x="90" y="24"/>
                  <a:pt x="88" y="24"/>
                </a:cubicBezTo>
                <a:cubicBezTo>
                  <a:pt x="86" y="24"/>
                  <a:pt x="84" y="26"/>
                  <a:pt x="84" y="28"/>
                </a:cubicBezTo>
                <a:cubicBezTo>
                  <a:pt x="84" y="73"/>
                  <a:pt x="84" y="73"/>
                  <a:pt x="84" y="73"/>
                </a:cubicBezTo>
                <a:cubicBezTo>
                  <a:pt x="77" y="74"/>
                  <a:pt x="72" y="81"/>
                  <a:pt x="72" y="88"/>
                </a:cubicBezTo>
                <a:cubicBezTo>
                  <a:pt x="72" y="97"/>
                  <a:pt x="79" y="104"/>
                  <a:pt x="88" y="104"/>
                </a:cubicBezTo>
                <a:cubicBezTo>
                  <a:pt x="95" y="104"/>
                  <a:pt x="102" y="99"/>
                  <a:pt x="103" y="92"/>
                </a:cubicBezTo>
                <a:cubicBezTo>
                  <a:pt x="124" y="92"/>
                  <a:pt x="124" y="92"/>
                  <a:pt x="124" y="92"/>
                </a:cubicBezTo>
                <a:cubicBezTo>
                  <a:pt x="126" y="92"/>
                  <a:pt x="128" y="90"/>
                  <a:pt x="128" y="88"/>
                </a:cubicBezTo>
                <a:cubicBezTo>
                  <a:pt x="128" y="86"/>
                  <a:pt x="126" y="84"/>
                  <a:pt x="124" y="84"/>
                </a:cubicBezTo>
                <a:moveTo>
                  <a:pt x="88" y="96"/>
                </a:moveTo>
                <a:cubicBezTo>
                  <a:pt x="84" y="96"/>
                  <a:pt x="80" y="92"/>
                  <a:pt x="80" y="88"/>
                </a:cubicBezTo>
                <a:cubicBezTo>
                  <a:pt x="80" y="84"/>
                  <a:pt x="84" y="80"/>
                  <a:pt x="88" y="80"/>
                </a:cubicBezTo>
                <a:cubicBezTo>
                  <a:pt x="92" y="80"/>
                  <a:pt x="96" y="84"/>
                  <a:pt x="96" y="88"/>
                </a:cubicBezTo>
                <a:cubicBezTo>
                  <a:pt x="96" y="92"/>
                  <a:pt x="92" y="96"/>
                  <a:pt x="88" y="96"/>
                </a:cubicBezTo>
                <a:moveTo>
                  <a:pt x="116" y="136"/>
                </a:moveTo>
                <a:cubicBezTo>
                  <a:pt x="114" y="138"/>
                  <a:pt x="113" y="140"/>
                  <a:pt x="115" y="142"/>
                </a:cubicBezTo>
                <a:cubicBezTo>
                  <a:pt x="116" y="144"/>
                  <a:pt x="118" y="145"/>
                  <a:pt x="120" y="143"/>
                </a:cubicBezTo>
                <a:cubicBezTo>
                  <a:pt x="122" y="142"/>
                  <a:pt x="123" y="140"/>
                  <a:pt x="121" y="138"/>
                </a:cubicBezTo>
                <a:cubicBezTo>
                  <a:pt x="120" y="136"/>
                  <a:pt x="118" y="135"/>
                  <a:pt x="116" y="136"/>
                </a:cubicBezTo>
                <a:moveTo>
                  <a:pt x="88" y="0"/>
                </a:moveTo>
                <a:cubicBezTo>
                  <a:pt x="39" y="0"/>
                  <a:pt x="0" y="39"/>
                  <a:pt x="0" y="88"/>
                </a:cubicBezTo>
                <a:cubicBezTo>
                  <a:pt x="0" y="137"/>
                  <a:pt x="39" y="176"/>
                  <a:pt x="88" y="176"/>
                </a:cubicBezTo>
                <a:cubicBezTo>
                  <a:pt x="137" y="176"/>
                  <a:pt x="176" y="137"/>
                  <a:pt x="176" y="88"/>
                </a:cubicBezTo>
                <a:cubicBezTo>
                  <a:pt x="176" y="39"/>
                  <a:pt x="137" y="0"/>
                  <a:pt x="88" y="0"/>
                </a:cubicBezTo>
                <a:moveTo>
                  <a:pt x="88" y="168"/>
                </a:moveTo>
                <a:cubicBezTo>
                  <a:pt x="44" y="168"/>
                  <a:pt x="8" y="132"/>
                  <a:pt x="8" y="88"/>
                </a:cubicBezTo>
                <a:cubicBezTo>
                  <a:pt x="8" y="44"/>
                  <a:pt x="44" y="8"/>
                  <a:pt x="88" y="8"/>
                </a:cubicBezTo>
                <a:cubicBezTo>
                  <a:pt x="132" y="8"/>
                  <a:pt x="168" y="44"/>
                  <a:pt x="168" y="88"/>
                </a:cubicBezTo>
                <a:cubicBezTo>
                  <a:pt x="168" y="132"/>
                  <a:pt x="132" y="168"/>
                  <a:pt x="88" y="168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4" name="TextBox 403"/>
          <p:cNvSpPr txBox="1"/>
          <p:nvPr/>
        </p:nvSpPr>
        <p:spPr>
          <a:xfrm>
            <a:off x="1366237" y="5702733"/>
            <a:ext cx="1296913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31 days</a:t>
            </a:r>
          </a:p>
          <a:p>
            <a:r>
              <a:rPr lang="en-US" sz="1000" b="1" dirty="0" smtClean="0"/>
              <a:t>Mar, 2021</a:t>
            </a:r>
            <a:endParaRPr lang="en-US" sz="1000" b="1" dirty="0"/>
          </a:p>
        </p:txBody>
      </p:sp>
      <p:sp>
        <p:nvSpPr>
          <p:cNvPr id="405" name="Oval 404"/>
          <p:cNvSpPr/>
          <p:nvPr/>
        </p:nvSpPr>
        <p:spPr>
          <a:xfrm>
            <a:off x="1743751" y="3847441"/>
            <a:ext cx="431890" cy="43189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6" name="Oval 405"/>
          <p:cNvSpPr/>
          <p:nvPr/>
        </p:nvSpPr>
        <p:spPr>
          <a:xfrm>
            <a:off x="1586096" y="3910503"/>
            <a:ext cx="305766" cy="30576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7" name="Oval 406"/>
          <p:cNvSpPr/>
          <p:nvPr/>
        </p:nvSpPr>
        <p:spPr>
          <a:xfrm>
            <a:off x="3060822" y="3818989"/>
            <a:ext cx="362670" cy="36267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8" name="Oval 407"/>
          <p:cNvSpPr/>
          <p:nvPr/>
        </p:nvSpPr>
        <p:spPr>
          <a:xfrm>
            <a:off x="3317852" y="3850884"/>
            <a:ext cx="256760" cy="25676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9" name="Oval 408"/>
          <p:cNvSpPr/>
          <p:nvPr/>
        </p:nvSpPr>
        <p:spPr>
          <a:xfrm>
            <a:off x="2434329" y="4786688"/>
            <a:ext cx="240254" cy="24025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" name="Oval 409"/>
          <p:cNvSpPr/>
          <p:nvPr/>
        </p:nvSpPr>
        <p:spPr>
          <a:xfrm>
            <a:off x="4522316" y="4165980"/>
            <a:ext cx="181956" cy="18195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1" name="Oval 410"/>
          <p:cNvSpPr/>
          <p:nvPr/>
        </p:nvSpPr>
        <p:spPr>
          <a:xfrm>
            <a:off x="5189648" y="5201372"/>
            <a:ext cx="112500" cy="112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2" name="Oval 411"/>
          <p:cNvSpPr/>
          <p:nvPr/>
        </p:nvSpPr>
        <p:spPr>
          <a:xfrm>
            <a:off x="2389018" y="5000198"/>
            <a:ext cx="112500" cy="112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3" name="Oval 412"/>
          <p:cNvSpPr/>
          <p:nvPr/>
        </p:nvSpPr>
        <p:spPr>
          <a:xfrm>
            <a:off x="4700816" y="4265203"/>
            <a:ext cx="175013" cy="17501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4" name="Oval 413"/>
          <p:cNvSpPr/>
          <p:nvPr/>
        </p:nvSpPr>
        <p:spPr>
          <a:xfrm>
            <a:off x="5164083" y="5323959"/>
            <a:ext cx="81815" cy="8181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5" name="Oval 414"/>
          <p:cNvSpPr/>
          <p:nvPr/>
        </p:nvSpPr>
        <p:spPr>
          <a:xfrm>
            <a:off x="3729725" y="4508460"/>
            <a:ext cx="45720" cy="457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6" name="Oval 415"/>
          <p:cNvSpPr/>
          <p:nvPr/>
        </p:nvSpPr>
        <p:spPr>
          <a:xfrm>
            <a:off x="3676407" y="4455142"/>
            <a:ext cx="45720" cy="457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7" name="Oval 416"/>
          <p:cNvSpPr/>
          <p:nvPr/>
        </p:nvSpPr>
        <p:spPr>
          <a:xfrm>
            <a:off x="3074817" y="3812363"/>
            <a:ext cx="45720" cy="457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8" name="Oval 417"/>
          <p:cNvSpPr/>
          <p:nvPr/>
        </p:nvSpPr>
        <p:spPr>
          <a:xfrm>
            <a:off x="3001239" y="3874628"/>
            <a:ext cx="45720" cy="457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9" name="Oval 418"/>
          <p:cNvSpPr/>
          <p:nvPr/>
        </p:nvSpPr>
        <p:spPr>
          <a:xfrm>
            <a:off x="3919223" y="3634549"/>
            <a:ext cx="45720" cy="457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0" name="Oval 419"/>
          <p:cNvSpPr/>
          <p:nvPr/>
        </p:nvSpPr>
        <p:spPr>
          <a:xfrm>
            <a:off x="3919758" y="3656326"/>
            <a:ext cx="45720" cy="457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1" name="Oval 420"/>
          <p:cNvSpPr/>
          <p:nvPr/>
        </p:nvSpPr>
        <p:spPr>
          <a:xfrm>
            <a:off x="1452839" y="3732535"/>
            <a:ext cx="181956" cy="18195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2" name="Oval 421"/>
          <p:cNvSpPr/>
          <p:nvPr/>
        </p:nvSpPr>
        <p:spPr>
          <a:xfrm>
            <a:off x="1769222" y="3677046"/>
            <a:ext cx="175013" cy="17501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3" name="TextBox 422"/>
          <p:cNvSpPr txBox="1"/>
          <p:nvPr/>
        </p:nvSpPr>
        <p:spPr>
          <a:xfrm>
            <a:off x="6811509" y="2046075"/>
            <a:ext cx="1806249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400" b="1" dirty="0" smtClean="0">
                <a:latin typeface="+mj-lt"/>
              </a:rPr>
              <a:t>Total cases</a:t>
            </a:r>
            <a:endParaRPr lang="en-US" sz="1400" b="1" dirty="0">
              <a:latin typeface="+mj-lt"/>
            </a:endParaRPr>
          </a:p>
        </p:txBody>
      </p:sp>
      <p:sp>
        <p:nvSpPr>
          <p:cNvPr id="424" name="TextBox 423"/>
          <p:cNvSpPr txBox="1"/>
          <p:nvPr/>
        </p:nvSpPr>
        <p:spPr>
          <a:xfrm>
            <a:off x="6811509" y="2353852"/>
            <a:ext cx="1806249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27</a:t>
            </a:r>
            <a:r>
              <a:rPr lang="en-US" sz="1200" baseline="30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</a:t>
            </a: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April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25" name="Rounded Rectangle 424"/>
          <p:cNvSpPr/>
          <p:nvPr/>
        </p:nvSpPr>
        <p:spPr>
          <a:xfrm>
            <a:off x="6892307" y="3402121"/>
            <a:ext cx="924427" cy="306268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 smtClean="0">
                <a:latin typeface="+mj-lt"/>
              </a:rPr>
              <a:t>10 896</a:t>
            </a:r>
            <a:endParaRPr lang="en-US" sz="1200" b="1" dirty="0">
              <a:latin typeface="+mj-lt"/>
            </a:endParaRPr>
          </a:p>
        </p:txBody>
      </p:sp>
      <p:cxnSp>
        <p:nvCxnSpPr>
          <p:cNvPr id="426" name="Straight Connector 425"/>
          <p:cNvCxnSpPr/>
          <p:nvPr/>
        </p:nvCxnSpPr>
        <p:spPr>
          <a:xfrm flipV="1">
            <a:off x="8960186" y="2016029"/>
            <a:ext cx="0" cy="1029185"/>
          </a:xfrm>
          <a:prstGeom prst="line">
            <a:avLst/>
          </a:prstGeom>
          <a:ln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7" name="TextBox 426"/>
          <p:cNvSpPr txBox="1"/>
          <p:nvPr/>
        </p:nvSpPr>
        <p:spPr>
          <a:xfrm>
            <a:off x="9420280" y="2046075"/>
            <a:ext cx="1806249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400" b="1" dirty="0" smtClean="0">
                <a:latin typeface="+mj-lt"/>
              </a:rPr>
              <a:t>Active cases</a:t>
            </a:r>
            <a:endParaRPr lang="en-US" sz="1400" b="1" dirty="0">
              <a:latin typeface="+mj-lt"/>
            </a:endParaRPr>
          </a:p>
        </p:txBody>
      </p:sp>
      <p:sp>
        <p:nvSpPr>
          <p:cNvPr id="428" name="TextBox 427"/>
          <p:cNvSpPr txBox="1"/>
          <p:nvPr/>
        </p:nvSpPr>
        <p:spPr>
          <a:xfrm>
            <a:off x="9420280" y="2353852"/>
            <a:ext cx="1806249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27</a:t>
            </a:r>
            <a:r>
              <a:rPr lang="en-US" sz="1200" baseline="30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</a:t>
            </a: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April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29" name="Rounded Rectangle 428"/>
          <p:cNvSpPr/>
          <p:nvPr/>
        </p:nvSpPr>
        <p:spPr>
          <a:xfrm>
            <a:off x="9501078" y="3402121"/>
            <a:ext cx="924427" cy="306268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 smtClean="0">
                <a:latin typeface="+mj-lt"/>
              </a:rPr>
              <a:t>7 630</a:t>
            </a:r>
            <a:endParaRPr lang="en-US" sz="1200" b="1" dirty="0">
              <a:latin typeface="+mj-lt"/>
            </a:endParaRPr>
          </a:p>
        </p:txBody>
      </p:sp>
      <p:sp>
        <p:nvSpPr>
          <p:cNvPr id="430" name="TextBox 429"/>
          <p:cNvSpPr txBox="1"/>
          <p:nvPr/>
        </p:nvSpPr>
        <p:spPr>
          <a:xfrm>
            <a:off x="6811509" y="4221906"/>
            <a:ext cx="1806249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400" b="1" dirty="0" smtClean="0">
                <a:latin typeface="+mj-lt"/>
              </a:rPr>
              <a:t>Total patients</a:t>
            </a:r>
            <a:endParaRPr lang="en-US" sz="1400" b="1" dirty="0">
              <a:latin typeface="+mj-lt"/>
            </a:endParaRPr>
          </a:p>
        </p:txBody>
      </p:sp>
      <p:sp>
        <p:nvSpPr>
          <p:cNvPr id="431" name="TextBox 430"/>
          <p:cNvSpPr txBox="1"/>
          <p:nvPr/>
        </p:nvSpPr>
        <p:spPr>
          <a:xfrm>
            <a:off x="6811509" y="4529683"/>
            <a:ext cx="1806249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27</a:t>
            </a:r>
            <a:r>
              <a:rPr lang="en-US" sz="1200" baseline="30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</a:t>
            </a: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April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32" name="Rounded Rectangle 431"/>
          <p:cNvSpPr/>
          <p:nvPr/>
        </p:nvSpPr>
        <p:spPr>
          <a:xfrm>
            <a:off x="6892307" y="5577952"/>
            <a:ext cx="924427" cy="306268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 smtClean="0">
                <a:latin typeface="+mj-lt"/>
              </a:rPr>
              <a:t>7 630</a:t>
            </a:r>
            <a:endParaRPr lang="en-US" sz="1200" b="1" dirty="0">
              <a:latin typeface="+mj-lt"/>
            </a:endParaRPr>
          </a:p>
        </p:txBody>
      </p:sp>
      <p:cxnSp>
        <p:nvCxnSpPr>
          <p:cNvPr id="433" name="Straight Connector 432"/>
          <p:cNvCxnSpPr/>
          <p:nvPr/>
        </p:nvCxnSpPr>
        <p:spPr>
          <a:xfrm flipV="1">
            <a:off x="8960186" y="4191860"/>
            <a:ext cx="0" cy="1029185"/>
          </a:xfrm>
          <a:prstGeom prst="line">
            <a:avLst/>
          </a:prstGeom>
          <a:ln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4" name="TextBox 433"/>
          <p:cNvSpPr txBox="1"/>
          <p:nvPr/>
        </p:nvSpPr>
        <p:spPr>
          <a:xfrm>
            <a:off x="9420280" y="4221906"/>
            <a:ext cx="1806249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400" b="1" dirty="0" smtClean="0">
                <a:latin typeface="+mj-lt"/>
              </a:rPr>
              <a:t>Total Death</a:t>
            </a:r>
            <a:endParaRPr lang="en-US" sz="1400" b="1" dirty="0">
              <a:latin typeface="+mj-lt"/>
            </a:endParaRPr>
          </a:p>
        </p:txBody>
      </p:sp>
      <p:sp>
        <p:nvSpPr>
          <p:cNvPr id="435" name="TextBox 434"/>
          <p:cNvSpPr txBox="1"/>
          <p:nvPr/>
        </p:nvSpPr>
        <p:spPr>
          <a:xfrm>
            <a:off x="9420280" y="4529683"/>
            <a:ext cx="1806249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27</a:t>
            </a:r>
            <a:r>
              <a:rPr lang="en-US" sz="1200" baseline="30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</a:t>
            </a: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April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36" name="Rounded Rectangle 435"/>
          <p:cNvSpPr/>
          <p:nvPr/>
        </p:nvSpPr>
        <p:spPr>
          <a:xfrm>
            <a:off x="9501078" y="5577952"/>
            <a:ext cx="924427" cy="306268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 smtClean="0">
                <a:latin typeface="+mj-lt"/>
              </a:rPr>
              <a:t>1 200</a:t>
            </a:r>
            <a:endParaRPr lang="en-US" sz="1200" b="1" dirty="0">
              <a:latin typeface="+mj-lt"/>
            </a:endParaRPr>
          </a:p>
        </p:txBody>
      </p:sp>
      <p:sp>
        <p:nvSpPr>
          <p:cNvPr id="437" name="TextBox 436"/>
          <p:cNvSpPr txBox="1"/>
          <p:nvPr/>
        </p:nvSpPr>
        <p:spPr>
          <a:xfrm>
            <a:off x="6811509" y="2726903"/>
            <a:ext cx="1806249" cy="55399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000" dirty="0" smtClean="0"/>
              <a:t>Lorem </a:t>
            </a:r>
            <a:r>
              <a:rPr lang="en-US" sz="1000" dirty="0"/>
              <a:t>Ipsum has been the industry's standard dummy text ever since the </a:t>
            </a:r>
            <a:r>
              <a:rPr lang="en-US" sz="1000" dirty="0" smtClean="0"/>
              <a:t>1500s.</a:t>
            </a:r>
            <a:r>
              <a:rPr lang="en-US" sz="1000" dirty="0"/>
              <a:t> </a:t>
            </a:r>
          </a:p>
        </p:txBody>
      </p:sp>
      <p:sp>
        <p:nvSpPr>
          <p:cNvPr id="438" name="TextBox 437"/>
          <p:cNvSpPr txBox="1"/>
          <p:nvPr/>
        </p:nvSpPr>
        <p:spPr>
          <a:xfrm>
            <a:off x="9420279" y="2726903"/>
            <a:ext cx="1806249" cy="55399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000" dirty="0" smtClean="0"/>
              <a:t>Lorem </a:t>
            </a:r>
            <a:r>
              <a:rPr lang="en-US" sz="1000" dirty="0"/>
              <a:t>Ipsum has been the industry's standard dummy text ever since the </a:t>
            </a:r>
            <a:r>
              <a:rPr lang="en-US" sz="1000" dirty="0" smtClean="0"/>
              <a:t>1500s.</a:t>
            </a:r>
            <a:r>
              <a:rPr lang="en-US" sz="1000" dirty="0"/>
              <a:t> </a:t>
            </a:r>
          </a:p>
        </p:txBody>
      </p:sp>
      <p:sp>
        <p:nvSpPr>
          <p:cNvPr id="439" name="TextBox 438"/>
          <p:cNvSpPr txBox="1"/>
          <p:nvPr/>
        </p:nvSpPr>
        <p:spPr>
          <a:xfrm>
            <a:off x="6811509" y="4931444"/>
            <a:ext cx="1806249" cy="55399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000" dirty="0" smtClean="0"/>
              <a:t>Lorem </a:t>
            </a:r>
            <a:r>
              <a:rPr lang="en-US" sz="1000" dirty="0"/>
              <a:t>Ipsum has been the industry's standard dummy text ever since the </a:t>
            </a:r>
            <a:r>
              <a:rPr lang="en-US" sz="1000" dirty="0" smtClean="0"/>
              <a:t>1500s.</a:t>
            </a:r>
            <a:r>
              <a:rPr lang="en-US" sz="1000" dirty="0"/>
              <a:t> </a:t>
            </a:r>
          </a:p>
        </p:txBody>
      </p:sp>
      <p:sp>
        <p:nvSpPr>
          <p:cNvPr id="440" name="TextBox 439"/>
          <p:cNvSpPr txBox="1"/>
          <p:nvPr/>
        </p:nvSpPr>
        <p:spPr>
          <a:xfrm>
            <a:off x="9420279" y="4931444"/>
            <a:ext cx="1806249" cy="55399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000" dirty="0" smtClean="0"/>
              <a:t>Lorem </a:t>
            </a:r>
            <a:r>
              <a:rPr lang="en-US" sz="1000" dirty="0"/>
              <a:t>Ipsum has been the industry's standard dummy text ever since the </a:t>
            </a:r>
            <a:r>
              <a:rPr lang="en-US" sz="1000" dirty="0" smtClean="0"/>
              <a:t>1500s.</a:t>
            </a:r>
            <a:r>
              <a:rPr lang="en-US" sz="1000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52381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1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" dur="500"/>
                                            <p:tgtEl>
                                              <p:spTgt spid="12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2" presetID="2" presetClass="entr" presetSubtype="4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4" dur="500" fill="hold"/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5" dur="500" fill="hold"/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8" dur="500" fill="hold"/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9" dur="500" fill="hold"/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2" dur="500" fill="hold"/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3" dur="500" fill="hold"/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6" dur="500" fill="hold"/>
                                            <p:tgtEl>
                                              <p:spTgt spid="40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7" dur="500" fill="hold"/>
                                            <p:tgtEl>
                                              <p:spTgt spid="40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" presetID="2" presetClass="entr" presetSubtype="4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0" dur="500" fill="hold"/>
                                            <p:tgtEl>
                                              <p:spTgt spid="19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1" dur="500" fill="hold"/>
                                            <p:tgtEl>
                                              <p:spTgt spid="19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2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4" dur="500" fill="hold"/>
                                            <p:tgtEl>
                                              <p:spTgt spid="40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5" dur="500" fill="hold"/>
                                            <p:tgtEl>
                                              <p:spTgt spid="40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6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8" dur="500" fill="hold"/>
                                            <p:tgtEl>
                                              <p:spTgt spid="40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9" dur="500" fill="hold"/>
                                            <p:tgtEl>
                                              <p:spTgt spid="40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0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2" dur="500" fill="hold"/>
                                            <p:tgtEl>
                                              <p:spTgt spid="40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3" dur="500" fill="hold"/>
                                            <p:tgtEl>
                                              <p:spTgt spid="40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4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6" dur="500" fill="hold"/>
                                            <p:tgtEl>
                                              <p:spTgt spid="40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7" dur="500" fill="hold"/>
                                            <p:tgtEl>
                                              <p:spTgt spid="40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8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0" dur="500" fill="hold"/>
                                            <p:tgtEl>
                                              <p:spTgt spid="4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1" dur="500" fill="hold"/>
                                            <p:tgtEl>
                                              <p:spTgt spid="4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2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4" dur="500" fill="hold"/>
                                            <p:tgtEl>
                                              <p:spTgt spid="40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5" dur="500" fill="hold"/>
                                            <p:tgtEl>
                                              <p:spTgt spid="40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6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8" dur="500" fill="hold"/>
                                            <p:tgtEl>
                                              <p:spTgt spid="4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9" dur="500" fill="hold"/>
                                            <p:tgtEl>
                                              <p:spTgt spid="4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0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2" dur="500" fill="hold"/>
                                            <p:tgtEl>
                                              <p:spTgt spid="4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3" dur="500" fill="hold"/>
                                            <p:tgtEl>
                                              <p:spTgt spid="4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4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6" dur="500" fill="hold"/>
                                            <p:tgtEl>
                                              <p:spTgt spid="4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7" dur="500" fill="hold"/>
                                            <p:tgtEl>
                                              <p:spTgt spid="4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8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0" dur="500" fill="hold"/>
                                            <p:tgtEl>
                                              <p:spTgt spid="4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71" dur="500" fill="hold"/>
                                            <p:tgtEl>
                                              <p:spTgt spid="4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2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4" dur="500" fill="hold"/>
                                            <p:tgtEl>
                                              <p:spTgt spid="4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75" dur="500" fill="hold"/>
                                            <p:tgtEl>
                                              <p:spTgt spid="4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6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8" dur="500" fill="hold"/>
                                            <p:tgtEl>
                                              <p:spTgt spid="4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79" dur="500" fill="hold"/>
                                            <p:tgtEl>
                                              <p:spTgt spid="4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0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82" dur="500" fill="hold"/>
                                            <p:tgtEl>
                                              <p:spTgt spid="4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3" dur="500" fill="hold"/>
                                            <p:tgtEl>
                                              <p:spTgt spid="4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4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86" dur="500" fill="hold"/>
                                            <p:tgtEl>
                                              <p:spTgt spid="4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7" dur="500" fill="hold"/>
                                            <p:tgtEl>
                                              <p:spTgt spid="4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8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90" dur="500" fill="hold"/>
                                            <p:tgtEl>
                                              <p:spTgt spid="4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91" dur="500" fill="hold"/>
                                            <p:tgtEl>
                                              <p:spTgt spid="4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2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94" dur="500" fill="hold"/>
                                            <p:tgtEl>
                                              <p:spTgt spid="4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95" dur="500" fill="hold"/>
                                            <p:tgtEl>
                                              <p:spTgt spid="4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6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98" dur="500" fill="hold"/>
                                            <p:tgtEl>
                                              <p:spTgt spid="4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99" dur="500" fill="hold"/>
                                            <p:tgtEl>
                                              <p:spTgt spid="4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0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02" dur="500" fill="hold"/>
                                            <p:tgtEl>
                                              <p:spTgt spid="4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03" dur="500" fill="hold"/>
                                            <p:tgtEl>
                                              <p:spTgt spid="4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4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06" dur="500" fill="hold"/>
                                            <p:tgtEl>
                                              <p:spTgt spid="4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07" dur="500" fill="hold"/>
                                            <p:tgtEl>
                                              <p:spTgt spid="4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8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09" presetID="2" presetClass="entr" presetSubtype="1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1" dur="500" fill="hold"/>
                                            <p:tgtEl>
                                              <p:spTgt spid="4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12" dur="500" fill="hold"/>
                                            <p:tgtEl>
                                              <p:spTgt spid="4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3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5" dur="500" fill="hold"/>
                                            <p:tgtEl>
                                              <p:spTgt spid="4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16" dur="500" fill="hold"/>
                                            <p:tgtEl>
                                              <p:spTgt spid="4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7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9" dur="500" fill="hold"/>
                                            <p:tgtEl>
                                              <p:spTgt spid="4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0" dur="500" fill="hold"/>
                                            <p:tgtEl>
                                              <p:spTgt spid="4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1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23" dur="500" fill="hold"/>
                                            <p:tgtEl>
                                              <p:spTgt spid="4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4" dur="500" fill="hold"/>
                                            <p:tgtEl>
                                              <p:spTgt spid="4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5" presetID="2" presetClass="entr" presetSubtype="1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27" dur="500" fill="hold"/>
                                            <p:tgtEl>
                                              <p:spTgt spid="4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8" dur="500" fill="hold"/>
                                            <p:tgtEl>
                                              <p:spTgt spid="4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9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30" presetID="2" presetClass="entr" presetSubtype="1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32" dur="500" fill="hold"/>
                                            <p:tgtEl>
                                              <p:spTgt spid="4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33" dur="500" fill="hold"/>
                                            <p:tgtEl>
                                              <p:spTgt spid="4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4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36" dur="500" fill="hold"/>
                                            <p:tgtEl>
                                              <p:spTgt spid="4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37" dur="500" fill="hold"/>
                                            <p:tgtEl>
                                              <p:spTgt spid="4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8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40" dur="500" fill="hold"/>
                                            <p:tgtEl>
                                              <p:spTgt spid="4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41" dur="500" fill="hold"/>
                                            <p:tgtEl>
                                              <p:spTgt spid="4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2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44" dur="500" fill="hold"/>
                                            <p:tgtEl>
                                              <p:spTgt spid="4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45" dur="500" fill="hold"/>
                                            <p:tgtEl>
                                              <p:spTgt spid="4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6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47" presetID="2" presetClass="entr" presetSubtype="4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49" dur="500" fill="hold"/>
                                            <p:tgtEl>
                                              <p:spTgt spid="4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50" dur="500" fill="hold"/>
                                            <p:tgtEl>
                                              <p:spTgt spid="4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1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53" dur="500" fill="hold"/>
                                            <p:tgtEl>
                                              <p:spTgt spid="4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54" dur="500" fill="hold"/>
                                            <p:tgtEl>
                                              <p:spTgt spid="4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5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57" dur="500" fill="hold"/>
                                            <p:tgtEl>
                                              <p:spTgt spid="4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58" dur="500" fill="hold"/>
                                            <p:tgtEl>
                                              <p:spTgt spid="4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9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61" dur="500" fill="hold"/>
                                            <p:tgtEl>
                                              <p:spTgt spid="4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62" dur="500" fill="hold"/>
                                            <p:tgtEl>
                                              <p:spTgt spid="4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3" presetID="2" presetClass="entr" presetSubtype="4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65" dur="500" fill="hold"/>
                                            <p:tgtEl>
                                              <p:spTgt spid="4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66" dur="500" fill="hold"/>
                                            <p:tgtEl>
                                              <p:spTgt spid="4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7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168" presetID="2" presetClass="entr" presetSubtype="4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70" dur="500" fill="hold"/>
                                            <p:tgtEl>
                                              <p:spTgt spid="4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71" dur="500" fill="hold"/>
                                            <p:tgtEl>
                                              <p:spTgt spid="4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2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74" dur="500" fill="hold"/>
                                            <p:tgtEl>
                                              <p:spTgt spid="4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75" dur="500" fill="hold"/>
                                            <p:tgtEl>
                                              <p:spTgt spid="4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6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78" dur="500" fill="hold"/>
                                            <p:tgtEl>
                                              <p:spTgt spid="4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79" dur="500" fill="hold"/>
                                            <p:tgtEl>
                                              <p:spTgt spid="4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0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82" dur="500" fill="hold"/>
                                            <p:tgtEl>
                                              <p:spTgt spid="4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83" dur="500" fill="hold"/>
                                            <p:tgtEl>
                                              <p:spTgt spid="4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21" grpId="0"/>
          <p:bldP spid="122" grpId="0" build="p"/>
          <p:bldP spid="143" grpId="0" animBg="1"/>
          <p:bldP spid="151" grpId="0"/>
          <p:bldP spid="152" grpId="0"/>
          <p:bldP spid="403" grpId="0" animBg="1"/>
          <p:bldP spid="404" grpId="0"/>
          <p:bldP spid="405" grpId="0" animBg="1"/>
          <p:bldP spid="406" grpId="0" animBg="1"/>
          <p:bldP spid="407" grpId="0" animBg="1"/>
          <p:bldP spid="408" grpId="0" animBg="1"/>
          <p:bldP spid="409" grpId="0" animBg="1"/>
          <p:bldP spid="410" grpId="0" animBg="1"/>
          <p:bldP spid="411" grpId="0" animBg="1"/>
          <p:bldP spid="412" grpId="0" animBg="1"/>
          <p:bldP spid="413" grpId="0" animBg="1"/>
          <p:bldP spid="414" grpId="0" animBg="1"/>
          <p:bldP spid="415" grpId="0" animBg="1"/>
          <p:bldP spid="416" grpId="0" animBg="1"/>
          <p:bldP spid="417" grpId="0" animBg="1"/>
          <p:bldP spid="418" grpId="0" animBg="1"/>
          <p:bldP spid="419" grpId="0" animBg="1"/>
          <p:bldP spid="420" grpId="0" animBg="1"/>
          <p:bldP spid="421" grpId="0" animBg="1"/>
          <p:bldP spid="422" grpId="0" animBg="1"/>
          <p:bldP spid="423" grpId="0"/>
          <p:bldP spid="424" grpId="0"/>
          <p:bldP spid="425" grpId="0" animBg="1"/>
          <p:bldP spid="427" grpId="0"/>
          <p:bldP spid="428" grpId="0"/>
          <p:bldP spid="429" grpId="0" animBg="1"/>
          <p:bldP spid="430" grpId="0"/>
          <p:bldP spid="431" grpId="0"/>
          <p:bldP spid="432" grpId="0" animBg="1"/>
          <p:bldP spid="434" grpId="0"/>
          <p:bldP spid="435" grpId="0"/>
          <p:bldP spid="436" grpId="0" animBg="1"/>
          <p:bldP spid="437" grpId="0"/>
          <p:bldP spid="438" grpId="0"/>
          <p:bldP spid="439" grpId="0"/>
          <p:bldP spid="440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1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" dur="500"/>
                                            <p:tgtEl>
                                              <p:spTgt spid="12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2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40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40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0" dur="500" fill="hold"/>
                                            <p:tgtEl>
                                              <p:spTgt spid="19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19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2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4" dur="500" fill="hold"/>
                                            <p:tgtEl>
                                              <p:spTgt spid="40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40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6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8" dur="500" fill="hold"/>
                                            <p:tgtEl>
                                              <p:spTgt spid="40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9" dur="500" fill="hold"/>
                                            <p:tgtEl>
                                              <p:spTgt spid="40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0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2" dur="500" fill="hold"/>
                                            <p:tgtEl>
                                              <p:spTgt spid="40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3" dur="500" fill="hold"/>
                                            <p:tgtEl>
                                              <p:spTgt spid="40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4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6" dur="500" fill="hold"/>
                                            <p:tgtEl>
                                              <p:spTgt spid="40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7" dur="500" fill="hold"/>
                                            <p:tgtEl>
                                              <p:spTgt spid="40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8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0" dur="500" fill="hold"/>
                                            <p:tgtEl>
                                              <p:spTgt spid="4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1" dur="500" fill="hold"/>
                                            <p:tgtEl>
                                              <p:spTgt spid="4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2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4" dur="500" fill="hold"/>
                                            <p:tgtEl>
                                              <p:spTgt spid="40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5" dur="500" fill="hold"/>
                                            <p:tgtEl>
                                              <p:spTgt spid="40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6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8" dur="500" fill="hold"/>
                                            <p:tgtEl>
                                              <p:spTgt spid="4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9" dur="500" fill="hold"/>
                                            <p:tgtEl>
                                              <p:spTgt spid="4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0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2" dur="500" fill="hold"/>
                                            <p:tgtEl>
                                              <p:spTgt spid="4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3" dur="500" fill="hold"/>
                                            <p:tgtEl>
                                              <p:spTgt spid="4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4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6" dur="500" fill="hold"/>
                                            <p:tgtEl>
                                              <p:spTgt spid="4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7" dur="500" fill="hold"/>
                                            <p:tgtEl>
                                              <p:spTgt spid="4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8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0" dur="500" fill="hold"/>
                                            <p:tgtEl>
                                              <p:spTgt spid="4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1" dur="500" fill="hold"/>
                                            <p:tgtEl>
                                              <p:spTgt spid="4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2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4" dur="500" fill="hold"/>
                                            <p:tgtEl>
                                              <p:spTgt spid="4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5" dur="500" fill="hold"/>
                                            <p:tgtEl>
                                              <p:spTgt spid="4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6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8" dur="500" fill="hold"/>
                                            <p:tgtEl>
                                              <p:spTgt spid="4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9" dur="500" fill="hold"/>
                                            <p:tgtEl>
                                              <p:spTgt spid="4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0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2" dur="500" fill="hold"/>
                                            <p:tgtEl>
                                              <p:spTgt spid="4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3" dur="500" fill="hold"/>
                                            <p:tgtEl>
                                              <p:spTgt spid="4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4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6" dur="500" fill="hold"/>
                                            <p:tgtEl>
                                              <p:spTgt spid="4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7" dur="500" fill="hold"/>
                                            <p:tgtEl>
                                              <p:spTgt spid="4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8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0" dur="500" fill="hold"/>
                                            <p:tgtEl>
                                              <p:spTgt spid="4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1" dur="500" fill="hold"/>
                                            <p:tgtEl>
                                              <p:spTgt spid="4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2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4" dur="500" fill="hold"/>
                                            <p:tgtEl>
                                              <p:spTgt spid="4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5" dur="500" fill="hold"/>
                                            <p:tgtEl>
                                              <p:spTgt spid="4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6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8" dur="500" fill="hold"/>
                                            <p:tgtEl>
                                              <p:spTgt spid="4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9" dur="500" fill="hold"/>
                                            <p:tgtEl>
                                              <p:spTgt spid="4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0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2" dur="500" fill="hold"/>
                                            <p:tgtEl>
                                              <p:spTgt spid="4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3" dur="500" fill="hold"/>
                                            <p:tgtEl>
                                              <p:spTgt spid="4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4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6" dur="500" fill="hold"/>
                                            <p:tgtEl>
                                              <p:spTgt spid="4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7" dur="500" fill="hold"/>
                                            <p:tgtEl>
                                              <p:spTgt spid="4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8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09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1" dur="500" fill="hold"/>
                                            <p:tgtEl>
                                              <p:spTgt spid="4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2" dur="500" fill="hold"/>
                                            <p:tgtEl>
                                              <p:spTgt spid="4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3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5" dur="500" fill="hold"/>
                                            <p:tgtEl>
                                              <p:spTgt spid="4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6" dur="500" fill="hold"/>
                                            <p:tgtEl>
                                              <p:spTgt spid="4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7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9" dur="500" fill="hold"/>
                                            <p:tgtEl>
                                              <p:spTgt spid="4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0" dur="500" fill="hold"/>
                                            <p:tgtEl>
                                              <p:spTgt spid="4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1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3" dur="500" fill="hold"/>
                                            <p:tgtEl>
                                              <p:spTgt spid="4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4" dur="500" fill="hold"/>
                                            <p:tgtEl>
                                              <p:spTgt spid="4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5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7" dur="500" fill="hold"/>
                                            <p:tgtEl>
                                              <p:spTgt spid="4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8" dur="500" fill="hold"/>
                                            <p:tgtEl>
                                              <p:spTgt spid="4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9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30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2" dur="500" fill="hold"/>
                                            <p:tgtEl>
                                              <p:spTgt spid="4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3" dur="500" fill="hold"/>
                                            <p:tgtEl>
                                              <p:spTgt spid="4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4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6" dur="500" fill="hold"/>
                                            <p:tgtEl>
                                              <p:spTgt spid="4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7" dur="500" fill="hold"/>
                                            <p:tgtEl>
                                              <p:spTgt spid="4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8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0" dur="500" fill="hold"/>
                                            <p:tgtEl>
                                              <p:spTgt spid="4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1" dur="500" fill="hold"/>
                                            <p:tgtEl>
                                              <p:spTgt spid="4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2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4" dur="500" fill="hold"/>
                                            <p:tgtEl>
                                              <p:spTgt spid="4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5" dur="500" fill="hold"/>
                                            <p:tgtEl>
                                              <p:spTgt spid="4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6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47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9" dur="500" fill="hold"/>
                                            <p:tgtEl>
                                              <p:spTgt spid="4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0" dur="500" fill="hold"/>
                                            <p:tgtEl>
                                              <p:spTgt spid="4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1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3" dur="500" fill="hold"/>
                                            <p:tgtEl>
                                              <p:spTgt spid="4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4" dur="500" fill="hold"/>
                                            <p:tgtEl>
                                              <p:spTgt spid="4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7" dur="500" fill="hold"/>
                                            <p:tgtEl>
                                              <p:spTgt spid="4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8" dur="500" fill="hold"/>
                                            <p:tgtEl>
                                              <p:spTgt spid="4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1" dur="500" fill="hold"/>
                                            <p:tgtEl>
                                              <p:spTgt spid="4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2" dur="500" fill="hold"/>
                                            <p:tgtEl>
                                              <p:spTgt spid="4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3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5" dur="500" fill="hold"/>
                                            <p:tgtEl>
                                              <p:spTgt spid="4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6" dur="500" fill="hold"/>
                                            <p:tgtEl>
                                              <p:spTgt spid="4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7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168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0" dur="500" fill="hold"/>
                                            <p:tgtEl>
                                              <p:spTgt spid="4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1" dur="500" fill="hold"/>
                                            <p:tgtEl>
                                              <p:spTgt spid="4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2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4" dur="500" fill="hold"/>
                                            <p:tgtEl>
                                              <p:spTgt spid="4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5" dur="500" fill="hold"/>
                                            <p:tgtEl>
                                              <p:spTgt spid="4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6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8" dur="500" fill="hold"/>
                                            <p:tgtEl>
                                              <p:spTgt spid="4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9" dur="500" fill="hold"/>
                                            <p:tgtEl>
                                              <p:spTgt spid="4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0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2" dur="500" fill="hold"/>
                                            <p:tgtEl>
                                              <p:spTgt spid="4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3" dur="500" fill="hold"/>
                                            <p:tgtEl>
                                              <p:spTgt spid="4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21" grpId="0"/>
          <p:bldP spid="122" grpId="0" build="p"/>
          <p:bldP spid="143" grpId="0" animBg="1"/>
          <p:bldP spid="151" grpId="0"/>
          <p:bldP spid="152" grpId="0"/>
          <p:bldP spid="403" grpId="0" animBg="1"/>
          <p:bldP spid="404" grpId="0"/>
          <p:bldP spid="405" grpId="0" animBg="1"/>
          <p:bldP spid="406" grpId="0" animBg="1"/>
          <p:bldP spid="407" grpId="0" animBg="1"/>
          <p:bldP spid="408" grpId="0" animBg="1"/>
          <p:bldP spid="409" grpId="0" animBg="1"/>
          <p:bldP spid="410" grpId="0" animBg="1"/>
          <p:bldP spid="411" grpId="0" animBg="1"/>
          <p:bldP spid="412" grpId="0" animBg="1"/>
          <p:bldP spid="413" grpId="0" animBg="1"/>
          <p:bldP spid="414" grpId="0" animBg="1"/>
          <p:bldP spid="415" grpId="0" animBg="1"/>
          <p:bldP spid="416" grpId="0" animBg="1"/>
          <p:bldP spid="417" grpId="0" animBg="1"/>
          <p:bldP spid="418" grpId="0" animBg="1"/>
          <p:bldP spid="419" grpId="0" animBg="1"/>
          <p:bldP spid="420" grpId="0" animBg="1"/>
          <p:bldP spid="421" grpId="0" animBg="1"/>
          <p:bldP spid="422" grpId="0" animBg="1"/>
          <p:bldP spid="423" grpId="0"/>
          <p:bldP spid="424" grpId="0"/>
          <p:bldP spid="425" grpId="0" animBg="1"/>
          <p:bldP spid="427" grpId="0"/>
          <p:bldP spid="428" grpId="0"/>
          <p:bldP spid="429" grpId="0" animBg="1"/>
          <p:bldP spid="430" grpId="0"/>
          <p:bldP spid="431" grpId="0"/>
          <p:bldP spid="432" grpId="0" animBg="1"/>
          <p:bldP spid="434" grpId="0"/>
          <p:bldP spid="435" grpId="0"/>
          <p:bldP spid="436" grpId="0" animBg="1"/>
          <p:bldP spid="437" grpId="0"/>
          <p:bldP spid="438" grpId="0"/>
          <p:bldP spid="439" grpId="0"/>
          <p:bldP spid="440" grpId="0"/>
        </p:bldLst>
      </p:timing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Rounded Rectangle 506"/>
          <p:cNvSpPr/>
          <p:nvPr/>
        </p:nvSpPr>
        <p:spPr>
          <a:xfrm>
            <a:off x="845618" y="3392099"/>
            <a:ext cx="3264886" cy="1385702"/>
          </a:xfrm>
          <a:prstGeom prst="roundRect">
            <a:avLst>
              <a:gd name="adj" fmla="val 12556"/>
            </a:avLst>
          </a:prstGeom>
          <a:solidFill>
            <a:schemeClr val="accent2"/>
          </a:solidFill>
          <a:ln>
            <a:noFill/>
          </a:ln>
          <a:effectLst>
            <a:outerShdw blurRad="76200" dist="127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8" name="TextBox 507"/>
          <p:cNvSpPr txBox="1"/>
          <p:nvPr/>
        </p:nvSpPr>
        <p:spPr>
          <a:xfrm>
            <a:off x="1138241" y="3536651"/>
            <a:ext cx="1705060" cy="3693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b="1" dirty="0" smtClean="0">
                <a:solidFill>
                  <a:srgbClr val="FFFFFF"/>
                </a:solidFill>
                <a:latin typeface="+mj-lt"/>
              </a:rPr>
              <a:t>6 807</a:t>
            </a:r>
            <a:endParaRPr lang="en-US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509" name="TextBox 508"/>
          <p:cNvSpPr txBox="1"/>
          <p:nvPr/>
        </p:nvSpPr>
        <p:spPr>
          <a:xfrm>
            <a:off x="1138242" y="3892444"/>
            <a:ext cx="170506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dirty="0" smtClean="0">
                <a:solidFill>
                  <a:srgbClr val="FFFFFF"/>
                </a:solidFill>
              </a:rPr>
              <a:t>Recovered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510" name="Rounded Rectangle 509"/>
          <p:cNvSpPr/>
          <p:nvPr/>
        </p:nvSpPr>
        <p:spPr>
          <a:xfrm>
            <a:off x="1204607" y="4261776"/>
            <a:ext cx="750502" cy="30626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accent2"/>
            </a:solidFill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latin typeface="+mj-lt"/>
              </a:rPr>
              <a:t>+13%</a:t>
            </a:r>
            <a:endParaRPr lang="en-US" sz="12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21" name="Title 1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Covid-19 Dashboard</a:t>
            </a:r>
            <a:endParaRPr lang="en-US" dirty="0"/>
          </a:p>
        </p:txBody>
      </p:sp>
      <p:sp>
        <p:nvSpPr>
          <p:cNvPr id="122" name="Text Placeholder 12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Lorem ipsum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9C3D7-7524-486C-B0C0-178B9875E59A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218" name="Rounded Rectangle 217"/>
          <p:cNvSpPr/>
          <p:nvPr/>
        </p:nvSpPr>
        <p:spPr>
          <a:xfrm>
            <a:off x="839789" y="1718833"/>
            <a:ext cx="3264886" cy="1385702"/>
          </a:xfrm>
          <a:prstGeom prst="roundRect">
            <a:avLst>
              <a:gd name="adj" fmla="val 12556"/>
            </a:avLst>
          </a:prstGeom>
          <a:solidFill>
            <a:schemeClr val="accent1"/>
          </a:solidFill>
          <a:ln>
            <a:noFill/>
          </a:ln>
          <a:effectLst>
            <a:outerShdw blurRad="76200" dist="127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TextBox 222"/>
          <p:cNvSpPr txBox="1"/>
          <p:nvPr/>
        </p:nvSpPr>
        <p:spPr>
          <a:xfrm>
            <a:off x="1132412" y="1863385"/>
            <a:ext cx="1705060" cy="3693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b="1" dirty="0" smtClean="0">
                <a:solidFill>
                  <a:srgbClr val="FFFFFF"/>
                </a:solidFill>
                <a:latin typeface="+mj-lt"/>
              </a:rPr>
              <a:t>14 807</a:t>
            </a:r>
            <a:endParaRPr lang="en-US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224" name="TextBox 223"/>
          <p:cNvSpPr txBox="1"/>
          <p:nvPr/>
        </p:nvSpPr>
        <p:spPr>
          <a:xfrm>
            <a:off x="1132413" y="2219178"/>
            <a:ext cx="170506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dirty="0" smtClean="0">
                <a:solidFill>
                  <a:srgbClr val="FFFFFF"/>
                </a:solidFill>
              </a:rPr>
              <a:t>Total Cases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450" name="Rounded Rectangle 449"/>
          <p:cNvSpPr/>
          <p:nvPr/>
        </p:nvSpPr>
        <p:spPr>
          <a:xfrm>
            <a:off x="1198778" y="2588510"/>
            <a:ext cx="750502" cy="30626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accent1"/>
            </a:solidFill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latin typeface="+mj-lt"/>
              </a:rPr>
              <a:t>-7%</a:t>
            </a:r>
            <a:endParaRPr lang="en-US" sz="1200" b="1" dirty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451" name="Group 450"/>
          <p:cNvGrpSpPr/>
          <p:nvPr/>
        </p:nvGrpSpPr>
        <p:grpSpPr>
          <a:xfrm>
            <a:off x="3090199" y="2034266"/>
            <a:ext cx="630104" cy="646822"/>
            <a:chOff x="6206178" y="1941662"/>
            <a:chExt cx="4480417" cy="4599295"/>
          </a:xfrm>
          <a:solidFill>
            <a:srgbClr val="FFFFFF"/>
          </a:solidFill>
        </p:grpSpPr>
        <p:sp>
          <p:nvSpPr>
            <p:cNvPr id="452" name="Oval 451"/>
            <p:cNvSpPr/>
            <p:nvPr/>
          </p:nvSpPr>
          <p:spPr>
            <a:xfrm>
              <a:off x="6976152" y="2784294"/>
              <a:ext cx="2938412" cy="29384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3" name="Oval 452"/>
            <p:cNvSpPr/>
            <p:nvPr/>
          </p:nvSpPr>
          <p:spPr>
            <a:xfrm rot="16200000">
              <a:off x="6012406" y="4059728"/>
              <a:ext cx="775090" cy="38754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4" name="Trapezoid 453"/>
            <p:cNvSpPr/>
            <p:nvPr/>
          </p:nvSpPr>
          <p:spPr>
            <a:xfrm rot="16200000">
              <a:off x="6681100" y="3994706"/>
              <a:ext cx="279128" cy="517588"/>
            </a:xfrm>
            <a:prstGeom prst="trapezoid">
              <a:avLst>
                <a:gd name="adj" fmla="val 2664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5" name="Oval 454"/>
            <p:cNvSpPr/>
            <p:nvPr/>
          </p:nvSpPr>
          <p:spPr>
            <a:xfrm rot="5400000" flipH="1">
              <a:off x="10105278" y="4059728"/>
              <a:ext cx="775090" cy="38754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6" name="Trapezoid 455"/>
            <p:cNvSpPr/>
            <p:nvPr/>
          </p:nvSpPr>
          <p:spPr>
            <a:xfrm rot="5400000" flipH="1">
              <a:off x="9932546" y="3994706"/>
              <a:ext cx="279128" cy="517588"/>
            </a:xfrm>
            <a:prstGeom prst="trapezoid">
              <a:avLst>
                <a:gd name="adj" fmla="val 2664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57" name="Group 456"/>
            <p:cNvGrpSpPr/>
            <p:nvPr/>
          </p:nvGrpSpPr>
          <p:grpSpPr>
            <a:xfrm>
              <a:off x="6460651" y="1941662"/>
              <a:ext cx="3971472" cy="2025729"/>
              <a:chOff x="6460651" y="1941662"/>
              <a:chExt cx="3971472" cy="2025729"/>
            </a:xfrm>
            <a:grpFill/>
          </p:grpSpPr>
          <p:sp>
            <p:nvSpPr>
              <p:cNvPr id="483" name="Oval 482"/>
              <p:cNvSpPr/>
              <p:nvPr/>
            </p:nvSpPr>
            <p:spPr>
              <a:xfrm>
                <a:off x="8057813" y="1941662"/>
                <a:ext cx="775090" cy="38754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4" name="Trapezoid 483"/>
              <p:cNvSpPr/>
              <p:nvPr/>
            </p:nvSpPr>
            <p:spPr>
              <a:xfrm>
                <a:off x="8293931" y="2299133"/>
                <a:ext cx="279128" cy="517588"/>
              </a:xfrm>
              <a:prstGeom prst="trapezoid">
                <a:avLst>
                  <a:gd name="adj" fmla="val 26646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85" name="Group 484"/>
              <p:cNvGrpSpPr/>
              <p:nvPr/>
            </p:nvGrpSpPr>
            <p:grpSpPr>
              <a:xfrm>
                <a:off x="6460651" y="2200454"/>
                <a:ext cx="1788138" cy="1766937"/>
                <a:chOff x="6460651" y="2200454"/>
                <a:chExt cx="1788138" cy="1766937"/>
              </a:xfrm>
              <a:grpFill/>
            </p:grpSpPr>
            <p:sp>
              <p:nvSpPr>
                <p:cNvPr id="497" name="Oval 496"/>
                <p:cNvSpPr/>
                <p:nvPr/>
              </p:nvSpPr>
              <p:spPr>
                <a:xfrm rot="20034444">
                  <a:off x="7021881" y="2200454"/>
                  <a:ext cx="775090" cy="38754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8" name="Oval 497"/>
                <p:cNvSpPr/>
                <p:nvPr/>
              </p:nvSpPr>
              <p:spPr>
                <a:xfrm rot="18345651">
                  <a:off x="6266879" y="2972650"/>
                  <a:ext cx="775090" cy="38754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9" name="Oval 498"/>
                <p:cNvSpPr/>
                <p:nvPr/>
              </p:nvSpPr>
              <p:spPr>
                <a:xfrm rot="18345651">
                  <a:off x="6983016" y="2830593"/>
                  <a:ext cx="474681" cy="23734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0" name="Oval 499"/>
                <p:cNvSpPr/>
                <p:nvPr/>
              </p:nvSpPr>
              <p:spPr>
                <a:xfrm rot="17007331">
                  <a:off x="6500140" y="3611380"/>
                  <a:ext cx="474681" cy="23734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1" name="Oval 500"/>
                <p:cNvSpPr/>
                <p:nvPr/>
              </p:nvSpPr>
              <p:spPr>
                <a:xfrm rot="20727808">
                  <a:off x="7774108" y="2354905"/>
                  <a:ext cx="474681" cy="23734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2" name="Trapezoid 501"/>
                <p:cNvSpPr/>
                <p:nvPr/>
              </p:nvSpPr>
              <p:spPr>
                <a:xfrm rot="19819861">
                  <a:off x="7480918" y="2502704"/>
                  <a:ext cx="279128" cy="517588"/>
                </a:xfrm>
                <a:prstGeom prst="trapezoid">
                  <a:avLst>
                    <a:gd name="adj" fmla="val 2664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3" name="Trapezoid 502"/>
                <p:cNvSpPr/>
                <p:nvPr/>
              </p:nvSpPr>
              <p:spPr>
                <a:xfrm rot="18131512">
                  <a:off x="6851987" y="3134187"/>
                  <a:ext cx="279128" cy="517588"/>
                </a:xfrm>
                <a:prstGeom prst="trapezoid">
                  <a:avLst>
                    <a:gd name="adj" fmla="val 2664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4" name="Trapezoid 503"/>
                <p:cNvSpPr/>
                <p:nvPr/>
              </p:nvSpPr>
              <p:spPr>
                <a:xfrm rot="17178743">
                  <a:off x="6882313" y="3597923"/>
                  <a:ext cx="144146" cy="382536"/>
                </a:xfrm>
                <a:prstGeom prst="trapezoid">
                  <a:avLst>
                    <a:gd name="adj" fmla="val 2664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5" name="Trapezoid 504"/>
                <p:cNvSpPr/>
                <p:nvPr/>
              </p:nvSpPr>
              <p:spPr>
                <a:xfrm rot="18690299">
                  <a:off x="7288424" y="2884807"/>
                  <a:ext cx="144146" cy="382536"/>
                </a:xfrm>
                <a:prstGeom prst="trapezoid">
                  <a:avLst>
                    <a:gd name="adj" fmla="val 2664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6" name="Trapezoid 505"/>
                <p:cNvSpPr/>
                <p:nvPr/>
              </p:nvSpPr>
              <p:spPr>
                <a:xfrm rot="20762795">
                  <a:off x="7998341" y="2495408"/>
                  <a:ext cx="144146" cy="382536"/>
                </a:xfrm>
                <a:prstGeom prst="trapezoid">
                  <a:avLst>
                    <a:gd name="adj" fmla="val 2664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86" name="Group 485"/>
              <p:cNvGrpSpPr/>
              <p:nvPr/>
            </p:nvGrpSpPr>
            <p:grpSpPr>
              <a:xfrm flipH="1">
                <a:off x="8643985" y="2200454"/>
                <a:ext cx="1788138" cy="1766937"/>
                <a:chOff x="6460651" y="2200454"/>
                <a:chExt cx="1788138" cy="1766937"/>
              </a:xfrm>
              <a:grpFill/>
            </p:grpSpPr>
            <p:sp>
              <p:nvSpPr>
                <p:cNvPr id="487" name="Oval 486"/>
                <p:cNvSpPr/>
                <p:nvPr/>
              </p:nvSpPr>
              <p:spPr>
                <a:xfrm rot="20034444">
                  <a:off x="7021881" y="2200454"/>
                  <a:ext cx="775090" cy="38754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8" name="Oval 487"/>
                <p:cNvSpPr/>
                <p:nvPr/>
              </p:nvSpPr>
              <p:spPr>
                <a:xfrm rot="18345651">
                  <a:off x="6266879" y="2972650"/>
                  <a:ext cx="775090" cy="38754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9" name="Oval 488"/>
                <p:cNvSpPr/>
                <p:nvPr/>
              </p:nvSpPr>
              <p:spPr>
                <a:xfrm rot="18345651">
                  <a:off x="6983016" y="2830593"/>
                  <a:ext cx="474681" cy="23734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0" name="Oval 489"/>
                <p:cNvSpPr/>
                <p:nvPr/>
              </p:nvSpPr>
              <p:spPr>
                <a:xfrm rot="17007331">
                  <a:off x="6500140" y="3611380"/>
                  <a:ext cx="474681" cy="23734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1" name="Oval 490"/>
                <p:cNvSpPr/>
                <p:nvPr/>
              </p:nvSpPr>
              <p:spPr>
                <a:xfrm rot="20727808">
                  <a:off x="7774108" y="2354905"/>
                  <a:ext cx="474681" cy="23734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2" name="Trapezoid 491"/>
                <p:cNvSpPr/>
                <p:nvPr/>
              </p:nvSpPr>
              <p:spPr>
                <a:xfrm rot="19819861">
                  <a:off x="7480918" y="2502704"/>
                  <a:ext cx="279128" cy="517588"/>
                </a:xfrm>
                <a:prstGeom prst="trapezoid">
                  <a:avLst>
                    <a:gd name="adj" fmla="val 2664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3" name="Trapezoid 492"/>
                <p:cNvSpPr/>
                <p:nvPr/>
              </p:nvSpPr>
              <p:spPr>
                <a:xfrm rot="18131512">
                  <a:off x="6851987" y="3134187"/>
                  <a:ext cx="279128" cy="517588"/>
                </a:xfrm>
                <a:prstGeom prst="trapezoid">
                  <a:avLst>
                    <a:gd name="adj" fmla="val 2664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4" name="Trapezoid 493"/>
                <p:cNvSpPr/>
                <p:nvPr/>
              </p:nvSpPr>
              <p:spPr>
                <a:xfrm rot="17178743">
                  <a:off x="6882313" y="3597923"/>
                  <a:ext cx="144146" cy="382536"/>
                </a:xfrm>
                <a:prstGeom prst="trapezoid">
                  <a:avLst>
                    <a:gd name="adj" fmla="val 2664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5" name="Trapezoid 494"/>
                <p:cNvSpPr/>
                <p:nvPr/>
              </p:nvSpPr>
              <p:spPr>
                <a:xfrm rot="18690299">
                  <a:off x="7288424" y="2884807"/>
                  <a:ext cx="144146" cy="382536"/>
                </a:xfrm>
                <a:prstGeom prst="trapezoid">
                  <a:avLst>
                    <a:gd name="adj" fmla="val 2664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6" name="Trapezoid 495"/>
                <p:cNvSpPr/>
                <p:nvPr/>
              </p:nvSpPr>
              <p:spPr>
                <a:xfrm rot="20762795">
                  <a:off x="7998341" y="2495408"/>
                  <a:ext cx="144146" cy="382536"/>
                </a:xfrm>
                <a:prstGeom prst="trapezoid">
                  <a:avLst>
                    <a:gd name="adj" fmla="val 2664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458" name="Group 457"/>
            <p:cNvGrpSpPr/>
            <p:nvPr/>
          </p:nvGrpSpPr>
          <p:grpSpPr>
            <a:xfrm flipV="1">
              <a:off x="6460651" y="4515228"/>
              <a:ext cx="3971472" cy="2025729"/>
              <a:chOff x="6460651" y="1941662"/>
              <a:chExt cx="3971472" cy="2025729"/>
            </a:xfrm>
            <a:grpFill/>
          </p:grpSpPr>
          <p:sp>
            <p:nvSpPr>
              <p:cNvPr id="459" name="Oval 458"/>
              <p:cNvSpPr/>
              <p:nvPr/>
            </p:nvSpPr>
            <p:spPr>
              <a:xfrm>
                <a:off x="8057813" y="1941662"/>
                <a:ext cx="775090" cy="38754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0" name="Trapezoid 459"/>
              <p:cNvSpPr/>
              <p:nvPr/>
            </p:nvSpPr>
            <p:spPr>
              <a:xfrm>
                <a:off x="8293931" y="2299133"/>
                <a:ext cx="279128" cy="517588"/>
              </a:xfrm>
              <a:prstGeom prst="trapezoid">
                <a:avLst>
                  <a:gd name="adj" fmla="val 26646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61" name="Group 460"/>
              <p:cNvGrpSpPr/>
              <p:nvPr/>
            </p:nvGrpSpPr>
            <p:grpSpPr>
              <a:xfrm>
                <a:off x="6460651" y="2200454"/>
                <a:ext cx="1788138" cy="1766937"/>
                <a:chOff x="6460651" y="2200454"/>
                <a:chExt cx="1788138" cy="1766937"/>
              </a:xfrm>
              <a:grpFill/>
            </p:grpSpPr>
            <p:sp>
              <p:nvSpPr>
                <p:cNvPr id="473" name="Oval 472"/>
                <p:cNvSpPr/>
                <p:nvPr/>
              </p:nvSpPr>
              <p:spPr>
                <a:xfrm rot="20034444">
                  <a:off x="7021881" y="2200454"/>
                  <a:ext cx="775090" cy="38754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4" name="Oval 473"/>
                <p:cNvSpPr/>
                <p:nvPr/>
              </p:nvSpPr>
              <p:spPr>
                <a:xfrm rot="18345651">
                  <a:off x="6266879" y="2972650"/>
                  <a:ext cx="775090" cy="38754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5" name="Oval 474"/>
                <p:cNvSpPr/>
                <p:nvPr/>
              </p:nvSpPr>
              <p:spPr>
                <a:xfrm rot="18345651">
                  <a:off x="6983016" y="2830593"/>
                  <a:ext cx="474681" cy="23734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6" name="Oval 475"/>
                <p:cNvSpPr/>
                <p:nvPr/>
              </p:nvSpPr>
              <p:spPr>
                <a:xfrm rot="17007331">
                  <a:off x="6500140" y="3611380"/>
                  <a:ext cx="474681" cy="23734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7" name="Oval 476"/>
                <p:cNvSpPr/>
                <p:nvPr/>
              </p:nvSpPr>
              <p:spPr>
                <a:xfrm rot="20727808">
                  <a:off x="7774108" y="2354905"/>
                  <a:ext cx="474681" cy="23734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8" name="Trapezoid 477"/>
                <p:cNvSpPr/>
                <p:nvPr/>
              </p:nvSpPr>
              <p:spPr>
                <a:xfrm rot="19819861">
                  <a:off x="7480918" y="2502704"/>
                  <a:ext cx="279128" cy="517588"/>
                </a:xfrm>
                <a:prstGeom prst="trapezoid">
                  <a:avLst>
                    <a:gd name="adj" fmla="val 2664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9" name="Trapezoid 478"/>
                <p:cNvSpPr/>
                <p:nvPr/>
              </p:nvSpPr>
              <p:spPr>
                <a:xfrm rot="18131512">
                  <a:off x="6851987" y="3134187"/>
                  <a:ext cx="279128" cy="517588"/>
                </a:xfrm>
                <a:prstGeom prst="trapezoid">
                  <a:avLst>
                    <a:gd name="adj" fmla="val 2664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0" name="Trapezoid 479"/>
                <p:cNvSpPr/>
                <p:nvPr/>
              </p:nvSpPr>
              <p:spPr>
                <a:xfrm rot="17178743">
                  <a:off x="6882313" y="3597923"/>
                  <a:ext cx="144146" cy="382536"/>
                </a:xfrm>
                <a:prstGeom prst="trapezoid">
                  <a:avLst>
                    <a:gd name="adj" fmla="val 2664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1" name="Trapezoid 480"/>
                <p:cNvSpPr/>
                <p:nvPr/>
              </p:nvSpPr>
              <p:spPr>
                <a:xfrm rot="18690299">
                  <a:off x="7288424" y="2884807"/>
                  <a:ext cx="144146" cy="382536"/>
                </a:xfrm>
                <a:prstGeom prst="trapezoid">
                  <a:avLst>
                    <a:gd name="adj" fmla="val 2664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2" name="Trapezoid 481"/>
                <p:cNvSpPr/>
                <p:nvPr/>
              </p:nvSpPr>
              <p:spPr>
                <a:xfrm rot="20762795">
                  <a:off x="7998341" y="2495408"/>
                  <a:ext cx="144146" cy="382536"/>
                </a:xfrm>
                <a:prstGeom prst="trapezoid">
                  <a:avLst>
                    <a:gd name="adj" fmla="val 2664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62" name="Group 461"/>
              <p:cNvGrpSpPr/>
              <p:nvPr/>
            </p:nvGrpSpPr>
            <p:grpSpPr>
              <a:xfrm flipH="1">
                <a:off x="8643985" y="2200454"/>
                <a:ext cx="1788138" cy="1766937"/>
                <a:chOff x="6460651" y="2200454"/>
                <a:chExt cx="1788138" cy="1766937"/>
              </a:xfrm>
              <a:grpFill/>
            </p:grpSpPr>
            <p:sp>
              <p:nvSpPr>
                <p:cNvPr id="463" name="Oval 462"/>
                <p:cNvSpPr/>
                <p:nvPr/>
              </p:nvSpPr>
              <p:spPr>
                <a:xfrm rot="20034444">
                  <a:off x="7021881" y="2200454"/>
                  <a:ext cx="775090" cy="38754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4" name="Oval 463"/>
                <p:cNvSpPr/>
                <p:nvPr/>
              </p:nvSpPr>
              <p:spPr>
                <a:xfrm rot="18345651">
                  <a:off x="6266879" y="2972650"/>
                  <a:ext cx="775090" cy="38754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5" name="Oval 464"/>
                <p:cNvSpPr/>
                <p:nvPr/>
              </p:nvSpPr>
              <p:spPr>
                <a:xfrm rot="18345651">
                  <a:off x="6983016" y="2830593"/>
                  <a:ext cx="474681" cy="23734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6" name="Oval 465"/>
                <p:cNvSpPr/>
                <p:nvPr/>
              </p:nvSpPr>
              <p:spPr>
                <a:xfrm rot="17007331">
                  <a:off x="6500140" y="3611380"/>
                  <a:ext cx="474681" cy="23734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7" name="Oval 466"/>
                <p:cNvSpPr/>
                <p:nvPr/>
              </p:nvSpPr>
              <p:spPr>
                <a:xfrm rot="20727808">
                  <a:off x="7774108" y="2354905"/>
                  <a:ext cx="474681" cy="23734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8" name="Trapezoid 467"/>
                <p:cNvSpPr/>
                <p:nvPr/>
              </p:nvSpPr>
              <p:spPr>
                <a:xfrm rot="19819861">
                  <a:off x="7480918" y="2502704"/>
                  <a:ext cx="279128" cy="517588"/>
                </a:xfrm>
                <a:prstGeom prst="trapezoid">
                  <a:avLst>
                    <a:gd name="adj" fmla="val 2664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9" name="Trapezoid 468"/>
                <p:cNvSpPr/>
                <p:nvPr/>
              </p:nvSpPr>
              <p:spPr>
                <a:xfrm rot="18131512">
                  <a:off x="6851987" y="3134187"/>
                  <a:ext cx="279128" cy="517588"/>
                </a:xfrm>
                <a:prstGeom prst="trapezoid">
                  <a:avLst>
                    <a:gd name="adj" fmla="val 2664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0" name="Trapezoid 469"/>
                <p:cNvSpPr/>
                <p:nvPr/>
              </p:nvSpPr>
              <p:spPr>
                <a:xfrm rot="17178743">
                  <a:off x="6882313" y="3597923"/>
                  <a:ext cx="144146" cy="382536"/>
                </a:xfrm>
                <a:prstGeom prst="trapezoid">
                  <a:avLst>
                    <a:gd name="adj" fmla="val 2664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1" name="Trapezoid 470"/>
                <p:cNvSpPr/>
                <p:nvPr/>
              </p:nvSpPr>
              <p:spPr>
                <a:xfrm rot="18690299">
                  <a:off x="7288424" y="2884807"/>
                  <a:ext cx="144146" cy="382536"/>
                </a:xfrm>
                <a:prstGeom prst="trapezoid">
                  <a:avLst>
                    <a:gd name="adj" fmla="val 2664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2" name="Trapezoid 471"/>
                <p:cNvSpPr/>
                <p:nvPr/>
              </p:nvSpPr>
              <p:spPr>
                <a:xfrm rot="20762795">
                  <a:off x="7998341" y="2495408"/>
                  <a:ext cx="144146" cy="382536"/>
                </a:xfrm>
                <a:prstGeom prst="trapezoid">
                  <a:avLst>
                    <a:gd name="adj" fmla="val 2664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567" name="Freeform 154"/>
          <p:cNvSpPr>
            <a:spLocks noEditPoints="1"/>
          </p:cNvSpPr>
          <p:nvPr/>
        </p:nvSpPr>
        <p:spPr bwMode="auto">
          <a:xfrm>
            <a:off x="2997049" y="3781490"/>
            <a:ext cx="715183" cy="586727"/>
          </a:xfrm>
          <a:custGeom>
            <a:avLst/>
            <a:gdLst>
              <a:gd name="T0" fmla="*/ 34 w 176"/>
              <a:gd name="T1" fmla="*/ 86 h 144"/>
              <a:gd name="T2" fmla="*/ 28 w 176"/>
              <a:gd name="T3" fmla="*/ 65 h 144"/>
              <a:gd name="T4" fmla="*/ 28 w 176"/>
              <a:gd name="T5" fmla="*/ 58 h 144"/>
              <a:gd name="T6" fmla="*/ 25 w 176"/>
              <a:gd name="T7" fmla="*/ 38 h 144"/>
              <a:gd name="T8" fmla="*/ 35 w 176"/>
              <a:gd name="T9" fmla="*/ 26 h 144"/>
              <a:gd name="T10" fmla="*/ 49 w 176"/>
              <a:gd name="T11" fmla="*/ 25 h 144"/>
              <a:gd name="T12" fmla="*/ 52 w 176"/>
              <a:gd name="T13" fmla="*/ 18 h 144"/>
              <a:gd name="T14" fmla="*/ 30 w 176"/>
              <a:gd name="T15" fmla="*/ 19 h 144"/>
              <a:gd name="T16" fmla="*/ 20 w 176"/>
              <a:gd name="T17" fmla="*/ 56 h 144"/>
              <a:gd name="T18" fmla="*/ 26 w 176"/>
              <a:gd name="T19" fmla="*/ 86 h 144"/>
              <a:gd name="T20" fmla="*/ 0 w 176"/>
              <a:gd name="T21" fmla="*/ 124 h 144"/>
              <a:gd name="T22" fmla="*/ 22 w 176"/>
              <a:gd name="T23" fmla="*/ 128 h 144"/>
              <a:gd name="T24" fmla="*/ 8 w 176"/>
              <a:gd name="T25" fmla="*/ 120 h 144"/>
              <a:gd name="T26" fmla="*/ 159 w 176"/>
              <a:gd name="T27" fmla="*/ 100 h 144"/>
              <a:gd name="T28" fmla="*/ 155 w 176"/>
              <a:gd name="T29" fmla="*/ 70 h 144"/>
              <a:gd name="T30" fmla="*/ 159 w 176"/>
              <a:gd name="T31" fmla="*/ 35 h 144"/>
              <a:gd name="T32" fmla="*/ 132 w 176"/>
              <a:gd name="T33" fmla="*/ 16 h 144"/>
              <a:gd name="T34" fmla="*/ 126 w 176"/>
              <a:gd name="T35" fmla="*/ 25 h 144"/>
              <a:gd name="T36" fmla="*/ 132 w 176"/>
              <a:gd name="T37" fmla="*/ 24 h 144"/>
              <a:gd name="T38" fmla="*/ 142 w 176"/>
              <a:gd name="T39" fmla="*/ 27 h 144"/>
              <a:gd name="T40" fmla="*/ 149 w 176"/>
              <a:gd name="T41" fmla="*/ 53 h 144"/>
              <a:gd name="T42" fmla="*/ 149 w 176"/>
              <a:gd name="T43" fmla="*/ 65 h 144"/>
              <a:gd name="T44" fmla="*/ 148 w 176"/>
              <a:gd name="T45" fmla="*/ 66 h 144"/>
              <a:gd name="T46" fmla="*/ 157 w 176"/>
              <a:gd name="T47" fmla="*/ 108 h 144"/>
              <a:gd name="T48" fmla="*/ 150 w 176"/>
              <a:gd name="T49" fmla="*/ 120 h 144"/>
              <a:gd name="T50" fmla="*/ 172 w 176"/>
              <a:gd name="T51" fmla="*/ 128 h 144"/>
              <a:gd name="T52" fmla="*/ 159 w 176"/>
              <a:gd name="T53" fmla="*/ 100 h 144"/>
              <a:gd name="T54" fmla="*/ 106 w 176"/>
              <a:gd name="T55" fmla="*/ 90 h 144"/>
              <a:gd name="T56" fmla="*/ 115 w 176"/>
              <a:gd name="T57" fmla="*/ 52 h 144"/>
              <a:gd name="T58" fmla="*/ 104 w 176"/>
              <a:gd name="T59" fmla="*/ 3 h 144"/>
              <a:gd name="T60" fmla="*/ 76 w 176"/>
              <a:gd name="T61" fmla="*/ 4 h 144"/>
              <a:gd name="T62" fmla="*/ 61 w 176"/>
              <a:gd name="T63" fmla="*/ 52 h 144"/>
              <a:gd name="T64" fmla="*/ 70 w 176"/>
              <a:gd name="T65" fmla="*/ 90 h 144"/>
              <a:gd name="T66" fmla="*/ 28 w 176"/>
              <a:gd name="T67" fmla="*/ 140 h 144"/>
              <a:gd name="T68" fmla="*/ 144 w 176"/>
              <a:gd name="T69" fmla="*/ 144 h 144"/>
              <a:gd name="T70" fmla="*/ 120 w 176"/>
              <a:gd name="T71" fmla="*/ 109 h 144"/>
              <a:gd name="T72" fmla="*/ 58 w 176"/>
              <a:gd name="T73" fmla="*/ 117 h 144"/>
              <a:gd name="T74" fmla="*/ 78 w 176"/>
              <a:gd name="T75" fmla="*/ 90 h 144"/>
              <a:gd name="T76" fmla="*/ 69 w 176"/>
              <a:gd name="T77" fmla="*/ 65 h 144"/>
              <a:gd name="T78" fmla="*/ 68 w 176"/>
              <a:gd name="T79" fmla="*/ 48 h 144"/>
              <a:gd name="T80" fmla="*/ 79 w 176"/>
              <a:gd name="T81" fmla="*/ 12 h 144"/>
              <a:gd name="T82" fmla="*/ 93 w 176"/>
              <a:gd name="T83" fmla="*/ 8 h 144"/>
              <a:gd name="T84" fmla="*/ 108 w 176"/>
              <a:gd name="T85" fmla="*/ 22 h 144"/>
              <a:gd name="T86" fmla="*/ 107 w 176"/>
              <a:gd name="T87" fmla="*/ 54 h 144"/>
              <a:gd name="T88" fmla="*/ 106 w 176"/>
              <a:gd name="T89" fmla="*/ 66 h 144"/>
              <a:gd name="T90" fmla="*/ 118 w 176"/>
              <a:gd name="T91" fmla="*/ 117 h 144"/>
              <a:gd name="T92" fmla="*/ 140 w 176"/>
              <a:gd name="T93" fmla="*/ 136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76" h="144">
                <a:moveTo>
                  <a:pt x="19" y="108"/>
                </a:moveTo>
                <a:cubicBezTo>
                  <a:pt x="25" y="106"/>
                  <a:pt x="34" y="100"/>
                  <a:pt x="34" y="86"/>
                </a:cubicBezTo>
                <a:cubicBezTo>
                  <a:pt x="34" y="74"/>
                  <a:pt x="30" y="69"/>
                  <a:pt x="28" y="66"/>
                </a:cubicBezTo>
                <a:cubicBezTo>
                  <a:pt x="28" y="65"/>
                  <a:pt x="28" y="65"/>
                  <a:pt x="28" y="65"/>
                </a:cubicBezTo>
                <a:cubicBezTo>
                  <a:pt x="27" y="65"/>
                  <a:pt x="27" y="65"/>
                  <a:pt x="27" y="65"/>
                </a:cubicBezTo>
                <a:cubicBezTo>
                  <a:pt x="27" y="65"/>
                  <a:pt x="27" y="63"/>
                  <a:pt x="28" y="58"/>
                </a:cubicBezTo>
                <a:cubicBezTo>
                  <a:pt x="28" y="56"/>
                  <a:pt x="28" y="54"/>
                  <a:pt x="27" y="53"/>
                </a:cubicBezTo>
                <a:cubicBezTo>
                  <a:pt x="26" y="49"/>
                  <a:pt x="23" y="43"/>
                  <a:pt x="25" y="38"/>
                </a:cubicBezTo>
                <a:cubicBezTo>
                  <a:pt x="28" y="29"/>
                  <a:pt x="30" y="28"/>
                  <a:pt x="34" y="27"/>
                </a:cubicBezTo>
                <a:cubicBezTo>
                  <a:pt x="34" y="27"/>
                  <a:pt x="34" y="26"/>
                  <a:pt x="35" y="26"/>
                </a:cubicBezTo>
                <a:cubicBezTo>
                  <a:pt x="36" y="25"/>
                  <a:pt x="40" y="24"/>
                  <a:pt x="44" y="24"/>
                </a:cubicBezTo>
                <a:cubicBezTo>
                  <a:pt x="46" y="24"/>
                  <a:pt x="48" y="24"/>
                  <a:pt x="49" y="25"/>
                </a:cubicBezTo>
                <a:cubicBezTo>
                  <a:pt x="49" y="24"/>
                  <a:pt x="50" y="22"/>
                  <a:pt x="50" y="21"/>
                </a:cubicBezTo>
                <a:cubicBezTo>
                  <a:pt x="51" y="20"/>
                  <a:pt x="51" y="19"/>
                  <a:pt x="52" y="18"/>
                </a:cubicBezTo>
                <a:cubicBezTo>
                  <a:pt x="49" y="16"/>
                  <a:pt x="47" y="16"/>
                  <a:pt x="44" y="16"/>
                </a:cubicBezTo>
                <a:cubicBezTo>
                  <a:pt x="38" y="16"/>
                  <a:pt x="33" y="18"/>
                  <a:pt x="30" y="19"/>
                </a:cubicBezTo>
                <a:cubicBezTo>
                  <a:pt x="24" y="22"/>
                  <a:pt x="21" y="25"/>
                  <a:pt x="17" y="35"/>
                </a:cubicBezTo>
                <a:cubicBezTo>
                  <a:pt x="14" y="43"/>
                  <a:pt x="18" y="52"/>
                  <a:pt x="20" y="56"/>
                </a:cubicBezTo>
                <a:cubicBezTo>
                  <a:pt x="18" y="66"/>
                  <a:pt x="21" y="70"/>
                  <a:pt x="21" y="70"/>
                </a:cubicBezTo>
                <a:cubicBezTo>
                  <a:pt x="23" y="73"/>
                  <a:pt x="26" y="76"/>
                  <a:pt x="26" y="86"/>
                </a:cubicBezTo>
                <a:cubicBezTo>
                  <a:pt x="26" y="98"/>
                  <a:pt x="17" y="100"/>
                  <a:pt x="17" y="100"/>
                </a:cubicBezTo>
                <a:cubicBezTo>
                  <a:pt x="10" y="103"/>
                  <a:pt x="0" y="108"/>
                  <a:pt x="0" y="124"/>
                </a:cubicBezTo>
                <a:cubicBezTo>
                  <a:pt x="0" y="124"/>
                  <a:pt x="0" y="128"/>
                  <a:pt x="4" y="128"/>
                </a:cubicBezTo>
                <a:cubicBezTo>
                  <a:pt x="22" y="128"/>
                  <a:pt x="22" y="128"/>
                  <a:pt x="22" y="128"/>
                </a:cubicBezTo>
                <a:cubicBezTo>
                  <a:pt x="23" y="125"/>
                  <a:pt x="24" y="122"/>
                  <a:pt x="26" y="120"/>
                </a:cubicBezTo>
                <a:cubicBezTo>
                  <a:pt x="8" y="120"/>
                  <a:pt x="8" y="120"/>
                  <a:pt x="8" y="120"/>
                </a:cubicBezTo>
                <a:cubicBezTo>
                  <a:pt x="9" y="112"/>
                  <a:pt x="14" y="110"/>
                  <a:pt x="19" y="108"/>
                </a:cubicBezTo>
                <a:moveTo>
                  <a:pt x="159" y="100"/>
                </a:moveTo>
                <a:cubicBezTo>
                  <a:pt x="159" y="100"/>
                  <a:pt x="150" y="98"/>
                  <a:pt x="150" y="86"/>
                </a:cubicBezTo>
                <a:cubicBezTo>
                  <a:pt x="150" y="76"/>
                  <a:pt x="153" y="73"/>
                  <a:pt x="155" y="70"/>
                </a:cubicBezTo>
                <a:cubicBezTo>
                  <a:pt x="155" y="70"/>
                  <a:pt x="158" y="66"/>
                  <a:pt x="156" y="56"/>
                </a:cubicBezTo>
                <a:cubicBezTo>
                  <a:pt x="158" y="52"/>
                  <a:pt x="162" y="43"/>
                  <a:pt x="159" y="35"/>
                </a:cubicBezTo>
                <a:cubicBezTo>
                  <a:pt x="155" y="25"/>
                  <a:pt x="152" y="22"/>
                  <a:pt x="146" y="19"/>
                </a:cubicBezTo>
                <a:cubicBezTo>
                  <a:pt x="143" y="18"/>
                  <a:pt x="138" y="16"/>
                  <a:pt x="132" y="16"/>
                </a:cubicBezTo>
                <a:cubicBezTo>
                  <a:pt x="129" y="16"/>
                  <a:pt x="127" y="16"/>
                  <a:pt x="124" y="18"/>
                </a:cubicBezTo>
                <a:cubicBezTo>
                  <a:pt x="125" y="20"/>
                  <a:pt x="126" y="23"/>
                  <a:pt x="126" y="25"/>
                </a:cubicBezTo>
                <a:cubicBezTo>
                  <a:pt x="127" y="25"/>
                  <a:pt x="127" y="25"/>
                  <a:pt x="127" y="25"/>
                </a:cubicBezTo>
                <a:cubicBezTo>
                  <a:pt x="128" y="24"/>
                  <a:pt x="130" y="24"/>
                  <a:pt x="132" y="24"/>
                </a:cubicBezTo>
                <a:cubicBezTo>
                  <a:pt x="136" y="24"/>
                  <a:pt x="140" y="25"/>
                  <a:pt x="141" y="26"/>
                </a:cubicBezTo>
                <a:cubicBezTo>
                  <a:pt x="142" y="26"/>
                  <a:pt x="142" y="27"/>
                  <a:pt x="142" y="27"/>
                </a:cubicBezTo>
                <a:cubicBezTo>
                  <a:pt x="146" y="28"/>
                  <a:pt x="148" y="29"/>
                  <a:pt x="151" y="38"/>
                </a:cubicBezTo>
                <a:cubicBezTo>
                  <a:pt x="153" y="43"/>
                  <a:pt x="150" y="49"/>
                  <a:pt x="149" y="53"/>
                </a:cubicBezTo>
                <a:cubicBezTo>
                  <a:pt x="148" y="54"/>
                  <a:pt x="148" y="56"/>
                  <a:pt x="148" y="58"/>
                </a:cubicBezTo>
                <a:cubicBezTo>
                  <a:pt x="149" y="63"/>
                  <a:pt x="149" y="65"/>
                  <a:pt x="149" y="65"/>
                </a:cubicBezTo>
                <a:cubicBezTo>
                  <a:pt x="149" y="65"/>
                  <a:pt x="149" y="65"/>
                  <a:pt x="148" y="65"/>
                </a:cubicBezTo>
                <a:cubicBezTo>
                  <a:pt x="148" y="66"/>
                  <a:pt x="148" y="66"/>
                  <a:pt x="148" y="66"/>
                </a:cubicBezTo>
                <a:cubicBezTo>
                  <a:pt x="146" y="69"/>
                  <a:pt x="142" y="74"/>
                  <a:pt x="142" y="86"/>
                </a:cubicBezTo>
                <a:cubicBezTo>
                  <a:pt x="142" y="100"/>
                  <a:pt x="151" y="106"/>
                  <a:pt x="157" y="108"/>
                </a:cubicBezTo>
                <a:cubicBezTo>
                  <a:pt x="162" y="110"/>
                  <a:pt x="167" y="112"/>
                  <a:pt x="168" y="120"/>
                </a:cubicBezTo>
                <a:cubicBezTo>
                  <a:pt x="150" y="120"/>
                  <a:pt x="150" y="120"/>
                  <a:pt x="150" y="120"/>
                </a:cubicBezTo>
                <a:cubicBezTo>
                  <a:pt x="152" y="122"/>
                  <a:pt x="153" y="125"/>
                  <a:pt x="154" y="128"/>
                </a:cubicBezTo>
                <a:cubicBezTo>
                  <a:pt x="172" y="128"/>
                  <a:pt x="172" y="128"/>
                  <a:pt x="172" y="128"/>
                </a:cubicBezTo>
                <a:cubicBezTo>
                  <a:pt x="176" y="128"/>
                  <a:pt x="176" y="124"/>
                  <a:pt x="176" y="124"/>
                </a:cubicBezTo>
                <a:cubicBezTo>
                  <a:pt x="176" y="108"/>
                  <a:pt x="166" y="103"/>
                  <a:pt x="159" y="100"/>
                </a:cubicBezTo>
                <a:moveTo>
                  <a:pt x="120" y="109"/>
                </a:moveTo>
                <a:cubicBezTo>
                  <a:pt x="120" y="109"/>
                  <a:pt x="106" y="105"/>
                  <a:pt x="106" y="90"/>
                </a:cubicBezTo>
                <a:cubicBezTo>
                  <a:pt x="106" y="77"/>
                  <a:pt x="111" y="73"/>
                  <a:pt x="114" y="69"/>
                </a:cubicBezTo>
                <a:cubicBezTo>
                  <a:pt x="114" y="69"/>
                  <a:pt x="118" y="65"/>
                  <a:pt x="115" y="52"/>
                </a:cubicBezTo>
                <a:cubicBezTo>
                  <a:pt x="120" y="45"/>
                  <a:pt x="122" y="33"/>
                  <a:pt x="116" y="19"/>
                </a:cubicBezTo>
                <a:cubicBezTo>
                  <a:pt x="112" y="10"/>
                  <a:pt x="109" y="5"/>
                  <a:pt x="104" y="3"/>
                </a:cubicBezTo>
                <a:cubicBezTo>
                  <a:pt x="101" y="1"/>
                  <a:pt x="97" y="0"/>
                  <a:pt x="93" y="0"/>
                </a:cubicBezTo>
                <a:cubicBezTo>
                  <a:pt x="86" y="0"/>
                  <a:pt x="79" y="3"/>
                  <a:pt x="76" y="4"/>
                </a:cubicBezTo>
                <a:cubicBezTo>
                  <a:pt x="68" y="8"/>
                  <a:pt x="63" y="11"/>
                  <a:pt x="58" y="24"/>
                </a:cubicBezTo>
                <a:cubicBezTo>
                  <a:pt x="53" y="34"/>
                  <a:pt x="58" y="46"/>
                  <a:pt x="61" y="52"/>
                </a:cubicBezTo>
                <a:cubicBezTo>
                  <a:pt x="58" y="65"/>
                  <a:pt x="62" y="69"/>
                  <a:pt x="62" y="69"/>
                </a:cubicBezTo>
                <a:cubicBezTo>
                  <a:pt x="65" y="73"/>
                  <a:pt x="70" y="77"/>
                  <a:pt x="70" y="90"/>
                </a:cubicBezTo>
                <a:cubicBezTo>
                  <a:pt x="70" y="105"/>
                  <a:pt x="56" y="109"/>
                  <a:pt x="56" y="109"/>
                </a:cubicBezTo>
                <a:cubicBezTo>
                  <a:pt x="47" y="112"/>
                  <a:pt x="28" y="118"/>
                  <a:pt x="28" y="140"/>
                </a:cubicBezTo>
                <a:cubicBezTo>
                  <a:pt x="28" y="140"/>
                  <a:pt x="28" y="144"/>
                  <a:pt x="32" y="144"/>
                </a:cubicBezTo>
                <a:cubicBezTo>
                  <a:pt x="144" y="144"/>
                  <a:pt x="144" y="144"/>
                  <a:pt x="144" y="144"/>
                </a:cubicBezTo>
                <a:cubicBezTo>
                  <a:pt x="148" y="144"/>
                  <a:pt x="148" y="140"/>
                  <a:pt x="148" y="140"/>
                </a:cubicBezTo>
                <a:cubicBezTo>
                  <a:pt x="148" y="118"/>
                  <a:pt x="129" y="112"/>
                  <a:pt x="120" y="109"/>
                </a:cubicBezTo>
                <a:moveTo>
                  <a:pt x="36" y="136"/>
                </a:moveTo>
                <a:cubicBezTo>
                  <a:pt x="38" y="125"/>
                  <a:pt x="48" y="120"/>
                  <a:pt x="58" y="117"/>
                </a:cubicBezTo>
                <a:cubicBezTo>
                  <a:pt x="58" y="117"/>
                  <a:pt x="58" y="117"/>
                  <a:pt x="58" y="117"/>
                </a:cubicBezTo>
                <a:cubicBezTo>
                  <a:pt x="66" y="115"/>
                  <a:pt x="78" y="107"/>
                  <a:pt x="78" y="90"/>
                </a:cubicBezTo>
                <a:cubicBezTo>
                  <a:pt x="78" y="76"/>
                  <a:pt x="73" y="70"/>
                  <a:pt x="70" y="66"/>
                </a:cubicBezTo>
                <a:cubicBezTo>
                  <a:pt x="69" y="65"/>
                  <a:pt x="68" y="64"/>
                  <a:pt x="69" y="65"/>
                </a:cubicBezTo>
                <a:cubicBezTo>
                  <a:pt x="68" y="64"/>
                  <a:pt x="67" y="61"/>
                  <a:pt x="69" y="54"/>
                </a:cubicBezTo>
                <a:cubicBezTo>
                  <a:pt x="70" y="50"/>
                  <a:pt x="68" y="48"/>
                  <a:pt x="68" y="48"/>
                </a:cubicBezTo>
                <a:cubicBezTo>
                  <a:pt x="66" y="43"/>
                  <a:pt x="62" y="34"/>
                  <a:pt x="65" y="27"/>
                </a:cubicBezTo>
                <a:cubicBezTo>
                  <a:pt x="69" y="17"/>
                  <a:pt x="73" y="15"/>
                  <a:pt x="79" y="12"/>
                </a:cubicBezTo>
                <a:cubicBezTo>
                  <a:pt x="80" y="11"/>
                  <a:pt x="80" y="11"/>
                  <a:pt x="80" y="11"/>
                </a:cubicBezTo>
                <a:cubicBezTo>
                  <a:pt x="82" y="10"/>
                  <a:pt x="87" y="8"/>
                  <a:pt x="93" y="8"/>
                </a:cubicBezTo>
                <a:cubicBezTo>
                  <a:pt x="96" y="8"/>
                  <a:pt x="98" y="9"/>
                  <a:pt x="100" y="10"/>
                </a:cubicBezTo>
                <a:cubicBezTo>
                  <a:pt x="103" y="11"/>
                  <a:pt x="105" y="14"/>
                  <a:pt x="108" y="22"/>
                </a:cubicBezTo>
                <a:cubicBezTo>
                  <a:pt x="115" y="36"/>
                  <a:pt x="111" y="45"/>
                  <a:pt x="109" y="47"/>
                </a:cubicBezTo>
                <a:cubicBezTo>
                  <a:pt x="107" y="49"/>
                  <a:pt x="107" y="52"/>
                  <a:pt x="107" y="54"/>
                </a:cubicBezTo>
                <a:cubicBezTo>
                  <a:pt x="109" y="61"/>
                  <a:pt x="108" y="64"/>
                  <a:pt x="108" y="64"/>
                </a:cubicBezTo>
                <a:cubicBezTo>
                  <a:pt x="108" y="64"/>
                  <a:pt x="107" y="65"/>
                  <a:pt x="106" y="66"/>
                </a:cubicBezTo>
                <a:cubicBezTo>
                  <a:pt x="103" y="70"/>
                  <a:pt x="98" y="76"/>
                  <a:pt x="98" y="90"/>
                </a:cubicBezTo>
                <a:cubicBezTo>
                  <a:pt x="98" y="107"/>
                  <a:pt x="110" y="115"/>
                  <a:pt x="118" y="117"/>
                </a:cubicBezTo>
                <a:cubicBezTo>
                  <a:pt x="118" y="117"/>
                  <a:pt x="118" y="117"/>
                  <a:pt x="118" y="117"/>
                </a:cubicBezTo>
                <a:cubicBezTo>
                  <a:pt x="128" y="120"/>
                  <a:pt x="138" y="125"/>
                  <a:pt x="140" y="136"/>
                </a:cubicBezTo>
                <a:lnTo>
                  <a:pt x="36" y="13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8" name="Rounded Rectangle 567"/>
          <p:cNvSpPr/>
          <p:nvPr/>
        </p:nvSpPr>
        <p:spPr>
          <a:xfrm>
            <a:off x="823832" y="5064027"/>
            <a:ext cx="3264886" cy="1385702"/>
          </a:xfrm>
          <a:prstGeom prst="roundRect">
            <a:avLst>
              <a:gd name="adj" fmla="val 12556"/>
            </a:avLst>
          </a:prstGeom>
          <a:solidFill>
            <a:schemeClr val="accent3"/>
          </a:solidFill>
          <a:ln>
            <a:noFill/>
          </a:ln>
          <a:effectLst>
            <a:outerShdw blurRad="76200" dist="127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9" name="TextBox 568"/>
          <p:cNvSpPr txBox="1"/>
          <p:nvPr/>
        </p:nvSpPr>
        <p:spPr>
          <a:xfrm>
            <a:off x="1116455" y="5208579"/>
            <a:ext cx="1705060" cy="3693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b="1" dirty="0" smtClean="0">
                <a:solidFill>
                  <a:srgbClr val="FFFFFF"/>
                </a:solidFill>
                <a:latin typeface="+mj-lt"/>
              </a:rPr>
              <a:t>612</a:t>
            </a:r>
            <a:endParaRPr lang="en-US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570" name="TextBox 569"/>
          <p:cNvSpPr txBox="1"/>
          <p:nvPr/>
        </p:nvSpPr>
        <p:spPr>
          <a:xfrm>
            <a:off x="1116456" y="5564372"/>
            <a:ext cx="170506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dirty="0" smtClean="0">
                <a:solidFill>
                  <a:srgbClr val="FFFFFF"/>
                </a:solidFill>
              </a:rPr>
              <a:t>Death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571" name="Rounded Rectangle 570"/>
          <p:cNvSpPr/>
          <p:nvPr/>
        </p:nvSpPr>
        <p:spPr>
          <a:xfrm>
            <a:off x="1182821" y="5933704"/>
            <a:ext cx="750502" cy="30626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accent3"/>
            </a:solidFill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 smtClean="0">
                <a:solidFill>
                  <a:srgbClr val="FF0000"/>
                </a:solidFill>
                <a:latin typeface="+mj-lt"/>
              </a:rPr>
              <a:t>+3%</a:t>
            </a:r>
            <a:endParaRPr lang="en-US" sz="1200" b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573" name="Freeform 572"/>
          <p:cNvSpPr>
            <a:spLocks noEditPoints="1"/>
          </p:cNvSpPr>
          <p:nvPr/>
        </p:nvSpPr>
        <p:spPr bwMode="auto">
          <a:xfrm>
            <a:off x="3006695" y="5388539"/>
            <a:ext cx="652317" cy="681720"/>
          </a:xfrm>
          <a:custGeom>
            <a:avLst/>
            <a:gdLst>
              <a:gd name="T0" fmla="*/ 129 w 146"/>
              <a:gd name="T1" fmla="*/ 130 h 161"/>
              <a:gd name="T2" fmla="*/ 17 w 146"/>
              <a:gd name="T3" fmla="*/ 142 h 161"/>
              <a:gd name="T4" fmla="*/ 0 w 146"/>
              <a:gd name="T5" fmla="*/ 161 h 161"/>
              <a:gd name="T6" fmla="*/ 146 w 146"/>
              <a:gd name="T7" fmla="*/ 142 h 161"/>
              <a:gd name="T8" fmla="*/ 32 w 146"/>
              <a:gd name="T9" fmla="*/ 25 h 161"/>
              <a:gd name="T10" fmla="*/ 44 w 146"/>
              <a:gd name="T11" fmla="*/ 22 h 161"/>
              <a:gd name="T12" fmla="*/ 103 w 146"/>
              <a:gd name="T13" fmla="*/ 22 h 161"/>
              <a:gd name="T14" fmla="*/ 115 w 146"/>
              <a:gd name="T15" fmla="*/ 25 h 161"/>
              <a:gd name="T16" fmla="*/ 122 w 146"/>
              <a:gd name="T17" fmla="*/ 124 h 161"/>
              <a:gd name="T18" fmla="*/ 107 w 146"/>
              <a:gd name="T19" fmla="*/ 19 h 161"/>
              <a:gd name="T20" fmla="*/ 39 w 146"/>
              <a:gd name="T21" fmla="*/ 19 h 161"/>
              <a:gd name="T22" fmla="*/ 25 w 146"/>
              <a:gd name="T23" fmla="*/ 124 h 161"/>
              <a:gd name="T24" fmla="*/ 32 w 146"/>
              <a:gd name="T25" fmla="*/ 25 h 161"/>
              <a:gd name="T26" fmla="*/ 50 w 146"/>
              <a:gd name="T27" fmla="*/ 44 h 161"/>
              <a:gd name="T28" fmla="*/ 55 w 146"/>
              <a:gd name="T29" fmla="*/ 51 h 161"/>
              <a:gd name="T30" fmla="*/ 59 w 146"/>
              <a:gd name="T31" fmla="*/ 47 h 161"/>
              <a:gd name="T32" fmla="*/ 55 w 146"/>
              <a:gd name="T33" fmla="*/ 44 h 161"/>
              <a:gd name="T34" fmla="*/ 87 w 146"/>
              <a:gd name="T35" fmla="*/ 44 h 161"/>
              <a:gd name="T36" fmla="*/ 93 w 146"/>
              <a:gd name="T37" fmla="*/ 51 h 161"/>
              <a:gd name="T38" fmla="*/ 96 w 146"/>
              <a:gd name="T39" fmla="*/ 48 h 161"/>
              <a:gd name="T40" fmla="*/ 92 w 146"/>
              <a:gd name="T41" fmla="*/ 44 h 161"/>
              <a:gd name="T42" fmla="*/ 73 w 146"/>
              <a:gd name="T43" fmla="*/ 10 h 161"/>
              <a:gd name="T44" fmla="*/ 45 w 146"/>
              <a:gd name="T45" fmla="*/ 29 h 161"/>
              <a:gd name="T46" fmla="*/ 35 w 146"/>
              <a:gd name="T47" fmla="*/ 124 h 161"/>
              <a:gd name="T48" fmla="*/ 111 w 146"/>
              <a:gd name="T49" fmla="*/ 29 h 161"/>
              <a:gd name="T50" fmla="*/ 99 w 146"/>
              <a:gd name="T51" fmla="*/ 24 h 161"/>
              <a:gd name="T52" fmla="*/ 75 w 146"/>
              <a:gd name="T53" fmla="*/ 41 h 161"/>
              <a:gd name="T54" fmla="*/ 71 w 146"/>
              <a:gd name="T55" fmla="*/ 62 h 161"/>
              <a:gd name="T56" fmla="*/ 58 w 146"/>
              <a:gd name="T57" fmla="*/ 62 h 161"/>
              <a:gd name="T58" fmla="*/ 51 w 146"/>
              <a:gd name="T59" fmla="*/ 54 h 161"/>
              <a:gd name="T60" fmla="*/ 46 w 146"/>
              <a:gd name="T61" fmla="*/ 62 h 161"/>
              <a:gd name="T62" fmla="*/ 55 w 146"/>
              <a:gd name="T63" fmla="*/ 41 h 161"/>
              <a:gd name="T64" fmla="*/ 63 w 146"/>
              <a:gd name="T65" fmla="*/ 48 h 161"/>
              <a:gd name="T66" fmla="*/ 63 w 146"/>
              <a:gd name="T67" fmla="*/ 62 h 161"/>
              <a:gd name="T68" fmla="*/ 84 w 146"/>
              <a:gd name="T69" fmla="*/ 95 h 161"/>
              <a:gd name="T70" fmla="*/ 75 w 146"/>
              <a:gd name="T71" fmla="*/ 111 h 161"/>
              <a:gd name="T72" fmla="*/ 71 w 146"/>
              <a:gd name="T73" fmla="*/ 95 h 161"/>
              <a:gd name="T74" fmla="*/ 63 w 146"/>
              <a:gd name="T75" fmla="*/ 90 h 161"/>
              <a:gd name="T76" fmla="*/ 71 w 146"/>
              <a:gd name="T77" fmla="*/ 81 h 161"/>
              <a:gd name="T78" fmla="*/ 75 w 146"/>
              <a:gd name="T79" fmla="*/ 90 h 161"/>
              <a:gd name="T80" fmla="*/ 84 w 146"/>
              <a:gd name="T81" fmla="*/ 95 h 161"/>
              <a:gd name="T82" fmla="*/ 94 w 146"/>
              <a:gd name="T83" fmla="*/ 54 h 161"/>
              <a:gd name="T84" fmla="*/ 87 w 146"/>
              <a:gd name="T85" fmla="*/ 62 h 161"/>
              <a:gd name="T86" fmla="*/ 84 w 146"/>
              <a:gd name="T87" fmla="*/ 41 h 161"/>
              <a:gd name="T88" fmla="*/ 99 w 146"/>
              <a:gd name="T89" fmla="*/ 43 h 161"/>
              <a:gd name="T90" fmla="*/ 99 w 146"/>
              <a:gd name="T91" fmla="*/ 52 h 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46" h="161">
                <a:moveTo>
                  <a:pt x="129" y="142"/>
                </a:moveTo>
                <a:cubicBezTo>
                  <a:pt x="129" y="130"/>
                  <a:pt x="129" y="130"/>
                  <a:pt x="129" y="130"/>
                </a:cubicBezTo>
                <a:cubicBezTo>
                  <a:pt x="17" y="130"/>
                  <a:pt x="17" y="130"/>
                  <a:pt x="17" y="130"/>
                </a:cubicBezTo>
                <a:cubicBezTo>
                  <a:pt x="17" y="142"/>
                  <a:pt x="17" y="142"/>
                  <a:pt x="17" y="142"/>
                </a:cubicBezTo>
                <a:cubicBezTo>
                  <a:pt x="0" y="142"/>
                  <a:pt x="0" y="142"/>
                  <a:pt x="0" y="142"/>
                </a:cubicBezTo>
                <a:cubicBezTo>
                  <a:pt x="0" y="161"/>
                  <a:pt x="0" y="161"/>
                  <a:pt x="0" y="161"/>
                </a:cubicBezTo>
                <a:cubicBezTo>
                  <a:pt x="146" y="161"/>
                  <a:pt x="146" y="161"/>
                  <a:pt x="146" y="161"/>
                </a:cubicBezTo>
                <a:cubicBezTo>
                  <a:pt x="146" y="142"/>
                  <a:pt x="146" y="142"/>
                  <a:pt x="146" y="142"/>
                </a:cubicBezTo>
                <a:lnTo>
                  <a:pt x="129" y="142"/>
                </a:lnTo>
                <a:close/>
                <a:moveTo>
                  <a:pt x="32" y="25"/>
                </a:moveTo>
                <a:cubicBezTo>
                  <a:pt x="43" y="25"/>
                  <a:pt x="43" y="25"/>
                  <a:pt x="43" y="25"/>
                </a:cubicBezTo>
                <a:cubicBezTo>
                  <a:pt x="44" y="22"/>
                  <a:pt x="44" y="22"/>
                  <a:pt x="44" y="22"/>
                </a:cubicBezTo>
                <a:cubicBezTo>
                  <a:pt x="51" y="12"/>
                  <a:pt x="62" y="6"/>
                  <a:pt x="73" y="6"/>
                </a:cubicBezTo>
                <a:cubicBezTo>
                  <a:pt x="85" y="6"/>
                  <a:pt x="96" y="12"/>
                  <a:pt x="103" y="22"/>
                </a:cubicBezTo>
                <a:cubicBezTo>
                  <a:pt x="104" y="25"/>
                  <a:pt x="104" y="25"/>
                  <a:pt x="104" y="25"/>
                </a:cubicBezTo>
                <a:cubicBezTo>
                  <a:pt x="115" y="25"/>
                  <a:pt x="115" y="25"/>
                  <a:pt x="115" y="25"/>
                </a:cubicBezTo>
                <a:cubicBezTo>
                  <a:pt x="115" y="124"/>
                  <a:pt x="115" y="124"/>
                  <a:pt x="115" y="124"/>
                </a:cubicBezTo>
                <a:cubicBezTo>
                  <a:pt x="122" y="124"/>
                  <a:pt x="122" y="124"/>
                  <a:pt x="122" y="124"/>
                </a:cubicBezTo>
                <a:cubicBezTo>
                  <a:pt x="122" y="19"/>
                  <a:pt x="122" y="19"/>
                  <a:pt x="122" y="19"/>
                </a:cubicBezTo>
                <a:cubicBezTo>
                  <a:pt x="107" y="19"/>
                  <a:pt x="107" y="19"/>
                  <a:pt x="107" y="19"/>
                </a:cubicBezTo>
                <a:cubicBezTo>
                  <a:pt x="101" y="7"/>
                  <a:pt x="87" y="0"/>
                  <a:pt x="73" y="0"/>
                </a:cubicBezTo>
                <a:cubicBezTo>
                  <a:pt x="59" y="0"/>
                  <a:pt x="47" y="7"/>
                  <a:pt x="39" y="19"/>
                </a:cubicBezTo>
                <a:cubicBezTo>
                  <a:pt x="25" y="19"/>
                  <a:pt x="25" y="19"/>
                  <a:pt x="25" y="19"/>
                </a:cubicBezTo>
                <a:cubicBezTo>
                  <a:pt x="25" y="124"/>
                  <a:pt x="25" y="124"/>
                  <a:pt x="25" y="124"/>
                </a:cubicBezTo>
                <a:cubicBezTo>
                  <a:pt x="32" y="124"/>
                  <a:pt x="32" y="124"/>
                  <a:pt x="32" y="124"/>
                </a:cubicBezTo>
                <a:lnTo>
                  <a:pt x="32" y="25"/>
                </a:lnTo>
                <a:close/>
                <a:moveTo>
                  <a:pt x="55" y="44"/>
                </a:moveTo>
                <a:cubicBezTo>
                  <a:pt x="50" y="44"/>
                  <a:pt x="50" y="44"/>
                  <a:pt x="50" y="44"/>
                </a:cubicBezTo>
                <a:cubicBezTo>
                  <a:pt x="50" y="51"/>
                  <a:pt x="50" y="51"/>
                  <a:pt x="50" y="51"/>
                </a:cubicBezTo>
                <a:cubicBezTo>
                  <a:pt x="55" y="51"/>
                  <a:pt x="55" y="51"/>
                  <a:pt x="55" y="51"/>
                </a:cubicBezTo>
                <a:cubicBezTo>
                  <a:pt x="56" y="51"/>
                  <a:pt x="57" y="51"/>
                  <a:pt x="58" y="50"/>
                </a:cubicBezTo>
                <a:cubicBezTo>
                  <a:pt x="58" y="49"/>
                  <a:pt x="59" y="49"/>
                  <a:pt x="59" y="47"/>
                </a:cubicBezTo>
                <a:cubicBezTo>
                  <a:pt x="59" y="47"/>
                  <a:pt x="58" y="46"/>
                  <a:pt x="58" y="45"/>
                </a:cubicBezTo>
                <a:cubicBezTo>
                  <a:pt x="57" y="45"/>
                  <a:pt x="56" y="44"/>
                  <a:pt x="55" y="44"/>
                </a:cubicBezTo>
                <a:close/>
                <a:moveTo>
                  <a:pt x="92" y="44"/>
                </a:moveTo>
                <a:cubicBezTo>
                  <a:pt x="87" y="44"/>
                  <a:pt x="87" y="44"/>
                  <a:pt x="87" y="44"/>
                </a:cubicBezTo>
                <a:cubicBezTo>
                  <a:pt x="87" y="51"/>
                  <a:pt x="87" y="51"/>
                  <a:pt x="87" y="51"/>
                </a:cubicBezTo>
                <a:cubicBezTo>
                  <a:pt x="93" y="51"/>
                  <a:pt x="93" y="51"/>
                  <a:pt x="93" y="51"/>
                </a:cubicBezTo>
                <a:cubicBezTo>
                  <a:pt x="94" y="51"/>
                  <a:pt x="95" y="51"/>
                  <a:pt x="96" y="50"/>
                </a:cubicBezTo>
                <a:cubicBezTo>
                  <a:pt x="96" y="49"/>
                  <a:pt x="96" y="49"/>
                  <a:pt x="96" y="48"/>
                </a:cubicBezTo>
                <a:cubicBezTo>
                  <a:pt x="96" y="47"/>
                  <a:pt x="96" y="46"/>
                  <a:pt x="96" y="45"/>
                </a:cubicBezTo>
                <a:cubicBezTo>
                  <a:pt x="95" y="45"/>
                  <a:pt x="94" y="44"/>
                  <a:pt x="92" y="44"/>
                </a:cubicBezTo>
                <a:close/>
                <a:moveTo>
                  <a:pt x="99" y="24"/>
                </a:moveTo>
                <a:cubicBezTo>
                  <a:pt x="93" y="16"/>
                  <a:pt x="84" y="10"/>
                  <a:pt x="73" y="10"/>
                </a:cubicBezTo>
                <a:cubicBezTo>
                  <a:pt x="63" y="10"/>
                  <a:pt x="53" y="16"/>
                  <a:pt x="48" y="24"/>
                </a:cubicBezTo>
                <a:cubicBezTo>
                  <a:pt x="45" y="29"/>
                  <a:pt x="45" y="29"/>
                  <a:pt x="45" y="29"/>
                </a:cubicBezTo>
                <a:cubicBezTo>
                  <a:pt x="35" y="29"/>
                  <a:pt x="35" y="29"/>
                  <a:pt x="35" y="29"/>
                </a:cubicBezTo>
                <a:cubicBezTo>
                  <a:pt x="35" y="124"/>
                  <a:pt x="35" y="124"/>
                  <a:pt x="35" y="124"/>
                </a:cubicBezTo>
                <a:cubicBezTo>
                  <a:pt x="111" y="124"/>
                  <a:pt x="111" y="124"/>
                  <a:pt x="111" y="124"/>
                </a:cubicBezTo>
                <a:cubicBezTo>
                  <a:pt x="111" y="29"/>
                  <a:pt x="111" y="29"/>
                  <a:pt x="111" y="29"/>
                </a:cubicBezTo>
                <a:cubicBezTo>
                  <a:pt x="102" y="29"/>
                  <a:pt x="102" y="29"/>
                  <a:pt x="102" y="29"/>
                </a:cubicBezTo>
                <a:lnTo>
                  <a:pt x="99" y="24"/>
                </a:lnTo>
                <a:close/>
                <a:moveTo>
                  <a:pt x="71" y="41"/>
                </a:moveTo>
                <a:cubicBezTo>
                  <a:pt x="75" y="41"/>
                  <a:pt x="75" y="41"/>
                  <a:pt x="75" y="41"/>
                </a:cubicBezTo>
                <a:cubicBezTo>
                  <a:pt x="75" y="62"/>
                  <a:pt x="75" y="62"/>
                  <a:pt x="75" y="62"/>
                </a:cubicBezTo>
                <a:cubicBezTo>
                  <a:pt x="71" y="62"/>
                  <a:pt x="71" y="62"/>
                  <a:pt x="71" y="62"/>
                </a:cubicBezTo>
                <a:lnTo>
                  <a:pt x="71" y="41"/>
                </a:lnTo>
                <a:close/>
                <a:moveTo>
                  <a:pt x="58" y="62"/>
                </a:moveTo>
                <a:cubicBezTo>
                  <a:pt x="55" y="54"/>
                  <a:pt x="55" y="54"/>
                  <a:pt x="55" y="54"/>
                </a:cubicBezTo>
                <a:cubicBezTo>
                  <a:pt x="51" y="54"/>
                  <a:pt x="51" y="54"/>
                  <a:pt x="51" y="54"/>
                </a:cubicBezTo>
                <a:cubicBezTo>
                  <a:pt x="51" y="62"/>
                  <a:pt x="51" y="62"/>
                  <a:pt x="51" y="62"/>
                </a:cubicBezTo>
                <a:cubicBezTo>
                  <a:pt x="46" y="62"/>
                  <a:pt x="46" y="62"/>
                  <a:pt x="46" y="62"/>
                </a:cubicBezTo>
                <a:cubicBezTo>
                  <a:pt x="46" y="41"/>
                  <a:pt x="46" y="41"/>
                  <a:pt x="46" y="41"/>
                </a:cubicBezTo>
                <a:cubicBezTo>
                  <a:pt x="55" y="41"/>
                  <a:pt x="55" y="41"/>
                  <a:pt x="55" y="41"/>
                </a:cubicBezTo>
                <a:cubicBezTo>
                  <a:pt x="58" y="41"/>
                  <a:pt x="60" y="42"/>
                  <a:pt x="61" y="43"/>
                </a:cubicBezTo>
                <a:cubicBezTo>
                  <a:pt x="62" y="44"/>
                  <a:pt x="63" y="46"/>
                  <a:pt x="63" y="48"/>
                </a:cubicBezTo>
                <a:cubicBezTo>
                  <a:pt x="63" y="50"/>
                  <a:pt x="62" y="52"/>
                  <a:pt x="59" y="53"/>
                </a:cubicBezTo>
                <a:cubicBezTo>
                  <a:pt x="63" y="62"/>
                  <a:pt x="63" y="62"/>
                  <a:pt x="63" y="62"/>
                </a:cubicBezTo>
                <a:lnTo>
                  <a:pt x="58" y="62"/>
                </a:lnTo>
                <a:close/>
                <a:moveTo>
                  <a:pt x="84" y="95"/>
                </a:moveTo>
                <a:cubicBezTo>
                  <a:pt x="75" y="95"/>
                  <a:pt x="75" y="95"/>
                  <a:pt x="75" y="95"/>
                </a:cubicBezTo>
                <a:cubicBezTo>
                  <a:pt x="75" y="111"/>
                  <a:pt x="75" y="111"/>
                  <a:pt x="75" y="111"/>
                </a:cubicBezTo>
                <a:cubicBezTo>
                  <a:pt x="71" y="111"/>
                  <a:pt x="71" y="111"/>
                  <a:pt x="71" y="111"/>
                </a:cubicBezTo>
                <a:cubicBezTo>
                  <a:pt x="71" y="95"/>
                  <a:pt x="71" y="95"/>
                  <a:pt x="71" y="95"/>
                </a:cubicBezTo>
                <a:cubicBezTo>
                  <a:pt x="63" y="95"/>
                  <a:pt x="63" y="95"/>
                  <a:pt x="63" y="95"/>
                </a:cubicBezTo>
                <a:cubicBezTo>
                  <a:pt x="63" y="90"/>
                  <a:pt x="63" y="90"/>
                  <a:pt x="63" y="90"/>
                </a:cubicBezTo>
                <a:cubicBezTo>
                  <a:pt x="71" y="90"/>
                  <a:pt x="71" y="90"/>
                  <a:pt x="71" y="90"/>
                </a:cubicBezTo>
                <a:cubicBezTo>
                  <a:pt x="71" y="81"/>
                  <a:pt x="71" y="81"/>
                  <a:pt x="71" y="81"/>
                </a:cubicBezTo>
                <a:cubicBezTo>
                  <a:pt x="75" y="81"/>
                  <a:pt x="75" y="81"/>
                  <a:pt x="75" y="81"/>
                </a:cubicBezTo>
                <a:cubicBezTo>
                  <a:pt x="75" y="90"/>
                  <a:pt x="75" y="90"/>
                  <a:pt x="75" y="90"/>
                </a:cubicBezTo>
                <a:cubicBezTo>
                  <a:pt x="84" y="90"/>
                  <a:pt x="84" y="90"/>
                  <a:pt x="84" y="90"/>
                </a:cubicBezTo>
                <a:lnTo>
                  <a:pt x="84" y="95"/>
                </a:lnTo>
                <a:close/>
                <a:moveTo>
                  <a:pt x="99" y="52"/>
                </a:moveTo>
                <a:cubicBezTo>
                  <a:pt x="97" y="54"/>
                  <a:pt x="96" y="54"/>
                  <a:pt x="94" y="54"/>
                </a:cubicBezTo>
                <a:cubicBezTo>
                  <a:pt x="87" y="54"/>
                  <a:pt x="87" y="54"/>
                  <a:pt x="87" y="54"/>
                </a:cubicBezTo>
                <a:cubicBezTo>
                  <a:pt x="87" y="62"/>
                  <a:pt x="87" y="62"/>
                  <a:pt x="87" y="62"/>
                </a:cubicBezTo>
                <a:cubicBezTo>
                  <a:pt x="84" y="62"/>
                  <a:pt x="84" y="62"/>
                  <a:pt x="84" y="62"/>
                </a:cubicBezTo>
                <a:cubicBezTo>
                  <a:pt x="84" y="41"/>
                  <a:pt x="84" y="41"/>
                  <a:pt x="84" y="41"/>
                </a:cubicBezTo>
                <a:cubicBezTo>
                  <a:pt x="93" y="41"/>
                  <a:pt x="93" y="41"/>
                  <a:pt x="93" y="41"/>
                </a:cubicBezTo>
                <a:cubicBezTo>
                  <a:pt x="96" y="41"/>
                  <a:pt x="98" y="42"/>
                  <a:pt x="99" y="43"/>
                </a:cubicBezTo>
                <a:cubicBezTo>
                  <a:pt x="100" y="44"/>
                  <a:pt x="101" y="46"/>
                  <a:pt x="101" y="47"/>
                </a:cubicBezTo>
                <a:cubicBezTo>
                  <a:pt x="101" y="49"/>
                  <a:pt x="100" y="51"/>
                  <a:pt x="99" y="5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47" name="Group 246"/>
          <p:cNvGrpSpPr/>
          <p:nvPr/>
        </p:nvGrpSpPr>
        <p:grpSpPr>
          <a:xfrm>
            <a:off x="4194225" y="1752782"/>
            <a:ext cx="7322412" cy="4678524"/>
            <a:chOff x="-341709" y="-621042"/>
            <a:chExt cx="9985772" cy="6380228"/>
          </a:xfrm>
          <a:solidFill>
            <a:schemeClr val="accent1">
              <a:alpha val="10000"/>
            </a:schemeClr>
          </a:solidFill>
        </p:grpSpPr>
        <p:sp>
          <p:nvSpPr>
            <p:cNvPr id="248" name="Freeform 247"/>
            <p:cNvSpPr>
              <a:spLocks/>
            </p:cNvSpPr>
            <p:nvPr/>
          </p:nvSpPr>
          <p:spPr bwMode="auto">
            <a:xfrm>
              <a:off x="7160829" y="3288732"/>
              <a:ext cx="211665" cy="250784"/>
            </a:xfrm>
            <a:custGeom>
              <a:avLst/>
              <a:gdLst>
                <a:gd name="connsiteX0" fmla="*/ 74991 w 282220"/>
                <a:gd name="connsiteY0" fmla="*/ 0 h 334378"/>
                <a:gd name="connsiteX1" fmla="*/ 80892 w 282220"/>
                <a:gd name="connsiteY1" fmla="*/ 7868 h 334378"/>
                <a:gd name="connsiteX2" fmla="*/ 84515 w 282220"/>
                <a:gd name="connsiteY2" fmla="*/ 7143 h 334378"/>
                <a:gd name="connsiteX3" fmla="*/ 104968 w 282220"/>
                <a:gd name="connsiteY3" fmla="*/ 34413 h 334378"/>
                <a:gd name="connsiteX4" fmla="*/ 117750 w 282220"/>
                <a:gd name="connsiteY4" fmla="*/ 63629 h 334378"/>
                <a:gd name="connsiteX5" fmla="*/ 154528 w 282220"/>
                <a:gd name="connsiteY5" fmla="*/ 63629 h 334378"/>
                <a:gd name="connsiteX6" fmla="*/ 157469 w 282220"/>
                <a:gd name="connsiteY6" fmla="*/ 70772 h 334378"/>
                <a:gd name="connsiteX7" fmla="*/ 164052 w 282220"/>
                <a:gd name="connsiteY7" fmla="*/ 70772 h 334378"/>
                <a:gd name="connsiteX8" fmla="*/ 179959 w 282220"/>
                <a:gd name="connsiteY8" fmla="*/ 109404 h 334378"/>
                <a:gd name="connsiteX9" fmla="*/ 154962 w 282220"/>
                <a:gd name="connsiteY9" fmla="*/ 113949 h 334378"/>
                <a:gd name="connsiteX10" fmla="*/ 148982 w 282220"/>
                <a:gd name="connsiteY10" fmla="*/ 129894 h 334378"/>
                <a:gd name="connsiteX11" fmla="*/ 181797 w 282220"/>
                <a:gd name="connsiteY11" fmla="*/ 145438 h 334378"/>
                <a:gd name="connsiteX12" fmla="*/ 184776 w 282220"/>
                <a:gd name="connsiteY12" fmla="*/ 149481 h 334378"/>
                <a:gd name="connsiteX13" fmla="*/ 191321 w 282220"/>
                <a:gd name="connsiteY13" fmla="*/ 152581 h 334378"/>
                <a:gd name="connsiteX14" fmla="*/ 223136 w 282220"/>
                <a:gd name="connsiteY14" fmla="*/ 195758 h 334378"/>
                <a:gd name="connsiteX15" fmla="*/ 245861 w 282220"/>
                <a:gd name="connsiteY15" fmla="*/ 234390 h 334378"/>
                <a:gd name="connsiteX16" fmla="*/ 273130 w 282220"/>
                <a:gd name="connsiteY16" fmla="*/ 259387 h 334378"/>
                <a:gd name="connsiteX17" fmla="*/ 282220 w 282220"/>
                <a:gd name="connsiteY17" fmla="*/ 286656 h 334378"/>
                <a:gd name="connsiteX18" fmla="*/ 277675 w 282220"/>
                <a:gd name="connsiteY18" fmla="*/ 325288 h 334378"/>
                <a:gd name="connsiteX19" fmla="*/ 239043 w 282220"/>
                <a:gd name="connsiteY19" fmla="*/ 309381 h 334378"/>
                <a:gd name="connsiteX20" fmla="*/ 223136 w 282220"/>
                <a:gd name="connsiteY20" fmla="*/ 334378 h 334378"/>
                <a:gd name="connsiteX21" fmla="*/ 195866 w 282220"/>
                <a:gd name="connsiteY21" fmla="*/ 318471 h 334378"/>
                <a:gd name="connsiteX22" fmla="*/ 196666 w 282220"/>
                <a:gd name="connsiteY22" fmla="*/ 317351 h 334378"/>
                <a:gd name="connsiteX23" fmla="*/ 186342 w 282220"/>
                <a:gd name="connsiteY23" fmla="*/ 311328 h 334378"/>
                <a:gd name="connsiteX24" fmla="*/ 197705 w 282220"/>
                <a:gd name="connsiteY24" fmla="*/ 295421 h 334378"/>
                <a:gd name="connsiteX25" fmla="*/ 197705 w 282220"/>
                <a:gd name="connsiteY25" fmla="*/ 263606 h 334378"/>
                <a:gd name="connsiteX26" fmla="*/ 170435 w 282220"/>
                <a:gd name="connsiteY26" fmla="*/ 231792 h 334378"/>
                <a:gd name="connsiteX27" fmla="*/ 165890 w 282220"/>
                <a:gd name="connsiteY27" fmla="*/ 193160 h 334378"/>
                <a:gd name="connsiteX28" fmla="*/ 144743 w 282220"/>
                <a:gd name="connsiteY28" fmla="*/ 168488 h 334378"/>
                <a:gd name="connsiteX29" fmla="*/ 120875 w 282220"/>
                <a:gd name="connsiteY29" fmla="*/ 168488 h 334378"/>
                <a:gd name="connsiteX30" fmla="*/ 116330 w 282220"/>
                <a:gd name="connsiteY30" fmla="*/ 179851 h 334378"/>
                <a:gd name="connsiteX31" fmla="*/ 89060 w 282220"/>
                <a:gd name="connsiteY31" fmla="*/ 184396 h 334378"/>
                <a:gd name="connsiteX32" fmla="*/ 85786 w 282220"/>
                <a:gd name="connsiteY32" fmla="*/ 176211 h 334378"/>
                <a:gd name="connsiteX33" fmla="*/ 79536 w 282220"/>
                <a:gd name="connsiteY33" fmla="*/ 177253 h 334378"/>
                <a:gd name="connsiteX34" fmla="*/ 79008 w 282220"/>
                <a:gd name="connsiteY34" fmla="*/ 175932 h 334378"/>
                <a:gd name="connsiteX35" fmla="*/ 41339 w 282220"/>
                <a:gd name="connsiteY35" fmla="*/ 195758 h 334378"/>
                <a:gd name="connsiteX36" fmla="*/ 41339 w 282220"/>
                <a:gd name="connsiteY36" fmla="*/ 183602 h 334378"/>
                <a:gd name="connsiteX37" fmla="*/ 31815 w 282220"/>
                <a:gd name="connsiteY37" fmla="*/ 188615 h 334378"/>
                <a:gd name="connsiteX38" fmla="*/ 31815 w 282220"/>
                <a:gd name="connsiteY38" fmla="*/ 156800 h 334378"/>
                <a:gd name="connsiteX39" fmla="*/ 41619 w 282220"/>
                <a:gd name="connsiteY39" fmla="*/ 123465 h 334378"/>
                <a:gd name="connsiteX40" fmla="*/ 25431 w 282220"/>
                <a:gd name="connsiteY40" fmla="*/ 120767 h 334378"/>
                <a:gd name="connsiteX41" fmla="*/ 25431 w 282220"/>
                <a:gd name="connsiteY41" fmla="*/ 115211 h 334378"/>
                <a:gd name="connsiteX42" fmla="*/ 15907 w 282220"/>
                <a:gd name="connsiteY42" fmla="*/ 113624 h 334378"/>
                <a:gd name="connsiteX43" fmla="*/ 15907 w 282220"/>
                <a:gd name="connsiteY43" fmla="*/ 92600 h 334378"/>
                <a:gd name="connsiteX44" fmla="*/ 9524 w 282220"/>
                <a:gd name="connsiteY44" fmla="*/ 88952 h 334378"/>
                <a:gd name="connsiteX45" fmla="*/ 9896 w 282220"/>
                <a:gd name="connsiteY45" fmla="*/ 87464 h 334378"/>
                <a:gd name="connsiteX46" fmla="*/ 0 w 282220"/>
                <a:gd name="connsiteY46" fmla="*/ 81809 h 334378"/>
                <a:gd name="connsiteX47" fmla="*/ 4545 w 282220"/>
                <a:gd name="connsiteY47" fmla="*/ 63629 h 334378"/>
                <a:gd name="connsiteX48" fmla="*/ 36359 w 282220"/>
                <a:gd name="connsiteY48" fmla="*/ 38632 h 334378"/>
                <a:gd name="connsiteX49" fmla="*/ 43177 w 282220"/>
                <a:gd name="connsiteY49" fmla="*/ 47722 h 334378"/>
                <a:gd name="connsiteX50" fmla="*/ 43405 w 282220"/>
                <a:gd name="connsiteY50" fmla="*/ 47722 h 334378"/>
                <a:gd name="connsiteX51" fmla="*/ 45883 w 282220"/>
                <a:gd name="connsiteY51" fmla="*/ 45775 h 334378"/>
                <a:gd name="connsiteX52" fmla="*/ 47343 w 282220"/>
                <a:gd name="connsiteY52" fmla="*/ 47722 h 334378"/>
                <a:gd name="connsiteX53" fmla="*/ 59084 w 282220"/>
                <a:gd name="connsiteY53" fmla="*/ 47722 h 334378"/>
                <a:gd name="connsiteX54" fmla="*/ 52267 w 282220"/>
                <a:gd name="connsiteY54" fmla="*/ 4545 h 3343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282220" h="334378">
                  <a:moveTo>
                    <a:pt x="74991" y="0"/>
                  </a:moveTo>
                  <a:lnTo>
                    <a:pt x="80892" y="7868"/>
                  </a:lnTo>
                  <a:lnTo>
                    <a:pt x="84515" y="7143"/>
                  </a:lnTo>
                  <a:lnTo>
                    <a:pt x="104968" y="34413"/>
                  </a:lnTo>
                  <a:lnTo>
                    <a:pt x="117750" y="63629"/>
                  </a:lnTo>
                  <a:lnTo>
                    <a:pt x="154528" y="63629"/>
                  </a:lnTo>
                  <a:lnTo>
                    <a:pt x="157469" y="70772"/>
                  </a:lnTo>
                  <a:lnTo>
                    <a:pt x="164052" y="70772"/>
                  </a:lnTo>
                  <a:lnTo>
                    <a:pt x="179959" y="109404"/>
                  </a:lnTo>
                  <a:lnTo>
                    <a:pt x="154962" y="113949"/>
                  </a:lnTo>
                  <a:lnTo>
                    <a:pt x="148982" y="129894"/>
                  </a:lnTo>
                  <a:lnTo>
                    <a:pt x="181797" y="145438"/>
                  </a:lnTo>
                  <a:lnTo>
                    <a:pt x="184776" y="149481"/>
                  </a:lnTo>
                  <a:lnTo>
                    <a:pt x="191321" y="152581"/>
                  </a:lnTo>
                  <a:lnTo>
                    <a:pt x="223136" y="195758"/>
                  </a:lnTo>
                  <a:lnTo>
                    <a:pt x="245861" y="234390"/>
                  </a:lnTo>
                  <a:lnTo>
                    <a:pt x="273130" y="259387"/>
                  </a:lnTo>
                  <a:lnTo>
                    <a:pt x="282220" y="286656"/>
                  </a:lnTo>
                  <a:lnTo>
                    <a:pt x="277675" y="325288"/>
                  </a:lnTo>
                  <a:lnTo>
                    <a:pt x="239043" y="309381"/>
                  </a:lnTo>
                  <a:lnTo>
                    <a:pt x="223136" y="334378"/>
                  </a:lnTo>
                  <a:lnTo>
                    <a:pt x="195866" y="318471"/>
                  </a:lnTo>
                  <a:lnTo>
                    <a:pt x="196666" y="317351"/>
                  </a:lnTo>
                  <a:lnTo>
                    <a:pt x="186342" y="311328"/>
                  </a:lnTo>
                  <a:lnTo>
                    <a:pt x="197705" y="295421"/>
                  </a:lnTo>
                  <a:lnTo>
                    <a:pt x="197705" y="263606"/>
                  </a:lnTo>
                  <a:lnTo>
                    <a:pt x="170435" y="231792"/>
                  </a:lnTo>
                  <a:lnTo>
                    <a:pt x="165890" y="193160"/>
                  </a:lnTo>
                  <a:lnTo>
                    <a:pt x="144743" y="168488"/>
                  </a:lnTo>
                  <a:lnTo>
                    <a:pt x="120875" y="168488"/>
                  </a:lnTo>
                  <a:lnTo>
                    <a:pt x="116330" y="179851"/>
                  </a:lnTo>
                  <a:lnTo>
                    <a:pt x="89060" y="184396"/>
                  </a:lnTo>
                  <a:lnTo>
                    <a:pt x="85786" y="176211"/>
                  </a:lnTo>
                  <a:lnTo>
                    <a:pt x="79536" y="177253"/>
                  </a:lnTo>
                  <a:lnTo>
                    <a:pt x="79008" y="175932"/>
                  </a:lnTo>
                  <a:lnTo>
                    <a:pt x="41339" y="195758"/>
                  </a:lnTo>
                  <a:lnTo>
                    <a:pt x="41339" y="183602"/>
                  </a:lnTo>
                  <a:lnTo>
                    <a:pt x="31815" y="188615"/>
                  </a:lnTo>
                  <a:lnTo>
                    <a:pt x="31815" y="156800"/>
                  </a:lnTo>
                  <a:lnTo>
                    <a:pt x="41619" y="123465"/>
                  </a:lnTo>
                  <a:lnTo>
                    <a:pt x="25431" y="120767"/>
                  </a:lnTo>
                  <a:lnTo>
                    <a:pt x="25431" y="115211"/>
                  </a:lnTo>
                  <a:lnTo>
                    <a:pt x="15907" y="113624"/>
                  </a:lnTo>
                  <a:lnTo>
                    <a:pt x="15907" y="92600"/>
                  </a:lnTo>
                  <a:lnTo>
                    <a:pt x="9524" y="88952"/>
                  </a:lnTo>
                  <a:lnTo>
                    <a:pt x="9896" y="87464"/>
                  </a:lnTo>
                  <a:lnTo>
                    <a:pt x="0" y="81809"/>
                  </a:lnTo>
                  <a:lnTo>
                    <a:pt x="4545" y="63629"/>
                  </a:lnTo>
                  <a:lnTo>
                    <a:pt x="36359" y="38632"/>
                  </a:lnTo>
                  <a:lnTo>
                    <a:pt x="43177" y="47722"/>
                  </a:lnTo>
                  <a:lnTo>
                    <a:pt x="43405" y="47722"/>
                  </a:lnTo>
                  <a:lnTo>
                    <a:pt x="45883" y="45775"/>
                  </a:lnTo>
                  <a:lnTo>
                    <a:pt x="47343" y="47722"/>
                  </a:lnTo>
                  <a:lnTo>
                    <a:pt x="59084" y="47722"/>
                  </a:lnTo>
                  <a:lnTo>
                    <a:pt x="52267" y="4545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49" name="Freeform 248"/>
            <p:cNvSpPr>
              <a:spLocks/>
            </p:cNvSpPr>
            <p:nvPr/>
          </p:nvSpPr>
          <p:spPr bwMode="auto">
            <a:xfrm>
              <a:off x="7082346" y="3341404"/>
              <a:ext cx="226760" cy="426413"/>
            </a:xfrm>
            <a:custGeom>
              <a:avLst/>
              <a:gdLst>
                <a:gd name="connsiteX0" fmla="*/ 102261 w 302346"/>
                <a:gd name="connsiteY0" fmla="*/ 0 h 568550"/>
                <a:gd name="connsiteX1" fmla="*/ 118168 w 302346"/>
                <a:gd name="connsiteY1" fmla="*/ 15907 h 568550"/>
                <a:gd name="connsiteX2" fmla="*/ 118168 w 302346"/>
                <a:gd name="connsiteY2" fmla="*/ 23050 h 568550"/>
                <a:gd name="connsiteX3" fmla="*/ 120549 w 302346"/>
                <a:gd name="connsiteY3" fmla="*/ 25431 h 568550"/>
                <a:gd name="connsiteX4" fmla="*/ 120549 w 302346"/>
                <a:gd name="connsiteY4" fmla="*/ 39029 h 568550"/>
                <a:gd name="connsiteX5" fmla="*/ 145438 w 302346"/>
                <a:gd name="connsiteY5" fmla="*/ 43177 h 568550"/>
                <a:gd name="connsiteX6" fmla="*/ 142879 w 302346"/>
                <a:gd name="connsiteY6" fmla="*/ 51878 h 568550"/>
                <a:gd name="connsiteX7" fmla="*/ 147819 w 302346"/>
                <a:gd name="connsiteY7" fmla="*/ 52701 h 568550"/>
                <a:gd name="connsiteX8" fmla="*/ 136456 w 302346"/>
                <a:gd name="connsiteY8" fmla="*/ 91333 h 568550"/>
                <a:gd name="connsiteX9" fmla="*/ 139561 w 302346"/>
                <a:gd name="connsiteY9" fmla="*/ 113070 h 568550"/>
                <a:gd name="connsiteX10" fmla="*/ 177252 w 302346"/>
                <a:gd name="connsiteY10" fmla="*/ 90899 h 568550"/>
                <a:gd name="connsiteX11" fmla="*/ 188614 w 302346"/>
                <a:gd name="connsiteY11" fmla="*/ 97716 h 568550"/>
                <a:gd name="connsiteX12" fmla="*/ 209067 w 302346"/>
                <a:gd name="connsiteY12" fmla="*/ 97716 h 568550"/>
                <a:gd name="connsiteX13" fmla="*/ 213611 w 302346"/>
                <a:gd name="connsiteY13" fmla="*/ 86354 h 568550"/>
                <a:gd name="connsiteX14" fmla="*/ 240881 w 302346"/>
                <a:gd name="connsiteY14" fmla="*/ 86354 h 568550"/>
                <a:gd name="connsiteX15" fmla="*/ 272695 w 302346"/>
                <a:gd name="connsiteY15" fmla="*/ 118168 h 568550"/>
                <a:gd name="connsiteX16" fmla="*/ 272695 w 302346"/>
                <a:gd name="connsiteY16" fmla="*/ 125311 h 568550"/>
                <a:gd name="connsiteX17" fmla="*/ 275076 w 302346"/>
                <a:gd name="connsiteY17" fmla="*/ 127692 h 568550"/>
                <a:gd name="connsiteX18" fmla="*/ 275076 w 302346"/>
                <a:gd name="connsiteY18" fmla="*/ 159578 h 568550"/>
                <a:gd name="connsiteX19" fmla="*/ 299965 w 302346"/>
                <a:gd name="connsiteY19" fmla="*/ 188615 h 568550"/>
                <a:gd name="connsiteX20" fmla="*/ 299965 w 302346"/>
                <a:gd name="connsiteY20" fmla="*/ 195361 h 568550"/>
                <a:gd name="connsiteX21" fmla="*/ 302346 w 302346"/>
                <a:gd name="connsiteY21" fmla="*/ 198139 h 568550"/>
                <a:gd name="connsiteX22" fmla="*/ 302346 w 302346"/>
                <a:gd name="connsiteY22" fmla="*/ 229953 h 568550"/>
                <a:gd name="connsiteX23" fmla="*/ 290984 w 302346"/>
                <a:gd name="connsiteY23" fmla="*/ 245860 h 568550"/>
                <a:gd name="connsiteX24" fmla="*/ 259169 w 302346"/>
                <a:gd name="connsiteY24" fmla="*/ 241316 h 568550"/>
                <a:gd name="connsiteX25" fmla="*/ 211448 w 302346"/>
                <a:gd name="connsiteY25" fmla="*/ 252678 h 568550"/>
                <a:gd name="connsiteX26" fmla="*/ 184178 w 302346"/>
                <a:gd name="connsiteY26" fmla="*/ 279947 h 568550"/>
                <a:gd name="connsiteX27" fmla="*/ 195540 w 302346"/>
                <a:gd name="connsiteY27" fmla="*/ 327669 h 568550"/>
                <a:gd name="connsiteX28" fmla="*/ 163726 w 302346"/>
                <a:gd name="connsiteY28" fmla="*/ 311762 h 568550"/>
                <a:gd name="connsiteX29" fmla="*/ 129639 w 302346"/>
                <a:gd name="connsiteY29" fmla="*/ 311762 h 568550"/>
                <a:gd name="connsiteX30" fmla="*/ 131680 w 302346"/>
                <a:gd name="connsiteY30" fmla="*/ 302238 h 568550"/>
                <a:gd name="connsiteX31" fmla="*/ 127258 w 302346"/>
                <a:gd name="connsiteY31" fmla="*/ 302238 h 568550"/>
                <a:gd name="connsiteX32" fmla="*/ 132034 w 302346"/>
                <a:gd name="connsiteY32" fmla="*/ 279947 h 568550"/>
                <a:gd name="connsiteX33" fmla="*/ 104642 w 302346"/>
                <a:gd name="connsiteY33" fmla="*/ 279947 h 568550"/>
                <a:gd name="connsiteX34" fmla="*/ 97824 w 302346"/>
                <a:gd name="connsiteY34" fmla="*/ 323124 h 568550"/>
                <a:gd name="connsiteX35" fmla="*/ 81917 w 302346"/>
                <a:gd name="connsiteY35" fmla="*/ 375391 h 568550"/>
                <a:gd name="connsiteX36" fmla="*/ 66010 w 302346"/>
                <a:gd name="connsiteY36" fmla="*/ 407205 h 568550"/>
                <a:gd name="connsiteX37" fmla="*/ 68968 w 302346"/>
                <a:gd name="connsiteY37" fmla="*/ 424951 h 568550"/>
                <a:gd name="connsiteX38" fmla="*/ 90898 w 302346"/>
                <a:gd name="connsiteY38" fmla="*/ 424951 h 568550"/>
                <a:gd name="connsiteX39" fmla="*/ 106806 w 302346"/>
                <a:gd name="connsiteY39" fmla="*/ 463583 h 568550"/>
                <a:gd name="connsiteX40" fmla="*/ 107854 w 302346"/>
                <a:gd name="connsiteY40" fmla="*/ 469869 h 568550"/>
                <a:gd name="connsiteX41" fmla="*/ 109187 w 302346"/>
                <a:gd name="connsiteY41" fmla="*/ 473107 h 568550"/>
                <a:gd name="connsiteX42" fmla="*/ 112323 w 302346"/>
                <a:gd name="connsiteY42" fmla="*/ 491921 h 568550"/>
                <a:gd name="connsiteX43" fmla="*/ 134075 w 302346"/>
                <a:gd name="connsiteY43" fmla="*/ 515849 h 568550"/>
                <a:gd name="connsiteX44" fmla="*/ 154527 w 302346"/>
                <a:gd name="connsiteY44" fmla="*/ 515849 h 568550"/>
                <a:gd name="connsiteX45" fmla="*/ 177252 w 302346"/>
                <a:gd name="connsiteY45" fmla="*/ 538574 h 568550"/>
                <a:gd name="connsiteX46" fmla="*/ 174276 w 302346"/>
                <a:gd name="connsiteY46" fmla="*/ 542741 h 568550"/>
                <a:gd name="connsiteX47" fmla="*/ 179633 w 302346"/>
                <a:gd name="connsiteY47" fmla="*/ 548098 h 568550"/>
                <a:gd name="connsiteX48" fmla="*/ 168271 w 302346"/>
                <a:gd name="connsiteY48" fmla="*/ 564005 h 568550"/>
                <a:gd name="connsiteX49" fmla="*/ 141001 w 302346"/>
                <a:gd name="connsiteY49" fmla="*/ 568550 h 568550"/>
                <a:gd name="connsiteX50" fmla="*/ 141001 w 302346"/>
                <a:gd name="connsiteY50" fmla="*/ 558629 h 568550"/>
                <a:gd name="connsiteX51" fmla="*/ 138620 w 302346"/>
                <a:gd name="connsiteY51" fmla="*/ 559026 h 568550"/>
                <a:gd name="connsiteX52" fmla="*/ 138620 w 302346"/>
                <a:gd name="connsiteY52" fmla="*/ 546908 h 568550"/>
                <a:gd name="connsiteX53" fmla="*/ 109187 w 302346"/>
                <a:gd name="connsiteY53" fmla="*/ 532191 h 568550"/>
                <a:gd name="connsiteX54" fmla="*/ 104642 w 302346"/>
                <a:gd name="connsiteY54" fmla="*/ 536736 h 568550"/>
                <a:gd name="connsiteX55" fmla="*/ 88735 w 302346"/>
                <a:gd name="connsiteY55" fmla="*/ 525373 h 568550"/>
                <a:gd name="connsiteX56" fmla="*/ 81917 w 302346"/>
                <a:gd name="connsiteY56" fmla="*/ 504921 h 568550"/>
                <a:gd name="connsiteX57" fmla="*/ 61465 w 302346"/>
                <a:gd name="connsiteY57" fmla="*/ 484469 h 568550"/>
                <a:gd name="connsiteX58" fmla="*/ 45558 w 302346"/>
                <a:gd name="connsiteY58" fmla="*/ 466289 h 568550"/>
                <a:gd name="connsiteX59" fmla="*/ 38740 w 302346"/>
                <a:gd name="connsiteY59" fmla="*/ 489014 h 568550"/>
                <a:gd name="connsiteX60" fmla="*/ 29651 w 302346"/>
                <a:gd name="connsiteY60" fmla="*/ 466289 h 568550"/>
                <a:gd name="connsiteX61" fmla="*/ 30161 w 302346"/>
                <a:gd name="connsiteY61" fmla="*/ 463994 h 568550"/>
                <a:gd name="connsiteX62" fmla="*/ 27270 w 302346"/>
                <a:gd name="connsiteY62" fmla="*/ 456765 h 568550"/>
                <a:gd name="connsiteX63" fmla="*/ 31814 w 302346"/>
                <a:gd name="connsiteY63" fmla="*/ 436313 h 568550"/>
                <a:gd name="connsiteX64" fmla="*/ 43177 w 302346"/>
                <a:gd name="connsiteY64" fmla="*/ 397681 h 568550"/>
                <a:gd name="connsiteX65" fmla="*/ 63629 w 302346"/>
                <a:gd name="connsiteY65" fmla="*/ 361322 h 568550"/>
                <a:gd name="connsiteX66" fmla="*/ 79271 w 302346"/>
                <a:gd name="connsiteY66" fmla="*/ 330036 h 568550"/>
                <a:gd name="connsiteX67" fmla="*/ 70555 w 302346"/>
                <a:gd name="connsiteY67" fmla="*/ 300400 h 568550"/>
                <a:gd name="connsiteX68" fmla="*/ 70555 w 302346"/>
                <a:gd name="connsiteY68" fmla="*/ 298971 h 568550"/>
                <a:gd name="connsiteX69" fmla="*/ 68174 w 302346"/>
                <a:gd name="connsiteY69" fmla="*/ 290876 h 568550"/>
                <a:gd name="connsiteX70" fmla="*/ 68174 w 302346"/>
                <a:gd name="connsiteY70" fmla="*/ 274968 h 568550"/>
                <a:gd name="connsiteX71" fmla="*/ 65427 w 302346"/>
                <a:gd name="connsiteY71" fmla="*/ 261233 h 568550"/>
                <a:gd name="connsiteX72" fmla="*/ 38740 w 302346"/>
                <a:gd name="connsiteY72" fmla="*/ 236771 h 568550"/>
                <a:gd name="connsiteX73" fmla="*/ 36942 w 302346"/>
                <a:gd name="connsiteY73" fmla="*/ 227781 h 568550"/>
                <a:gd name="connsiteX74" fmla="*/ 36359 w 302346"/>
                <a:gd name="connsiteY74" fmla="*/ 227247 h 568550"/>
                <a:gd name="connsiteX75" fmla="*/ 31814 w 302346"/>
                <a:gd name="connsiteY75" fmla="*/ 204522 h 568550"/>
                <a:gd name="connsiteX76" fmla="*/ 43177 w 302346"/>
                <a:gd name="connsiteY76" fmla="*/ 199977 h 568550"/>
                <a:gd name="connsiteX77" fmla="*/ 57619 w 302346"/>
                <a:gd name="connsiteY77" fmla="*/ 171093 h 568550"/>
                <a:gd name="connsiteX78" fmla="*/ 45558 w 302346"/>
                <a:gd name="connsiteY78" fmla="*/ 150417 h 568550"/>
                <a:gd name="connsiteX79" fmla="*/ 22833 w 302346"/>
                <a:gd name="connsiteY79" fmla="*/ 123147 h 568550"/>
                <a:gd name="connsiteX80" fmla="*/ 2381 w 302346"/>
                <a:gd name="connsiteY80" fmla="*/ 91333 h 568550"/>
                <a:gd name="connsiteX81" fmla="*/ 4945 w 302346"/>
                <a:gd name="connsiteY81" fmla="*/ 89501 h 568550"/>
                <a:gd name="connsiteX82" fmla="*/ 0 w 302346"/>
                <a:gd name="connsiteY82" fmla="*/ 81809 h 568550"/>
                <a:gd name="connsiteX83" fmla="*/ 15907 w 302346"/>
                <a:gd name="connsiteY83" fmla="*/ 70447 h 568550"/>
                <a:gd name="connsiteX84" fmla="*/ 31814 w 302346"/>
                <a:gd name="connsiteY84" fmla="*/ 31815 h 568550"/>
                <a:gd name="connsiteX85" fmla="*/ 59084 w 302346"/>
                <a:gd name="connsiteY85" fmla="*/ 27270 h 568550"/>
                <a:gd name="connsiteX86" fmla="*/ 79536 w 302346"/>
                <a:gd name="connsiteY86" fmla="*/ 11363 h 568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</a:cxnLst>
              <a:rect l="l" t="t" r="r" b="b"/>
              <a:pathLst>
                <a:path w="302346" h="568550">
                  <a:moveTo>
                    <a:pt x="102261" y="0"/>
                  </a:moveTo>
                  <a:lnTo>
                    <a:pt x="118168" y="15907"/>
                  </a:lnTo>
                  <a:lnTo>
                    <a:pt x="118168" y="23050"/>
                  </a:lnTo>
                  <a:lnTo>
                    <a:pt x="120549" y="25431"/>
                  </a:lnTo>
                  <a:lnTo>
                    <a:pt x="120549" y="39029"/>
                  </a:lnTo>
                  <a:lnTo>
                    <a:pt x="145438" y="43177"/>
                  </a:lnTo>
                  <a:lnTo>
                    <a:pt x="142879" y="51878"/>
                  </a:lnTo>
                  <a:lnTo>
                    <a:pt x="147819" y="52701"/>
                  </a:lnTo>
                  <a:lnTo>
                    <a:pt x="136456" y="91333"/>
                  </a:lnTo>
                  <a:lnTo>
                    <a:pt x="139561" y="113070"/>
                  </a:lnTo>
                  <a:lnTo>
                    <a:pt x="177252" y="90899"/>
                  </a:lnTo>
                  <a:lnTo>
                    <a:pt x="188614" y="97716"/>
                  </a:lnTo>
                  <a:lnTo>
                    <a:pt x="209067" y="97716"/>
                  </a:lnTo>
                  <a:lnTo>
                    <a:pt x="213611" y="86354"/>
                  </a:lnTo>
                  <a:lnTo>
                    <a:pt x="240881" y="86354"/>
                  </a:lnTo>
                  <a:lnTo>
                    <a:pt x="272695" y="118168"/>
                  </a:lnTo>
                  <a:lnTo>
                    <a:pt x="272695" y="125311"/>
                  </a:lnTo>
                  <a:lnTo>
                    <a:pt x="275076" y="127692"/>
                  </a:lnTo>
                  <a:lnTo>
                    <a:pt x="275076" y="159578"/>
                  </a:lnTo>
                  <a:lnTo>
                    <a:pt x="299965" y="188615"/>
                  </a:lnTo>
                  <a:lnTo>
                    <a:pt x="299965" y="195361"/>
                  </a:lnTo>
                  <a:lnTo>
                    <a:pt x="302346" y="198139"/>
                  </a:lnTo>
                  <a:lnTo>
                    <a:pt x="302346" y="229953"/>
                  </a:lnTo>
                  <a:lnTo>
                    <a:pt x="290984" y="245860"/>
                  </a:lnTo>
                  <a:lnTo>
                    <a:pt x="259169" y="241316"/>
                  </a:lnTo>
                  <a:lnTo>
                    <a:pt x="211448" y="252678"/>
                  </a:lnTo>
                  <a:lnTo>
                    <a:pt x="184178" y="279947"/>
                  </a:lnTo>
                  <a:lnTo>
                    <a:pt x="195540" y="327669"/>
                  </a:lnTo>
                  <a:lnTo>
                    <a:pt x="163726" y="311762"/>
                  </a:lnTo>
                  <a:lnTo>
                    <a:pt x="129639" y="311762"/>
                  </a:lnTo>
                  <a:lnTo>
                    <a:pt x="131680" y="302238"/>
                  </a:lnTo>
                  <a:lnTo>
                    <a:pt x="127258" y="302238"/>
                  </a:lnTo>
                  <a:lnTo>
                    <a:pt x="132034" y="279947"/>
                  </a:lnTo>
                  <a:lnTo>
                    <a:pt x="104642" y="279947"/>
                  </a:lnTo>
                  <a:lnTo>
                    <a:pt x="97824" y="323124"/>
                  </a:lnTo>
                  <a:lnTo>
                    <a:pt x="81917" y="375391"/>
                  </a:lnTo>
                  <a:lnTo>
                    <a:pt x="66010" y="407205"/>
                  </a:lnTo>
                  <a:lnTo>
                    <a:pt x="68968" y="424951"/>
                  </a:lnTo>
                  <a:lnTo>
                    <a:pt x="90898" y="424951"/>
                  </a:lnTo>
                  <a:lnTo>
                    <a:pt x="106806" y="463583"/>
                  </a:lnTo>
                  <a:lnTo>
                    <a:pt x="107854" y="469869"/>
                  </a:lnTo>
                  <a:lnTo>
                    <a:pt x="109187" y="473107"/>
                  </a:lnTo>
                  <a:lnTo>
                    <a:pt x="112323" y="491921"/>
                  </a:lnTo>
                  <a:lnTo>
                    <a:pt x="134075" y="515849"/>
                  </a:lnTo>
                  <a:lnTo>
                    <a:pt x="154527" y="515849"/>
                  </a:lnTo>
                  <a:lnTo>
                    <a:pt x="177252" y="538574"/>
                  </a:lnTo>
                  <a:lnTo>
                    <a:pt x="174276" y="542741"/>
                  </a:lnTo>
                  <a:lnTo>
                    <a:pt x="179633" y="548098"/>
                  </a:lnTo>
                  <a:lnTo>
                    <a:pt x="168271" y="564005"/>
                  </a:lnTo>
                  <a:lnTo>
                    <a:pt x="141001" y="568550"/>
                  </a:lnTo>
                  <a:lnTo>
                    <a:pt x="141001" y="558629"/>
                  </a:lnTo>
                  <a:lnTo>
                    <a:pt x="138620" y="559026"/>
                  </a:lnTo>
                  <a:lnTo>
                    <a:pt x="138620" y="546908"/>
                  </a:lnTo>
                  <a:lnTo>
                    <a:pt x="109187" y="532191"/>
                  </a:lnTo>
                  <a:lnTo>
                    <a:pt x="104642" y="536736"/>
                  </a:lnTo>
                  <a:lnTo>
                    <a:pt x="88735" y="525373"/>
                  </a:lnTo>
                  <a:lnTo>
                    <a:pt x="81917" y="504921"/>
                  </a:lnTo>
                  <a:lnTo>
                    <a:pt x="61465" y="484469"/>
                  </a:lnTo>
                  <a:lnTo>
                    <a:pt x="45558" y="466289"/>
                  </a:lnTo>
                  <a:lnTo>
                    <a:pt x="38740" y="489014"/>
                  </a:lnTo>
                  <a:lnTo>
                    <a:pt x="29651" y="466289"/>
                  </a:lnTo>
                  <a:lnTo>
                    <a:pt x="30161" y="463994"/>
                  </a:lnTo>
                  <a:lnTo>
                    <a:pt x="27270" y="456765"/>
                  </a:lnTo>
                  <a:lnTo>
                    <a:pt x="31814" y="436313"/>
                  </a:lnTo>
                  <a:lnTo>
                    <a:pt x="43177" y="397681"/>
                  </a:lnTo>
                  <a:lnTo>
                    <a:pt x="63629" y="361322"/>
                  </a:lnTo>
                  <a:lnTo>
                    <a:pt x="79271" y="330036"/>
                  </a:lnTo>
                  <a:lnTo>
                    <a:pt x="70555" y="300400"/>
                  </a:lnTo>
                  <a:lnTo>
                    <a:pt x="70555" y="298971"/>
                  </a:lnTo>
                  <a:lnTo>
                    <a:pt x="68174" y="290876"/>
                  </a:lnTo>
                  <a:lnTo>
                    <a:pt x="68174" y="274968"/>
                  </a:lnTo>
                  <a:lnTo>
                    <a:pt x="65427" y="261233"/>
                  </a:lnTo>
                  <a:lnTo>
                    <a:pt x="38740" y="236771"/>
                  </a:lnTo>
                  <a:lnTo>
                    <a:pt x="36942" y="227781"/>
                  </a:lnTo>
                  <a:lnTo>
                    <a:pt x="36359" y="227247"/>
                  </a:lnTo>
                  <a:lnTo>
                    <a:pt x="31814" y="204522"/>
                  </a:lnTo>
                  <a:lnTo>
                    <a:pt x="43177" y="199977"/>
                  </a:lnTo>
                  <a:lnTo>
                    <a:pt x="57619" y="171093"/>
                  </a:lnTo>
                  <a:lnTo>
                    <a:pt x="45558" y="150417"/>
                  </a:lnTo>
                  <a:lnTo>
                    <a:pt x="22833" y="123147"/>
                  </a:lnTo>
                  <a:lnTo>
                    <a:pt x="2381" y="91333"/>
                  </a:lnTo>
                  <a:lnTo>
                    <a:pt x="4945" y="89501"/>
                  </a:lnTo>
                  <a:lnTo>
                    <a:pt x="0" y="81809"/>
                  </a:lnTo>
                  <a:lnTo>
                    <a:pt x="15907" y="70447"/>
                  </a:lnTo>
                  <a:lnTo>
                    <a:pt x="31814" y="31815"/>
                  </a:lnTo>
                  <a:lnTo>
                    <a:pt x="59084" y="27270"/>
                  </a:lnTo>
                  <a:lnTo>
                    <a:pt x="79536" y="11363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50" name="Freeform 249"/>
            <p:cNvSpPr>
              <a:spLocks/>
            </p:cNvSpPr>
            <p:nvPr/>
          </p:nvSpPr>
          <p:spPr bwMode="auto">
            <a:xfrm>
              <a:off x="6850638" y="3109694"/>
              <a:ext cx="88626" cy="53079"/>
            </a:xfrm>
            <a:custGeom>
              <a:avLst/>
              <a:gdLst>
                <a:gd name="connsiteX0" fmla="*/ 40904 w 118168"/>
                <a:gd name="connsiteY0" fmla="*/ 0 h 70772"/>
                <a:gd name="connsiteX1" fmla="*/ 68174 w 118168"/>
                <a:gd name="connsiteY1" fmla="*/ 4545 h 70772"/>
                <a:gd name="connsiteX2" fmla="*/ 84081 w 118168"/>
                <a:gd name="connsiteY2" fmla="*/ 11362 h 70772"/>
                <a:gd name="connsiteX3" fmla="*/ 99988 w 118168"/>
                <a:gd name="connsiteY3" fmla="*/ 20452 h 70772"/>
                <a:gd name="connsiteX4" fmla="*/ 118168 w 118168"/>
                <a:gd name="connsiteY4" fmla="*/ 31815 h 70772"/>
                <a:gd name="connsiteX5" fmla="*/ 118168 w 118168"/>
                <a:gd name="connsiteY5" fmla="*/ 38958 h 70772"/>
                <a:gd name="connsiteX6" fmla="*/ 118168 w 118168"/>
                <a:gd name="connsiteY6" fmla="*/ 59084 h 70772"/>
                <a:gd name="connsiteX7" fmla="*/ 118168 w 118168"/>
                <a:gd name="connsiteY7" fmla="*/ 66227 h 70772"/>
                <a:gd name="connsiteX8" fmla="*/ 84081 w 118168"/>
                <a:gd name="connsiteY8" fmla="*/ 66227 h 70772"/>
                <a:gd name="connsiteX9" fmla="*/ 52267 w 118168"/>
                <a:gd name="connsiteY9" fmla="*/ 66227 h 70772"/>
                <a:gd name="connsiteX10" fmla="*/ 31814 w 118168"/>
                <a:gd name="connsiteY10" fmla="*/ 70772 h 70772"/>
                <a:gd name="connsiteX11" fmla="*/ 0 w 118168"/>
                <a:gd name="connsiteY11" fmla="*/ 54865 h 70772"/>
                <a:gd name="connsiteX12" fmla="*/ 0 w 118168"/>
                <a:gd name="connsiteY12" fmla="*/ 47722 h 70772"/>
                <a:gd name="connsiteX13" fmla="*/ 0 w 118168"/>
                <a:gd name="connsiteY13" fmla="*/ 45775 h 70772"/>
                <a:gd name="connsiteX14" fmla="*/ 0 w 118168"/>
                <a:gd name="connsiteY14" fmla="*/ 38632 h 70772"/>
                <a:gd name="connsiteX15" fmla="*/ 20452 w 118168"/>
                <a:gd name="connsiteY15" fmla="*/ 11362 h 707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18168" h="70772">
                  <a:moveTo>
                    <a:pt x="40904" y="0"/>
                  </a:moveTo>
                  <a:lnTo>
                    <a:pt x="68174" y="4545"/>
                  </a:lnTo>
                  <a:lnTo>
                    <a:pt x="84081" y="11362"/>
                  </a:lnTo>
                  <a:lnTo>
                    <a:pt x="99988" y="20452"/>
                  </a:lnTo>
                  <a:lnTo>
                    <a:pt x="118168" y="31815"/>
                  </a:lnTo>
                  <a:lnTo>
                    <a:pt x="118168" y="38958"/>
                  </a:lnTo>
                  <a:lnTo>
                    <a:pt x="118168" y="59084"/>
                  </a:lnTo>
                  <a:lnTo>
                    <a:pt x="118168" y="66227"/>
                  </a:lnTo>
                  <a:lnTo>
                    <a:pt x="84081" y="66227"/>
                  </a:lnTo>
                  <a:lnTo>
                    <a:pt x="52267" y="66227"/>
                  </a:lnTo>
                  <a:lnTo>
                    <a:pt x="31814" y="70772"/>
                  </a:lnTo>
                  <a:lnTo>
                    <a:pt x="0" y="54865"/>
                  </a:lnTo>
                  <a:lnTo>
                    <a:pt x="0" y="47722"/>
                  </a:lnTo>
                  <a:lnTo>
                    <a:pt x="0" y="45775"/>
                  </a:lnTo>
                  <a:lnTo>
                    <a:pt x="0" y="38632"/>
                  </a:lnTo>
                  <a:lnTo>
                    <a:pt x="20452" y="11362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51" name="Freeform 250"/>
            <p:cNvSpPr>
              <a:spLocks/>
            </p:cNvSpPr>
            <p:nvPr/>
          </p:nvSpPr>
          <p:spPr bwMode="auto">
            <a:xfrm>
              <a:off x="6823287" y="3164152"/>
              <a:ext cx="133102" cy="179201"/>
            </a:xfrm>
            <a:custGeom>
              <a:avLst/>
              <a:gdLst>
                <a:gd name="connsiteX0" fmla="*/ 27487 w 177469"/>
                <a:gd name="connsiteY0" fmla="*/ 0 h 238934"/>
                <a:gd name="connsiteX1" fmla="*/ 54756 w 177469"/>
                <a:gd name="connsiteY1" fmla="*/ 15907 h 238934"/>
                <a:gd name="connsiteX2" fmla="*/ 70663 w 177469"/>
                <a:gd name="connsiteY2" fmla="*/ 15907 h 238934"/>
                <a:gd name="connsiteX3" fmla="*/ 75208 w 177469"/>
                <a:gd name="connsiteY3" fmla="*/ 47722 h 238934"/>
                <a:gd name="connsiteX4" fmla="*/ 107023 w 177469"/>
                <a:gd name="connsiteY4" fmla="*/ 54539 h 238934"/>
                <a:gd name="connsiteX5" fmla="*/ 145655 w 177469"/>
                <a:gd name="connsiteY5" fmla="*/ 54539 h 238934"/>
                <a:gd name="connsiteX6" fmla="*/ 166107 w 177469"/>
                <a:gd name="connsiteY6" fmla="*/ 59084 h 238934"/>
                <a:gd name="connsiteX7" fmla="*/ 150199 w 177469"/>
                <a:gd name="connsiteY7" fmla="*/ 90899 h 238934"/>
                <a:gd name="connsiteX8" fmla="*/ 148684 w 177469"/>
                <a:gd name="connsiteY8" fmla="*/ 91548 h 238934"/>
                <a:gd name="connsiteX9" fmla="*/ 145437 w 177469"/>
                <a:gd name="connsiteY9" fmla="*/ 98042 h 238934"/>
                <a:gd name="connsiteX10" fmla="*/ 129530 w 177469"/>
                <a:gd name="connsiteY10" fmla="*/ 104859 h 238934"/>
                <a:gd name="connsiteX11" fmla="*/ 118811 w 177469"/>
                <a:gd name="connsiteY11" fmla="*/ 118641 h 238934"/>
                <a:gd name="connsiteX12" fmla="*/ 136508 w 177469"/>
                <a:gd name="connsiteY12" fmla="*/ 138305 h 238934"/>
                <a:gd name="connsiteX13" fmla="*/ 140893 w 177469"/>
                <a:gd name="connsiteY13" fmla="*/ 120766 h 238934"/>
                <a:gd name="connsiteX14" fmla="*/ 143869 w 177469"/>
                <a:gd name="connsiteY14" fmla="*/ 120766 h 238934"/>
                <a:gd name="connsiteX15" fmla="*/ 145655 w 177469"/>
                <a:gd name="connsiteY15" fmla="*/ 113623 h 238934"/>
                <a:gd name="connsiteX16" fmla="*/ 157017 w 177469"/>
                <a:gd name="connsiteY16" fmla="*/ 113623 h 238934"/>
                <a:gd name="connsiteX17" fmla="*/ 177469 w 177469"/>
                <a:gd name="connsiteY17" fmla="*/ 177252 h 238934"/>
                <a:gd name="connsiteX18" fmla="*/ 177469 w 177469"/>
                <a:gd name="connsiteY18" fmla="*/ 204522 h 238934"/>
                <a:gd name="connsiteX19" fmla="*/ 172707 w 177469"/>
                <a:gd name="connsiteY19" fmla="*/ 203161 h 238934"/>
                <a:gd name="connsiteX20" fmla="*/ 172707 w 177469"/>
                <a:gd name="connsiteY20" fmla="*/ 211665 h 238934"/>
                <a:gd name="connsiteX21" fmla="*/ 162829 w 177469"/>
                <a:gd name="connsiteY21" fmla="*/ 208842 h 238934"/>
                <a:gd name="connsiteX22" fmla="*/ 166107 w 177469"/>
                <a:gd name="connsiteY22" fmla="*/ 231791 h 238934"/>
                <a:gd name="connsiteX23" fmla="*/ 157112 w 177469"/>
                <a:gd name="connsiteY23" fmla="*/ 209305 h 238934"/>
                <a:gd name="connsiteX24" fmla="*/ 161345 w 177469"/>
                <a:gd name="connsiteY24" fmla="*/ 238934 h 238934"/>
                <a:gd name="connsiteX25" fmla="*/ 152255 w 177469"/>
                <a:gd name="connsiteY25" fmla="*/ 216210 h 238934"/>
                <a:gd name="connsiteX26" fmla="*/ 145437 w 177469"/>
                <a:gd name="connsiteY26" fmla="*/ 195757 h 238934"/>
                <a:gd name="connsiteX27" fmla="*/ 140893 w 177469"/>
                <a:gd name="connsiteY27" fmla="*/ 179850 h 238934"/>
                <a:gd name="connsiteX28" fmla="*/ 124985 w 177469"/>
                <a:gd name="connsiteY28" fmla="*/ 152581 h 238934"/>
                <a:gd name="connsiteX29" fmla="*/ 99974 w 177469"/>
                <a:gd name="connsiteY29" fmla="*/ 152581 h 238934"/>
                <a:gd name="connsiteX30" fmla="*/ 102478 w 177469"/>
                <a:gd name="connsiteY30" fmla="*/ 161345 h 238934"/>
                <a:gd name="connsiteX31" fmla="*/ 97647 w 177469"/>
                <a:gd name="connsiteY31" fmla="*/ 168246 h 238934"/>
                <a:gd name="connsiteX32" fmla="*/ 97716 w 177469"/>
                <a:gd name="connsiteY32" fmla="*/ 168488 h 238934"/>
                <a:gd name="connsiteX33" fmla="*/ 81809 w 177469"/>
                <a:gd name="connsiteY33" fmla="*/ 191213 h 238934"/>
                <a:gd name="connsiteX34" fmla="*/ 70446 w 177469"/>
                <a:gd name="connsiteY34" fmla="*/ 184395 h 238934"/>
                <a:gd name="connsiteX35" fmla="*/ 65901 w 177469"/>
                <a:gd name="connsiteY35" fmla="*/ 191213 h 238934"/>
                <a:gd name="connsiteX36" fmla="*/ 49994 w 177469"/>
                <a:gd name="connsiteY36" fmla="*/ 184395 h 238934"/>
                <a:gd name="connsiteX37" fmla="*/ 38632 w 177469"/>
                <a:gd name="connsiteY37" fmla="*/ 179850 h 238934"/>
                <a:gd name="connsiteX38" fmla="*/ 34087 w 177469"/>
                <a:gd name="connsiteY38" fmla="*/ 152581 h 238934"/>
                <a:gd name="connsiteX39" fmla="*/ 22725 w 177469"/>
                <a:gd name="connsiteY39" fmla="*/ 120766 h 238934"/>
                <a:gd name="connsiteX40" fmla="*/ 27270 w 177469"/>
                <a:gd name="connsiteY40" fmla="*/ 98042 h 238934"/>
                <a:gd name="connsiteX41" fmla="*/ 0 w 177469"/>
                <a:gd name="connsiteY41" fmla="*/ 82134 h 238934"/>
                <a:gd name="connsiteX42" fmla="*/ 6266 w 177469"/>
                <a:gd name="connsiteY42" fmla="*/ 75868 h 238934"/>
                <a:gd name="connsiteX43" fmla="*/ 4762 w 177469"/>
                <a:gd name="connsiteY43" fmla="*/ 74991 h 238934"/>
                <a:gd name="connsiteX44" fmla="*/ 16124 w 177469"/>
                <a:gd name="connsiteY44" fmla="*/ 63629 h 238934"/>
                <a:gd name="connsiteX45" fmla="*/ 31460 w 177469"/>
                <a:gd name="connsiteY45" fmla="*/ 52894 h 238934"/>
                <a:gd name="connsiteX46" fmla="*/ 6817 w 177469"/>
                <a:gd name="connsiteY46" fmla="*/ 34413 h 238934"/>
                <a:gd name="connsiteX47" fmla="*/ 22725 w 177469"/>
                <a:gd name="connsiteY47" fmla="*/ 7143 h 238934"/>
                <a:gd name="connsiteX48" fmla="*/ 23169 w 177469"/>
                <a:gd name="connsiteY48" fmla="*/ 7402 h 238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177469" h="238934">
                  <a:moveTo>
                    <a:pt x="27487" y="0"/>
                  </a:moveTo>
                  <a:lnTo>
                    <a:pt x="54756" y="15907"/>
                  </a:lnTo>
                  <a:lnTo>
                    <a:pt x="70663" y="15907"/>
                  </a:lnTo>
                  <a:lnTo>
                    <a:pt x="75208" y="47722"/>
                  </a:lnTo>
                  <a:lnTo>
                    <a:pt x="107023" y="54539"/>
                  </a:lnTo>
                  <a:lnTo>
                    <a:pt x="145655" y="54539"/>
                  </a:lnTo>
                  <a:lnTo>
                    <a:pt x="166107" y="59084"/>
                  </a:lnTo>
                  <a:lnTo>
                    <a:pt x="150199" y="90899"/>
                  </a:lnTo>
                  <a:lnTo>
                    <a:pt x="148684" y="91548"/>
                  </a:lnTo>
                  <a:lnTo>
                    <a:pt x="145437" y="98042"/>
                  </a:lnTo>
                  <a:lnTo>
                    <a:pt x="129530" y="104859"/>
                  </a:lnTo>
                  <a:lnTo>
                    <a:pt x="118811" y="118641"/>
                  </a:lnTo>
                  <a:lnTo>
                    <a:pt x="136508" y="138305"/>
                  </a:lnTo>
                  <a:lnTo>
                    <a:pt x="140893" y="120766"/>
                  </a:lnTo>
                  <a:lnTo>
                    <a:pt x="143869" y="120766"/>
                  </a:lnTo>
                  <a:lnTo>
                    <a:pt x="145655" y="113623"/>
                  </a:lnTo>
                  <a:lnTo>
                    <a:pt x="157017" y="113623"/>
                  </a:lnTo>
                  <a:lnTo>
                    <a:pt x="177469" y="177252"/>
                  </a:lnTo>
                  <a:lnTo>
                    <a:pt x="177469" y="204522"/>
                  </a:lnTo>
                  <a:lnTo>
                    <a:pt x="172707" y="203161"/>
                  </a:lnTo>
                  <a:lnTo>
                    <a:pt x="172707" y="211665"/>
                  </a:lnTo>
                  <a:lnTo>
                    <a:pt x="162829" y="208842"/>
                  </a:lnTo>
                  <a:lnTo>
                    <a:pt x="166107" y="231791"/>
                  </a:lnTo>
                  <a:lnTo>
                    <a:pt x="157112" y="209305"/>
                  </a:lnTo>
                  <a:lnTo>
                    <a:pt x="161345" y="238934"/>
                  </a:lnTo>
                  <a:lnTo>
                    <a:pt x="152255" y="216210"/>
                  </a:lnTo>
                  <a:lnTo>
                    <a:pt x="145437" y="195757"/>
                  </a:lnTo>
                  <a:lnTo>
                    <a:pt x="140893" y="179850"/>
                  </a:lnTo>
                  <a:lnTo>
                    <a:pt x="124985" y="152581"/>
                  </a:lnTo>
                  <a:lnTo>
                    <a:pt x="99974" y="152581"/>
                  </a:lnTo>
                  <a:lnTo>
                    <a:pt x="102478" y="161345"/>
                  </a:lnTo>
                  <a:lnTo>
                    <a:pt x="97647" y="168246"/>
                  </a:lnTo>
                  <a:lnTo>
                    <a:pt x="97716" y="168488"/>
                  </a:lnTo>
                  <a:lnTo>
                    <a:pt x="81809" y="191213"/>
                  </a:lnTo>
                  <a:lnTo>
                    <a:pt x="70446" y="184395"/>
                  </a:lnTo>
                  <a:lnTo>
                    <a:pt x="65901" y="191213"/>
                  </a:lnTo>
                  <a:lnTo>
                    <a:pt x="49994" y="184395"/>
                  </a:lnTo>
                  <a:lnTo>
                    <a:pt x="38632" y="179850"/>
                  </a:lnTo>
                  <a:lnTo>
                    <a:pt x="34087" y="152581"/>
                  </a:lnTo>
                  <a:lnTo>
                    <a:pt x="22725" y="120766"/>
                  </a:lnTo>
                  <a:lnTo>
                    <a:pt x="27270" y="98042"/>
                  </a:lnTo>
                  <a:lnTo>
                    <a:pt x="0" y="82134"/>
                  </a:lnTo>
                  <a:lnTo>
                    <a:pt x="6266" y="75868"/>
                  </a:lnTo>
                  <a:lnTo>
                    <a:pt x="4762" y="74991"/>
                  </a:lnTo>
                  <a:lnTo>
                    <a:pt x="16124" y="63629"/>
                  </a:lnTo>
                  <a:lnTo>
                    <a:pt x="31460" y="52894"/>
                  </a:lnTo>
                  <a:lnTo>
                    <a:pt x="6817" y="34413"/>
                  </a:lnTo>
                  <a:lnTo>
                    <a:pt x="22725" y="7143"/>
                  </a:lnTo>
                  <a:lnTo>
                    <a:pt x="23169" y="7402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52" name="Freeform 59"/>
            <p:cNvSpPr>
              <a:spLocks noEditPoints="1"/>
            </p:cNvSpPr>
            <p:nvPr/>
          </p:nvSpPr>
          <p:spPr bwMode="auto">
            <a:xfrm>
              <a:off x="6431368" y="2179202"/>
              <a:ext cx="1692418" cy="1233948"/>
            </a:xfrm>
            <a:custGeom>
              <a:avLst/>
              <a:gdLst>
                <a:gd name="T0" fmla="*/ 565 w 993"/>
                <a:gd name="T1" fmla="*/ 720 h 724"/>
                <a:gd name="T2" fmla="*/ 600 w 993"/>
                <a:gd name="T3" fmla="*/ 691 h 724"/>
                <a:gd name="T4" fmla="*/ 872 w 993"/>
                <a:gd name="T5" fmla="*/ 97 h 724"/>
                <a:gd name="T6" fmla="*/ 927 w 993"/>
                <a:gd name="T7" fmla="*/ 145 h 724"/>
                <a:gd name="T8" fmla="*/ 984 w 993"/>
                <a:gd name="T9" fmla="*/ 149 h 724"/>
                <a:gd name="T10" fmla="*/ 941 w 993"/>
                <a:gd name="T11" fmla="*/ 201 h 724"/>
                <a:gd name="T12" fmla="*/ 922 w 993"/>
                <a:gd name="T13" fmla="*/ 256 h 724"/>
                <a:gd name="T14" fmla="*/ 879 w 993"/>
                <a:gd name="T15" fmla="*/ 275 h 724"/>
                <a:gd name="T16" fmla="*/ 849 w 993"/>
                <a:gd name="T17" fmla="*/ 294 h 724"/>
                <a:gd name="T18" fmla="*/ 785 w 993"/>
                <a:gd name="T19" fmla="*/ 334 h 724"/>
                <a:gd name="T20" fmla="*/ 785 w 993"/>
                <a:gd name="T21" fmla="*/ 310 h 724"/>
                <a:gd name="T22" fmla="*/ 733 w 993"/>
                <a:gd name="T23" fmla="*/ 334 h 724"/>
                <a:gd name="T24" fmla="*/ 730 w 993"/>
                <a:gd name="T25" fmla="*/ 362 h 724"/>
                <a:gd name="T26" fmla="*/ 778 w 993"/>
                <a:gd name="T27" fmla="*/ 369 h 724"/>
                <a:gd name="T28" fmla="*/ 759 w 993"/>
                <a:gd name="T29" fmla="*/ 398 h 724"/>
                <a:gd name="T30" fmla="*/ 759 w 993"/>
                <a:gd name="T31" fmla="*/ 452 h 724"/>
                <a:gd name="T32" fmla="*/ 768 w 993"/>
                <a:gd name="T33" fmla="*/ 502 h 724"/>
                <a:gd name="T34" fmla="*/ 775 w 993"/>
                <a:gd name="T35" fmla="*/ 549 h 724"/>
                <a:gd name="T36" fmla="*/ 728 w 993"/>
                <a:gd name="T37" fmla="*/ 613 h 724"/>
                <a:gd name="T38" fmla="*/ 655 w 993"/>
                <a:gd name="T39" fmla="*/ 656 h 724"/>
                <a:gd name="T40" fmla="*/ 600 w 993"/>
                <a:gd name="T41" fmla="*/ 670 h 724"/>
                <a:gd name="T42" fmla="*/ 586 w 993"/>
                <a:gd name="T43" fmla="*/ 670 h 724"/>
                <a:gd name="T44" fmla="*/ 532 w 993"/>
                <a:gd name="T45" fmla="*/ 656 h 724"/>
                <a:gd name="T46" fmla="*/ 499 w 993"/>
                <a:gd name="T47" fmla="*/ 644 h 724"/>
                <a:gd name="T48" fmla="*/ 451 w 993"/>
                <a:gd name="T49" fmla="*/ 653 h 724"/>
                <a:gd name="T50" fmla="*/ 444 w 993"/>
                <a:gd name="T51" fmla="*/ 661 h 724"/>
                <a:gd name="T52" fmla="*/ 418 w 993"/>
                <a:gd name="T53" fmla="*/ 642 h 724"/>
                <a:gd name="T54" fmla="*/ 390 w 993"/>
                <a:gd name="T55" fmla="*/ 604 h 724"/>
                <a:gd name="T56" fmla="*/ 397 w 993"/>
                <a:gd name="T57" fmla="*/ 556 h 724"/>
                <a:gd name="T58" fmla="*/ 371 w 993"/>
                <a:gd name="T59" fmla="*/ 537 h 724"/>
                <a:gd name="T60" fmla="*/ 319 w 993"/>
                <a:gd name="T61" fmla="*/ 540 h 724"/>
                <a:gd name="T62" fmla="*/ 276 w 993"/>
                <a:gd name="T63" fmla="*/ 549 h 724"/>
                <a:gd name="T64" fmla="*/ 243 w 993"/>
                <a:gd name="T65" fmla="*/ 549 h 724"/>
                <a:gd name="T66" fmla="*/ 184 w 993"/>
                <a:gd name="T67" fmla="*/ 540 h 724"/>
                <a:gd name="T68" fmla="*/ 139 w 993"/>
                <a:gd name="T69" fmla="*/ 514 h 724"/>
                <a:gd name="T70" fmla="*/ 82 w 993"/>
                <a:gd name="T71" fmla="*/ 488 h 724"/>
                <a:gd name="T72" fmla="*/ 82 w 993"/>
                <a:gd name="T73" fmla="*/ 448 h 724"/>
                <a:gd name="T74" fmla="*/ 35 w 993"/>
                <a:gd name="T75" fmla="*/ 386 h 724"/>
                <a:gd name="T76" fmla="*/ 18 w 993"/>
                <a:gd name="T77" fmla="*/ 353 h 724"/>
                <a:gd name="T78" fmla="*/ 4 w 993"/>
                <a:gd name="T79" fmla="*/ 324 h 724"/>
                <a:gd name="T80" fmla="*/ 44 w 993"/>
                <a:gd name="T81" fmla="*/ 310 h 724"/>
                <a:gd name="T82" fmla="*/ 104 w 993"/>
                <a:gd name="T83" fmla="*/ 272 h 724"/>
                <a:gd name="T84" fmla="*/ 101 w 993"/>
                <a:gd name="T85" fmla="*/ 211 h 724"/>
                <a:gd name="T86" fmla="*/ 184 w 993"/>
                <a:gd name="T87" fmla="*/ 163 h 724"/>
                <a:gd name="T88" fmla="*/ 222 w 993"/>
                <a:gd name="T89" fmla="*/ 109 h 724"/>
                <a:gd name="T90" fmla="*/ 267 w 993"/>
                <a:gd name="T91" fmla="*/ 147 h 724"/>
                <a:gd name="T92" fmla="*/ 298 w 993"/>
                <a:gd name="T93" fmla="*/ 206 h 724"/>
                <a:gd name="T94" fmla="*/ 357 w 993"/>
                <a:gd name="T95" fmla="*/ 246 h 724"/>
                <a:gd name="T96" fmla="*/ 439 w 993"/>
                <a:gd name="T97" fmla="*/ 261 h 724"/>
                <a:gd name="T98" fmla="*/ 506 w 993"/>
                <a:gd name="T99" fmla="*/ 284 h 724"/>
                <a:gd name="T100" fmla="*/ 593 w 993"/>
                <a:gd name="T101" fmla="*/ 256 h 724"/>
                <a:gd name="T102" fmla="*/ 610 w 993"/>
                <a:gd name="T103" fmla="*/ 223 h 724"/>
                <a:gd name="T104" fmla="*/ 659 w 993"/>
                <a:gd name="T105" fmla="*/ 201 h 724"/>
                <a:gd name="T106" fmla="*/ 730 w 993"/>
                <a:gd name="T107" fmla="*/ 166 h 724"/>
                <a:gd name="T108" fmla="*/ 719 w 993"/>
                <a:gd name="T109" fmla="*/ 137 h 724"/>
                <a:gd name="T110" fmla="*/ 676 w 993"/>
                <a:gd name="T111" fmla="*/ 135 h 724"/>
                <a:gd name="T112" fmla="*/ 738 w 993"/>
                <a:gd name="T113" fmla="*/ 85 h 724"/>
                <a:gd name="T114" fmla="*/ 761 w 993"/>
                <a:gd name="T115" fmla="*/ 26 h 724"/>
                <a:gd name="T116" fmla="*/ 806 w 993"/>
                <a:gd name="T117" fmla="*/ 0 h 724"/>
                <a:gd name="T118" fmla="*/ 863 w 993"/>
                <a:gd name="T119" fmla="*/ 55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993" h="724">
                  <a:moveTo>
                    <a:pt x="593" y="715"/>
                  </a:moveTo>
                  <a:lnTo>
                    <a:pt x="593" y="715"/>
                  </a:lnTo>
                  <a:lnTo>
                    <a:pt x="579" y="724"/>
                  </a:lnTo>
                  <a:lnTo>
                    <a:pt x="565" y="720"/>
                  </a:lnTo>
                  <a:lnTo>
                    <a:pt x="565" y="703"/>
                  </a:lnTo>
                  <a:lnTo>
                    <a:pt x="574" y="696"/>
                  </a:lnTo>
                  <a:lnTo>
                    <a:pt x="591" y="691"/>
                  </a:lnTo>
                  <a:lnTo>
                    <a:pt x="600" y="691"/>
                  </a:lnTo>
                  <a:lnTo>
                    <a:pt x="603" y="698"/>
                  </a:lnTo>
                  <a:lnTo>
                    <a:pt x="596" y="706"/>
                  </a:lnTo>
                  <a:lnTo>
                    <a:pt x="593" y="715"/>
                  </a:lnTo>
                  <a:moveTo>
                    <a:pt x="872" y="97"/>
                  </a:moveTo>
                  <a:lnTo>
                    <a:pt x="872" y="97"/>
                  </a:lnTo>
                  <a:lnTo>
                    <a:pt x="901" y="104"/>
                  </a:lnTo>
                  <a:lnTo>
                    <a:pt x="920" y="121"/>
                  </a:lnTo>
                  <a:lnTo>
                    <a:pt x="927" y="145"/>
                  </a:lnTo>
                  <a:lnTo>
                    <a:pt x="950" y="145"/>
                  </a:lnTo>
                  <a:lnTo>
                    <a:pt x="965" y="135"/>
                  </a:lnTo>
                  <a:lnTo>
                    <a:pt x="993" y="128"/>
                  </a:lnTo>
                  <a:lnTo>
                    <a:pt x="984" y="149"/>
                  </a:lnTo>
                  <a:lnTo>
                    <a:pt x="976" y="159"/>
                  </a:lnTo>
                  <a:lnTo>
                    <a:pt x="972" y="185"/>
                  </a:lnTo>
                  <a:lnTo>
                    <a:pt x="960" y="206"/>
                  </a:lnTo>
                  <a:lnTo>
                    <a:pt x="941" y="201"/>
                  </a:lnTo>
                  <a:lnTo>
                    <a:pt x="927" y="211"/>
                  </a:lnTo>
                  <a:lnTo>
                    <a:pt x="931" y="230"/>
                  </a:lnTo>
                  <a:lnTo>
                    <a:pt x="929" y="256"/>
                  </a:lnTo>
                  <a:lnTo>
                    <a:pt x="922" y="256"/>
                  </a:lnTo>
                  <a:lnTo>
                    <a:pt x="922" y="268"/>
                  </a:lnTo>
                  <a:lnTo>
                    <a:pt x="910" y="253"/>
                  </a:lnTo>
                  <a:lnTo>
                    <a:pt x="905" y="268"/>
                  </a:lnTo>
                  <a:lnTo>
                    <a:pt x="879" y="275"/>
                  </a:lnTo>
                  <a:lnTo>
                    <a:pt x="882" y="287"/>
                  </a:lnTo>
                  <a:lnTo>
                    <a:pt x="868" y="287"/>
                  </a:lnTo>
                  <a:lnTo>
                    <a:pt x="861" y="279"/>
                  </a:lnTo>
                  <a:lnTo>
                    <a:pt x="849" y="294"/>
                  </a:lnTo>
                  <a:lnTo>
                    <a:pt x="832" y="308"/>
                  </a:lnTo>
                  <a:lnTo>
                    <a:pt x="818" y="320"/>
                  </a:lnTo>
                  <a:lnTo>
                    <a:pt x="797" y="327"/>
                  </a:lnTo>
                  <a:lnTo>
                    <a:pt x="785" y="334"/>
                  </a:lnTo>
                  <a:lnTo>
                    <a:pt x="766" y="341"/>
                  </a:lnTo>
                  <a:lnTo>
                    <a:pt x="775" y="332"/>
                  </a:lnTo>
                  <a:lnTo>
                    <a:pt x="771" y="324"/>
                  </a:lnTo>
                  <a:lnTo>
                    <a:pt x="785" y="310"/>
                  </a:lnTo>
                  <a:lnTo>
                    <a:pt x="775" y="298"/>
                  </a:lnTo>
                  <a:lnTo>
                    <a:pt x="761" y="306"/>
                  </a:lnTo>
                  <a:lnTo>
                    <a:pt x="742" y="320"/>
                  </a:lnTo>
                  <a:lnTo>
                    <a:pt x="733" y="334"/>
                  </a:lnTo>
                  <a:lnTo>
                    <a:pt x="719" y="334"/>
                  </a:lnTo>
                  <a:lnTo>
                    <a:pt x="709" y="346"/>
                  </a:lnTo>
                  <a:lnTo>
                    <a:pt x="719" y="358"/>
                  </a:lnTo>
                  <a:lnTo>
                    <a:pt x="730" y="362"/>
                  </a:lnTo>
                  <a:lnTo>
                    <a:pt x="733" y="372"/>
                  </a:lnTo>
                  <a:lnTo>
                    <a:pt x="745" y="377"/>
                  </a:lnTo>
                  <a:lnTo>
                    <a:pt x="761" y="362"/>
                  </a:lnTo>
                  <a:lnTo>
                    <a:pt x="778" y="369"/>
                  </a:lnTo>
                  <a:lnTo>
                    <a:pt x="787" y="372"/>
                  </a:lnTo>
                  <a:lnTo>
                    <a:pt x="790" y="381"/>
                  </a:lnTo>
                  <a:lnTo>
                    <a:pt x="766" y="386"/>
                  </a:lnTo>
                  <a:lnTo>
                    <a:pt x="759" y="398"/>
                  </a:lnTo>
                  <a:lnTo>
                    <a:pt x="745" y="407"/>
                  </a:lnTo>
                  <a:lnTo>
                    <a:pt x="735" y="421"/>
                  </a:lnTo>
                  <a:lnTo>
                    <a:pt x="752" y="433"/>
                  </a:lnTo>
                  <a:lnTo>
                    <a:pt x="759" y="452"/>
                  </a:lnTo>
                  <a:lnTo>
                    <a:pt x="768" y="469"/>
                  </a:lnTo>
                  <a:lnTo>
                    <a:pt x="780" y="483"/>
                  </a:lnTo>
                  <a:lnTo>
                    <a:pt x="780" y="497"/>
                  </a:lnTo>
                  <a:lnTo>
                    <a:pt x="768" y="502"/>
                  </a:lnTo>
                  <a:lnTo>
                    <a:pt x="773" y="511"/>
                  </a:lnTo>
                  <a:lnTo>
                    <a:pt x="782" y="519"/>
                  </a:lnTo>
                  <a:lnTo>
                    <a:pt x="780" y="533"/>
                  </a:lnTo>
                  <a:lnTo>
                    <a:pt x="775" y="549"/>
                  </a:lnTo>
                  <a:lnTo>
                    <a:pt x="766" y="549"/>
                  </a:lnTo>
                  <a:lnTo>
                    <a:pt x="756" y="571"/>
                  </a:lnTo>
                  <a:lnTo>
                    <a:pt x="742" y="592"/>
                  </a:lnTo>
                  <a:lnTo>
                    <a:pt x="728" y="613"/>
                  </a:lnTo>
                  <a:lnTo>
                    <a:pt x="704" y="630"/>
                  </a:lnTo>
                  <a:lnTo>
                    <a:pt x="683" y="644"/>
                  </a:lnTo>
                  <a:lnTo>
                    <a:pt x="664" y="646"/>
                  </a:lnTo>
                  <a:lnTo>
                    <a:pt x="655" y="656"/>
                  </a:lnTo>
                  <a:lnTo>
                    <a:pt x="650" y="649"/>
                  </a:lnTo>
                  <a:lnTo>
                    <a:pt x="641" y="658"/>
                  </a:lnTo>
                  <a:lnTo>
                    <a:pt x="617" y="665"/>
                  </a:lnTo>
                  <a:lnTo>
                    <a:pt x="600" y="670"/>
                  </a:lnTo>
                  <a:lnTo>
                    <a:pt x="596" y="687"/>
                  </a:lnTo>
                  <a:lnTo>
                    <a:pt x="586" y="689"/>
                  </a:lnTo>
                  <a:lnTo>
                    <a:pt x="581" y="677"/>
                  </a:lnTo>
                  <a:lnTo>
                    <a:pt x="586" y="670"/>
                  </a:lnTo>
                  <a:lnTo>
                    <a:pt x="562" y="663"/>
                  </a:lnTo>
                  <a:lnTo>
                    <a:pt x="555" y="665"/>
                  </a:lnTo>
                  <a:lnTo>
                    <a:pt x="539" y="661"/>
                  </a:lnTo>
                  <a:lnTo>
                    <a:pt x="532" y="656"/>
                  </a:lnTo>
                  <a:lnTo>
                    <a:pt x="534" y="644"/>
                  </a:lnTo>
                  <a:lnTo>
                    <a:pt x="520" y="642"/>
                  </a:lnTo>
                  <a:lnTo>
                    <a:pt x="510" y="635"/>
                  </a:lnTo>
                  <a:lnTo>
                    <a:pt x="499" y="644"/>
                  </a:lnTo>
                  <a:lnTo>
                    <a:pt x="482" y="646"/>
                  </a:lnTo>
                  <a:lnTo>
                    <a:pt x="468" y="646"/>
                  </a:lnTo>
                  <a:lnTo>
                    <a:pt x="461" y="651"/>
                  </a:lnTo>
                  <a:lnTo>
                    <a:pt x="451" y="653"/>
                  </a:lnTo>
                  <a:lnTo>
                    <a:pt x="454" y="672"/>
                  </a:lnTo>
                  <a:lnTo>
                    <a:pt x="447" y="672"/>
                  </a:lnTo>
                  <a:lnTo>
                    <a:pt x="444" y="668"/>
                  </a:lnTo>
                  <a:lnTo>
                    <a:pt x="444" y="661"/>
                  </a:lnTo>
                  <a:lnTo>
                    <a:pt x="432" y="665"/>
                  </a:lnTo>
                  <a:lnTo>
                    <a:pt x="425" y="663"/>
                  </a:lnTo>
                  <a:lnTo>
                    <a:pt x="413" y="656"/>
                  </a:lnTo>
                  <a:lnTo>
                    <a:pt x="418" y="642"/>
                  </a:lnTo>
                  <a:lnTo>
                    <a:pt x="409" y="639"/>
                  </a:lnTo>
                  <a:lnTo>
                    <a:pt x="404" y="623"/>
                  </a:lnTo>
                  <a:lnTo>
                    <a:pt x="387" y="625"/>
                  </a:lnTo>
                  <a:lnTo>
                    <a:pt x="390" y="604"/>
                  </a:lnTo>
                  <a:lnTo>
                    <a:pt x="404" y="590"/>
                  </a:lnTo>
                  <a:lnTo>
                    <a:pt x="404" y="575"/>
                  </a:lnTo>
                  <a:lnTo>
                    <a:pt x="404" y="561"/>
                  </a:lnTo>
                  <a:lnTo>
                    <a:pt x="397" y="556"/>
                  </a:lnTo>
                  <a:lnTo>
                    <a:pt x="392" y="547"/>
                  </a:lnTo>
                  <a:lnTo>
                    <a:pt x="383" y="547"/>
                  </a:lnTo>
                  <a:lnTo>
                    <a:pt x="364" y="545"/>
                  </a:lnTo>
                  <a:lnTo>
                    <a:pt x="371" y="537"/>
                  </a:lnTo>
                  <a:lnTo>
                    <a:pt x="361" y="526"/>
                  </a:lnTo>
                  <a:lnTo>
                    <a:pt x="352" y="533"/>
                  </a:lnTo>
                  <a:lnTo>
                    <a:pt x="338" y="528"/>
                  </a:lnTo>
                  <a:lnTo>
                    <a:pt x="319" y="540"/>
                  </a:lnTo>
                  <a:lnTo>
                    <a:pt x="305" y="554"/>
                  </a:lnTo>
                  <a:lnTo>
                    <a:pt x="290" y="556"/>
                  </a:lnTo>
                  <a:lnTo>
                    <a:pt x="283" y="552"/>
                  </a:lnTo>
                  <a:lnTo>
                    <a:pt x="276" y="549"/>
                  </a:lnTo>
                  <a:lnTo>
                    <a:pt x="264" y="547"/>
                  </a:lnTo>
                  <a:lnTo>
                    <a:pt x="255" y="552"/>
                  </a:lnTo>
                  <a:lnTo>
                    <a:pt x="246" y="566"/>
                  </a:lnTo>
                  <a:lnTo>
                    <a:pt x="243" y="549"/>
                  </a:lnTo>
                  <a:lnTo>
                    <a:pt x="234" y="554"/>
                  </a:lnTo>
                  <a:lnTo>
                    <a:pt x="215" y="552"/>
                  </a:lnTo>
                  <a:lnTo>
                    <a:pt x="196" y="549"/>
                  </a:lnTo>
                  <a:lnTo>
                    <a:pt x="184" y="540"/>
                  </a:lnTo>
                  <a:lnTo>
                    <a:pt x="170" y="537"/>
                  </a:lnTo>
                  <a:lnTo>
                    <a:pt x="165" y="528"/>
                  </a:lnTo>
                  <a:lnTo>
                    <a:pt x="156" y="526"/>
                  </a:lnTo>
                  <a:lnTo>
                    <a:pt x="139" y="514"/>
                  </a:lnTo>
                  <a:lnTo>
                    <a:pt x="127" y="507"/>
                  </a:lnTo>
                  <a:lnTo>
                    <a:pt x="120" y="511"/>
                  </a:lnTo>
                  <a:lnTo>
                    <a:pt x="97" y="500"/>
                  </a:lnTo>
                  <a:lnTo>
                    <a:pt x="82" y="488"/>
                  </a:lnTo>
                  <a:lnTo>
                    <a:pt x="78" y="466"/>
                  </a:lnTo>
                  <a:lnTo>
                    <a:pt x="89" y="469"/>
                  </a:lnTo>
                  <a:lnTo>
                    <a:pt x="89" y="459"/>
                  </a:lnTo>
                  <a:lnTo>
                    <a:pt x="82" y="448"/>
                  </a:lnTo>
                  <a:lnTo>
                    <a:pt x="85" y="433"/>
                  </a:lnTo>
                  <a:lnTo>
                    <a:pt x="68" y="410"/>
                  </a:lnTo>
                  <a:lnTo>
                    <a:pt x="40" y="403"/>
                  </a:lnTo>
                  <a:lnTo>
                    <a:pt x="35" y="386"/>
                  </a:lnTo>
                  <a:lnTo>
                    <a:pt x="23" y="377"/>
                  </a:lnTo>
                  <a:lnTo>
                    <a:pt x="21" y="372"/>
                  </a:lnTo>
                  <a:lnTo>
                    <a:pt x="18" y="360"/>
                  </a:lnTo>
                  <a:lnTo>
                    <a:pt x="18" y="353"/>
                  </a:lnTo>
                  <a:lnTo>
                    <a:pt x="9" y="348"/>
                  </a:lnTo>
                  <a:lnTo>
                    <a:pt x="4" y="350"/>
                  </a:lnTo>
                  <a:lnTo>
                    <a:pt x="0" y="332"/>
                  </a:lnTo>
                  <a:lnTo>
                    <a:pt x="4" y="324"/>
                  </a:lnTo>
                  <a:lnTo>
                    <a:pt x="2" y="320"/>
                  </a:lnTo>
                  <a:lnTo>
                    <a:pt x="18" y="310"/>
                  </a:lnTo>
                  <a:lnTo>
                    <a:pt x="28" y="308"/>
                  </a:lnTo>
                  <a:lnTo>
                    <a:pt x="44" y="310"/>
                  </a:lnTo>
                  <a:lnTo>
                    <a:pt x="52" y="296"/>
                  </a:lnTo>
                  <a:lnTo>
                    <a:pt x="73" y="294"/>
                  </a:lnTo>
                  <a:lnTo>
                    <a:pt x="78" y="284"/>
                  </a:lnTo>
                  <a:lnTo>
                    <a:pt x="104" y="272"/>
                  </a:lnTo>
                  <a:lnTo>
                    <a:pt x="106" y="268"/>
                  </a:lnTo>
                  <a:lnTo>
                    <a:pt x="104" y="256"/>
                  </a:lnTo>
                  <a:lnTo>
                    <a:pt x="115" y="249"/>
                  </a:lnTo>
                  <a:lnTo>
                    <a:pt x="101" y="211"/>
                  </a:lnTo>
                  <a:lnTo>
                    <a:pt x="134" y="201"/>
                  </a:lnTo>
                  <a:lnTo>
                    <a:pt x="141" y="197"/>
                  </a:lnTo>
                  <a:lnTo>
                    <a:pt x="153" y="154"/>
                  </a:lnTo>
                  <a:lnTo>
                    <a:pt x="184" y="163"/>
                  </a:lnTo>
                  <a:lnTo>
                    <a:pt x="193" y="152"/>
                  </a:lnTo>
                  <a:lnTo>
                    <a:pt x="196" y="128"/>
                  </a:lnTo>
                  <a:lnTo>
                    <a:pt x="208" y="126"/>
                  </a:lnTo>
                  <a:lnTo>
                    <a:pt x="222" y="109"/>
                  </a:lnTo>
                  <a:lnTo>
                    <a:pt x="227" y="107"/>
                  </a:lnTo>
                  <a:lnTo>
                    <a:pt x="231" y="123"/>
                  </a:lnTo>
                  <a:lnTo>
                    <a:pt x="246" y="137"/>
                  </a:lnTo>
                  <a:lnTo>
                    <a:pt x="267" y="147"/>
                  </a:lnTo>
                  <a:lnTo>
                    <a:pt x="279" y="166"/>
                  </a:lnTo>
                  <a:lnTo>
                    <a:pt x="274" y="192"/>
                  </a:lnTo>
                  <a:lnTo>
                    <a:pt x="279" y="204"/>
                  </a:lnTo>
                  <a:lnTo>
                    <a:pt x="298" y="206"/>
                  </a:lnTo>
                  <a:lnTo>
                    <a:pt x="319" y="211"/>
                  </a:lnTo>
                  <a:lnTo>
                    <a:pt x="340" y="225"/>
                  </a:lnTo>
                  <a:lnTo>
                    <a:pt x="350" y="227"/>
                  </a:lnTo>
                  <a:lnTo>
                    <a:pt x="357" y="246"/>
                  </a:lnTo>
                  <a:lnTo>
                    <a:pt x="366" y="261"/>
                  </a:lnTo>
                  <a:lnTo>
                    <a:pt x="385" y="261"/>
                  </a:lnTo>
                  <a:lnTo>
                    <a:pt x="418" y="265"/>
                  </a:lnTo>
                  <a:lnTo>
                    <a:pt x="439" y="261"/>
                  </a:lnTo>
                  <a:lnTo>
                    <a:pt x="456" y="265"/>
                  </a:lnTo>
                  <a:lnTo>
                    <a:pt x="480" y="277"/>
                  </a:lnTo>
                  <a:lnTo>
                    <a:pt x="499" y="277"/>
                  </a:lnTo>
                  <a:lnTo>
                    <a:pt x="506" y="284"/>
                  </a:lnTo>
                  <a:lnTo>
                    <a:pt x="525" y="272"/>
                  </a:lnTo>
                  <a:lnTo>
                    <a:pt x="551" y="265"/>
                  </a:lnTo>
                  <a:lnTo>
                    <a:pt x="574" y="265"/>
                  </a:lnTo>
                  <a:lnTo>
                    <a:pt x="593" y="256"/>
                  </a:lnTo>
                  <a:lnTo>
                    <a:pt x="605" y="246"/>
                  </a:lnTo>
                  <a:lnTo>
                    <a:pt x="617" y="237"/>
                  </a:lnTo>
                  <a:lnTo>
                    <a:pt x="615" y="230"/>
                  </a:lnTo>
                  <a:lnTo>
                    <a:pt x="610" y="223"/>
                  </a:lnTo>
                  <a:lnTo>
                    <a:pt x="617" y="206"/>
                  </a:lnTo>
                  <a:lnTo>
                    <a:pt x="626" y="208"/>
                  </a:lnTo>
                  <a:lnTo>
                    <a:pt x="643" y="213"/>
                  </a:lnTo>
                  <a:lnTo>
                    <a:pt x="659" y="201"/>
                  </a:lnTo>
                  <a:lnTo>
                    <a:pt x="683" y="192"/>
                  </a:lnTo>
                  <a:lnTo>
                    <a:pt x="695" y="178"/>
                  </a:lnTo>
                  <a:lnTo>
                    <a:pt x="707" y="171"/>
                  </a:lnTo>
                  <a:lnTo>
                    <a:pt x="730" y="166"/>
                  </a:lnTo>
                  <a:lnTo>
                    <a:pt x="745" y="171"/>
                  </a:lnTo>
                  <a:lnTo>
                    <a:pt x="745" y="161"/>
                  </a:lnTo>
                  <a:lnTo>
                    <a:pt x="730" y="145"/>
                  </a:lnTo>
                  <a:lnTo>
                    <a:pt x="719" y="137"/>
                  </a:lnTo>
                  <a:lnTo>
                    <a:pt x="704" y="147"/>
                  </a:lnTo>
                  <a:lnTo>
                    <a:pt x="690" y="142"/>
                  </a:lnTo>
                  <a:lnTo>
                    <a:pt x="681" y="145"/>
                  </a:lnTo>
                  <a:lnTo>
                    <a:pt x="676" y="135"/>
                  </a:lnTo>
                  <a:lnTo>
                    <a:pt x="688" y="111"/>
                  </a:lnTo>
                  <a:lnTo>
                    <a:pt x="695" y="92"/>
                  </a:lnTo>
                  <a:lnTo>
                    <a:pt x="714" y="102"/>
                  </a:lnTo>
                  <a:lnTo>
                    <a:pt x="738" y="85"/>
                  </a:lnTo>
                  <a:lnTo>
                    <a:pt x="738" y="76"/>
                  </a:lnTo>
                  <a:lnTo>
                    <a:pt x="752" y="48"/>
                  </a:lnTo>
                  <a:lnTo>
                    <a:pt x="761" y="40"/>
                  </a:lnTo>
                  <a:lnTo>
                    <a:pt x="761" y="26"/>
                  </a:lnTo>
                  <a:lnTo>
                    <a:pt x="752" y="19"/>
                  </a:lnTo>
                  <a:lnTo>
                    <a:pt x="766" y="5"/>
                  </a:lnTo>
                  <a:lnTo>
                    <a:pt x="785" y="0"/>
                  </a:lnTo>
                  <a:lnTo>
                    <a:pt x="806" y="0"/>
                  </a:lnTo>
                  <a:lnTo>
                    <a:pt x="832" y="7"/>
                  </a:lnTo>
                  <a:lnTo>
                    <a:pt x="846" y="17"/>
                  </a:lnTo>
                  <a:lnTo>
                    <a:pt x="856" y="45"/>
                  </a:lnTo>
                  <a:lnTo>
                    <a:pt x="863" y="55"/>
                  </a:lnTo>
                  <a:lnTo>
                    <a:pt x="868" y="71"/>
                  </a:lnTo>
                  <a:lnTo>
                    <a:pt x="872" y="97"/>
                  </a:lnTo>
                </a:path>
              </a:pathLst>
            </a:custGeom>
            <a:solidFill>
              <a:schemeClr val="accent1">
                <a:alpha val="40000"/>
              </a:schemeClr>
            </a:solidFill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53" name="Freeform 252"/>
            <p:cNvSpPr>
              <a:spLocks/>
            </p:cNvSpPr>
            <p:nvPr/>
          </p:nvSpPr>
          <p:spPr bwMode="auto">
            <a:xfrm>
              <a:off x="7213500" y="3257892"/>
              <a:ext cx="203062" cy="429821"/>
            </a:xfrm>
            <a:custGeom>
              <a:avLst/>
              <a:gdLst>
                <a:gd name="connsiteX0" fmla="*/ 118494 w 270749"/>
                <a:gd name="connsiteY0" fmla="*/ 0 h 573095"/>
                <a:gd name="connsiteX1" fmla="*/ 141218 w 270749"/>
                <a:gd name="connsiteY1" fmla="*/ 15907 h 573095"/>
                <a:gd name="connsiteX2" fmla="*/ 173033 w 270749"/>
                <a:gd name="connsiteY2" fmla="*/ 24997 h 573095"/>
                <a:gd name="connsiteX3" fmla="*/ 168488 w 270749"/>
                <a:gd name="connsiteY3" fmla="*/ 47722 h 573095"/>
                <a:gd name="connsiteX4" fmla="*/ 184395 w 270749"/>
                <a:gd name="connsiteY4" fmla="*/ 63629 h 573095"/>
                <a:gd name="connsiteX5" fmla="*/ 220755 w 270749"/>
                <a:gd name="connsiteY5" fmla="*/ 74992 h 573095"/>
                <a:gd name="connsiteX6" fmla="*/ 208749 w 270749"/>
                <a:gd name="connsiteY6" fmla="*/ 82996 h 573095"/>
                <a:gd name="connsiteX7" fmla="*/ 213612 w 270749"/>
                <a:gd name="connsiteY7" fmla="*/ 84516 h 573095"/>
                <a:gd name="connsiteX8" fmla="*/ 165890 w 270749"/>
                <a:gd name="connsiteY8" fmla="*/ 116330 h 573095"/>
                <a:gd name="connsiteX9" fmla="*/ 140865 w 270749"/>
                <a:gd name="connsiteY9" fmla="*/ 144929 h 573095"/>
                <a:gd name="connsiteX10" fmla="*/ 136674 w 270749"/>
                <a:gd name="connsiteY10" fmla="*/ 165890 h 573095"/>
                <a:gd name="connsiteX11" fmla="*/ 161671 w 270749"/>
                <a:gd name="connsiteY11" fmla="*/ 209067 h 573095"/>
                <a:gd name="connsiteX12" fmla="*/ 195758 w 270749"/>
                <a:gd name="connsiteY12" fmla="*/ 256789 h 573095"/>
                <a:gd name="connsiteX13" fmla="*/ 232117 w 270749"/>
                <a:gd name="connsiteY13" fmla="*/ 284058 h 573095"/>
                <a:gd name="connsiteX14" fmla="*/ 254842 w 270749"/>
                <a:gd name="connsiteY14" fmla="*/ 311328 h 573095"/>
                <a:gd name="connsiteX15" fmla="*/ 270749 w 270749"/>
                <a:gd name="connsiteY15" fmla="*/ 381774 h 573095"/>
                <a:gd name="connsiteX16" fmla="*/ 263932 w 270749"/>
                <a:gd name="connsiteY16" fmla="*/ 449948 h 573095"/>
                <a:gd name="connsiteX17" fmla="*/ 257265 w 270749"/>
                <a:gd name="connsiteY17" fmla="*/ 454710 h 573095"/>
                <a:gd name="connsiteX18" fmla="*/ 256789 w 270749"/>
                <a:gd name="connsiteY18" fmla="*/ 459472 h 573095"/>
                <a:gd name="connsiteX19" fmla="*/ 224974 w 270749"/>
                <a:gd name="connsiteY19" fmla="*/ 482197 h 573095"/>
                <a:gd name="connsiteX20" fmla="*/ 188615 w 270749"/>
                <a:gd name="connsiteY20" fmla="*/ 509466 h 573095"/>
                <a:gd name="connsiteX21" fmla="*/ 154528 w 270749"/>
                <a:gd name="connsiteY21" fmla="*/ 541281 h 573095"/>
                <a:gd name="connsiteX22" fmla="*/ 106806 w 270749"/>
                <a:gd name="connsiteY22" fmla="*/ 573095 h 573095"/>
                <a:gd name="connsiteX23" fmla="*/ 95444 w 270749"/>
                <a:gd name="connsiteY23" fmla="*/ 545826 h 573095"/>
                <a:gd name="connsiteX24" fmla="*/ 106806 w 270749"/>
                <a:gd name="connsiteY24" fmla="*/ 525373 h 573095"/>
                <a:gd name="connsiteX25" fmla="*/ 79536 w 270749"/>
                <a:gd name="connsiteY25" fmla="*/ 502649 h 573095"/>
                <a:gd name="connsiteX26" fmla="*/ 91144 w 270749"/>
                <a:gd name="connsiteY26" fmla="*/ 496845 h 573095"/>
                <a:gd name="connsiteX27" fmla="*/ 86679 w 270749"/>
                <a:gd name="connsiteY27" fmla="*/ 493125 h 573095"/>
                <a:gd name="connsiteX28" fmla="*/ 118494 w 270749"/>
                <a:gd name="connsiteY28" fmla="*/ 477218 h 573095"/>
                <a:gd name="connsiteX29" fmla="*/ 144427 w 270749"/>
                <a:gd name="connsiteY29" fmla="*/ 477218 h 573095"/>
                <a:gd name="connsiteX30" fmla="*/ 134075 w 270749"/>
                <a:gd name="connsiteY30" fmla="*/ 459472 h 573095"/>
                <a:gd name="connsiteX31" fmla="*/ 144260 w 270749"/>
                <a:gd name="connsiteY31" fmla="*/ 455163 h 573095"/>
                <a:gd name="connsiteX32" fmla="*/ 141218 w 270749"/>
                <a:gd name="connsiteY32" fmla="*/ 449948 h 573095"/>
                <a:gd name="connsiteX33" fmla="*/ 193876 w 270749"/>
                <a:gd name="connsiteY33" fmla="*/ 427670 h 573095"/>
                <a:gd name="connsiteX34" fmla="*/ 197704 w 270749"/>
                <a:gd name="connsiteY34" fmla="*/ 391298 h 573095"/>
                <a:gd name="connsiteX35" fmla="*/ 193160 w 270749"/>
                <a:gd name="connsiteY35" fmla="*/ 364029 h 573095"/>
                <a:gd name="connsiteX36" fmla="*/ 197704 w 270749"/>
                <a:gd name="connsiteY36" fmla="*/ 325397 h 573095"/>
                <a:gd name="connsiteX37" fmla="*/ 188615 w 270749"/>
                <a:gd name="connsiteY37" fmla="*/ 298127 h 573095"/>
                <a:gd name="connsiteX38" fmla="*/ 161345 w 270749"/>
                <a:gd name="connsiteY38" fmla="*/ 273130 h 573095"/>
                <a:gd name="connsiteX39" fmla="*/ 138620 w 270749"/>
                <a:gd name="connsiteY39" fmla="*/ 239043 h 573095"/>
                <a:gd name="connsiteX40" fmla="*/ 106806 w 270749"/>
                <a:gd name="connsiteY40" fmla="*/ 191321 h 573095"/>
                <a:gd name="connsiteX41" fmla="*/ 63629 w 270749"/>
                <a:gd name="connsiteY41" fmla="*/ 170869 h 573095"/>
                <a:gd name="connsiteX42" fmla="*/ 72387 w 270749"/>
                <a:gd name="connsiteY42" fmla="*/ 162110 h 573095"/>
                <a:gd name="connsiteX43" fmla="*/ 70772 w 270749"/>
                <a:gd name="connsiteY43" fmla="*/ 161345 h 573095"/>
                <a:gd name="connsiteX44" fmla="*/ 82134 w 270749"/>
                <a:gd name="connsiteY44" fmla="*/ 149983 h 573095"/>
                <a:gd name="connsiteX45" fmla="*/ 93582 w 270749"/>
                <a:gd name="connsiteY45" fmla="*/ 143623 h 573095"/>
                <a:gd name="connsiteX46" fmla="*/ 79536 w 270749"/>
                <a:gd name="connsiteY46" fmla="*/ 109513 h 573095"/>
                <a:gd name="connsiteX47" fmla="*/ 36359 w 270749"/>
                <a:gd name="connsiteY47" fmla="*/ 109513 h 573095"/>
                <a:gd name="connsiteX48" fmla="*/ 20452 w 270749"/>
                <a:gd name="connsiteY48" fmla="*/ 77698 h 573095"/>
                <a:gd name="connsiteX49" fmla="*/ 0 w 270749"/>
                <a:gd name="connsiteY49" fmla="*/ 45884 h 573095"/>
                <a:gd name="connsiteX50" fmla="*/ 9775 w 270749"/>
                <a:gd name="connsiteY50" fmla="*/ 40453 h 573095"/>
                <a:gd name="connsiteX51" fmla="*/ 7143 w 270749"/>
                <a:gd name="connsiteY51" fmla="*/ 36360 h 573095"/>
                <a:gd name="connsiteX52" fmla="*/ 27595 w 270749"/>
                <a:gd name="connsiteY52" fmla="*/ 24997 h 573095"/>
                <a:gd name="connsiteX53" fmla="*/ 54865 w 270749"/>
                <a:gd name="connsiteY53" fmla="*/ 24997 h 573095"/>
                <a:gd name="connsiteX54" fmla="*/ 93497 w 270749"/>
                <a:gd name="connsiteY54" fmla="*/ 24997 h 573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270749" h="573095">
                  <a:moveTo>
                    <a:pt x="118494" y="0"/>
                  </a:moveTo>
                  <a:lnTo>
                    <a:pt x="141218" y="15907"/>
                  </a:lnTo>
                  <a:lnTo>
                    <a:pt x="173033" y="24997"/>
                  </a:lnTo>
                  <a:lnTo>
                    <a:pt x="168488" y="47722"/>
                  </a:lnTo>
                  <a:lnTo>
                    <a:pt x="184395" y="63629"/>
                  </a:lnTo>
                  <a:lnTo>
                    <a:pt x="220755" y="74992"/>
                  </a:lnTo>
                  <a:lnTo>
                    <a:pt x="208749" y="82996"/>
                  </a:lnTo>
                  <a:lnTo>
                    <a:pt x="213612" y="84516"/>
                  </a:lnTo>
                  <a:lnTo>
                    <a:pt x="165890" y="116330"/>
                  </a:lnTo>
                  <a:lnTo>
                    <a:pt x="140865" y="144929"/>
                  </a:lnTo>
                  <a:lnTo>
                    <a:pt x="136674" y="165890"/>
                  </a:lnTo>
                  <a:lnTo>
                    <a:pt x="161671" y="209067"/>
                  </a:lnTo>
                  <a:lnTo>
                    <a:pt x="195758" y="256789"/>
                  </a:lnTo>
                  <a:lnTo>
                    <a:pt x="232117" y="284058"/>
                  </a:lnTo>
                  <a:lnTo>
                    <a:pt x="254842" y="311328"/>
                  </a:lnTo>
                  <a:lnTo>
                    <a:pt x="270749" y="381774"/>
                  </a:lnTo>
                  <a:lnTo>
                    <a:pt x="263932" y="449948"/>
                  </a:lnTo>
                  <a:lnTo>
                    <a:pt x="257265" y="454710"/>
                  </a:lnTo>
                  <a:lnTo>
                    <a:pt x="256789" y="459472"/>
                  </a:lnTo>
                  <a:lnTo>
                    <a:pt x="224974" y="482197"/>
                  </a:lnTo>
                  <a:lnTo>
                    <a:pt x="188615" y="509466"/>
                  </a:lnTo>
                  <a:lnTo>
                    <a:pt x="154528" y="541281"/>
                  </a:lnTo>
                  <a:lnTo>
                    <a:pt x="106806" y="573095"/>
                  </a:lnTo>
                  <a:lnTo>
                    <a:pt x="95444" y="545826"/>
                  </a:lnTo>
                  <a:lnTo>
                    <a:pt x="106806" y="525373"/>
                  </a:lnTo>
                  <a:lnTo>
                    <a:pt x="79536" y="502649"/>
                  </a:lnTo>
                  <a:lnTo>
                    <a:pt x="91144" y="496845"/>
                  </a:lnTo>
                  <a:lnTo>
                    <a:pt x="86679" y="493125"/>
                  </a:lnTo>
                  <a:lnTo>
                    <a:pt x="118494" y="477218"/>
                  </a:lnTo>
                  <a:lnTo>
                    <a:pt x="144427" y="477218"/>
                  </a:lnTo>
                  <a:lnTo>
                    <a:pt x="134075" y="459472"/>
                  </a:lnTo>
                  <a:lnTo>
                    <a:pt x="144260" y="455163"/>
                  </a:lnTo>
                  <a:lnTo>
                    <a:pt x="141218" y="449948"/>
                  </a:lnTo>
                  <a:lnTo>
                    <a:pt x="193876" y="427670"/>
                  </a:lnTo>
                  <a:lnTo>
                    <a:pt x="197704" y="391298"/>
                  </a:lnTo>
                  <a:lnTo>
                    <a:pt x="193160" y="364029"/>
                  </a:lnTo>
                  <a:lnTo>
                    <a:pt x="197704" y="325397"/>
                  </a:lnTo>
                  <a:lnTo>
                    <a:pt x="188615" y="298127"/>
                  </a:lnTo>
                  <a:lnTo>
                    <a:pt x="161345" y="273130"/>
                  </a:lnTo>
                  <a:lnTo>
                    <a:pt x="138620" y="239043"/>
                  </a:lnTo>
                  <a:lnTo>
                    <a:pt x="106806" y="191321"/>
                  </a:lnTo>
                  <a:lnTo>
                    <a:pt x="63629" y="170869"/>
                  </a:lnTo>
                  <a:lnTo>
                    <a:pt x="72387" y="162110"/>
                  </a:lnTo>
                  <a:lnTo>
                    <a:pt x="70772" y="161345"/>
                  </a:lnTo>
                  <a:lnTo>
                    <a:pt x="82134" y="149983"/>
                  </a:lnTo>
                  <a:lnTo>
                    <a:pt x="93582" y="143623"/>
                  </a:lnTo>
                  <a:lnTo>
                    <a:pt x="79536" y="109513"/>
                  </a:lnTo>
                  <a:lnTo>
                    <a:pt x="36359" y="109513"/>
                  </a:lnTo>
                  <a:lnTo>
                    <a:pt x="20452" y="77698"/>
                  </a:lnTo>
                  <a:lnTo>
                    <a:pt x="0" y="45884"/>
                  </a:lnTo>
                  <a:lnTo>
                    <a:pt x="9775" y="40453"/>
                  </a:lnTo>
                  <a:lnTo>
                    <a:pt x="7143" y="36360"/>
                  </a:lnTo>
                  <a:lnTo>
                    <a:pt x="27595" y="24997"/>
                  </a:lnTo>
                  <a:lnTo>
                    <a:pt x="54865" y="24997"/>
                  </a:lnTo>
                  <a:lnTo>
                    <a:pt x="93497" y="24997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54" name="Freeform 253"/>
            <p:cNvSpPr>
              <a:spLocks/>
            </p:cNvSpPr>
            <p:nvPr/>
          </p:nvSpPr>
          <p:spPr bwMode="auto">
            <a:xfrm>
              <a:off x="5360955" y="2973428"/>
              <a:ext cx="17126" cy="40904"/>
            </a:xfrm>
            <a:custGeom>
              <a:avLst/>
              <a:gdLst>
                <a:gd name="connsiteX0" fmla="*/ 4545 w 22834"/>
                <a:gd name="connsiteY0" fmla="*/ 0 h 54539"/>
                <a:gd name="connsiteX1" fmla="*/ 6719 w 22834"/>
                <a:gd name="connsiteY1" fmla="*/ 1553 h 54539"/>
                <a:gd name="connsiteX2" fmla="*/ 6926 w 22834"/>
                <a:gd name="connsiteY2" fmla="*/ 0 h 54539"/>
                <a:gd name="connsiteX3" fmla="*/ 22834 w 22834"/>
                <a:gd name="connsiteY3" fmla="*/ 11362 h 54539"/>
                <a:gd name="connsiteX4" fmla="*/ 22834 w 22834"/>
                <a:gd name="connsiteY4" fmla="*/ 38632 h 54539"/>
                <a:gd name="connsiteX5" fmla="*/ 18289 w 22834"/>
                <a:gd name="connsiteY5" fmla="*/ 49994 h 54539"/>
                <a:gd name="connsiteX6" fmla="*/ 2381 w 22834"/>
                <a:gd name="connsiteY6" fmla="*/ 54539 h 54539"/>
                <a:gd name="connsiteX7" fmla="*/ 2381 w 22834"/>
                <a:gd name="connsiteY7" fmla="*/ 53859 h 54539"/>
                <a:gd name="connsiteX8" fmla="*/ 0 w 22834"/>
                <a:gd name="connsiteY8" fmla="*/ 54539 h 54539"/>
                <a:gd name="connsiteX9" fmla="*/ 0 w 22834"/>
                <a:gd name="connsiteY9" fmla="*/ 43177 h 54539"/>
                <a:gd name="connsiteX10" fmla="*/ 9090 w 22834"/>
                <a:gd name="connsiteY10" fmla="*/ 38632 h 54539"/>
                <a:gd name="connsiteX11" fmla="*/ 0 w 22834"/>
                <a:gd name="connsiteY11" fmla="*/ 34087 h 545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2834" h="54539">
                  <a:moveTo>
                    <a:pt x="4545" y="0"/>
                  </a:moveTo>
                  <a:lnTo>
                    <a:pt x="6719" y="1553"/>
                  </a:lnTo>
                  <a:lnTo>
                    <a:pt x="6926" y="0"/>
                  </a:lnTo>
                  <a:lnTo>
                    <a:pt x="22834" y="11362"/>
                  </a:lnTo>
                  <a:lnTo>
                    <a:pt x="22834" y="38632"/>
                  </a:lnTo>
                  <a:lnTo>
                    <a:pt x="18289" y="49994"/>
                  </a:lnTo>
                  <a:lnTo>
                    <a:pt x="2381" y="54539"/>
                  </a:lnTo>
                  <a:lnTo>
                    <a:pt x="2381" y="53859"/>
                  </a:lnTo>
                  <a:lnTo>
                    <a:pt x="0" y="54539"/>
                  </a:lnTo>
                  <a:lnTo>
                    <a:pt x="0" y="43177"/>
                  </a:lnTo>
                  <a:lnTo>
                    <a:pt x="9090" y="38632"/>
                  </a:lnTo>
                  <a:lnTo>
                    <a:pt x="0" y="34087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55" name="Freeform 254"/>
            <p:cNvSpPr>
              <a:spLocks/>
            </p:cNvSpPr>
            <p:nvPr/>
          </p:nvSpPr>
          <p:spPr bwMode="auto">
            <a:xfrm>
              <a:off x="5359170" y="2947782"/>
              <a:ext cx="121253" cy="138296"/>
            </a:xfrm>
            <a:custGeom>
              <a:avLst/>
              <a:gdLst>
                <a:gd name="connsiteX0" fmla="*/ 138621 w 161671"/>
                <a:gd name="connsiteY0" fmla="*/ 0 h 184395"/>
                <a:gd name="connsiteX1" fmla="*/ 141471 w 161671"/>
                <a:gd name="connsiteY1" fmla="*/ 9774 h 184395"/>
                <a:gd name="connsiteX2" fmla="*/ 145764 w 161671"/>
                <a:gd name="connsiteY2" fmla="*/ 7143 h 184395"/>
                <a:gd name="connsiteX3" fmla="*/ 161671 w 161671"/>
                <a:gd name="connsiteY3" fmla="*/ 61682 h 184395"/>
                <a:gd name="connsiteX4" fmla="*/ 157126 w 161671"/>
                <a:gd name="connsiteY4" fmla="*/ 66227 h 184395"/>
                <a:gd name="connsiteX5" fmla="*/ 82135 w 161671"/>
                <a:gd name="connsiteY5" fmla="*/ 88952 h 184395"/>
                <a:gd name="connsiteX6" fmla="*/ 104227 w 161671"/>
                <a:gd name="connsiteY6" fmla="*/ 111044 h 184395"/>
                <a:gd name="connsiteX7" fmla="*/ 118494 w 161671"/>
                <a:gd name="connsiteY7" fmla="*/ 125311 h 184395"/>
                <a:gd name="connsiteX8" fmla="*/ 102587 w 161671"/>
                <a:gd name="connsiteY8" fmla="*/ 136673 h 184395"/>
                <a:gd name="connsiteX9" fmla="*/ 98042 w 161671"/>
                <a:gd name="connsiteY9" fmla="*/ 152581 h 184395"/>
                <a:gd name="connsiteX10" fmla="*/ 70772 w 161671"/>
                <a:gd name="connsiteY10" fmla="*/ 159398 h 184395"/>
                <a:gd name="connsiteX11" fmla="*/ 59410 w 161671"/>
                <a:gd name="connsiteY11" fmla="*/ 168488 h 184395"/>
                <a:gd name="connsiteX12" fmla="*/ 43503 w 161671"/>
                <a:gd name="connsiteY12" fmla="*/ 184395 h 184395"/>
                <a:gd name="connsiteX13" fmla="*/ 7143 w 161671"/>
                <a:gd name="connsiteY13" fmla="*/ 175305 h 184395"/>
                <a:gd name="connsiteX14" fmla="*/ 7143 w 161671"/>
                <a:gd name="connsiteY14" fmla="*/ 169948 h 184395"/>
                <a:gd name="connsiteX15" fmla="*/ 0 w 161671"/>
                <a:gd name="connsiteY15" fmla="*/ 168162 h 184395"/>
                <a:gd name="connsiteX16" fmla="*/ 0 w 161671"/>
                <a:gd name="connsiteY16" fmla="*/ 161345 h 184395"/>
                <a:gd name="connsiteX17" fmla="*/ 15908 w 161671"/>
                <a:gd name="connsiteY17" fmla="*/ 97716 h 184395"/>
                <a:gd name="connsiteX18" fmla="*/ 15908 w 161671"/>
                <a:gd name="connsiteY18" fmla="*/ 81809 h 184395"/>
                <a:gd name="connsiteX19" fmla="*/ 20452 w 161671"/>
                <a:gd name="connsiteY19" fmla="*/ 65902 h 184395"/>
                <a:gd name="connsiteX20" fmla="*/ 20452 w 161671"/>
                <a:gd name="connsiteY20" fmla="*/ 43177 h 184395"/>
                <a:gd name="connsiteX21" fmla="*/ 27270 w 161671"/>
                <a:gd name="connsiteY21" fmla="*/ 27270 h 184395"/>
                <a:gd name="connsiteX22" fmla="*/ 68174 w 161671"/>
                <a:gd name="connsiteY22" fmla="*/ 43177 h 184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61671" h="184395">
                  <a:moveTo>
                    <a:pt x="138621" y="0"/>
                  </a:moveTo>
                  <a:lnTo>
                    <a:pt x="141471" y="9774"/>
                  </a:lnTo>
                  <a:lnTo>
                    <a:pt x="145764" y="7143"/>
                  </a:lnTo>
                  <a:lnTo>
                    <a:pt x="161671" y="61682"/>
                  </a:lnTo>
                  <a:lnTo>
                    <a:pt x="157126" y="66227"/>
                  </a:lnTo>
                  <a:lnTo>
                    <a:pt x="82135" y="88952"/>
                  </a:lnTo>
                  <a:lnTo>
                    <a:pt x="104227" y="111044"/>
                  </a:lnTo>
                  <a:lnTo>
                    <a:pt x="118494" y="125311"/>
                  </a:lnTo>
                  <a:lnTo>
                    <a:pt x="102587" y="136673"/>
                  </a:lnTo>
                  <a:lnTo>
                    <a:pt x="98042" y="152581"/>
                  </a:lnTo>
                  <a:lnTo>
                    <a:pt x="70772" y="159398"/>
                  </a:lnTo>
                  <a:lnTo>
                    <a:pt x="59410" y="168488"/>
                  </a:lnTo>
                  <a:lnTo>
                    <a:pt x="43503" y="184395"/>
                  </a:lnTo>
                  <a:lnTo>
                    <a:pt x="7143" y="175305"/>
                  </a:lnTo>
                  <a:lnTo>
                    <a:pt x="7143" y="169948"/>
                  </a:lnTo>
                  <a:lnTo>
                    <a:pt x="0" y="168162"/>
                  </a:lnTo>
                  <a:lnTo>
                    <a:pt x="0" y="161345"/>
                  </a:lnTo>
                  <a:lnTo>
                    <a:pt x="15908" y="97716"/>
                  </a:lnTo>
                  <a:lnTo>
                    <a:pt x="15908" y="81809"/>
                  </a:lnTo>
                  <a:lnTo>
                    <a:pt x="20452" y="65902"/>
                  </a:lnTo>
                  <a:lnTo>
                    <a:pt x="20452" y="43177"/>
                  </a:lnTo>
                  <a:lnTo>
                    <a:pt x="27270" y="27270"/>
                  </a:lnTo>
                  <a:lnTo>
                    <a:pt x="68174" y="43177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56" name="Freeform 255"/>
            <p:cNvSpPr>
              <a:spLocks/>
            </p:cNvSpPr>
            <p:nvPr/>
          </p:nvSpPr>
          <p:spPr bwMode="auto">
            <a:xfrm>
              <a:off x="5366150" y="2910367"/>
              <a:ext cx="42690" cy="51293"/>
            </a:xfrm>
            <a:custGeom>
              <a:avLst/>
              <a:gdLst>
                <a:gd name="connsiteX0" fmla="*/ 31815 w 56920"/>
                <a:gd name="connsiteY0" fmla="*/ 0 h 68391"/>
                <a:gd name="connsiteX1" fmla="*/ 47722 w 56920"/>
                <a:gd name="connsiteY1" fmla="*/ 0 h 68391"/>
                <a:gd name="connsiteX2" fmla="*/ 49763 w 56920"/>
                <a:gd name="connsiteY2" fmla="*/ 4762 h 68391"/>
                <a:gd name="connsiteX3" fmla="*/ 50103 w 56920"/>
                <a:gd name="connsiteY3" fmla="*/ 4762 h 68391"/>
                <a:gd name="connsiteX4" fmla="*/ 56920 w 56920"/>
                <a:gd name="connsiteY4" fmla="*/ 20669 h 68391"/>
                <a:gd name="connsiteX5" fmla="*/ 41013 w 56920"/>
                <a:gd name="connsiteY5" fmla="*/ 36577 h 68391"/>
                <a:gd name="connsiteX6" fmla="*/ 29651 w 56920"/>
                <a:gd name="connsiteY6" fmla="*/ 57029 h 68391"/>
                <a:gd name="connsiteX7" fmla="*/ 18288 w 56920"/>
                <a:gd name="connsiteY7" fmla="*/ 63846 h 68391"/>
                <a:gd name="connsiteX8" fmla="*/ 13744 w 56920"/>
                <a:gd name="connsiteY8" fmla="*/ 68391 h 68391"/>
                <a:gd name="connsiteX9" fmla="*/ 2381 w 56920"/>
                <a:gd name="connsiteY9" fmla="*/ 68391 h 68391"/>
                <a:gd name="connsiteX10" fmla="*/ 4082 w 56920"/>
                <a:gd name="connsiteY10" fmla="*/ 63629 h 68391"/>
                <a:gd name="connsiteX11" fmla="*/ 0 w 56920"/>
                <a:gd name="connsiteY11" fmla="*/ 63629 h 68391"/>
                <a:gd name="connsiteX12" fmla="*/ 11363 w 56920"/>
                <a:gd name="connsiteY12" fmla="*/ 31815 h 68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6920" h="68391">
                  <a:moveTo>
                    <a:pt x="31815" y="0"/>
                  </a:moveTo>
                  <a:lnTo>
                    <a:pt x="47722" y="0"/>
                  </a:lnTo>
                  <a:lnTo>
                    <a:pt x="49763" y="4762"/>
                  </a:lnTo>
                  <a:lnTo>
                    <a:pt x="50103" y="4762"/>
                  </a:lnTo>
                  <a:lnTo>
                    <a:pt x="56920" y="20669"/>
                  </a:lnTo>
                  <a:lnTo>
                    <a:pt x="41013" y="36577"/>
                  </a:lnTo>
                  <a:lnTo>
                    <a:pt x="29651" y="57029"/>
                  </a:lnTo>
                  <a:lnTo>
                    <a:pt x="18288" y="63846"/>
                  </a:lnTo>
                  <a:lnTo>
                    <a:pt x="13744" y="68391"/>
                  </a:lnTo>
                  <a:lnTo>
                    <a:pt x="2381" y="68391"/>
                  </a:lnTo>
                  <a:lnTo>
                    <a:pt x="4082" y="63629"/>
                  </a:lnTo>
                  <a:lnTo>
                    <a:pt x="0" y="63629"/>
                  </a:lnTo>
                  <a:lnTo>
                    <a:pt x="11363" y="31815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57" name="Freeform 256"/>
            <p:cNvSpPr>
              <a:spLocks/>
            </p:cNvSpPr>
            <p:nvPr/>
          </p:nvSpPr>
          <p:spPr bwMode="auto">
            <a:xfrm>
              <a:off x="5383194" y="2814842"/>
              <a:ext cx="180661" cy="170680"/>
            </a:xfrm>
            <a:custGeom>
              <a:avLst/>
              <a:gdLst>
                <a:gd name="connsiteX0" fmla="*/ 240881 w 240881"/>
                <a:gd name="connsiteY0" fmla="*/ 0 h 227573"/>
                <a:gd name="connsiteX1" fmla="*/ 235354 w 240881"/>
                <a:gd name="connsiteY1" fmla="*/ 8598 h 227573"/>
                <a:gd name="connsiteX2" fmla="*/ 240881 w 240881"/>
                <a:gd name="connsiteY2" fmla="*/ 7143 h 227573"/>
                <a:gd name="connsiteX3" fmla="*/ 220429 w 240881"/>
                <a:gd name="connsiteY3" fmla="*/ 38958 h 227573"/>
                <a:gd name="connsiteX4" fmla="*/ 203599 w 240881"/>
                <a:gd name="connsiteY4" fmla="*/ 49476 h 227573"/>
                <a:gd name="connsiteX5" fmla="*/ 209067 w 240881"/>
                <a:gd name="connsiteY5" fmla="*/ 74992 h 227573"/>
                <a:gd name="connsiteX6" fmla="*/ 208184 w 240881"/>
                <a:gd name="connsiteY6" fmla="*/ 78017 h 227573"/>
                <a:gd name="connsiteX7" fmla="*/ 209067 w 240881"/>
                <a:gd name="connsiteY7" fmla="*/ 82135 h 227573"/>
                <a:gd name="connsiteX8" fmla="*/ 193160 w 240881"/>
                <a:gd name="connsiteY8" fmla="*/ 136674 h 227573"/>
                <a:gd name="connsiteX9" fmla="*/ 111351 w 240881"/>
                <a:gd name="connsiteY9" fmla="*/ 184396 h 227573"/>
                <a:gd name="connsiteX10" fmla="*/ 40905 w 240881"/>
                <a:gd name="connsiteY10" fmla="*/ 227573 h 227573"/>
                <a:gd name="connsiteX11" fmla="*/ 0 w 240881"/>
                <a:gd name="connsiteY11" fmla="*/ 211666 h 227573"/>
                <a:gd name="connsiteX12" fmla="*/ 4545 w 240881"/>
                <a:gd name="connsiteY12" fmla="*/ 207121 h 227573"/>
                <a:gd name="connsiteX13" fmla="*/ 4545 w 240881"/>
                <a:gd name="connsiteY13" fmla="*/ 206290 h 227573"/>
                <a:gd name="connsiteX14" fmla="*/ 0 w 240881"/>
                <a:gd name="connsiteY14" fmla="*/ 204523 h 227573"/>
                <a:gd name="connsiteX15" fmla="*/ 4545 w 240881"/>
                <a:gd name="connsiteY15" fmla="*/ 199978 h 227573"/>
                <a:gd name="connsiteX16" fmla="*/ 4545 w 240881"/>
                <a:gd name="connsiteY16" fmla="*/ 184396 h 227573"/>
                <a:gd name="connsiteX17" fmla="*/ 4545 w 240881"/>
                <a:gd name="connsiteY17" fmla="*/ 177253 h 227573"/>
                <a:gd name="connsiteX18" fmla="*/ 9090 w 240881"/>
                <a:gd name="connsiteY18" fmla="*/ 156801 h 227573"/>
                <a:gd name="connsiteX19" fmla="*/ 29460 w 240881"/>
                <a:gd name="connsiteY19" fmla="*/ 142542 h 227573"/>
                <a:gd name="connsiteX20" fmla="*/ 24997 w 240881"/>
                <a:gd name="connsiteY20" fmla="*/ 132129 h 227573"/>
                <a:gd name="connsiteX21" fmla="*/ 9090 w 240881"/>
                <a:gd name="connsiteY21" fmla="*/ 125312 h 227573"/>
                <a:gd name="connsiteX22" fmla="*/ 9090 w 240881"/>
                <a:gd name="connsiteY22" fmla="*/ 118169 h 227573"/>
                <a:gd name="connsiteX23" fmla="*/ 9090 w 240881"/>
                <a:gd name="connsiteY23" fmla="*/ 93497 h 227573"/>
                <a:gd name="connsiteX24" fmla="*/ 9090 w 240881"/>
                <a:gd name="connsiteY24" fmla="*/ 86354 h 227573"/>
                <a:gd name="connsiteX25" fmla="*/ 15907 w 240881"/>
                <a:gd name="connsiteY25" fmla="*/ 65902 h 227573"/>
                <a:gd name="connsiteX26" fmla="*/ 24997 w 240881"/>
                <a:gd name="connsiteY26" fmla="*/ 54540 h 227573"/>
                <a:gd name="connsiteX27" fmla="*/ 36360 w 240881"/>
                <a:gd name="connsiteY27" fmla="*/ 47722 h 227573"/>
                <a:gd name="connsiteX28" fmla="*/ 36360 w 240881"/>
                <a:gd name="connsiteY28" fmla="*/ 29868 h 227573"/>
                <a:gd name="connsiteX29" fmla="*/ 36360 w 240881"/>
                <a:gd name="connsiteY29" fmla="*/ 22725 h 227573"/>
                <a:gd name="connsiteX30" fmla="*/ 47722 w 240881"/>
                <a:gd name="connsiteY30" fmla="*/ 31815 h 227573"/>
                <a:gd name="connsiteX31" fmla="*/ 90899 w 240881"/>
                <a:gd name="connsiteY31" fmla="*/ 15907 h 227573"/>
                <a:gd name="connsiteX32" fmla="*/ 111351 w 240881"/>
                <a:gd name="connsiteY32" fmla="*/ 27270 h 227573"/>
                <a:gd name="connsiteX33" fmla="*/ 138620 w 240881"/>
                <a:gd name="connsiteY33" fmla="*/ 27270 h 227573"/>
                <a:gd name="connsiteX34" fmla="*/ 181797 w 240881"/>
                <a:gd name="connsiteY34" fmla="*/ 11362 h 227573"/>
                <a:gd name="connsiteX35" fmla="*/ 197704 w 240881"/>
                <a:gd name="connsiteY35" fmla="*/ 11362 h 227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240881" h="227573">
                  <a:moveTo>
                    <a:pt x="240881" y="0"/>
                  </a:moveTo>
                  <a:lnTo>
                    <a:pt x="235354" y="8598"/>
                  </a:lnTo>
                  <a:lnTo>
                    <a:pt x="240881" y="7143"/>
                  </a:lnTo>
                  <a:lnTo>
                    <a:pt x="220429" y="38958"/>
                  </a:lnTo>
                  <a:lnTo>
                    <a:pt x="203599" y="49476"/>
                  </a:lnTo>
                  <a:lnTo>
                    <a:pt x="209067" y="74992"/>
                  </a:lnTo>
                  <a:lnTo>
                    <a:pt x="208184" y="78017"/>
                  </a:lnTo>
                  <a:lnTo>
                    <a:pt x="209067" y="82135"/>
                  </a:lnTo>
                  <a:lnTo>
                    <a:pt x="193160" y="136674"/>
                  </a:lnTo>
                  <a:lnTo>
                    <a:pt x="111351" y="184396"/>
                  </a:lnTo>
                  <a:lnTo>
                    <a:pt x="40905" y="227573"/>
                  </a:lnTo>
                  <a:lnTo>
                    <a:pt x="0" y="211666"/>
                  </a:lnTo>
                  <a:lnTo>
                    <a:pt x="4545" y="207121"/>
                  </a:lnTo>
                  <a:lnTo>
                    <a:pt x="4545" y="206290"/>
                  </a:lnTo>
                  <a:lnTo>
                    <a:pt x="0" y="204523"/>
                  </a:lnTo>
                  <a:lnTo>
                    <a:pt x="4545" y="199978"/>
                  </a:lnTo>
                  <a:lnTo>
                    <a:pt x="4545" y="184396"/>
                  </a:lnTo>
                  <a:lnTo>
                    <a:pt x="4545" y="177253"/>
                  </a:lnTo>
                  <a:lnTo>
                    <a:pt x="9090" y="156801"/>
                  </a:lnTo>
                  <a:lnTo>
                    <a:pt x="29460" y="142542"/>
                  </a:lnTo>
                  <a:lnTo>
                    <a:pt x="24997" y="132129"/>
                  </a:lnTo>
                  <a:lnTo>
                    <a:pt x="9090" y="125312"/>
                  </a:lnTo>
                  <a:lnTo>
                    <a:pt x="9090" y="118169"/>
                  </a:lnTo>
                  <a:lnTo>
                    <a:pt x="9090" y="93497"/>
                  </a:lnTo>
                  <a:lnTo>
                    <a:pt x="9090" y="86354"/>
                  </a:lnTo>
                  <a:lnTo>
                    <a:pt x="15907" y="65902"/>
                  </a:lnTo>
                  <a:lnTo>
                    <a:pt x="24997" y="54540"/>
                  </a:lnTo>
                  <a:lnTo>
                    <a:pt x="36360" y="47722"/>
                  </a:lnTo>
                  <a:lnTo>
                    <a:pt x="36360" y="29868"/>
                  </a:lnTo>
                  <a:lnTo>
                    <a:pt x="36360" y="22725"/>
                  </a:lnTo>
                  <a:lnTo>
                    <a:pt x="47722" y="31815"/>
                  </a:lnTo>
                  <a:lnTo>
                    <a:pt x="90899" y="15907"/>
                  </a:lnTo>
                  <a:lnTo>
                    <a:pt x="111351" y="27270"/>
                  </a:lnTo>
                  <a:lnTo>
                    <a:pt x="138620" y="27270"/>
                  </a:lnTo>
                  <a:lnTo>
                    <a:pt x="181797" y="11362"/>
                  </a:lnTo>
                  <a:lnTo>
                    <a:pt x="197704" y="11362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800"/>
            </a:p>
          </p:txBody>
        </p:sp>
        <p:sp>
          <p:nvSpPr>
            <p:cNvPr id="258" name="Freeform 257"/>
            <p:cNvSpPr>
              <a:spLocks/>
            </p:cNvSpPr>
            <p:nvPr/>
          </p:nvSpPr>
          <p:spPr bwMode="auto">
            <a:xfrm>
              <a:off x="5461350" y="2811434"/>
              <a:ext cx="279920" cy="276186"/>
            </a:xfrm>
            <a:custGeom>
              <a:avLst/>
              <a:gdLst>
                <a:gd name="connsiteX0" fmla="*/ 145438 w 373227"/>
                <a:gd name="connsiteY0" fmla="*/ 0 h 368248"/>
                <a:gd name="connsiteX1" fmla="*/ 188615 w 373227"/>
                <a:gd name="connsiteY1" fmla="*/ 4545 h 368248"/>
                <a:gd name="connsiteX2" fmla="*/ 189875 w 373227"/>
                <a:gd name="connsiteY2" fmla="*/ 5806 h 368248"/>
                <a:gd name="connsiteX3" fmla="*/ 200520 w 373227"/>
                <a:gd name="connsiteY3" fmla="*/ 6926 h 368248"/>
                <a:gd name="connsiteX4" fmla="*/ 210583 w 373227"/>
                <a:gd name="connsiteY4" fmla="*/ 16989 h 368248"/>
                <a:gd name="connsiteX5" fmla="*/ 220429 w 373227"/>
                <a:gd name="connsiteY5" fmla="*/ 11362 h 368248"/>
                <a:gd name="connsiteX6" fmla="*/ 223628 w 373227"/>
                <a:gd name="connsiteY6" fmla="*/ 18719 h 368248"/>
                <a:gd name="connsiteX7" fmla="*/ 232334 w 373227"/>
                <a:gd name="connsiteY7" fmla="*/ 13743 h 368248"/>
                <a:gd name="connsiteX8" fmla="*/ 255059 w 373227"/>
                <a:gd name="connsiteY8" fmla="*/ 66010 h 368248"/>
                <a:gd name="connsiteX9" fmla="*/ 280056 w 373227"/>
                <a:gd name="connsiteY9" fmla="*/ 81917 h 368248"/>
                <a:gd name="connsiteX10" fmla="*/ 280056 w 373227"/>
                <a:gd name="connsiteY10" fmla="*/ 109187 h 368248"/>
                <a:gd name="connsiteX11" fmla="*/ 264149 w 373227"/>
                <a:gd name="connsiteY11" fmla="*/ 125094 h 368248"/>
                <a:gd name="connsiteX12" fmla="*/ 255059 w 373227"/>
                <a:gd name="connsiteY12" fmla="*/ 156909 h 368248"/>
                <a:gd name="connsiteX13" fmla="*/ 280056 w 373227"/>
                <a:gd name="connsiteY13" fmla="*/ 200086 h 368248"/>
                <a:gd name="connsiteX14" fmla="*/ 323233 w 373227"/>
                <a:gd name="connsiteY14" fmla="*/ 222810 h 368248"/>
                <a:gd name="connsiteX15" fmla="*/ 345958 w 373227"/>
                <a:gd name="connsiteY15" fmla="*/ 254625 h 368248"/>
                <a:gd name="connsiteX16" fmla="*/ 341413 w 373227"/>
                <a:gd name="connsiteY16" fmla="*/ 286439 h 368248"/>
                <a:gd name="connsiteX17" fmla="*/ 350503 w 373227"/>
                <a:gd name="connsiteY17" fmla="*/ 286439 h 368248"/>
                <a:gd name="connsiteX18" fmla="*/ 350503 w 373227"/>
                <a:gd name="connsiteY18" fmla="*/ 309164 h 368248"/>
                <a:gd name="connsiteX19" fmla="*/ 373227 w 373227"/>
                <a:gd name="connsiteY19" fmla="*/ 329616 h 368248"/>
                <a:gd name="connsiteX20" fmla="*/ 350503 w 373227"/>
                <a:gd name="connsiteY20" fmla="*/ 329616 h 368248"/>
                <a:gd name="connsiteX21" fmla="*/ 323233 w 373227"/>
                <a:gd name="connsiteY21" fmla="*/ 325071 h 368248"/>
                <a:gd name="connsiteX22" fmla="*/ 298236 w 373227"/>
                <a:gd name="connsiteY22" fmla="*/ 368248 h 368248"/>
                <a:gd name="connsiteX23" fmla="*/ 232334 w 373227"/>
                <a:gd name="connsiteY23" fmla="*/ 361431 h 368248"/>
                <a:gd name="connsiteX24" fmla="*/ 230653 w 373227"/>
                <a:gd name="connsiteY24" fmla="*/ 360107 h 368248"/>
                <a:gd name="connsiteX25" fmla="*/ 220429 w 373227"/>
                <a:gd name="connsiteY25" fmla="*/ 359050 h 368248"/>
                <a:gd name="connsiteX26" fmla="*/ 113624 w 373227"/>
                <a:gd name="connsiteY26" fmla="*/ 274969 h 368248"/>
                <a:gd name="connsiteX27" fmla="*/ 59084 w 373227"/>
                <a:gd name="connsiteY27" fmla="*/ 247699 h 368248"/>
                <a:gd name="connsiteX28" fmla="*/ 15908 w 373227"/>
                <a:gd name="connsiteY28" fmla="*/ 236337 h 368248"/>
                <a:gd name="connsiteX29" fmla="*/ 0 w 373227"/>
                <a:gd name="connsiteY29" fmla="*/ 181797 h 368248"/>
                <a:gd name="connsiteX30" fmla="*/ 81809 w 373227"/>
                <a:gd name="connsiteY30" fmla="*/ 134076 h 368248"/>
                <a:gd name="connsiteX31" fmla="*/ 97716 w 373227"/>
                <a:gd name="connsiteY31" fmla="*/ 79536 h 368248"/>
                <a:gd name="connsiteX32" fmla="*/ 90899 w 373227"/>
                <a:gd name="connsiteY32" fmla="*/ 47722 h 368248"/>
                <a:gd name="connsiteX33" fmla="*/ 113624 w 373227"/>
                <a:gd name="connsiteY33" fmla="*/ 36360 h 368248"/>
                <a:gd name="connsiteX34" fmla="*/ 129531 w 373227"/>
                <a:gd name="connsiteY34" fmla="*/ 11362 h 368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373227" h="368248">
                  <a:moveTo>
                    <a:pt x="145438" y="0"/>
                  </a:moveTo>
                  <a:lnTo>
                    <a:pt x="188615" y="4545"/>
                  </a:lnTo>
                  <a:lnTo>
                    <a:pt x="189875" y="5806"/>
                  </a:lnTo>
                  <a:lnTo>
                    <a:pt x="200520" y="6926"/>
                  </a:lnTo>
                  <a:lnTo>
                    <a:pt x="210583" y="16989"/>
                  </a:lnTo>
                  <a:lnTo>
                    <a:pt x="220429" y="11362"/>
                  </a:lnTo>
                  <a:lnTo>
                    <a:pt x="223628" y="18719"/>
                  </a:lnTo>
                  <a:lnTo>
                    <a:pt x="232334" y="13743"/>
                  </a:lnTo>
                  <a:lnTo>
                    <a:pt x="255059" y="66010"/>
                  </a:lnTo>
                  <a:lnTo>
                    <a:pt x="280056" y="81917"/>
                  </a:lnTo>
                  <a:lnTo>
                    <a:pt x="280056" y="109187"/>
                  </a:lnTo>
                  <a:lnTo>
                    <a:pt x="264149" y="125094"/>
                  </a:lnTo>
                  <a:lnTo>
                    <a:pt x="255059" y="156909"/>
                  </a:lnTo>
                  <a:lnTo>
                    <a:pt x="280056" y="200086"/>
                  </a:lnTo>
                  <a:lnTo>
                    <a:pt x="323233" y="222810"/>
                  </a:lnTo>
                  <a:lnTo>
                    <a:pt x="345958" y="254625"/>
                  </a:lnTo>
                  <a:lnTo>
                    <a:pt x="341413" y="286439"/>
                  </a:lnTo>
                  <a:lnTo>
                    <a:pt x="350503" y="286439"/>
                  </a:lnTo>
                  <a:lnTo>
                    <a:pt x="350503" y="309164"/>
                  </a:lnTo>
                  <a:lnTo>
                    <a:pt x="373227" y="329616"/>
                  </a:lnTo>
                  <a:lnTo>
                    <a:pt x="350503" y="329616"/>
                  </a:lnTo>
                  <a:lnTo>
                    <a:pt x="323233" y="325071"/>
                  </a:lnTo>
                  <a:lnTo>
                    <a:pt x="298236" y="368248"/>
                  </a:lnTo>
                  <a:lnTo>
                    <a:pt x="232334" y="361431"/>
                  </a:lnTo>
                  <a:lnTo>
                    <a:pt x="230653" y="360107"/>
                  </a:lnTo>
                  <a:lnTo>
                    <a:pt x="220429" y="359050"/>
                  </a:lnTo>
                  <a:lnTo>
                    <a:pt x="113624" y="274969"/>
                  </a:lnTo>
                  <a:lnTo>
                    <a:pt x="59084" y="247699"/>
                  </a:lnTo>
                  <a:lnTo>
                    <a:pt x="15908" y="236337"/>
                  </a:lnTo>
                  <a:lnTo>
                    <a:pt x="0" y="181797"/>
                  </a:lnTo>
                  <a:lnTo>
                    <a:pt x="81809" y="134076"/>
                  </a:lnTo>
                  <a:lnTo>
                    <a:pt x="97716" y="79536"/>
                  </a:lnTo>
                  <a:lnTo>
                    <a:pt x="90899" y="47722"/>
                  </a:lnTo>
                  <a:lnTo>
                    <a:pt x="113624" y="36360"/>
                  </a:lnTo>
                  <a:lnTo>
                    <a:pt x="129531" y="11362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800"/>
            </a:p>
          </p:txBody>
        </p:sp>
        <p:sp>
          <p:nvSpPr>
            <p:cNvPr id="259" name="Freeform 258"/>
            <p:cNvSpPr>
              <a:spLocks/>
            </p:cNvSpPr>
            <p:nvPr/>
          </p:nvSpPr>
          <p:spPr bwMode="auto">
            <a:xfrm>
              <a:off x="5611333" y="2726054"/>
              <a:ext cx="539063" cy="484361"/>
            </a:xfrm>
            <a:custGeom>
              <a:avLst/>
              <a:gdLst>
                <a:gd name="connsiteX0" fmla="*/ 20452 w 718750"/>
                <a:gd name="connsiteY0" fmla="*/ 0 h 645814"/>
                <a:gd name="connsiteX1" fmla="*/ 25871 w 718750"/>
                <a:gd name="connsiteY1" fmla="*/ 14450 h 645814"/>
                <a:gd name="connsiteX2" fmla="*/ 34738 w 718750"/>
                <a:gd name="connsiteY2" fmla="*/ 9524 h 645814"/>
                <a:gd name="connsiteX3" fmla="*/ 41556 w 718750"/>
                <a:gd name="connsiteY3" fmla="*/ 27704 h 645814"/>
                <a:gd name="connsiteX4" fmla="*/ 53845 w 718750"/>
                <a:gd name="connsiteY4" fmla="*/ 39993 h 645814"/>
                <a:gd name="connsiteX5" fmla="*/ 68174 w 718750"/>
                <a:gd name="connsiteY5" fmla="*/ 43177 h 645814"/>
                <a:gd name="connsiteX6" fmla="*/ 86354 w 718750"/>
                <a:gd name="connsiteY6" fmla="*/ 43177 h 645814"/>
                <a:gd name="connsiteX7" fmla="*/ 129531 w 718750"/>
                <a:gd name="connsiteY7" fmla="*/ 11362 h 645814"/>
                <a:gd name="connsiteX8" fmla="*/ 138621 w 718750"/>
                <a:gd name="connsiteY8" fmla="*/ 6818 h 645814"/>
                <a:gd name="connsiteX9" fmla="*/ 147393 w 718750"/>
                <a:gd name="connsiteY9" fmla="*/ 19099 h 645814"/>
                <a:gd name="connsiteX10" fmla="*/ 152907 w 718750"/>
                <a:gd name="connsiteY10" fmla="*/ 16342 h 645814"/>
                <a:gd name="connsiteX11" fmla="*/ 164269 w 718750"/>
                <a:gd name="connsiteY11" fmla="*/ 32249 h 645814"/>
                <a:gd name="connsiteX12" fmla="*/ 152907 w 718750"/>
                <a:gd name="connsiteY12" fmla="*/ 52701 h 645814"/>
                <a:gd name="connsiteX13" fmla="*/ 166107 w 718750"/>
                <a:gd name="connsiteY13" fmla="*/ 65902 h 645814"/>
                <a:gd name="connsiteX14" fmla="*/ 170435 w 718750"/>
                <a:gd name="connsiteY14" fmla="*/ 65902 h 645814"/>
                <a:gd name="connsiteX15" fmla="*/ 172840 w 718750"/>
                <a:gd name="connsiteY15" fmla="*/ 72634 h 645814"/>
                <a:gd name="connsiteX16" fmla="*/ 175631 w 718750"/>
                <a:gd name="connsiteY16" fmla="*/ 75426 h 645814"/>
                <a:gd name="connsiteX17" fmla="*/ 184721 w 718750"/>
                <a:gd name="connsiteY17" fmla="*/ 75426 h 645814"/>
                <a:gd name="connsiteX18" fmla="*/ 193959 w 718750"/>
                <a:gd name="connsiteY18" fmla="*/ 101293 h 645814"/>
                <a:gd name="connsiteX19" fmla="*/ 220429 w 718750"/>
                <a:gd name="connsiteY19" fmla="*/ 109078 h 645814"/>
                <a:gd name="connsiteX20" fmla="*/ 232104 w 718750"/>
                <a:gd name="connsiteY20" fmla="*/ 117834 h 645814"/>
                <a:gd name="connsiteX21" fmla="*/ 234715 w 718750"/>
                <a:gd name="connsiteY21" fmla="*/ 118602 h 645814"/>
                <a:gd name="connsiteX22" fmla="*/ 250024 w 718750"/>
                <a:gd name="connsiteY22" fmla="*/ 130084 h 645814"/>
                <a:gd name="connsiteX23" fmla="*/ 295421 w 718750"/>
                <a:gd name="connsiteY23" fmla="*/ 140893 h 645814"/>
                <a:gd name="connsiteX24" fmla="*/ 354505 w 718750"/>
                <a:gd name="connsiteY24" fmla="*/ 129531 h 645814"/>
                <a:gd name="connsiteX25" fmla="*/ 359050 w 718750"/>
                <a:gd name="connsiteY25" fmla="*/ 120441 h 645814"/>
                <a:gd name="connsiteX26" fmla="*/ 390864 w 718750"/>
                <a:gd name="connsiteY26" fmla="*/ 109078 h 645814"/>
                <a:gd name="connsiteX27" fmla="*/ 418134 w 718750"/>
                <a:gd name="connsiteY27" fmla="*/ 81809 h 645814"/>
                <a:gd name="connsiteX28" fmla="*/ 440858 w 718750"/>
                <a:gd name="connsiteY28" fmla="*/ 81809 h 645814"/>
                <a:gd name="connsiteX29" fmla="*/ 456766 w 718750"/>
                <a:gd name="connsiteY29" fmla="*/ 77264 h 645814"/>
                <a:gd name="connsiteX30" fmla="*/ 484035 w 718750"/>
                <a:gd name="connsiteY30" fmla="*/ 81809 h 645814"/>
                <a:gd name="connsiteX31" fmla="*/ 520395 w 718750"/>
                <a:gd name="connsiteY31" fmla="*/ 102261 h 645814"/>
                <a:gd name="connsiteX32" fmla="*/ 552209 w 718750"/>
                <a:gd name="connsiteY32" fmla="*/ 109078 h 645814"/>
                <a:gd name="connsiteX33" fmla="*/ 562503 w 718750"/>
                <a:gd name="connsiteY33" fmla="*/ 117747 h 645814"/>
                <a:gd name="connsiteX34" fmla="*/ 566495 w 718750"/>
                <a:gd name="connsiteY34" fmla="*/ 118602 h 645814"/>
                <a:gd name="connsiteX35" fmla="*/ 599619 w 718750"/>
                <a:gd name="connsiteY35" fmla="*/ 146496 h 645814"/>
                <a:gd name="connsiteX36" fmla="*/ 622655 w 718750"/>
                <a:gd name="connsiteY36" fmla="*/ 152255 h 645814"/>
                <a:gd name="connsiteX37" fmla="*/ 622655 w 718750"/>
                <a:gd name="connsiteY37" fmla="*/ 158208 h 645814"/>
                <a:gd name="connsiteX38" fmla="*/ 636941 w 718750"/>
                <a:gd name="connsiteY38" fmla="*/ 161779 h 645814"/>
                <a:gd name="connsiteX39" fmla="*/ 636941 w 718750"/>
                <a:gd name="connsiteY39" fmla="*/ 198139 h 645814"/>
                <a:gd name="connsiteX40" fmla="*/ 625579 w 718750"/>
                <a:gd name="connsiteY40" fmla="*/ 252678 h 645814"/>
                <a:gd name="connsiteX41" fmla="*/ 617355 w 718750"/>
                <a:gd name="connsiteY41" fmla="*/ 281462 h 645814"/>
                <a:gd name="connsiteX42" fmla="*/ 618111 w 718750"/>
                <a:gd name="connsiteY42" fmla="*/ 281786 h 645814"/>
                <a:gd name="connsiteX43" fmla="*/ 616572 w 718750"/>
                <a:gd name="connsiteY43" fmla="*/ 284204 h 645814"/>
                <a:gd name="connsiteX44" fmla="*/ 616489 w 718750"/>
                <a:gd name="connsiteY44" fmla="*/ 284492 h 645814"/>
                <a:gd name="connsiteX45" fmla="*/ 632397 w 718750"/>
                <a:gd name="connsiteY45" fmla="*/ 291310 h 645814"/>
                <a:gd name="connsiteX46" fmla="*/ 616489 w 718750"/>
                <a:gd name="connsiteY46" fmla="*/ 316307 h 645814"/>
                <a:gd name="connsiteX47" fmla="*/ 625579 w 718750"/>
                <a:gd name="connsiteY47" fmla="*/ 350394 h 645814"/>
                <a:gd name="connsiteX48" fmla="*/ 630655 w 718750"/>
                <a:gd name="connsiteY48" fmla="*/ 369003 h 645814"/>
                <a:gd name="connsiteX49" fmla="*/ 645380 w 718750"/>
                <a:gd name="connsiteY49" fmla="*/ 372684 h 645814"/>
                <a:gd name="connsiteX50" fmla="*/ 645380 w 718750"/>
                <a:gd name="connsiteY50" fmla="*/ 378637 h 645814"/>
                <a:gd name="connsiteX51" fmla="*/ 659666 w 718750"/>
                <a:gd name="connsiteY51" fmla="*/ 382208 h 645814"/>
                <a:gd name="connsiteX52" fmla="*/ 659666 w 718750"/>
                <a:gd name="connsiteY52" fmla="*/ 414023 h 645814"/>
                <a:gd name="connsiteX53" fmla="*/ 625579 w 718750"/>
                <a:gd name="connsiteY53" fmla="*/ 452655 h 645814"/>
                <a:gd name="connsiteX54" fmla="*/ 641486 w 718750"/>
                <a:gd name="connsiteY54" fmla="*/ 473107 h 645814"/>
                <a:gd name="connsiteX55" fmla="*/ 656585 w 718750"/>
                <a:gd name="connsiteY55" fmla="*/ 495754 h 645814"/>
                <a:gd name="connsiteX56" fmla="*/ 681740 w 718750"/>
                <a:gd name="connsiteY56" fmla="*/ 506760 h 645814"/>
                <a:gd name="connsiteX57" fmla="*/ 681740 w 718750"/>
                <a:gd name="connsiteY57" fmla="*/ 510034 h 645814"/>
                <a:gd name="connsiteX58" fmla="*/ 696026 w 718750"/>
                <a:gd name="connsiteY58" fmla="*/ 516284 h 645814"/>
                <a:gd name="connsiteX59" fmla="*/ 696026 w 718750"/>
                <a:gd name="connsiteY59" fmla="*/ 549473 h 645814"/>
                <a:gd name="connsiteX60" fmla="*/ 697647 w 718750"/>
                <a:gd name="connsiteY60" fmla="*/ 549937 h 645814"/>
                <a:gd name="connsiteX61" fmla="*/ 699652 w 718750"/>
                <a:gd name="connsiteY61" fmla="*/ 555952 h 645814"/>
                <a:gd name="connsiteX62" fmla="*/ 711933 w 718750"/>
                <a:gd name="connsiteY62" fmla="*/ 559461 h 645814"/>
                <a:gd name="connsiteX63" fmla="*/ 718750 w 718750"/>
                <a:gd name="connsiteY63" fmla="*/ 579913 h 645814"/>
                <a:gd name="connsiteX64" fmla="*/ 664211 w 718750"/>
                <a:gd name="connsiteY64" fmla="*/ 602637 h 645814"/>
                <a:gd name="connsiteX65" fmla="*/ 648304 w 718750"/>
                <a:gd name="connsiteY65" fmla="*/ 645814 h 645814"/>
                <a:gd name="connsiteX66" fmla="*/ 582402 w 718750"/>
                <a:gd name="connsiteY66" fmla="*/ 634452 h 645814"/>
                <a:gd name="connsiteX67" fmla="*/ 541498 w 718750"/>
                <a:gd name="connsiteY67" fmla="*/ 629907 h 645814"/>
                <a:gd name="connsiteX68" fmla="*/ 498321 w 718750"/>
                <a:gd name="connsiteY68" fmla="*/ 623090 h 645814"/>
                <a:gd name="connsiteX69" fmla="*/ 496685 w 718750"/>
                <a:gd name="connsiteY69" fmla="*/ 615563 h 645814"/>
                <a:gd name="connsiteX70" fmla="*/ 484035 w 718750"/>
                <a:gd name="connsiteY70" fmla="*/ 613566 h 645814"/>
                <a:gd name="connsiteX71" fmla="*/ 473891 w 718750"/>
                <a:gd name="connsiteY71" fmla="*/ 566903 h 645814"/>
                <a:gd name="connsiteX72" fmla="*/ 464234 w 718750"/>
                <a:gd name="connsiteY72" fmla="*/ 564006 h 645814"/>
                <a:gd name="connsiteX73" fmla="*/ 439237 w 718750"/>
                <a:gd name="connsiteY73" fmla="*/ 570823 h 645814"/>
                <a:gd name="connsiteX74" fmla="*/ 400605 w 718750"/>
                <a:gd name="connsiteY74" fmla="*/ 591275 h 645814"/>
                <a:gd name="connsiteX75" fmla="*/ 357428 w 718750"/>
                <a:gd name="connsiteY75" fmla="*/ 575368 h 645814"/>
                <a:gd name="connsiteX76" fmla="*/ 349017 w 718750"/>
                <a:gd name="connsiteY76" fmla="*/ 568008 h 645814"/>
                <a:gd name="connsiteX77" fmla="*/ 343142 w 718750"/>
                <a:gd name="connsiteY77" fmla="*/ 565844 h 645814"/>
                <a:gd name="connsiteX78" fmla="*/ 315945 w 718750"/>
                <a:gd name="connsiteY78" fmla="*/ 542046 h 645814"/>
                <a:gd name="connsiteX79" fmla="*/ 282437 w 718750"/>
                <a:gd name="connsiteY79" fmla="*/ 532191 h 645814"/>
                <a:gd name="connsiteX80" fmla="*/ 279100 w 718750"/>
                <a:gd name="connsiteY80" fmla="*/ 525887 h 645814"/>
                <a:gd name="connsiteX81" fmla="*/ 268151 w 718750"/>
                <a:gd name="connsiteY81" fmla="*/ 522667 h 645814"/>
                <a:gd name="connsiteX82" fmla="*/ 247699 w 718750"/>
                <a:gd name="connsiteY82" fmla="*/ 484035 h 645814"/>
                <a:gd name="connsiteX83" fmla="*/ 226679 w 718750"/>
                <a:gd name="connsiteY83" fmla="*/ 438493 h 645814"/>
                <a:gd name="connsiteX84" fmla="*/ 211991 w 718750"/>
                <a:gd name="connsiteY84" fmla="*/ 445837 h 645814"/>
                <a:gd name="connsiteX85" fmla="*/ 198947 w 718750"/>
                <a:gd name="connsiteY85" fmla="*/ 435692 h 645814"/>
                <a:gd name="connsiteX86" fmla="*/ 197705 w 718750"/>
                <a:gd name="connsiteY86" fmla="*/ 436313 h 645814"/>
                <a:gd name="connsiteX87" fmla="*/ 190645 w 718750"/>
                <a:gd name="connsiteY87" fmla="*/ 430823 h 645814"/>
                <a:gd name="connsiteX88" fmla="*/ 175631 w 718750"/>
                <a:gd name="connsiteY88" fmla="*/ 445837 h 645814"/>
                <a:gd name="connsiteX89" fmla="*/ 163100 w 718750"/>
                <a:gd name="connsiteY89" fmla="*/ 434559 h 645814"/>
                <a:gd name="connsiteX90" fmla="*/ 161345 w 718750"/>
                <a:gd name="connsiteY90" fmla="*/ 436313 h 645814"/>
                <a:gd name="connsiteX91" fmla="*/ 138621 w 718750"/>
                <a:gd name="connsiteY91" fmla="*/ 415861 h 645814"/>
                <a:gd name="connsiteX92" fmla="*/ 138621 w 718750"/>
                <a:gd name="connsiteY92" fmla="*/ 393136 h 645814"/>
                <a:gd name="connsiteX93" fmla="*/ 129531 w 718750"/>
                <a:gd name="connsiteY93" fmla="*/ 393136 h 645814"/>
                <a:gd name="connsiteX94" fmla="*/ 134076 w 718750"/>
                <a:gd name="connsiteY94" fmla="*/ 361322 h 645814"/>
                <a:gd name="connsiteX95" fmla="*/ 120129 w 718750"/>
                <a:gd name="connsiteY95" fmla="*/ 333429 h 645814"/>
                <a:gd name="connsiteX96" fmla="*/ 82460 w 718750"/>
                <a:gd name="connsiteY96" fmla="*/ 316307 h 645814"/>
                <a:gd name="connsiteX97" fmla="*/ 80079 w 718750"/>
                <a:gd name="connsiteY97" fmla="*/ 312194 h 645814"/>
                <a:gd name="connsiteX98" fmla="*/ 68174 w 718750"/>
                <a:gd name="connsiteY98" fmla="*/ 306783 h 645814"/>
                <a:gd name="connsiteX99" fmla="*/ 43177 w 718750"/>
                <a:gd name="connsiteY99" fmla="*/ 263606 h 645814"/>
                <a:gd name="connsiteX100" fmla="*/ 52267 w 718750"/>
                <a:gd name="connsiteY100" fmla="*/ 227247 h 645814"/>
                <a:gd name="connsiteX101" fmla="*/ 68174 w 718750"/>
                <a:gd name="connsiteY101" fmla="*/ 211339 h 645814"/>
                <a:gd name="connsiteX102" fmla="*/ 68174 w 718750"/>
                <a:gd name="connsiteY102" fmla="*/ 189048 h 645814"/>
                <a:gd name="connsiteX103" fmla="*/ 57463 w 718750"/>
                <a:gd name="connsiteY103" fmla="*/ 182231 h 645814"/>
                <a:gd name="connsiteX104" fmla="*/ 57203 w 718750"/>
                <a:gd name="connsiteY104" fmla="*/ 181633 h 645814"/>
                <a:gd name="connsiteX105" fmla="*/ 43177 w 718750"/>
                <a:gd name="connsiteY105" fmla="*/ 172707 h 645814"/>
                <a:gd name="connsiteX106" fmla="*/ 20452 w 718750"/>
                <a:gd name="connsiteY106" fmla="*/ 120441 h 645814"/>
                <a:gd name="connsiteX107" fmla="*/ 0 w 718750"/>
                <a:gd name="connsiteY107" fmla="*/ 81809 h 645814"/>
                <a:gd name="connsiteX108" fmla="*/ 4545 w 718750"/>
                <a:gd name="connsiteY108" fmla="*/ 65902 h 645814"/>
                <a:gd name="connsiteX109" fmla="*/ 0 w 718750"/>
                <a:gd name="connsiteY109" fmla="*/ 11362 h 645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</a:cxnLst>
              <a:rect l="l" t="t" r="r" b="b"/>
              <a:pathLst>
                <a:path w="718750" h="645814">
                  <a:moveTo>
                    <a:pt x="20452" y="0"/>
                  </a:moveTo>
                  <a:lnTo>
                    <a:pt x="25871" y="14450"/>
                  </a:lnTo>
                  <a:lnTo>
                    <a:pt x="34738" y="9524"/>
                  </a:lnTo>
                  <a:lnTo>
                    <a:pt x="41556" y="27704"/>
                  </a:lnTo>
                  <a:lnTo>
                    <a:pt x="53845" y="39993"/>
                  </a:lnTo>
                  <a:lnTo>
                    <a:pt x="68174" y="43177"/>
                  </a:lnTo>
                  <a:lnTo>
                    <a:pt x="86354" y="43177"/>
                  </a:lnTo>
                  <a:lnTo>
                    <a:pt x="129531" y="11362"/>
                  </a:lnTo>
                  <a:lnTo>
                    <a:pt x="138621" y="6818"/>
                  </a:lnTo>
                  <a:lnTo>
                    <a:pt x="147393" y="19099"/>
                  </a:lnTo>
                  <a:lnTo>
                    <a:pt x="152907" y="16342"/>
                  </a:lnTo>
                  <a:lnTo>
                    <a:pt x="164269" y="32249"/>
                  </a:lnTo>
                  <a:lnTo>
                    <a:pt x="152907" y="52701"/>
                  </a:lnTo>
                  <a:lnTo>
                    <a:pt x="166107" y="65902"/>
                  </a:lnTo>
                  <a:lnTo>
                    <a:pt x="170435" y="65902"/>
                  </a:lnTo>
                  <a:lnTo>
                    <a:pt x="172840" y="72634"/>
                  </a:lnTo>
                  <a:lnTo>
                    <a:pt x="175631" y="75426"/>
                  </a:lnTo>
                  <a:lnTo>
                    <a:pt x="184721" y="75426"/>
                  </a:lnTo>
                  <a:lnTo>
                    <a:pt x="193959" y="101293"/>
                  </a:lnTo>
                  <a:lnTo>
                    <a:pt x="220429" y="109078"/>
                  </a:lnTo>
                  <a:lnTo>
                    <a:pt x="232104" y="117834"/>
                  </a:lnTo>
                  <a:lnTo>
                    <a:pt x="234715" y="118602"/>
                  </a:lnTo>
                  <a:lnTo>
                    <a:pt x="250024" y="130084"/>
                  </a:lnTo>
                  <a:lnTo>
                    <a:pt x="295421" y="140893"/>
                  </a:lnTo>
                  <a:lnTo>
                    <a:pt x="354505" y="129531"/>
                  </a:lnTo>
                  <a:lnTo>
                    <a:pt x="359050" y="120441"/>
                  </a:lnTo>
                  <a:lnTo>
                    <a:pt x="390864" y="109078"/>
                  </a:lnTo>
                  <a:lnTo>
                    <a:pt x="418134" y="81809"/>
                  </a:lnTo>
                  <a:lnTo>
                    <a:pt x="440858" y="81809"/>
                  </a:lnTo>
                  <a:lnTo>
                    <a:pt x="456766" y="77264"/>
                  </a:lnTo>
                  <a:lnTo>
                    <a:pt x="484035" y="81809"/>
                  </a:lnTo>
                  <a:lnTo>
                    <a:pt x="520395" y="102261"/>
                  </a:lnTo>
                  <a:lnTo>
                    <a:pt x="552209" y="109078"/>
                  </a:lnTo>
                  <a:lnTo>
                    <a:pt x="562503" y="117747"/>
                  </a:lnTo>
                  <a:lnTo>
                    <a:pt x="566495" y="118602"/>
                  </a:lnTo>
                  <a:lnTo>
                    <a:pt x="599619" y="146496"/>
                  </a:lnTo>
                  <a:lnTo>
                    <a:pt x="622655" y="152255"/>
                  </a:lnTo>
                  <a:lnTo>
                    <a:pt x="622655" y="158208"/>
                  </a:lnTo>
                  <a:lnTo>
                    <a:pt x="636941" y="161779"/>
                  </a:lnTo>
                  <a:lnTo>
                    <a:pt x="636941" y="198139"/>
                  </a:lnTo>
                  <a:lnTo>
                    <a:pt x="625579" y="252678"/>
                  </a:lnTo>
                  <a:lnTo>
                    <a:pt x="617355" y="281462"/>
                  </a:lnTo>
                  <a:lnTo>
                    <a:pt x="618111" y="281786"/>
                  </a:lnTo>
                  <a:lnTo>
                    <a:pt x="616572" y="284204"/>
                  </a:lnTo>
                  <a:lnTo>
                    <a:pt x="616489" y="284492"/>
                  </a:lnTo>
                  <a:lnTo>
                    <a:pt x="632397" y="291310"/>
                  </a:lnTo>
                  <a:lnTo>
                    <a:pt x="616489" y="316307"/>
                  </a:lnTo>
                  <a:lnTo>
                    <a:pt x="625579" y="350394"/>
                  </a:lnTo>
                  <a:lnTo>
                    <a:pt x="630655" y="369003"/>
                  </a:lnTo>
                  <a:lnTo>
                    <a:pt x="645380" y="372684"/>
                  </a:lnTo>
                  <a:lnTo>
                    <a:pt x="645380" y="378637"/>
                  </a:lnTo>
                  <a:lnTo>
                    <a:pt x="659666" y="382208"/>
                  </a:lnTo>
                  <a:lnTo>
                    <a:pt x="659666" y="414023"/>
                  </a:lnTo>
                  <a:lnTo>
                    <a:pt x="625579" y="452655"/>
                  </a:lnTo>
                  <a:lnTo>
                    <a:pt x="641486" y="473107"/>
                  </a:lnTo>
                  <a:lnTo>
                    <a:pt x="656585" y="495754"/>
                  </a:lnTo>
                  <a:lnTo>
                    <a:pt x="681740" y="506760"/>
                  </a:lnTo>
                  <a:lnTo>
                    <a:pt x="681740" y="510034"/>
                  </a:lnTo>
                  <a:lnTo>
                    <a:pt x="696026" y="516284"/>
                  </a:lnTo>
                  <a:lnTo>
                    <a:pt x="696026" y="549473"/>
                  </a:lnTo>
                  <a:lnTo>
                    <a:pt x="697647" y="549937"/>
                  </a:lnTo>
                  <a:lnTo>
                    <a:pt x="699652" y="555952"/>
                  </a:lnTo>
                  <a:lnTo>
                    <a:pt x="711933" y="559461"/>
                  </a:lnTo>
                  <a:lnTo>
                    <a:pt x="718750" y="579913"/>
                  </a:lnTo>
                  <a:lnTo>
                    <a:pt x="664211" y="602637"/>
                  </a:lnTo>
                  <a:lnTo>
                    <a:pt x="648304" y="645814"/>
                  </a:lnTo>
                  <a:lnTo>
                    <a:pt x="582402" y="634452"/>
                  </a:lnTo>
                  <a:lnTo>
                    <a:pt x="541498" y="629907"/>
                  </a:lnTo>
                  <a:lnTo>
                    <a:pt x="498321" y="623090"/>
                  </a:lnTo>
                  <a:lnTo>
                    <a:pt x="496685" y="615563"/>
                  </a:lnTo>
                  <a:lnTo>
                    <a:pt x="484035" y="613566"/>
                  </a:lnTo>
                  <a:lnTo>
                    <a:pt x="473891" y="566903"/>
                  </a:lnTo>
                  <a:lnTo>
                    <a:pt x="464234" y="564006"/>
                  </a:lnTo>
                  <a:lnTo>
                    <a:pt x="439237" y="570823"/>
                  </a:lnTo>
                  <a:lnTo>
                    <a:pt x="400605" y="591275"/>
                  </a:lnTo>
                  <a:lnTo>
                    <a:pt x="357428" y="575368"/>
                  </a:lnTo>
                  <a:lnTo>
                    <a:pt x="349017" y="568008"/>
                  </a:lnTo>
                  <a:lnTo>
                    <a:pt x="343142" y="565844"/>
                  </a:lnTo>
                  <a:lnTo>
                    <a:pt x="315945" y="542046"/>
                  </a:lnTo>
                  <a:lnTo>
                    <a:pt x="282437" y="532191"/>
                  </a:lnTo>
                  <a:lnTo>
                    <a:pt x="279100" y="525887"/>
                  </a:lnTo>
                  <a:lnTo>
                    <a:pt x="268151" y="522667"/>
                  </a:lnTo>
                  <a:lnTo>
                    <a:pt x="247699" y="484035"/>
                  </a:lnTo>
                  <a:lnTo>
                    <a:pt x="226679" y="438493"/>
                  </a:lnTo>
                  <a:lnTo>
                    <a:pt x="211991" y="445837"/>
                  </a:lnTo>
                  <a:lnTo>
                    <a:pt x="198947" y="435692"/>
                  </a:lnTo>
                  <a:lnTo>
                    <a:pt x="197705" y="436313"/>
                  </a:lnTo>
                  <a:lnTo>
                    <a:pt x="190645" y="430823"/>
                  </a:lnTo>
                  <a:lnTo>
                    <a:pt x="175631" y="445837"/>
                  </a:lnTo>
                  <a:lnTo>
                    <a:pt x="163100" y="434559"/>
                  </a:lnTo>
                  <a:lnTo>
                    <a:pt x="161345" y="436313"/>
                  </a:lnTo>
                  <a:lnTo>
                    <a:pt x="138621" y="415861"/>
                  </a:lnTo>
                  <a:lnTo>
                    <a:pt x="138621" y="393136"/>
                  </a:lnTo>
                  <a:lnTo>
                    <a:pt x="129531" y="393136"/>
                  </a:lnTo>
                  <a:lnTo>
                    <a:pt x="134076" y="361322"/>
                  </a:lnTo>
                  <a:lnTo>
                    <a:pt x="120129" y="333429"/>
                  </a:lnTo>
                  <a:lnTo>
                    <a:pt x="82460" y="316307"/>
                  </a:lnTo>
                  <a:lnTo>
                    <a:pt x="80079" y="312194"/>
                  </a:lnTo>
                  <a:lnTo>
                    <a:pt x="68174" y="306783"/>
                  </a:lnTo>
                  <a:lnTo>
                    <a:pt x="43177" y="263606"/>
                  </a:lnTo>
                  <a:lnTo>
                    <a:pt x="52267" y="227247"/>
                  </a:lnTo>
                  <a:lnTo>
                    <a:pt x="68174" y="211339"/>
                  </a:lnTo>
                  <a:lnTo>
                    <a:pt x="68174" y="189048"/>
                  </a:lnTo>
                  <a:lnTo>
                    <a:pt x="57463" y="182231"/>
                  </a:lnTo>
                  <a:lnTo>
                    <a:pt x="57203" y="181633"/>
                  </a:lnTo>
                  <a:lnTo>
                    <a:pt x="43177" y="172707"/>
                  </a:lnTo>
                  <a:lnTo>
                    <a:pt x="20452" y="120441"/>
                  </a:lnTo>
                  <a:lnTo>
                    <a:pt x="0" y="81809"/>
                  </a:lnTo>
                  <a:lnTo>
                    <a:pt x="4545" y="65902"/>
                  </a:lnTo>
                  <a:lnTo>
                    <a:pt x="0" y="11362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800"/>
            </a:p>
          </p:txBody>
        </p:sp>
        <p:sp>
          <p:nvSpPr>
            <p:cNvPr id="260" name="Freeform 22"/>
            <p:cNvSpPr>
              <a:spLocks noEditPoints="1"/>
            </p:cNvSpPr>
            <p:nvPr/>
          </p:nvSpPr>
          <p:spPr bwMode="auto">
            <a:xfrm>
              <a:off x="5632029" y="2654715"/>
              <a:ext cx="153392" cy="129530"/>
            </a:xfrm>
            <a:custGeom>
              <a:avLst/>
              <a:gdLst>
                <a:gd name="T0" fmla="*/ 3 w 90"/>
                <a:gd name="T1" fmla="*/ 45 h 76"/>
                <a:gd name="T2" fmla="*/ 3 w 90"/>
                <a:gd name="T3" fmla="*/ 45 h 76"/>
                <a:gd name="T4" fmla="*/ 7 w 90"/>
                <a:gd name="T5" fmla="*/ 50 h 76"/>
                <a:gd name="T6" fmla="*/ 17 w 90"/>
                <a:gd name="T7" fmla="*/ 50 h 76"/>
                <a:gd name="T8" fmla="*/ 14 w 90"/>
                <a:gd name="T9" fmla="*/ 55 h 76"/>
                <a:gd name="T10" fmla="*/ 21 w 90"/>
                <a:gd name="T11" fmla="*/ 67 h 76"/>
                <a:gd name="T12" fmla="*/ 10 w 90"/>
                <a:gd name="T13" fmla="*/ 64 h 76"/>
                <a:gd name="T14" fmla="*/ 3 w 90"/>
                <a:gd name="T15" fmla="*/ 53 h 76"/>
                <a:gd name="T16" fmla="*/ 0 w 90"/>
                <a:gd name="T17" fmla="*/ 45 h 76"/>
                <a:gd name="T18" fmla="*/ 3 w 90"/>
                <a:gd name="T19" fmla="*/ 45 h 76"/>
                <a:gd name="T20" fmla="*/ 43 w 90"/>
                <a:gd name="T21" fmla="*/ 12 h 76"/>
                <a:gd name="T22" fmla="*/ 43 w 90"/>
                <a:gd name="T23" fmla="*/ 12 h 76"/>
                <a:gd name="T24" fmla="*/ 50 w 90"/>
                <a:gd name="T25" fmla="*/ 15 h 76"/>
                <a:gd name="T26" fmla="*/ 52 w 90"/>
                <a:gd name="T27" fmla="*/ 10 h 76"/>
                <a:gd name="T28" fmla="*/ 62 w 90"/>
                <a:gd name="T29" fmla="*/ 0 h 76"/>
                <a:gd name="T30" fmla="*/ 69 w 90"/>
                <a:gd name="T31" fmla="*/ 12 h 76"/>
                <a:gd name="T32" fmla="*/ 78 w 90"/>
                <a:gd name="T33" fmla="*/ 29 h 76"/>
                <a:gd name="T34" fmla="*/ 85 w 90"/>
                <a:gd name="T35" fmla="*/ 29 h 76"/>
                <a:gd name="T36" fmla="*/ 90 w 90"/>
                <a:gd name="T37" fmla="*/ 34 h 76"/>
                <a:gd name="T38" fmla="*/ 78 w 90"/>
                <a:gd name="T39" fmla="*/ 36 h 76"/>
                <a:gd name="T40" fmla="*/ 74 w 90"/>
                <a:gd name="T41" fmla="*/ 53 h 76"/>
                <a:gd name="T42" fmla="*/ 71 w 90"/>
                <a:gd name="T43" fmla="*/ 60 h 76"/>
                <a:gd name="T44" fmla="*/ 66 w 90"/>
                <a:gd name="T45" fmla="*/ 64 h 76"/>
                <a:gd name="T46" fmla="*/ 66 w 90"/>
                <a:gd name="T47" fmla="*/ 74 h 76"/>
                <a:gd name="T48" fmla="*/ 62 w 90"/>
                <a:gd name="T49" fmla="*/ 76 h 76"/>
                <a:gd name="T50" fmla="*/ 52 w 90"/>
                <a:gd name="T51" fmla="*/ 64 h 76"/>
                <a:gd name="T52" fmla="*/ 57 w 90"/>
                <a:gd name="T53" fmla="*/ 55 h 76"/>
                <a:gd name="T54" fmla="*/ 52 w 90"/>
                <a:gd name="T55" fmla="*/ 48 h 76"/>
                <a:gd name="T56" fmla="*/ 48 w 90"/>
                <a:gd name="T57" fmla="*/ 50 h 76"/>
                <a:gd name="T58" fmla="*/ 29 w 90"/>
                <a:gd name="T59" fmla="*/ 64 h 76"/>
                <a:gd name="T60" fmla="*/ 29 w 90"/>
                <a:gd name="T61" fmla="*/ 50 h 76"/>
                <a:gd name="T62" fmla="*/ 19 w 90"/>
                <a:gd name="T63" fmla="*/ 48 h 76"/>
                <a:gd name="T64" fmla="*/ 14 w 90"/>
                <a:gd name="T65" fmla="*/ 41 h 76"/>
                <a:gd name="T66" fmla="*/ 19 w 90"/>
                <a:gd name="T67" fmla="*/ 36 h 76"/>
                <a:gd name="T68" fmla="*/ 10 w 90"/>
                <a:gd name="T69" fmla="*/ 29 h 76"/>
                <a:gd name="T70" fmla="*/ 12 w 90"/>
                <a:gd name="T71" fmla="*/ 22 h 76"/>
                <a:gd name="T72" fmla="*/ 5 w 90"/>
                <a:gd name="T73" fmla="*/ 19 h 76"/>
                <a:gd name="T74" fmla="*/ 3 w 90"/>
                <a:gd name="T75" fmla="*/ 12 h 76"/>
                <a:gd name="T76" fmla="*/ 7 w 90"/>
                <a:gd name="T77" fmla="*/ 10 h 76"/>
                <a:gd name="T78" fmla="*/ 19 w 90"/>
                <a:gd name="T79" fmla="*/ 15 h 76"/>
                <a:gd name="T80" fmla="*/ 29 w 90"/>
                <a:gd name="T81" fmla="*/ 17 h 76"/>
                <a:gd name="T82" fmla="*/ 31 w 90"/>
                <a:gd name="T83" fmla="*/ 15 h 76"/>
                <a:gd name="T84" fmla="*/ 21 w 90"/>
                <a:gd name="T85" fmla="*/ 3 h 76"/>
                <a:gd name="T86" fmla="*/ 26 w 90"/>
                <a:gd name="T87" fmla="*/ 0 h 76"/>
                <a:gd name="T88" fmla="*/ 31 w 90"/>
                <a:gd name="T89" fmla="*/ 0 h 76"/>
                <a:gd name="T90" fmla="*/ 43 w 90"/>
                <a:gd name="T91" fmla="*/ 12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90" h="76">
                  <a:moveTo>
                    <a:pt x="3" y="45"/>
                  </a:moveTo>
                  <a:lnTo>
                    <a:pt x="3" y="45"/>
                  </a:lnTo>
                  <a:lnTo>
                    <a:pt x="7" y="50"/>
                  </a:lnTo>
                  <a:lnTo>
                    <a:pt x="17" y="50"/>
                  </a:lnTo>
                  <a:lnTo>
                    <a:pt x="14" y="55"/>
                  </a:lnTo>
                  <a:lnTo>
                    <a:pt x="21" y="67"/>
                  </a:lnTo>
                  <a:lnTo>
                    <a:pt x="10" y="64"/>
                  </a:lnTo>
                  <a:lnTo>
                    <a:pt x="3" y="53"/>
                  </a:lnTo>
                  <a:lnTo>
                    <a:pt x="0" y="45"/>
                  </a:lnTo>
                  <a:lnTo>
                    <a:pt x="3" y="45"/>
                  </a:lnTo>
                  <a:close/>
                  <a:moveTo>
                    <a:pt x="43" y="12"/>
                  </a:moveTo>
                  <a:lnTo>
                    <a:pt x="43" y="12"/>
                  </a:lnTo>
                  <a:lnTo>
                    <a:pt x="50" y="15"/>
                  </a:lnTo>
                  <a:lnTo>
                    <a:pt x="52" y="10"/>
                  </a:lnTo>
                  <a:lnTo>
                    <a:pt x="62" y="0"/>
                  </a:lnTo>
                  <a:lnTo>
                    <a:pt x="69" y="12"/>
                  </a:lnTo>
                  <a:lnTo>
                    <a:pt x="78" y="29"/>
                  </a:lnTo>
                  <a:lnTo>
                    <a:pt x="85" y="29"/>
                  </a:lnTo>
                  <a:lnTo>
                    <a:pt x="90" y="34"/>
                  </a:lnTo>
                  <a:lnTo>
                    <a:pt x="78" y="36"/>
                  </a:lnTo>
                  <a:lnTo>
                    <a:pt x="74" y="53"/>
                  </a:lnTo>
                  <a:lnTo>
                    <a:pt x="71" y="60"/>
                  </a:lnTo>
                  <a:lnTo>
                    <a:pt x="66" y="64"/>
                  </a:lnTo>
                  <a:lnTo>
                    <a:pt x="66" y="74"/>
                  </a:lnTo>
                  <a:lnTo>
                    <a:pt x="62" y="76"/>
                  </a:lnTo>
                  <a:lnTo>
                    <a:pt x="52" y="64"/>
                  </a:lnTo>
                  <a:lnTo>
                    <a:pt x="57" y="55"/>
                  </a:lnTo>
                  <a:lnTo>
                    <a:pt x="52" y="48"/>
                  </a:lnTo>
                  <a:lnTo>
                    <a:pt x="48" y="50"/>
                  </a:lnTo>
                  <a:lnTo>
                    <a:pt x="29" y="64"/>
                  </a:lnTo>
                  <a:lnTo>
                    <a:pt x="29" y="50"/>
                  </a:lnTo>
                  <a:lnTo>
                    <a:pt x="19" y="48"/>
                  </a:lnTo>
                  <a:lnTo>
                    <a:pt x="14" y="41"/>
                  </a:lnTo>
                  <a:lnTo>
                    <a:pt x="19" y="36"/>
                  </a:lnTo>
                  <a:lnTo>
                    <a:pt x="10" y="29"/>
                  </a:lnTo>
                  <a:lnTo>
                    <a:pt x="12" y="22"/>
                  </a:lnTo>
                  <a:lnTo>
                    <a:pt x="5" y="19"/>
                  </a:lnTo>
                  <a:lnTo>
                    <a:pt x="3" y="12"/>
                  </a:lnTo>
                  <a:lnTo>
                    <a:pt x="7" y="10"/>
                  </a:lnTo>
                  <a:lnTo>
                    <a:pt x="19" y="15"/>
                  </a:lnTo>
                  <a:lnTo>
                    <a:pt x="29" y="17"/>
                  </a:lnTo>
                  <a:lnTo>
                    <a:pt x="31" y="15"/>
                  </a:lnTo>
                  <a:lnTo>
                    <a:pt x="21" y="3"/>
                  </a:lnTo>
                  <a:lnTo>
                    <a:pt x="26" y="0"/>
                  </a:lnTo>
                  <a:lnTo>
                    <a:pt x="31" y="0"/>
                  </a:lnTo>
                  <a:lnTo>
                    <a:pt x="43" y="12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800"/>
            </a:p>
          </p:txBody>
        </p:sp>
        <p:sp>
          <p:nvSpPr>
            <p:cNvPr id="261" name="Freeform 260"/>
            <p:cNvSpPr>
              <a:spLocks/>
            </p:cNvSpPr>
            <p:nvPr/>
          </p:nvSpPr>
          <p:spPr bwMode="auto">
            <a:xfrm>
              <a:off x="5596075" y="2673381"/>
              <a:ext cx="90737" cy="93983"/>
            </a:xfrm>
            <a:custGeom>
              <a:avLst/>
              <a:gdLst>
                <a:gd name="connsiteX0" fmla="*/ 84498 w 120983"/>
                <a:gd name="connsiteY0" fmla="*/ 86354 h 125311"/>
                <a:gd name="connsiteX1" fmla="*/ 86354 w 120983"/>
                <a:gd name="connsiteY1" fmla="*/ 88952 h 125311"/>
                <a:gd name="connsiteX2" fmla="*/ 91533 w 120983"/>
                <a:gd name="connsiteY2" fmla="*/ 89988 h 125311"/>
                <a:gd name="connsiteX3" fmla="*/ 93714 w 120983"/>
                <a:gd name="connsiteY3" fmla="*/ 86354 h 125311"/>
                <a:gd name="connsiteX4" fmla="*/ 61899 w 120983"/>
                <a:gd name="connsiteY4" fmla="*/ 0 h 125311"/>
                <a:gd name="connsiteX5" fmla="*/ 70989 w 120983"/>
                <a:gd name="connsiteY5" fmla="*/ 15907 h 125311"/>
                <a:gd name="connsiteX6" fmla="*/ 82351 w 120983"/>
                <a:gd name="connsiteY6" fmla="*/ 22725 h 125311"/>
                <a:gd name="connsiteX7" fmla="*/ 77807 w 120983"/>
                <a:gd name="connsiteY7" fmla="*/ 38632 h 125311"/>
                <a:gd name="connsiteX8" fmla="*/ 98259 w 120983"/>
                <a:gd name="connsiteY8" fmla="*/ 49994 h 125311"/>
                <a:gd name="connsiteX9" fmla="*/ 86896 w 120983"/>
                <a:gd name="connsiteY9" fmla="*/ 65902 h 125311"/>
                <a:gd name="connsiteX10" fmla="*/ 98259 w 120983"/>
                <a:gd name="connsiteY10" fmla="*/ 81809 h 125311"/>
                <a:gd name="connsiteX11" fmla="*/ 120983 w 120983"/>
                <a:gd name="connsiteY11" fmla="*/ 86354 h 125311"/>
                <a:gd name="connsiteX12" fmla="*/ 120983 w 120983"/>
                <a:gd name="connsiteY12" fmla="*/ 118168 h 125311"/>
                <a:gd name="connsiteX13" fmla="*/ 109078 w 120983"/>
                <a:gd name="connsiteY13" fmla="*/ 118168 h 125311"/>
                <a:gd name="connsiteX14" fmla="*/ 109078 w 120983"/>
                <a:gd name="connsiteY14" fmla="*/ 125311 h 125311"/>
                <a:gd name="connsiteX15" fmla="*/ 90899 w 120983"/>
                <a:gd name="connsiteY15" fmla="*/ 125311 h 125311"/>
                <a:gd name="connsiteX16" fmla="*/ 74991 w 120983"/>
                <a:gd name="connsiteY16" fmla="*/ 104859 h 125311"/>
                <a:gd name="connsiteX17" fmla="*/ 81809 w 120983"/>
                <a:gd name="connsiteY17" fmla="*/ 93497 h 125311"/>
                <a:gd name="connsiteX18" fmla="*/ 65902 w 120983"/>
                <a:gd name="connsiteY18" fmla="*/ 93497 h 125311"/>
                <a:gd name="connsiteX19" fmla="*/ 54539 w 120983"/>
                <a:gd name="connsiteY19" fmla="*/ 82134 h 125311"/>
                <a:gd name="connsiteX20" fmla="*/ 43177 w 120983"/>
                <a:gd name="connsiteY20" fmla="*/ 82134 h 125311"/>
                <a:gd name="connsiteX21" fmla="*/ 31815 w 120983"/>
                <a:gd name="connsiteY21" fmla="*/ 66227 h 125311"/>
                <a:gd name="connsiteX22" fmla="*/ 0 w 120983"/>
                <a:gd name="connsiteY22" fmla="*/ 57137 h 125311"/>
                <a:gd name="connsiteX23" fmla="*/ 6818 w 120983"/>
                <a:gd name="connsiteY23" fmla="*/ 34413 h 125311"/>
                <a:gd name="connsiteX24" fmla="*/ 0 w 120983"/>
                <a:gd name="connsiteY24" fmla="*/ 18505 h 125311"/>
                <a:gd name="connsiteX25" fmla="*/ 13638 w 120983"/>
                <a:gd name="connsiteY25" fmla="*/ 15406 h 125311"/>
                <a:gd name="connsiteX26" fmla="*/ 11905 w 120983"/>
                <a:gd name="connsiteY26" fmla="*/ 11362 h 125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20983" h="125311">
                  <a:moveTo>
                    <a:pt x="84498" y="86354"/>
                  </a:moveTo>
                  <a:lnTo>
                    <a:pt x="86354" y="88952"/>
                  </a:lnTo>
                  <a:lnTo>
                    <a:pt x="91533" y="89988"/>
                  </a:lnTo>
                  <a:lnTo>
                    <a:pt x="93714" y="86354"/>
                  </a:lnTo>
                  <a:close/>
                  <a:moveTo>
                    <a:pt x="61899" y="0"/>
                  </a:moveTo>
                  <a:lnTo>
                    <a:pt x="70989" y="15907"/>
                  </a:lnTo>
                  <a:lnTo>
                    <a:pt x="82351" y="22725"/>
                  </a:lnTo>
                  <a:lnTo>
                    <a:pt x="77807" y="38632"/>
                  </a:lnTo>
                  <a:lnTo>
                    <a:pt x="98259" y="49994"/>
                  </a:lnTo>
                  <a:lnTo>
                    <a:pt x="86896" y="65902"/>
                  </a:lnTo>
                  <a:lnTo>
                    <a:pt x="98259" y="81809"/>
                  </a:lnTo>
                  <a:lnTo>
                    <a:pt x="120983" y="86354"/>
                  </a:lnTo>
                  <a:lnTo>
                    <a:pt x="120983" y="118168"/>
                  </a:lnTo>
                  <a:lnTo>
                    <a:pt x="109078" y="118168"/>
                  </a:lnTo>
                  <a:lnTo>
                    <a:pt x="109078" y="125311"/>
                  </a:lnTo>
                  <a:lnTo>
                    <a:pt x="90899" y="125311"/>
                  </a:lnTo>
                  <a:lnTo>
                    <a:pt x="74991" y="104859"/>
                  </a:lnTo>
                  <a:lnTo>
                    <a:pt x="81809" y="93497"/>
                  </a:lnTo>
                  <a:lnTo>
                    <a:pt x="65902" y="93497"/>
                  </a:lnTo>
                  <a:lnTo>
                    <a:pt x="54539" y="82134"/>
                  </a:lnTo>
                  <a:lnTo>
                    <a:pt x="43177" y="82134"/>
                  </a:lnTo>
                  <a:lnTo>
                    <a:pt x="31815" y="66227"/>
                  </a:lnTo>
                  <a:lnTo>
                    <a:pt x="0" y="57137"/>
                  </a:lnTo>
                  <a:lnTo>
                    <a:pt x="6818" y="34413"/>
                  </a:lnTo>
                  <a:lnTo>
                    <a:pt x="0" y="18505"/>
                  </a:lnTo>
                  <a:lnTo>
                    <a:pt x="13638" y="15406"/>
                  </a:lnTo>
                  <a:lnTo>
                    <a:pt x="11905" y="11362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800"/>
            </a:p>
          </p:txBody>
        </p:sp>
        <p:sp>
          <p:nvSpPr>
            <p:cNvPr id="262" name="Freeform 261"/>
            <p:cNvSpPr>
              <a:spLocks/>
            </p:cNvSpPr>
            <p:nvPr/>
          </p:nvSpPr>
          <p:spPr bwMode="auto">
            <a:xfrm>
              <a:off x="5500875" y="2588083"/>
              <a:ext cx="186370" cy="100369"/>
            </a:xfrm>
            <a:custGeom>
              <a:avLst/>
              <a:gdLst>
                <a:gd name="connsiteX0" fmla="*/ 6818 w 248493"/>
                <a:gd name="connsiteY0" fmla="*/ 0 h 133825"/>
                <a:gd name="connsiteX1" fmla="*/ 38632 w 248493"/>
                <a:gd name="connsiteY1" fmla="*/ 9090 h 133825"/>
                <a:gd name="connsiteX2" fmla="*/ 90899 w 248493"/>
                <a:gd name="connsiteY2" fmla="*/ 15907 h 133825"/>
                <a:gd name="connsiteX3" fmla="*/ 140893 w 248493"/>
                <a:gd name="connsiteY3" fmla="*/ 43177 h 133825"/>
                <a:gd name="connsiteX4" fmla="*/ 145438 w 248493"/>
                <a:gd name="connsiteY4" fmla="*/ 52267 h 133825"/>
                <a:gd name="connsiteX5" fmla="*/ 165890 w 248493"/>
                <a:gd name="connsiteY5" fmla="*/ 43177 h 133825"/>
                <a:gd name="connsiteX6" fmla="*/ 204522 w 248493"/>
                <a:gd name="connsiteY6" fmla="*/ 52267 h 133825"/>
                <a:gd name="connsiteX7" fmla="*/ 215885 w 248493"/>
                <a:gd name="connsiteY7" fmla="*/ 74991 h 133825"/>
                <a:gd name="connsiteX8" fmla="*/ 236337 w 248493"/>
                <a:gd name="connsiteY8" fmla="*/ 84081 h 133825"/>
                <a:gd name="connsiteX9" fmla="*/ 226036 w 248493"/>
                <a:gd name="connsiteY9" fmla="*/ 90262 h 133825"/>
                <a:gd name="connsiteX10" fmla="*/ 237131 w 248493"/>
                <a:gd name="connsiteY10" fmla="*/ 95193 h 133825"/>
                <a:gd name="connsiteX11" fmla="*/ 231413 w 248493"/>
                <a:gd name="connsiteY11" fmla="*/ 98624 h 133825"/>
                <a:gd name="connsiteX12" fmla="*/ 247699 w 248493"/>
                <a:gd name="connsiteY12" fmla="*/ 118168 h 133825"/>
                <a:gd name="connsiteX13" fmla="*/ 243154 w 248493"/>
                <a:gd name="connsiteY13" fmla="*/ 122713 h 133825"/>
                <a:gd name="connsiteX14" fmla="*/ 242994 w 248493"/>
                <a:gd name="connsiteY14" fmla="*/ 122681 h 133825"/>
                <a:gd name="connsiteX15" fmla="*/ 248493 w 248493"/>
                <a:gd name="connsiteY15" fmla="*/ 129280 h 133825"/>
                <a:gd name="connsiteX16" fmla="*/ 243948 w 248493"/>
                <a:gd name="connsiteY16" fmla="*/ 133825 h 133825"/>
                <a:gd name="connsiteX17" fmla="*/ 221224 w 248493"/>
                <a:gd name="connsiteY17" fmla="*/ 129280 h 133825"/>
                <a:gd name="connsiteX18" fmla="*/ 193954 w 248493"/>
                <a:gd name="connsiteY18" fmla="*/ 117918 h 133825"/>
                <a:gd name="connsiteX19" fmla="*/ 184864 w 248493"/>
                <a:gd name="connsiteY19" fmla="*/ 129280 h 133825"/>
                <a:gd name="connsiteX20" fmla="*/ 134870 w 248493"/>
                <a:gd name="connsiteY20" fmla="*/ 133825 h 133825"/>
                <a:gd name="connsiteX21" fmla="*/ 98510 w 248493"/>
                <a:gd name="connsiteY21" fmla="*/ 113373 h 133825"/>
                <a:gd name="connsiteX22" fmla="*/ 59878 w 248493"/>
                <a:gd name="connsiteY22" fmla="*/ 113373 h 133825"/>
                <a:gd name="connsiteX23" fmla="*/ 63212 w 248493"/>
                <a:gd name="connsiteY23" fmla="*/ 102261 h 133825"/>
                <a:gd name="connsiteX24" fmla="*/ 59084 w 248493"/>
                <a:gd name="connsiteY24" fmla="*/ 102261 h 133825"/>
                <a:gd name="connsiteX25" fmla="*/ 64452 w 248493"/>
                <a:gd name="connsiteY25" fmla="*/ 84367 h 133825"/>
                <a:gd name="connsiteX26" fmla="*/ 55333 w 248493"/>
                <a:gd name="connsiteY26" fmla="*/ 58834 h 133825"/>
                <a:gd name="connsiteX27" fmla="*/ 39426 w 248493"/>
                <a:gd name="connsiteY27" fmla="*/ 36109 h 133825"/>
                <a:gd name="connsiteX28" fmla="*/ 16702 w 248493"/>
                <a:gd name="connsiteY28" fmla="*/ 31564 h 133825"/>
                <a:gd name="connsiteX29" fmla="*/ 794 w 248493"/>
                <a:gd name="connsiteY29" fmla="*/ 20202 h 133825"/>
                <a:gd name="connsiteX30" fmla="*/ 5944 w 248493"/>
                <a:gd name="connsiteY30" fmla="*/ 13336 h 133825"/>
                <a:gd name="connsiteX31" fmla="*/ 0 w 248493"/>
                <a:gd name="connsiteY31" fmla="*/ 9090 h 13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48493" h="133825">
                  <a:moveTo>
                    <a:pt x="6818" y="0"/>
                  </a:moveTo>
                  <a:lnTo>
                    <a:pt x="38632" y="9090"/>
                  </a:lnTo>
                  <a:lnTo>
                    <a:pt x="90899" y="15907"/>
                  </a:lnTo>
                  <a:lnTo>
                    <a:pt x="140893" y="43177"/>
                  </a:lnTo>
                  <a:lnTo>
                    <a:pt x="145438" y="52267"/>
                  </a:lnTo>
                  <a:lnTo>
                    <a:pt x="165890" y="43177"/>
                  </a:lnTo>
                  <a:lnTo>
                    <a:pt x="204522" y="52267"/>
                  </a:lnTo>
                  <a:lnTo>
                    <a:pt x="215885" y="74991"/>
                  </a:lnTo>
                  <a:lnTo>
                    <a:pt x="236337" y="84081"/>
                  </a:lnTo>
                  <a:lnTo>
                    <a:pt x="226036" y="90262"/>
                  </a:lnTo>
                  <a:lnTo>
                    <a:pt x="237131" y="95193"/>
                  </a:lnTo>
                  <a:lnTo>
                    <a:pt x="231413" y="98624"/>
                  </a:lnTo>
                  <a:lnTo>
                    <a:pt x="247699" y="118168"/>
                  </a:lnTo>
                  <a:lnTo>
                    <a:pt x="243154" y="122713"/>
                  </a:lnTo>
                  <a:lnTo>
                    <a:pt x="242994" y="122681"/>
                  </a:lnTo>
                  <a:lnTo>
                    <a:pt x="248493" y="129280"/>
                  </a:lnTo>
                  <a:lnTo>
                    <a:pt x="243948" y="133825"/>
                  </a:lnTo>
                  <a:lnTo>
                    <a:pt x="221224" y="129280"/>
                  </a:lnTo>
                  <a:lnTo>
                    <a:pt x="193954" y="117918"/>
                  </a:lnTo>
                  <a:lnTo>
                    <a:pt x="184864" y="129280"/>
                  </a:lnTo>
                  <a:lnTo>
                    <a:pt x="134870" y="133825"/>
                  </a:lnTo>
                  <a:lnTo>
                    <a:pt x="98510" y="113373"/>
                  </a:lnTo>
                  <a:lnTo>
                    <a:pt x="59878" y="113373"/>
                  </a:lnTo>
                  <a:lnTo>
                    <a:pt x="63212" y="102261"/>
                  </a:lnTo>
                  <a:lnTo>
                    <a:pt x="59084" y="102261"/>
                  </a:lnTo>
                  <a:lnTo>
                    <a:pt x="64452" y="84367"/>
                  </a:lnTo>
                  <a:lnTo>
                    <a:pt x="55333" y="58834"/>
                  </a:lnTo>
                  <a:lnTo>
                    <a:pt x="39426" y="36109"/>
                  </a:lnTo>
                  <a:lnTo>
                    <a:pt x="16702" y="31564"/>
                  </a:lnTo>
                  <a:lnTo>
                    <a:pt x="794" y="20202"/>
                  </a:lnTo>
                  <a:lnTo>
                    <a:pt x="5944" y="13336"/>
                  </a:lnTo>
                  <a:lnTo>
                    <a:pt x="0" y="9090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800"/>
            </a:p>
          </p:txBody>
        </p:sp>
        <p:sp>
          <p:nvSpPr>
            <p:cNvPr id="263" name="Freeform 262"/>
            <p:cNvSpPr>
              <a:spLocks/>
            </p:cNvSpPr>
            <p:nvPr/>
          </p:nvSpPr>
          <p:spPr bwMode="auto">
            <a:xfrm>
              <a:off x="5846777" y="2620465"/>
              <a:ext cx="386888" cy="269695"/>
            </a:xfrm>
            <a:custGeom>
              <a:avLst/>
              <a:gdLst>
                <a:gd name="connsiteX0" fmla="*/ 40905 w 515850"/>
                <a:gd name="connsiteY0" fmla="*/ 31815 h 359593"/>
                <a:gd name="connsiteX1" fmla="*/ 15908 w 515850"/>
                <a:gd name="connsiteY1" fmla="*/ 40905 h 359593"/>
                <a:gd name="connsiteX2" fmla="*/ 15204 w 515850"/>
                <a:gd name="connsiteY2" fmla="*/ 44423 h 359593"/>
                <a:gd name="connsiteX3" fmla="*/ 15908 w 515850"/>
                <a:gd name="connsiteY3" fmla="*/ 43720 h 359593"/>
                <a:gd name="connsiteX4" fmla="*/ 42414 w 515850"/>
                <a:gd name="connsiteY4" fmla="*/ 35436 h 359593"/>
                <a:gd name="connsiteX5" fmla="*/ 224974 w 515850"/>
                <a:gd name="connsiteY5" fmla="*/ 0 h 359593"/>
                <a:gd name="connsiteX6" fmla="*/ 272696 w 515850"/>
                <a:gd name="connsiteY6" fmla="*/ 24997 h 359593"/>
                <a:gd name="connsiteX7" fmla="*/ 279514 w 515850"/>
                <a:gd name="connsiteY7" fmla="*/ 63629 h 359593"/>
                <a:gd name="connsiteX8" fmla="*/ 288604 w 515850"/>
                <a:gd name="connsiteY8" fmla="*/ 74992 h 359593"/>
                <a:gd name="connsiteX9" fmla="*/ 331780 w 515850"/>
                <a:gd name="connsiteY9" fmla="*/ 68174 h 359593"/>
                <a:gd name="connsiteX10" fmla="*/ 343143 w 515850"/>
                <a:gd name="connsiteY10" fmla="*/ 79537 h 359593"/>
                <a:gd name="connsiteX11" fmla="*/ 363595 w 515850"/>
                <a:gd name="connsiteY11" fmla="*/ 127258 h 359593"/>
                <a:gd name="connsiteX12" fmla="*/ 402227 w 515850"/>
                <a:gd name="connsiteY12" fmla="*/ 161346 h 359593"/>
                <a:gd name="connsiteX13" fmla="*/ 429496 w 515850"/>
                <a:gd name="connsiteY13" fmla="*/ 181798 h 359593"/>
                <a:gd name="connsiteX14" fmla="*/ 465856 w 515850"/>
                <a:gd name="connsiteY14" fmla="*/ 209067 h 359593"/>
                <a:gd name="connsiteX15" fmla="*/ 515850 w 515850"/>
                <a:gd name="connsiteY15" fmla="*/ 224975 h 359593"/>
                <a:gd name="connsiteX16" fmla="*/ 515850 w 515850"/>
                <a:gd name="connsiteY16" fmla="*/ 236880 h 359593"/>
                <a:gd name="connsiteX17" fmla="*/ 515850 w 515850"/>
                <a:gd name="connsiteY17" fmla="*/ 252244 h 359593"/>
                <a:gd name="connsiteX18" fmla="*/ 515850 w 515850"/>
                <a:gd name="connsiteY18" fmla="*/ 264149 h 359593"/>
                <a:gd name="connsiteX19" fmla="*/ 504488 w 515850"/>
                <a:gd name="connsiteY19" fmla="*/ 264149 h 359593"/>
                <a:gd name="connsiteX20" fmla="*/ 488581 w 515850"/>
                <a:gd name="connsiteY20" fmla="*/ 252787 h 359593"/>
                <a:gd name="connsiteX21" fmla="*/ 481763 w 515850"/>
                <a:gd name="connsiteY21" fmla="*/ 268694 h 359593"/>
                <a:gd name="connsiteX22" fmla="*/ 449949 w 515850"/>
                <a:gd name="connsiteY22" fmla="*/ 275512 h 359593"/>
                <a:gd name="connsiteX23" fmla="*/ 440859 w 515850"/>
                <a:gd name="connsiteY23" fmla="*/ 311871 h 359593"/>
                <a:gd name="connsiteX24" fmla="*/ 422679 w 515850"/>
                <a:gd name="connsiteY24" fmla="*/ 327779 h 359593"/>
                <a:gd name="connsiteX25" fmla="*/ 390865 w 515850"/>
                <a:gd name="connsiteY25" fmla="*/ 334596 h 359593"/>
                <a:gd name="connsiteX26" fmla="*/ 386320 w 515850"/>
                <a:gd name="connsiteY26" fmla="*/ 355048 h 359593"/>
                <a:gd name="connsiteX27" fmla="*/ 354505 w 515850"/>
                <a:gd name="connsiteY27" fmla="*/ 359593 h 359593"/>
                <a:gd name="connsiteX28" fmla="*/ 315873 w 515850"/>
                <a:gd name="connsiteY28" fmla="*/ 343686 h 359593"/>
                <a:gd name="connsiteX29" fmla="*/ 315873 w 515850"/>
                <a:gd name="connsiteY29" fmla="*/ 331781 h 359593"/>
                <a:gd name="connsiteX30" fmla="*/ 315873 w 515850"/>
                <a:gd name="connsiteY30" fmla="*/ 307326 h 359593"/>
                <a:gd name="connsiteX31" fmla="*/ 288604 w 515850"/>
                <a:gd name="connsiteY31" fmla="*/ 300509 h 359593"/>
                <a:gd name="connsiteX32" fmla="*/ 245427 w 515850"/>
                <a:gd name="connsiteY32" fmla="*/ 264149 h 359593"/>
                <a:gd name="connsiteX33" fmla="*/ 213612 w 515850"/>
                <a:gd name="connsiteY33" fmla="*/ 257332 h 359593"/>
                <a:gd name="connsiteX34" fmla="*/ 177253 w 515850"/>
                <a:gd name="connsiteY34" fmla="*/ 236880 h 359593"/>
                <a:gd name="connsiteX35" fmla="*/ 149983 w 515850"/>
                <a:gd name="connsiteY35" fmla="*/ 232335 h 359593"/>
                <a:gd name="connsiteX36" fmla="*/ 134076 w 515850"/>
                <a:gd name="connsiteY36" fmla="*/ 236880 h 359593"/>
                <a:gd name="connsiteX37" fmla="*/ 111351 w 515850"/>
                <a:gd name="connsiteY37" fmla="*/ 236880 h 359593"/>
                <a:gd name="connsiteX38" fmla="*/ 84082 w 515850"/>
                <a:gd name="connsiteY38" fmla="*/ 264149 h 359593"/>
                <a:gd name="connsiteX39" fmla="*/ 52267 w 515850"/>
                <a:gd name="connsiteY39" fmla="*/ 275512 h 359593"/>
                <a:gd name="connsiteX40" fmla="*/ 40905 w 515850"/>
                <a:gd name="connsiteY40" fmla="*/ 241425 h 359593"/>
                <a:gd name="connsiteX41" fmla="*/ 42095 w 515850"/>
                <a:gd name="connsiteY41" fmla="*/ 233091 h 359593"/>
                <a:gd name="connsiteX42" fmla="*/ 40905 w 515850"/>
                <a:gd name="connsiteY42" fmla="*/ 229520 h 359593"/>
                <a:gd name="connsiteX43" fmla="*/ 46152 w 515850"/>
                <a:gd name="connsiteY43" fmla="*/ 192787 h 359593"/>
                <a:gd name="connsiteX44" fmla="*/ 20452 w 515850"/>
                <a:gd name="connsiteY44" fmla="*/ 177795 h 359593"/>
                <a:gd name="connsiteX45" fmla="*/ 23971 w 515850"/>
                <a:gd name="connsiteY45" fmla="*/ 167943 h 359593"/>
                <a:gd name="connsiteX46" fmla="*/ 20452 w 515850"/>
                <a:gd name="connsiteY46" fmla="*/ 165890 h 359593"/>
                <a:gd name="connsiteX47" fmla="*/ 27911 w 515850"/>
                <a:gd name="connsiteY47" fmla="*/ 145005 h 359593"/>
                <a:gd name="connsiteX48" fmla="*/ 4545 w 515850"/>
                <a:gd name="connsiteY48" fmla="*/ 139163 h 359593"/>
                <a:gd name="connsiteX49" fmla="*/ 7996 w 515850"/>
                <a:gd name="connsiteY49" fmla="*/ 128121 h 359593"/>
                <a:gd name="connsiteX50" fmla="*/ 4545 w 515850"/>
                <a:gd name="connsiteY50" fmla="*/ 127258 h 359593"/>
                <a:gd name="connsiteX51" fmla="*/ 15908 w 515850"/>
                <a:gd name="connsiteY51" fmla="*/ 90899 h 359593"/>
                <a:gd name="connsiteX52" fmla="*/ 47722 w 515850"/>
                <a:gd name="connsiteY52" fmla="*/ 102261 h 359593"/>
                <a:gd name="connsiteX53" fmla="*/ 71537 w 515850"/>
                <a:gd name="connsiteY53" fmla="*/ 88653 h 359593"/>
                <a:gd name="connsiteX54" fmla="*/ 52267 w 515850"/>
                <a:gd name="connsiteY54" fmla="*/ 70989 h 359593"/>
                <a:gd name="connsiteX55" fmla="*/ 40905 w 515850"/>
                <a:gd name="connsiteY55" fmla="*/ 43720 h 359593"/>
                <a:gd name="connsiteX56" fmla="*/ 15908 w 515850"/>
                <a:gd name="connsiteY56" fmla="*/ 52810 h 359593"/>
                <a:gd name="connsiteX57" fmla="*/ 9090 w 515850"/>
                <a:gd name="connsiteY57" fmla="*/ 86897 h 359593"/>
                <a:gd name="connsiteX58" fmla="*/ 0 w 515850"/>
                <a:gd name="connsiteY58" fmla="*/ 59627 h 359593"/>
                <a:gd name="connsiteX59" fmla="*/ 2977 w 515850"/>
                <a:gd name="connsiteY59" fmla="*/ 56651 h 359593"/>
                <a:gd name="connsiteX60" fmla="*/ 0 w 515850"/>
                <a:gd name="connsiteY60" fmla="*/ 47722 h 359593"/>
                <a:gd name="connsiteX61" fmla="*/ 15908 w 515850"/>
                <a:gd name="connsiteY61" fmla="*/ 31815 h 359593"/>
                <a:gd name="connsiteX62" fmla="*/ 52267 w 515850"/>
                <a:gd name="connsiteY62" fmla="*/ 20452 h 359593"/>
                <a:gd name="connsiteX63" fmla="*/ 79537 w 515850"/>
                <a:gd name="connsiteY63" fmla="*/ 31815 h 359593"/>
                <a:gd name="connsiteX64" fmla="*/ 106806 w 515850"/>
                <a:gd name="connsiteY64" fmla="*/ 68174 h 359593"/>
                <a:gd name="connsiteX65" fmla="*/ 122713 w 515850"/>
                <a:gd name="connsiteY65" fmla="*/ 68174 h 359593"/>
                <a:gd name="connsiteX66" fmla="*/ 166467 w 515850"/>
                <a:gd name="connsiteY66" fmla="*/ 68174 h 359593"/>
                <a:gd name="connsiteX67" fmla="*/ 161345 w 515850"/>
                <a:gd name="connsiteY67" fmla="*/ 52810 h 359593"/>
                <a:gd name="connsiteX68" fmla="*/ 164747 w 515850"/>
                <a:gd name="connsiteY68" fmla="*/ 51109 h 359593"/>
                <a:gd name="connsiteX69" fmla="*/ 161345 w 515850"/>
                <a:gd name="connsiteY69" fmla="*/ 40905 h 359593"/>
                <a:gd name="connsiteX70" fmla="*/ 193160 w 515850"/>
                <a:gd name="connsiteY70" fmla="*/ 24997 h 359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515850" h="359593">
                  <a:moveTo>
                    <a:pt x="40905" y="31815"/>
                  </a:moveTo>
                  <a:lnTo>
                    <a:pt x="15908" y="40905"/>
                  </a:lnTo>
                  <a:lnTo>
                    <a:pt x="15204" y="44423"/>
                  </a:lnTo>
                  <a:lnTo>
                    <a:pt x="15908" y="43720"/>
                  </a:lnTo>
                  <a:lnTo>
                    <a:pt x="42414" y="35436"/>
                  </a:lnTo>
                  <a:close/>
                  <a:moveTo>
                    <a:pt x="224974" y="0"/>
                  </a:moveTo>
                  <a:lnTo>
                    <a:pt x="272696" y="24997"/>
                  </a:lnTo>
                  <a:lnTo>
                    <a:pt x="279514" y="63629"/>
                  </a:lnTo>
                  <a:lnTo>
                    <a:pt x="288604" y="74992"/>
                  </a:lnTo>
                  <a:lnTo>
                    <a:pt x="331780" y="68174"/>
                  </a:lnTo>
                  <a:lnTo>
                    <a:pt x="343143" y="79537"/>
                  </a:lnTo>
                  <a:lnTo>
                    <a:pt x="363595" y="127258"/>
                  </a:lnTo>
                  <a:lnTo>
                    <a:pt x="402227" y="161346"/>
                  </a:lnTo>
                  <a:lnTo>
                    <a:pt x="429496" y="181798"/>
                  </a:lnTo>
                  <a:lnTo>
                    <a:pt x="465856" y="209067"/>
                  </a:lnTo>
                  <a:lnTo>
                    <a:pt x="515850" y="224975"/>
                  </a:lnTo>
                  <a:lnTo>
                    <a:pt x="515850" y="236880"/>
                  </a:lnTo>
                  <a:lnTo>
                    <a:pt x="515850" y="252244"/>
                  </a:lnTo>
                  <a:lnTo>
                    <a:pt x="515850" y="264149"/>
                  </a:lnTo>
                  <a:lnTo>
                    <a:pt x="504488" y="264149"/>
                  </a:lnTo>
                  <a:lnTo>
                    <a:pt x="488581" y="252787"/>
                  </a:lnTo>
                  <a:lnTo>
                    <a:pt x="481763" y="268694"/>
                  </a:lnTo>
                  <a:lnTo>
                    <a:pt x="449949" y="275512"/>
                  </a:lnTo>
                  <a:lnTo>
                    <a:pt x="440859" y="311871"/>
                  </a:lnTo>
                  <a:lnTo>
                    <a:pt x="422679" y="327779"/>
                  </a:lnTo>
                  <a:lnTo>
                    <a:pt x="390865" y="334596"/>
                  </a:lnTo>
                  <a:lnTo>
                    <a:pt x="386320" y="355048"/>
                  </a:lnTo>
                  <a:lnTo>
                    <a:pt x="354505" y="359593"/>
                  </a:lnTo>
                  <a:lnTo>
                    <a:pt x="315873" y="343686"/>
                  </a:lnTo>
                  <a:lnTo>
                    <a:pt x="315873" y="331781"/>
                  </a:lnTo>
                  <a:lnTo>
                    <a:pt x="315873" y="307326"/>
                  </a:lnTo>
                  <a:lnTo>
                    <a:pt x="288604" y="300509"/>
                  </a:lnTo>
                  <a:lnTo>
                    <a:pt x="245427" y="264149"/>
                  </a:lnTo>
                  <a:lnTo>
                    <a:pt x="213612" y="257332"/>
                  </a:lnTo>
                  <a:lnTo>
                    <a:pt x="177253" y="236880"/>
                  </a:lnTo>
                  <a:lnTo>
                    <a:pt x="149983" y="232335"/>
                  </a:lnTo>
                  <a:lnTo>
                    <a:pt x="134076" y="236880"/>
                  </a:lnTo>
                  <a:lnTo>
                    <a:pt x="111351" y="236880"/>
                  </a:lnTo>
                  <a:lnTo>
                    <a:pt x="84082" y="264149"/>
                  </a:lnTo>
                  <a:lnTo>
                    <a:pt x="52267" y="275512"/>
                  </a:lnTo>
                  <a:lnTo>
                    <a:pt x="40905" y="241425"/>
                  </a:lnTo>
                  <a:lnTo>
                    <a:pt x="42095" y="233091"/>
                  </a:lnTo>
                  <a:lnTo>
                    <a:pt x="40905" y="229520"/>
                  </a:lnTo>
                  <a:lnTo>
                    <a:pt x="46152" y="192787"/>
                  </a:lnTo>
                  <a:lnTo>
                    <a:pt x="20452" y="177795"/>
                  </a:lnTo>
                  <a:lnTo>
                    <a:pt x="23971" y="167943"/>
                  </a:lnTo>
                  <a:lnTo>
                    <a:pt x="20452" y="165890"/>
                  </a:lnTo>
                  <a:lnTo>
                    <a:pt x="27911" y="145005"/>
                  </a:lnTo>
                  <a:lnTo>
                    <a:pt x="4545" y="139163"/>
                  </a:lnTo>
                  <a:lnTo>
                    <a:pt x="7996" y="128121"/>
                  </a:lnTo>
                  <a:lnTo>
                    <a:pt x="4545" y="127258"/>
                  </a:lnTo>
                  <a:lnTo>
                    <a:pt x="15908" y="90899"/>
                  </a:lnTo>
                  <a:lnTo>
                    <a:pt x="47722" y="102261"/>
                  </a:lnTo>
                  <a:lnTo>
                    <a:pt x="71537" y="88653"/>
                  </a:lnTo>
                  <a:lnTo>
                    <a:pt x="52267" y="70989"/>
                  </a:lnTo>
                  <a:lnTo>
                    <a:pt x="40905" y="43720"/>
                  </a:lnTo>
                  <a:lnTo>
                    <a:pt x="15908" y="52810"/>
                  </a:lnTo>
                  <a:lnTo>
                    <a:pt x="9090" y="86897"/>
                  </a:lnTo>
                  <a:lnTo>
                    <a:pt x="0" y="59627"/>
                  </a:lnTo>
                  <a:lnTo>
                    <a:pt x="2977" y="56651"/>
                  </a:lnTo>
                  <a:lnTo>
                    <a:pt x="0" y="47722"/>
                  </a:lnTo>
                  <a:lnTo>
                    <a:pt x="15908" y="31815"/>
                  </a:lnTo>
                  <a:lnTo>
                    <a:pt x="52267" y="20452"/>
                  </a:lnTo>
                  <a:lnTo>
                    <a:pt x="79537" y="31815"/>
                  </a:lnTo>
                  <a:lnTo>
                    <a:pt x="106806" y="68174"/>
                  </a:lnTo>
                  <a:lnTo>
                    <a:pt x="122713" y="68174"/>
                  </a:lnTo>
                  <a:lnTo>
                    <a:pt x="166467" y="68174"/>
                  </a:lnTo>
                  <a:lnTo>
                    <a:pt x="161345" y="52810"/>
                  </a:lnTo>
                  <a:lnTo>
                    <a:pt x="164747" y="51109"/>
                  </a:lnTo>
                  <a:lnTo>
                    <a:pt x="161345" y="40905"/>
                  </a:lnTo>
                  <a:lnTo>
                    <a:pt x="193160" y="24997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800"/>
            </a:p>
          </p:txBody>
        </p:sp>
        <p:sp>
          <p:nvSpPr>
            <p:cNvPr id="264" name="Freeform 263"/>
            <p:cNvSpPr>
              <a:spLocks/>
            </p:cNvSpPr>
            <p:nvPr/>
          </p:nvSpPr>
          <p:spPr bwMode="auto">
            <a:xfrm>
              <a:off x="6068342" y="2770367"/>
              <a:ext cx="402226" cy="314089"/>
            </a:xfrm>
            <a:custGeom>
              <a:avLst/>
              <a:gdLst>
                <a:gd name="connsiteX0" fmla="*/ 420069 w 536301"/>
                <a:gd name="connsiteY0" fmla="*/ 91466 h 418785"/>
                <a:gd name="connsiteX1" fmla="*/ 413588 w 536301"/>
                <a:gd name="connsiteY1" fmla="*/ 93171 h 418785"/>
                <a:gd name="connsiteX2" fmla="*/ 412499 w 536301"/>
                <a:gd name="connsiteY2" fmla="*/ 94571 h 418785"/>
                <a:gd name="connsiteX3" fmla="*/ 413588 w 536301"/>
                <a:gd name="connsiteY3" fmla="*/ 96095 h 418785"/>
                <a:gd name="connsiteX4" fmla="*/ 374956 w 536301"/>
                <a:gd name="connsiteY4" fmla="*/ 0 h 418785"/>
                <a:gd name="connsiteX5" fmla="*/ 397681 w 536301"/>
                <a:gd name="connsiteY5" fmla="*/ 11362 h 418785"/>
                <a:gd name="connsiteX6" fmla="*/ 392638 w 536301"/>
                <a:gd name="connsiteY6" fmla="*/ 23127 h 418785"/>
                <a:gd name="connsiteX7" fmla="*/ 397681 w 536301"/>
                <a:gd name="connsiteY7" fmla="*/ 25648 h 418785"/>
                <a:gd name="connsiteX8" fmla="*/ 396986 w 536301"/>
                <a:gd name="connsiteY8" fmla="*/ 27270 h 418785"/>
                <a:gd name="connsiteX9" fmla="*/ 402226 w 536301"/>
                <a:gd name="connsiteY9" fmla="*/ 27270 h 418785"/>
                <a:gd name="connsiteX10" fmla="*/ 402226 w 536301"/>
                <a:gd name="connsiteY10" fmla="*/ 41556 h 418785"/>
                <a:gd name="connsiteX11" fmla="*/ 402226 w 536301"/>
                <a:gd name="connsiteY11" fmla="*/ 65902 h 418785"/>
                <a:gd name="connsiteX12" fmla="*/ 413588 w 536301"/>
                <a:gd name="connsiteY12" fmla="*/ 81809 h 418785"/>
                <a:gd name="connsiteX13" fmla="*/ 429495 w 536301"/>
                <a:gd name="connsiteY13" fmla="*/ 70447 h 418785"/>
                <a:gd name="connsiteX14" fmla="*/ 445403 w 536301"/>
                <a:gd name="connsiteY14" fmla="*/ 65902 h 418785"/>
                <a:gd name="connsiteX15" fmla="*/ 465855 w 536301"/>
                <a:gd name="connsiteY15" fmla="*/ 49994 h 418785"/>
                <a:gd name="connsiteX16" fmla="*/ 493124 w 536301"/>
                <a:gd name="connsiteY16" fmla="*/ 49994 h 418785"/>
                <a:gd name="connsiteX17" fmla="*/ 531756 w 536301"/>
                <a:gd name="connsiteY17" fmla="*/ 49994 h 418785"/>
                <a:gd name="connsiteX18" fmla="*/ 536301 w 536301"/>
                <a:gd name="connsiteY18" fmla="*/ 65902 h 418785"/>
                <a:gd name="connsiteX19" fmla="*/ 532463 w 536301"/>
                <a:gd name="connsiteY19" fmla="*/ 66755 h 418785"/>
                <a:gd name="connsiteX20" fmla="*/ 536301 w 536301"/>
                <a:gd name="connsiteY20" fmla="*/ 80188 h 418785"/>
                <a:gd name="connsiteX21" fmla="*/ 515849 w 536301"/>
                <a:gd name="connsiteY21" fmla="*/ 84733 h 418785"/>
                <a:gd name="connsiteX22" fmla="*/ 499942 w 536301"/>
                <a:gd name="connsiteY22" fmla="*/ 91550 h 418785"/>
                <a:gd name="connsiteX23" fmla="*/ 456765 w 536301"/>
                <a:gd name="connsiteY23" fmla="*/ 96095 h 418785"/>
                <a:gd name="connsiteX24" fmla="*/ 413588 w 536301"/>
                <a:gd name="connsiteY24" fmla="*/ 107457 h 418785"/>
                <a:gd name="connsiteX25" fmla="*/ 400666 w 536301"/>
                <a:gd name="connsiteY25" fmla="*/ 124071 h 418785"/>
                <a:gd name="connsiteX26" fmla="*/ 402226 w 536301"/>
                <a:gd name="connsiteY26" fmla="*/ 129531 h 418785"/>
                <a:gd name="connsiteX27" fmla="*/ 406771 w 536301"/>
                <a:gd name="connsiteY27" fmla="*/ 152255 h 418785"/>
                <a:gd name="connsiteX28" fmla="*/ 404498 w 536301"/>
                <a:gd name="connsiteY28" fmla="*/ 155177 h 418785"/>
                <a:gd name="connsiteX29" fmla="*/ 406771 w 536301"/>
                <a:gd name="connsiteY29" fmla="*/ 166541 h 418785"/>
                <a:gd name="connsiteX30" fmla="*/ 390863 w 536301"/>
                <a:gd name="connsiteY30" fmla="*/ 186994 h 418785"/>
                <a:gd name="connsiteX31" fmla="*/ 390863 w 536301"/>
                <a:gd name="connsiteY31" fmla="*/ 188615 h 418785"/>
                <a:gd name="connsiteX32" fmla="*/ 390863 w 536301"/>
                <a:gd name="connsiteY32" fmla="*/ 202901 h 418785"/>
                <a:gd name="connsiteX33" fmla="*/ 381774 w 536301"/>
                <a:gd name="connsiteY33" fmla="*/ 218808 h 418785"/>
                <a:gd name="connsiteX34" fmla="*/ 350731 w 536301"/>
                <a:gd name="connsiteY34" fmla="*/ 215156 h 418785"/>
                <a:gd name="connsiteX35" fmla="*/ 359049 w 536301"/>
                <a:gd name="connsiteY35" fmla="*/ 231792 h 418785"/>
                <a:gd name="connsiteX36" fmla="*/ 353459 w 536301"/>
                <a:gd name="connsiteY36" fmla="*/ 234897 h 418785"/>
                <a:gd name="connsiteX37" fmla="*/ 359049 w 536301"/>
                <a:gd name="connsiteY37" fmla="*/ 246078 h 418785"/>
                <a:gd name="connsiteX38" fmla="*/ 338597 w 536301"/>
                <a:gd name="connsiteY38" fmla="*/ 257440 h 418785"/>
                <a:gd name="connsiteX39" fmla="*/ 322690 w 536301"/>
                <a:gd name="connsiteY39" fmla="*/ 284710 h 418785"/>
                <a:gd name="connsiteX40" fmla="*/ 322690 w 536301"/>
                <a:gd name="connsiteY40" fmla="*/ 297693 h 418785"/>
                <a:gd name="connsiteX41" fmla="*/ 322690 w 536301"/>
                <a:gd name="connsiteY41" fmla="*/ 311979 h 418785"/>
                <a:gd name="connsiteX42" fmla="*/ 304510 w 536301"/>
                <a:gd name="connsiteY42" fmla="*/ 321069 h 418785"/>
                <a:gd name="connsiteX43" fmla="*/ 295420 w 536301"/>
                <a:gd name="connsiteY43" fmla="*/ 316524 h 418785"/>
                <a:gd name="connsiteX44" fmla="*/ 268151 w 536301"/>
                <a:gd name="connsiteY44" fmla="*/ 321069 h 418785"/>
                <a:gd name="connsiteX45" fmla="*/ 263606 w 536301"/>
                <a:gd name="connsiteY45" fmla="*/ 339249 h 418785"/>
                <a:gd name="connsiteX46" fmla="*/ 236336 w 536301"/>
                <a:gd name="connsiteY46" fmla="*/ 339249 h 418785"/>
                <a:gd name="connsiteX47" fmla="*/ 213612 w 536301"/>
                <a:gd name="connsiteY47" fmla="*/ 359701 h 418785"/>
                <a:gd name="connsiteX48" fmla="*/ 213612 w 536301"/>
                <a:gd name="connsiteY48" fmla="*/ 384047 h 418785"/>
                <a:gd name="connsiteX49" fmla="*/ 213612 w 536301"/>
                <a:gd name="connsiteY49" fmla="*/ 398333 h 418785"/>
                <a:gd name="connsiteX50" fmla="*/ 165890 w 536301"/>
                <a:gd name="connsiteY50" fmla="*/ 414240 h 418785"/>
                <a:gd name="connsiteX51" fmla="*/ 138620 w 536301"/>
                <a:gd name="connsiteY51" fmla="*/ 407423 h 418785"/>
                <a:gd name="connsiteX52" fmla="*/ 127258 w 536301"/>
                <a:gd name="connsiteY52" fmla="*/ 418785 h 418785"/>
                <a:gd name="connsiteX53" fmla="*/ 111351 w 536301"/>
                <a:gd name="connsiteY53" fmla="*/ 414240 h 418785"/>
                <a:gd name="connsiteX54" fmla="*/ 74991 w 536301"/>
                <a:gd name="connsiteY54" fmla="*/ 418785 h 418785"/>
                <a:gd name="connsiteX55" fmla="*/ 9090 w 536301"/>
                <a:gd name="connsiteY55" fmla="*/ 398333 h 418785"/>
                <a:gd name="connsiteX56" fmla="*/ 18986 w 536301"/>
                <a:gd name="connsiteY56" fmla="*/ 387118 h 418785"/>
                <a:gd name="connsiteX57" fmla="*/ 9090 w 536301"/>
                <a:gd name="connsiteY57" fmla="*/ 384047 h 418785"/>
                <a:gd name="connsiteX58" fmla="*/ 43177 w 536301"/>
                <a:gd name="connsiteY58" fmla="*/ 345415 h 418785"/>
                <a:gd name="connsiteX59" fmla="*/ 43177 w 536301"/>
                <a:gd name="connsiteY59" fmla="*/ 332431 h 418785"/>
                <a:gd name="connsiteX60" fmla="*/ 15907 w 536301"/>
                <a:gd name="connsiteY60" fmla="*/ 327886 h 418785"/>
                <a:gd name="connsiteX61" fmla="*/ 9090 w 536301"/>
                <a:gd name="connsiteY61" fmla="*/ 296072 h 418785"/>
                <a:gd name="connsiteX62" fmla="*/ 0 w 536301"/>
                <a:gd name="connsiteY62" fmla="*/ 261985 h 418785"/>
                <a:gd name="connsiteX63" fmla="*/ 2837 w 536301"/>
                <a:gd name="connsiteY63" fmla="*/ 258337 h 418785"/>
                <a:gd name="connsiteX64" fmla="*/ 0 w 536301"/>
                <a:gd name="connsiteY64" fmla="*/ 247699 h 418785"/>
                <a:gd name="connsiteX65" fmla="*/ 8764 w 536301"/>
                <a:gd name="connsiteY65" fmla="*/ 236431 h 418785"/>
                <a:gd name="connsiteX66" fmla="*/ 0 w 536301"/>
                <a:gd name="connsiteY66" fmla="*/ 230170 h 418785"/>
                <a:gd name="connsiteX67" fmla="*/ 3390 w 536301"/>
                <a:gd name="connsiteY67" fmla="*/ 218306 h 418785"/>
                <a:gd name="connsiteX68" fmla="*/ 0 w 536301"/>
                <a:gd name="connsiteY68" fmla="*/ 215884 h 418785"/>
                <a:gd name="connsiteX69" fmla="*/ 9090 w 536301"/>
                <a:gd name="connsiteY69" fmla="*/ 184070 h 418785"/>
                <a:gd name="connsiteX70" fmla="*/ 20452 w 536301"/>
                <a:gd name="connsiteY70" fmla="*/ 129531 h 418785"/>
                <a:gd name="connsiteX71" fmla="*/ 59084 w 536301"/>
                <a:gd name="connsiteY71" fmla="*/ 145438 h 418785"/>
                <a:gd name="connsiteX72" fmla="*/ 90899 w 536301"/>
                <a:gd name="connsiteY72" fmla="*/ 140893 h 418785"/>
                <a:gd name="connsiteX73" fmla="*/ 95444 w 536301"/>
                <a:gd name="connsiteY73" fmla="*/ 120441 h 418785"/>
                <a:gd name="connsiteX74" fmla="*/ 127258 w 536301"/>
                <a:gd name="connsiteY74" fmla="*/ 113623 h 418785"/>
                <a:gd name="connsiteX75" fmla="*/ 145438 w 536301"/>
                <a:gd name="connsiteY75" fmla="*/ 97716 h 418785"/>
                <a:gd name="connsiteX76" fmla="*/ 154528 w 536301"/>
                <a:gd name="connsiteY76" fmla="*/ 65902 h 418785"/>
                <a:gd name="connsiteX77" fmla="*/ 186342 w 536301"/>
                <a:gd name="connsiteY77" fmla="*/ 54539 h 418785"/>
                <a:gd name="connsiteX78" fmla="*/ 193160 w 536301"/>
                <a:gd name="connsiteY78" fmla="*/ 38632 h 418785"/>
                <a:gd name="connsiteX79" fmla="*/ 209067 w 536301"/>
                <a:gd name="connsiteY79" fmla="*/ 49994 h 418785"/>
                <a:gd name="connsiteX80" fmla="*/ 220429 w 536301"/>
                <a:gd name="connsiteY80" fmla="*/ 49994 h 418785"/>
                <a:gd name="connsiteX81" fmla="*/ 240881 w 536301"/>
                <a:gd name="connsiteY81" fmla="*/ 49994 h 418785"/>
                <a:gd name="connsiteX82" fmla="*/ 268151 w 536301"/>
                <a:gd name="connsiteY82" fmla="*/ 61357 h 418785"/>
                <a:gd name="connsiteX83" fmla="*/ 279513 w 536301"/>
                <a:gd name="connsiteY83" fmla="*/ 70447 h 418785"/>
                <a:gd name="connsiteX84" fmla="*/ 304510 w 536301"/>
                <a:gd name="connsiteY84" fmla="*/ 54539 h 418785"/>
                <a:gd name="connsiteX85" fmla="*/ 315872 w 536301"/>
                <a:gd name="connsiteY85" fmla="*/ 61357 h 418785"/>
                <a:gd name="connsiteX86" fmla="*/ 331779 w 536301"/>
                <a:gd name="connsiteY86" fmla="*/ 43177 h 418785"/>
                <a:gd name="connsiteX87" fmla="*/ 354504 w 536301"/>
                <a:gd name="connsiteY87" fmla="*/ 43177 h 418785"/>
                <a:gd name="connsiteX88" fmla="*/ 354504 w 536301"/>
                <a:gd name="connsiteY88" fmla="*/ 38632 h 418785"/>
                <a:gd name="connsiteX89" fmla="*/ 359049 w 536301"/>
                <a:gd name="connsiteY89" fmla="*/ 18180 h 4187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536301" h="418785">
                  <a:moveTo>
                    <a:pt x="420069" y="91466"/>
                  </a:moveTo>
                  <a:lnTo>
                    <a:pt x="413588" y="93171"/>
                  </a:lnTo>
                  <a:lnTo>
                    <a:pt x="412499" y="94571"/>
                  </a:lnTo>
                  <a:lnTo>
                    <a:pt x="413588" y="96095"/>
                  </a:lnTo>
                  <a:close/>
                  <a:moveTo>
                    <a:pt x="374956" y="0"/>
                  </a:moveTo>
                  <a:lnTo>
                    <a:pt x="397681" y="11362"/>
                  </a:lnTo>
                  <a:lnTo>
                    <a:pt x="392638" y="23127"/>
                  </a:lnTo>
                  <a:lnTo>
                    <a:pt x="397681" y="25648"/>
                  </a:lnTo>
                  <a:lnTo>
                    <a:pt x="396986" y="27270"/>
                  </a:lnTo>
                  <a:lnTo>
                    <a:pt x="402226" y="27270"/>
                  </a:lnTo>
                  <a:lnTo>
                    <a:pt x="402226" y="41556"/>
                  </a:lnTo>
                  <a:lnTo>
                    <a:pt x="402226" y="65902"/>
                  </a:lnTo>
                  <a:lnTo>
                    <a:pt x="413588" y="81809"/>
                  </a:lnTo>
                  <a:lnTo>
                    <a:pt x="429495" y="70447"/>
                  </a:lnTo>
                  <a:lnTo>
                    <a:pt x="445403" y="65902"/>
                  </a:lnTo>
                  <a:lnTo>
                    <a:pt x="465855" y="49994"/>
                  </a:lnTo>
                  <a:lnTo>
                    <a:pt x="493124" y="49994"/>
                  </a:lnTo>
                  <a:lnTo>
                    <a:pt x="531756" y="49994"/>
                  </a:lnTo>
                  <a:lnTo>
                    <a:pt x="536301" y="65902"/>
                  </a:lnTo>
                  <a:lnTo>
                    <a:pt x="532463" y="66755"/>
                  </a:lnTo>
                  <a:lnTo>
                    <a:pt x="536301" y="80188"/>
                  </a:lnTo>
                  <a:lnTo>
                    <a:pt x="515849" y="84733"/>
                  </a:lnTo>
                  <a:lnTo>
                    <a:pt x="499942" y="91550"/>
                  </a:lnTo>
                  <a:lnTo>
                    <a:pt x="456765" y="96095"/>
                  </a:lnTo>
                  <a:lnTo>
                    <a:pt x="413588" y="107457"/>
                  </a:lnTo>
                  <a:lnTo>
                    <a:pt x="400666" y="124071"/>
                  </a:lnTo>
                  <a:lnTo>
                    <a:pt x="402226" y="129531"/>
                  </a:lnTo>
                  <a:lnTo>
                    <a:pt x="406771" y="152255"/>
                  </a:lnTo>
                  <a:lnTo>
                    <a:pt x="404498" y="155177"/>
                  </a:lnTo>
                  <a:lnTo>
                    <a:pt x="406771" y="166541"/>
                  </a:lnTo>
                  <a:lnTo>
                    <a:pt x="390863" y="186994"/>
                  </a:lnTo>
                  <a:lnTo>
                    <a:pt x="390863" y="188615"/>
                  </a:lnTo>
                  <a:lnTo>
                    <a:pt x="390863" y="202901"/>
                  </a:lnTo>
                  <a:lnTo>
                    <a:pt x="381774" y="218808"/>
                  </a:lnTo>
                  <a:lnTo>
                    <a:pt x="350731" y="215156"/>
                  </a:lnTo>
                  <a:lnTo>
                    <a:pt x="359049" y="231792"/>
                  </a:lnTo>
                  <a:lnTo>
                    <a:pt x="353459" y="234897"/>
                  </a:lnTo>
                  <a:lnTo>
                    <a:pt x="359049" y="246078"/>
                  </a:lnTo>
                  <a:lnTo>
                    <a:pt x="338597" y="257440"/>
                  </a:lnTo>
                  <a:lnTo>
                    <a:pt x="322690" y="284710"/>
                  </a:lnTo>
                  <a:lnTo>
                    <a:pt x="322690" y="297693"/>
                  </a:lnTo>
                  <a:lnTo>
                    <a:pt x="322690" y="311979"/>
                  </a:lnTo>
                  <a:lnTo>
                    <a:pt x="304510" y="321069"/>
                  </a:lnTo>
                  <a:lnTo>
                    <a:pt x="295420" y="316524"/>
                  </a:lnTo>
                  <a:lnTo>
                    <a:pt x="268151" y="321069"/>
                  </a:lnTo>
                  <a:lnTo>
                    <a:pt x="263606" y="339249"/>
                  </a:lnTo>
                  <a:lnTo>
                    <a:pt x="236336" y="339249"/>
                  </a:lnTo>
                  <a:lnTo>
                    <a:pt x="213612" y="359701"/>
                  </a:lnTo>
                  <a:lnTo>
                    <a:pt x="213612" y="384047"/>
                  </a:lnTo>
                  <a:lnTo>
                    <a:pt x="213612" y="398333"/>
                  </a:lnTo>
                  <a:lnTo>
                    <a:pt x="165890" y="414240"/>
                  </a:lnTo>
                  <a:lnTo>
                    <a:pt x="138620" y="407423"/>
                  </a:lnTo>
                  <a:lnTo>
                    <a:pt x="127258" y="418785"/>
                  </a:lnTo>
                  <a:lnTo>
                    <a:pt x="111351" y="414240"/>
                  </a:lnTo>
                  <a:lnTo>
                    <a:pt x="74991" y="418785"/>
                  </a:lnTo>
                  <a:lnTo>
                    <a:pt x="9090" y="398333"/>
                  </a:lnTo>
                  <a:lnTo>
                    <a:pt x="18986" y="387118"/>
                  </a:lnTo>
                  <a:lnTo>
                    <a:pt x="9090" y="384047"/>
                  </a:lnTo>
                  <a:lnTo>
                    <a:pt x="43177" y="345415"/>
                  </a:lnTo>
                  <a:lnTo>
                    <a:pt x="43177" y="332431"/>
                  </a:lnTo>
                  <a:lnTo>
                    <a:pt x="15907" y="327886"/>
                  </a:lnTo>
                  <a:lnTo>
                    <a:pt x="9090" y="296072"/>
                  </a:lnTo>
                  <a:lnTo>
                    <a:pt x="0" y="261985"/>
                  </a:lnTo>
                  <a:lnTo>
                    <a:pt x="2837" y="258337"/>
                  </a:lnTo>
                  <a:lnTo>
                    <a:pt x="0" y="247699"/>
                  </a:lnTo>
                  <a:lnTo>
                    <a:pt x="8764" y="236431"/>
                  </a:lnTo>
                  <a:lnTo>
                    <a:pt x="0" y="230170"/>
                  </a:lnTo>
                  <a:lnTo>
                    <a:pt x="3390" y="218306"/>
                  </a:lnTo>
                  <a:lnTo>
                    <a:pt x="0" y="215884"/>
                  </a:lnTo>
                  <a:lnTo>
                    <a:pt x="9090" y="184070"/>
                  </a:lnTo>
                  <a:lnTo>
                    <a:pt x="20452" y="129531"/>
                  </a:lnTo>
                  <a:lnTo>
                    <a:pt x="59084" y="145438"/>
                  </a:lnTo>
                  <a:lnTo>
                    <a:pt x="90899" y="140893"/>
                  </a:lnTo>
                  <a:lnTo>
                    <a:pt x="95444" y="120441"/>
                  </a:lnTo>
                  <a:lnTo>
                    <a:pt x="127258" y="113623"/>
                  </a:lnTo>
                  <a:lnTo>
                    <a:pt x="145438" y="97716"/>
                  </a:lnTo>
                  <a:lnTo>
                    <a:pt x="154528" y="65902"/>
                  </a:lnTo>
                  <a:lnTo>
                    <a:pt x="186342" y="54539"/>
                  </a:lnTo>
                  <a:lnTo>
                    <a:pt x="193160" y="38632"/>
                  </a:lnTo>
                  <a:lnTo>
                    <a:pt x="209067" y="49994"/>
                  </a:lnTo>
                  <a:lnTo>
                    <a:pt x="220429" y="49994"/>
                  </a:lnTo>
                  <a:lnTo>
                    <a:pt x="240881" y="49994"/>
                  </a:lnTo>
                  <a:lnTo>
                    <a:pt x="268151" y="61357"/>
                  </a:lnTo>
                  <a:lnTo>
                    <a:pt x="279513" y="70447"/>
                  </a:lnTo>
                  <a:lnTo>
                    <a:pt x="304510" y="54539"/>
                  </a:lnTo>
                  <a:lnTo>
                    <a:pt x="315872" y="61357"/>
                  </a:lnTo>
                  <a:lnTo>
                    <a:pt x="331779" y="43177"/>
                  </a:lnTo>
                  <a:lnTo>
                    <a:pt x="354504" y="43177"/>
                  </a:lnTo>
                  <a:lnTo>
                    <a:pt x="354504" y="38632"/>
                  </a:lnTo>
                  <a:lnTo>
                    <a:pt x="359049" y="18180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800"/>
            </a:p>
          </p:txBody>
        </p:sp>
        <p:sp>
          <p:nvSpPr>
            <p:cNvPr id="265" name="Freeform 264"/>
            <p:cNvSpPr>
              <a:spLocks/>
            </p:cNvSpPr>
            <p:nvPr/>
          </p:nvSpPr>
          <p:spPr bwMode="auto">
            <a:xfrm>
              <a:off x="6257525" y="2683526"/>
              <a:ext cx="209636" cy="160697"/>
            </a:xfrm>
            <a:custGeom>
              <a:avLst/>
              <a:gdLst>
                <a:gd name="connsiteX0" fmla="*/ 118169 w 279514"/>
                <a:gd name="connsiteY0" fmla="*/ 0 h 214263"/>
                <a:gd name="connsiteX1" fmla="*/ 115169 w 279514"/>
                <a:gd name="connsiteY1" fmla="*/ 15000 h 214263"/>
                <a:gd name="connsiteX2" fmla="*/ 118169 w 279514"/>
                <a:gd name="connsiteY2" fmla="*/ 14286 h 214263"/>
                <a:gd name="connsiteX3" fmla="*/ 115305 w 279514"/>
                <a:gd name="connsiteY3" fmla="*/ 28607 h 214263"/>
                <a:gd name="connsiteX4" fmla="*/ 118169 w 279514"/>
                <a:gd name="connsiteY4" fmla="*/ 38632 h 214263"/>
                <a:gd name="connsiteX5" fmla="*/ 134076 w 279514"/>
                <a:gd name="connsiteY5" fmla="*/ 34087 h 214263"/>
                <a:gd name="connsiteX6" fmla="*/ 118169 w 279514"/>
                <a:gd name="connsiteY6" fmla="*/ 49994 h 214263"/>
                <a:gd name="connsiteX7" fmla="*/ 117289 w 279514"/>
                <a:gd name="connsiteY7" fmla="*/ 49839 h 214263"/>
                <a:gd name="connsiteX8" fmla="*/ 118169 w 279514"/>
                <a:gd name="connsiteY8" fmla="*/ 52918 h 214263"/>
                <a:gd name="connsiteX9" fmla="*/ 134076 w 279514"/>
                <a:gd name="connsiteY9" fmla="*/ 48373 h 214263"/>
                <a:gd name="connsiteX10" fmla="*/ 118169 w 279514"/>
                <a:gd name="connsiteY10" fmla="*/ 64280 h 214263"/>
                <a:gd name="connsiteX11" fmla="*/ 79537 w 279514"/>
                <a:gd name="connsiteY11" fmla="*/ 57463 h 214263"/>
                <a:gd name="connsiteX12" fmla="*/ 77421 w 279514"/>
                <a:gd name="connsiteY12" fmla="*/ 70161 h 214263"/>
                <a:gd name="connsiteX13" fmla="*/ 113624 w 279514"/>
                <a:gd name="connsiteY13" fmla="*/ 65902 h 214263"/>
                <a:gd name="connsiteX14" fmla="*/ 161345 w 279514"/>
                <a:gd name="connsiteY14" fmla="*/ 81809 h 214263"/>
                <a:gd name="connsiteX15" fmla="*/ 231792 w 279514"/>
                <a:gd name="connsiteY15" fmla="*/ 77264 h 214263"/>
                <a:gd name="connsiteX16" fmla="*/ 240882 w 279514"/>
                <a:gd name="connsiteY16" fmla="*/ 118168 h 214263"/>
                <a:gd name="connsiteX17" fmla="*/ 252244 w 279514"/>
                <a:gd name="connsiteY17" fmla="*/ 113623 h 214263"/>
                <a:gd name="connsiteX18" fmla="*/ 272697 w 279514"/>
                <a:gd name="connsiteY18" fmla="*/ 124986 h 214263"/>
                <a:gd name="connsiteX19" fmla="*/ 272697 w 279514"/>
                <a:gd name="connsiteY19" fmla="*/ 139272 h 214263"/>
                <a:gd name="connsiteX20" fmla="*/ 272697 w 279514"/>
                <a:gd name="connsiteY20" fmla="*/ 140893 h 214263"/>
                <a:gd name="connsiteX21" fmla="*/ 279514 w 279514"/>
                <a:gd name="connsiteY21" fmla="*/ 168163 h 214263"/>
                <a:gd name="connsiteX22" fmla="*/ 275943 w 279514"/>
                <a:gd name="connsiteY22" fmla="*/ 168163 h 214263"/>
                <a:gd name="connsiteX23" fmla="*/ 279514 w 279514"/>
                <a:gd name="connsiteY23" fmla="*/ 182449 h 214263"/>
                <a:gd name="connsiteX24" fmla="*/ 240882 w 279514"/>
                <a:gd name="connsiteY24" fmla="*/ 182449 h 214263"/>
                <a:gd name="connsiteX25" fmla="*/ 213612 w 279514"/>
                <a:gd name="connsiteY25" fmla="*/ 175631 h 214263"/>
                <a:gd name="connsiteX26" fmla="*/ 193160 w 279514"/>
                <a:gd name="connsiteY26" fmla="*/ 198356 h 214263"/>
                <a:gd name="connsiteX27" fmla="*/ 177253 w 279514"/>
                <a:gd name="connsiteY27" fmla="*/ 202901 h 214263"/>
                <a:gd name="connsiteX28" fmla="*/ 161345 w 279514"/>
                <a:gd name="connsiteY28" fmla="*/ 214263 h 214263"/>
                <a:gd name="connsiteX29" fmla="*/ 149983 w 279514"/>
                <a:gd name="connsiteY29" fmla="*/ 198356 h 214263"/>
                <a:gd name="connsiteX30" fmla="*/ 149983 w 279514"/>
                <a:gd name="connsiteY30" fmla="*/ 184070 h 214263"/>
                <a:gd name="connsiteX31" fmla="*/ 149983 w 279514"/>
                <a:gd name="connsiteY31" fmla="*/ 159724 h 214263"/>
                <a:gd name="connsiteX32" fmla="*/ 138621 w 279514"/>
                <a:gd name="connsiteY32" fmla="*/ 159724 h 214263"/>
                <a:gd name="connsiteX33" fmla="*/ 144743 w 279514"/>
                <a:gd name="connsiteY33" fmla="*/ 145438 h 214263"/>
                <a:gd name="connsiteX34" fmla="*/ 138621 w 279514"/>
                <a:gd name="connsiteY34" fmla="*/ 145438 h 214263"/>
                <a:gd name="connsiteX35" fmla="*/ 140396 w 279514"/>
                <a:gd name="connsiteY35" fmla="*/ 141296 h 214263"/>
                <a:gd name="connsiteX36" fmla="*/ 122713 w 279514"/>
                <a:gd name="connsiteY36" fmla="*/ 132454 h 214263"/>
                <a:gd name="connsiteX37" fmla="*/ 106806 w 279514"/>
                <a:gd name="connsiteY37" fmla="*/ 150634 h 214263"/>
                <a:gd name="connsiteX38" fmla="*/ 102261 w 279514"/>
                <a:gd name="connsiteY38" fmla="*/ 166541 h 214263"/>
                <a:gd name="connsiteX39" fmla="*/ 102261 w 279514"/>
                <a:gd name="connsiteY39" fmla="*/ 171086 h 214263"/>
                <a:gd name="connsiteX40" fmla="*/ 79537 w 279514"/>
                <a:gd name="connsiteY40" fmla="*/ 171086 h 214263"/>
                <a:gd name="connsiteX41" fmla="*/ 63629 w 279514"/>
                <a:gd name="connsiteY41" fmla="*/ 193811 h 214263"/>
                <a:gd name="connsiteX42" fmla="*/ 52267 w 279514"/>
                <a:gd name="connsiteY42" fmla="*/ 186994 h 214263"/>
                <a:gd name="connsiteX43" fmla="*/ 27270 w 279514"/>
                <a:gd name="connsiteY43" fmla="*/ 202901 h 214263"/>
                <a:gd name="connsiteX44" fmla="*/ 15908 w 279514"/>
                <a:gd name="connsiteY44" fmla="*/ 193811 h 214263"/>
                <a:gd name="connsiteX45" fmla="*/ 20815 w 279514"/>
                <a:gd name="connsiteY45" fmla="*/ 183451 h 214263"/>
                <a:gd name="connsiteX46" fmla="*/ 15908 w 279514"/>
                <a:gd name="connsiteY46" fmla="*/ 179525 h 214263"/>
                <a:gd name="connsiteX47" fmla="*/ 35013 w 279514"/>
                <a:gd name="connsiteY47" fmla="*/ 139190 h 214263"/>
                <a:gd name="connsiteX48" fmla="*/ 31815 w 279514"/>
                <a:gd name="connsiteY48" fmla="*/ 112002 h 214263"/>
                <a:gd name="connsiteX49" fmla="*/ 0 w 279514"/>
                <a:gd name="connsiteY49" fmla="*/ 100640 h 214263"/>
                <a:gd name="connsiteX50" fmla="*/ 6623 w 279514"/>
                <a:gd name="connsiteY50" fmla="*/ 88719 h 214263"/>
                <a:gd name="connsiteX51" fmla="*/ 0 w 279514"/>
                <a:gd name="connsiteY51" fmla="*/ 86354 h 214263"/>
                <a:gd name="connsiteX52" fmla="*/ 11363 w 279514"/>
                <a:gd name="connsiteY52" fmla="*/ 65902 h 214263"/>
                <a:gd name="connsiteX53" fmla="*/ 43177 w 279514"/>
                <a:gd name="connsiteY53" fmla="*/ 70447 h 214263"/>
                <a:gd name="connsiteX54" fmla="*/ 59084 w 279514"/>
                <a:gd name="connsiteY54" fmla="*/ 43177 h 214263"/>
                <a:gd name="connsiteX55" fmla="*/ 70447 w 279514"/>
                <a:gd name="connsiteY55" fmla="*/ 11362 h 2142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279514" h="214263">
                  <a:moveTo>
                    <a:pt x="118169" y="0"/>
                  </a:moveTo>
                  <a:lnTo>
                    <a:pt x="115169" y="15000"/>
                  </a:lnTo>
                  <a:lnTo>
                    <a:pt x="118169" y="14286"/>
                  </a:lnTo>
                  <a:lnTo>
                    <a:pt x="115305" y="28607"/>
                  </a:lnTo>
                  <a:lnTo>
                    <a:pt x="118169" y="38632"/>
                  </a:lnTo>
                  <a:lnTo>
                    <a:pt x="134076" y="34087"/>
                  </a:lnTo>
                  <a:lnTo>
                    <a:pt x="118169" y="49994"/>
                  </a:lnTo>
                  <a:lnTo>
                    <a:pt x="117289" y="49839"/>
                  </a:lnTo>
                  <a:lnTo>
                    <a:pt x="118169" y="52918"/>
                  </a:lnTo>
                  <a:lnTo>
                    <a:pt x="134076" y="48373"/>
                  </a:lnTo>
                  <a:lnTo>
                    <a:pt x="118169" y="64280"/>
                  </a:lnTo>
                  <a:lnTo>
                    <a:pt x="79537" y="57463"/>
                  </a:lnTo>
                  <a:lnTo>
                    <a:pt x="77421" y="70161"/>
                  </a:lnTo>
                  <a:lnTo>
                    <a:pt x="113624" y="65902"/>
                  </a:lnTo>
                  <a:lnTo>
                    <a:pt x="161345" y="81809"/>
                  </a:lnTo>
                  <a:lnTo>
                    <a:pt x="231792" y="77264"/>
                  </a:lnTo>
                  <a:lnTo>
                    <a:pt x="240882" y="118168"/>
                  </a:lnTo>
                  <a:lnTo>
                    <a:pt x="252244" y="113623"/>
                  </a:lnTo>
                  <a:lnTo>
                    <a:pt x="272697" y="124986"/>
                  </a:lnTo>
                  <a:lnTo>
                    <a:pt x="272697" y="139272"/>
                  </a:lnTo>
                  <a:lnTo>
                    <a:pt x="272697" y="140893"/>
                  </a:lnTo>
                  <a:lnTo>
                    <a:pt x="279514" y="168163"/>
                  </a:lnTo>
                  <a:lnTo>
                    <a:pt x="275943" y="168163"/>
                  </a:lnTo>
                  <a:lnTo>
                    <a:pt x="279514" y="182449"/>
                  </a:lnTo>
                  <a:lnTo>
                    <a:pt x="240882" y="182449"/>
                  </a:lnTo>
                  <a:lnTo>
                    <a:pt x="213612" y="175631"/>
                  </a:lnTo>
                  <a:lnTo>
                    <a:pt x="193160" y="198356"/>
                  </a:lnTo>
                  <a:lnTo>
                    <a:pt x="177253" y="202901"/>
                  </a:lnTo>
                  <a:lnTo>
                    <a:pt x="161345" y="214263"/>
                  </a:lnTo>
                  <a:lnTo>
                    <a:pt x="149983" y="198356"/>
                  </a:lnTo>
                  <a:lnTo>
                    <a:pt x="149983" y="184070"/>
                  </a:lnTo>
                  <a:lnTo>
                    <a:pt x="149983" y="159724"/>
                  </a:lnTo>
                  <a:lnTo>
                    <a:pt x="138621" y="159724"/>
                  </a:lnTo>
                  <a:lnTo>
                    <a:pt x="144743" y="145438"/>
                  </a:lnTo>
                  <a:lnTo>
                    <a:pt x="138621" y="145438"/>
                  </a:lnTo>
                  <a:lnTo>
                    <a:pt x="140396" y="141296"/>
                  </a:lnTo>
                  <a:lnTo>
                    <a:pt x="122713" y="132454"/>
                  </a:lnTo>
                  <a:lnTo>
                    <a:pt x="106806" y="150634"/>
                  </a:lnTo>
                  <a:lnTo>
                    <a:pt x="102261" y="166541"/>
                  </a:lnTo>
                  <a:lnTo>
                    <a:pt x="102261" y="171086"/>
                  </a:lnTo>
                  <a:lnTo>
                    <a:pt x="79537" y="171086"/>
                  </a:lnTo>
                  <a:lnTo>
                    <a:pt x="63629" y="193811"/>
                  </a:lnTo>
                  <a:lnTo>
                    <a:pt x="52267" y="186994"/>
                  </a:lnTo>
                  <a:lnTo>
                    <a:pt x="27270" y="202901"/>
                  </a:lnTo>
                  <a:lnTo>
                    <a:pt x="15908" y="193811"/>
                  </a:lnTo>
                  <a:lnTo>
                    <a:pt x="20815" y="183451"/>
                  </a:lnTo>
                  <a:lnTo>
                    <a:pt x="15908" y="179525"/>
                  </a:lnTo>
                  <a:lnTo>
                    <a:pt x="35013" y="139190"/>
                  </a:lnTo>
                  <a:lnTo>
                    <a:pt x="31815" y="112002"/>
                  </a:lnTo>
                  <a:lnTo>
                    <a:pt x="0" y="100640"/>
                  </a:lnTo>
                  <a:lnTo>
                    <a:pt x="6623" y="88719"/>
                  </a:lnTo>
                  <a:lnTo>
                    <a:pt x="0" y="86354"/>
                  </a:lnTo>
                  <a:lnTo>
                    <a:pt x="11363" y="65902"/>
                  </a:lnTo>
                  <a:lnTo>
                    <a:pt x="43177" y="70447"/>
                  </a:lnTo>
                  <a:lnTo>
                    <a:pt x="59084" y="43177"/>
                  </a:lnTo>
                  <a:lnTo>
                    <a:pt x="70447" y="11362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800"/>
            </a:p>
          </p:txBody>
        </p:sp>
        <p:sp>
          <p:nvSpPr>
            <p:cNvPr id="266" name="Freeform 265"/>
            <p:cNvSpPr>
              <a:spLocks/>
            </p:cNvSpPr>
            <p:nvPr/>
          </p:nvSpPr>
          <p:spPr bwMode="auto">
            <a:xfrm>
              <a:off x="6311982" y="2596686"/>
              <a:ext cx="305405" cy="160697"/>
            </a:xfrm>
            <a:custGeom>
              <a:avLst/>
              <a:gdLst>
                <a:gd name="connsiteX0" fmla="*/ 177253 w 407206"/>
                <a:gd name="connsiteY0" fmla="*/ 0 h 214263"/>
                <a:gd name="connsiteX1" fmla="*/ 224974 w 407206"/>
                <a:gd name="connsiteY1" fmla="*/ 22725 h 214263"/>
                <a:gd name="connsiteX2" fmla="*/ 240882 w 407206"/>
                <a:gd name="connsiteY2" fmla="*/ 15907 h 214263"/>
                <a:gd name="connsiteX3" fmla="*/ 299966 w 407206"/>
                <a:gd name="connsiteY3" fmla="*/ 22725 h 214263"/>
                <a:gd name="connsiteX4" fmla="*/ 359050 w 407206"/>
                <a:gd name="connsiteY4" fmla="*/ 27270 h 214263"/>
                <a:gd name="connsiteX5" fmla="*/ 377230 w 407206"/>
                <a:gd name="connsiteY5" fmla="*/ 43177 h 214263"/>
                <a:gd name="connsiteX6" fmla="*/ 397682 w 407206"/>
                <a:gd name="connsiteY6" fmla="*/ 49994 h 214263"/>
                <a:gd name="connsiteX7" fmla="*/ 393137 w 407206"/>
                <a:gd name="connsiteY7" fmla="*/ 59084 h 214263"/>
                <a:gd name="connsiteX8" fmla="*/ 392500 w 407206"/>
                <a:gd name="connsiteY8" fmla="*/ 59378 h 214263"/>
                <a:gd name="connsiteX9" fmla="*/ 407206 w 407206"/>
                <a:gd name="connsiteY9" fmla="*/ 64280 h 214263"/>
                <a:gd name="connsiteX10" fmla="*/ 402661 w 407206"/>
                <a:gd name="connsiteY10" fmla="*/ 73370 h 214263"/>
                <a:gd name="connsiteX11" fmla="*/ 343577 w 407206"/>
                <a:gd name="connsiteY11" fmla="*/ 100640 h 214263"/>
                <a:gd name="connsiteX12" fmla="*/ 332215 w 407206"/>
                <a:gd name="connsiteY12" fmla="*/ 123364 h 214263"/>
                <a:gd name="connsiteX13" fmla="*/ 284493 w 407206"/>
                <a:gd name="connsiteY13" fmla="*/ 127909 h 214263"/>
                <a:gd name="connsiteX14" fmla="*/ 273130 w 407206"/>
                <a:gd name="connsiteY14" fmla="*/ 155179 h 214263"/>
                <a:gd name="connsiteX15" fmla="*/ 229953 w 407206"/>
                <a:gd name="connsiteY15" fmla="*/ 150634 h 214263"/>
                <a:gd name="connsiteX16" fmla="*/ 207229 w 407206"/>
                <a:gd name="connsiteY16" fmla="*/ 159724 h 214263"/>
                <a:gd name="connsiteX17" fmla="*/ 170869 w 407206"/>
                <a:gd name="connsiteY17" fmla="*/ 182449 h 214263"/>
                <a:gd name="connsiteX18" fmla="*/ 175414 w 407206"/>
                <a:gd name="connsiteY18" fmla="*/ 191538 h 214263"/>
                <a:gd name="connsiteX19" fmla="*/ 166324 w 407206"/>
                <a:gd name="connsiteY19" fmla="*/ 202901 h 214263"/>
                <a:gd name="connsiteX20" fmla="*/ 95878 w 407206"/>
                <a:gd name="connsiteY20" fmla="*/ 214263 h 214263"/>
                <a:gd name="connsiteX21" fmla="*/ 48156 w 407206"/>
                <a:gd name="connsiteY21" fmla="*/ 198356 h 214263"/>
                <a:gd name="connsiteX22" fmla="*/ 9524 w 407206"/>
                <a:gd name="connsiteY22" fmla="*/ 198356 h 214263"/>
                <a:gd name="connsiteX23" fmla="*/ 11905 w 407206"/>
                <a:gd name="connsiteY23" fmla="*/ 184070 h 214263"/>
                <a:gd name="connsiteX24" fmla="*/ 0 w 407206"/>
                <a:gd name="connsiteY24" fmla="*/ 184070 h 214263"/>
                <a:gd name="connsiteX25" fmla="*/ 4545 w 407206"/>
                <a:gd name="connsiteY25" fmla="*/ 156800 h 214263"/>
                <a:gd name="connsiteX26" fmla="*/ 43177 w 407206"/>
                <a:gd name="connsiteY26" fmla="*/ 168163 h 214263"/>
                <a:gd name="connsiteX27" fmla="*/ 59084 w 407206"/>
                <a:gd name="connsiteY27" fmla="*/ 152255 h 214263"/>
                <a:gd name="connsiteX28" fmla="*/ 86354 w 407206"/>
                <a:gd name="connsiteY28" fmla="*/ 156800 h 214263"/>
                <a:gd name="connsiteX29" fmla="*/ 127705 w 407206"/>
                <a:gd name="connsiteY29" fmla="*/ 129233 h 214263"/>
                <a:gd name="connsiteX30" fmla="*/ 100423 w 407206"/>
                <a:gd name="connsiteY30" fmla="*/ 112002 h 214263"/>
                <a:gd name="connsiteX31" fmla="*/ 73153 w 407206"/>
                <a:gd name="connsiteY31" fmla="*/ 123364 h 214263"/>
                <a:gd name="connsiteX32" fmla="*/ 48156 w 407206"/>
                <a:gd name="connsiteY32" fmla="*/ 107457 h 214263"/>
                <a:gd name="connsiteX33" fmla="*/ 52972 w 407206"/>
                <a:gd name="connsiteY33" fmla="*/ 102297 h 214263"/>
                <a:gd name="connsiteX34" fmla="*/ 38632 w 407206"/>
                <a:gd name="connsiteY34" fmla="*/ 93171 h 214263"/>
                <a:gd name="connsiteX35" fmla="*/ 66525 w 407206"/>
                <a:gd name="connsiteY35" fmla="*/ 63286 h 214263"/>
                <a:gd name="connsiteX36" fmla="*/ 68624 w 407206"/>
                <a:gd name="connsiteY36" fmla="*/ 58563 h 214263"/>
                <a:gd name="connsiteX37" fmla="*/ 54539 w 407206"/>
                <a:gd name="connsiteY37" fmla="*/ 54539 h 214263"/>
                <a:gd name="connsiteX38" fmla="*/ 63629 w 407206"/>
                <a:gd name="connsiteY38" fmla="*/ 34087 h 214263"/>
                <a:gd name="connsiteX39" fmla="*/ 86354 w 407206"/>
                <a:gd name="connsiteY39" fmla="*/ 27270 h 214263"/>
                <a:gd name="connsiteX40" fmla="*/ 149983 w 407206"/>
                <a:gd name="connsiteY40" fmla="*/ 43177 h 214263"/>
                <a:gd name="connsiteX41" fmla="*/ 156800 w 407206"/>
                <a:gd name="connsiteY41" fmla="*/ 11362 h 2142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407206" h="214263">
                  <a:moveTo>
                    <a:pt x="177253" y="0"/>
                  </a:moveTo>
                  <a:lnTo>
                    <a:pt x="224974" y="22725"/>
                  </a:lnTo>
                  <a:lnTo>
                    <a:pt x="240882" y="15907"/>
                  </a:lnTo>
                  <a:lnTo>
                    <a:pt x="299966" y="22725"/>
                  </a:lnTo>
                  <a:lnTo>
                    <a:pt x="359050" y="27270"/>
                  </a:lnTo>
                  <a:lnTo>
                    <a:pt x="377230" y="43177"/>
                  </a:lnTo>
                  <a:lnTo>
                    <a:pt x="397682" y="49994"/>
                  </a:lnTo>
                  <a:lnTo>
                    <a:pt x="393137" y="59084"/>
                  </a:lnTo>
                  <a:lnTo>
                    <a:pt x="392500" y="59378"/>
                  </a:lnTo>
                  <a:lnTo>
                    <a:pt x="407206" y="64280"/>
                  </a:lnTo>
                  <a:lnTo>
                    <a:pt x="402661" y="73370"/>
                  </a:lnTo>
                  <a:lnTo>
                    <a:pt x="343577" y="100640"/>
                  </a:lnTo>
                  <a:lnTo>
                    <a:pt x="332215" y="123364"/>
                  </a:lnTo>
                  <a:lnTo>
                    <a:pt x="284493" y="127909"/>
                  </a:lnTo>
                  <a:lnTo>
                    <a:pt x="273130" y="155179"/>
                  </a:lnTo>
                  <a:lnTo>
                    <a:pt x="229953" y="150634"/>
                  </a:lnTo>
                  <a:lnTo>
                    <a:pt x="207229" y="159724"/>
                  </a:lnTo>
                  <a:lnTo>
                    <a:pt x="170869" y="182449"/>
                  </a:lnTo>
                  <a:lnTo>
                    <a:pt x="175414" y="191538"/>
                  </a:lnTo>
                  <a:lnTo>
                    <a:pt x="166324" y="202901"/>
                  </a:lnTo>
                  <a:lnTo>
                    <a:pt x="95878" y="214263"/>
                  </a:lnTo>
                  <a:lnTo>
                    <a:pt x="48156" y="198356"/>
                  </a:lnTo>
                  <a:lnTo>
                    <a:pt x="9524" y="198356"/>
                  </a:lnTo>
                  <a:lnTo>
                    <a:pt x="11905" y="184070"/>
                  </a:lnTo>
                  <a:lnTo>
                    <a:pt x="0" y="184070"/>
                  </a:lnTo>
                  <a:lnTo>
                    <a:pt x="4545" y="156800"/>
                  </a:lnTo>
                  <a:lnTo>
                    <a:pt x="43177" y="168163"/>
                  </a:lnTo>
                  <a:lnTo>
                    <a:pt x="59084" y="152255"/>
                  </a:lnTo>
                  <a:lnTo>
                    <a:pt x="86354" y="156800"/>
                  </a:lnTo>
                  <a:lnTo>
                    <a:pt x="127705" y="129233"/>
                  </a:lnTo>
                  <a:lnTo>
                    <a:pt x="100423" y="112002"/>
                  </a:lnTo>
                  <a:lnTo>
                    <a:pt x="73153" y="123364"/>
                  </a:lnTo>
                  <a:lnTo>
                    <a:pt x="48156" y="107457"/>
                  </a:lnTo>
                  <a:lnTo>
                    <a:pt x="52972" y="102297"/>
                  </a:lnTo>
                  <a:lnTo>
                    <a:pt x="38632" y="93171"/>
                  </a:lnTo>
                  <a:lnTo>
                    <a:pt x="66525" y="63286"/>
                  </a:lnTo>
                  <a:lnTo>
                    <a:pt x="68624" y="58563"/>
                  </a:lnTo>
                  <a:lnTo>
                    <a:pt x="54539" y="54539"/>
                  </a:lnTo>
                  <a:lnTo>
                    <a:pt x="63629" y="34087"/>
                  </a:lnTo>
                  <a:lnTo>
                    <a:pt x="86354" y="27270"/>
                  </a:lnTo>
                  <a:lnTo>
                    <a:pt x="149983" y="43177"/>
                  </a:lnTo>
                  <a:lnTo>
                    <a:pt x="156800" y="11362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800"/>
            </a:p>
          </p:txBody>
        </p:sp>
        <p:sp>
          <p:nvSpPr>
            <p:cNvPr id="267" name="Freeform 266"/>
            <p:cNvSpPr>
              <a:spLocks/>
            </p:cNvSpPr>
            <p:nvPr/>
          </p:nvSpPr>
          <p:spPr bwMode="auto">
            <a:xfrm>
              <a:off x="5940435" y="2514959"/>
              <a:ext cx="479248" cy="310355"/>
            </a:xfrm>
            <a:custGeom>
              <a:avLst/>
              <a:gdLst>
                <a:gd name="connsiteX0" fmla="*/ 102695 w 638997"/>
                <a:gd name="connsiteY0" fmla="*/ 0 h 413806"/>
                <a:gd name="connsiteX1" fmla="*/ 107240 w 638997"/>
                <a:gd name="connsiteY1" fmla="*/ 4545 h 413806"/>
                <a:gd name="connsiteX2" fmla="*/ 166324 w 638997"/>
                <a:gd name="connsiteY2" fmla="*/ 36360 h 413806"/>
                <a:gd name="connsiteX3" fmla="*/ 198139 w 638997"/>
                <a:gd name="connsiteY3" fmla="*/ 59084 h 413806"/>
                <a:gd name="connsiteX4" fmla="*/ 229953 w 638997"/>
                <a:gd name="connsiteY4" fmla="*/ 106806 h 413806"/>
                <a:gd name="connsiteX5" fmla="*/ 273130 w 638997"/>
                <a:gd name="connsiteY5" fmla="*/ 95444 h 413806"/>
                <a:gd name="connsiteX6" fmla="*/ 339032 w 638997"/>
                <a:gd name="connsiteY6" fmla="*/ 90899 h 413806"/>
                <a:gd name="connsiteX7" fmla="*/ 382209 w 638997"/>
                <a:gd name="connsiteY7" fmla="*/ 127258 h 413806"/>
                <a:gd name="connsiteX8" fmla="*/ 382209 w 638997"/>
                <a:gd name="connsiteY8" fmla="*/ 177253 h 413806"/>
                <a:gd name="connsiteX9" fmla="*/ 398116 w 638997"/>
                <a:gd name="connsiteY9" fmla="*/ 177253 h 413806"/>
                <a:gd name="connsiteX10" fmla="*/ 402661 w 638997"/>
                <a:gd name="connsiteY10" fmla="*/ 220429 h 413806"/>
                <a:gd name="connsiteX11" fmla="*/ 450383 w 638997"/>
                <a:gd name="connsiteY11" fmla="*/ 220429 h 413806"/>
                <a:gd name="connsiteX12" fmla="*/ 461745 w 638997"/>
                <a:gd name="connsiteY12" fmla="*/ 247699 h 413806"/>
                <a:gd name="connsiteX13" fmla="*/ 466104 w 638997"/>
                <a:gd name="connsiteY13" fmla="*/ 247699 h 413806"/>
                <a:gd name="connsiteX14" fmla="*/ 484035 w 638997"/>
                <a:gd name="connsiteY14" fmla="*/ 213829 h 413806"/>
                <a:gd name="connsiteX15" fmla="*/ 527212 w 638997"/>
                <a:gd name="connsiteY15" fmla="*/ 182015 h 413806"/>
                <a:gd name="connsiteX16" fmla="*/ 536736 w 638997"/>
                <a:gd name="connsiteY16" fmla="*/ 177253 h 413806"/>
                <a:gd name="connsiteX17" fmla="*/ 536736 w 638997"/>
                <a:gd name="connsiteY17" fmla="*/ 177253 h 413806"/>
                <a:gd name="connsiteX18" fmla="*/ 544525 w 638997"/>
                <a:gd name="connsiteY18" fmla="*/ 173358 h 413806"/>
                <a:gd name="connsiteX19" fmla="*/ 549937 w 638997"/>
                <a:gd name="connsiteY19" fmla="*/ 170652 h 413806"/>
                <a:gd name="connsiteX20" fmla="*/ 549937 w 638997"/>
                <a:gd name="connsiteY20" fmla="*/ 170652 h 413806"/>
                <a:gd name="connsiteX21" fmla="*/ 559461 w 638997"/>
                <a:gd name="connsiteY21" fmla="*/ 165890 h 413806"/>
                <a:gd name="connsiteX22" fmla="*/ 568551 w 638997"/>
                <a:gd name="connsiteY22" fmla="*/ 170435 h 413806"/>
                <a:gd name="connsiteX23" fmla="*/ 543553 w 638997"/>
                <a:gd name="connsiteY23" fmla="*/ 204522 h 413806"/>
                <a:gd name="connsiteX24" fmla="*/ 564006 w 638997"/>
                <a:gd name="connsiteY24" fmla="*/ 220429 h 413806"/>
                <a:gd name="connsiteX25" fmla="*/ 595820 w 638997"/>
                <a:gd name="connsiteY25" fmla="*/ 209067 h 413806"/>
                <a:gd name="connsiteX26" fmla="*/ 638997 w 638997"/>
                <a:gd name="connsiteY26" fmla="*/ 236337 h 413806"/>
                <a:gd name="connsiteX27" fmla="*/ 591275 w 638997"/>
                <a:gd name="connsiteY27" fmla="*/ 268151 h 413806"/>
                <a:gd name="connsiteX28" fmla="*/ 589370 w 638997"/>
                <a:gd name="connsiteY28" fmla="*/ 267834 h 413806"/>
                <a:gd name="connsiteX29" fmla="*/ 581751 w 638997"/>
                <a:gd name="connsiteY29" fmla="*/ 272913 h 413806"/>
                <a:gd name="connsiteX30" fmla="*/ 554482 w 638997"/>
                <a:gd name="connsiteY30" fmla="*/ 268368 h 413806"/>
                <a:gd name="connsiteX31" fmla="*/ 538574 w 638997"/>
                <a:gd name="connsiteY31" fmla="*/ 272913 h 413806"/>
                <a:gd name="connsiteX32" fmla="*/ 534029 w 638997"/>
                <a:gd name="connsiteY32" fmla="*/ 257006 h 413806"/>
                <a:gd name="connsiteX33" fmla="*/ 538574 w 638997"/>
                <a:gd name="connsiteY33" fmla="*/ 234281 h 413806"/>
                <a:gd name="connsiteX34" fmla="*/ 499403 w 638997"/>
                <a:gd name="connsiteY34" fmla="*/ 243608 h 413806"/>
                <a:gd name="connsiteX35" fmla="*/ 489014 w 638997"/>
                <a:gd name="connsiteY35" fmla="*/ 272696 h 413806"/>
                <a:gd name="connsiteX36" fmla="*/ 473107 w 638997"/>
                <a:gd name="connsiteY36" fmla="*/ 299966 h 413806"/>
                <a:gd name="connsiteX37" fmla="*/ 466880 w 638997"/>
                <a:gd name="connsiteY37" fmla="*/ 299076 h 413806"/>
                <a:gd name="connsiteX38" fmla="*/ 463583 w 638997"/>
                <a:gd name="connsiteY38" fmla="*/ 304728 h 413806"/>
                <a:gd name="connsiteX39" fmla="*/ 438141 w 638997"/>
                <a:gd name="connsiteY39" fmla="*/ 301093 h 413806"/>
                <a:gd name="connsiteX40" fmla="*/ 429930 w 638997"/>
                <a:gd name="connsiteY40" fmla="*/ 315873 h 413806"/>
                <a:gd name="connsiteX41" fmla="*/ 457200 w 638997"/>
                <a:gd name="connsiteY41" fmla="*/ 327235 h 413806"/>
                <a:gd name="connsiteX42" fmla="*/ 466290 w 638997"/>
                <a:gd name="connsiteY42" fmla="*/ 365867 h 413806"/>
                <a:gd name="connsiteX43" fmla="*/ 445838 w 638997"/>
                <a:gd name="connsiteY43" fmla="*/ 409044 h 413806"/>
                <a:gd name="connsiteX44" fmla="*/ 439767 w 638997"/>
                <a:gd name="connsiteY44" fmla="*/ 406515 h 413806"/>
                <a:gd name="connsiteX45" fmla="*/ 436314 w 638997"/>
                <a:gd name="connsiteY45" fmla="*/ 413806 h 413806"/>
                <a:gd name="connsiteX46" fmla="*/ 409044 w 638997"/>
                <a:gd name="connsiteY46" fmla="*/ 402444 h 413806"/>
                <a:gd name="connsiteX47" fmla="*/ 388592 w 638997"/>
                <a:gd name="connsiteY47" fmla="*/ 402444 h 413806"/>
                <a:gd name="connsiteX48" fmla="*/ 388592 w 638997"/>
                <a:gd name="connsiteY48" fmla="*/ 375174 h 413806"/>
                <a:gd name="connsiteX49" fmla="*/ 338598 w 638997"/>
                <a:gd name="connsiteY49" fmla="*/ 359267 h 413806"/>
                <a:gd name="connsiteX50" fmla="*/ 302238 w 638997"/>
                <a:gd name="connsiteY50" fmla="*/ 331997 h 413806"/>
                <a:gd name="connsiteX51" fmla="*/ 274969 w 638997"/>
                <a:gd name="connsiteY51" fmla="*/ 311545 h 413806"/>
                <a:gd name="connsiteX52" fmla="*/ 236337 w 638997"/>
                <a:gd name="connsiteY52" fmla="*/ 277458 h 413806"/>
                <a:gd name="connsiteX53" fmla="*/ 215884 w 638997"/>
                <a:gd name="connsiteY53" fmla="*/ 229736 h 413806"/>
                <a:gd name="connsiteX54" fmla="*/ 204522 w 638997"/>
                <a:gd name="connsiteY54" fmla="*/ 218374 h 413806"/>
                <a:gd name="connsiteX55" fmla="*/ 161345 w 638997"/>
                <a:gd name="connsiteY55" fmla="*/ 225191 h 413806"/>
                <a:gd name="connsiteX56" fmla="*/ 152255 w 638997"/>
                <a:gd name="connsiteY56" fmla="*/ 213829 h 413806"/>
                <a:gd name="connsiteX57" fmla="*/ 145438 w 638997"/>
                <a:gd name="connsiteY57" fmla="*/ 175197 h 413806"/>
                <a:gd name="connsiteX58" fmla="*/ 99794 w 638997"/>
                <a:gd name="connsiteY58" fmla="*/ 151288 h 413806"/>
                <a:gd name="connsiteX59" fmla="*/ 75426 w 638997"/>
                <a:gd name="connsiteY59" fmla="*/ 170435 h 413806"/>
                <a:gd name="connsiteX60" fmla="*/ 59298 w 638997"/>
                <a:gd name="connsiteY60" fmla="*/ 178499 h 413806"/>
                <a:gd name="connsiteX61" fmla="*/ 43611 w 638997"/>
                <a:gd name="connsiteY61" fmla="*/ 186342 h 413806"/>
                <a:gd name="connsiteX62" fmla="*/ 52701 w 638997"/>
                <a:gd name="connsiteY62" fmla="*/ 213612 h 413806"/>
                <a:gd name="connsiteX63" fmla="*/ 41590 w 638997"/>
                <a:gd name="connsiteY63" fmla="*/ 213612 h 413806"/>
                <a:gd name="connsiteX64" fmla="*/ 43177 w 638997"/>
                <a:gd name="connsiteY64" fmla="*/ 218374 h 413806"/>
                <a:gd name="connsiteX65" fmla="*/ 0 w 638997"/>
                <a:gd name="connsiteY65" fmla="*/ 218374 h 413806"/>
                <a:gd name="connsiteX66" fmla="*/ 0 w 638997"/>
                <a:gd name="connsiteY66" fmla="*/ 29759 h 413806"/>
                <a:gd name="connsiteX67" fmla="*/ 9524 w 638997"/>
                <a:gd name="connsiteY67" fmla="*/ 27204 h 413806"/>
                <a:gd name="connsiteX68" fmla="*/ 9524 w 638997"/>
                <a:gd name="connsiteY68" fmla="*/ 24997 h 413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638997" h="413806">
                  <a:moveTo>
                    <a:pt x="102695" y="0"/>
                  </a:moveTo>
                  <a:lnTo>
                    <a:pt x="107240" y="4545"/>
                  </a:lnTo>
                  <a:lnTo>
                    <a:pt x="166324" y="36360"/>
                  </a:lnTo>
                  <a:lnTo>
                    <a:pt x="198139" y="59084"/>
                  </a:lnTo>
                  <a:lnTo>
                    <a:pt x="229953" y="106806"/>
                  </a:lnTo>
                  <a:lnTo>
                    <a:pt x="273130" y="95444"/>
                  </a:lnTo>
                  <a:lnTo>
                    <a:pt x="339032" y="90899"/>
                  </a:lnTo>
                  <a:lnTo>
                    <a:pt x="382209" y="127258"/>
                  </a:lnTo>
                  <a:lnTo>
                    <a:pt x="382209" y="177253"/>
                  </a:lnTo>
                  <a:lnTo>
                    <a:pt x="398116" y="177253"/>
                  </a:lnTo>
                  <a:lnTo>
                    <a:pt x="402661" y="220429"/>
                  </a:lnTo>
                  <a:lnTo>
                    <a:pt x="450383" y="220429"/>
                  </a:lnTo>
                  <a:lnTo>
                    <a:pt x="461745" y="247699"/>
                  </a:lnTo>
                  <a:lnTo>
                    <a:pt x="466104" y="247699"/>
                  </a:lnTo>
                  <a:lnTo>
                    <a:pt x="484035" y="213829"/>
                  </a:lnTo>
                  <a:lnTo>
                    <a:pt x="527212" y="182015"/>
                  </a:lnTo>
                  <a:lnTo>
                    <a:pt x="536736" y="177253"/>
                  </a:lnTo>
                  <a:lnTo>
                    <a:pt x="536736" y="177253"/>
                  </a:lnTo>
                  <a:lnTo>
                    <a:pt x="544525" y="173358"/>
                  </a:lnTo>
                  <a:lnTo>
                    <a:pt x="549937" y="170652"/>
                  </a:lnTo>
                  <a:lnTo>
                    <a:pt x="549937" y="170652"/>
                  </a:lnTo>
                  <a:lnTo>
                    <a:pt x="559461" y="165890"/>
                  </a:lnTo>
                  <a:lnTo>
                    <a:pt x="568551" y="170435"/>
                  </a:lnTo>
                  <a:lnTo>
                    <a:pt x="543553" y="204522"/>
                  </a:lnTo>
                  <a:lnTo>
                    <a:pt x="564006" y="220429"/>
                  </a:lnTo>
                  <a:lnTo>
                    <a:pt x="595820" y="209067"/>
                  </a:lnTo>
                  <a:lnTo>
                    <a:pt x="638997" y="236337"/>
                  </a:lnTo>
                  <a:lnTo>
                    <a:pt x="591275" y="268151"/>
                  </a:lnTo>
                  <a:lnTo>
                    <a:pt x="589370" y="267834"/>
                  </a:lnTo>
                  <a:lnTo>
                    <a:pt x="581751" y="272913"/>
                  </a:lnTo>
                  <a:lnTo>
                    <a:pt x="554482" y="268368"/>
                  </a:lnTo>
                  <a:lnTo>
                    <a:pt x="538574" y="272913"/>
                  </a:lnTo>
                  <a:lnTo>
                    <a:pt x="534029" y="257006"/>
                  </a:lnTo>
                  <a:lnTo>
                    <a:pt x="538574" y="234281"/>
                  </a:lnTo>
                  <a:lnTo>
                    <a:pt x="499403" y="243608"/>
                  </a:lnTo>
                  <a:lnTo>
                    <a:pt x="489014" y="272696"/>
                  </a:lnTo>
                  <a:lnTo>
                    <a:pt x="473107" y="299966"/>
                  </a:lnTo>
                  <a:lnTo>
                    <a:pt x="466880" y="299076"/>
                  </a:lnTo>
                  <a:lnTo>
                    <a:pt x="463583" y="304728"/>
                  </a:lnTo>
                  <a:lnTo>
                    <a:pt x="438141" y="301093"/>
                  </a:lnTo>
                  <a:lnTo>
                    <a:pt x="429930" y="315873"/>
                  </a:lnTo>
                  <a:lnTo>
                    <a:pt x="457200" y="327235"/>
                  </a:lnTo>
                  <a:lnTo>
                    <a:pt x="466290" y="365867"/>
                  </a:lnTo>
                  <a:lnTo>
                    <a:pt x="445838" y="409044"/>
                  </a:lnTo>
                  <a:lnTo>
                    <a:pt x="439767" y="406515"/>
                  </a:lnTo>
                  <a:lnTo>
                    <a:pt x="436314" y="413806"/>
                  </a:lnTo>
                  <a:lnTo>
                    <a:pt x="409044" y="402444"/>
                  </a:lnTo>
                  <a:lnTo>
                    <a:pt x="388592" y="402444"/>
                  </a:lnTo>
                  <a:lnTo>
                    <a:pt x="388592" y="375174"/>
                  </a:lnTo>
                  <a:lnTo>
                    <a:pt x="338598" y="359267"/>
                  </a:lnTo>
                  <a:lnTo>
                    <a:pt x="302238" y="331997"/>
                  </a:lnTo>
                  <a:lnTo>
                    <a:pt x="274969" y="311545"/>
                  </a:lnTo>
                  <a:lnTo>
                    <a:pt x="236337" y="277458"/>
                  </a:lnTo>
                  <a:lnTo>
                    <a:pt x="215884" y="229736"/>
                  </a:lnTo>
                  <a:lnTo>
                    <a:pt x="204522" y="218374"/>
                  </a:lnTo>
                  <a:lnTo>
                    <a:pt x="161345" y="225191"/>
                  </a:lnTo>
                  <a:lnTo>
                    <a:pt x="152255" y="213829"/>
                  </a:lnTo>
                  <a:lnTo>
                    <a:pt x="145438" y="175197"/>
                  </a:lnTo>
                  <a:lnTo>
                    <a:pt x="99794" y="151288"/>
                  </a:lnTo>
                  <a:lnTo>
                    <a:pt x="75426" y="170435"/>
                  </a:lnTo>
                  <a:lnTo>
                    <a:pt x="59298" y="178499"/>
                  </a:lnTo>
                  <a:lnTo>
                    <a:pt x="43611" y="186342"/>
                  </a:lnTo>
                  <a:lnTo>
                    <a:pt x="52701" y="213612"/>
                  </a:lnTo>
                  <a:lnTo>
                    <a:pt x="41590" y="213612"/>
                  </a:lnTo>
                  <a:lnTo>
                    <a:pt x="43177" y="218374"/>
                  </a:lnTo>
                  <a:lnTo>
                    <a:pt x="0" y="218374"/>
                  </a:lnTo>
                  <a:lnTo>
                    <a:pt x="0" y="29759"/>
                  </a:lnTo>
                  <a:lnTo>
                    <a:pt x="9524" y="27204"/>
                  </a:lnTo>
                  <a:lnTo>
                    <a:pt x="9524" y="24997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800"/>
            </a:p>
          </p:txBody>
        </p:sp>
        <p:sp>
          <p:nvSpPr>
            <p:cNvPr id="268" name="Freeform 267"/>
            <p:cNvSpPr>
              <a:spLocks/>
            </p:cNvSpPr>
            <p:nvPr/>
          </p:nvSpPr>
          <p:spPr bwMode="auto">
            <a:xfrm>
              <a:off x="5674311" y="2085382"/>
              <a:ext cx="1137207" cy="620708"/>
            </a:xfrm>
            <a:custGeom>
              <a:avLst/>
              <a:gdLst>
                <a:gd name="connsiteX0" fmla="*/ 831722 w 1516276"/>
                <a:gd name="connsiteY0" fmla="*/ 0 h 827611"/>
                <a:gd name="connsiteX1" fmla="*/ 897623 w 1516276"/>
                <a:gd name="connsiteY1" fmla="*/ 15907 h 827611"/>
                <a:gd name="connsiteX2" fmla="*/ 898607 w 1516276"/>
                <a:gd name="connsiteY2" fmla="*/ 22795 h 827611"/>
                <a:gd name="connsiteX3" fmla="*/ 909528 w 1516276"/>
                <a:gd name="connsiteY3" fmla="*/ 25431 h 827611"/>
                <a:gd name="connsiteX4" fmla="*/ 916672 w 1516276"/>
                <a:gd name="connsiteY4" fmla="*/ 75436 h 827611"/>
                <a:gd name="connsiteX5" fmla="*/ 945345 w 1516276"/>
                <a:gd name="connsiteY5" fmla="*/ 63629 h 827611"/>
                <a:gd name="connsiteX6" fmla="*/ 993067 w 1516276"/>
                <a:gd name="connsiteY6" fmla="*/ 90899 h 827611"/>
                <a:gd name="connsiteX7" fmla="*/ 992653 w 1516276"/>
                <a:gd name="connsiteY7" fmla="*/ 93383 h 827611"/>
                <a:gd name="connsiteX8" fmla="*/ 1004972 w 1516276"/>
                <a:gd name="connsiteY8" fmla="*/ 100423 h 827611"/>
                <a:gd name="connsiteX9" fmla="*/ 1002014 w 1516276"/>
                <a:gd name="connsiteY9" fmla="*/ 118168 h 827611"/>
                <a:gd name="connsiteX10" fmla="*/ 1024881 w 1516276"/>
                <a:gd name="connsiteY10" fmla="*/ 118168 h 827611"/>
                <a:gd name="connsiteX11" fmla="*/ 1118052 w 1516276"/>
                <a:gd name="connsiteY11" fmla="*/ 59084 h 827611"/>
                <a:gd name="connsiteX12" fmla="*/ 1099873 w 1516276"/>
                <a:gd name="connsiteY12" fmla="*/ 79536 h 827611"/>
                <a:gd name="connsiteX13" fmla="*/ 1104860 w 1516276"/>
                <a:gd name="connsiteY13" fmla="*/ 84523 h 827611"/>
                <a:gd name="connsiteX14" fmla="*/ 1129957 w 1516276"/>
                <a:gd name="connsiteY14" fmla="*/ 68608 h 827611"/>
                <a:gd name="connsiteX15" fmla="*/ 1111777 w 1516276"/>
                <a:gd name="connsiteY15" fmla="*/ 89060 h 827611"/>
                <a:gd name="connsiteX16" fmla="*/ 1161772 w 1516276"/>
                <a:gd name="connsiteY16" fmla="*/ 139055 h 827611"/>
                <a:gd name="connsiteX17" fmla="*/ 1233337 w 1516276"/>
                <a:gd name="connsiteY17" fmla="*/ 274006 h 827611"/>
                <a:gd name="connsiteX18" fmla="*/ 1252127 w 1516276"/>
                <a:gd name="connsiteY18" fmla="*/ 247699 h 827611"/>
                <a:gd name="connsiteX19" fmla="*/ 1304394 w 1516276"/>
                <a:gd name="connsiteY19" fmla="*/ 279513 h 827611"/>
                <a:gd name="connsiteX20" fmla="*/ 1354388 w 1516276"/>
                <a:gd name="connsiteY20" fmla="*/ 263606 h 827611"/>
                <a:gd name="connsiteX21" fmla="*/ 1374841 w 1516276"/>
                <a:gd name="connsiteY21" fmla="*/ 272696 h 827611"/>
                <a:gd name="connsiteX22" fmla="*/ 1376974 w 1516276"/>
                <a:gd name="connsiteY22" fmla="*/ 277877 h 827611"/>
                <a:gd name="connsiteX23" fmla="*/ 1386746 w 1516276"/>
                <a:gd name="connsiteY23" fmla="*/ 282220 h 827611"/>
                <a:gd name="connsiteX24" fmla="*/ 1400385 w 1516276"/>
                <a:gd name="connsiteY24" fmla="*/ 315343 h 827611"/>
                <a:gd name="connsiteX25" fmla="*/ 1418017 w 1516276"/>
                <a:gd name="connsiteY25" fmla="*/ 322690 h 827611"/>
                <a:gd name="connsiteX26" fmla="*/ 1423269 w 1516276"/>
                <a:gd name="connsiteY26" fmla="*/ 329442 h 827611"/>
                <a:gd name="connsiteX27" fmla="*/ 1429922 w 1516276"/>
                <a:gd name="connsiteY27" fmla="*/ 332214 h 827611"/>
                <a:gd name="connsiteX28" fmla="*/ 1438112 w 1516276"/>
                <a:gd name="connsiteY28" fmla="*/ 342743 h 827611"/>
                <a:gd name="connsiteX29" fmla="*/ 1481646 w 1516276"/>
                <a:gd name="connsiteY29" fmla="*/ 338597 h 827611"/>
                <a:gd name="connsiteX30" fmla="*/ 1488774 w 1516276"/>
                <a:gd name="connsiteY30" fmla="*/ 348576 h 827611"/>
                <a:gd name="connsiteX31" fmla="*/ 1493551 w 1516276"/>
                <a:gd name="connsiteY31" fmla="*/ 348121 h 827611"/>
                <a:gd name="connsiteX32" fmla="*/ 1516276 w 1516276"/>
                <a:gd name="connsiteY32" fmla="*/ 379936 h 827611"/>
                <a:gd name="connsiteX33" fmla="*/ 1484461 w 1516276"/>
                <a:gd name="connsiteY33" fmla="*/ 418568 h 827611"/>
                <a:gd name="connsiteX34" fmla="*/ 1457192 w 1516276"/>
                <a:gd name="connsiteY34" fmla="*/ 423113 h 827611"/>
                <a:gd name="connsiteX35" fmla="*/ 1450375 w 1516276"/>
                <a:gd name="connsiteY35" fmla="*/ 477652 h 827611"/>
                <a:gd name="connsiteX36" fmla="*/ 1429922 w 1516276"/>
                <a:gd name="connsiteY36" fmla="*/ 502649 h 827611"/>
                <a:gd name="connsiteX37" fmla="*/ 1359476 w 1516276"/>
                <a:gd name="connsiteY37" fmla="*/ 482197 h 827611"/>
                <a:gd name="connsiteX38" fmla="*/ 1332206 w 1516276"/>
                <a:gd name="connsiteY38" fmla="*/ 579913 h 827611"/>
                <a:gd name="connsiteX39" fmla="*/ 1316299 w 1516276"/>
                <a:gd name="connsiteY39" fmla="*/ 589002 h 827611"/>
                <a:gd name="connsiteX40" fmla="*/ 1241308 w 1516276"/>
                <a:gd name="connsiteY40" fmla="*/ 611727 h 827611"/>
                <a:gd name="connsiteX41" fmla="*/ 1273122 w 1516276"/>
                <a:gd name="connsiteY41" fmla="*/ 698081 h 827611"/>
                <a:gd name="connsiteX42" fmla="*/ 1248125 w 1516276"/>
                <a:gd name="connsiteY42" fmla="*/ 713988 h 827611"/>
                <a:gd name="connsiteX43" fmla="*/ 1252670 w 1516276"/>
                <a:gd name="connsiteY43" fmla="*/ 741258 h 827611"/>
                <a:gd name="connsiteX44" fmla="*/ 1232218 w 1516276"/>
                <a:gd name="connsiteY44" fmla="*/ 734440 h 827611"/>
                <a:gd name="connsiteX45" fmla="*/ 1221961 w 1516276"/>
                <a:gd name="connsiteY45" fmla="*/ 725466 h 827611"/>
                <a:gd name="connsiteX46" fmla="*/ 1220313 w 1516276"/>
                <a:gd name="connsiteY46" fmla="*/ 724916 h 827611"/>
                <a:gd name="connsiteX47" fmla="*/ 1212919 w 1516276"/>
                <a:gd name="connsiteY47" fmla="*/ 718447 h 827611"/>
                <a:gd name="connsiteX48" fmla="*/ 1154954 w 1516276"/>
                <a:gd name="connsiteY48" fmla="*/ 713988 h 827611"/>
                <a:gd name="connsiteX49" fmla="*/ 1095870 w 1516276"/>
                <a:gd name="connsiteY49" fmla="*/ 707171 h 827611"/>
                <a:gd name="connsiteX50" fmla="*/ 1079963 w 1516276"/>
                <a:gd name="connsiteY50" fmla="*/ 713988 h 827611"/>
                <a:gd name="connsiteX51" fmla="*/ 1032241 w 1516276"/>
                <a:gd name="connsiteY51" fmla="*/ 691263 h 827611"/>
                <a:gd name="connsiteX52" fmla="*/ 1011789 w 1516276"/>
                <a:gd name="connsiteY52" fmla="*/ 702626 h 827611"/>
                <a:gd name="connsiteX53" fmla="*/ 1004972 w 1516276"/>
                <a:gd name="connsiteY53" fmla="*/ 734440 h 827611"/>
                <a:gd name="connsiteX54" fmla="*/ 941343 w 1516276"/>
                <a:gd name="connsiteY54" fmla="*/ 718533 h 827611"/>
                <a:gd name="connsiteX55" fmla="*/ 918618 w 1516276"/>
                <a:gd name="connsiteY55" fmla="*/ 725350 h 827611"/>
                <a:gd name="connsiteX56" fmla="*/ 909528 w 1516276"/>
                <a:gd name="connsiteY56" fmla="*/ 745802 h 827611"/>
                <a:gd name="connsiteX57" fmla="*/ 886804 w 1516276"/>
                <a:gd name="connsiteY57" fmla="*/ 757165 h 827611"/>
                <a:gd name="connsiteX58" fmla="*/ 843627 w 1516276"/>
                <a:gd name="connsiteY58" fmla="*/ 788979 h 827611"/>
                <a:gd name="connsiteX59" fmla="*/ 823175 w 1516276"/>
                <a:gd name="connsiteY59" fmla="*/ 827611 h 827611"/>
                <a:gd name="connsiteX60" fmla="*/ 811812 w 1516276"/>
                <a:gd name="connsiteY60" fmla="*/ 827611 h 827611"/>
                <a:gd name="connsiteX61" fmla="*/ 807844 w 1516276"/>
                <a:gd name="connsiteY61" fmla="*/ 818087 h 827611"/>
                <a:gd name="connsiteX62" fmla="*/ 799907 w 1516276"/>
                <a:gd name="connsiteY62" fmla="*/ 818087 h 827611"/>
                <a:gd name="connsiteX63" fmla="*/ 792513 w 1516276"/>
                <a:gd name="connsiteY63" fmla="*/ 800342 h 827611"/>
                <a:gd name="connsiteX64" fmla="*/ 752728 w 1516276"/>
                <a:gd name="connsiteY64" fmla="*/ 800342 h 827611"/>
                <a:gd name="connsiteX65" fmla="*/ 751726 w 1516276"/>
                <a:gd name="connsiteY65" fmla="*/ 790818 h 827611"/>
                <a:gd name="connsiteX66" fmla="*/ 740823 w 1516276"/>
                <a:gd name="connsiteY66" fmla="*/ 790818 h 827611"/>
                <a:gd name="connsiteX67" fmla="*/ 737281 w 1516276"/>
                <a:gd name="connsiteY67" fmla="*/ 757165 h 827611"/>
                <a:gd name="connsiteX68" fmla="*/ 732276 w 1516276"/>
                <a:gd name="connsiteY68" fmla="*/ 757165 h 827611"/>
                <a:gd name="connsiteX69" fmla="*/ 732276 w 1516276"/>
                <a:gd name="connsiteY69" fmla="*/ 747641 h 827611"/>
                <a:gd name="connsiteX70" fmla="*/ 720371 w 1516276"/>
                <a:gd name="connsiteY70" fmla="*/ 747641 h 827611"/>
                <a:gd name="connsiteX71" fmla="*/ 720371 w 1516276"/>
                <a:gd name="connsiteY71" fmla="*/ 697647 h 827611"/>
                <a:gd name="connsiteX72" fmla="*/ 688549 w 1516276"/>
                <a:gd name="connsiteY72" fmla="*/ 670849 h 827611"/>
                <a:gd name="connsiteX73" fmla="*/ 623198 w 1516276"/>
                <a:gd name="connsiteY73" fmla="*/ 675356 h 827611"/>
                <a:gd name="connsiteX74" fmla="*/ 580021 w 1516276"/>
                <a:gd name="connsiteY74" fmla="*/ 686718 h 827611"/>
                <a:gd name="connsiteX75" fmla="*/ 572843 w 1516276"/>
                <a:gd name="connsiteY75" fmla="*/ 675951 h 827611"/>
                <a:gd name="connsiteX76" fmla="*/ 568116 w 1516276"/>
                <a:gd name="connsiteY76" fmla="*/ 677194 h 827611"/>
                <a:gd name="connsiteX77" fmla="*/ 537601 w 1516276"/>
                <a:gd name="connsiteY77" fmla="*/ 631421 h 827611"/>
                <a:gd name="connsiteX78" fmla="*/ 516392 w 1516276"/>
                <a:gd name="connsiteY78" fmla="*/ 616272 h 827611"/>
                <a:gd name="connsiteX79" fmla="*/ 457308 w 1516276"/>
                <a:gd name="connsiteY79" fmla="*/ 584458 h 827611"/>
                <a:gd name="connsiteX80" fmla="*/ 452763 w 1516276"/>
                <a:gd name="connsiteY80" fmla="*/ 579913 h 827611"/>
                <a:gd name="connsiteX81" fmla="*/ 359592 w 1516276"/>
                <a:gd name="connsiteY81" fmla="*/ 604910 h 827611"/>
                <a:gd name="connsiteX82" fmla="*/ 359592 w 1516276"/>
                <a:gd name="connsiteY82" fmla="*/ 793524 h 827611"/>
                <a:gd name="connsiteX83" fmla="*/ 339140 w 1516276"/>
                <a:gd name="connsiteY83" fmla="*/ 793524 h 827611"/>
                <a:gd name="connsiteX84" fmla="*/ 333188 w 1516276"/>
                <a:gd name="connsiteY84" fmla="*/ 784000 h 827611"/>
                <a:gd name="connsiteX85" fmla="*/ 327235 w 1516276"/>
                <a:gd name="connsiteY85" fmla="*/ 784000 h 827611"/>
                <a:gd name="connsiteX86" fmla="*/ 308101 w 1516276"/>
                <a:gd name="connsiteY86" fmla="*/ 753385 h 827611"/>
                <a:gd name="connsiteX87" fmla="*/ 291418 w 1516276"/>
                <a:gd name="connsiteY87" fmla="*/ 745802 h 827611"/>
                <a:gd name="connsiteX88" fmla="*/ 248241 w 1516276"/>
                <a:gd name="connsiteY88" fmla="*/ 750347 h 827611"/>
                <a:gd name="connsiteX89" fmla="*/ 232334 w 1516276"/>
                <a:gd name="connsiteY89" fmla="*/ 766255 h 827611"/>
                <a:gd name="connsiteX90" fmla="*/ 232334 w 1516276"/>
                <a:gd name="connsiteY90" fmla="*/ 757165 h 827611"/>
                <a:gd name="connsiteX91" fmla="*/ 235419 w 1516276"/>
                <a:gd name="connsiteY91" fmla="*/ 741740 h 827611"/>
                <a:gd name="connsiteX92" fmla="*/ 220429 w 1516276"/>
                <a:gd name="connsiteY92" fmla="*/ 756731 h 827611"/>
                <a:gd name="connsiteX93" fmla="*/ 220429 w 1516276"/>
                <a:gd name="connsiteY93" fmla="*/ 747641 h 827611"/>
                <a:gd name="connsiteX94" fmla="*/ 224974 w 1516276"/>
                <a:gd name="connsiteY94" fmla="*/ 724916 h 827611"/>
                <a:gd name="connsiteX95" fmla="*/ 222070 w 1516276"/>
                <a:gd name="connsiteY95" fmla="*/ 714751 h 827611"/>
                <a:gd name="connsiteX96" fmla="*/ 189157 w 1516276"/>
                <a:gd name="connsiteY96" fmla="*/ 702626 h 827611"/>
                <a:gd name="connsiteX97" fmla="*/ 187205 w 1516276"/>
                <a:gd name="connsiteY97" fmla="*/ 696768 h 827611"/>
                <a:gd name="connsiteX98" fmla="*/ 177252 w 1516276"/>
                <a:gd name="connsiteY98" fmla="*/ 693102 h 827611"/>
                <a:gd name="connsiteX99" fmla="*/ 162774 w 1516276"/>
                <a:gd name="connsiteY99" fmla="*/ 649666 h 827611"/>
                <a:gd name="connsiteX100" fmla="*/ 150526 w 1516276"/>
                <a:gd name="connsiteY100" fmla="*/ 643542 h 827611"/>
                <a:gd name="connsiteX101" fmla="*/ 150526 w 1516276"/>
                <a:gd name="connsiteY101" fmla="*/ 639970 h 827611"/>
                <a:gd name="connsiteX102" fmla="*/ 138621 w 1516276"/>
                <a:gd name="connsiteY102" fmla="*/ 634018 h 827611"/>
                <a:gd name="connsiteX103" fmla="*/ 138621 w 1516276"/>
                <a:gd name="connsiteY103" fmla="*/ 618110 h 827611"/>
                <a:gd name="connsiteX104" fmla="*/ 177252 w 1516276"/>
                <a:gd name="connsiteY104" fmla="*/ 622655 h 827611"/>
                <a:gd name="connsiteX105" fmla="*/ 177252 w 1516276"/>
                <a:gd name="connsiteY105" fmla="*/ 586296 h 827611"/>
                <a:gd name="connsiteX106" fmla="*/ 209067 w 1516276"/>
                <a:gd name="connsiteY106" fmla="*/ 579478 h 827611"/>
                <a:gd name="connsiteX107" fmla="*/ 240881 w 1516276"/>
                <a:gd name="connsiteY107" fmla="*/ 586296 h 827611"/>
                <a:gd name="connsiteX108" fmla="*/ 245426 w 1516276"/>
                <a:gd name="connsiteY108" fmla="*/ 531757 h 827611"/>
                <a:gd name="connsiteX109" fmla="*/ 242242 w 1516276"/>
                <a:gd name="connsiteY109" fmla="*/ 509466 h 827611"/>
                <a:gd name="connsiteX110" fmla="*/ 214155 w 1516276"/>
                <a:gd name="connsiteY110" fmla="*/ 509466 h 827611"/>
                <a:gd name="connsiteX111" fmla="*/ 182340 w 1516276"/>
                <a:gd name="connsiteY111" fmla="*/ 498104 h 827611"/>
                <a:gd name="connsiteX112" fmla="*/ 139163 w 1516276"/>
                <a:gd name="connsiteY112" fmla="*/ 525373 h 827611"/>
                <a:gd name="connsiteX113" fmla="*/ 107349 w 1516276"/>
                <a:gd name="connsiteY113" fmla="*/ 536736 h 827611"/>
                <a:gd name="connsiteX114" fmla="*/ 86897 w 1516276"/>
                <a:gd name="connsiteY114" fmla="*/ 525373 h 827611"/>
                <a:gd name="connsiteX115" fmla="*/ 87341 w 1516276"/>
                <a:gd name="connsiteY115" fmla="*/ 522710 h 827611"/>
                <a:gd name="connsiteX116" fmla="*/ 74992 w 1516276"/>
                <a:gd name="connsiteY116" fmla="*/ 515849 h 827611"/>
                <a:gd name="connsiteX117" fmla="*/ 79536 w 1516276"/>
                <a:gd name="connsiteY117" fmla="*/ 488580 h 827611"/>
                <a:gd name="connsiteX118" fmla="*/ 64441 w 1516276"/>
                <a:gd name="connsiteY118" fmla="*/ 461744 h 827611"/>
                <a:gd name="connsiteX119" fmla="*/ 36902 w 1516276"/>
                <a:gd name="connsiteY119" fmla="*/ 461744 h 827611"/>
                <a:gd name="connsiteX120" fmla="*/ 29918 w 1516276"/>
                <a:gd name="connsiteY120" fmla="*/ 452220 h 827611"/>
                <a:gd name="connsiteX121" fmla="*/ 24997 w 1516276"/>
                <a:gd name="connsiteY121" fmla="*/ 452220 h 827611"/>
                <a:gd name="connsiteX122" fmla="*/ 0 w 1516276"/>
                <a:gd name="connsiteY122" fmla="*/ 418133 h 827611"/>
                <a:gd name="connsiteX123" fmla="*/ 20452 w 1516276"/>
                <a:gd name="connsiteY123" fmla="*/ 374957 h 827611"/>
                <a:gd name="connsiteX124" fmla="*/ 9090 w 1516276"/>
                <a:gd name="connsiteY124" fmla="*/ 365867 h 827611"/>
                <a:gd name="connsiteX125" fmla="*/ 36360 w 1516276"/>
                <a:gd name="connsiteY125" fmla="*/ 299965 h 827611"/>
                <a:gd name="connsiteX126" fmla="*/ 48178 w 1516276"/>
                <a:gd name="connsiteY126" fmla="*/ 309698 h 827611"/>
                <a:gd name="connsiteX127" fmla="*/ 48265 w 1516276"/>
                <a:gd name="connsiteY127" fmla="*/ 309489 h 827611"/>
                <a:gd name="connsiteX128" fmla="*/ 75024 w 1516276"/>
                <a:gd name="connsiteY128" fmla="*/ 331526 h 827611"/>
                <a:gd name="connsiteX129" fmla="*/ 79536 w 1516276"/>
                <a:gd name="connsiteY129" fmla="*/ 295420 h 827611"/>
                <a:gd name="connsiteX130" fmla="*/ 154528 w 1516276"/>
                <a:gd name="connsiteY130" fmla="*/ 231791 h 827611"/>
                <a:gd name="connsiteX131" fmla="*/ 213612 w 1516276"/>
                <a:gd name="connsiteY131" fmla="*/ 224974 h 827611"/>
                <a:gd name="connsiteX132" fmla="*/ 295421 w 1516276"/>
                <a:gd name="connsiteY132" fmla="*/ 268151 h 827611"/>
                <a:gd name="connsiteX133" fmla="*/ 338597 w 1516276"/>
                <a:gd name="connsiteY133" fmla="*/ 295420 h 827611"/>
                <a:gd name="connsiteX134" fmla="*/ 374957 w 1516276"/>
                <a:gd name="connsiteY134" fmla="*/ 268151 h 827611"/>
                <a:gd name="connsiteX135" fmla="*/ 434041 w 1516276"/>
                <a:gd name="connsiteY135" fmla="*/ 263606 h 827611"/>
                <a:gd name="connsiteX136" fmla="*/ 481763 w 1516276"/>
                <a:gd name="connsiteY136" fmla="*/ 295420 h 827611"/>
                <a:gd name="connsiteX137" fmla="*/ 493125 w 1516276"/>
                <a:gd name="connsiteY137" fmla="*/ 279513 h 827611"/>
                <a:gd name="connsiteX138" fmla="*/ 547664 w 1516276"/>
                <a:gd name="connsiteY138" fmla="*/ 284058 h 827611"/>
                <a:gd name="connsiteX139" fmla="*/ 551981 w 1516276"/>
                <a:gd name="connsiteY139" fmla="*/ 253835 h 827611"/>
                <a:gd name="connsiteX140" fmla="*/ 505030 w 1516276"/>
                <a:gd name="connsiteY140" fmla="*/ 223136 h 827611"/>
                <a:gd name="connsiteX141" fmla="*/ 506367 w 1516276"/>
                <a:gd name="connsiteY141" fmla="*/ 222270 h 827611"/>
                <a:gd name="connsiteX142" fmla="*/ 493125 w 1516276"/>
                <a:gd name="connsiteY142" fmla="*/ 213612 h 827611"/>
                <a:gd name="connsiteX143" fmla="*/ 531757 w 1516276"/>
                <a:gd name="connsiteY143" fmla="*/ 188615 h 827611"/>
                <a:gd name="connsiteX144" fmla="*/ 520394 w 1516276"/>
                <a:gd name="connsiteY144" fmla="*/ 165890 h 827611"/>
                <a:gd name="connsiteX145" fmla="*/ 559026 w 1516276"/>
                <a:gd name="connsiteY145" fmla="*/ 149983 h 827611"/>
                <a:gd name="connsiteX146" fmla="*/ 531757 w 1516276"/>
                <a:gd name="connsiteY146" fmla="*/ 111351 h 827611"/>
                <a:gd name="connsiteX147" fmla="*/ 547664 w 1516276"/>
                <a:gd name="connsiteY147" fmla="*/ 90899 h 827611"/>
                <a:gd name="connsiteX148" fmla="*/ 686284 w 1516276"/>
                <a:gd name="connsiteY148" fmla="*/ 70447 h 827611"/>
                <a:gd name="connsiteX149" fmla="*/ 702192 w 1516276"/>
                <a:gd name="connsiteY149" fmla="*/ 52267 h 827611"/>
                <a:gd name="connsiteX150" fmla="*/ 795363 w 1516276"/>
                <a:gd name="connsiteY150" fmla="*/ 27270 h 827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</a:cxnLst>
              <a:rect l="l" t="t" r="r" b="b"/>
              <a:pathLst>
                <a:path w="1516276" h="827611">
                  <a:moveTo>
                    <a:pt x="831722" y="0"/>
                  </a:moveTo>
                  <a:lnTo>
                    <a:pt x="897623" y="15907"/>
                  </a:lnTo>
                  <a:lnTo>
                    <a:pt x="898607" y="22795"/>
                  </a:lnTo>
                  <a:lnTo>
                    <a:pt x="909528" y="25431"/>
                  </a:lnTo>
                  <a:lnTo>
                    <a:pt x="916672" y="75436"/>
                  </a:lnTo>
                  <a:lnTo>
                    <a:pt x="945345" y="63629"/>
                  </a:lnTo>
                  <a:lnTo>
                    <a:pt x="993067" y="90899"/>
                  </a:lnTo>
                  <a:lnTo>
                    <a:pt x="992653" y="93383"/>
                  </a:lnTo>
                  <a:lnTo>
                    <a:pt x="1004972" y="100423"/>
                  </a:lnTo>
                  <a:lnTo>
                    <a:pt x="1002014" y="118168"/>
                  </a:lnTo>
                  <a:lnTo>
                    <a:pt x="1024881" y="118168"/>
                  </a:lnTo>
                  <a:lnTo>
                    <a:pt x="1118052" y="59084"/>
                  </a:lnTo>
                  <a:lnTo>
                    <a:pt x="1099873" y="79536"/>
                  </a:lnTo>
                  <a:lnTo>
                    <a:pt x="1104860" y="84523"/>
                  </a:lnTo>
                  <a:lnTo>
                    <a:pt x="1129957" y="68608"/>
                  </a:lnTo>
                  <a:lnTo>
                    <a:pt x="1111777" y="89060"/>
                  </a:lnTo>
                  <a:lnTo>
                    <a:pt x="1161772" y="139055"/>
                  </a:lnTo>
                  <a:lnTo>
                    <a:pt x="1233337" y="274006"/>
                  </a:lnTo>
                  <a:lnTo>
                    <a:pt x="1252127" y="247699"/>
                  </a:lnTo>
                  <a:lnTo>
                    <a:pt x="1304394" y="279513"/>
                  </a:lnTo>
                  <a:lnTo>
                    <a:pt x="1354388" y="263606"/>
                  </a:lnTo>
                  <a:lnTo>
                    <a:pt x="1374841" y="272696"/>
                  </a:lnTo>
                  <a:lnTo>
                    <a:pt x="1376974" y="277877"/>
                  </a:lnTo>
                  <a:lnTo>
                    <a:pt x="1386746" y="282220"/>
                  </a:lnTo>
                  <a:lnTo>
                    <a:pt x="1400385" y="315343"/>
                  </a:lnTo>
                  <a:lnTo>
                    <a:pt x="1418017" y="322690"/>
                  </a:lnTo>
                  <a:lnTo>
                    <a:pt x="1423269" y="329442"/>
                  </a:lnTo>
                  <a:lnTo>
                    <a:pt x="1429922" y="332214"/>
                  </a:lnTo>
                  <a:lnTo>
                    <a:pt x="1438112" y="342743"/>
                  </a:lnTo>
                  <a:lnTo>
                    <a:pt x="1481646" y="338597"/>
                  </a:lnTo>
                  <a:lnTo>
                    <a:pt x="1488774" y="348576"/>
                  </a:lnTo>
                  <a:lnTo>
                    <a:pt x="1493551" y="348121"/>
                  </a:lnTo>
                  <a:lnTo>
                    <a:pt x="1516276" y="379936"/>
                  </a:lnTo>
                  <a:lnTo>
                    <a:pt x="1484461" y="418568"/>
                  </a:lnTo>
                  <a:lnTo>
                    <a:pt x="1457192" y="423113"/>
                  </a:lnTo>
                  <a:lnTo>
                    <a:pt x="1450375" y="477652"/>
                  </a:lnTo>
                  <a:lnTo>
                    <a:pt x="1429922" y="502649"/>
                  </a:lnTo>
                  <a:lnTo>
                    <a:pt x="1359476" y="482197"/>
                  </a:lnTo>
                  <a:lnTo>
                    <a:pt x="1332206" y="579913"/>
                  </a:lnTo>
                  <a:lnTo>
                    <a:pt x="1316299" y="589002"/>
                  </a:lnTo>
                  <a:lnTo>
                    <a:pt x="1241308" y="611727"/>
                  </a:lnTo>
                  <a:lnTo>
                    <a:pt x="1273122" y="698081"/>
                  </a:lnTo>
                  <a:lnTo>
                    <a:pt x="1248125" y="713988"/>
                  </a:lnTo>
                  <a:lnTo>
                    <a:pt x="1252670" y="741258"/>
                  </a:lnTo>
                  <a:lnTo>
                    <a:pt x="1232218" y="734440"/>
                  </a:lnTo>
                  <a:lnTo>
                    <a:pt x="1221961" y="725466"/>
                  </a:lnTo>
                  <a:lnTo>
                    <a:pt x="1220313" y="724916"/>
                  </a:lnTo>
                  <a:lnTo>
                    <a:pt x="1212919" y="718447"/>
                  </a:lnTo>
                  <a:lnTo>
                    <a:pt x="1154954" y="713988"/>
                  </a:lnTo>
                  <a:lnTo>
                    <a:pt x="1095870" y="707171"/>
                  </a:lnTo>
                  <a:lnTo>
                    <a:pt x="1079963" y="713988"/>
                  </a:lnTo>
                  <a:lnTo>
                    <a:pt x="1032241" y="691263"/>
                  </a:lnTo>
                  <a:lnTo>
                    <a:pt x="1011789" y="702626"/>
                  </a:lnTo>
                  <a:lnTo>
                    <a:pt x="1004972" y="734440"/>
                  </a:lnTo>
                  <a:lnTo>
                    <a:pt x="941343" y="718533"/>
                  </a:lnTo>
                  <a:lnTo>
                    <a:pt x="918618" y="725350"/>
                  </a:lnTo>
                  <a:lnTo>
                    <a:pt x="909528" y="745802"/>
                  </a:lnTo>
                  <a:lnTo>
                    <a:pt x="886804" y="757165"/>
                  </a:lnTo>
                  <a:lnTo>
                    <a:pt x="843627" y="788979"/>
                  </a:lnTo>
                  <a:lnTo>
                    <a:pt x="823175" y="827611"/>
                  </a:lnTo>
                  <a:lnTo>
                    <a:pt x="811812" y="827611"/>
                  </a:lnTo>
                  <a:lnTo>
                    <a:pt x="807844" y="818087"/>
                  </a:lnTo>
                  <a:lnTo>
                    <a:pt x="799907" y="818087"/>
                  </a:lnTo>
                  <a:lnTo>
                    <a:pt x="792513" y="800342"/>
                  </a:lnTo>
                  <a:lnTo>
                    <a:pt x="752728" y="800342"/>
                  </a:lnTo>
                  <a:lnTo>
                    <a:pt x="751726" y="790818"/>
                  </a:lnTo>
                  <a:lnTo>
                    <a:pt x="740823" y="790818"/>
                  </a:lnTo>
                  <a:lnTo>
                    <a:pt x="737281" y="757165"/>
                  </a:lnTo>
                  <a:lnTo>
                    <a:pt x="732276" y="757165"/>
                  </a:lnTo>
                  <a:lnTo>
                    <a:pt x="732276" y="747641"/>
                  </a:lnTo>
                  <a:lnTo>
                    <a:pt x="720371" y="747641"/>
                  </a:lnTo>
                  <a:lnTo>
                    <a:pt x="720371" y="697647"/>
                  </a:lnTo>
                  <a:lnTo>
                    <a:pt x="688549" y="670849"/>
                  </a:lnTo>
                  <a:lnTo>
                    <a:pt x="623198" y="675356"/>
                  </a:lnTo>
                  <a:lnTo>
                    <a:pt x="580021" y="686718"/>
                  </a:lnTo>
                  <a:lnTo>
                    <a:pt x="572843" y="675951"/>
                  </a:lnTo>
                  <a:lnTo>
                    <a:pt x="568116" y="677194"/>
                  </a:lnTo>
                  <a:lnTo>
                    <a:pt x="537601" y="631421"/>
                  </a:lnTo>
                  <a:lnTo>
                    <a:pt x="516392" y="616272"/>
                  </a:lnTo>
                  <a:lnTo>
                    <a:pt x="457308" y="584458"/>
                  </a:lnTo>
                  <a:lnTo>
                    <a:pt x="452763" y="579913"/>
                  </a:lnTo>
                  <a:lnTo>
                    <a:pt x="359592" y="604910"/>
                  </a:lnTo>
                  <a:lnTo>
                    <a:pt x="359592" y="793524"/>
                  </a:lnTo>
                  <a:lnTo>
                    <a:pt x="339140" y="793524"/>
                  </a:lnTo>
                  <a:lnTo>
                    <a:pt x="333188" y="784000"/>
                  </a:lnTo>
                  <a:lnTo>
                    <a:pt x="327235" y="784000"/>
                  </a:lnTo>
                  <a:lnTo>
                    <a:pt x="308101" y="753385"/>
                  </a:lnTo>
                  <a:lnTo>
                    <a:pt x="291418" y="745802"/>
                  </a:lnTo>
                  <a:lnTo>
                    <a:pt x="248241" y="750347"/>
                  </a:lnTo>
                  <a:lnTo>
                    <a:pt x="232334" y="766255"/>
                  </a:lnTo>
                  <a:lnTo>
                    <a:pt x="232334" y="757165"/>
                  </a:lnTo>
                  <a:lnTo>
                    <a:pt x="235419" y="741740"/>
                  </a:lnTo>
                  <a:lnTo>
                    <a:pt x="220429" y="756731"/>
                  </a:lnTo>
                  <a:lnTo>
                    <a:pt x="220429" y="747641"/>
                  </a:lnTo>
                  <a:lnTo>
                    <a:pt x="224974" y="724916"/>
                  </a:lnTo>
                  <a:lnTo>
                    <a:pt x="222070" y="714751"/>
                  </a:lnTo>
                  <a:lnTo>
                    <a:pt x="189157" y="702626"/>
                  </a:lnTo>
                  <a:lnTo>
                    <a:pt x="187205" y="696768"/>
                  </a:lnTo>
                  <a:lnTo>
                    <a:pt x="177252" y="693102"/>
                  </a:lnTo>
                  <a:lnTo>
                    <a:pt x="162774" y="649666"/>
                  </a:lnTo>
                  <a:lnTo>
                    <a:pt x="150526" y="643542"/>
                  </a:lnTo>
                  <a:lnTo>
                    <a:pt x="150526" y="639970"/>
                  </a:lnTo>
                  <a:lnTo>
                    <a:pt x="138621" y="634018"/>
                  </a:lnTo>
                  <a:lnTo>
                    <a:pt x="138621" y="618110"/>
                  </a:lnTo>
                  <a:lnTo>
                    <a:pt x="177252" y="622655"/>
                  </a:lnTo>
                  <a:lnTo>
                    <a:pt x="177252" y="586296"/>
                  </a:lnTo>
                  <a:lnTo>
                    <a:pt x="209067" y="579478"/>
                  </a:lnTo>
                  <a:lnTo>
                    <a:pt x="240881" y="586296"/>
                  </a:lnTo>
                  <a:lnTo>
                    <a:pt x="245426" y="531757"/>
                  </a:lnTo>
                  <a:lnTo>
                    <a:pt x="242242" y="509466"/>
                  </a:lnTo>
                  <a:lnTo>
                    <a:pt x="214155" y="509466"/>
                  </a:lnTo>
                  <a:lnTo>
                    <a:pt x="182340" y="498104"/>
                  </a:lnTo>
                  <a:lnTo>
                    <a:pt x="139163" y="525373"/>
                  </a:lnTo>
                  <a:lnTo>
                    <a:pt x="107349" y="536736"/>
                  </a:lnTo>
                  <a:lnTo>
                    <a:pt x="86897" y="525373"/>
                  </a:lnTo>
                  <a:lnTo>
                    <a:pt x="87341" y="522710"/>
                  </a:lnTo>
                  <a:lnTo>
                    <a:pt x="74992" y="515849"/>
                  </a:lnTo>
                  <a:lnTo>
                    <a:pt x="79536" y="488580"/>
                  </a:lnTo>
                  <a:lnTo>
                    <a:pt x="64441" y="461744"/>
                  </a:lnTo>
                  <a:lnTo>
                    <a:pt x="36902" y="461744"/>
                  </a:lnTo>
                  <a:lnTo>
                    <a:pt x="29918" y="452220"/>
                  </a:lnTo>
                  <a:lnTo>
                    <a:pt x="24997" y="452220"/>
                  </a:lnTo>
                  <a:lnTo>
                    <a:pt x="0" y="418133"/>
                  </a:lnTo>
                  <a:lnTo>
                    <a:pt x="20452" y="374957"/>
                  </a:lnTo>
                  <a:lnTo>
                    <a:pt x="9090" y="365867"/>
                  </a:lnTo>
                  <a:lnTo>
                    <a:pt x="36360" y="299965"/>
                  </a:lnTo>
                  <a:lnTo>
                    <a:pt x="48178" y="309698"/>
                  </a:lnTo>
                  <a:lnTo>
                    <a:pt x="48265" y="309489"/>
                  </a:lnTo>
                  <a:lnTo>
                    <a:pt x="75024" y="331526"/>
                  </a:lnTo>
                  <a:lnTo>
                    <a:pt x="79536" y="295420"/>
                  </a:lnTo>
                  <a:lnTo>
                    <a:pt x="154528" y="231791"/>
                  </a:lnTo>
                  <a:lnTo>
                    <a:pt x="213612" y="224974"/>
                  </a:lnTo>
                  <a:lnTo>
                    <a:pt x="295421" y="268151"/>
                  </a:lnTo>
                  <a:lnTo>
                    <a:pt x="338597" y="295420"/>
                  </a:lnTo>
                  <a:lnTo>
                    <a:pt x="374957" y="268151"/>
                  </a:lnTo>
                  <a:lnTo>
                    <a:pt x="434041" y="263606"/>
                  </a:lnTo>
                  <a:lnTo>
                    <a:pt x="481763" y="295420"/>
                  </a:lnTo>
                  <a:lnTo>
                    <a:pt x="493125" y="279513"/>
                  </a:lnTo>
                  <a:lnTo>
                    <a:pt x="547664" y="284058"/>
                  </a:lnTo>
                  <a:lnTo>
                    <a:pt x="551981" y="253835"/>
                  </a:lnTo>
                  <a:lnTo>
                    <a:pt x="505030" y="223136"/>
                  </a:lnTo>
                  <a:lnTo>
                    <a:pt x="506367" y="222270"/>
                  </a:lnTo>
                  <a:lnTo>
                    <a:pt x="493125" y="213612"/>
                  </a:lnTo>
                  <a:lnTo>
                    <a:pt x="531757" y="188615"/>
                  </a:lnTo>
                  <a:lnTo>
                    <a:pt x="520394" y="165890"/>
                  </a:lnTo>
                  <a:lnTo>
                    <a:pt x="559026" y="149983"/>
                  </a:lnTo>
                  <a:lnTo>
                    <a:pt x="531757" y="111351"/>
                  </a:lnTo>
                  <a:lnTo>
                    <a:pt x="547664" y="90899"/>
                  </a:lnTo>
                  <a:lnTo>
                    <a:pt x="686284" y="70447"/>
                  </a:lnTo>
                  <a:lnTo>
                    <a:pt x="702192" y="52267"/>
                  </a:lnTo>
                  <a:lnTo>
                    <a:pt x="795363" y="27270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800"/>
            </a:p>
          </p:txBody>
        </p:sp>
        <p:sp>
          <p:nvSpPr>
            <p:cNvPr id="269" name="Freeform 268"/>
            <p:cNvSpPr>
              <a:spLocks/>
            </p:cNvSpPr>
            <p:nvPr/>
          </p:nvSpPr>
          <p:spPr bwMode="auto">
            <a:xfrm>
              <a:off x="6816469" y="2238609"/>
              <a:ext cx="888209" cy="431770"/>
            </a:xfrm>
            <a:custGeom>
              <a:avLst/>
              <a:gdLst>
                <a:gd name="connsiteX0" fmla="*/ 406771 w 1184279"/>
                <a:gd name="connsiteY0" fmla="*/ 0 h 575693"/>
                <a:gd name="connsiteX1" fmla="*/ 449948 w 1184279"/>
                <a:gd name="connsiteY1" fmla="*/ 27270 h 575693"/>
                <a:gd name="connsiteX2" fmla="*/ 481762 w 1184279"/>
                <a:gd name="connsiteY2" fmla="*/ 31815 h 575693"/>
                <a:gd name="connsiteX3" fmla="*/ 524939 w 1184279"/>
                <a:gd name="connsiteY3" fmla="*/ 47722 h 575693"/>
                <a:gd name="connsiteX4" fmla="*/ 527292 w 1184279"/>
                <a:gd name="connsiteY4" fmla="*/ 62624 h 575693"/>
                <a:gd name="connsiteX5" fmla="*/ 532082 w 1184279"/>
                <a:gd name="connsiteY5" fmla="*/ 64389 h 575693"/>
                <a:gd name="connsiteX6" fmla="*/ 536600 w 1184279"/>
                <a:gd name="connsiteY6" fmla="*/ 93005 h 575693"/>
                <a:gd name="connsiteX7" fmla="*/ 584023 w 1184279"/>
                <a:gd name="connsiteY7" fmla="*/ 113623 h 575693"/>
                <a:gd name="connsiteX8" fmla="*/ 622655 w 1184279"/>
                <a:gd name="connsiteY8" fmla="*/ 102261 h 575693"/>
                <a:gd name="connsiteX9" fmla="*/ 665832 w 1184279"/>
                <a:gd name="connsiteY9" fmla="*/ 97716 h 575693"/>
                <a:gd name="connsiteX10" fmla="*/ 702191 w 1184279"/>
                <a:gd name="connsiteY10" fmla="*/ 102261 h 575693"/>
                <a:gd name="connsiteX11" fmla="*/ 740823 w 1184279"/>
                <a:gd name="connsiteY11" fmla="*/ 129531 h 575693"/>
                <a:gd name="connsiteX12" fmla="*/ 761275 w 1184279"/>
                <a:gd name="connsiteY12" fmla="*/ 161345 h 575693"/>
                <a:gd name="connsiteX13" fmla="*/ 795362 w 1184279"/>
                <a:gd name="connsiteY13" fmla="*/ 161345 h 575693"/>
                <a:gd name="connsiteX14" fmla="*/ 843084 w 1184279"/>
                <a:gd name="connsiteY14" fmla="*/ 165890 h 575693"/>
                <a:gd name="connsiteX15" fmla="*/ 874898 w 1184279"/>
                <a:gd name="connsiteY15" fmla="*/ 156800 h 575693"/>
                <a:gd name="connsiteX16" fmla="*/ 922620 w 1184279"/>
                <a:gd name="connsiteY16" fmla="*/ 145438 h 575693"/>
                <a:gd name="connsiteX17" fmla="*/ 977159 w 1184279"/>
                <a:gd name="connsiteY17" fmla="*/ 106806 h 575693"/>
                <a:gd name="connsiteX18" fmla="*/ 1004429 w 1184279"/>
                <a:gd name="connsiteY18" fmla="*/ 113623 h 575693"/>
                <a:gd name="connsiteX19" fmla="*/ 1020336 w 1184279"/>
                <a:gd name="connsiteY19" fmla="*/ 129531 h 575693"/>
                <a:gd name="connsiteX20" fmla="*/ 1063513 w 1184279"/>
                <a:gd name="connsiteY20" fmla="*/ 122713 h 575693"/>
                <a:gd name="connsiteX21" fmla="*/ 1056552 w 1184279"/>
                <a:gd name="connsiteY21" fmla="*/ 141607 h 575693"/>
                <a:gd name="connsiteX22" fmla="*/ 1070656 w 1184279"/>
                <a:gd name="connsiteY22" fmla="*/ 139380 h 575693"/>
                <a:gd name="connsiteX23" fmla="*/ 1054749 w 1184279"/>
                <a:gd name="connsiteY23" fmla="*/ 182557 h 575693"/>
                <a:gd name="connsiteX24" fmla="*/ 1027479 w 1184279"/>
                <a:gd name="connsiteY24" fmla="*/ 237096 h 575693"/>
                <a:gd name="connsiteX25" fmla="*/ 1031859 w 1184279"/>
                <a:gd name="connsiteY25" fmla="*/ 247609 h 575693"/>
                <a:gd name="connsiteX26" fmla="*/ 1052151 w 1184279"/>
                <a:gd name="connsiteY26" fmla="*/ 236336 h 575693"/>
                <a:gd name="connsiteX27" fmla="*/ 1083965 w 1184279"/>
                <a:gd name="connsiteY27" fmla="*/ 247699 h 575693"/>
                <a:gd name="connsiteX28" fmla="*/ 1118052 w 1184279"/>
                <a:gd name="connsiteY28" fmla="*/ 224974 h 575693"/>
                <a:gd name="connsiteX29" fmla="*/ 1143049 w 1184279"/>
                <a:gd name="connsiteY29" fmla="*/ 243154 h 575693"/>
                <a:gd name="connsiteX30" fmla="*/ 1177136 w 1184279"/>
                <a:gd name="connsiteY30" fmla="*/ 279513 h 575693"/>
                <a:gd name="connsiteX31" fmla="*/ 1177136 w 1184279"/>
                <a:gd name="connsiteY31" fmla="*/ 288561 h 575693"/>
                <a:gd name="connsiteX32" fmla="*/ 1184279 w 1184279"/>
                <a:gd name="connsiteY32" fmla="*/ 296180 h 575693"/>
                <a:gd name="connsiteX33" fmla="*/ 1184279 w 1184279"/>
                <a:gd name="connsiteY33" fmla="*/ 318905 h 575693"/>
                <a:gd name="connsiteX34" fmla="*/ 1150192 w 1184279"/>
                <a:gd name="connsiteY34" fmla="*/ 312087 h 575693"/>
                <a:gd name="connsiteX35" fmla="*/ 1097925 w 1184279"/>
                <a:gd name="connsiteY35" fmla="*/ 318905 h 575693"/>
                <a:gd name="connsiteX36" fmla="*/ 1070656 w 1184279"/>
                <a:gd name="connsiteY36" fmla="*/ 334812 h 575693"/>
                <a:gd name="connsiteX37" fmla="*/ 1047931 w 1184279"/>
                <a:gd name="connsiteY37" fmla="*/ 371171 h 575693"/>
                <a:gd name="connsiteX38" fmla="*/ 988847 w 1184279"/>
                <a:gd name="connsiteY38" fmla="*/ 387079 h 575693"/>
                <a:gd name="connsiteX39" fmla="*/ 952488 w 1184279"/>
                <a:gd name="connsiteY39" fmla="*/ 414348 h 575693"/>
                <a:gd name="connsiteX40" fmla="*/ 913856 w 1184279"/>
                <a:gd name="connsiteY40" fmla="*/ 402986 h 575693"/>
                <a:gd name="connsiteX41" fmla="*/ 893404 w 1184279"/>
                <a:gd name="connsiteY41" fmla="*/ 398441 h 575693"/>
                <a:gd name="connsiteX42" fmla="*/ 879238 w 1184279"/>
                <a:gd name="connsiteY42" fmla="*/ 432844 h 575693"/>
                <a:gd name="connsiteX43" fmla="*/ 881716 w 1184279"/>
                <a:gd name="connsiteY43" fmla="*/ 436313 h 575693"/>
                <a:gd name="connsiteX44" fmla="*/ 884891 w 1184279"/>
                <a:gd name="connsiteY44" fmla="*/ 447425 h 575693"/>
                <a:gd name="connsiteX45" fmla="*/ 888859 w 1184279"/>
                <a:gd name="connsiteY45" fmla="*/ 452980 h 575693"/>
                <a:gd name="connsiteX46" fmla="*/ 893404 w 1184279"/>
                <a:gd name="connsiteY46" fmla="*/ 468887 h 575693"/>
                <a:gd name="connsiteX47" fmla="*/ 866134 w 1184279"/>
                <a:gd name="connsiteY47" fmla="*/ 489340 h 575693"/>
                <a:gd name="connsiteX48" fmla="*/ 838865 w 1184279"/>
                <a:gd name="connsiteY48" fmla="*/ 512064 h 575693"/>
                <a:gd name="connsiteX49" fmla="*/ 795688 w 1184279"/>
                <a:gd name="connsiteY49" fmla="*/ 532516 h 575693"/>
                <a:gd name="connsiteX50" fmla="*/ 743421 w 1184279"/>
                <a:gd name="connsiteY50" fmla="*/ 532516 h 575693"/>
                <a:gd name="connsiteX51" fmla="*/ 684337 w 1184279"/>
                <a:gd name="connsiteY51" fmla="*/ 548424 h 575693"/>
                <a:gd name="connsiteX52" fmla="*/ 641160 w 1184279"/>
                <a:gd name="connsiteY52" fmla="*/ 575693 h 575693"/>
                <a:gd name="connsiteX53" fmla="*/ 625253 w 1184279"/>
                <a:gd name="connsiteY53" fmla="*/ 559786 h 575693"/>
                <a:gd name="connsiteX54" fmla="*/ 582076 w 1184279"/>
                <a:gd name="connsiteY54" fmla="*/ 559786 h 575693"/>
                <a:gd name="connsiteX55" fmla="*/ 527537 w 1184279"/>
                <a:gd name="connsiteY55" fmla="*/ 532516 h 575693"/>
                <a:gd name="connsiteX56" fmla="*/ 488905 w 1184279"/>
                <a:gd name="connsiteY56" fmla="*/ 523426 h 575693"/>
                <a:gd name="connsiteX57" fmla="*/ 441183 w 1184279"/>
                <a:gd name="connsiteY57" fmla="*/ 532516 h 575693"/>
                <a:gd name="connsiteX58" fmla="*/ 361647 w 1184279"/>
                <a:gd name="connsiteY58" fmla="*/ 523426 h 575693"/>
                <a:gd name="connsiteX59" fmla="*/ 323015 w 1184279"/>
                <a:gd name="connsiteY59" fmla="*/ 523426 h 575693"/>
                <a:gd name="connsiteX60" fmla="*/ 302563 w 1184279"/>
                <a:gd name="connsiteY60" fmla="*/ 489340 h 575693"/>
                <a:gd name="connsiteX61" fmla="*/ 298018 w 1184279"/>
                <a:gd name="connsiteY61" fmla="*/ 477002 h 575693"/>
                <a:gd name="connsiteX62" fmla="*/ 295420 w 1184279"/>
                <a:gd name="connsiteY62" fmla="*/ 472673 h 575693"/>
                <a:gd name="connsiteX63" fmla="*/ 285574 w 1184279"/>
                <a:gd name="connsiteY63" fmla="*/ 445946 h 575693"/>
                <a:gd name="connsiteX64" fmla="*/ 263931 w 1184279"/>
                <a:gd name="connsiteY64" fmla="*/ 441618 h 575693"/>
                <a:gd name="connsiteX65" fmla="*/ 216210 w 1184279"/>
                <a:gd name="connsiteY65" fmla="*/ 409803 h 575693"/>
                <a:gd name="connsiteX66" fmla="*/ 168488 w 1184279"/>
                <a:gd name="connsiteY66" fmla="*/ 398441 h 575693"/>
                <a:gd name="connsiteX67" fmla="*/ 125311 w 1184279"/>
                <a:gd name="connsiteY67" fmla="*/ 393896 h 575693"/>
                <a:gd name="connsiteX68" fmla="*/ 113949 w 1184279"/>
                <a:gd name="connsiteY68" fmla="*/ 371171 h 575693"/>
                <a:gd name="connsiteX69" fmla="*/ 114262 w 1184279"/>
                <a:gd name="connsiteY69" fmla="*/ 369417 h 575693"/>
                <a:gd name="connsiteX70" fmla="*/ 106806 w 1184279"/>
                <a:gd name="connsiteY70" fmla="*/ 354504 h 575693"/>
                <a:gd name="connsiteX71" fmla="*/ 117422 w 1184279"/>
                <a:gd name="connsiteY71" fmla="*/ 295052 h 575693"/>
                <a:gd name="connsiteX72" fmla="*/ 98042 w 1184279"/>
                <a:gd name="connsiteY72" fmla="*/ 264366 h 575693"/>
                <a:gd name="connsiteX73" fmla="*/ 50320 w 1184279"/>
                <a:gd name="connsiteY73" fmla="*/ 241641 h 575693"/>
                <a:gd name="connsiteX74" fmla="*/ 16233 w 1184279"/>
                <a:gd name="connsiteY74" fmla="*/ 216644 h 575693"/>
                <a:gd name="connsiteX75" fmla="*/ 12983 w 1184279"/>
                <a:gd name="connsiteY75" fmla="*/ 202832 h 575693"/>
                <a:gd name="connsiteX76" fmla="*/ 9090 w 1184279"/>
                <a:gd name="connsiteY76" fmla="*/ 199977 h 575693"/>
                <a:gd name="connsiteX77" fmla="*/ 0 w 1184279"/>
                <a:gd name="connsiteY77" fmla="*/ 161345 h 575693"/>
                <a:gd name="connsiteX78" fmla="*/ 43177 w 1184279"/>
                <a:gd name="connsiteY78" fmla="*/ 149983 h 575693"/>
                <a:gd name="connsiteX79" fmla="*/ 106806 w 1184279"/>
                <a:gd name="connsiteY79" fmla="*/ 102261 h 575693"/>
                <a:gd name="connsiteX80" fmla="*/ 165890 w 1184279"/>
                <a:gd name="connsiteY80" fmla="*/ 74991 h 575693"/>
                <a:gd name="connsiteX81" fmla="*/ 197704 w 1184279"/>
                <a:gd name="connsiteY81" fmla="*/ 90899 h 575693"/>
                <a:gd name="connsiteX82" fmla="*/ 236336 w 1184279"/>
                <a:gd name="connsiteY82" fmla="*/ 90899 h 575693"/>
                <a:gd name="connsiteX83" fmla="*/ 263606 w 1184279"/>
                <a:gd name="connsiteY83" fmla="*/ 118168 h 575693"/>
                <a:gd name="connsiteX84" fmla="*/ 295420 w 1184279"/>
                <a:gd name="connsiteY84" fmla="*/ 118168 h 575693"/>
                <a:gd name="connsiteX85" fmla="*/ 347687 w 1184279"/>
                <a:gd name="connsiteY85" fmla="*/ 134075 h 575693"/>
                <a:gd name="connsiteX86" fmla="*/ 385878 w 1184279"/>
                <a:gd name="connsiteY86" fmla="*/ 98131 h 575693"/>
                <a:gd name="connsiteX87" fmla="*/ 377555 w 1184279"/>
                <a:gd name="connsiteY87" fmla="*/ 80296 h 575693"/>
                <a:gd name="connsiteX88" fmla="*/ 377904 w 1184279"/>
                <a:gd name="connsiteY88" fmla="*/ 79685 h 575693"/>
                <a:gd name="connsiteX89" fmla="*/ 370412 w 1184279"/>
                <a:gd name="connsiteY89" fmla="*/ 63629 h 575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1184279" h="575693">
                  <a:moveTo>
                    <a:pt x="406771" y="0"/>
                  </a:moveTo>
                  <a:lnTo>
                    <a:pt x="449948" y="27270"/>
                  </a:lnTo>
                  <a:lnTo>
                    <a:pt x="481762" y="31815"/>
                  </a:lnTo>
                  <a:lnTo>
                    <a:pt x="524939" y="47722"/>
                  </a:lnTo>
                  <a:lnTo>
                    <a:pt x="527292" y="62624"/>
                  </a:lnTo>
                  <a:lnTo>
                    <a:pt x="532082" y="64389"/>
                  </a:lnTo>
                  <a:lnTo>
                    <a:pt x="536600" y="93005"/>
                  </a:lnTo>
                  <a:lnTo>
                    <a:pt x="584023" y="113623"/>
                  </a:lnTo>
                  <a:lnTo>
                    <a:pt x="622655" y="102261"/>
                  </a:lnTo>
                  <a:lnTo>
                    <a:pt x="665832" y="97716"/>
                  </a:lnTo>
                  <a:lnTo>
                    <a:pt x="702191" y="102261"/>
                  </a:lnTo>
                  <a:lnTo>
                    <a:pt x="740823" y="129531"/>
                  </a:lnTo>
                  <a:lnTo>
                    <a:pt x="761275" y="161345"/>
                  </a:lnTo>
                  <a:lnTo>
                    <a:pt x="795362" y="161345"/>
                  </a:lnTo>
                  <a:lnTo>
                    <a:pt x="843084" y="165890"/>
                  </a:lnTo>
                  <a:lnTo>
                    <a:pt x="874898" y="156800"/>
                  </a:lnTo>
                  <a:lnTo>
                    <a:pt x="922620" y="145438"/>
                  </a:lnTo>
                  <a:lnTo>
                    <a:pt x="977159" y="106806"/>
                  </a:lnTo>
                  <a:lnTo>
                    <a:pt x="1004429" y="113623"/>
                  </a:lnTo>
                  <a:lnTo>
                    <a:pt x="1020336" y="129531"/>
                  </a:lnTo>
                  <a:lnTo>
                    <a:pt x="1063513" y="122713"/>
                  </a:lnTo>
                  <a:lnTo>
                    <a:pt x="1056552" y="141607"/>
                  </a:lnTo>
                  <a:lnTo>
                    <a:pt x="1070656" y="139380"/>
                  </a:lnTo>
                  <a:lnTo>
                    <a:pt x="1054749" y="182557"/>
                  </a:lnTo>
                  <a:lnTo>
                    <a:pt x="1027479" y="237096"/>
                  </a:lnTo>
                  <a:lnTo>
                    <a:pt x="1031859" y="247609"/>
                  </a:lnTo>
                  <a:lnTo>
                    <a:pt x="1052151" y="236336"/>
                  </a:lnTo>
                  <a:lnTo>
                    <a:pt x="1083965" y="247699"/>
                  </a:lnTo>
                  <a:lnTo>
                    <a:pt x="1118052" y="224974"/>
                  </a:lnTo>
                  <a:lnTo>
                    <a:pt x="1143049" y="243154"/>
                  </a:lnTo>
                  <a:lnTo>
                    <a:pt x="1177136" y="279513"/>
                  </a:lnTo>
                  <a:lnTo>
                    <a:pt x="1177136" y="288561"/>
                  </a:lnTo>
                  <a:lnTo>
                    <a:pt x="1184279" y="296180"/>
                  </a:lnTo>
                  <a:lnTo>
                    <a:pt x="1184279" y="318905"/>
                  </a:lnTo>
                  <a:lnTo>
                    <a:pt x="1150192" y="312087"/>
                  </a:lnTo>
                  <a:lnTo>
                    <a:pt x="1097925" y="318905"/>
                  </a:lnTo>
                  <a:lnTo>
                    <a:pt x="1070656" y="334812"/>
                  </a:lnTo>
                  <a:lnTo>
                    <a:pt x="1047931" y="371171"/>
                  </a:lnTo>
                  <a:lnTo>
                    <a:pt x="988847" y="387079"/>
                  </a:lnTo>
                  <a:lnTo>
                    <a:pt x="952488" y="414348"/>
                  </a:lnTo>
                  <a:lnTo>
                    <a:pt x="913856" y="402986"/>
                  </a:lnTo>
                  <a:lnTo>
                    <a:pt x="893404" y="398441"/>
                  </a:lnTo>
                  <a:lnTo>
                    <a:pt x="879238" y="432844"/>
                  </a:lnTo>
                  <a:lnTo>
                    <a:pt x="881716" y="436313"/>
                  </a:lnTo>
                  <a:lnTo>
                    <a:pt x="884891" y="447425"/>
                  </a:lnTo>
                  <a:lnTo>
                    <a:pt x="888859" y="452980"/>
                  </a:lnTo>
                  <a:lnTo>
                    <a:pt x="893404" y="468887"/>
                  </a:lnTo>
                  <a:lnTo>
                    <a:pt x="866134" y="489340"/>
                  </a:lnTo>
                  <a:lnTo>
                    <a:pt x="838865" y="512064"/>
                  </a:lnTo>
                  <a:lnTo>
                    <a:pt x="795688" y="532516"/>
                  </a:lnTo>
                  <a:lnTo>
                    <a:pt x="743421" y="532516"/>
                  </a:lnTo>
                  <a:lnTo>
                    <a:pt x="684337" y="548424"/>
                  </a:lnTo>
                  <a:lnTo>
                    <a:pt x="641160" y="575693"/>
                  </a:lnTo>
                  <a:lnTo>
                    <a:pt x="625253" y="559786"/>
                  </a:lnTo>
                  <a:lnTo>
                    <a:pt x="582076" y="559786"/>
                  </a:lnTo>
                  <a:lnTo>
                    <a:pt x="527537" y="532516"/>
                  </a:lnTo>
                  <a:lnTo>
                    <a:pt x="488905" y="523426"/>
                  </a:lnTo>
                  <a:lnTo>
                    <a:pt x="441183" y="532516"/>
                  </a:lnTo>
                  <a:lnTo>
                    <a:pt x="361647" y="523426"/>
                  </a:lnTo>
                  <a:lnTo>
                    <a:pt x="323015" y="523426"/>
                  </a:lnTo>
                  <a:lnTo>
                    <a:pt x="302563" y="489340"/>
                  </a:lnTo>
                  <a:lnTo>
                    <a:pt x="298018" y="477002"/>
                  </a:lnTo>
                  <a:lnTo>
                    <a:pt x="295420" y="472673"/>
                  </a:lnTo>
                  <a:lnTo>
                    <a:pt x="285574" y="445946"/>
                  </a:lnTo>
                  <a:lnTo>
                    <a:pt x="263931" y="441618"/>
                  </a:lnTo>
                  <a:lnTo>
                    <a:pt x="216210" y="409803"/>
                  </a:lnTo>
                  <a:lnTo>
                    <a:pt x="168488" y="398441"/>
                  </a:lnTo>
                  <a:lnTo>
                    <a:pt x="125311" y="393896"/>
                  </a:lnTo>
                  <a:lnTo>
                    <a:pt x="113949" y="371171"/>
                  </a:lnTo>
                  <a:lnTo>
                    <a:pt x="114262" y="369417"/>
                  </a:lnTo>
                  <a:lnTo>
                    <a:pt x="106806" y="354504"/>
                  </a:lnTo>
                  <a:lnTo>
                    <a:pt x="117422" y="295052"/>
                  </a:lnTo>
                  <a:lnTo>
                    <a:pt x="98042" y="264366"/>
                  </a:lnTo>
                  <a:lnTo>
                    <a:pt x="50320" y="241641"/>
                  </a:lnTo>
                  <a:lnTo>
                    <a:pt x="16233" y="216644"/>
                  </a:lnTo>
                  <a:lnTo>
                    <a:pt x="12983" y="202832"/>
                  </a:lnTo>
                  <a:lnTo>
                    <a:pt x="9090" y="199977"/>
                  </a:lnTo>
                  <a:lnTo>
                    <a:pt x="0" y="161345"/>
                  </a:lnTo>
                  <a:lnTo>
                    <a:pt x="43177" y="149983"/>
                  </a:lnTo>
                  <a:lnTo>
                    <a:pt x="106806" y="102261"/>
                  </a:lnTo>
                  <a:lnTo>
                    <a:pt x="165890" y="74991"/>
                  </a:lnTo>
                  <a:lnTo>
                    <a:pt x="197704" y="90899"/>
                  </a:lnTo>
                  <a:lnTo>
                    <a:pt x="236336" y="90899"/>
                  </a:lnTo>
                  <a:lnTo>
                    <a:pt x="263606" y="118168"/>
                  </a:lnTo>
                  <a:lnTo>
                    <a:pt x="295420" y="118168"/>
                  </a:lnTo>
                  <a:lnTo>
                    <a:pt x="347687" y="134075"/>
                  </a:lnTo>
                  <a:lnTo>
                    <a:pt x="385878" y="98131"/>
                  </a:lnTo>
                  <a:lnTo>
                    <a:pt x="377555" y="80296"/>
                  </a:lnTo>
                  <a:lnTo>
                    <a:pt x="377904" y="79685"/>
                  </a:lnTo>
                  <a:lnTo>
                    <a:pt x="370412" y="63629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800"/>
            </a:p>
          </p:txBody>
        </p:sp>
        <p:sp>
          <p:nvSpPr>
            <p:cNvPr id="270" name="Freeform 269"/>
            <p:cNvSpPr>
              <a:spLocks/>
            </p:cNvSpPr>
            <p:nvPr/>
          </p:nvSpPr>
          <p:spPr bwMode="auto">
            <a:xfrm>
              <a:off x="6606835" y="3041358"/>
              <a:ext cx="228708" cy="126367"/>
            </a:xfrm>
            <a:custGeom>
              <a:avLst/>
              <a:gdLst>
                <a:gd name="connsiteX0" fmla="*/ 61791 w 304944"/>
                <a:gd name="connsiteY0" fmla="*/ 0 h 168489"/>
                <a:gd name="connsiteX1" fmla="*/ 89060 w 304944"/>
                <a:gd name="connsiteY1" fmla="*/ 11363 h 168489"/>
                <a:gd name="connsiteX2" fmla="*/ 127692 w 304944"/>
                <a:gd name="connsiteY2" fmla="*/ 38632 h 168489"/>
                <a:gd name="connsiteX3" fmla="*/ 148144 w 304944"/>
                <a:gd name="connsiteY3" fmla="*/ 43177 h 168489"/>
                <a:gd name="connsiteX4" fmla="*/ 159506 w 304944"/>
                <a:gd name="connsiteY4" fmla="*/ 63630 h 168489"/>
                <a:gd name="connsiteX5" fmla="*/ 191321 w 304944"/>
                <a:gd name="connsiteY5" fmla="*/ 70447 h 168489"/>
                <a:gd name="connsiteX6" fmla="*/ 218590 w 304944"/>
                <a:gd name="connsiteY6" fmla="*/ 90899 h 168489"/>
                <a:gd name="connsiteX7" fmla="*/ 261767 w 304944"/>
                <a:gd name="connsiteY7" fmla="*/ 97717 h 168489"/>
                <a:gd name="connsiteX8" fmla="*/ 304944 w 304944"/>
                <a:gd name="connsiteY8" fmla="*/ 102262 h 168489"/>
                <a:gd name="connsiteX9" fmla="*/ 298127 w 304944"/>
                <a:gd name="connsiteY9" fmla="*/ 118169 h 168489"/>
                <a:gd name="connsiteX10" fmla="*/ 304944 w 304944"/>
                <a:gd name="connsiteY10" fmla="*/ 145439 h 168489"/>
                <a:gd name="connsiteX11" fmla="*/ 298127 w 304944"/>
                <a:gd name="connsiteY11" fmla="*/ 161346 h 168489"/>
                <a:gd name="connsiteX12" fmla="*/ 291664 w 304944"/>
                <a:gd name="connsiteY12" fmla="*/ 161346 h 168489"/>
                <a:gd name="connsiteX13" fmla="*/ 288603 w 304944"/>
                <a:gd name="connsiteY13" fmla="*/ 168489 h 168489"/>
                <a:gd name="connsiteX14" fmla="*/ 256788 w 304944"/>
                <a:gd name="connsiteY14" fmla="*/ 168489 h 168489"/>
                <a:gd name="connsiteX15" fmla="*/ 213611 w 304944"/>
                <a:gd name="connsiteY15" fmla="*/ 163944 h 168489"/>
                <a:gd name="connsiteX16" fmla="*/ 186342 w 304944"/>
                <a:gd name="connsiteY16" fmla="*/ 157127 h 168489"/>
                <a:gd name="connsiteX17" fmla="*/ 165890 w 304944"/>
                <a:gd name="connsiteY17" fmla="*/ 136674 h 168489"/>
                <a:gd name="connsiteX18" fmla="*/ 118168 w 304944"/>
                <a:gd name="connsiteY18" fmla="*/ 132129 h 168489"/>
                <a:gd name="connsiteX19" fmla="*/ 68174 w 304944"/>
                <a:gd name="connsiteY19" fmla="*/ 109405 h 168489"/>
                <a:gd name="connsiteX20" fmla="*/ 36359 w 304944"/>
                <a:gd name="connsiteY20" fmla="*/ 88952 h 168489"/>
                <a:gd name="connsiteX21" fmla="*/ 0 w 304944"/>
                <a:gd name="connsiteY21" fmla="*/ 70773 h 168489"/>
                <a:gd name="connsiteX22" fmla="*/ 9090 w 304944"/>
                <a:gd name="connsiteY22" fmla="*/ 34413 h 168489"/>
                <a:gd name="connsiteX23" fmla="*/ 36359 w 304944"/>
                <a:gd name="connsiteY23" fmla="*/ 11688 h 168489"/>
                <a:gd name="connsiteX24" fmla="*/ 37809 w 304944"/>
                <a:gd name="connsiteY24" fmla="*/ 11274 h 168489"/>
                <a:gd name="connsiteX25" fmla="*/ 45883 w 304944"/>
                <a:gd name="connsiteY25" fmla="*/ 4545 h 168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04944" h="168489">
                  <a:moveTo>
                    <a:pt x="61791" y="0"/>
                  </a:moveTo>
                  <a:lnTo>
                    <a:pt x="89060" y="11363"/>
                  </a:lnTo>
                  <a:lnTo>
                    <a:pt x="127692" y="38632"/>
                  </a:lnTo>
                  <a:lnTo>
                    <a:pt x="148144" y="43177"/>
                  </a:lnTo>
                  <a:lnTo>
                    <a:pt x="159506" y="63630"/>
                  </a:lnTo>
                  <a:lnTo>
                    <a:pt x="191321" y="70447"/>
                  </a:lnTo>
                  <a:lnTo>
                    <a:pt x="218590" y="90899"/>
                  </a:lnTo>
                  <a:lnTo>
                    <a:pt x="261767" y="97717"/>
                  </a:lnTo>
                  <a:lnTo>
                    <a:pt x="304944" y="102262"/>
                  </a:lnTo>
                  <a:lnTo>
                    <a:pt x="298127" y="118169"/>
                  </a:lnTo>
                  <a:lnTo>
                    <a:pt x="304944" y="145439"/>
                  </a:lnTo>
                  <a:lnTo>
                    <a:pt x="298127" y="161346"/>
                  </a:lnTo>
                  <a:lnTo>
                    <a:pt x="291664" y="161346"/>
                  </a:lnTo>
                  <a:lnTo>
                    <a:pt x="288603" y="168489"/>
                  </a:lnTo>
                  <a:lnTo>
                    <a:pt x="256788" y="168489"/>
                  </a:lnTo>
                  <a:lnTo>
                    <a:pt x="213611" y="163944"/>
                  </a:lnTo>
                  <a:lnTo>
                    <a:pt x="186342" y="157127"/>
                  </a:lnTo>
                  <a:lnTo>
                    <a:pt x="165890" y="136674"/>
                  </a:lnTo>
                  <a:lnTo>
                    <a:pt x="118168" y="132129"/>
                  </a:lnTo>
                  <a:lnTo>
                    <a:pt x="68174" y="109405"/>
                  </a:lnTo>
                  <a:lnTo>
                    <a:pt x="36359" y="88952"/>
                  </a:lnTo>
                  <a:lnTo>
                    <a:pt x="0" y="70773"/>
                  </a:lnTo>
                  <a:lnTo>
                    <a:pt x="9090" y="34413"/>
                  </a:lnTo>
                  <a:lnTo>
                    <a:pt x="36359" y="11688"/>
                  </a:lnTo>
                  <a:lnTo>
                    <a:pt x="37809" y="11274"/>
                  </a:lnTo>
                  <a:lnTo>
                    <a:pt x="45883" y="4545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800"/>
            </a:p>
          </p:txBody>
        </p:sp>
        <p:sp>
          <p:nvSpPr>
            <p:cNvPr id="271" name="Freeform 270"/>
            <p:cNvSpPr>
              <a:spLocks/>
            </p:cNvSpPr>
            <p:nvPr/>
          </p:nvSpPr>
          <p:spPr bwMode="auto">
            <a:xfrm>
              <a:off x="6277977" y="2871437"/>
              <a:ext cx="813301" cy="827963"/>
            </a:xfrm>
            <a:custGeom>
              <a:avLst/>
              <a:gdLst>
                <a:gd name="connsiteX0" fmla="*/ 364030 w 1084401"/>
                <a:gd name="connsiteY0" fmla="*/ 0 h 1103951"/>
                <a:gd name="connsiteX1" fmla="*/ 400389 w 1084401"/>
                <a:gd name="connsiteY1" fmla="*/ 52267 h 1103951"/>
                <a:gd name="connsiteX2" fmla="*/ 400389 w 1084401"/>
                <a:gd name="connsiteY2" fmla="*/ 86354 h 1103951"/>
                <a:gd name="connsiteX3" fmla="*/ 411751 w 1084401"/>
                <a:gd name="connsiteY3" fmla="*/ 111351 h 1103951"/>
                <a:gd name="connsiteX4" fmla="*/ 411751 w 1084401"/>
                <a:gd name="connsiteY4" fmla="*/ 134076 h 1103951"/>
                <a:gd name="connsiteX5" fmla="*/ 402226 w 1084401"/>
                <a:gd name="connsiteY5" fmla="*/ 130901 h 1103951"/>
                <a:gd name="connsiteX6" fmla="*/ 402226 w 1084401"/>
                <a:gd name="connsiteY6" fmla="*/ 140426 h 1103951"/>
                <a:gd name="connsiteX7" fmla="*/ 392192 w 1084401"/>
                <a:gd name="connsiteY7" fmla="*/ 137081 h 1103951"/>
                <a:gd name="connsiteX8" fmla="*/ 395844 w 1084401"/>
                <a:gd name="connsiteY8" fmla="*/ 177252 h 1103951"/>
                <a:gd name="connsiteX9" fmla="*/ 434476 w 1084401"/>
                <a:gd name="connsiteY9" fmla="*/ 204522 h 1103951"/>
                <a:gd name="connsiteX10" fmla="*/ 486743 w 1084401"/>
                <a:gd name="connsiteY10" fmla="*/ 229519 h 1103951"/>
                <a:gd name="connsiteX11" fmla="*/ 459473 w 1084401"/>
                <a:gd name="connsiteY11" fmla="*/ 252244 h 1103951"/>
                <a:gd name="connsiteX12" fmla="*/ 450383 w 1084401"/>
                <a:gd name="connsiteY12" fmla="*/ 288603 h 1103951"/>
                <a:gd name="connsiteX13" fmla="*/ 482198 w 1084401"/>
                <a:gd name="connsiteY13" fmla="*/ 306783 h 1103951"/>
                <a:gd name="connsiteX14" fmla="*/ 518557 w 1084401"/>
                <a:gd name="connsiteY14" fmla="*/ 327235 h 1103951"/>
                <a:gd name="connsiteX15" fmla="*/ 568551 w 1084401"/>
                <a:gd name="connsiteY15" fmla="*/ 349960 h 1103951"/>
                <a:gd name="connsiteX16" fmla="*/ 616273 w 1084401"/>
                <a:gd name="connsiteY16" fmla="*/ 354505 h 1103951"/>
                <a:gd name="connsiteX17" fmla="*/ 636725 w 1084401"/>
                <a:gd name="connsiteY17" fmla="*/ 374957 h 1103951"/>
                <a:gd name="connsiteX18" fmla="*/ 663995 w 1084401"/>
                <a:gd name="connsiteY18" fmla="*/ 381774 h 1103951"/>
                <a:gd name="connsiteX19" fmla="*/ 713989 w 1084401"/>
                <a:gd name="connsiteY19" fmla="*/ 386319 h 1103951"/>
                <a:gd name="connsiteX20" fmla="*/ 732183 w 1084401"/>
                <a:gd name="connsiteY20" fmla="*/ 386319 h 1103951"/>
                <a:gd name="connsiteX21" fmla="*/ 736279 w 1084401"/>
                <a:gd name="connsiteY21" fmla="*/ 376762 h 1103951"/>
                <a:gd name="connsiteX22" fmla="*/ 729461 w 1084401"/>
                <a:gd name="connsiteY22" fmla="*/ 349492 h 1103951"/>
                <a:gd name="connsiteX23" fmla="*/ 736279 w 1084401"/>
                <a:gd name="connsiteY23" fmla="*/ 333585 h 1103951"/>
                <a:gd name="connsiteX24" fmla="*/ 745209 w 1084401"/>
                <a:gd name="connsiteY24" fmla="*/ 328624 h 1103951"/>
                <a:gd name="connsiteX25" fmla="*/ 745804 w 1084401"/>
                <a:gd name="connsiteY25" fmla="*/ 327235 h 1103951"/>
                <a:gd name="connsiteX26" fmla="*/ 766256 w 1084401"/>
                <a:gd name="connsiteY26" fmla="*/ 315873 h 1103951"/>
                <a:gd name="connsiteX27" fmla="*/ 773073 w 1084401"/>
                <a:gd name="connsiteY27" fmla="*/ 349960 h 1103951"/>
                <a:gd name="connsiteX28" fmla="*/ 773073 w 1084401"/>
                <a:gd name="connsiteY28" fmla="*/ 359050 h 1103951"/>
                <a:gd name="connsiteX29" fmla="*/ 804888 w 1084401"/>
                <a:gd name="connsiteY29" fmla="*/ 374957 h 1103951"/>
                <a:gd name="connsiteX30" fmla="*/ 825340 w 1084401"/>
                <a:gd name="connsiteY30" fmla="*/ 370412 h 1103951"/>
                <a:gd name="connsiteX31" fmla="*/ 857154 w 1084401"/>
                <a:gd name="connsiteY31" fmla="*/ 370412 h 1103951"/>
                <a:gd name="connsiteX32" fmla="*/ 881716 w 1084401"/>
                <a:gd name="connsiteY32" fmla="*/ 370412 h 1103951"/>
                <a:gd name="connsiteX33" fmla="*/ 881716 w 1084401"/>
                <a:gd name="connsiteY33" fmla="*/ 349492 h 1103951"/>
                <a:gd name="connsiteX34" fmla="*/ 863537 w 1084401"/>
                <a:gd name="connsiteY34" fmla="*/ 338130 h 1103951"/>
                <a:gd name="connsiteX35" fmla="*/ 879761 w 1084401"/>
                <a:gd name="connsiteY35" fmla="*/ 335967 h 1103951"/>
                <a:gd name="connsiteX36" fmla="*/ 873062 w 1084401"/>
                <a:gd name="connsiteY36" fmla="*/ 331780 h 1103951"/>
                <a:gd name="connsiteX37" fmla="*/ 903485 w 1084401"/>
                <a:gd name="connsiteY37" fmla="*/ 327724 h 1103951"/>
                <a:gd name="connsiteX38" fmla="*/ 929438 w 1084401"/>
                <a:gd name="connsiteY38" fmla="*/ 301771 h 1103951"/>
                <a:gd name="connsiteX39" fmla="*/ 938056 w 1084401"/>
                <a:gd name="connsiteY39" fmla="*/ 296328 h 1103951"/>
                <a:gd name="connsiteX40" fmla="*/ 938963 w 1084401"/>
                <a:gd name="connsiteY40" fmla="*/ 295421 h 1103951"/>
                <a:gd name="connsiteX41" fmla="*/ 982140 w 1084401"/>
                <a:gd name="connsiteY41" fmla="*/ 268151 h 1103951"/>
                <a:gd name="connsiteX42" fmla="*/ 1013955 w 1084401"/>
                <a:gd name="connsiteY42" fmla="*/ 279513 h 1103951"/>
                <a:gd name="connsiteX43" fmla="*/ 1041224 w 1084401"/>
                <a:gd name="connsiteY43" fmla="*/ 263606 h 1103951"/>
                <a:gd name="connsiteX44" fmla="*/ 1057131 w 1084401"/>
                <a:gd name="connsiteY44" fmla="*/ 288603 h 1103951"/>
                <a:gd name="connsiteX45" fmla="*/ 1045769 w 1084401"/>
                <a:gd name="connsiteY45" fmla="*/ 306783 h 1103951"/>
                <a:gd name="connsiteX46" fmla="*/ 1084401 w 1084401"/>
                <a:gd name="connsiteY46" fmla="*/ 311328 h 1103951"/>
                <a:gd name="connsiteX47" fmla="*/ 1084401 w 1084401"/>
                <a:gd name="connsiteY47" fmla="*/ 327235 h 1103951"/>
                <a:gd name="connsiteX48" fmla="*/ 1074876 w 1084401"/>
                <a:gd name="connsiteY48" fmla="*/ 331045 h 1103951"/>
                <a:gd name="connsiteX49" fmla="*/ 1074876 w 1084401"/>
                <a:gd name="connsiteY49" fmla="*/ 333585 h 1103951"/>
                <a:gd name="connsiteX50" fmla="*/ 1073436 w 1084401"/>
                <a:gd name="connsiteY50" fmla="*/ 334161 h 1103951"/>
                <a:gd name="connsiteX51" fmla="*/ 1077584 w 1084401"/>
                <a:gd name="connsiteY51" fmla="*/ 359050 h 1103951"/>
                <a:gd name="connsiteX52" fmla="*/ 1066471 w 1084401"/>
                <a:gd name="connsiteY52" fmla="*/ 355875 h 1103951"/>
                <a:gd name="connsiteX53" fmla="*/ 1068059 w 1084401"/>
                <a:gd name="connsiteY53" fmla="*/ 365400 h 1103951"/>
                <a:gd name="connsiteX54" fmla="*/ 1036898 w 1084401"/>
                <a:gd name="connsiteY54" fmla="*/ 356497 h 1103951"/>
                <a:gd name="connsiteX55" fmla="*/ 1002592 w 1084401"/>
                <a:gd name="connsiteY55" fmla="*/ 381774 h 1103951"/>
                <a:gd name="connsiteX56" fmla="*/ 1002592 w 1084401"/>
                <a:gd name="connsiteY56" fmla="*/ 402227 h 1103951"/>
                <a:gd name="connsiteX57" fmla="*/ 982140 w 1084401"/>
                <a:gd name="connsiteY57" fmla="*/ 440859 h 1103951"/>
                <a:gd name="connsiteX58" fmla="*/ 982140 w 1084401"/>
                <a:gd name="connsiteY58" fmla="*/ 456766 h 1103951"/>
                <a:gd name="connsiteX59" fmla="*/ 966233 w 1084401"/>
                <a:gd name="connsiteY59" fmla="*/ 488580 h 1103951"/>
                <a:gd name="connsiteX60" fmla="*/ 960280 w 1084401"/>
                <a:gd name="connsiteY60" fmla="*/ 487786 h 1103951"/>
                <a:gd name="connsiteX61" fmla="*/ 956708 w 1084401"/>
                <a:gd name="connsiteY61" fmla="*/ 494930 h 1103951"/>
                <a:gd name="connsiteX62" fmla="*/ 932146 w 1084401"/>
                <a:gd name="connsiteY62" fmla="*/ 491655 h 1103951"/>
                <a:gd name="connsiteX63" fmla="*/ 932146 w 1084401"/>
                <a:gd name="connsiteY63" fmla="*/ 520395 h 1103951"/>
                <a:gd name="connsiteX64" fmla="*/ 923056 w 1084401"/>
                <a:gd name="connsiteY64" fmla="*/ 536302 h 1103951"/>
                <a:gd name="connsiteX65" fmla="*/ 927601 w 1084401"/>
                <a:gd name="connsiteY65" fmla="*/ 552209 h 1103951"/>
                <a:gd name="connsiteX66" fmla="*/ 911694 w 1084401"/>
                <a:gd name="connsiteY66" fmla="*/ 563572 h 1103951"/>
                <a:gd name="connsiteX67" fmla="*/ 911575 w 1084401"/>
                <a:gd name="connsiteY67" fmla="*/ 563203 h 1103951"/>
                <a:gd name="connsiteX68" fmla="*/ 902169 w 1084401"/>
                <a:gd name="connsiteY68" fmla="*/ 569922 h 1103951"/>
                <a:gd name="connsiteX69" fmla="*/ 881716 w 1084401"/>
                <a:gd name="connsiteY69" fmla="*/ 506293 h 1103951"/>
                <a:gd name="connsiteX70" fmla="*/ 878292 w 1084401"/>
                <a:gd name="connsiteY70" fmla="*/ 506293 h 1103951"/>
                <a:gd name="connsiteX71" fmla="*/ 873062 w 1084401"/>
                <a:gd name="connsiteY71" fmla="*/ 527212 h 1103951"/>
                <a:gd name="connsiteX72" fmla="*/ 866850 w 1084401"/>
                <a:gd name="connsiteY72" fmla="*/ 520310 h 1103951"/>
                <a:gd name="connsiteX73" fmla="*/ 863537 w 1084401"/>
                <a:gd name="connsiteY73" fmla="*/ 533562 h 1103951"/>
                <a:gd name="connsiteX74" fmla="*/ 843085 w 1084401"/>
                <a:gd name="connsiteY74" fmla="*/ 510838 h 1103951"/>
                <a:gd name="connsiteX75" fmla="*/ 858992 w 1084401"/>
                <a:gd name="connsiteY75" fmla="*/ 490385 h 1103951"/>
                <a:gd name="connsiteX76" fmla="*/ 865871 w 1084401"/>
                <a:gd name="connsiteY76" fmla="*/ 487437 h 1103951"/>
                <a:gd name="connsiteX77" fmla="*/ 868517 w 1084401"/>
                <a:gd name="connsiteY77" fmla="*/ 484035 h 1103951"/>
                <a:gd name="connsiteX78" fmla="*/ 876342 w 1084401"/>
                <a:gd name="connsiteY78" fmla="*/ 480682 h 1103951"/>
                <a:gd name="connsiteX79" fmla="*/ 890806 w 1084401"/>
                <a:gd name="connsiteY79" fmla="*/ 451754 h 1103951"/>
                <a:gd name="connsiteX80" fmla="*/ 870354 w 1084401"/>
                <a:gd name="connsiteY80" fmla="*/ 447209 h 1103951"/>
                <a:gd name="connsiteX81" fmla="*/ 838540 w 1084401"/>
                <a:gd name="connsiteY81" fmla="*/ 447209 h 1103951"/>
                <a:gd name="connsiteX82" fmla="*/ 799908 w 1084401"/>
                <a:gd name="connsiteY82" fmla="*/ 440391 h 1103951"/>
                <a:gd name="connsiteX83" fmla="*/ 795363 w 1084401"/>
                <a:gd name="connsiteY83" fmla="*/ 408577 h 1103951"/>
                <a:gd name="connsiteX84" fmla="*/ 779456 w 1084401"/>
                <a:gd name="connsiteY84" fmla="*/ 408577 h 1103951"/>
                <a:gd name="connsiteX85" fmla="*/ 756529 w 1084401"/>
                <a:gd name="connsiteY85" fmla="*/ 395203 h 1103951"/>
                <a:gd name="connsiteX86" fmla="*/ 745804 w 1084401"/>
                <a:gd name="connsiteY86" fmla="*/ 413589 h 1103951"/>
                <a:gd name="connsiteX87" fmla="*/ 773073 w 1084401"/>
                <a:gd name="connsiteY87" fmla="*/ 434041 h 1103951"/>
                <a:gd name="connsiteX88" fmla="*/ 750349 w 1084401"/>
                <a:gd name="connsiteY88" fmla="*/ 449948 h 1103951"/>
                <a:gd name="connsiteX89" fmla="*/ 738986 w 1084401"/>
                <a:gd name="connsiteY89" fmla="*/ 461311 h 1103951"/>
                <a:gd name="connsiteX90" fmla="*/ 766256 w 1084401"/>
                <a:gd name="connsiteY90" fmla="*/ 477218 h 1103951"/>
                <a:gd name="connsiteX91" fmla="*/ 761711 w 1084401"/>
                <a:gd name="connsiteY91" fmla="*/ 499943 h 1103951"/>
                <a:gd name="connsiteX92" fmla="*/ 773073 w 1084401"/>
                <a:gd name="connsiteY92" fmla="*/ 531757 h 1103951"/>
                <a:gd name="connsiteX93" fmla="*/ 777618 w 1084401"/>
                <a:gd name="connsiteY93" fmla="*/ 559027 h 1103951"/>
                <a:gd name="connsiteX94" fmla="*/ 773073 w 1084401"/>
                <a:gd name="connsiteY94" fmla="*/ 574934 h 1103951"/>
                <a:gd name="connsiteX95" fmla="*/ 765362 w 1084401"/>
                <a:gd name="connsiteY95" fmla="*/ 574934 h 1103951"/>
                <a:gd name="connsiteX96" fmla="*/ 763548 w 1084401"/>
                <a:gd name="connsiteY96" fmla="*/ 581284 h 1103951"/>
                <a:gd name="connsiteX97" fmla="*/ 736279 w 1084401"/>
                <a:gd name="connsiteY97" fmla="*/ 581284 h 1103951"/>
                <a:gd name="connsiteX98" fmla="*/ 702627 w 1084401"/>
                <a:gd name="connsiteY98" fmla="*/ 590140 h 1103951"/>
                <a:gd name="connsiteX99" fmla="*/ 702627 w 1084401"/>
                <a:gd name="connsiteY99" fmla="*/ 611294 h 1103951"/>
                <a:gd name="connsiteX100" fmla="*/ 686720 w 1084401"/>
                <a:gd name="connsiteY100" fmla="*/ 634018 h 1103951"/>
                <a:gd name="connsiteX101" fmla="*/ 678905 w 1084401"/>
                <a:gd name="connsiteY101" fmla="*/ 637926 h 1103951"/>
                <a:gd name="connsiteX102" fmla="*/ 677195 w 1084401"/>
                <a:gd name="connsiteY102" fmla="*/ 640368 h 1103951"/>
                <a:gd name="connsiteX103" fmla="*/ 629557 w 1084401"/>
                <a:gd name="connsiteY103" fmla="*/ 664187 h 1103951"/>
                <a:gd name="connsiteX104" fmla="*/ 589004 w 1084401"/>
                <a:gd name="connsiteY104" fmla="*/ 709010 h 1103951"/>
                <a:gd name="connsiteX105" fmla="*/ 561734 w 1084401"/>
                <a:gd name="connsiteY105" fmla="*/ 731734 h 1103951"/>
                <a:gd name="connsiteX106" fmla="*/ 525375 w 1084401"/>
                <a:gd name="connsiteY106" fmla="*/ 756731 h 1103951"/>
                <a:gd name="connsiteX107" fmla="*/ 525375 w 1084401"/>
                <a:gd name="connsiteY107" fmla="*/ 774911 h 1103951"/>
                <a:gd name="connsiteX108" fmla="*/ 515850 w 1084401"/>
                <a:gd name="connsiteY108" fmla="*/ 780354 h 1103951"/>
                <a:gd name="connsiteX109" fmla="*/ 515850 w 1084401"/>
                <a:gd name="connsiteY109" fmla="*/ 781261 h 1103951"/>
                <a:gd name="connsiteX110" fmla="*/ 499942 w 1084401"/>
                <a:gd name="connsiteY110" fmla="*/ 790351 h 1103951"/>
                <a:gd name="connsiteX111" fmla="*/ 461310 w 1084401"/>
                <a:gd name="connsiteY111" fmla="*/ 806258 h 1103951"/>
                <a:gd name="connsiteX112" fmla="*/ 452282 w 1084401"/>
                <a:gd name="connsiteY112" fmla="*/ 806258 h 1103951"/>
                <a:gd name="connsiteX113" fmla="*/ 443566 w 1084401"/>
                <a:gd name="connsiteY113" fmla="*/ 827178 h 1103951"/>
                <a:gd name="connsiteX114" fmla="*/ 454928 w 1084401"/>
                <a:gd name="connsiteY114" fmla="*/ 874900 h 1103951"/>
                <a:gd name="connsiteX115" fmla="*/ 454928 w 1084401"/>
                <a:gd name="connsiteY115" fmla="*/ 908987 h 1103951"/>
                <a:gd name="connsiteX116" fmla="*/ 439021 w 1084401"/>
                <a:gd name="connsiteY116" fmla="*/ 945346 h 1103951"/>
                <a:gd name="connsiteX117" fmla="*/ 439021 w 1084401"/>
                <a:gd name="connsiteY117" fmla="*/ 1004430 h 1103951"/>
                <a:gd name="connsiteX118" fmla="*/ 429496 w 1084401"/>
                <a:gd name="connsiteY118" fmla="*/ 1007288 h 1103951"/>
                <a:gd name="connsiteX119" fmla="*/ 429496 w 1084401"/>
                <a:gd name="connsiteY119" fmla="*/ 1010780 h 1103951"/>
                <a:gd name="connsiteX120" fmla="*/ 413549 w 1084401"/>
                <a:gd name="connsiteY120" fmla="*/ 1015564 h 1103951"/>
                <a:gd name="connsiteX121" fmla="*/ 400389 w 1084401"/>
                <a:gd name="connsiteY121" fmla="*/ 1036245 h 1103951"/>
                <a:gd name="connsiteX122" fmla="*/ 411751 w 1084401"/>
                <a:gd name="connsiteY122" fmla="*/ 1047607 h 1103951"/>
                <a:gd name="connsiteX123" fmla="*/ 400054 w 1084401"/>
                <a:gd name="connsiteY123" fmla="*/ 1051785 h 1103951"/>
                <a:gd name="connsiteX124" fmla="*/ 402226 w 1084401"/>
                <a:gd name="connsiteY124" fmla="*/ 1053957 h 1103951"/>
                <a:gd name="connsiteX125" fmla="*/ 378494 w 1084401"/>
                <a:gd name="connsiteY125" fmla="*/ 1062433 h 1103951"/>
                <a:gd name="connsiteX126" fmla="*/ 368574 w 1084401"/>
                <a:gd name="connsiteY126" fmla="*/ 1086239 h 1103951"/>
                <a:gd name="connsiteX127" fmla="*/ 352667 w 1084401"/>
                <a:gd name="connsiteY127" fmla="*/ 1097601 h 1103951"/>
                <a:gd name="connsiteX128" fmla="*/ 352432 w 1084401"/>
                <a:gd name="connsiteY128" fmla="*/ 1097316 h 1103951"/>
                <a:gd name="connsiteX129" fmla="*/ 343142 w 1084401"/>
                <a:gd name="connsiteY129" fmla="*/ 1103951 h 1103951"/>
                <a:gd name="connsiteX130" fmla="*/ 311328 w 1084401"/>
                <a:gd name="connsiteY130" fmla="*/ 1065319 h 1103951"/>
                <a:gd name="connsiteX131" fmla="*/ 288603 w 1084401"/>
                <a:gd name="connsiteY131" fmla="*/ 1017598 h 1103951"/>
                <a:gd name="connsiteX132" fmla="*/ 279513 w 1084401"/>
                <a:gd name="connsiteY132" fmla="*/ 978966 h 1103951"/>
                <a:gd name="connsiteX133" fmla="*/ 263606 w 1084401"/>
                <a:gd name="connsiteY133" fmla="*/ 958513 h 1103951"/>
                <a:gd name="connsiteX134" fmla="*/ 245426 w 1084401"/>
                <a:gd name="connsiteY134" fmla="*/ 924426 h 1103951"/>
                <a:gd name="connsiteX135" fmla="*/ 236336 w 1084401"/>
                <a:gd name="connsiteY135" fmla="*/ 876705 h 1103951"/>
                <a:gd name="connsiteX136" fmla="*/ 229519 w 1084401"/>
                <a:gd name="connsiteY136" fmla="*/ 856252 h 1103951"/>
                <a:gd name="connsiteX137" fmla="*/ 197704 w 1084401"/>
                <a:gd name="connsiteY137" fmla="*/ 801713 h 1103951"/>
                <a:gd name="connsiteX138" fmla="*/ 181797 w 1084401"/>
                <a:gd name="connsiteY138" fmla="*/ 726722 h 1103951"/>
                <a:gd name="connsiteX139" fmla="*/ 170435 w 1084401"/>
                <a:gd name="connsiteY139" fmla="*/ 679000 h 1103951"/>
                <a:gd name="connsiteX140" fmla="*/ 170435 w 1084401"/>
                <a:gd name="connsiteY140" fmla="*/ 635823 h 1103951"/>
                <a:gd name="connsiteX141" fmla="*/ 165890 w 1084401"/>
                <a:gd name="connsiteY141" fmla="*/ 597191 h 1103951"/>
                <a:gd name="connsiteX142" fmla="*/ 111351 w 1084401"/>
                <a:gd name="connsiteY142" fmla="*/ 617644 h 1103951"/>
                <a:gd name="connsiteX143" fmla="*/ 86354 w 1084401"/>
                <a:gd name="connsiteY143" fmla="*/ 613099 h 1103951"/>
                <a:gd name="connsiteX144" fmla="*/ 36359 w 1084401"/>
                <a:gd name="connsiteY144" fmla="*/ 565377 h 1103951"/>
                <a:gd name="connsiteX145" fmla="*/ 52267 w 1084401"/>
                <a:gd name="connsiteY145" fmla="*/ 554014 h 1103951"/>
                <a:gd name="connsiteX146" fmla="*/ 43177 w 1084401"/>
                <a:gd name="connsiteY146" fmla="*/ 538107 h 1103951"/>
                <a:gd name="connsiteX147" fmla="*/ 0 w 1084401"/>
                <a:gd name="connsiteY147" fmla="*/ 499475 h 1103951"/>
                <a:gd name="connsiteX148" fmla="*/ 24997 w 1084401"/>
                <a:gd name="connsiteY148" fmla="*/ 479023 h 1103951"/>
                <a:gd name="connsiteX149" fmla="*/ 26761 w 1084401"/>
                <a:gd name="connsiteY149" fmla="*/ 479023 h 1103951"/>
                <a:gd name="connsiteX150" fmla="*/ 34522 w 1084401"/>
                <a:gd name="connsiteY150" fmla="*/ 472673 h 1103951"/>
                <a:gd name="connsiteX151" fmla="*/ 104938 w 1084401"/>
                <a:gd name="connsiteY151" fmla="*/ 472673 h 1103951"/>
                <a:gd name="connsiteX152" fmla="*/ 95444 w 1084401"/>
                <a:gd name="connsiteY152" fmla="*/ 440391 h 1103951"/>
                <a:gd name="connsiteX153" fmla="*/ 74991 w 1084401"/>
                <a:gd name="connsiteY153" fmla="*/ 419939 h 1103951"/>
                <a:gd name="connsiteX154" fmla="*/ 68174 w 1084401"/>
                <a:gd name="connsiteY154" fmla="*/ 392669 h 1103951"/>
                <a:gd name="connsiteX155" fmla="*/ 47722 w 1084401"/>
                <a:gd name="connsiteY155" fmla="*/ 372217 h 1103951"/>
                <a:gd name="connsiteX156" fmla="*/ 90899 w 1084401"/>
                <a:gd name="connsiteY156" fmla="*/ 329040 h 1103951"/>
                <a:gd name="connsiteX157" fmla="*/ 93772 w 1084401"/>
                <a:gd name="connsiteY157" fmla="*/ 329343 h 1103951"/>
                <a:gd name="connsiteX158" fmla="*/ 100424 w 1084401"/>
                <a:gd name="connsiteY158" fmla="*/ 322690 h 1103951"/>
                <a:gd name="connsiteX159" fmla="*/ 139763 w 1084401"/>
                <a:gd name="connsiteY159" fmla="*/ 326831 h 1103951"/>
                <a:gd name="connsiteX160" fmla="*/ 170435 w 1084401"/>
                <a:gd name="connsiteY160" fmla="*/ 290408 h 1103951"/>
                <a:gd name="connsiteX161" fmla="*/ 193160 w 1084401"/>
                <a:gd name="connsiteY161" fmla="*/ 247232 h 1103951"/>
                <a:gd name="connsiteX162" fmla="*/ 229519 w 1084401"/>
                <a:gd name="connsiteY162" fmla="*/ 204055 h 1103951"/>
                <a:gd name="connsiteX163" fmla="*/ 229519 w 1084401"/>
                <a:gd name="connsiteY163" fmla="*/ 172240 h 1103951"/>
                <a:gd name="connsiteX164" fmla="*/ 256789 w 1084401"/>
                <a:gd name="connsiteY164" fmla="*/ 151788 h 1103951"/>
                <a:gd name="connsiteX165" fmla="*/ 229519 w 1084401"/>
                <a:gd name="connsiteY165" fmla="*/ 124518 h 1103951"/>
                <a:gd name="connsiteX166" fmla="*/ 220429 w 1084401"/>
                <a:gd name="connsiteY166" fmla="*/ 97249 h 1103951"/>
                <a:gd name="connsiteX167" fmla="*/ 204522 w 1084401"/>
                <a:gd name="connsiteY167" fmla="*/ 58617 h 1103951"/>
                <a:gd name="connsiteX168" fmla="*/ 220429 w 1084401"/>
                <a:gd name="connsiteY168" fmla="*/ 38165 h 1103951"/>
                <a:gd name="connsiteX169" fmla="*/ 224419 w 1084401"/>
                <a:gd name="connsiteY169" fmla="*/ 38932 h 1103951"/>
                <a:gd name="connsiteX170" fmla="*/ 229954 w 1084401"/>
                <a:gd name="connsiteY170" fmla="*/ 31815 h 1103951"/>
                <a:gd name="connsiteX171" fmla="*/ 289038 w 1084401"/>
                <a:gd name="connsiteY171" fmla="*/ 43177 h 1103951"/>
                <a:gd name="connsiteX172" fmla="*/ 327610 w 1084401"/>
                <a:gd name="connsiteY172" fmla="*/ 37087 h 1103951"/>
                <a:gd name="connsiteX173" fmla="*/ 354505 w 1084401"/>
                <a:gd name="connsiteY173" fmla="*/ 6350 h 1103951"/>
                <a:gd name="connsiteX174" fmla="*/ 356263 w 1084401"/>
                <a:gd name="connsiteY174" fmla="*/ 8877 h 110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</a:cxnLst>
              <a:rect l="l" t="t" r="r" b="b"/>
              <a:pathLst>
                <a:path w="1084401" h="1103951">
                  <a:moveTo>
                    <a:pt x="364030" y="0"/>
                  </a:moveTo>
                  <a:lnTo>
                    <a:pt x="400389" y="52267"/>
                  </a:lnTo>
                  <a:lnTo>
                    <a:pt x="400389" y="86354"/>
                  </a:lnTo>
                  <a:lnTo>
                    <a:pt x="411751" y="111351"/>
                  </a:lnTo>
                  <a:lnTo>
                    <a:pt x="411751" y="134076"/>
                  </a:lnTo>
                  <a:lnTo>
                    <a:pt x="402226" y="130901"/>
                  </a:lnTo>
                  <a:lnTo>
                    <a:pt x="402226" y="140426"/>
                  </a:lnTo>
                  <a:lnTo>
                    <a:pt x="392192" y="137081"/>
                  </a:lnTo>
                  <a:lnTo>
                    <a:pt x="395844" y="177252"/>
                  </a:lnTo>
                  <a:lnTo>
                    <a:pt x="434476" y="204522"/>
                  </a:lnTo>
                  <a:lnTo>
                    <a:pt x="486743" y="229519"/>
                  </a:lnTo>
                  <a:lnTo>
                    <a:pt x="459473" y="252244"/>
                  </a:lnTo>
                  <a:lnTo>
                    <a:pt x="450383" y="288603"/>
                  </a:lnTo>
                  <a:lnTo>
                    <a:pt x="482198" y="306783"/>
                  </a:lnTo>
                  <a:lnTo>
                    <a:pt x="518557" y="327235"/>
                  </a:lnTo>
                  <a:lnTo>
                    <a:pt x="568551" y="349960"/>
                  </a:lnTo>
                  <a:lnTo>
                    <a:pt x="616273" y="354505"/>
                  </a:lnTo>
                  <a:lnTo>
                    <a:pt x="636725" y="374957"/>
                  </a:lnTo>
                  <a:lnTo>
                    <a:pt x="663995" y="381774"/>
                  </a:lnTo>
                  <a:lnTo>
                    <a:pt x="713989" y="386319"/>
                  </a:lnTo>
                  <a:lnTo>
                    <a:pt x="732183" y="386319"/>
                  </a:lnTo>
                  <a:lnTo>
                    <a:pt x="736279" y="376762"/>
                  </a:lnTo>
                  <a:lnTo>
                    <a:pt x="729461" y="349492"/>
                  </a:lnTo>
                  <a:lnTo>
                    <a:pt x="736279" y="333585"/>
                  </a:lnTo>
                  <a:lnTo>
                    <a:pt x="745209" y="328624"/>
                  </a:lnTo>
                  <a:lnTo>
                    <a:pt x="745804" y="327235"/>
                  </a:lnTo>
                  <a:lnTo>
                    <a:pt x="766256" y="315873"/>
                  </a:lnTo>
                  <a:lnTo>
                    <a:pt x="773073" y="349960"/>
                  </a:lnTo>
                  <a:lnTo>
                    <a:pt x="773073" y="359050"/>
                  </a:lnTo>
                  <a:lnTo>
                    <a:pt x="804888" y="374957"/>
                  </a:lnTo>
                  <a:lnTo>
                    <a:pt x="825340" y="370412"/>
                  </a:lnTo>
                  <a:lnTo>
                    <a:pt x="857154" y="370412"/>
                  </a:lnTo>
                  <a:lnTo>
                    <a:pt x="881716" y="370412"/>
                  </a:lnTo>
                  <a:lnTo>
                    <a:pt x="881716" y="349492"/>
                  </a:lnTo>
                  <a:lnTo>
                    <a:pt x="863537" y="338130"/>
                  </a:lnTo>
                  <a:lnTo>
                    <a:pt x="879761" y="335967"/>
                  </a:lnTo>
                  <a:lnTo>
                    <a:pt x="873062" y="331780"/>
                  </a:lnTo>
                  <a:lnTo>
                    <a:pt x="903485" y="327724"/>
                  </a:lnTo>
                  <a:lnTo>
                    <a:pt x="929438" y="301771"/>
                  </a:lnTo>
                  <a:lnTo>
                    <a:pt x="938056" y="296328"/>
                  </a:lnTo>
                  <a:lnTo>
                    <a:pt x="938963" y="295421"/>
                  </a:lnTo>
                  <a:lnTo>
                    <a:pt x="982140" y="268151"/>
                  </a:lnTo>
                  <a:lnTo>
                    <a:pt x="1013955" y="279513"/>
                  </a:lnTo>
                  <a:lnTo>
                    <a:pt x="1041224" y="263606"/>
                  </a:lnTo>
                  <a:lnTo>
                    <a:pt x="1057131" y="288603"/>
                  </a:lnTo>
                  <a:lnTo>
                    <a:pt x="1045769" y="306783"/>
                  </a:lnTo>
                  <a:lnTo>
                    <a:pt x="1084401" y="311328"/>
                  </a:lnTo>
                  <a:lnTo>
                    <a:pt x="1084401" y="327235"/>
                  </a:lnTo>
                  <a:lnTo>
                    <a:pt x="1074876" y="331045"/>
                  </a:lnTo>
                  <a:lnTo>
                    <a:pt x="1074876" y="333585"/>
                  </a:lnTo>
                  <a:lnTo>
                    <a:pt x="1073436" y="334161"/>
                  </a:lnTo>
                  <a:lnTo>
                    <a:pt x="1077584" y="359050"/>
                  </a:lnTo>
                  <a:lnTo>
                    <a:pt x="1066471" y="355875"/>
                  </a:lnTo>
                  <a:lnTo>
                    <a:pt x="1068059" y="365400"/>
                  </a:lnTo>
                  <a:lnTo>
                    <a:pt x="1036898" y="356497"/>
                  </a:lnTo>
                  <a:lnTo>
                    <a:pt x="1002592" y="381774"/>
                  </a:lnTo>
                  <a:lnTo>
                    <a:pt x="1002592" y="402227"/>
                  </a:lnTo>
                  <a:lnTo>
                    <a:pt x="982140" y="440859"/>
                  </a:lnTo>
                  <a:lnTo>
                    <a:pt x="982140" y="456766"/>
                  </a:lnTo>
                  <a:lnTo>
                    <a:pt x="966233" y="488580"/>
                  </a:lnTo>
                  <a:lnTo>
                    <a:pt x="960280" y="487786"/>
                  </a:lnTo>
                  <a:lnTo>
                    <a:pt x="956708" y="494930"/>
                  </a:lnTo>
                  <a:lnTo>
                    <a:pt x="932146" y="491655"/>
                  </a:lnTo>
                  <a:lnTo>
                    <a:pt x="932146" y="520395"/>
                  </a:lnTo>
                  <a:lnTo>
                    <a:pt x="923056" y="536302"/>
                  </a:lnTo>
                  <a:lnTo>
                    <a:pt x="927601" y="552209"/>
                  </a:lnTo>
                  <a:lnTo>
                    <a:pt x="911694" y="563572"/>
                  </a:lnTo>
                  <a:lnTo>
                    <a:pt x="911575" y="563203"/>
                  </a:lnTo>
                  <a:lnTo>
                    <a:pt x="902169" y="569922"/>
                  </a:lnTo>
                  <a:lnTo>
                    <a:pt x="881716" y="506293"/>
                  </a:lnTo>
                  <a:lnTo>
                    <a:pt x="878292" y="506293"/>
                  </a:lnTo>
                  <a:lnTo>
                    <a:pt x="873062" y="527212"/>
                  </a:lnTo>
                  <a:lnTo>
                    <a:pt x="866850" y="520310"/>
                  </a:lnTo>
                  <a:lnTo>
                    <a:pt x="863537" y="533562"/>
                  </a:lnTo>
                  <a:lnTo>
                    <a:pt x="843085" y="510838"/>
                  </a:lnTo>
                  <a:lnTo>
                    <a:pt x="858992" y="490385"/>
                  </a:lnTo>
                  <a:lnTo>
                    <a:pt x="865871" y="487437"/>
                  </a:lnTo>
                  <a:lnTo>
                    <a:pt x="868517" y="484035"/>
                  </a:lnTo>
                  <a:lnTo>
                    <a:pt x="876342" y="480682"/>
                  </a:lnTo>
                  <a:lnTo>
                    <a:pt x="890806" y="451754"/>
                  </a:lnTo>
                  <a:lnTo>
                    <a:pt x="870354" y="447209"/>
                  </a:lnTo>
                  <a:lnTo>
                    <a:pt x="838540" y="447209"/>
                  </a:lnTo>
                  <a:lnTo>
                    <a:pt x="799908" y="440391"/>
                  </a:lnTo>
                  <a:lnTo>
                    <a:pt x="795363" y="408577"/>
                  </a:lnTo>
                  <a:lnTo>
                    <a:pt x="779456" y="408577"/>
                  </a:lnTo>
                  <a:lnTo>
                    <a:pt x="756529" y="395203"/>
                  </a:lnTo>
                  <a:lnTo>
                    <a:pt x="745804" y="413589"/>
                  </a:lnTo>
                  <a:lnTo>
                    <a:pt x="773073" y="434041"/>
                  </a:lnTo>
                  <a:lnTo>
                    <a:pt x="750349" y="449948"/>
                  </a:lnTo>
                  <a:lnTo>
                    <a:pt x="738986" y="461311"/>
                  </a:lnTo>
                  <a:lnTo>
                    <a:pt x="766256" y="477218"/>
                  </a:lnTo>
                  <a:lnTo>
                    <a:pt x="761711" y="499943"/>
                  </a:lnTo>
                  <a:lnTo>
                    <a:pt x="773073" y="531757"/>
                  </a:lnTo>
                  <a:lnTo>
                    <a:pt x="777618" y="559027"/>
                  </a:lnTo>
                  <a:lnTo>
                    <a:pt x="773073" y="574934"/>
                  </a:lnTo>
                  <a:lnTo>
                    <a:pt x="765362" y="574934"/>
                  </a:lnTo>
                  <a:lnTo>
                    <a:pt x="763548" y="581284"/>
                  </a:lnTo>
                  <a:lnTo>
                    <a:pt x="736279" y="581284"/>
                  </a:lnTo>
                  <a:lnTo>
                    <a:pt x="702627" y="590140"/>
                  </a:lnTo>
                  <a:lnTo>
                    <a:pt x="702627" y="611294"/>
                  </a:lnTo>
                  <a:lnTo>
                    <a:pt x="686720" y="634018"/>
                  </a:lnTo>
                  <a:lnTo>
                    <a:pt x="678905" y="637926"/>
                  </a:lnTo>
                  <a:lnTo>
                    <a:pt x="677195" y="640368"/>
                  </a:lnTo>
                  <a:lnTo>
                    <a:pt x="629557" y="664187"/>
                  </a:lnTo>
                  <a:lnTo>
                    <a:pt x="589004" y="709010"/>
                  </a:lnTo>
                  <a:lnTo>
                    <a:pt x="561734" y="731734"/>
                  </a:lnTo>
                  <a:lnTo>
                    <a:pt x="525375" y="756731"/>
                  </a:lnTo>
                  <a:lnTo>
                    <a:pt x="525375" y="774911"/>
                  </a:lnTo>
                  <a:lnTo>
                    <a:pt x="515850" y="780354"/>
                  </a:lnTo>
                  <a:lnTo>
                    <a:pt x="515850" y="781261"/>
                  </a:lnTo>
                  <a:lnTo>
                    <a:pt x="499942" y="790351"/>
                  </a:lnTo>
                  <a:lnTo>
                    <a:pt x="461310" y="806258"/>
                  </a:lnTo>
                  <a:lnTo>
                    <a:pt x="452282" y="806258"/>
                  </a:lnTo>
                  <a:lnTo>
                    <a:pt x="443566" y="827178"/>
                  </a:lnTo>
                  <a:lnTo>
                    <a:pt x="454928" y="874900"/>
                  </a:lnTo>
                  <a:lnTo>
                    <a:pt x="454928" y="908987"/>
                  </a:lnTo>
                  <a:lnTo>
                    <a:pt x="439021" y="945346"/>
                  </a:lnTo>
                  <a:lnTo>
                    <a:pt x="439021" y="1004430"/>
                  </a:lnTo>
                  <a:lnTo>
                    <a:pt x="429496" y="1007288"/>
                  </a:lnTo>
                  <a:lnTo>
                    <a:pt x="429496" y="1010780"/>
                  </a:lnTo>
                  <a:lnTo>
                    <a:pt x="413549" y="1015564"/>
                  </a:lnTo>
                  <a:lnTo>
                    <a:pt x="400389" y="1036245"/>
                  </a:lnTo>
                  <a:lnTo>
                    <a:pt x="411751" y="1047607"/>
                  </a:lnTo>
                  <a:lnTo>
                    <a:pt x="400054" y="1051785"/>
                  </a:lnTo>
                  <a:lnTo>
                    <a:pt x="402226" y="1053957"/>
                  </a:lnTo>
                  <a:lnTo>
                    <a:pt x="378494" y="1062433"/>
                  </a:lnTo>
                  <a:lnTo>
                    <a:pt x="368574" y="1086239"/>
                  </a:lnTo>
                  <a:lnTo>
                    <a:pt x="352667" y="1097601"/>
                  </a:lnTo>
                  <a:lnTo>
                    <a:pt x="352432" y="1097316"/>
                  </a:lnTo>
                  <a:lnTo>
                    <a:pt x="343142" y="1103951"/>
                  </a:lnTo>
                  <a:lnTo>
                    <a:pt x="311328" y="1065319"/>
                  </a:lnTo>
                  <a:lnTo>
                    <a:pt x="288603" y="1017598"/>
                  </a:lnTo>
                  <a:lnTo>
                    <a:pt x="279513" y="978966"/>
                  </a:lnTo>
                  <a:lnTo>
                    <a:pt x="263606" y="958513"/>
                  </a:lnTo>
                  <a:lnTo>
                    <a:pt x="245426" y="924426"/>
                  </a:lnTo>
                  <a:lnTo>
                    <a:pt x="236336" y="876705"/>
                  </a:lnTo>
                  <a:lnTo>
                    <a:pt x="229519" y="856252"/>
                  </a:lnTo>
                  <a:lnTo>
                    <a:pt x="197704" y="801713"/>
                  </a:lnTo>
                  <a:lnTo>
                    <a:pt x="181797" y="726722"/>
                  </a:lnTo>
                  <a:lnTo>
                    <a:pt x="170435" y="679000"/>
                  </a:lnTo>
                  <a:lnTo>
                    <a:pt x="170435" y="635823"/>
                  </a:lnTo>
                  <a:lnTo>
                    <a:pt x="165890" y="597191"/>
                  </a:lnTo>
                  <a:lnTo>
                    <a:pt x="111351" y="617644"/>
                  </a:lnTo>
                  <a:lnTo>
                    <a:pt x="86354" y="613099"/>
                  </a:lnTo>
                  <a:lnTo>
                    <a:pt x="36359" y="565377"/>
                  </a:lnTo>
                  <a:lnTo>
                    <a:pt x="52267" y="554014"/>
                  </a:lnTo>
                  <a:lnTo>
                    <a:pt x="43177" y="538107"/>
                  </a:lnTo>
                  <a:lnTo>
                    <a:pt x="0" y="499475"/>
                  </a:lnTo>
                  <a:lnTo>
                    <a:pt x="24997" y="479023"/>
                  </a:lnTo>
                  <a:lnTo>
                    <a:pt x="26761" y="479023"/>
                  </a:lnTo>
                  <a:lnTo>
                    <a:pt x="34522" y="472673"/>
                  </a:lnTo>
                  <a:lnTo>
                    <a:pt x="104938" y="472673"/>
                  </a:lnTo>
                  <a:lnTo>
                    <a:pt x="95444" y="440391"/>
                  </a:lnTo>
                  <a:lnTo>
                    <a:pt x="74991" y="419939"/>
                  </a:lnTo>
                  <a:lnTo>
                    <a:pt x="68174" y="392669"/>
                  </a:lnTo>
                  <a:lnTo>
                    <a:pt x="47722" y="372217"/>
                  </a:lnTo>
                  <a:lnTo>
                    <a:pt x="90899" y="329040"/>
                  </a:lnTo>
                  <a:lnTo>
                    <a:pt x="93772" y="329343"/>
                  </a:lnTo>
                  <a:lnTo>
                    <a:pt x="100424" y="322690"/>
                  </a:lnTo>
                  <a:lnTo>
                    <a:pt x="139763" y="326831"/>
                  </a:lnTo>
                  <a:lnTo>
                    <a:pt x="170435" y="290408"/>
                  </a:lnTo>
                  <a:lnTo>
                    <a:pt x="193160" y="247232"/>
                  </a:lnTo>
                  <a:lnTo>
                    <a:pt x="229519" y="204055"/>
                  </a:lnTo>
                  <a:lnTo>
                    <a:pt x="229519" y="172240"/>
                  </a:lnTo>
                  <a:lnTo>
                    <a:pt x="256789" y="151788"/>
                  </a:lnTo>
                  <a:lnTo>
                    <a:pt x="229519" y="124518"/>
                  </a:lnTo>
                  <a:lnTo>
                    <a:pt x="220429" y="97249"/>
                  </a:lnTo>
                  <a:lnTo>
                    <a:pt x="204522" y="58617"/>
                  </a:lnTo>
                  <a:lnTo>
                    <a:pt x="220429" y="38165"/>
                  </a:lnTo>
                  <a:lnTo>
                    <a:pt x="224419" y="38932"/>
                  </a:lnTo>
                  <a:lnTo>
                    <a:pt x="229954" y="31815"/>
                  </a:lnTo>
                  <a:lnTo>
                    <a:pt x="289038" y="43177"/>
                  </a:lnTo>
                  <a:lnTo>
                    <a:pt x="327610" y="37087"/>
                  </a:lnTo>
                  <a:lnTo>
                    <a:pt x="354505" y="6350"/>
                  </a:lnTo>
                  <a:lnTo>
                    <a:pt x="356263" y="8877"/>
                  </a:lnTo>
                  <a:close/>
                </a:path>
              </a:pathLst>
            </a:custGeom>
            <a:solidFill>
              <a:schemeClr val="accent1">
                <a:alpha val="40000"/>
              </a:schemeClr>
            </a:solidFill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800" dirty="0"/>
            </a:p>
          </p:txBody>
        </p:sp>
        <p:sp>
          <p:nvSpPr>
            <p:cNvPr id="272" name="Freeform 271"/>
            <p:cNvSpPr>
              <a:spLocks/>
            </p:cNvSpPr>
            <p:nvPr/>
          </p:nvSpPr>
          <p:spPr bwMode="auto">
            <a:xfrm>
              <a:off x="5821212" y="3179655"/>
              <a:ext cx="136511" cy="112650"/>
            </a:xfrm>
            <a:custGeom>
              <a:avLst/>
              <a:gdLst>
                <a:gd name="connsiteX0" fmla="*/ 168162 w 182014"/>
                <a:gd name="connsiteY0" fmla="*/ 0 h 150200"/>
                <a:gd name="connsiteX1" fmla="*/ 170781 w 182014"/>
                <a:gd name="connsiteY1" fmla="*/ 6548 h 150200"/>
                <a:gd name="connsiteX2" fmla="*/ 172924 w 182014"/>
                <a:gd name="connsiteY2" fmla="*/ 4762 h 150200"/>
                <a:gd name="connsiteX3" fmla="*/ 177469 w 182014"/>
                <a:gd name="connsiteY3" fmla="*/ 16125 h 150200"/>
                <a:gd name="connsiteX4" fmla="*/ 182014 w 182014"/>
                <a:gd name="connsiteY4" fmla="*/ 47939 h 150200"/>
                <a:gd name="connsiteX5" fmla="*/ 161562 w 182014"/>
                <a:gd name="connsiteY5" fmla="*/ 47939 h 150200"/>
                <a:gd name="connsiteX6" fmla="*/ 161562 w 182014"/>
                <a:gd name="connsiteY6" fmla="*/ 75209 h 150200"/>
                <a:gd name="connsiteX7" fmla="*/ 166107 w 182014"/>
                <a:gd name="connsiteY7" fmla="*/ 79754 h 150200"/>
                <a:gd name="connsiteX8" fmla="*/ 150200 w 182014"/>
                <a:gd name="connsiteY8" fmla="*/ 91116 h 150200"/>
                <a:gd name="connsiteX9" fmla="*/ 150200 w 182014"/>
                <a:gd name="connsiteY9" fmla="*/ 107023 h 150200"/>
                <a:gd name="connsiteX10" fmla="*/ 141110 w 182014"/>
                <a:gd name="connsiteY10" fmla="*/ 122931 h 150200"/>
                <a:gd name="connsiteX11" fmla="*/ 134293 w 182014"/>
                <a:gd name="connsiteY11" fmla="*/ 138838 h 150200"/>
                <a:gd name="connsiteX12" fmla="*/ 129748 w 182014"/>
                <a:gd name="connsiteY12" fmla="*/ 150200 h 150200"/>
                <a:gd name="connsiteX13" fmla="*/ 20669 w 182014"/>
                <a:gd name="connsiteY13" fmla="*/ 129748 h 150200"/>
                <a:gd name="connsiteX14" fmla="*/ 19138 w 182014"/>
                <a:gd name="connsiteY14" fmla="*/ 125592 h 150200"/>
                <a:gd name="connsiteX15" fmla="*/ 15907 w 182014"/>
                <a:gd name="connsiteY15" fmla="*/ 124986 h 150200"/>
                <a:gd name="connsiteX16" fmla="*/ 0 w 182014"/>
                <a:gd name="connsiteY16" fmla="*/ 81809 h 150200"/>
                <a:gd name="connsiteX17" fmla="*/ 0 w 182014"/>
                <a:gd name="connsiteY17" fmla="*/ 70447 h 150200"/>
                <a:gd name="connsiteX18" fmla="*/ 6818 w 182014"/>
                <a:gd name="connsiteY18" fmla="*/ 70447 h 150200"/>
                <a:gd name="connsiteX19" fmla="*/ 6818 w 182014"/>
                <a:gd name="connsiteY19" fmla="*/ 75209 h 150200"/>
                <a:gd name="connsiteX20" fmla="*/ 11580 w 182014"/>
                <a:gd name="connsiteY20" fmla="*/ 75209 h 150200"/>
                <a:gd name="connsiteX21" fmla="*/ 11580 w 182014"/>
                <a:gd name="connsiteY21" fmla="*/ 80789 h 150200"/>
                <a:gd name="connsiteX22" fmla="*/ 38632 w 182014"/>
                <a:gd name="connsiteY22" fmla="*/ 74992 h 150200"/>
                <a:gd name="connsiteX23" fmla="*/ 65902 w 182014"/>
                <a:gd name="connsiteY23" fmla="*/ 74992 h 150200"/>
                <a:gd name="connsiteX24" fmla="*/ 86354 w 182014"/>
                <a:gd name="connsiteY24" fmla="*/ 74992 h 150200"/>
                <a:gd name="connsiteX25" fmla="*/ 113623 w 182014"/>
                <a:gd name="connsiteY25" fmla="*/ 47722 h 150200"/>
                <a:gd name="connsiteX26" fmla="*/ 140893 w 182014"/>
                <a:gd name="connsiteY26" fmla="*/ 22725 h 15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82014" h="150200">
                  <a:moveTo>
                    <a:pt x="168162" y="0"/>
                  </a:moveTo>
                  <a:lnTo>
                    <a:pt x="170781" y="6548"/>
                  </a:lnTo>
                  <a:lnTo>
                    <a:pt x="172924" y="4762"/>
                  </a:lnTo>
                  <a:lnTo>
                    <a:pt x="177469" y="16125"/>
                  </a:lnTo>
                  <a:lnTo>
                    <a:pt x="182014" y="47939"/>
                  </a:lnTo>
                  <a:lnTo>
                    <a:pt x="161562" y="47939"/>
                  </a:lnTo>
                  <a:lnTo>
                    <a:pt x="161562" y="75209"/>
                  </a:lnTo>
                  <a:lnTo>
                    <a:pt x="166107" y="79754"/>
                  </a:lnTo>
                  <a:lnTo>
                    <a:pt x="150200" y="91116"/>
                  </a:lnTo>
                  <a:lnTo>
                    <a:pt x="150200" y="107023"/>
                  </a:lnTo>
                  <a:lnTo>
                    <a:pt x="141110" y="122931"/>
                  </a:lnTo>
                  <a:lnTo>
                    <a:pt x="134293" y="138838"/>
                  </a:lnTo>
                  <a:lnTo>
                    <a:pt x="129748" y="150200"/>
                  </a:lnTo>
                  <a:lnTo>
                    <a:pt x="20669" y="129748"/>
                  </a:lnTo>
                  <a:lnTo>
                    <a:pt x="19138" y="125592"/>
                  </a:lnTo>
                  <a:lnTo>
                    <a:pt x="15907" y="124986"/>
                  </a:lnTo>
                  <a:lnTo>
                    <a:pt x="0" y="81809"/>
                  </a:lnTo>
                  <a:lnTo>
                    <a:pt x="0" y="70447"/>
                  </a:lnTo>
                  <a:lnTo>
                    <a:pt x="6818" y="70447"/>
                  </a:lnTo>
                  <a:lnTo>
                    <a:pt x="6818" y="75209"/>
                  </a:lnTo>
                  <a:lnTo>
                    <a:pt x="11580" y="75209"/>
                  </a:lnTo>
                  <a:lnTo>
                    <a:pt x="11580" y="80789"/>
                  </a:lnTo>
                  <a:lnTo>
                    <a:pt x="38632" y="74992"/>
                  </a:lnTo>
                  <a:lnTo>
                    <a:pt x="65902" y="74992"/>
                  </a:lnTo>
                  <a:lnTo>
                    <a:pt x="86354" y="74992"/>
                  </a:lnTo>
                  <a:lnTo>
                    <a:pt x="113623" y="47722"/>
                  </a:lnTo>
                  <a:lnTo>
                    <a:pt x="140893" y="22725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800"/>
            </a:p>
          </p:txBody>
        </p:sp>
        <p:sp>
          <p:nvSpPr>
            <p:cNvPr id="273" name="Freeform 241"/>
            <p:cNvSpPr>
              <a:spLocks noEditPoints="1"/>
            </p:cNvSpPr>
            <p:nvPr/>
          </p:nvSpPr>
          <p:spPr bwMode="auto">
            <a:xfrm>
              <a:off x="5833142" y="3167724"/>
              <a:ext cx="214748" cy="291444"/>
            </a:xfrm>
            <a:custGeom>
              <a:avLst/>
              <a:gdLst>
                <a:gd name="T0" fmla="*/ 109 w 126"/>
                <a:gd name="T1" fmla="*/ 95 h 171"/>
                <a:gd name="T2" fmla="*/ 109 w 126"/>
                <a:gd name="T3" fmla="*/ 95 h 171"/>
                <a:gd name="T4" fmla="*/ 105 w 126"/>
                <a:gd name="T5" fmla="*/ 107 h 171"/>
                <a:gd name="T6" fmla="*/ 97 w 126"/>
                <a:gd name="T7" fmla="*/ 104 h 171"/>
                <a:gd name="T8" fmla="*/ 93 w 126"/>
                <a:gd name="T9" fmla="*/ 109 h 171"/>
                <a:gd name="T10" fmla="*/ 90 w 126"/>
                <a:gd name="T11" fmla="*/ 118 h 171"/>
                <a:gd name="T12" fmla="*/ 93 w 126"/>
                <a:gd name="T13" fmla="*/ 128 h 171"/>
                <a:gd name="T14" fmla="*/ 90 w 126"/>
                <a:gd name="T15" fmla="*/ 130 h 171"/>
                <a:gd name="T16" fmla="*/ 83 w 126"/>
                <a:gd name="T17" fmla="*/ 130 h 171"/>
                <a:gd name="T18" fmla="*/ 74 w 126"/>
                <a:gd name="T19" fmla="*/ 137 h 171"/>
                <a:gd name="T20" fmla="*/ 71 w 126"/>
                <a:gd name="T21" fmla="*/ 147 h 171"/>
                <a:gd name="T22" fmla="*/ 69 w 126"/>
                <a:gd name="T23" fmla="*/ 149 h 171"/>
                <a:gd name="T24" fmla="*/ 60 w 126"/>
                <a:gd name="T25" fmla="*/ 149 h 171"/>
                <a:gd name="T26" fmla="*/ 53 w 126"/>
                <a:gd name="T27" fmla="*/ 154 h 171"/>
                <a:gd name="T28" fmla="*/ 53 w 126"/>
                <a:gd name="T29" fmla="*/ 161 h 171"/>
                <a:gd name="T30" fmla="*/ 45 w 126"/>
                <a:gd name="T31" fmla="*/ 166 h 171"/>
                <a:gd name="T32" fmla="*/ 36 w 126"/>
                <a:gd name="T33" fmla="*/ 163 h 171"/>
                <a:gd name="T34" fmla="*/ 24 w 126"/>
                <a:gd name="T35" fmla="*/ 168 h 171"/>
                <a:gd name="T36" fmla="*/ 17 w 126"/>
                <a:gd name="T37" fmla="*/ 171 h 171"/>
                <a:gd name="T38" fmla="*/ 12 w 126"/>
                <a:gd name="T39" fmla="*/ 159 h 171"/>
                <a:gd name="T40" fmla="*/ 0 w 126"/>
                <a:gd name="T41" fmla="*/ 130 h 171"/>
                <a:gd name="T42" fmla="*/ 48 w 126"/>
                <a:gd name="T43" fmla="*/ 114 h 171"/>
                <a:gd name="T44" fmla="*/ 60 w 126"/>
                <a:gd name="T45" fmla="*/ 78 h 171"/>
                <a:gd name="T46" fmla="*/ 50 w 126"/>
                <a:gd name="T47" fmla="*/ 66 h 171"/>
                <a:gd name="T48" fmla="*/ 53 w 126"/>
                <a:gd name="T49" fmla="*/ 59 h 171"/>
                <a:gd name="T50" fmla="*/ 57 w 126"/>
                <a:gd name="T51" fmla="*/ 52 h 171"/>
                <a:gd name="T52" fmla="*/ 57 w 126"/>
                <a:gd name="T53" fmla="*/ 45 h 171"/>
                <a:gd name="T54" fmla="*/ 62 w 126"/>
                <a:gd name="T55" fmla="*/ 40 h 171"/>
                <a:gd name="T56" fmla="*/ 60 w 126"/>
                <a:gd name="T57" fmla="*/ 38 h 171"/>
                <a:gd name="T58" fmla="*/ 62 w 126"/>
                <a:gd name="T59" fmla="*/ 28 h 171"/>
                <a:gd name="T60" fmla="*/ 69 w 126"/>
                <a:gd name="T61" fmla="*/ 28 h 171"/>
                <a:gd name="T62" fmla="*/ 79 w 126"/>
                <a:gd name="T63" fmla="*/ 40 h 171"/>
                <a:gd name="T64" fmla="*/ 86 w 126"/>
                <a:gd name="T65" fmla="*/ 45 h 171"/>
                <a:gd name="T66" fmla="*/ 97 w 126"/>
                <a:gd name="T67" fmla="*/ 47 h 171"/>
                <a:gd name="T68" fmla="*/ 107 w 126"/>
                <a:gd name="T69" fmla="*/ 52 h 171"/>
                <a:gd name="T70" fmla="*/ 114 w 126"/>
                <a:gd name="T71" fmla="*/ 62 h 171"/>
                <a:gd name="T72" fmla="*/ 119 w 126"/>
                <a:gd name="T73" fmla="*/ 66 h 171"/>
                <a:gd name="T74" fmla="*/ 126 w 126"/>
                <a:gd name="T75" fmla="*/ 69 h 171"/>
                <a:gd name="T76" fmla="*/ 126 w 126"/>
                <a:gd name="T77" fmla="*/ 73 h 171"/>
                <a:gd name="T78" fmla="*/ 119 w 126"/>
                <a:gd name="T79" fmla="*/ 83 h 171"/>
                <a:gd name="T80" fmla="*/ 116 w 126"/>
                <a:gd name="T81" fmla="*/ 88 h 171"/>
                <a:gd name="T82" fmla="*/ 109 w 126"/>
                <a:gd name="T83" fmla="*/ 95 h 171"/>
                <a:gd name="T84" fmla="*/ 69 w 126"/>
                <a:gd name="T85" fmla="*/ 10 h 171"/>
                <a:gd name="T86" fmla="*/ 69 w 126"/>
                <a:gd name="T87" fmla="*/ 10 h 171"/>
                <a:gd name="T88" fmla="*/ 67 w 126"/>
                <a:gd name="T89" fmla="*/ 12 h 171"/>
                <a:gd name="T90" fmla="*/ 64 w 126"/>
                <a:gd name="T91" fmla="*/ 7 h 171"/>
                <a:gd name="T92" fmla="*/ 69 w 126"/>
                <a:gd name="T93" fmla="*/ 0 h 171"/>
                <a:gd name="T94" fmla="*/ 71 w 126"/>
                <a:gd name="T95" fmla="*/ 2 h 171"/>
                <a:gd name="T96" fmla="*/ 69 w 126"/>
                <a:gd name="T97" fmla="*/ 1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26" h="171">
                  <a:moveTo>
                    <a:pt x="109" y="95"/>
                  </a:moveTo>
                  <a:lnTo>
                    <a:pt x="109" y="95"/>
                  </a:lnTo>
                  <a:lnTo>
                    <a:pt x="105" y="107"/>
                  </a:lnTo>
                  <a:lnTo>
                    <a:pt x="97" y="104"/>
                  </a:lnTo>
                  <a:lnTo>
                    <a:pt x="93" y="109"/>
                  </a:lnTo>
                  <a:lnTo>
                    <a:pt x="90" y="118"/>
                  </a:lnTo>
                  <a:lnTo>
                    <a:pt x="93" y="128"/>
                  </a:lnTo>
                  <a:lnTo>
                    <a:pt x="90" y="130"/>
                  </a:lnTo>
                  <a:lnTo>
                    <a:pt x="83" y="130"/>
                  </a:lnTo>
                  <a:lnTo>
                    <a:pt x="74" y="137"/>
                  </a:lnTo>
                  <a:lnTo>
                    <a:pt x="71" y="147"/>
                  </a:lnTo>
                  <a:lnTo>
                    <a:pt x="69" y="149"/>
                  </a:lnTo>
                  <a:lnTo>
                    <a:pt x="60" y="149"/>
                  </a:lnTo>
                  <a:lnTo>
                    <a:pt x="53" y="154"/>
                  </a:lnTo>
                  <a:lnTo>
                    <a:pt x="53" y="161"/>
                  </a:lnTo>
                  <a:lnTo>
                    <a:pt x="45" y="166"/>
                  </a:lnTo>
                  <a:lnTo>
                    <a:pt x="36" y="163"/>
                  </a:lnTo>
                  <a:lnTo>
                    <a:pt x="24" y="168"/>
                  </a:lnTo>
                  <a:lnTo>
                    <a:pt x="17" y="171"/>
                  </a:lnTo>
                  <a:lnTo>
                    <a:pt x="12" y="159"/>
                  </a:lnTo>
                  <a:lnTo>
                    <a:pt x="0" y="130"/>
                  </a:lnTo>
                  <a:lnTo>
                    <a:pt x="48" y="114"/>
                  </a:lnTo>
                  <a:lnTo>
                    <a:pt x="60" y="78"/>
                  </a:lnTo>
                  <a:lnTo>
                    <a:pt x="50" y="66"/>
                  </a:lnTo>
                  <a:lnTo>
                    <a:pt x="53" y="59"/>
                  </a:lnTo>
                  <a:lnTo>
                    <a:pt x="57" y="52"/>
                  </a:lnTo>
                  <a:lnTo>
                    <a:pt x="57" y="45"/>
                  </a:lnTo>
                  <a:lnTo>
                    <a:pt x="62" y="40"/>
                  </a:lnTo>
                  <a:lnTo>
                    <a:pt x="60" y="38"/>
                  </a:lnTo>
                  <a:lnTo>
                    <a:pt x="62" y="28"/>
                  </a:lnTo>
                  <a:lnTo>
                    <a:pt x="69" y="28"/>
                  </a:lnTo>
                  <a:lnTo>
                    <a:pt x="79" y="40"/>
                  </a:lnTo>
                  <a:lnTo>
                    <a:pt x="86" y="45"/>
                  </a:lnTo>
                  <a:lnTo>
                    <a:pt x="97" y="47"/>
                  </a:lnTo>
                  <a:lnTo>
                    <a:pt x="107" y="52"/>
                  </a:lnTo>
                  <a:lnTo>
                    <a:pt x="114" y="62"/>
                  </a:lnTo>
                  <a:lnTo>
                    <a:pt x="119" y="66"/>
                  </a:lnTo>
                  <a:lnTo>
                    <a:pt x="126" y="69"/>
                  </a:lnTo>
                  <a:lnTo>
                    <a:pt x="126" y="73"/>
                  </a:lnTo>
                  <a:lnTo>
                    <a:pt x="119" y="83"/>
                  </a:lnTo>
                  <a:lnTo>
                    <a:pt x="116" y="88"/>
                  </a:lnTo>
                  <a:lnTo>
                    <a:pt x="109" y="95"/>
                  </a:lnTo>
                  <a:moveTo>
                    <a:pt x="69" y="10"/>
                  </a:moveTo>
                  <a:lnTo>
                    <a:pt x="69" y="10"/>
                  </a:lnTo>
                  <a:lnTo>
                    <a:pt x="67" y="12"/>
                  </a:lnTo>
                  <a:lnTo>
                    <a:pt x="64" y="7"/>
                  </a:lnTo>
                  <a:lnTo>
                    <a:pt x="69" y="0"/>
                  </a:lnTo>
                  <a:lnTo>
                    <a:pt x="71" y="2"/>
                  </a:lnTo>
                  <a:lnTo>
                    <a:pt x="69" y="10"/>
                  </a:lnTo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74" name="Freeform 273"/>
            <p:cNvSpPr>
              <a:spLocks/>
            </p:cNvSpPr>
            <p:nvPr/>
          </p:nvSpPr>
          <p:spPr bwMode="auto">
            <a:xfrm>
              <a:off x="5572377" y="3387503"/>
              <a:ext cx="295097" cy="184151"/>
            </a:xfrm>
            <a:custGeom>
              <a:avLst/>
              <a:gdLst>
                <a:gd name="connsiteX0" fmla="*/ 350285 w 393462"/>
                <a:gd name="connsiteY0" fmla="*/ 0 h 245535"/>
                <a:gd name="connsiteX1" fmla="*/ 382100 w 393462"/>
                <a:gd name="connsiteY1" fmla="*/ 65902 h 245535"/>
                <a:gd name="connsiteX2" fmla="*/ 393462 w 393462"/>
                <a:gd name="connsiteY2" fmla="*/ 93171 h 245535"/>
                <a:gd name="connsiteX3" fmla="*/ 366193 w 393462"/>
                <a:gd name="connsiteY3" fmla="*/ 102261 h 245535"/>
                <a:gd name="connsiteX4" fmla="*/ 354830 w 393462"/>
                <a:gd name="connsiteY4" fmla="*/ 118169 h 245535"/>
                <a:gd name="connsiteX5" fmla="*/ 354830 w 393462"/>
                <a:gd name="connsiteY5" fmla="*/ 129531 h 245535"/>
                <a:gd name="connsiteX6" fmla="*/ 323016 w 393462"/>
                <a:gd name="connsiteY6" fmla="*/ 145438 h 245535"/>
                <a:gd name="connsiteX7" fmla="*/ 317857 w 393462"/>
                <a:gd name="connsiteY7" fmla="*/ 146827 h 245535"/>
                <a:gd name="connsiteX8" fmla="*/ 315873 w 393462"/>
                <a:gd name="connsiteY8" fmla="*/ 147819 h 245535"/>
                <a:gd name="connsiteX9" fmla="*/ 263153 w 393462"/>
                <a:gd name="connsiteY9" fmla="*/ 162013 h 245535"/>
                <a:gd name="connsiteX10" fmla="*/ 232117 w 393462"/>
                <a:gd name="connsiteY10" fmla="*/ 188615 h 245535"/>
                <a:gd name="connsiteX11" fmla="*/ 225570 w 393462"/>
                <a:gd name="connsiteY11" fmla="*/ 190486 h 245535"/>
                <a:gd name="connsiteX12" fmla="*/ 224974 w 393462"/>
                <a:gd name="connsiteY12" fmla="*/ 190996 h 245535"/>
                <a:gd name="connsiteX13" fmla="*/ 209067 w 393462"/>
                <a:gd name="connsiteY13" fmla="*/ 195541 h 245535"/>
                <a:gd name="connsiteX14" fmla="*/ 199521 w 393462"/>
                <a:gd name="connsiteY14" fmla="*/ 191723 h 245535"/>
                <a:gd name="connsiteX15" fmla="*/ 177578 w 393462"/>
                <a:gd name="connsiteY15" fmla="*/ 204522 h 245535"/>
                <a:gd name="connsiteX16" fmla="*/ 170435 w 393462"/>
                <a:gd name="connsiteY16" fmla="*/ 206903 h 245535"/>
                <a:gd name="connsiteX17" fmla="*/ 170435 w 393462"/>
                <a:gd name="connsiteY17" fmla="*/ 206903 h 245535"/>
                <a:gd name="connsiteX18" fmla="*/ 149983 w 393462"/>
                <a:gd name="connsiteY18" fmla="*/ 213721 h 245535"/>
                <a:gd name="connsiteX19" fmla="*/ 122713 w 393462"/>
                <a:gd name="connsiteY19" fmla="*/ 218266 h 245535"/>
                <a:gd name="connsiteX20" fmla="*/ 116589 w 393462"/>
                <a:gd name="connsiteY20" fmla="*/ 218266 h 245535"/>
                <a:gd name="connsiteX21" fmla="*/ 109404 w 393462"/>
                <a:gd name="connsiteY21" fmla="*/ 227247 h 245535"/>
                <a:gd name="connsiteX22" fmla="*/ 98042 w 393462"/>
                <a:gd name="connsiteY22" fmla="*/ 231792 h 245535"/>
                <a:gd name="connsiteX23" fmla="*/ 93497 w 393462"/>
                <a:gd name="connsiteY23" fmla="*/ 236337 h 245535"/>
                <a:gd name="connsiteX24" fmla="*/ 88735 w 393462"/>
                <a:gd name="connsiteY24" fmla="*/ 236337 h 245535"/>
                <a:gd name="connsiteX25" fmla="*/ 86354 w 393462"/>
                <a:gd name="connsiteY25" fmla="*/ 238718 h 245535"/>
                <a:gd name="connsiteX26" fmla="*/ 72143 w 393462"/>
                <a:gd name="connsiteY26" fmla="*/ 238718 h 245535"/>
                <a:gd name="connsiteX27" fmla="*/ 66227 w 393462"/>
                <a:gd name="connsiteY27" fmla="*/ 243154 h 245535"/>
                <a:gd name="connsiteX28" fmla="*/ 62259 w 393462"/>
                <a:gd name="connsiteY28" fmla="*/ 243154 h 245535"/>
                <a:gd name="connsiteX29" fmla="*/ 59084 w 393462"/>
                <a:gd name="connsiteY29" fmla="*/ 245535 h 245535"/>
                <a:gd name="connsiteX30" fmla="*/ 31815 w 393462"/>
                <a:gd name="connsiteY30" fmla="*/ 245535 h 245535"/>
                <a:gd name="connsiteX31" fmla="*/ 20452 w 393462"/>
                <a:gd name="connsiteY31" fmla="*/ 222811 h 245535"/>
                <a:gd name="connsiteX32" fmla="*/ 20452 w 393462"/>
                <a:gd name="connsiteY32" fmla="*/ 202358 h 245535"/>
                <a:gd name="connsiteX33" fmla="*/ 15908 w 393462"/>
                <a:gd name="connsiteY33" fmla="*/ 190996 h 245535"/>
                <a:gd name="connsiteX34" fmla="*/ 9090 w 393462"/>
                <a:gd name="connsiteY34" fmla="*/ 159181 h 245535"/>
                <a:gd name="connsiteX35" fmla="*/ 0 w 393462"/>
                <a:gd name="connsiteY35" fmla="*/ 147819 h 245535"/>
                <a:gd name="connsiteX36" fmla="*/ 4545 w 393462"/>
                <a:gd name="connsiteY36" fmla="*/ 143274 h 245535"/>
                <a:gd name="connsiteX37" fmla="*/ 4545 w 393462"/>
                <a:gd name="connsiteY37" fmla="*/ 127367 h 245535"/>
                <a:gd name="connsiteX38" fmla="*/ 9090 w 393462"/>
                <a:gd name="connsiteY38" fmla="*/ 120550 h 245535"/>
                <a:gd name="connsiteX39" fmla="*/ 4545 w 393462"/>
                <a:gd name="connsiteY39" fmla="*/ 104642 h 245535"/>
                <a:gd name="connsiteX40" fmla="*/ 20452 w 393462"/>
                <a:gd name="connsiteY40" fmla="*/ 95552 h 245535"/>
                <a:gd name="connsiteX41" fmla="*/ 15908 w 393462"/>
                <a:gd name="connsiteY41" fmla="*/ 72828 h 245535"/>
                <a:gd name="connsiteX42" fmla="*/ 27270 w 393462"/>
                <a:gd name="connsiteY42" fmla="*/ 56920 h 245535"/>
                <a:gd name="connsiteX43" fmla="*/ 30874 w 393462"/>
                <a:gd name="connsiteY43" fmla="*/ 59494 h 245535"/>
                <a:gd name="connsiteX44" fmla="*/ 34413 w 393462"/>
                <a:gd name="connsiteY44" fmla="*/ 54539 h 245535"/>
                <a:gd name="connsiteX45" fmla="*/ 50320 w 393462"/>
                <a:gd name="connsiteY45" fmla="*/ 65902 h 245535"/>
                <a:gd name="connsiteX46" fmla="*/ 59410 w 393462"/>
                <a:gd name="connsiteY46" fmla="*/ 65902 h 245535"/>
                <a:gd name="connsiteX47" fmla="*/ 102587 w 393462"/>
                <a:gd name="connsiteY47" fmla="*/ 59084 h 245535"/>
                <a:gd name="connsiteX48" fmla="*/ 109404 w 393462"/>
                <a:gd name="connsiteY48" fmla="*/ 65902 h 245535"/>
                <a:gd name="connsiteX49" fmla="*/ 144856 w 393462"/>
                <a:gd name="connsiteY49" fmla="*/ 70333 h 245535"/>
                <a:gd name="connsiteX50" fmla="*/ 149983 w 393462"/>
                <a:gd name="connsiteY50" fmla="*/ 68283 h 245535"/>
                <a:gd name="connsiteX51" fmla="*/ 150380 w 393462"/>
                <a:gd name="connsiteY51" fmla="*/ 68600 h 245535"/>
                <a:gd name="connsiteX52" fmla="*/ 157126 w 393462"/>
                <a:gd name="connsiteY52" fmla="*/ 65902 h 245535"/>
                <a:gd name="connsiteX53" fmla="*/ 168488 w 393462"/>
                <a:gd name="connsiteY53" fmla="*/ 74992 h 245535"/>
                <a:gd name="connsiteX54" fmla="*/ 177553 w 393462"/>
                <a:gd name="connsiteY54" fmla="*/ 72402 h 245535"/>
                <a:gd name="connsiteX55" fmla="*/ 204522 w 393462"/>
                <a:gd name="connsiteY55" fmla="*/ 34196 h 245535"/>
                <a:gd name="connsiteX56" fmla="*/ 236337 w 393462"/>
                <a:gd name="connsiteY56" fmla="*/ 18289 h 245535"/>
                <a:gd name="connsiteX57" fmla="*/ 239728 w 393462"/>
                <a:gd name="connsiteY57" fmla="*/ 17784 h 245535"/>
                <a:gd name="connsiteX58" fmla="*/ 243480 w 393462"/>
                <a:gd name="connsiteY58" fmla="*/ 15908 h 245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393462" h="245535">
                  <a:moveTo>
                    <a:pt x="350285" y="0"/>
                  </a:moveTo>
                  <a:lnTo>
                    <a:pt x="382100" y="65902"/>
                  </a:lnTo>
                  <a:lnTo>
                    <a:pt x="393462" y="93171"/>
                  </a:lnTo>
                  <a:lnTo>
                    <a:pt x="366193" y="102261"/>
                  </a:lnTo>
                  <a:lnTo>
                    <a:pt x="354830" y="118169"/>
                  </a:lnTo>
                  <a:lnTo>
                    <a:pt x="354830" y="129531"/>
                  </a:lnTo>
                  <a:lnTo>
                    <a:pt x="323016" y="145438"/>
                  </a:lnTo>
                  <a:lnTo>
                    <a:pt x="317857" y="146827"/>
                  </a:lnTo>
                  <a:lnTo>
                    <a:pt x="315873" y="147819"/>
                  </a:lnTo>
                  <a:lnTo>
                    <a:pt x="263153" y="162013"/>
                  </a:lnTo>
                  <a:lnTo>
                    <a:pt x="232117" y="188615"/>
                  </a:lnTo>
                  <a:lnTo>
                    <a:pt x="225570" y="190486"/>
                  </a:lnTo>
                  <a:lnTo>
                    <a:pt x="224974" y="190996"/>
                  </a:lnTo>
                  <a:lnTo>
                    <a:pt x="209067" y="195541"/>
                  </a:lnTo>
                  <a:lnTo>
                    <a:pt x="199521" y="191723"/>
                  </a:lnTo>
                  <a:lnTo>
                    <a:pt x="177578" y="204522"/>
                  </a:lnTo>
                  <a:lnTo>
                    <a:pt x="170435" y="206903"/>
                  </a:lnTo>
                  <a:lnTo>
                    <a:pt x="170435" y="206903"/>
                  </a:lnTo>
                  <a:lnTo>
                    <a:pt x="149983" y="213721"/>
                  </a:lnTo>
                  <a:lnTo>
                    <a:pt x="122713" y="218266"/>
                  </a:lnTo>
                  <a:lnTo>
                    <a:pt x="116589" y="218266"/>
                  </a:lnTo>
                  <a:lnTo>
                    <a:pt x="109404" y="227247"/>
                  </a:lnTo>
                  <a:lnTo>
                    <a:pt x="98042" y="231792"/>
                  </a:lnTo>
                  <a:lnTo>
                    <a:pt x="93497" y="236337"/>
                  </a:lnTo>
                  <a:lnTo>
                    <a:pt x="88735" y="236337"/>
                  </a:lnTo>
                  <a:lnTo>
                    <a:pt x="86354" y="238718"/>
                  </a:lnTo>
                  <a:lnTo>
                    <a:pt x="72143" y="238718"/>
                  </a:lnTo>
                  <a:lnTo>
                    <a:pt x="66227" y="243154"/>
                  </a:lnTo>
                  <a:lnTo>
                    <a:pt x="62259" y="243154"/>
                  </a:lnTo>
                  <a:lnTo>
                    <a:pt x="59084" y="245535"/>
                  </a:lnTo>
                  <a:lnTo>
                    <a:pt x="31815" y="245535"/>
                  </a:lnTo>
                  <a:lnTo>
                    <a:pt x="20452" y="222811"/>
                  </a:lnTo>
                  <a:lnTo>
                    <a:pt x="20452" y="202358"/>
                  </a:lnTo>
                  <a:lnTo>
                    <a:pt x="15908" y="190996"/>
                  </a:lnTo>
                  <a:lnTo>
                    <a:pt x="9090" y="159181"/>
                  </a:lnTo>
                  <a:lnTo>
                    <a:pt x="0" y="147819"/>
                  </a:lnTo>
                  <a:lnTo>
                    <a:pt x="4545" y="143274"/>
                  </a:lnTo>
                  <a:lnTo>
                    <a:pt x="4545" y="127367"/>
                  </a:lnTo>
                  <a:lnTo>
                    <a:pt x="9090" y="120550"/>
                  </a:lnTo>
                  <a:lnTo>
                    <a:pt x="4545" y="104642"/>
                  </a:lnTo>
                  <a:lnTo>
                    <a:pt x="20452" y="95552"/>
                  </a:lnTo>
                  <a:lnTo>
                    <a:pt x="15908" y="72828"/>
                  </a:lnTo>
                  <a:lnTo>
                    <a:pt x="27270" y="56920"/>
                  </a:lnTo>
                  <a:lnTo>
                    <a:pt x="30874" y="59494"/>
                  </a:lnTo>
                  <a:lnTo>
                    <a:pt x="34413" y="54539"/>
                  </a:lnTo>
                  <a:lnTo>
                    <a:pt x="50320" y="65902"/>
                  </a:lnTo>
                  <a:lnTo>
                    <a:pt x="59410" y="65902"/>
                  </a:lnTo>
                  <a:lnTo>
                    <a:pt x="102587" y="59084"/>
                  </a:lnTo>
                  <a:lnTo>
                    <a:pt x="109404" y="65902"/>
                  </a:lnTo>
                  <a:lnTo>
                    <a:pt x="144856" y="70333"/>
                  </a:lnTo>
                  <a:lnTo>
                    <a:pt x="149983" y="68283"/>
                  </a:lnTo>
                  <a:lnTo>
                    <a:pt x="150380" y="68600"/>
                  </a:lnTo>
                  <a:lnTo>
                    <a:pt x="157126" y="65902"/>
                  </a:lnTo>
                  <a:lnTo>
                    <a:pt x="168488" y="74992"/>
                  </a:lnTo>
                  <a:lnTo>
                    <a:pt x="177553" y="72402"/>
                  </a:lnTo>
                  <a:lnTo>
                    <a:pt x="204522" y="34196"/>
                  </a:lnTo>
                  <a:lnTo>
                    <a:pt x="236337" y="18289"/>
                  </a:lnTo>
                  <a:lnTo>
                    <a:pt x="239728" y="17784"/>
                  </a:lnTo>
                  <a:lnTo>
                    <a:pt x="243480" y="15908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800"/>
            </a:p>
          </p:txBody>
        </p:sp>
        <p:sp>
          <p:nvSpPr>
            <p:cNvPr id="275" name="Freeform 274"/>
            <p:cNvSpPr>
              <a:spLocks/>
            </p:cNvSpPr>
            <p:nvPr/>
          </p:nvSpPr>
          <p:spPr bwMode="auto">
            <a:xfrm>
              <a:off x="5350648" y="2986899"/>
              <a:ext cx="586541" cy="482657"/>
            </a:xfrm>
            <a:custGeom>
              <a:avLst/>
              <a:gdLst>
                <a:gd name="connsiteX0" fmla="*/ 165890 w 782054"/>
                <a:gd name="connsiteY0" fmla="*/ 0 h 643542"/>
                <a:gd name="connsiteX1" fmla="*/ 209067 w 782054"/>
                <a:gd name="connsiteY1" fmla="*/ 11362 h 643542"/>
                <a:gd name="connsiteX2" fmla="*/ 263606 w 782054"/>
                <a:gd name="connsiteY2" fmla="*/ 38632 h 643542"/>
                <a:gd name="connsiteX3" fmla="*/ 370412 w 782054"/>
                <a:gd name="connsiteY3" fmla="*/ 122713 h 643542"/>
                <a:gd name="connsiteX4" fmla="*/ 436314 w 782054"/>
                <a:gd name="connsiteY4" fmla="*/ 129531 h 643542"/>
                <a:gd name="connsiteX5" fmla="*/ 468128 w 782054"/>
                <a:gd name="connsiteY5" fmla="*/ 129531 h 643542"/>
                <a:gd name="connsiteX6" fmla="*/ 473419 w 782054"/>
                <a:gd name="connsiteY6" fmla="*/ 139055 h 643542"/>
                <a:gd name="connsiteX7" fmla="*/ 475271 w 782054"/>
                <a:gd name="connsiteY7" fmla="*/ 139055 h 643542"/>
                <a:gd name="connsiteX8" fmla="*/ 481343 w 782054"/>
                <a:gd name="connsiteY8" fmla="*/ 149983 h 643542"/>
                <a:gd name="connsiteX9" fmla="*/ 504488 w 782054"/>
                <a:gd name="connsiteY9" fmla="*/ 149983 h 643542"/>
                <a:gd name="connsiteX10" fmla="*/ 509250 w 782054"/>
                <a:gd name="connsiteY10" fmla="*/ 159507 h 643542"/>
                <a:gd name="connsiteX11" fmla="*/ 511631 w 782054"/>
                <a:gd name="connsiteY11" fmla="*/ 159507 h 643542"/>
                <a:gd name="connsiteX12" fmla="*/ 523858 w 782054"/>
                <a:gd name="connsiteY12" fmla="*/ 183962 h 643542"/>
                <a:gd name="connsiteX13" fmla="*/ 538575 w 782054"/>
                <a:gd name="connsiteY13" fmla="*/ 193160 h 643542"/>
                <a:gd name="connsiteX14" fmla="*/ 540335 w 782054"/>
                <a:gd name="connsiteY14" fmla="*/ 199319 h 643542"/>
                <a:gd name="connsiteX15" fmla="*/ 545718 w 782054"/>
                <a:gd name="connsiteY15" fmla="*/ 202684 h 643542"/>
                <a:gd name="connsiteX16" fmla="*/ 548426 w 782054"/>
                <a:gd name="connsiteY16" fmla="*/ 212163 h 643542"/>
                <a:gd name="connsiteX17" fmla="*/ 570389 w 782054"/>
                <a:gd name="connsiteY17" fmla="*/ 224974 h 643542"/>
                <a:gd name="connsiteX18" fmla="*/ 570389 w 782054"/>
                <a:gd name="connsiteY18" fmla="*/ 230332 h 643542"/>
                <a:gd name="connsiteX19" fmla="*/ 577532 w 782054"/>
                <a:gd name="connsiteY19" fmla="*/ 234498 h 643542"/>
                <a:gd name="connsiteX20" fmla="*/ 577532 w 782054"/>
                <a:gd name="connsiteY20" fmla="*/ 250406 h 643542"/>
                <a:gd name="connsiteX21" fmla="*/ 577532 w 782054"/>
                <a:gd name="connsiteY21" fmla="*/ 268585 h 643542"/>
                <a:gd name="connsiteX22" fmla="*/ 577532 w 782054"/>
                <a:gd name="connsiteY22" fmla="*/ 277080 h 643542"/>
                <a:gd name="connsiteX23" fmla="*/ 579479 w 782054"/>
                <a:gd name="connsiteY23" fmla="*/ 279514 h 643542"/>
                <a:gd name="connsiteX24" fmla="*/ 580029 w 782054"/>
                <a:gd name="connsiteY24" fmla="*/ 280796 h 643542"/>
                <a:gd name="connsiteX25" fmla="*/ 586622 w 782054"/>
                <a:gd name="connsiteY25" fmla="*/ 289038 h 643542"/>
                <a:gd name="connsiteX26" fmla="*/ 591511 w 782054"/>
                <a:gd name="connsiteY26" fmla="*/ 300444 h 643542"/>
                <a:gd name="connsiteX27" fmla="*/ 606749 w 782054"/>
                <a:gd name="connsiteY27" fmla="*/ 311328 h 643542"/>
                <a:gd name="connsiteX28" fmla="*/ 613566 w 782054"/>
                <a:gd name="connsiteY28" fmla="*/ 306783 h 643542"/>
                <a:gd name="connsiteX29" fmla="*/ 619478 w 782054"/>
                <a:gd name="connsiteY29" fmla="*/ 317128 h 643542"/>
                <a:gd name="connsiteX30" fmla="*/ 620709 w 782054"/>
                <a:gd name="connsiteY30" fmla="*/ 316307 h 643542"/>
                <a:gd name="connsiteX31" fmla="*/ 629799 w 782054"/>
                <a:gd name="connsiteY31" fmla="*/ 332214 h 643542"/>
                <a:gd name="connsiteX32" fmla="*/ 629799 w 782054"/>
                <a:gd name="connsiteY32" fmla="*/ 343577 h 643542"/>
                <a:gd name="connsiteX33" fmla="*/ 642404 w 782054"/>
                <a:gd name="connsiteY33" fmla="*/ 377790 h 643542"/>
                <a:gd name="connsiteX34" fmla="*/ 747642 w 782054"/>
                <a:gd name="connsiteY34" fmla="*/ 393137 h 643542"/>
                <a:gd name="connsiteX35" fmla="*/ 752187 w 782054"/>
                <a:gd name="connsiteY35" fmla="*/ 386319 h 643542"/>
                <a:gd name="connsiteX36" fmla="*/ 774911 w 782054"/>
                <a:gd name="connsiteY36" fmla="*/ 413589 h 643542"/>
                <a:gd name="connsiteX37" fmla="*/ 774670 w 782054"/>
                <a:gd name="connsiteY37" fmla="*/ 414252 h 643542"/>
                <a:gd name="connsiteX38" fmla="*/ 782054 w 782054"/>
                <a:gd name="connsiteY38" fmla="*/ 423113 h 643542"/>
                <a:gd name="connsiteX39" fmla="*/ 754785 w 782054"/>
                <a:gd name="connsiteY39" fmla="*/ 498104 h 643542"/>
                <a:gd name="connsiteX40" fmla="*/ 645706 w 782054"/>
                <a:gd name="connsiteY40" fmla="*/ 541281 h 643542"/>
                <a:gd name="connsiteX41" fmla="*/ 538900 w 782054"/>
                <a:gd name="connsiteY41" fmla="*/ 557189 h 643542"/>
                <a:gd name="connsiteX42" fmla="*/ 502541 w 782054"/>
                <a:gd name="connsiteY42" fmla="*/ 573096 h 643542"/>
                <a:gd name="connsiteX43" fmla="*/ 479816 w 782054"/>
                <a:gd name="connsiteY43" fmla="*/ 611728 h 643542"/>
                <a:gd name="connsiteX44" fmla="*/ 459364 w 782054"/>
                <a:gd name="connsiteY44" fmla="*/ 616273 h 643542"/>
                <a:gd name="connsiteX45" fmla="*/ 452547 w 782054"/>
                <a:gd name="connsiteY45" fmla="*/ 607183 h 643542"/>
                <a:gd name="connsiteX46" fmla="*/ 436639 w 782054"/>
                <a:gd name="connsiteY46" fmla="*/ 607183 h 643542"/>
                <a:gd name="connsiteX47" fmla="*/ 400280 w 782054"/>
                <a:gd name="connsiteY47" fmla="*/ 607183 h 643542"/>
                <a:gd name="connsiteX48" fmla="*/ 393463 w 782054"/>
                <a:gd name="connsiteY48" fmla="*/ 600365 h 643542"/>
                <a:gd name="connsiteX49" fmla="*/ 350286 w 782054"/>
                <a:gd name="connsiteY49" fmla="*/ 600365 h 643542"/>
                <a:gd name="connsiteX50" fmla="*/ 341196 w 782054"/>
                <a:gd name="connsiteY50" fmla="*/ 607183 h 643542"/>
                <a:gd name="connsiteX51" fmla="*/ 325289 w 782054"/>
                <a:gd name="connsiteY51" fmla="*/ 595820 h 643542"/>
                <a:gd name="connsiteX52" fmla="*/ 313926 w 782054"/>
                <a:gd name="connsiteY52" fmla="*/ 611728 h 643542"/>
                <a:gd name="connsiteX53" fmla="*/ 318471 w 782054"/>
                <a:gd name="connsiteY53" fmla="*/ 627635 h 643542"/>
                <a:gd name="connsiteX54" fmla="*/ 302564 w 782054"/>
                <a:gd name="connsiteY54" fmla="*/ 643542 h 643542"/>
                <a:gd name="connsiteX55" fmla="*/ 302564 w 782054"/>
                <a:gd name="connsiteY55" fmla="*/ 627635 h 643542"/>
                <a:gd name="connsiteX56" fmla="*/ 302121 w 782054"/>
                <a:gd name="connsiteY56" fmla="*/ 627319 h 643542"/>
                <a:gd name="connsiteX57" fmla="*/ 295421 w 782054"/>
                <a:gd name="connsiteY57" fmla="*/ 634018 h 643542"/>
                <a:gd name="connsiteX58" fmla="*/ 295421 w 782054"/>
                <a:gd name="connsiteY58" fmla="*/ 622533 h 643542"/>
                <a:gd name="connsiteX59" fmla="*/ 286657 w 782054"/>
                <a:gd name="connsiteY59" fmla="*/ 616273 h 643542"/>
                <a:gd name="connsiteX60" fmla="*/ 286657 w 782054"/>
                <a:gd name="connsiteY60" fmla="*/ 611851 h 643542"/>
                <a:gd name="connsiteX61" fmla="*/ 279514 w 782054"/>
                <a:gd name="connsiteY61" fmla="*/ 606749 h 643542"/>
                <a:gd name="connsiteX62" fmla="*/ 279514 w 782054"/>
                <a:gd name="connsiteY62" fmla="*/ 594810 h 643542"/>
                <a:gd name="connsiteX63" fmla="*/ 266204 w 782054"/>
                <a:gd name="connsiteY63" fmla="*/ 584458 h 643542"/>
                <a:gd name="connsiteX64" fmla="*/ 262123 w 782054"/>
                <a:gd name="connsiteY64" fmla="*/ 577315 h 643542"/>
                <a:gd name="connsiteX65" fmla="*/ 259061 w 782054"/>
                <a:gd name="connsiteY65" fmla="*/ 574934 h 643542"/>
                <a:gd name="connsiteX66" fmla="*/ 240882 w 782054"/>
                <a:gd name="connsiteY66" fmla="*/ 543120 h 643542"/>
                <a:gd name="connsiteX67" fmla="*/ 232744 w 782054"/>
                <a:gd name="connsiteY67" fmla="*/ 514639 h 643542"/>
                <a:gd name="connsiteX68" fmla="*/ 211665 w 782054"/>
                <a:gd name="connsiteY68" fmla="*/ 493559 h 643542"/>
                <a:gd name="connsiteX69" fmla="*/ 195758 w 782054"/>
                <a:gd name="connsiteY69" fmla="*/ 489015 h 643542"/>
                <a:gd name="connsiteX70" fmla="*/ 190467 w 782054"/>
                <a:gd name="connsiteY70" fmla="*/ 480020 h 643542"/>
                <a:gd name="connsiteX71" fmla="*/ 188615 w 782054"/>
                <a:gd name="connsiteY71" fmla="*/ 479491 h 643542"/>
                <a:gd name="connsiteX72" fmla="*/ 165890 w 782054"/>
                <a:gd name="connsiteY72" fmla="*/ 440859 h 643542"/>
                <a:gd name="connsiteX73" fmla="*/ 161345 w 782054"/>
                <a:gd name="connsiteY73" fmla="*/ 413589 h 643542"/>
                <a:gd name="connsiteX74" fmla="*/ 161345 w 782054"/>
                <a:gd name="connsiteY74" fmla="*/ 393137 h 643542"/>
                <a:gd name="connsiteX75" fmla="*/ 141963 w 782054"/>
                <a:gd name="connsiteY75" fmla="*/ 350495 h 643542"/>
                <a:gd name="connsiteX76" fmla="*/ 129856 w 782054"/>
                <a:gd name="connsiteY76" fmla="*/ 343577 h 643542"/>
                <a:gd name="connsiteX77" fmla="*/ 109404 w 782054"/>
                <a:gd name="connsiteY77" fmla="*/ 332214 h 643542"/>
                <a:gd name="connsiteX78" fmla="*/ 105558 w 782054"/>
                <a:gd name="connsiteY78" fmla="*/ 324522 h 643542"/>
                <a:gd name="connsiteX79" fmla="*/ 102261 w 782054"/>
                <a:gd name="connsiteY79" fmla="*/ 322690 h 643542"/>
                <a:gd name="connsiteX80" fmla="*/ 90899 w 782054"/>
                <a:gd name="connsiteY80" fmla="*/ 299966 h 643542"/>
                <a:gd name="connsiteX81" fmla="*/ 90899 w 782054"/>
                <a:gd name="connsiteY81" fmla="*/ 290876 h 643542"/>
                <a:gd name="connsiteX82" fmla="*/ 83505 w 782054"/>
                <a:gd name="connsiteY82" fmla="*/ 276088 h 643542"/>
                <a:gd name="connsiteX83" fmla="*/ 77590 w 782054"/>
                <a:gd name="connsiteY83" fmla="*/ 273130 h 643542"/>
                <a:gd name="connsiteX84" fmla="*/ 73621 w 782054"/>
                <a:gd name="connsiteY84" fmla="*/ 265194 h 643542"/>
                <a:gd name="connsiteX85" fmla="*/ 70447 w 782054"/>
                <a:gd name="connsiteY85" fmla="*/ 263606 h 643542"/>
                <a:gd name="connsiteX86" fmla="*/ 54539 w 782054"/>
                <a:gd name="connsiteY86" fmla="*/ 231792 h 643542"/>
                <a:gd name="connsiteX87" fmla="*/ 38632 w 782054"/>
                <a:gd name="connsiteY87" fmla="*/ 199977 h 643542"/>
                <a:gd name="connsiteX88" fmla="*/ 22257 w 782054"/>
                <a:gd name="connsiteY88" fmla="*/ 175414 h 643542"/>
                <a:gd name="connsiteX89" fmla="*/ 7143 w 782054"/>
                <a:gd name="connsiteY89" fmla="*/ 175414 h 643542"/>
                <a:gd name="connsiteX90" fmla="*/ 9260 w 782054"/>
                <a:gd name="connsiteY90" fmla="*/ 165890 h 643542"/>
                <a:gd name="connsiteX91" fmla="*/ 0 w 782054"/>
                <a:gd name="connsiteY91" fmla="*/ 165890 h 643542"/>
                <a:gd name="connsiteX92" fmla="*/ 4545 w 782054"/>
                <a:gd name="connsiteY92" fmla="*/ 145438 h 643542"/>
                <a:gd name="connsiteX93" fmla="*/ 4545 w 782054"/>
                <a:gd name="connsiteY93" fmla="*/ 134076 h 643542"/>
                <a:gd name="connsiteX94" fmla="*/ 11363 w 782054"/>
                <a:gd name="connsiteY94" fmla="*/ 113623 h 643542"/>
                <a:gd name="connsiteX95" fmla="*/ 47722 w 782054"/>
                <a:gd name="connsiteY95" fmla="*/ 122713 h 643542"/>
                <a:gd name="connsiteX96" fmla="*/ 63629 w 782054"/>
                <a:gd name="connsiteY96" fmla="*/ 106806 h 643542"/>
                <a:gd name="connsiteX97" fmla="*/ 74992 w 782054"/>
                <a:gd name="connsiteY97" fmla="*/ 97716 h 643542"/>
                <a:gd name="connsiteX98" fmla="*/ 102261 w 782054"/>
                <a:gd name="connsiteY98" fmla="*/ 90899 h 643542"/>
                <a:gd name="connsiteX99" fmla="*/ 106806 w 782054"/>
                <a:gd name="connsiteY99" fmla="*/ 74992 h 643542"/>
                <a:gd name="connsiteX100" fmla="*/ 121324 w 782054"/>
                <a:gd name="connsiteY100" fmla="*/ 64621 h 643542"/>
                <a:gd name="connsiteX101" fmla="*/ 93497 w 782054"/>
                <a:gd name="connsiteY101" fmla="*/ 36794 h 643542"/>
                <a:gd name="connsiteX102" fmla="*/ 95324 w 782054"/>
                <a:gd name="connsiteY102" fmla="*/ 36240 h 643542"/>
                <a:gd name="connsiteX103" fmla="*/ 86354 w 782054"/>
                <a:gd name="connsiteY103" fmla="*/ 27270 h 643542"/>
                <a:gd name="connsiteX104" fmla="*/ 161345 w 782054"/>
                <a:gd name="connsiteY104" fmla="*/ 4545 h 6435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</a:cxnLst>
              <a:rect l="l" t="t" r="r" b="b"/>
              <a:pathLst>
                <a:path w="782054" h="643542">
                  <a:moveTo>
                    <a:pt x="165890" y="0"/>
                  </a:moveTo>
                  <a:lnTo>
                    <a:pt x="209067" y="11362"/>
                  </a:lnTo>
                  <a:lnTo>
                    <a:pt x="263606" y="38632"/>
                  </a:lnTo>
                  <a:lnTo>
                    <a:pt x="370412" y="122713"/>
                  </a:lnTo>
                  <a:lnTo>
                    <a:pt x="436314" y="129531"/>
                  </a:lnTo>
                  <a:lnTo>
                    <a:pt x="468128" y="129531"/>
                  </a:lnTo>
                  <a:lnTo>
                    <a:pt x="473419" y="139055"/>
                  </a:lnTo>
                  <a:lnTo>
                    <a:pt x="475271" y="139055"/>
                  </a:lnTo>
                  <a:lnTo>
                    <a:pt x="481343" y="149983"/>
                  </a:lnTo>
                  <a:lnTo>
                    <a:pt x="504488" y="149983"/>
                  </a:lnTo>
                  <a:lnTo>
                    <a:pt x="509250" y="159507"/>
                  </a:lnTo>
                  <a:lnTo>
                    <a:pt x="511631" y="159507"/>
                  </a:lnTo>
                  <a:lnTo>
                    <a:pt x="523858" y="183962"/>
                  </a:lnTo>
                  <a:lnTo>
                    <a:pt x="538575" y="193160"/>
                  </a:lnTo>
                  <a:lnTo>
                    <a:pt x="540335" y="199319"/>
                  </a:lnTo>
                  <a:lnTo>
                    <a:pt x="545718" y="202684"/>
                  </a:lnTo>
                  <a:lnTo>
                    <a:pt x="548426" y="212163"/>
                  </a:lnTo>
                  <a:lnTo>
                    <a:pt x="570389" y="224974"/>
                  </a:lnTo>
                  <a:lnTo>
                    <a:pt x="570389" y="230332"/>
                  </a:lnTo>
                  <a:lnTo>
                    <a:pt x="577532" y="234498"/>
                  </a:lnTo>
                  <a:lnTo>
                    <a:pt x="577532" y="250406"/>
                  </a:lnTo>
                  <a:lnTo>
                    <a:pt x="577532" y="268585"/>
                  </a:lnTo>
                  <a:lnTo>
                    <a:pt x="577532" y="277080"/>
                  </a:lnTo>
                  <a:lnTo>
                    <a:pt x="579479" y="279514"/>
                  </a:lnTo>
                  <a:lnTo>
                    <a:pt x="580029" y="280796"/>
                  </a:lnTo>
                  <a:lnTo>
                    <a:pt x="586622" y="289038"/>
                  </a:lnTo>
                  <a:lnTo>
                    <a:pt x="591511" y="300444"/>
                  </a:lnTo>
                  <a:lnTo>
                    <a:pt x="606749" y="311328"/>
                  </a:lnTo>
                  <a:lnTo>
                    <a:pt x="613566" y="306783"/>
                  </a:lnTo>
                  <a:lnTo>
                    <a:pt x="619478" y="317128"/>
                  </a:lnTo>
                  <a:lnTo>
                    <a:pt x="620709" y="316307"/>
                  </a:lnTo>
                  <a:lnTo>
                    <a:pt x="629799" y="332214"/>
                  </a:lnTo>
                  <a:lnTo>
                    <a:pt x="629799" y="343577"/>
                  </a:lnTo>
                  <a:lnTo>
                    <a:pt x="642404" y="377790"/>
                  </a:lnTo>
                  <a:lnTo>
                    <a:pt x="747642" y="393137"/>
                  </a:lnTo>
                  <a:lnTo>
                    <a:pt x="752187" y="386319"/>
                  </a:lnTo>
                  <a:lnTo>
                    <a:pt x="774911" y="413589"/>
                  </a:lnTo>
                  <a:lnTo>
                    <a:pt x="774670" y="414252"/>
                  </a:lnTo>
                  <a:lnTo>
                    <a:pt x="782054" y="423113"/>
                  </a:lnTo>
                  <a:lnTo>
                    <a:pt x="754785" y="498104"/>
                  </a:lnTo>
                  <a:lnTo>
                    <a:pt x="645706" y="541281"/>
                  </a:lnTo>
                  <a:lnTo>
                    <a:pt x="538900" y="557189"/>
                  </a:lnTo>
                  <a:lnTo>
                    <a:pt x="502541" y="573096"/>
                  </a:lnTo>
                  <a:lnTo>
                    <a:pt x="479816" y="611728"/>
                  </a:lnTo>
                  <a:lnTo>
                    <a:pt x="459364" y="616273"/>
                  </a:lnTo>
                  <a:lnTo>
                    <a:pt x="452547" y="607183"/>
                  </a:lnTo>
                  <a:lnTo>
                    <a:pt x="436639" y="607183"/>
                  </a:lnTo>
                  <a:lnTo>
                    <a:pt x="400280" y="607183"/>
                  </a:lnTo>
                  <a:lnTo>
                    <a:pt x="393463" y="600365"/>
                  </a:lnTo>
                  <a:lnTo>
                    <a:pt x="350286" y="600365"/>
                  </a:lnTo>
                  <a:lnTo>
                    <a:pt x="341196" y="607183"/>
                  </a:lnTo>
                  <a:lnTo>
                    <a:pt x="325289" y="595820"/>
                  </a:lnTo>
                  <a:lnTo>
                    <a:pt x="313926" y="611728"/>
                  </a:lnTo>
                  <a:lnTo>
                    <a:pt x="318471" y="627635"/>
                  </a:lnTo>
                  <a:lnTo>
                    <a:pt x="302564" y="643542"/>
                  </a:lnTo>
                  <a:lnTo>
                    <a:pt x="302564" y="627635"/>
                  </a:lnTo>
                  <a:lnTo>
                    <a:pt x="302121" y="627319"/>
                  </a:lnTo>
                  <a:lnTo>
                    <a:pt x="295421" y="634018"/>
                  </a:lnTo>
                  <a:lnTo>
                    <a:pt x="295421" y="622533"/>
                  </a:lnTo>
                  <a:lnTo>
                    <a:pt x="286657" y="616273"/>
                  </a:lnTo>
                  <a:lnTo>
                    <a:pt x="286657" y="611851"/>
                  </a:lnTo>
                  <a:lnTo>
                    <a:pt x="279514" y="606749"/>
                  </a:lnTo>
                  <a:lnTo>
                    <a:pt x="279514" y="594810"/>
                  </a:lnTo>
                  <a:lnTo>
                    <a:pt x="266204" y="584458"/>
                  </a:lnTo>
                  <a:lnTo>
                    <a:pt x="262123" y="577315"/>
                  </a:lnTo>
                  <a:lnTo>
                    <a:pt x="259061" y="574934"/>
                  </a:lnTo>
                  <a:lnTo>
                    <a:pt x="240882" y="543120"/>
                  </a:lnTo>
                  <a:lnTo>
                    <a:pt x="232744" y="514639"/>
                  </a:lnTo>
                  <a:lnTo>
                    <a:pt x="211665" y="493559"/>
                  </a:lnTo>
                  <a:lnTo>
                    <a:pt x="195758" y="489015"/>
                  </a:lnTo>
                  <a:lnTo>
                    <a:pt x="190467" y="480020"/>
                  </a:lnTo>
                  <a:lnTo>
                    <a:pt x="188615" y="479491"/>
                  </a:lnTo>
                  <a:lnTo>
                    <a:pt x="165890" y="440859"/>
                  </a:lnTo>
                  <a:lnTo>
                    <a:pt x="161345" y="413589"/>
                  </a:lnTo>
                  <a:lnTo>
                    <a:pt x="161345" y="393137"/>
                  </a:lnTo>
                  <a:lnTo>
                    <a:pt x="141963" y="350495"/>
                  </a:lnTo>
                  <a:lnTo>
                    <a:pt x="129856" y="343577"/>
                  </a:lnTo>
                  <a:lnTo>
                    <a:pt x="109404" y="332214"/>
                  </a:lnTo>
                  <a:lnTo>
                    <a:pt x="105558" y="324522"/>
                  </a:lnTo>
                  <a:lnTo>
                    <a:pt x="102261" y="322690"/>
                  </a:lnTo>
                  <a:lnTo>
                    <a:pt x="90899" y="299966"/>
                  </a:lnTo>
                  <a:lnTo>
                    <a:pt x="90899" y="290876"/>
                  </a:lnTo>
                  <a:lnTo>
                    <a:pt x="83505" y="276088"/>
                  </a:lnTo>
                  <a:lnTo>
                    <a:pt x="77590" y="273130"/>
                  </a:lnTo>
                  <a:lnTo>
                    <a:pt x="73621" y="265194"/>
                  </a:lnTo>
                  <a:lnTo>
                    <a:pt x="70447" y="263606"/>
                  </a:lnTo>
                  <a:lnTo>
                    <a:pt x="54539" y="231792"/>
                  </a:lnTo>
                  <a:lnTo>
                    <a:pt x="38632" y="199977"/>
                  </a:lnTo>
                  <a:lnTo>
                    <a:pt x="22257" y="175414"/>
                  </a:lnTo>
                  <a:lnTo>
                    <a:pt x="7143" y="175414"/>
                  </a:lnTo>
                  <a:lnTo>
                    <a:pt x="9260" y="165890"/>
                  </a:lnTo>
                  <a:lnTo>
                    <a:pt x="0" y="165890"/>
                  </a:lnTo>
                  <a:lnTo>
                    <a:pt x="4545" y="145438"/>
                  </a:lnTo>
                  <a:lnTo>
                    <a:pt x="4545" y="134076"/>
                  </a:lnTo>
                  <a:lnTo>
                    <a:pt x="11363" y="113623"/>
                  </a:lnTo>
                  <a:lnTo>
                    <a:pt x="47722" y="122713"/>
                  </a:lnTo>
                  <a:lnTo>
                    <a:pt x="63629" y="106806"/>
                  </a:lnTo>
                  <a:lnTo>
                    <a:pt x="74992" y="97716"/>
                  </a:lnTo>
                  <a:lnTo>
                    <a:pt x="102261" y="90899"/>
                  </a:lnTo>
                  <a:lnTo>
                    <a:pt x="106806" y="74992"/>
                  </a:lnTo>
                  <a:lnTo>
                    <a:pt x="121324" y="64621"/>
                  </a:lnTo>
                  <a:lnTo>
                    <a:pt x="93497" y="36794"/>
                  </a:lnTo>
                  <a:lnTo>
                    <a:pt x="95324" y="36240"/>
                  </a:lnTo>
                  <a:lnTo>
                    <a:pt x="86354" y="27270"/>
                  </a:lnTo>
                  <a:lnTo>
                    <a:pt x="161345" y="4545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800"/>
            </a:p>
          </p:txBody>
        </p:sp>
        <p:sp>
          <p:nvSpPr>
            <p:cNvPr id="276" name="Freeform 275"/>
            <p:cNvSpPr>
              <a:spLocks/>
            </p:cNvSpPr>
            <p:nvPr/>
          </p:nvSpPr>
          <p:spPr bwMode="auto">
            <a:xfrm>
              <a:off x="5548516" y="3566541"/>
              <a:ext cx="46099" cy="54621"/>
            </a:xfrm>
            <a:custGeom>
              <a:avLst/>
              <a:gdLst>
                <a:gd name="connsiteX0" fmla="*/ 47722 w 61465"/>
                <a:gd name="connsiteY0" fmla="*/ 0 h 72828"/>
                <a:gd name="connsiteX1" fmla="*/ 50103 w 61465"/>
                <a:gd name="connsiteY1" fmla="*/ 2381 h 72828"/>
                <a:gd name="connsiteX2" fmla="*/ 50103 w 61465"/>
                <a:gd name="connsiteY2" fmla="*/ 2381 h 72828"/>
                <a:gd name="connsiteX3" fmla="*/ 61465 w 61465"/>
                <a:gd name="connsiteY3" fmla="*/ 13744 h 72828"/>
                <a:gd name="connsiteX4" fmla="*/ 54648 w 61465"/>
                <a:gd name="connsiteY4" fmla="*/ 29651 h 72828"/>
                <a:gd name="connsiteX5" fmla="*/ 38741 w 61465"/>
                <a:gd name="connsiteY5" fmla="*/ 41013 h 72828"/>
                <a:gd name="connsiteX6" fmla="*/ 50103 w 61465"/>
                <a:gd name="connsiteY6" fmla="*/ 52376 h 72828"/>
                <a:gd name="connsiteX7" fmla="*/ 38741 w 61465"/>
                <a:gd name="connsiteY7" fmla="*/ 72828 h 72828"/>
                <a:gd name="connsiteX8" fmla="*/ 35320 w 61465"/>
                <a:gd name="connsiteY8" fmla="*/ 69407 h 72828"/>
                <a:gd name="connsiteX9" fmla="*/ 34196 w 61465"/>
                <a:gd name="connsiteY9" fmla="*/ 68283 h 72828"/>
                <a:gd name="connsiteX10" fmla="*/ 22833 w 61465"/>
                <a:gd name="connsiteY10" fmla="*/ 68283 h 72828"/>
                <a:gd name="connsiteX11" fmla="*/ 2381 w 61465"/>
                <a:gd name="connsiteY11" fmla="*/ 68283 h 72828"/>
                <a:gd name="connsiteX12" fmla="*/ 2381 w 61465"/>
                <a:gd name="connsiteY12" fmla="*/ 65902 h 72828"/>
                <a:gd name="connsiteX13" fmla="*/ 0 w 61465"/>
                <a:gd name="connsiteY13" fmla="*/ 65902 h 72828"/>
                <a:gd name="connsiteX14" fmla="*/ 0 w 61465"/>
                <a:gd name="connsiteY14" fmla="*/ 54540 h 72828"/>
                <a:gd name="connsiteX15" fmla="*/ 0 w 61465"/>
                <a:gd name="connsiteY15" fmla="*/ 43177 h 72828"/>
                <a:gd name="connsiteX16" fmla="*/ 9090 w 61465"/>
                <a:gd name="connsiteY16" fmla="*/ 22725 h 72828"/>
                <a:gd name="connsiteX17" fmla="*/ 20452 w 61465"/>
                <a:gd name="connsiteY17" fmla="*/ 6818 h 72828"/>
                <a:gd name="connsiteX18" fmla="*/ 36360 w 61465"/>
                <a:gd name="connsiteY18" fmla="*/ 11363 h 72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61465" h="72828">
                  <a:moveTo>
                    <a:pt x="47722" y="0"/>
                  </a:moveTo>
                  <a:lnTo>
                    <a:pt x="50103" y="2381"/>
                  </a:lnTo>
                  <a:lnTo>
                    <a:pt x="50103" y="2381"/>
                  </a:lnTo>
                  <a:lnTo>
                    <a:pt x="61465" y="13744"/>
                  </a:lnTo>
                  <a:lnTo>
                    <a:pt x="54648" y="29651"/>
                  </a:lnTo>
                  <a:lnTo>
                    <a:pt x="38741" y="41013"/>
                  </a:lnTo>
                  <a:lnTo>
                    <a:pt x="50103" y="52376"/>
                  </a:lnTo>
                  <a:lnTo>
                    <a:pt x="38741" y="72828"/>
                  </a:lnTo>
                  <a:lnTo>
                    <a:pt x="35320" y="69407"/>
                  </a:lnTo>
                  <a:lnTo>
                    <a:pt x="34196" y="68283"/>
                  </a:lnTo>
                  <a:lnTo>
                    <a:pt x="22833" y="68283"/>
                  </a:lnTo>
                  <a:lnTo>
                    <a:pt x="2381" y="68283"/>
                  </a:lnTo>
                  <a:lnTo>
                    <a:pt x="2381" y="65902"/>
                  </a:lnTo>
                  <a:lnTo>
                    <a:pt x="0" y="65902"/>
                  </a:lnTo>
                  <a:lnTo>
                    <a:pt x="0" y="54540"/>
                  </a:lnTo>
                  <a:lnTo>
                    <a:pt x="0" y="43177"/>
                  </a:lnTo>
                  <a:lnTo>
                    <a:pt x="9090" y="22725"/>
                  </a:lnTo>
                  <a:lnTo>
                    <a:pt x="20452" y="6818"/>
                  </a:lnTo>
                  <a:lnTo>
                    <a:pt x="36360" y="11363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800"/>
            </a:p>
          </p:txBody>
        </p:sp>
        <p:sp>
          <p:nvSpPr>
            <p:cNvPr id="277" name="Freeform 276"/>
            <p:cNvSpPr>
              <a:spLocks/>
            </p:cNvSpPr>
            <p:nvPr/>
          </p:nvSpPr>
          <p:spPr bwMode="auto">
            <a:xfrm>
              <a:off x="5568806" y="3604037"/>
              <a:ext cx="184395" cy="100720"/>
            </a:xfrm>
            <a:custGeom>
              <a:avLst/>
              <a:gdLst>
                <a:gd name="connsiteX0" fmla="*/ 20452 w 245860"/>
                <a:gd name="connsiteY0" fmla="*/ 0 h 134293"/>
                <a:gd name="connsiteX1" fmla="*/ 31815 w 245860"/>
                <a:gd name="connsiteY1" fmla="*/ 4545 h 134293"/>
                <a:gd name="connsiteX2" fmla="*/ 32122 w 245860"/>
                <a:gd name="connsiteY2" fmla="*/ 5621 h 134293"/>
                <a:gd name="connsiteX3" fmla="*/ 41339 w 245860"/>
                <a:gd name="connsiteY3" fmla="*/ 9307 h 134293"/>
                <a:gd name="connsiteX4" fmla="*/ 45884 w 245860"/>
                <a:gd name="connsiteY4" fmla="*/ 25215 h 134293"/>
                <a:gd name="connsiteX5" fmla="*/ 61805 w 245860"/>
                <a:gd name="connsiteY5" fmla="*/ 36360 h 134293"/>
                <a:gd name="connsiteX6" fmla="*/ 74991 w 245860"/>
                <a:gd name="connsiteY6" fmla="*/ 36360 h 134293"/>
                <a:gd name="connsiteX7" fmla="*/ 106806 w 245860"/>
                <a:gd name="connsiteY7" fmla="*/ 27270 h 134293"/>
                <a:gd name="connsiteX8" fmla="*/ 149983 w 245860"/>
                <a:gd name="connsiteY8" fmla="*/ 20453 h 134293"/>
                <a:gd name="connsiteX9" fmla="*/ 181797 w 245860"/>
                <a:gd name="connsiteY9" fmla="*/ 9090 h 134293"/>
                <a:gd name="connsiteX10" fmla="*/ 197704 w 245860"/>
                <a:gd name="connsiteY10" fmla="*/ 9090 h 134293"/>
                <a:gd name="connsiteX11" fmla="*/ 213612 w 245860"/>
                <a:gd name="connsiteY11" fmla="*/ 0 h 134293"/>
                <a:gd name="connsiteX12" fmla="*/ 236336 w 245860"/>
                <a:gd name="connsiteY12" fmla="*/ 0 h 134293"/>
                <a:gd name="connsiteX13" fmla="*/ 236336 w 245860"/>
                <a:gd name="connsiteY13" fmla="*/ 4762 h 134293"/>
                <a:gd name="connsiteX14" fmla="*/ 245860 w 245860"/>
                <a:gd name="connsiteY14" fmla="*/ 4762 h 134293"/>
                <a:gd name="connsiteX15" fmla="*/ 245860 w 245860"/>
                <a:gd name="connsiteY15" fmla="*/ 20670 h 134293"/>
                <a:gd name="connsiteX16" fmla="*/ 245860 w 245860"/>
                <a:gd name="connsiteY16" fmla="*/ 57029 h 134293"/>
                <a:gd name="connsiteX17" fmla="*/ 245860 w 245860"/>
                <a:gd name="connsiteY17" fmla="*/ 79754 h 134293"/>
                <a:gd name="connsiteX18" fmla="*/ 223136 w 245860"/>
                <a:gd name="connsiteY18" fmla="*/ 100206 h 134293"/>
                <a:gd name="connsiteX19" fmla="*/ 202683 w 245860"/>
                <a:gd name="connsiteY19" fmla="*/ 134293 h 134293"/>
                <a:gd name="connsiteX20" fmla="*/ 170869 w 245860"/>
                <a:gd name="connsiteY20" fmla="*/ 134293 h 134293"/>
                <a:gd name="connsiteX21" fmla="*/ 52701 w 245860"/>
                <a:gd name="connsiteY21" fmla="*/ 91116 h 134293"/>
                <a:gd name="connsiteX22" fmla="*/ 51052 w 245860"/>
                <a:gd name="connsiteY22" fmla="*/ 89232 h 134293"/>
                <a:gd name="connsiteX23" fmla="*/ 43177 w 245860"/>
                <a:gd name="connsiteY23" fmla="*/ 86354 h 134293"/>
                <a:gd name="connsiteX24" fmla="*/ 27270 w 245860"/>
                <a:gd name="connsiteY24" fmla="*/ 68174 h 134293"/>
                <a:gd name="connsiteX25" fmla="*/ 15907 w 245860"/>
                <a:gd name="connsiteY25" fmla="*/ 52267 h 134293"/>
                <a:gd name="connsiteX26" fmla="*/ 0 w 245860"/>
                <a:gd name="connsiteY26" fmla="*/ 31815 h 134293"/>
                <a:gd name="connsiteX27" fmla="*/ 9090 w 245860"/>
                <a:gd name="connsiteY27" fmla="*/ 15908 h 134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45860" h="134293">
                  <a:moveTo>
                    <a:pt x="20452" y="0"/>
                  </a:moveTo>
                  <a:lnTo>
                    <a:pt x="31815" y="4545"/>
                  </a:lnTo>
                  <a:lnTo>
                    <a:pt x="32122" y="5621"/>
                  </a:lnTo>
                  <a:lnTo>
                    <a:pt x="41339" y="9307"/>
                  </a:lnTo>
                  <a:lnTo>
                    <a:pt x="45884" y="25215"/>
                  </a:lnTo>
                  <a:lnTo>
                    <a:pt x="61805" y="36360"/>
                  </a:lnTo>
                  <a:lnTo>
                    <a:pt x="74991" y="36360"/>
                  </a:lnTo>
                  <a:lnTo>
                    <a:pt x="106806" y="27270"/>
                  </a:lnTo>
                  <a:lnTo>
                    <a:pt x="149983" y="20453"/>
                  </a:lnTo>
                  <a:lnTo>
                    <a:pt x="181797" y="9090"/>
                  </a:lnTo>
                  <a:lnTo>
                    <a:pt x="197704" y="9090"/>
                  </a:lnTo>
                  <a:lnTo>
                    <a:pt x="213612" y="0"/>
                  </a:lnTo>
                  <a:lnTo>
                    <a:pt x="236336" y="0"/>
                  </a:lnTo>
                  <a:lnTo>
                    <a:pt x="236336" y="4762"/>
                  </a:lnTo>
                  <a:lnTo>
                    <a:pt x="245860" y="4762"/>
                  </a:lnTo>
                  <a:lnTo>
                    <a:pt x="245860" y="20670"/>
                  </a:lnTo>
                  <a:lnTo>
                    <a:pt x="245860" y="57029"/>
                  </a:lnTo>
                  <a:lnTo>
                    <a:pt x="245860" y="79754"/>
                  </a:lnTo>
                  <a:lnTo>
                    <a:pt x="223136" y="100206"/>
                  </a:lnTo>
                  <a:lnTo>
                    <a:pt x="202683" y="134293"/>
                  </a:lnTo>
                  <a:lnTo>
                    <a:pt x="170869" y="134293"/>
                  </a:lnTo>
                  <a:lnTo>
                    <a:pt x="52701" y="91116"/>
                  </a:lnTo>
                  <a:lnTo>
                    <a:pt x="51052" y="89232"/>
                  </a:lnTo>
                  <a:lnTo>
                    <a:pt x="43177" y="86354"/>
                  </a:lnTo>
                  <a:lnTo>
                    <a:pt x="27270" y="68174"/>
                  </a:lnTo>
                  <a:lnTo>
                    <a:pt x="15907" y="52267"/>
                  </a:lnTo>
                  <a:lnTo>
                    <a:pt x="0" y="31815"/>
                  </a:lnTo>
                  <a:lnTo>
                    <a:pt x="9090" y="15908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800"/>
            </a:p>
          </p:txBody>
        </p:sp>
        <p:sp>
          <p:nvSpPr>
            <p:cNvPr id="278" name="Freeform 277"/>
            <p:cNvSpPr>
              <a:spLocks/>
            </p:cNvSpPr>
            <p:nvPr/>
          </p:nvSpPr>
          <p:spPr bwMode="auto">
            <a:xfrm>
              <a:off x="5396748" y="3418263"/>
              <a:ext cx="187560" cy="162158"/>
            </a:xfrm>
            <a:custGeom>
              <a:avLst/>
              <a:gdLst>
                <a:gd name="connsiteX0" fmla="*/ 77373 w 250080"/>
                <a:gd name="connsiteY0" fmla="*/ 0 h 216210"/>
                <a:gd name="connsiteX1" fmla="*/ 100097 w 250080"/>
                <a:gd name="connsiteY1" fmla="*/ 47722 h 216210"/>
                <a:gd name="connsiteX2" fmla="*/ 109187 w 250080"/>
                <a:gd name="connsiteY2" fmla="*/ 79537 h 216210"/>
                <a:gd name="connsiteX3" fmla="*/ 131912 w 250080"/>
                <a:gd name="connsiteY3" fmla="*/ 102261 h 216210"/>
                <a:gd name="connsiteX4" fmla="*/ 179634 w 250080"/>
                <a:gd name="connsiteY4" fmla="*/ 134076 h 216210"/>
                <a:gd name="connsiteX5" fmla="*/ 202358 w 250080"/>
                <a:gd name="connsiteY5" fmla="*/ 154528 h 216210"/>
                <a:gd name="connsiteX6" fmla="*/ 222811 w 250080"/>
                <a:gd name="connsiteY6" fmla="*/ 177253 h 216210"/>
                <a:gd name="connsiteX7" fmla="*/ 234173 w 250080"/>
                <a:gd name="connsiteY7" fmla="*/ 193160 h 216210"/>
                <a:gd name="connsiteX8" fmla="*/ 250080 w 250080"/>
                <a:gd name="connsiteY8" fmla="*/ 197705 h 216210"/>
                <a:gd name="connsiteX9" fmla="*/ 243995 w 250080"/>
                <a:gd name="connsiteY9" fmla="*/ 203790 h 216210"/>
                <a:gd name="connsiteX10" fmla="*/ 247699 w 250080"/>
                <a:gd name="connsiteY10" fmla="*/ 204848 h 216210"/>
                <a:gd name="connsiteX11" fmla="*/ 236337 w 250080"/>
                <a:gd name="connsiteY11" fmla="*/ 216210 h 216210"/>
                <a:gd name="connsiteX12" fmla="*/ 220430 w 250080"/>
                <a:gd name="connsiteY12" fmla="*/ 216210 h 216210"/>
                <a:gd name="connsiteX13" fmla="*/ 209067 w 250080"/>
                <a:gd name="connsiteY13" fmla="*/ 204848 h 216210"/>
                <a:gd name="connsiteX14" fmla="*/ 193160 w 250080"/>
                <a:gd name="connsiteY14" fmla="*/ 179851 h 216210"/>
                <a:gd name="connsiteX15" fmla="*/ 177253 w 250080"/>
                <a:gd name="connsiteY15" fmla="*/ 168488 h 216210"/>
                <a:gd name="connsiteX16" fmla="*/ 165890 w 250080"/>
                <a:gd name="connsiteY16" fmla="*/ 157126 h 216210"/>
                <a:gd name="connsiteX17" fmla="*/ 140893 w 250080"/>
                <a:gd name="connsiteY17" fmla="*/ 141219 h 216210"/>
                <a:gd name="connsiteX18" fmla="*/ 113624 w 250080"/>
                <a:gd name="connsiteY18" fmla="*/ 141219 h 216210"/>
                <a:gd name="connsiteX19" fmla="*/ 102261 w 250080"/>
                <a:gd name="connsiteY19" fmla="*/ 129856 h 216210"/>
                <a:gd name="connsiteX20" fmla="*/ 79537 w 250080"/>
                <a:gd name="connsiteY20" fmla="*/ 141219 h 216210"/>
                <a:gd name="connsiteX21" fmla="*/ 59084 w 250080"/>
                <a:gd name="connsiteY21" fmla="*/ 125312 h 216210"/>
                <a:gd name="connsiteX22" fmla="*/ 47722 w 250080"/>
                <a:gd name="connsiteY22" fmla="*/ 152581 h 216210"/>
                <a:gd name="connsiteX23" fmla="*/ 4545 w 250080"/>
                <a:gd name="connsiteY23" fmla="*/ 145764 h 216210"/>
                <a:gd name="connsiteX24" fmla="*/ 0 w 250080"/>
                <a:gd name="connsiteY24" fmla="*/ 129856 h 216210"/>
                <a:gd name="connsiteX25" fmla="*/ 15908 w 250080"/>
                <a:gd name="connsiteY25" fmla="*/ 70772 h 216210"/>
                <a:gd name="connsiteX26" fmla="*/ 15908 w 250080"/>
                <a:gd name="connsiteY26" fmla="*/ 50320 h 216210"/>
                <a:gd name="connsiteX27" fmla="*/ 18289 w 250080"/>
                <a:gd name="connsiteY27" fmla="*/ 47939 h 216210"/>
                <a:gd name="connsiteX28" fmla="*/ 18289 w 250080"/>
                <a:gd name="connsiteY28" fmla="*/ 43177 h 216210"/>
                <a:gd name="connsiteX29" fmla="*/ 34196 w 250080"/>
                <a:gd name="connsiteY29" fmla="*/ 27270 h 216210"/>
                <a:gd name="connsiteX30" fmla="*/ 61465 w 250080"/>
                <a:gd name="connsiteY30" fmla="*/ 20452 h 216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50080" h="216210">
                  <a:moveTo>
                    <a:pt x="77373" y="0"/>
                  </a:moveTo>
                  <a:lnTo>
                    <a:pt x="100097" y="47722"/>
                  </a:lnTo>
                  <a:lnTo>
                    <a:pt x="109187" y="79537"/>
                  </a:lnTo>
                  <a:lnTo>
                    <a:pt x="131912" y="102261"/>
                  </a:lnTo>
                  <a:lnTo>
                    <a:pt x="179634" y="134076"/>
                  </a:lnTo>
                  <a:lnTo>
                    <a:pt x="202358" y="154528"/>
                  </a:lnTo>
                  <a:lnTo>
                    <a:pt x="222811" y="177253"/>
                  </a:lnTo>
                  <a:lnTo>
                    <a:pt x="234173" y="193160"/>
                  </a:lnTo>
                  <a:lnTo>
                    <a:pt x="250080" y="197705"/>
                  </a:lnTo>
                  <a:lnTo>
                    <a:pt x="243995" y="203790"/>
                  </a:lnTo>
                  <a:lnTo>
                    <a:pt x="247699" y="204848"/>
                  </a:lnTo>
                  <a:lnTo>
                    <a:pt x="236337" y="216210"/>
                  </a:lnTo>
                  <a:lnTo>
                    <a:pt x="220430" y="216210"/>
                  </a:lnTo>
                  <a:lnTo>
                    <a:pt x="209067" y="204848"/>
                  </a:lnTo>
                  <a:lnTo>
                    <a:pt x="193160" y="179851"/>
                  </a:lnTo>
                  <a:lnTo>
                    <a:pt x="177253" y="168488"/>
                  </a:lnTo>
                  <a:lnTo>
                    <a:pt x="165890" y="157126"/>
                  </a:lnTo>
                  <a:lnTo>
                    <a:pt x="140893" y="141219"/>
                  </a:lnTo>
                  <a:lnTo>
                    <a:pt x="113624" y="141219"/>
                  </a:lnTo>
                  <a:lnTo>
                    <a:pt x="102261" y="129856"/>
                  </a:lnTo>
                  <a:lnTo>
                    <a:pt x="79537" y="141219"/>
                  </a:lnTo>
                  <a:lnTo>
                    <a:pt x="59084" y="125312"/>
                  </a:lnTo>
                  <a:lnTo>
                    <a:pt x="47722" y="152581"/>
                  </a:lnTo>
                  <a:lnTo>
                    <a:pt x="4545" y="145764"/>
                  </a:lnTo>
                  <a:lnTo>
                    <a:pt x="0" y="129856"/>
                  </a:lnTo>
                  <a:lnTo>
                    <a:pt x="15908" y="70772"/>
                  </a:lnTo>
                  <a:lnTo>
                    <a:pt x="15908" y="50320"/>
                  </a:lnTo>
                  <a:lnTo>
                    <a:pt x="18289" y="47939"/>
                  </a:lnTo>
                  <a:lnTo>
                    <a:pt x="18289" y="43177"/>
                  </a:lnTo>
                  <a:lnTo>
                    <a:pt x="34196" y="27270"/>
                  </a:lnTo>
                  <a:lnTo>
                    <a:pt x="61465" y="20452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800"/>
            </a:p>
          </p:txBody>
        </p:sp>
        <p:sp>
          <p:nvSpPr>
            <p:cNvPr id="279" name="Freeform 278"/>
            <p:cNvSpPr>
              <a:spLocks/>
            </p:cNvSpPr>
            <p:nvPr/>
          </p:nvSpPr>
          <p:spPr bwMode="auto">
            <a:xfrm>
              <a:off x="5302928" y="3503481"/>
              <a:ext cx="414320" cy="329265"/>
            </a:xfrm>
            <a:custGeom>
              <a:avLst/>
              <a:gdLst>
                <a:gd name="connsiteX0" fmla="*/ 186559 w 552426"/>
                <a:gd name="connsiteY0" fmla="*/ 0 h 439020"/>
                <a:gd name="connsiteX1" fmla="*/ 207012 w 552426"/>
                <a:gd name="connsiteY1" fmla="*/ 20452 h 439020"/>
                <a:gd name="connsiteX2" fmla="*/ 229736 w 552426"/>
                <a:gd name="connsiteY2" fmla="*/ 9090 h 439020"/>
                <a:gd name="connsiteX3" fmla="*/ 241099 w 552426"/>
                <a:gd name="connsiteY3" fmla="*/ 15908 h 439020"/>
                <a:gd name="connsiteX4" fmla="*/ 268368 w 552426"/>
                <a:gd name="connsiteY4" fmla="*/ 20452 h 439020"/>
                <a:gd name="connsiteX5" fmla="*/ 300183 w 552426"/>
                <a:gd name="connsiteY5" fmla="*/ 31815 h 439020"/>
                <a:gd name="connsiteX6" fmla="*/ 309273 w 552426"/>
                <a:gd name="connsiteY6" fmla="*/ 47722 h 439020"/>
                <a:gd name="connsiteX7" fmla="*/ 320635 w 552426"/>
                <a:gd name="connsiteY7" fmla="*/ 59084 h 439020"/>
                <a:gd name="connsiteX8" fmla="*/ 336542 w 552426"/>
                <a:gd name="connsiteY8" fmla="*/ 79537 h 439020"/>
                <a:gd name="connsiteX9" fmla="*/ 347904 w 552426"/>
                <a:gd name="connsiteY9" fmla="*/ 90899 h 439020"/>
                <a:gd name="connsiteX10" fmla="*/ 341952 w 552426"/>
                <a:gd name="connsiteY10" fmla="*/ 99232 h 439020"/>
                <a:gd name="connsiteX11" fmla="*/ 343142 w 552426"/>
                <a:gd name="connsiteY11" fmla="*/ 100423 h 439020"/>
                <a:gd name="connsiteX12" fmla="*/ 333181 w 552426"/>
                <a:gd name="connsiteY12" fmla="*/ 114370 h 439020"/>
                <a:gd name="connsiteX13" fmla="*/ 327452 w 552426"/>
                <a:gd name="connsiteY13" fmla="*/ 127258 h 439020"/>
                <a:gd name="connsiteX14" fmla="*/ 327452 w 552426"/>
                <a:gd name="connsiteY14" fmla="*/ 138621 h 439020"/>
                <a:gd name="connsiteX15" fmla="*/ 327452 w 552426"/>
                <a:gd name="connsiteY15" fmla="*/ 149983 h 439020"/>
                <a:gd name="connsiteX16" fmla="*/ 347904 w 552426"/>
                <a:gd name="connsiteY16" fmla="*/ 149983 h 439020"/>
                <a:gd name="connsiteX17" fmla="*/ 359267 w 552426"/>
                <a:gd name="connsiteY17" fmla="*/ 143166 h 439020"/>
                <a:gd name="connsiteX18" fmla="*/ 368357 w 552426"/>
                <a:gd name="connsiteY18" fmla="*/ 149983 h 439020"/>
                <a:gd name="connsiteX19" fmla="*/ 363119 w 552426"/>
                <a:gd name="connsiteY19" fmla="*/ 159150 h 439020"/>
                <a:gd name="connsiteX20" fmla="*/ 363595 w 552426"/>
                <a:gd name="connsiteY20" fmla="*/ 159507 h 439020"/>
                <a:gd name="connsiteX21" fmla="*/ 359659 w 552426"/>
                <a:gd name="connsiteY21" fmla="*/ 166394 h 439020"/>
                <a:gd name="connsiteX22" fmla="*/ 375174 w 552426"/>
                <a:gd name="connsiteY22" fmla="*/ 186342 h 439020"/>
                <a:gd name="connsiteX23" fmla="*/ 386536 w 552426"/>
                <a:gd name="connsiteY23" fmla="*/ 202250 h 439020"/>
                <a:gd name="connsiteX24" fmla="*/ 402444 w 552426"/>
                <a:gd name="connsiteY24" fmla="*/ 220429 h 439020"/>
                <a:gd name="connsiteX25" fmla="*/ 520612 w 552426"/>
                <a:gd name="connsiteY25" fmla="*/ 263606 h 439020"/>
                <a:gd name="connsiteX26" fmla="*/ 552426 w 552426"/>
                <a:gd name="connsiteY26" fmla="*/ 263606 h 439020"/>
                <a:gd name="connsiteX27" fmla="*/ 542902 w 552426"/>
                <a:gd name="connsiteY27" fmla="*/ 273130 h 439020"/>
                <a:gd name="connsiteX28" fmla="*/ 547664 w 552426"/>
                <a:gd name="connsiteY28" fmla="*/ 273130 h 439020"/>
                <a:gd name="connsiteX29" fmla="*/ 440858 w 552426"/>
                <a:gd name="connsiteY29" fmla="*/ 379936 h 439020"/>
                <a:gd name="connsiteX30" fmla="*/ 390864 w 552426"/>
                <a:gd name="connsiteY30" fmla="*/ 379936 h 439020"/>
                <a:gd name="connsiteX31" fmla="*/ 359050 w 552426"/>
                <a:gd name="connsiteY31" fmla="*/ 407206 h 439020"/>
                <a:gd name="connsiteX32" fmla="*/ 338597 w 552426"/>
                <a:gd name="connsiteY32" fmla="*/ 407206 h 439020"/>
                <a:gd name="connsiteX33" fmla="*/ 327235 w 552426"/>
                <a:gd name="connsiteY33" fmla="*/ 416296 h 439020"/>
                <a:gd name="connsiteX34" fmla="*/ 304511 w 552426"/>
                <a:gd name="connsiteY34" fmla="*/ 416296 h 439020"/>
                <a:gd name="connsiteX35" fmla="*/ 288603 w 552426"/>
                <a:gd name="connsiteY35" fmla="*/ 407206 h 439020"/>
                <a:gd name="connsiteX36" fmla="*/ 252244 w 552426"/>
                <a:gd name="connsiteY36" fmla="*/ 423113 h 439020"/>
                <a:gd name="connsiteX37" fmla="*/ 240882 w 552426"/>
                <a:gd name="connsiteY37" fmla="*/ 439020 h 439020"/>
                <a:gd name="connsiteX38" fmla="*/ 220429 w 552426"/>
                <a:gd name="connsiteY38" fmla="*/ 434475 h 439020"/>
                <a:gd name="connsiteX39" fmla="*/ 209067 w 552426"/>
                <a:gd name="connsiteY39" fmla="*/ 427658 h 439020"/>
                <a:gd name="connsiteX40" fmla="*/ 202250 w 552426"/>
                <a:gd name="connsiteY40" fmla="*/ 434475 h 439020"/>
                <a:gd name="connsiteX41" fmla="*/ 193160 w 552426"/>
                <a:gd name="connsiteY41" fmla="*/ 434475 h 439020"/>
                <a:gd name="connsiteX42" fmla="*/ 143166 w 552426"/>
                <a:gd name="connsiteY42" fmla="*/ 400388 h 439020"/>
                <a:gd name="connsiteX43" fmla="*/ 118168 w 552426"/>
                <a:gd name="connsiteY43" fmla="*/ 400388 h 439020"/>
                <a:gd name="connsiteX44" fmla="*/ 106806 w 552426"/>
                <a:gd name="connsiteY44" fmla="*/ 391298 h 439020"/>
                <a:gd name="connsiteX45" fmla="*/ 106806 w 552426"/>
                <a:gd name="connsiteY45" fmla="*/ 368574 h 439020"/>
                <a:gd name="connsiteX46" fmla="*/ 84081 w 552426"/>
                <a:gd name="connsiteY46" fmla="*/ 364029 h 439020"/>
                <a:gd name="connsiteX47" fmla="*/ 63629 w 552426"/>
                <a:gd name="connsiteY47" fmla="*/ 320852 h 439020"/>
                <a:gd name="connsiteX48" fmla="*/ 47722 w 552426"/>
                <a:gd name="connsiteY48" fmla="*/ 314035 h 439020"/>
                <a:gd name="connsiteX49" fmla="*/ 43177 w 552426"/>
                <a:gd name="connsiteY49" fmla="*/ 298127 h 439020"/>
                <a:gd name="connsiteX50" fmla="*/ 20452 w 552426"/>
                <a:gd name="connsiteY50" fmla="*/ 282220 h 439020"/>
                <a:gd name="connsiteX51" fmla="*/ 0 w 552426"/>
                <a:gd name="connsiteY51" fmla="*/ 277675 h 439020"/>
                <a:gd name="connsiteX52" fmla="*/ 9090 w 552426"/>
                <a:gd name="connsiteY52" fmla="*/ 254951 h 439020"/>
                <a:gd name="connsiteX53" fmla="*/ 10043 w 552426"/>
                <a:gd name="connsiteY53" fmla="*/ 254951 h 439020"/>
                <a:gd name="connsiteX54" fmla="*/ 13852 w 552426"/>
                <a:gd name="connsiteY54" fmla="*/ 245427 h 439020"/>
                <a:gd name="connsiteX55" fmla="*/ 36360 w 552426"/>
                <a:gd name="connsiteY55" fmla="*/ 245427 h 439020"/>
                <a:gd name="connsiteX56" fmla="*/ 36360 w 552426"/>
                <a:gd name="connsiteY56" fmla="*/ 211774 h 439020"/>
                <a:gd name="connsiteX57" fmla="*/ 47722 w 552426"/>
                <a:gd name="connsiteY57" fmla="*/ 175414 h 439020"/>
                <a:gd name="connsiteX58" fmla="*/ 50021 w 552426"/>
                <a:gd name="connsiteY58" fmla="*/ 173772 h 439020"/>
                <a:gd name="connsiteX59" fmla="*/ 52484 w 552426"/>
                <a:gd name="connsiteY59" fmla="*/ 165890 h 439020"/>
                <a:gd name="connsiteX60" fmla="*/ 65827 w 552426"/>
                <a:gd name="connsiteY60" fmla="*/ 156359 h 439020"/>
                <a:gd name="connsiteX61" fmla="*/ 68174 w 552426"/>
                <a:gd name="connsiteY61" fmla="*/ 148145 h 439020"/>
                <a:gd name="connsiteX62" fmla="*/ 84081 w 552426"/>
                <a:gd name="connsiteY62" fmla="*/ 116330 h 439020"/>
                <a:gd name="connsiteX63" fmla="*/ 84081 w 552426"/>
                <a:gd name="connsiteY63" fmla="*/ 116330 h 439020"/>
                <a:gd name="connsiteX64" fmla="*/ 88843 w 552426"/>
                <a:gd name="connsiteY64" fmla="*/ 106806 h 439020"/>
                <a:gd name="connsiteX65" fmla="*/ 110388 w 552426"/>
                <a:gd name="connsiteY65" fmla="*/ 91725 h 439020"/>
                <a:gd name="connsiteX66" fmla="*/ 122713 w 552426"/>
                <a:gd name="connsiteY66" fmla="*/ 61791 h 439020"/>
                <a:gd name="connsiteX67" fmla="*/ 127258 w 552426"/>
                <a:gd name="connsiteY67" fmla="*/ 29976 h 439020"/>
                <a:gd name="connsiteX68" fmla="*/ 130536 w 552426"/>
                <a:gd name="connsiteY68" fmla="*/ 30839 h 439020"/>
                <a:gd name="connsiteX69" fmla="*/ 132020 w 552426"/>
                <a:gd name="connsiteY69" fmla="*/ 20452 h 439020"/>
                <a:gd name="connsiteX70" fmla="*/ 173953 w 552426"/>
                <a:gd name="connsiteY70" fmla="*/ 31487 h 439020"/>
                <a:gd name="connsiteX71" fmla="*/ 181797 w 552426"/>
                <a:gd name="connsiteY71" fmla="*/ 9524 h 439020"/>
                <a:gd name="connsiteX72" fmla="*/ 182800 w 552426"/>
                <a:gd name="connsiteY72" fmla="*/ 10527 h 439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</a:cxnLst>
              <a:rect l="l" t="t" r="r" b="b"/>
              <a:pathLst>
                <a:path w="552426" h="439020">
                  <a:moveTo>
                    <a:pt x="186559" y="0"/>
                  </a:moveTo>
                  <a:lnTo>
                    <a:pt x="207012" y="20452"/>
                  </a:lnTo>
                  <a:lnTo>
                    <a:pt x="229736" y="9090"/>
                  </a:lnTo>
                  <a:lnTo>
                    <a:pt x="241099" y="15908"/>
                  </a:lnTo>
                  <a:lnTo>
                    <a:pt x="268368" y="20452"/>
                  </a:lnTo>
                  <a:lnTo>
                    <a:pt x="300183" y="31815"/>
                  </a:lnTo>
                  <a:lnTo>
                    <a:pt x="309273" y="47722"/>
                  </a:lnTo>
                  <a:lnTo>
                    <a:pt x="320635" y="59084"/>
                  </a:lnTo>
                  <a:lnTo>
                    <a:pt x="336542" y="79537"/>
                  </a:lnTo>
                  <a:lnTo>
                    <a:pt x="347904" y="90899"/>
                  </a:lnTo>
                  <a:lnTo>
                    <a:pt x="341952" y="99232"/>
                  </a:lnTo>
                  <a:lnTo>
                    <a:pt x="343142" y="100423"/>
                  </a:lnTo>
                  <a:lnTo>
                    <a:pt x="333181" y="114370"/>
                  </a:lnTo>
                  <a:lnTo>
                    <a:pt x="327452" y="127258"/>
                  </a:lnTo>
                  <a:lnTo>
                    <a:pt x="327452" y="138621"/>
                  </a:lnTo>
                  <a:lnTo>
                    <a:pt x="327452" y="149983"/>
                  </a:lnTo>
                  <a:lnTo>
                    <a:pt x="347904" y="149983"/>
                  </a:lnTo>
                  <a:lnTo>
                    <a:pt x="359267" y="143166"/>
                  </a:lnTo>
                  <a:lnTo>
                    <a:pt x="368357" y="149983"/>
                  </a:lnTo>
                  <a:lnTo>
                    <a:pt x="363119" y="159150"/>
                  </a:lnTo>
                  <a:lnTo>
                    <a:pt x="363595" y="159507"/>
                  </a:lnTo>
                  <a:lnTo>
                    <a:pt x="359659" y="166394"/>
                  </a:lnTo>
                  <a:lnTo>
                    <a:pt x="375174" y="186342"/>
                  </a:lnTo>
                  <a:lnTo>
                    <a:pt x="386536" y="202250"/>
                  </a:lnTo>
                  <a:lnTo>
                    <a:pt x="402444" y="220429"/>
                  </a:lnTo>
                  <a:lnTo>
                    <a:pt x="520612" y="263606"/>
                  </a:lnTo>
                  <a:lnTo>
                    <a:pt x="552426" y="263606"/>
                  </a:lnTo>
                  <a:lnTo>
                    <a:pt x="542902" y="273130"/>
                  </a:lnTo>
                  <a:lnTo>
                    <a:pt x="547664" y="273130"/>
                  </a:lnTo>
                  <a:lnTo>
                    <a:pt x="440858" y="379936"/>
                  </a:lnTo>
                  <a:lnTo>
                    <a:pt x="390864" y="379936"/>
                  </a:lnTo>
                  <a:lnTo>
                    <a:pt x="359050" y="407206"/>
                  </a:lnTo>
                  <a:lnTo>
                    <a:pt x="338597" y="407206"/>
                  </a:lnTo>
                  <a:lnTo>
                    <a:pt x="327235" y="416296"/>
                  </a:lnTo>
                  <a:lnTo>
                    <a:pt x="304511" y="416296"/>
                  </a:lnTo>
                  <a:lnTo>
                    <a:pt x="288603" y="407206"/>
                  </a:lnTo>
                  <a:lnTo>
                    <a:pt x="252244" y="423113"/>
                  </a:lnTo>
                  <a:lnTo>
                    <a:pt x="240882" y="439020"/>
                  </a:lnTo>
                  <a:lnTo>
                    <a:pt x="220429" y="434475"/>
                  </a:lnTo>
                  <a:lnTo>
                    <a:pt x="209067" y="427658"/>
                  </a:lnTo>
                  <a:lnTo>
                    <a:pt x="202250" y="434475"/>
                  </a:lnTo>
                  <a:lnTo>
                    <a:pt x="193160" y="434475"/>
                  </a:lnTo>
                  <a:lnTo>
                    <a:pt x="143166" y="400388"/>
                  </a:lnTo>
                  <a:lnTo>
                    <a:pt x="118168" y="400388"/>
                  </a:lnTo>
                  <a:lnTo>
                    <a:pt x="106806" y="391298"/>
                  </a:lnTo>
                  <a:lnTo>
                    <a:pt x="106806" y="368574"/>
                  </a:lnTo>
                  <a:lnTo>
                    <a:pt x="84081" y="364029"/>
                  </a:lnTo>
                  <a:lnTo>
                    <a:pt x="63629" y="320852"/>
                  </a:lnTo>
                  <a:lnTo>
                    <a:pt x="47722" y="314035"/>
                  </a:lnTo>
                  <a:lnTo>
                    <a:pt x="43177" y="298127"/>
                  </a:lnTo>
                  <a:lnTo>
                    <a:pt x="20452" y="282220"/>
                  </a:lnTo>
                  <a:lnTo>
                    <a:pt x="0" y="277675"/>
                  </a:lnTo>
                  <a:lnTo>
                    <a:pt x="9090" y="254951"/>
                  </a:lnTo>
                  <a:lnTo>
                    <a:pt x="10043" y="254951"/>
                  </a:lnTo>
                  <a:lnTo>
                    <a:pt x="13852" y="245427"/>
                  </a:lnTo>
                  <a:lnTo>
                    <a:pt x="36360" y="245427"/>
                  </a:lnTo>
                  <a:lnTo>
                    <a:pt x="36360" y="211774"/>
                  </a:lnTo>
                  <a:lnTo>
                    <a:pt x="47722" y="175414"/>
                  </a:lnTo>
                  <a:lnTo>
                    <a:pt x="50021" y="173772"/>
                  </a:lnTo>
                  <a:lnTo>
                    <a:pt x="52484" y="165890"/>
                  </a:lnTo>
                  <a:lnTo>
                    <a:pt x="65827" y="156359"/>
                  </a:lnTo>
                  <a:lnTo>
                    <a:pt x="68174" y="148145"/>
                  </a:lnTo>
                  <a:lnTo>
                    <a:pt x="84081" y="116330"/>
                  </a:lnTo>
                  <a:lnTo>
                    <a:pt x="84081" y="116330"/>
                  </a:lnTo>
                  <a:lnTo>
                    <a:pt x="88843" y="106806"/>
                  </a:lnTo>
                  <a:lnTo>
                    <a:pt x="110388" y="91725"/>
                  </a:lnTo>
                  <a:lnTo>
                    <a:pt x="122713" y="61791"/>
                  </a:lnTo>
                  <a:lnTo>
                    <a:pt x="127258" y="29976"/>
                  </a:lnTo>
                  <a:lnTo>
                    <a:pt x="130536" y="30839"/>
                  </a:lnTo>
                  <a:lnTo>
                    <a:pt x="132020" y="20452"/>
                  </a:lnTo>
                  <a:lnTo>
                    <a:pt x="173953" y="31487"/>
                  </a:lnTo>
                  <a:lnTo>
                    <a:pt x="181797" y="9524"/>
                  </a:lnTo>
                  <a:lnTo>
                    <a:pt x="182800" y="10527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800"/>
            </a:p>
          </p:txBody>
        </p:sp>
        <p:sp>
          <p:nvSpPr>
            <p:cNvPr id="280" name="Freeform 279"/>
            <p:cNvSpPr>
              <a:spLocks/>
            </p:cNvSpPr>
            <p:nvPr/>
          </p:nvSpPr>
          <p:spPr bwMode="auto">
            <a:xfrm>
              <a:off x="4999716" y="3300663"/>
              <a:ext cx="455061" cy="528511"/>
            </a:xfrm>
            <a:custGeom>
              <a:avLst/>
              <a:gdLst>
                <a:gd name="connsiteX0" fmla="*/ 113623 w 606748"/>
                <a:gd name="connsiteY0" fmla="*/ 0 h 704681"/>
                <a:gd name="connsiteX1" fmla="*/ 263606 w 606748"/>
                <a:gd name="connsiteY1" fmla="*/ 0 h 704681"/>
                <a:gd name="connsiteX2" fmla="*/ 409044 w 606748"/>
                <a:gd name="connsiteY2" fmla="*/ 0 h 704681"/>
                <a:gd name="connsiteX3" fmla="*/ 547664 w 606748"/>
                <a:gd name="connsiteY3" fmla="*/ 0 h 704681"/>
                <a:gd name="connsiteX4" fmla="*/ 563571 w 606748"/>
                <a:gd name="connsiteY4" fmla="*/ 38632 h 704681"/>
                <a:gd name="connsiteX5" fmla="*/ 561888 w 606748"/>
                <a:gd name="connsiteY5" fmla="*/ 39306 h 704681"/>
                <a:gd name="connsiteX6" fmla="*/ 563571 w 606748"/>
                <a:gd name="connsiteY6" fmla="*/ 43394 h 704681"/>
                <a:gd name="connsiteX7" fmla="*/ 552916 w 606748"/>
                <a:gd name="connsiteY7" fmla="*/ 47656 h 704681"/>
                <a:gd name="connsiteX8" fmla="*/ 559026 w 606748"/>
                <a:gd name="connsiteY8" fmla="*/ 86354 h 704681"/>
                <a:gd name="connsiteX9" fmla="*/ 574934 w 606748"/>
                <a:gd name="connsiteY9" fmla="*/ 134076 h 704681"/>
                <a:gd name="connsiteX10" fmla="*/ 590841 w 606748"/>
                <a:gd name="connsiteY10" fmla="*/ 140893 h 704681"/>
                <a:gd name="connsiteX11" fmla="*/ 606748 w 606748"/>
                <a:gd name="connsiteY11" fmla="*/ 156800 h 704681"/>
                <a:gd name="connsiteX12" fmla="*/ 604665 w 606748"/>
                <a:gd name="connsiteY12" fmla="*/ 159479 h 704681"/>
                <a:gd name="connsiteX13" fmla="*/ 606748 w 606748"/>
                <a:gd name="connsiteY13" fmla="*/ 161562 h 704681"/>
                <a:gd name="connsiteX14" fmla="*/ 590841 w 606748"/>
                <a:gd name="connsiteY14" fmla="*/ 182014 h 704681"/>
                <a:gd name="connsiteX15" fmla="*/ 563571 w 606748"/>
                <a:gd name="connsiteY15" fmla="*/ 188832 h 704681"/>
                <a:gd name="connsiteX16" fmla="*/ 547664 w 606748"/>
                <a:gd name="connsiteY16" fmla="*/ 197922 h 704681"/>
                <a:gd name="connsiteX17" fmla="*/ 547664 w 606748"/>
                <a:gd name="connsiteY17" fmla="*/ 220429 h 704681"/>
                <a:gd name="connsiteX18" fmla="*/ 547664 w 606748"/>
                <a:gd name="connsiteY18" fmla="*/ 225191 h 704681"/>
                <a:gd name="connsiteX19" fmla="*/ 532444 w 606748"/>
                <a:gd name="connsiteY19" fmla="*/ 277374 h 704681"/>
                <a:gd name="connsiteX20" fmla="*/ 536302 w 606748"/>
                <a:gd name="connsiteY20" fmla="*/ 290876 h 704681"/>
                <a:gd name="connsiteX21" fmla="*/ 535848 w 606748"/>
                <a:gd name="connsiteY21" fmla="*/ 294050 h 704681"/>
                <a:gd name="connsiteX22" fmla="*/ 536302 w 606748"/>
                <a:gd name="connsiteY22" fmla="*/ 295638 h 704681"/>
                <a:gd name="connsiteX23" fmla="*/ 531757 w 606748"/>
                <a:gd name="connsiteY23" fmla="*/ 327452 h 704681"/>
                <a:gd name="connsiteX24" fmla="*/ 515850 w 606748"/>
                <a:gd name="connsiteY24" fmla="*/ 366084 h 704681"/>
                <a:gd name="connsiteX25" fmla="*/ 493125 w 606748"/>
                <a:gd name="connsiteY25" fmla="*/ 381991 h 704681"/>
                <a:gd name="connsiteX26" fmla="*/ 477218 w 606748"/>
                <a:gd name="connsiteY26" fmla="*/ 413806 h 704681"/>
                <a:gd name="connsiteX27" fmla="*/ 472673 w 606748"/>
                <a:gd name="connsiteY27" fmla="*/ 429713 h 704681"/>
                <a:gd name="connsiteX28" fmla="*/ 456766 w 606748"/>
                <a:gd name="connsiteY28" fmla="*/ 441075 h 704681"/>
                <a:gd name="connsiteX29" fmla="*/ 445403 w 606748"/>
                <a:gd name="connsiteY29" fmla="*/ 477435 h 704681"/>
                <a:gd name="connsiteX30" fmla="*/ 445403 w 606748"/>
                <a:gd name="connsiteY30" fmla="*/ 506760 h 704681"/>
                <a:gd name="connsiteX31" fmla="*/ 445403 w 606748"/>
                <a:gd name="connsiteY31" fmla="*/ 511522 h 704681"/>
                <a:gd name="connsiteX32" fmla="*/ 440858 w 606748"/>
                <a:gd name="connsiteY32" fmla="*/ 520612 h 704681"/>
                <a:gd name="connsiteX33" fmla="*/ 418134 w 606748"/>
                <a:gd name="connsiteY33" fmla="*/ 520612 h 704681"/>
                <a:gd name="connsiteX34" fmla="*/ 410793 w 606748"/>
                <a:gd name="connsiteY34" fmla="*/ 538963 h 704681"/>
                <a:gd name="connsiteX35" fmla="*/ 429496 w 606748"/>
                <a:gd name="connsiteY35" fmla="*/ 543119 h 704681"/>
                <a:gd name="connsiteX36" fmla="*/ 445403 w 606748"/>
                <a:gd name="connsiteY36" fmla="*/ 559026 h 704681"/>
                <a:gd name="connsiteX37" fmla="*/ 456766 w 606748"/>
                <a:gd name="connsiteY37" fmla="*/ 574934 h 704681"/>
                <a:gd name="connsiteX38" fmla="*/ 472673 w 606748"/>
                <a:gd name="connsiteY38" fmla="*/ 581751 h 704681"/>
                <a:gd name="connsiteX39" fmla="*/ 493125 w 606748"/>
                <a:gd name="connsiteY39" fmla="*/ 624928 h 704681"/>
                <a:gd name="connsiteX40" fmla="*/ 491500 w 606748"/>
                <a:gd name="connsiteY40" fmla="*/ 626258 h 704681"/>
                <a:gd name="connsiteX41" fmla="*/ 493125 w 606748"/>
                <a:gd name="connsiteY41" fmla="*/ 629690 h 704681"/>
                <a:gd name="connsiteX42" fmla="*/ 468128 w 606748"/>
                <a:gd name="connsiteY42" fmla="*/ 650142 h 704681"/>
                <a:gd name="connsiteX43" fmla="*/ 445403 w 606748"/>
                <a:gd name="connsiteY43" fmla="*/ 672867 h 704681"/>
                <a:gd name="connsiteX44" fmla="*/ 424951 w 606748"/>
                <a:gd name="connsiteY44" fmla="*/ 693319 h 704681"/>
                <a:gd name="connsiteX45" fmla="*/ 397682 w 606748"/>
                <a:gd name="connsiteY45" fmla="*/ 693319 h 704681"/>
                <a:gd name="connsiteX46" fmla="*/ 365867 w 606748"/>
                <a:gd name="connsiteY46" fmla="*/ 700136 h 704681"/>
                <a:gd name="connsiteX47" fmla="*/ 343142 w 606748"/>
                <a:gd name="connsiteY47" fmla="*/ 693319 h 704681"/>
                <a:gd name="connsiteX48" fmla="*/ 334053 w 606748"/>
                <a:gd name="connsiteY48" fmla="*/ 704681 h 704681"/>
                <a:gd name="connsiteX49" fmla="*/ 295421 w 606748"/>
                <a:gd name="connsiteY49" fmla="*/ 677412 h 704681"/>
                <a:gd name="connsiteX50" fmla="*/ 290876 w 606748"/>
                <a:gd name="connsiteY50" fmla="*/ 661504 h 704681"/>
                <a:gd name="connsiteX51" fmla="*/ 268151 w 606748"/>
                <a:gd name="connsiteY51" fmla="*/ 666049 h 704681"/>
                <a:gd name="connsiteX52" fmla="*/ 252244 w 606748"/>
                <a:gd name="connsiteY52" fmla="*/ 666049 h 704681"/>
                <a:gd name="connsiteX53" fmla="*/ 240881 w 606748"/>
                <a:gd name="connsiteY53" fmla="*/ 672867 h 704681"/>
                <a:gd name="connsiteX54" fmla="*/ 224974 w 606748"/>
                <a:gd name="connsiteY54" fmla="*/ 666049 h 704681"/>
                <a:gd name="connsiteX55" fmla="*/ 204522 w 606748"/>
                <a:gd name="connsiteY55" fmla="*/ 638780 h 704681"/>
                <a:gd name="connsiteX56" fmla="*/ 197705 w 606748"/>
                <a:gd name="connsiteY56" fmla="*/ 629690 h 704681"/>
                <a:gd name="connsiteX57" fmla="*/ 165890 w 606748"/>
                <a:gd name="connsiteY57" fmla="*/ 613783 h 704681"/>
                <a:gd name="connsiteX58" fmla="*/ 161345 w 606748"/>
                <a:gd name="connsiteY58" fmla="*/ 591058 h 704681"/>
                <a:gd name="connsiteX59" fmla="*/ 145438 w 606748"/>
                <a:gd name="connsiteY59" fmla="*/ 575151 h 704681"/>
                <a:gd name="connsiteX60" fmla="*/ 118168 w 606748"/>
                <a:gd name="connsiteY60" fmla="*/ 554699 h 704681"/>
                <a:gd name="connsiteX61" fmla="*/ 118168 w 606748"/>
                <a:gd name="connsiteY61" fmla="*/ 549937 h 704681"/>
                <a:gd name="connsiteX62" fmla="*/ 118168 w 606748"/>
                <a:gd name="connsiteY62" fmla="*/ 543336 h 704681"/>
                <a:gd name="connsiteX63" fmla="*/ 95444 w 606748"/>
                <a:gd name="connsiteY63" fmla="*/ 527429 h 704681"/>
                <a:gd name="connsiteX64" fmla="*/ 70447 w 606748"/>
                <a:gd name="connsiteY64" fmla="*/ 511522 h 704681"/>
                <a:gd name="connsiteX65" fmla="*/ 59084 w 606748"/>
                <a:gd name="connsiteY65" fmla="*/ 500159 h 704681"/>
                <a:gd name="connsiteX66" fmla="*/ 54539 w 606748"/>
                <a:gd name="connsiteY66" fmla="*/ 488797 h 704681"/>
                <a:gd name="connsiteX67" fmla="*/ 55660 w 606748"/>
                <a:gd name="connsiteY67" fmla="*/ 486836 h 704681"/>
                <a:gd name="connsiteX68" fmla="*/ 54539 w 606748"/>
                <a:gd name="connsiteY68" fmla="*/ 484035 h 704681"/>
                <a:gd name="connsiteX69" fmla="*/ 63629 w 606748"/>
                <a:gd name="connsiteY69" fmla="*/ 468128 h 704681"/>
                <a:gd name="connsiteX70" fmla="*/ 63629 w 606748"/>
                <a:gd name="connsiteY70" fmla="*/ 461528 h 704681"/>
                <a:gd name="connsiteX71" fmla="*/ 36360 w 606748"/>
                <a:gd name="connsiteY71" fmla="*/ 436530 h 704681"/>
                <a:gd name="connsiteX72" fmla="*/ 36360 w 606748"/>
                <a:gd name="connsiteY72" fmla="*/ 431768 h 704681"/>
                <a:gd name="connsiteX73" fmla="*/ 36360 w 606748"/>
                <a:gd name="connsiteY73" fmla="*/ 418351 h 704681"/>
                <a:gd name="connsiteX74" fmla="*/ 36360 w 606748"/>
                <a:gd name="connsiteY74" fmla="*/ 413806 h 704681"/>
                <a:gd name="connsiteX75" fmla="*/ 20452 w 606748"/>
                <a:gd name="connsiteY75" fmla="*/ 397899 h 704681"/>
                <a:gd name="connsiteX76" fmla="*/ 20452 w 606748"/>
                <a:gd name="connsiteY76" fmla="*/ 393137 h 704681"/>
                <a:gd name="connsiteX77" fmla="*/ 20452 w 606748"/>
                <a:gd name="connsiteY77" fmla="*/ 377446 h 704681"/>
                <a:gd name="connsiteX78" fmla="*/ 15908 w 606748"/>
                <a:gd name="connsiteY78" fmla="*/ 366084 h 704681"/>
                <a:gd name="connsiteX79" fmla="*/ 0 w 606748"/>
                <a:gd name="connsiteY79" fmla="*/ 366084 h 704681"/>
                <a:gd name="connsiteX80" fmla="*/ 1905 w 606748"/>
                <a:gd name="connsiteY80" fmla="*/ 361322 h 704681"/>
                <a:gd name="connsiteX81" fmla="*/ 0 w 606748"/>
                <a:gd name="connsiteY81" fmla="*/ 361322 h 704681"/>
                <a:gd name="connsiteX82" fmla="*/ 4545 w 606748"/>
                <a:gd name="connsiteY82" fmla="*/ 349960 h 704681"/>
                <a:gd name="connsiteX83" fmla="*/ 14936 w 606748"/>
                <a:gd name="connsiteY83" fmla="*/ 335413 h 704681"/>
                <a:gd name="connsiteX84" fmla="*/ 11363 w 606748"/>
                <a:gd name="connsiteY84" fmla="*/ 322907 h 704681"/>
                <a:gd name="connsiteX85" fmla="*/ 12365 w 606748"/>
                <a:gd name="connsiteY85" fmla="*/ 321654 h 704681"/>
                <a:gd name="connsiteX86" fmla="*/ 11363 w 606748"/>
                <a:gd name="connsiteY86" fmla="*/ 318145 h 704681"/>
                <a:gd name="connsiteX87" fmla="*/ 19182 w 606748"/>
                <a:gd name="connsiteY87" fmla="*/ 308370 h 704681"/>
                <a:gd name="connsiteX88" fmla="*/ 15908 w 606748"/>
                <a:gd name="connsiteY88" fmla="*/ 300183 h 704681"/>
                <a:gd name="connsiteX89" fmla="*/ 16921 w 606748"/>
                <a:gd name="connsiteY89" fmla="*/ 297954 h 704681"/>
                <a:gd name="connsiteX90" fmla="*/ 15908 w 606748"/>
                <a:gd name="connsiteY90" fmla="*/ 295421 h 704681"/>
                <a:gd name="connsiteX91" fmla="*/ 27270 w 606748"/>
                <a:gd name="connsiteY91" fmla="*/ 270423 h 704681"/>
                <a:gd name="connsiteX92" fmla="*/ 43177 w 606748"/>
                <a:gd name="connsiteY92" fmla="*/ 243154 h 704681"/>
                <a:gd name="connsiteX93" fmla="*/ 74992 w 606748"/>
                <a:gd name="connsiteY93" fmla="*/ 247699 h 704681"/>
                <a:gd name="connsiteX94" fmla="*/ 74992 w 606748"/>
                <a:gd name="connsiteY94" fmla="*/ 102478 h 704681"/>
                <a:gd name="connsiteX95" fmla="*/ 74992 w 606748"/>
                <a:gd name="connsiteY95" fmla="*/ 97716 h 704681"/>
                <a:gd name="connsiteX96" fmla="*/ 74992 w 606748"/>
                <a:gd name="connsiteY96" fmla="*/ 79754 h 704681"/>
                <a:gd name="connsiteX97" fmla="*/ 74992 w 606748"/>
                <a:gd name="connsiteY97" fmla="*/ 74992 h 704681"/>
                <a:gd name="connsiteX98" fmla="*/ 113623 w 606748"/>
                <a:gd name="connsiteY98" fmla="*/ 74992 h 704681"/>
                <a:gd name="connsiteX99" fmla="*/ 113623 w 606748"/>
                <a:gd name="connsiteY99" fmla="*/ 4762 h 704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606748" h="704681">
                  <a:moveTo>
                    <a:pt x="113623" y="0"/>
                  </a:moveTo>
                  <a:lnTo>
                    <a:pt x="263606" y="0"/>
                  </a:lnTo>
                  <a:lnTo>
                    <a:pt x="409044" y="0"/>
                  </a:lnTo>
                  <a:lnTo>
                    <a:pt x="547664" y="0"/>
                  </a:lnTo>
                  <a:lnTo>
                    <a:pt x="563571" y="38632"/>
                  </a:lnTo>
                  <a:lnTo>
                    <a:pt x="561888" y="39306"/>
                  </a:lnTo>
                  <a:lnTo>
                    <a:pt x="563571" y="43394"/>
                  </a:lnTo>
                  <a:lnTo>
                    <a:pt x="552916" y="47656"/>
                  </a:lnTo>
                  <a:lnTo>
                    <a:pt x="559026" y="86354"/>
                  </a:lnTo>
                  <a:lnTo>
                    <a:pt x="574934" y="134076"/>
                  </a:lnTo>
                  <a:lnTo>
                    <a:pt x="590841" y="140893"/>
                  </a:lnTo>
                  <a:lnTo>
                    <a:pt x="606748" y="156800"/>
                  </a:lnTo>
                  <a:lnTo>
                    <a:pt x="604665" y="159479"/>
                  </a:lnTo>
                  <a:lnTo>
                    <a:pt x="606748" y="161562"/>
                  </a:lnTo>
                  <a:lnTo>
                    <a:pt x="590841" y="182014"/>
                  </a:lnTo>
                  <a:lnTo>
                    <a:pt x="563571" y="188832"/>
                  </a:lnTo>
                  <a:lnTo>
                    <a:pt x="547664" y="197922"/>
                  </a:lnTo>
                  <a:lnTo>
                    <a:pt x="547664" y="220429"/>
                  </a:lnTo>
                  <a:lnTo>
                    <a:pt x="547664" y="225191"/>
                  </a:lnTo>
                  <a:lnTo>
                    <a:pt x="532444" y="277374"/>
                  </a:lnTo>
                  <a:lnTo>
                    <a:pt x="536302" y="290876"/>
                  </a:lnTo>
                  <a:lnTo>
                    <a:pt x="535848" y="294050"/>
                  </a:lnTo>
                  <a:lnTo>
                    <a:pt x="536302" y="295638"/>
                  </a:lnTo>
                  <a:lnTo>
                    <a:pt x="531757" y="327452"/>
                  </a:lnTo>
                  <a:lnTo>
                    <a:pt x="515850" y="366084"/>
                  </a:lnTo>
                  <a:lnTo>
                    <a:pt x="493125" y="381991"/>
                  </a:lnTo>
                  <a:lnTo>
                    <a:pt x="477218" y="413806"/>
                  </a:lnTo>
                  <a:lnTo>
                    <a:pt x="472673" y="429713"/>
                  </a:lnTo>
                  <a:lnTo>
                    <a:pt x="456766" y="441075"/>
                  </a:lnTo>
                  <a:lnTo>
                    <a:pt x="445403" y="477435"/>
                  </a:lnTo>
                  <a:lnTo>
                    <a:pt x="445403" y="506760"/>
                  </a:lnTo>
                  <a:lnTo>
                    <a:pt x="445403" y="511522"/>
                  </a:lnTo>
                  <a:lnTo>
                    <a:pt x="440858" y="520612"/>
                  </a:lnTo>
                  <a:lnTo>
                    <a:pt x="418134" y="520612"/>
                  </a:lnTo>
                  <a:lnTo>
                    <a:pt x="410793" y="538963"/>
                  </a:lnTo>
                  <a:lnTo>
                    <a:pt x="429496" y="543119"/>
                  </a:lnTo>
                  <a:lnTo>
                    <a:pt x="445403" y="559026"/>
                  </a:lnTo>
                  <a:lnTo>
                    <a:pt x="456766" y="574934"/>
                  </a:lnTo>
                  <a:lnTo>
                    <a:pt x="472673" y="581751"/>
                  </a:lnTo>
                  <a:lnTo>
                    <a:pt x="493125" y="624928"/>
                  </a:lnTo>
                  <a:lnTo>
                    <a:pt x="491500" y="626258"/>
                  </a:lnTo>
                  <a:lnTo>
                    <a:pt x="493125" y="629690"/>
                  </a:lnTo>
                  <a:lnTo>
                    <a:pt x="468128" y="650142"/>
                  </a:lnTo>
                  <a:lnTo>
                    <a:pt x="445403" y="672867"/>
                  </a:lnTo>
                  <a:lnTo>
                    <a:pt x="424951" y="693319"/>
                  </a:lnTo>
                  <a:lnTo>
                    <a:pt x="397682" y="693319"/>
                  </a:lnTo>
                  <a:lnTo>
                    <a:pt x="365867" y="700136"/>
                  </a:lnTo>
                  <a:lnTo>
                    <a:pt x="343142" y="693319"/>
                  </a:lnTo>
                  <a:lnTo>
                    <a:pt x="334053" y="704681"/>
                  </a:lnTo>
                  <a:lnTo>
                    <a:pt x="295421" y="677412"/>
                  </a:lnTo>
                  <a:lnTo>
                    <a:pt x="290876" y="661504"/>
                  </a:lnTo>
                  <a:lnTo>
                    <a:pt x="268151" y="666049"/>
                  </a:lnTo>
                  <a:lnTo>
                    <a:pt x="252244" y="666049"/>
                  </a:lnTo>
                  <a:lnTo>
                    <a:pt x="240881" y="672867"/>
                  </a:lnTo>
                  <a:lnTo>
                    <a:pt x="224974" y="666049"/>
                  </a:lnTo>
                  <a:lnTo>
                    <a:pt x="204522" y="638780"/>
                  </a:lnTo>
                  <a:lnTo>
                    <a:pt x="197705" y="629690"/>
                  </a:lnTo>
                  <a:lnTo>
                    <a:pt x="165890" y="613783"/>
                  </a:lnTo>
                  <a:lnTo>
                    <a:pt x="161345" y="591058"/>
                  </a:lnTo>
                  <a:lnTo>
                    <a:pt x="145438" y="575151"/>
                  </a:lnTo>
                  <a:lnTo>
                    <a:pt x="118168" y="554699"/>
                  </a:lnTo>
                  <a:lnTo>
                    <a:pt x="118168" y="549937"/>
                  </a:lnTo>
                  <a:lnTo>
                    <a:pt x="118168" y="543336"/>
                  </a:lnTo>
                  <a:lnTo>
                    <a:pt x="95444" y="527429"/>
                  </a:lnTo>
                  <a:lnTo>
                    <a:pt x="70447" y="511522"/>
                  </a:lnTo>
                  <a:lnTo>
                    <a:pt x="59084" y="500159"/>
                  </a:lnTo>
                  <a:lnTo>
                    <a:pt x="54539" y="488797"/>
                  </a:lnTo>
                  <a:lnTo>
                    <a:pt x="55660" y="486836"/>
                  </a:lnTo>
                  <a:lnTo>
                    <a:pt x="54539" y="484035"/>
                  </a:lnTo>
                  <a:lnTo>
                    <a:pt x="63629" y="468128"/>
                  </a:lnTo>
                  <a:lnTo>
                    <a:pt x="63629" y="461528"/>
                  </a:lnTo>
                  <a:lnTo>
                    <a:pt x="36360" y="436530"/>
                  </a:lnTo>
                  <a:lnTo>
                    <a:pt x="36360" y="431768"/>
                  </a:lnTo>
                  <a:lnTo>
                    <a:pt x="36360" y="418351"/>
                  </a:lnTo>
                  <a:lnTo>
                    <a:pt x="36360" y="413806"/>
                  </a:lnTo>
                  <a:lnTo>
                    <a:pt x="20452" y="397899"/>
                  </a:lnTo>
                  <a:lnTo>
                    <a:pt x="20452" y="393137"/>
                  </a:lnTo>
                  <a:lnTo>
                    <a:pt x="20452" y="377446"/>
                  </a:lnTo>
                  <a:lnTo>
                    <a:pt x="15908" y="366084"/>
                  </a:lnTo>
                  <a:lnTo>
                    <a:pt x="0" y="366084"/>
                  </a:lnTo>
                  <a:lnTo>
                    <a:pt x="1905" y="361322"/>
                  </a:lnTo>
                  <a:lnTo>
                    <a:pt x="0" y="361322"/>
                  </a:lnTo>
                  <a:lnTo>
                    <a:pt x="4545" y="349960"/>
                  </a:lnTo>
                  <a:lnTo>
                    <a:pt x="14936" y="335413"/>
                  </a:lnTo>
                  <a:lnTo>
                    <a:pt x="11363" y="322907"/>
                  </a:lnTo>
                  <a:lnTo>
                    <a:pt x="12365" y="321654"/>
                  </a:lnTo>
                  <a:lnTo>
                    <a:pt x="11363" y="318145"/>
                  </a:lnTo>
                  <a:lnTo>
                    <a:pt x="19182" y="308370"/>
                  </a:lnTo>
                  <a:lnTo>
                    <a:pt x="15908" y="300183"/>
                  </a:lnTo>
                  <a:lnTo>
                    <a:pt x="16921" y="297954"/>
                  </a:lnTo>
                  <a:lnTo>
                    <a:pt x="15908" y="295421"/>
                  </a:lnTo>
                  <a:lnTo>
                    <a:pt x="27270" y="270423"/>
                  </a:lnTo>
                  <a:lnTo>
                    <a:pt x="43177" y="243154"/>
                  </a:lnTo>
                  <a:lnTo>
                    <a:pt x="74992" y="247699"/>
                  </a:lnTo>
                  <a:lnTo>
                    <a:pt x="74992" y="102478"/>
                  </a:lnTo>
                  <a:lnTo>
                    <a:pt x="74992" y="97716"/>
                  </a:lnTo>
                  <a:lnTo>
                    <a:pt x="74992" y="79754"/>
                  </a:lnTo>
                  <a:lnTo>
                    <a:pt x="74992" y="74992"/>
                  </a:lnTo>
                  <a:lnTo>
                    <a:pt x="113623" y="74992"/>
                  </a:lnTo>
                  <a:lnTo>
                    <a:pt x="113623" y="4762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800"/>
            </a:p>
          </p:txBody>
        </p:sp>
        <p:sp>
          <p:nvSpPr>
            <p:cNvPr id="281" name="Freeform 280"/>
            <p:cNvSpPr>
              <a:spLocks/>
            </p:cNvSpPr>
            <p:nvPr/>
          </p:nvSpPr>
          <p:spPr bwMode="auto">
            <a:xfrm>
              <a:off x="5212758" y="3798169"/>
              <a:ext cx="151769" cy="160372"/>
            </a:xfrm>
            <a:custGeom>
              <a:avLst/>
              <a:gdLst>
                <a:gd name="connsiteX0" fmla="*/ 163726 w 202358"/>
                <a:gd name="connsiteY0" fmla="*/ 0 h 213829"/>
                <a:gd name="connsiteX1" fmla="*/ 179634 w 202358"/>
                <a:gd name="connsiteY1" fmla="*/ 27270 h 213829"/>
                <a:gd name="connsiteX2" fmla="*/ 186451 w 202358"/>
                <a:gd name="connsiteY2" fmla="*/ 43177 h 213829"/>
                <a:gd name="connsiteX3" fmla="*/ 202358 w 202358"/>
                <a:gd name="connsiteY3" fmla="*/ 86354 h 213829"/>
                <a:gd name="connsiteX4" fmla="*/ 190996 w 202358"/>
                <a:gd name="connsiteY4" fmla="*/ 111351 h 213829"/>
                <a:gd name="connsiteX5" fmla="*/ 190446 w 202358"/>
                <a:gd name="connsiteY5" fmla="*/ 112084 h 213829"/>
                <a:gd name="connsiteX6" fmla="*/ 188615 w 202358"/>
                <a:gd name="connsiteY6" fmla="*/ 116113 h 213829"/>
                <a:gd name="connsiteX7" fmla="*/ 168163 w 202358"/>
                <a:gd name="connsiteY7" fmla="*/ 143383 h 213829"/>
                <a:gd name="connsiteX8" fmla="*/ 159181 w 202358"/>
                <a:gd name="connsiteY8" fmla="*/ 155957 h 213829"/>
                <a:gd name="connsiteX9" fmla="*/ 159181 w 202358"/>
                <a:gd name="connsiteY9" fmla="*/ 193160 h 213829"/>
                <a:gd name="connsiteX10" fmla="*/ 156800 w 202358"/>
                <a:gd name="connsiteY10" fmla="*/ 193160 h 213829"/>
                <a:gd name="connsiteX11" fmla="*/ 156800 w 202358"/>
                <a:gd name="connsiteY11" fmla="*/ 197922 h 213829"/>
                <a:gd name="connsiteX12" fmla="*/ 86354 w 202358"/>
                <a:gd name="connsiteY12" fmla="*/ 197922 h 213829"/>
                <a:gd name="connsiteX13" fmla="*/ 43177 w 202358"/>
                <a:gd name="connsiteY13" fmla="*/ 197922 h 213829"/>
                <a:gd name="connsiteX14" fmla="*/ 31815 w 202358"/>
                <a:gd name="connsiteY14" fmla="*/ 202467 h 213829"/>
                <a:gd name="connsiteX15" fmla="*/ 11363 w 202358"/>
                <a:gd name="connsiteY15" fmla="*/ 213829 h 213829"/>
                <a:gd name="connsiteX16" fmla="*/ 0 w 202358"/>
                <a:gd name="connsiteY16" fmla="*/ 209284 h 213829"/>
                <a:gd name="connsiteX17" fmla="*/ 0 w 202358"/>
                <a:gd name="connsiteY17" fmla="*/ 182015 h 213829"/>
                <a:gd name="connsiteX18" fmla="*/ 2381 w 202358"/>
                <a:gd name="connsiteY18" fmla="*/ 178681 h 213829"/>
                <a:gd name="connsiteX19" fmla="*/ 2381 w 202358"/>
                <a:gd name="connsiteY19" fmla="*/ 177253 h 213829"/>
                <a:gd name="connsiteX20" fmla="*/ 11363 w 202358"/>
                <a:gd name="connsiteY20" fmla="*/ 164679 h 213829"/>
                <a:gd name="connsiteX21" fmla="*/ 11363 w 202358"/>
                <a:gd name="connsiteY21" fmla="*/ 138838 h 213829"/>
                <a:gd name="connsiteX22" fmla="*/ 13744 w 202358"/>
                <a:gd name="connsiteY22" fmla="*/ 135504 h 213829"/>
                <a:gd name="connsiteX23" fmla="*/ 13744 w 202358"/>
                <a:gd name="connsiteY23" fmla="*/ 134076 h 213829"/>
                <a:gd name="connsiteX24" fmla="*/ 24023 w 202358"/>
                <a:gd name="connsiteY24" fmla="*/ 119684 h 213829"/>
                <a:gd name="connsiteX25" fmla="*/ 31815 w 202358"/>
                <a:gd name="connsiteY25" fmla="*/ 100206 h 213829"/>
                <a:gd name="connsiteX26" fmla="*/ 32344 w 202358"/>
                <a:gd name="connsiteY26" fmla="*/ 100073 h 213829"/>
                <a:gd name="connsiteX27" fmla="*/ 34196 w 202358"/>
                <a:gd name="connsiteY27" fmla="*/ 95444 h 213829"/>
                <a:gd name="connsiteX28" fmla="*/ 52375 w 202358"/>
                <a:gd name="connsiteY28" fmla="*/ 90899 h 213829"/>
                <a:gd name="connsiteX29" fmla="*/ 58811 w 202358"/>
                <a:gd name="connsiteY29" fmla="*/ 79637 h 213829"/>
                <a:gd name="connsiteX30" fmla="*/ 43177 w 202358"/>
                <a:gd name="connsiteY30" fmla="*/ 72936 h 213829"/>
                <a:gd name="connsiteX31" fmla="*/ 49994 w 202358"/>
                <a:gd name="connsiteY31" fmla="*/ 32032 h 213829"/>
                <a:gd name="connsiteX32" fmla="*/ 51999 w 202358"/>
                <a:gd name="connsiteY32" fmla="*/ 29526 h 213829"/>
                <a:gd name="connsiteX33" fmla="*/ 52375 w 202358"/>
                <a:gd name="connsiteY33" fmla="*/ 27270 h 213829"/>
                <a:gd name="connsiteX34" fmla="*/ 61465 w 202358"/>
                <a:gd name="connsiteY34" fmla="*/ 15908 h 213829"/>
                <a:gd name="connsiteX35" fmla="*/ 88735 w 202358"/>
                <a:gd name="connsiteY35" fmla="*/ 27270 h 213829"/>
                <a:gd name="connsiteX36" fmla="*/ 116005 w 202358"/>
                <a:gd name="connsiteY36" fmla="*/ 15908 h 213829"/>
                <a:gd name="connsiteX37" fmla="*/ 143274 w 202358"/>
                <a:gd name="connsiteY37" fmla="*/ 15908 h 213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202358" h="213829">
                  <a:moveTo>
                    <a:pt x="163726" y="0"/>
                  </a:moveTo>
                  <a:lnTo>
                    <a:pt x="179634" y="27270"/>
                  </a:lnTo>
                  <a:lnTo>
                    <a:pt x="186451" y="43177"/>
                  </a:lnTo>
                  <a:lnTo>
                    <a:pt x="202358" y="86354"/>
                  </a:lnTo>
                  <a:lnTo>
                    <a:pt x="190996" y="111351"/>
                  </a:lnTo>
                  <a:lnTo>
                    <a:pt x="190446" y="112084"/>
                  </a:lnTo>
                  <a:lnTo>
                    <a:pt x="188615" y="116113"/>
                  </a:lnTo>
                  <a:lnTo>
                    <a:pt x="168163" y="143383"/>
                  </a:lnTo>
                  <a:lnTo>
                    <a:pt x="159181" y="155957"/>
                  </a:lnTo>
                  <a:lnTo>
                    <a:pt x="159181" y="193160"/>
                  </a:lnTo>
                  <a:lnTo>
                    <a:pt x="156800" y="193160"/>
                  </a:lnTo>
                  <a:lnTo>
                    <a:pt x="156800" y="197922"/>
                  </a:lnTo>
                  <a:lnTo>
                    <a:pt x="86354" y="197922"/>
                  </a:lnTo>
                  <a:lnTo>
                    <a:pt x="43177" y="197922"/>
                  </a:lnTo>
                  <a:lnTo>
                    <a:pt x="31815" y="202467"/>
                  </a:lnTo>
                  <a:lnTo>
                    <a:pt x="11363" y="213829"/>
                  </a:lnTo>
                  <a:lnTo>
                    <a:pt x="0" y="209284"/>
                  </a:lnTo>
                  <a:lnTo>
                    <a:pt x="0" y="182015"/>
                  </a:lnTo>
                  <a:lnTo>
                    <a:pt x="2381" y="178681"/>
                  </a:lnTo>
                  <a:lnTo>
                    <a:pt x="2381" y="177253"/>
                  </a:lnTo>
                  <a:lnTo>
                    <a:pt x="11363" y="164679"/>
                  </a:lnTo>
                  <a:lnTo>
                    <a:pt x="11363" y="138838"/>
                  </a:lnTo>
                  <a:lnTo>
                    <a:pt x="13744" y="135504"/>
                  </a:lnTo>
                  <a:lnTo>
                    <a:pt x="13744" y="134076"/>
                  </a:lnTo>
                  <a:lnTo>
                    <a:pt x="24023" y="119684"/>
                  </a:lnTo>
                  <a:lnTo>
                    <a:pt x="31815" y="100206"/>
                  </a:lnTo>
                  <a:lnTo>
                    <a:pt x="32344" y="100073"/>
                  </a:lnTo>
                  <a:lnTo>
                    <a:pt x="34196" y="95444"/>
                  </a:lnTo>
                  <a:lnTo>
                    <a:pt x="52375" y="90899"/>
                  </a:lnTo>
                  <a:lnTo>
                    <a:pt x="58811" y="79637"/>
                  </a:lnTo>
                  <a:lnTo>
                    <a:pt x="43177" y="72936"/>
                  </a:lnTo>
                  <a:lnTo>
                    <a:pt x="49994" y="32032"/>
                  </a:lnTo>
                  <a:lnTo>
                    <a:pt x="51999" y="29526"/>
                  </a:lnTo>
                  <a:lnTo>
                    <a:pt x="52375" y="27270"/>
                  </a:lnTo>
                  <a:lnTo>
                    <a:pt x="61465" y="15908"/>
                  </a:lnTo>
                  <a:lnTo>
                    <a:pt x="88735" y="27270"/>
                  </a:lnTo>
                  <a:lnTo>
                    <a:pt x="116005" y="15908"/>
                  </a:lnTo>
                  <a:lnTo>
                    <a:pt x="143274" y="15908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800"/>
            </a:p>
          </p:txBody>
        </p:sp>
        <p:sp>
          <p:nvSpPr>
            <p:cNvPr id="282" name="Freeform 281"/>
            <p:cNvSpPr>
              <a:spLocks/>
            </p:cNvSpPr>
            <p:nvPr/>
          </p:nvSpPr>
          <p:spPr bwMode="auto">
            <a:xfrm>
              <a:off x="5326788" y="3760430"/>
              <a:ext cx="226922" cy="288524"/>
            </a:xfrm>
            <a:custGeom>
              <a:avLst/>
              <a:gdLst>
                <a:gd name="connsiteX0" fmla="*/ 59410 w 302563"/>
                <a:gd name="connsiteY0" fmla="*/ 0 h 384698"/>
                <a:gd name="connsiteX1" fmla="*/ 82134 w 302563"/>
                <a:gd name="connsiteY1" fmla="*/ 4545 h 384698"/>
                <a:gd name="connsiteX2" fmla="*/ 82134 w 302563"/>
                <a:gd name="connsiteY2" fmla="*/ 27270 h 384698"/>
                <a:gd name="connsiteX3" fmla="*/ 93497 w 302563"/>
                <a:gd name="connsiteY3" fmla="*/ 36360 h 384698"/>
                <a:gd name="connsiteX4" fmla="*/ 118494 w 302563"/>
                <a:gd name="connsiteY4" fmla="*/ 36360 h 384698"/>
                <a:gd name="connsiteX5" fmla="*/ 161671 w 302563"/>
                <a:gd name="connsiteY5" fmla="*/ 70447 h 384698"/>
                <a:gd name="connsiteX6" fmla="*/ 177578 w 302563"/>
                <a:gd name="connsiteY6" fmla="*/ 70447 h 384698"/>
                <a:gd name="connsiteX7" fmla="*/ 184395 w 302563"/>
                <a:gd name="connsiteY7" fmla="*/ 70447 h 384698"/>
                <a:gd name="connsiteX8" fmla="*/ 195758 w 302563"/>
                <a:gd name="connsiteY8" fmla="*/ 70447 h 384698"/>
                <a:gd name="connsiteX9" fmla="*/ 216210 w 302563"/>
                <a:gd name="connsiteY9" fmla="*/ 74992 h 384698"/>
                <a:gd name="connsiteX10" fmla="*/ 227572 w 302563"/>
                <a:gd name="connsiteY10" fmla="*/ 59084 h 384698"/>
                <a:gd name="connsiteX11" fmla="*/ 263931 w 302563"/>
                <a:gd name="connsiteY11" fmla="*/ 43177 h 384698"/>
                <a:gd name="connsiteX12" fmla="*/ 279839 w 302563"/>
                <a:gd name="connsiteY12" fmla="*/ 59084 h 384698"/>
                <a:gd name="connsiteX13" fmla="*/ 302563 w 302563"/>
                <a:gd name="connsiteY13" fmla="*/ 59084 h 384698"/>
                <a:gd name="connsiteX14" fmla="*/ 290063 w 302563"/>
                <a:gd name="connsiteY14" fmla="*/ 73370 h 384698"/>
                <a:gd name="connsiteX15" fmla="*/ 295420 w 302563"/>
                <a:gd name="connsiteY15" fmla="*/ 73370 h 384698"/>
                <a:gd name="connsiteX16" fmla="*/ 270749 w 302563"/>
                <a:gd name="connsiteY16" fmla="*/ 101566 h 384698"/>
                <a:gd name="connsiteX17" fmla="*/ 270749 w 302563"/>
                <a:gd name="connsiteY17" fmla="*/ 231792 h 384698"/>
                <a:gd name="connsiteX18" fmla="*/ 291201 w 302563"/>
                <a:gd name="connsiteY18" fmla="*/ 263606 h 384698"/>
                <a:gd name="connsiteX19" fmla="*/ 278502 w 302563"/>
                <a:gd name="connsiteY19" fmla="*/ 269250 h 384698"/>
                <a:gd name="connsiteX20" fmla="*/ 284058 w 302563"/>
                <a:gd name="connsiteY20" fmla="*/ 277892 h 384698"/>
                <a:gd name="connsiteX21" fmla="*/ 263606 w 302563"/>
                <a:gd name="connsiteY21" fmla="*/ 286982 h 384698"/>
                <a:gd name="connsiteX22" fmla="*/ 252243 w 302563"/>
                <a:gd name="connsiteY22" fmla="*/ 305162 h 384698"/>
                <a:gd name="connsiteX23" fmla="*/ 241336 w 302563"/>
                <a:gd name="connsiteY23" fmla="*/ 308278 h 384698"/>
                <a:gd name="connsiteX24" fmla="*/ 238934 w 302563"/>
                <a:gd name="connsiteY24" fmla="*/ 322690 h 384698"/>
                <a:gd name="connsiteX25" fmla="*/ 233220 w 302563"/>
                <a:gd name="connsiteY25" fmla="*/ 328405 h 384698"/>
                <a:gd name="connsiteX26" fmla="*/ 231791 w 302563"/>
                <a:gd name="connsiteY26" fmla="*/ 336976 h 384698"/>
                <a:gd name="connsiteX27" fmla="*/ 224894 w 302563"/>
                <a:gd name="connsiteY27" fmla="*/ 343874 h 384698"/>
                <a:gd name="connsiteX28" fmla="*/ 220755 w 302563"/>
                <a:gd name="connsiteY28" fmla="*/ 359050 h 384698"/>
                <a:gd name="connsiteX29" fmla="*/ 216722 w 302563"/>
                <a:gd name="connsiteY29" fmla="*/ 361930 h 384698"/>
                <a:gd name="connsiteX30" fmla="*/ 213612 w 302563"/>
                <a:gd name="connsiteY30" fmla="*/ 373336 h 384698"/>
                <a:gd name="connsiteX31" fmla="*/ 197704 w 302563"/>
                <a:gd name="connsiteY31" fmla="*/ 384698 h 384698"/>
                <a:gd name="connsiteX32" fmla="*/ 145438 w 302563"/>
                <a:gd name="connsiteY32" fmla="*/ 348339 h 384698"/>
                <a:gd name="connsiteX33" fmla="*/ 138620 w 302563"/>
                <a:gd name="connsiteY33" fmla="*/ 330159 h 384698"/>
                <a:gd name="connsiteX34" fmla="*/ 4545 w 302563"/>
                <a:gd name="connsiteY34" fmla="*/ 255168 h 384698"/>
                <a:gd name="connsiteX35" fmla="*/ 0 w 302563"/>
                <a:gd name="connsiteY35" fmla="*/ 250623 h 384698"/>
                <a:gd name="connsiteX36" fmla="*/ 0 w 302563"/>
                <a:gd name="connsiteY36" fmla="*/ 211991 h 384698"/>
                <a:gd name="connsiteX37" fmla="*/ 7143 w 302563"/>
                <a:gd name="connsiteY37" fmla="*/ 201991 h 384698"/>
                <a:gd name="connsiteX38" fmla="*/ 7143 w 302563"/>
                <a:gd name="connsiteY38" fmla="*/ 197705 h 384698"/>
                <a:gd name="connsiteX39" fmla="*/ 18506 w 302563"/>
                <a:gd name="connsiteY39" fmla="*/ 181798 h 384698"/>
                <a:gd name="connsiteX40" fmla="*/ 37310 w 302563"/>
                <a:gd name="connsiteY40" fmla="*/ 156725 h 384698"/>
                <a:gd name="connsiteX41" fmla="*/ 43177 w 302563"/>
                <a:gd name="connsiteY41" fmla="*/ 143817 h 384698"/>
                <a:gd name="connsiteX42" fmla="*/ 27270 w 302563"/>
                <a:gd name="connsiteY42" fmla="*/ 100640 h 384698"/>
                <a:gd name="connsiteX43" fmla="*/ 20452 w 302563"/>
                <a:gd name="connsiteY43" fmla="*/ 84733 h 384698"/>
                <a:gd name="connsiteX44" fmla="*/ 4545 w 302563"/>
                <a:gd name="connsiteY44" fmla="*/ 57463 h 384698"/>
                <a:gd name="connsiteX45" fmla="*/ 14320 w 302563"/>
                <a:gd name="connsiteY45" fmla="*/ 47689 h 384698"/>
                <a:gd name="connsiteX46" fmla="*/ 11688 w 302563"/>
                <a:gd name="connsiteY46" fmla="*/ 43177 h 384698"/>
                <a:gd name="connsiteX47" fmla="*/ 34413 w 302563"/>
                <a:gd name="connsiteY47" fmla="*/ 20452 h 384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302563" h="384698">
                  <a:moveTo>
                    <a:pt x="59410" y="0"/>
                  </a:moveTo>
                  <a:lnTo>
                    <a:pt x="82134" y="4545"/>
                  </a:lnTo>
                  <a:lnTo>
                    <a:pt x="82134" y="27270"/>
                  </a:lnTo>
                  <a:lnTo>
                    <a:pt x="93497" y="36360"/>
                  </a:lnTo>
                  <a:lnTo>
                    <a:pt x="118494" y="36360"/>
                  </a:lnTo>
                  <a:lnTo>
                    <a:pt x="161671" y="70447"/>
                  </a:lnTo>
                  <a:lnTo>
                    <a:pt x="177578" y="70447"/>
                  </a:lnTo>
                  <a:lnTo>
                    <a:pt x="184395" y="70447"/>
                  </a:lnTo>
                  <a:lnTo>
                    <a:pt x="195758" y="70447"/>
                  </a:lnTo>
                  <a:lnTo>
                    <a:pt x="216210" y="74992"/>
                  </a:lnTo>
                  <a:lnTo>
                    <a:pt x="227572" y="59084"/>
                  </a:lnTo>
                  <a:lnTo>
                    <a:pt x="263931" y="43177"/>
                  </a:lnTo>
                  <a:lnTo>
                    <a:pt x="279839" y="59084"/>
                  </a:lnTo>
                  <a:lnTo>
                    <a:pt x="302563" y="59084"/>
                  </a:lnTo>
                  <a:lnTo>
                    <a:pt x="290063" y="73370"/>
                  </a:lnTo>
                  <a:lnTo>
                    <a:pt x="295420" y="73370"/>
                  </a:lnTo>
                  <a:lnTo>
                    <a:pt x="270749" y="101566"/>
                  </a:lnTo>
                  <a:lnTo>
                    <a:pt x="270749" y="231792"/>
                  </a:lnTo>
                  <a:lnTo>
                    <a:pt x="291201" y="263606"/>
                  </a:lnTo>
                  <a:lnTo>
                    <a:pt x="278502" y="269250"/>
                  </a:lnTo>
                  <a:lnTo>
                    <a:pt x="284058" y="277892"/>
                  </a:lnTo>
                  <a:lnTo>
                    <a:pt x="263606" y="286982"/>
                  </a:lnTo>
                  <a:lnTo>
                    <a:pt x="252243" y="305162"/>
                  </a:lnTo>
                  <a:lnTo>
                    <a:pt x="241336" y="308278"/>
                  </a:lnTo>
                  <a:lnTo>
                    <a:pt x="238934" y="322690"/>
                  </a:lnTo>
                  <a:lnTo>
                    <a:pt x="233220" y="328405"/>
                  </a:lnTo>
                  <a:lnTo>
                    <a:pt x="231791" y="336976"/>
                  </a:lnTo>
                  <a:lnTo>
                    <a:pt x="224894" y="343874"/>
                  </a:lnTo>
                  <a:lnTo>
                    <a:pt x="220755" y="359050"/>
                  </a:lnTo>
                  <a:lnTo>
                    <a:pt x="216722" y="361930"/>
                  </a:lnTo>
                  <a:lnTo>
                    <a:pt x="213612" y="373336"/>
                  </a:lnTo>
                  <a:lnTo>
                    <a:pt x="197704" y="384698"/>
                  </a:lnTo>
                  <a:lnTo>
                    <a:pt x="145438" y="348339"/>
                  </a:lnTo>
                  <a:lnTo>
                    <a:pt x="138620" y="330159"/>
                  </a:lnTo>
                  <a:lnTo>
                    <a:pt x="4545" y="255168"/>
                  </a:lnTo>
                  <a:lnTo>
                    <a:pt x="0" y="250623"/>
                  </a:lnTo>
                  <a:lnTo>
                    <a:pt x="0" y="211991"/>
                  </a:lnTo>
                  <a:lnTo>
                    <a:pt x="7143" y="201991"/>
                  </a:lnTo>
                  <a:lnTo>
                    <a:pt x="7143" y="197705"/>
                  </a:lnTo>
                  <a:lnTo>
                    <a:pt x="18506" y="181798"/>
                  </a:lnTo>
                  <a:lnTo>
                    <a:pt x="37310" y="156725"/>
                  </a:lnTo>
                  <a:lnTo>
                    <a:pt x="43177" y="143817"/>
                  </a:lnTo>
                  <a:lnTo>
                    <a:pt x="27270" y="100640"/>
                  </a:lnTo>
                  <a:lnTo>
                    <a:pt x="20452" y="84733"/>
                  </a:lnTo>
                  <a:lnTo>
                    <a:pt x="4545" y="57463"/>
                  </a:lnTo>
                  <a:lnTo>
                    <a:pt x="14320" y="47689"/>
                  </a:lnTo>
                  <a:lnTo>
                    <a:pt x="11688" y="43177"/>
                  </a:lnTo>
                  <a:lnTo>
                    <a:pt x="34413" y="20452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800"/>
            </a:p>
          </p:txBody>
        </p:sp>
        <p:sp>
          <p:nvSpPr>
            <p:cNvPr id="283" name="Freeform 282"/>
            <p:cNvSpPr>
              <a:spLocks/>
            </p:cNvSpPr>
            <p:nvPr/>
          </p:nvSpPr>
          <p:spPr bwMode="auto">
            <a:xfrm>
              <a:off x="5197421" y="3948234"/>
              <a:ext cx="51293" cy="54784"/>
            </a:xfrm>
            <a:custGeom>
              <a:avLst/>
              <a:gdLst>
                <a:gd name="connsiteX0" fmla="*/ 57029 w 68391"/>
                <a:gd name="connsiteY0" fmla="*/ 0 h 73045"/>
                <a:gd name="connsiteX1" fmla="*/ 68391 w 68391"/>
                <a:gd name="connsiteY1" fmla="*/ 22725 h 73045"/>
                <a:gd name="connsiteX2" fmla="*/ 68391 w 68391"/>
                <a:gd name="connsiteY2" fmla="*/ 43177 h 73045"/>
                <a:gd name="connsiteX3" fmla="*/ 63629 w 68391"/>
                <a:gd name="connsiteY3" fmla="*/ 46034 h 73045"/>
                <a:gd name="connsiteX4" fmla="*/ 63629 w 68391"/>
                <a:gd name="connsiteY4" fmla="*/ 50320 h 73045"/>
                <a:gd name="connsiteX5" fmla="*/ 52267 w 68391"/>
                <a:gd name="connsiteY5" fmla="*/ 57138 h 73045"/>
                <a:gd name="connsiteX6" fmla="*/ 36360 w 68391"/>
                <a:gd name="connsiteY6" fmla="*/ 50320 h 73045"/>
                <a:gd name="connsiteX7" fmla="*/ 20452 w 68391"/>
                <a:gd name="connsiteY7" fmla="*/ 73045 h 73045"/>
                <a:gd name="connsiteX8" fmla="*/ 0 w 68391"/>
                <a:gd name="connsiteY8" fmla="*/ 73045 h 73045"/>
                <a:gd name="connsiteX9" fmla="*/ 4545 w 68391"/>
                <a:gd name="connsiteY9" fmla="*/ 50320 h 73045"/>
                <a:gd name="connsiteX10" fmla="*/ 8712 w 68391"/>
                <a:gd name="connsiteY10" fmla="*/ 46153 h 73045"/>
                <a:gd name="connsiteX11" fmla="*/ 9090 w 68391"/>
                <a:gd name="connsiteY11" fmla="*/ 44262 h 73045"/>
                <a:gd name="connsiteX12" fmla="*/ 9090 w 68391"/>
                <a:gd name="connsiteY12" fmla="*/ 23051 h 73045"/>
                <a:gd name="connsiteX13" fmla="*/ 13852 w 68391"/>
                <a:gd name="connsiteY13" fmla="*/ 19241 h 73045"/>
                <a:gd name="connsiteX14" fmla="*/ 13852 w 68391"/>
                <a:gd name="connsiteY14" fmla="*/ 15908 h 73045"/>
                <a:gd name="connsiteX15" fmla="*/ 25214 w 68391"/>
                <a:gd name="connsiteY15" fmla="*/ 6817 h 73045"/>
                <a:gd name="connsiteX16" fmla="*/ 36577 w 68391"/>
                <a:gd name="connsiteY16" fmla="*/ 11363 h 73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391" h="73045">
                  <a:moveTo>
                    <a:pt x="57029" y="0"/>
                  </a:moveTo>
                  <a:lnTo>
                    <a:pt x="68391" y="22725"/>
                  </a:lnTo>
                  <a:lnTo>
                    <a:pt x="68391" y="43177"/>
                  </a:lnTo>
                  <a:lnTo>
                    <a:pt x="63629" y="46034"/>
                  </a:lnTo>
                  <a:lnTo>
                    <a:pt x="63629" y="50320"/>
                  </a:lnTo>
                  <a:lnTo>
                    <a:pt x="52267" y="57138"/>
                  </a:lnTo>
                  <a:lnTo>
                    <a:pt x="36360" y="50320"/>
                  </a:lnTo>
                  <a:lnTo>
                    <a:pt x="20452" y="73045"/>
                  </a:lnTo>
                  <a:lnTo>
                    <a:pt x="0" y="73045"/>
                  </a:lnTo>
                  <a:lnTo>
                    <a:pt x="4545" y="50320"/>
                  </a:lnTo>
                  <a:lnTo>
                    <a:pt x="8712" y="46153"/>
                  </a:lnTo>
                  <a:lnTo>
                    <a:pt x="9090" y="44262"/>
                  </a:lnTo>
                  <a:lnTo>
                    <a:pt x="9090" y="23051"/>
                  </a:lnTo>
                  <a:lnTo>
                    <a:pt x="13852" y="19241"/>
                  </a:lnTo>
                  <a:lnTo>
                    <a:pt x="13852" y="15908"/>
                  </a:lnTo>
                  <a:lnTo>
                    <a:pt x="25214" y="6817"/>
                  </a:lnTo>
                  <a:lnTo>
                    <a:pt x="36577" y="11363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800"/>
            </a:p>
          </p:txBody>
        </p:sp>
        <p:sp>
          <p:nvSpPr>
            <p:cNvPr id="284" name="Freeform 283"/>
            <p:cNvSpPr>
              <a:spLocks/>
            </p:cNvSpPr>
            <p:nvPr/>
          </p:nvSpPr>
          <p:spPr bwMode="auto">
            <a:xfrm>
              <a:off x="5200667" y="3943039"/>
              <a:ext cx="310517" cy="301996"/>
            </a:xfrm>
            <a:custGeom>
              <a:avLst/>
              <a:gdLst>
                <a:gd name="connsiteX0" fmla="*/ 54539 w 414022"/>
                <a:gd name="connsiteY0" fmla="*/ 0 h 402661"/>
                <a:gd name="connsiteX1" fmla="*/ 97716 w 414022"/>
                <a:gd name="connsiteY1" fmla="*/ 0 h 402661"/>
                <a:gd name="connsiteX2" fmla="*/ 172707 w 414022"/>
                <a:gd name="connsiteY2" fmla="*/ 0 h 402661"/>
                <a:gd name="connsiteX3" fmla="*/ 172707 w 414022"/>
                <a:gd name="connsiteY3" fmla="*/ 4545 h 402661"/>
                <a:gd name="connsiteX4" fmla="*/ 181609 w 414022"/>
                <a:gd name="connsiteY4" fmla="*/ 9524 h 402661"/>
                <a:gd name="connsiteX5" fmla="*/ 182231 w 414022"/>
                <a:gd name="connsiteY5" fmla="*/ 9524 h 402661"/>
                <a:gd name="connsiteX6" fmla="*/ 182231 w 414022"/>
                <a:gd name="connsiteY6" fmla="*/ 9872 h 402661"/>
                <a:gd name="connsiteX7" fmla="*/ 306782 w 414022"/>
                <a:gd name="connsiteY7" fmla="*/ 79537 h 402661"/>
                <a:gd name="connsiteX8" fmla="*/ 308774 w 414022"/>
                <a:gd name="connsiteY8" fmla="*/ 84848 h 402661"/>
                <a:gd name="connsiteX9" fmla="*/ 316306 w 414022"/>
                <a:gd name="connsiteY9" fmla="*/ 89061 h 402661"/>
                <a:gd name="connsiteX10" fmla="*/ 321653 w 414022"/>
                <a:gd name="connsiteY10" fmla="*/ 103319 h 402661"/>
                <a:gd name="connsiteX11" fmla="*/ 365866 w 414022"/>
                <a:gd name="connsiteY11" fmla="*/ 134076 h 402661"/>
                <a:gd name="connsiteX12" fmla="*/ 365016 w 414022"/>
                <a:gd name="connsiteY12" fmla="*/ 136383 h 402661"/>
                <a:gd name="connsiteX13" fmla="*/ 375390 w 414022"/>
                <a:gd name="connsiteY13" fmla="*/ 143600 h 402661"/>
                <a:gd name="connsiteX14" fmla="*/ 359483 w 414022"/>
                <a:gd name="connsiteY14" fmla="*/ 186777 h 402661"/>
                <a:gd name="connsiteX15" fmla="*/ 359483 w 414022"/>
                <a:gd name="connsiteY15" fmla="*/ 205324 h 402661"/>
                <a:gd name="connsiteX16" fmla="*/ 372684 w 414022"/>
                <a:gd name="connsiteY16" fmla="*/ 215885 h 402661"/>
                <a:gd name="connsiteX17" fmla="*/ 377229 w 414022"/>
                <a:gd name="connsiteY17" fmla="*/ 220430 h 402661"/>
                <a:gd name="connsiteX18" fmla="*/ 376918 w 414022"/>
                <a:gd name="connsiteY18" fmla="*/ 221177 h 402661"/>
                <a:gd name="connsiteX19" fmla="*/ 382208 w 414022"/>
                <a:gd name="connsiteY19" fmla="*/ 225409 h 402661"/>
                <a:gd name="connsiteX20" fmla="*/ 386753 w 414022"/>
                <a:gd name="connsiteY20" fmla="*/ 229954 h 402661"/>
                <a:gd name="connsiteX21" fmla="*/ 375390 w 414022"/>
                <a:gd name="connsiteY21" fmla="*/ 257223 h 402661"/>
                <a:gd name="connsiteX22" fmla="*/ 375390 w 414022"/>
                <a:gd name="connsiteY22" fmla="*/ 268586 h 402661"/>
                <a:gd name="connsiteX23" fmla="*/ 375390 w 414022"/>
                <a:gd name="connsiteY23" fmla="*/ 284493 h 402661"/>
                <a:gd name="connsiteX24" fmla="*/ 386753 w 414022"/>
                <a:gd name="connsiteY24" fmla="*/ 304945 h 402661"/>
                <a:gd name="connsiteX25" fmla="*/ 401490 w 414022"/>
                <a:gd name="connsiteY25" fmla="*/ 340736 h 402661"/>
                <a:gd name="connsiteX26" fmla="*/ 404498 w 414022"/>
                <a:gd name="connsiteY26" fmla="*/ 343143 h 402661"/>
                <a:gd name="connsiteX27" fmla="*/ 403332 w 414022"/>
                <a:gd name="connsiteY27" fmla="*/ 344115 h 402661"/>
                <a:gd name="connsiteX28" fmla="*/ 414022 w 414022"/>
                <a:gd name="connsiteY28" fmla="*/ 352667 h 402661"/>
                <a:gd name="connsiteX29" fmla="*/ 386753 w 414022"/>
                <a:gd name="connsiteY29" fmla="*/ 375392 h 402661"/>
                <a:gd name="connsiteX30" fmla="*/ 348121 w 414022"/>
                <a:gd name="connsiteY30" fmla="*/ 386754 h 402661"/>
                <a:gd name="connsiteX31" fmla="*/ 323124 w 414022"/>
                <a:gd name="connsiteY31" fmla="*/ 386754 h 402661"/>
                <a:gd name="connsiteX32" fmla="*/ 311762 w 414022"/>
                <a:gd name="connsiteY32" fmla="*/ 395844 h 402661"/>
                <a:gd name="connsiteX33" fmla="*/ 284492 w 414022"/>
                <a:gd name="connsiteY33" fmla="*/ 395844 h 402661"/>
                <a:gd name="connsiteX34" fmla="*/ 273130 w 414022"/>
                <a:gd name="connsiteY34" fmla="*/ 402661 h 402661"/>
                <a:gd name="connsiteX35" fmla="*/ 229953 w 414022"/>
                <a:gd name="connsiteY35" fmla="*/ 395844 h 402661"/>
                <a:gd name="connsiteX36" fmla="*/ 204956 w 414022"/>
                <a:gd name="connsiteY36" fmla="*/ 395844 h 402661"/>
                <a:gd name="connsiteX37" fmla="*/ 202688 w 414022"/>
                <a:gd name="connsiteY37" fmla="*/ 386320 h 402661"/>
                <a:gd name="connsiteX38" fmla="*/ 195432 w 414022"/>
                <a:gd name="connsiteY38" fmla="*/ 386320 h 402661"/>
                <a:gd name="connsiteX39" fmla="*/ 184070 w 414022"/>
                <a:gd name="connsiteY39" fmla="*/ 338598 h 402661"/>
                <a:gd name="connsiteX40" fmla="*/ 173532 w 414022"/>
                <a:gd name="connsiteY40" fmla="*/ 319630 h 402661"/>
                <a:gd name="connsiteX41" fmla="*/ 139055 w 414022"/>
                <a:gd name="connsiteY41" fmla="*/ 309490 h 402661"/>
                <a:gd name="connsiteX42" fmla="*/ 118602 w 414022"/>
                <a:gd name="connsiteY42" fmla="*/ 300400 h 402661"/>
                <a:gd name="connsiteX43" fmla="*/ 91333 w 414022"/>
                <a:gd name="connsiteY43" fmla="*/ 293583 h 402661"/>
                <a:gd name="connsiteX44" fmla="*/ 79971 w 414022"/>
                <a:gd name="connsiteY44" fmla="*/ 289038 h 402661"/>
                <a:gd name="connsiteX45" fmla="*/ 64063 w 414022"/>
                <a:gd name="connsiteY45" fmla="*/ 277675 h 402661"/>
                <a:gd name="connsiteX46" fmla="*/ 62383 w 414022"/>
                <a:gd name="connsiteY46" fmla="*/ 273754 h 402661"/>
                <a:gd name="connsiteX47" fmla="*/ 54539 w 414022"/>
                <a:gd name="connsiteY47" fmla="*/ 268151 h 402661"/>
                <a:gd name="connsiteX48" fmla="*/ 35836 w 414022"/>
                <a:gd name="connsiteY48" fmla="*/ 224511 h 402661"/>
                <a:gd name="connsiteX49" fmla="*/ 20887 w 414022"/>
                <a:gd name="connsiteY49" fmla="*/ 214046 h 402661"/>
                <a:gd name="connsiteX50" fmla="*/ 20348 w 414022"/>
                <a:gd name="connsiteY50" fmla="*/ 210812 h 402661"/>
                <a:gd name="connsiteX51" fmla="*/ 11363 w 414022"/>
                <a:gd name="connsiteY51" fmla="*/ 204522 h 402661"/>
                <a:gd name="connsiteX52" fmla="*/ 6817 w 414022"/>
                <a:gd name="connsiteY52" fmla="*/ 177253 h 402661"/>
                <a:gd name="connsiteX53" fmla="*/ 11363 w 414022"/>
                <a:gd name="connsiteY53" fmla="*/ 161345 h 402661"/>
                <a:gd name="connsiteX54" fmla="*/ 0 w 414022"/>
                <a:gd name="connsiteY54" fmla="*/ 129531 h 402661"/>
                <a:gd name="connsiteX55" fmla="*/ 18180 w 414022"/>
                <a:gd name="connsiteY55" fmla="*/ 129531 h 402661"/>
                <a:gd name="connsiteX56" fmla="*/ 34087 w 414022"/>
                <a:gd name="connsiteY56" fmla="*/ 113624 h 402661"/>
                <a:gd name="connsiteX57" fmla="*/ 43177 w 414022"/>
                <a:gd name="connsiteY57" fmla="*/ 90899 h 402661"/>
                <a:gd name="connsiteX58" fmla="*/ 54539 w 414022"/>
                <a:gd name="connsiteY58" fmla="*/ 86354 h 402661"/>
                <a:gd name="connsiteX59" fmla="*/ 54539 w 414022"/>
                <a:gd name="connsiteY59" fmla="*/ 74992 h 402661"/>
                <a:gd name="connsiteX60" fmla="*/ 49994 w 414022"/>
                <a:gd name="connsiteY60" fmla="*/ 63629 h 402661"/>
                <a:gd name="connsiteX61" fmla="*/ 43177 w 414022"/>
                <a:gd name="connsiteY61" fmla="*/ 54539 h 402661"/>
                <a:gd name="connsiteX62" fmla="*/ 54539 w 414022"/>
                <a:gd name="connsiteY62" fmla="*/ 47722 h 402661"/>
                <a:gd name="connsiteX63" fmla="*/ 61357 w 414022"/>
                <a:gd name="connsiteY63" fmla="*/ 27270 h 402661"/>
                <a:gd name="connsiteX64" fmla="*/ 43177 w 414022"/>
                <a:gd name="connsiteY64" fmla="*/ 4545 h 402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414022" h="402661">
                  <a:moveTo>
                    <a:pt x="54539" y="0"/>
                  </a:moveTo>
                  <a:lnTo>
                    <a:pt x="97716" y="0"/>
                  </a:lnTo>
                  <a:lnTo>
                    <a:pt x="172707" y="0"/>
                  </a:lnTo>
                  <a:lnTo>
                    <a:pt x="172707" y="4545"/>
                  </a:lnTo>
                  <a:lnTo>
                    <a:pt x="181609" y="9524"/>
                  </a:lnTo>
                  <a:lnTo>
                    <a:pt x="182231" y="9524"/>
                  </a:lnTo>
                  <a:lnTo>
                    <a:pt x="182231" y="9872"/>
                  </a:lnTo>
                  <a:lnTo>
                    <a:pt x="306782" y="79537"/>
                  </a:lnTo>
                  <a:lnTo>
                    <a:pt x="308774" y="84848"/>
                  </a:lnTo>
                  <a:lnTo>
                    <a:pt x="316306" y="89061"/>
                  </a:lnTo>
                  <a:lnTo>
                    <a:pt x="321653" y="103319"/>
                  </a:lnTo>
                  <a:lnTo>
                    <a:pt x="365866" y="134076"/>
                  </a:lnTo>
                  <a:lnTo>
                    <a:pt x="365016" y="136383"/>
                  </a:lnTo>
                  <a:lnTo>
                    <a:pt x="375390" y="143600"/>
                  </a:lnTo>
                  <a:lnTo>
                    <a:pt x="359483" y="186777"/>
                  </a:lnTo>
                  <a:lnTo>
                    <a:pt x="359483" y="205324"/>
                  </a:lnTo>
                  <a:lnTo>
                    <a:pt x="372684" y="215885"/>
                  </a:lnTo>
                  <a:lnTo>
                    <a:pt x="377229" y="220430"/>
                  </a:lnTo>
                  <a:lnTo>
                    <a:pt x="376918" y="221177"/>
                  </a:lnTo>
                  <a:lnTo>
                    <a:pt x="382208" y="225409"/>
                  </a:lnTo>
                  <a:lnTo>
                    <a:pt x="386753" y="229954"/>
                  </a:lnTo>
                  <a:lnTo>
                    <a:pt x="375390" y="257223"/>
                  </a:lnTo>
                  <a:lnTo>
                    <a:pt x="375390" y="268586"/>
                  </a:lnTo>
                  <a:lnTo>
                    <a:pt x="375390" y="284493"/>
                  </a:lnTo>
                  <a:lnTo>
                    <a:pt x="386753" y="304945"/>
                  </a:lnTo>
                  <a:lnTo>
                    <a:pt x="401490" y="340736"/>
                  </a:lnTo>
                  <a:lnTo>
                    <a:pt x="404498" y="343143"/>
                  </a:lnTo>
                  <a:lnTo>
                    <a:pt x="403332" y="344115"/>
                  </a:lnTo>
                  <a:lnTo>
                    <a:pt x="414022" y="352667"/>
                  </a:lnTo>
                  <a:lnTo>
                    <a:pt x="386753" y="375392"/>
                  </a:lnTo>
                  <a:lnTo>
                    <a:pt x="348121" y="386754"/>
                  </a:lnTo>
                  <a:lnTo>
                    <a:pt x="323124" y="386754"/>
                  </a:lnTo>
                  <a:lnTo>
                    <a:pt x="311762" y="395844"/>
                  </a:lnTo>
                  <a:lnTo>
                    <a:pt x="284492" y="395844"/>
                  </a:lnTo>
                  <a:lnTo>
                    <a:pt x="273130" y="402661"/>
                  </a:lnTo>
                  <a:lnTo>
                    <a:pt x="229953" y="395844"/>
                  </a:lnTo>
                  <a:lnTo>
                    <a:pt x="204956" y="395844"/>
                  </a:lnTo>
                  <a:lnTo>
                    <a:pt x="202688" y="386320"/>
                  </a:lnTo>
                  <a:lnTo>
                    <a:pt x="195432" y="386320"/>
                  </a:lnTo>
                  <a:lnTo>
                    <a:pt x="184070" y="338598"/>
                  </a:lnTo>
                  <a:lnTo>
                    <a:pt x="173532" y="319630"/>
                  </a:lnTo>
                  <a:lnTo>
                    <a:pt x="139055" y="309490"/>
                  </a:lnTo>
                  <a:lnTo>
                    <a:pt x="118602" y="300400"/>
                  </a:lnTo>
                  <a:lnTo>
                    <a:pt x="91333" y="293583"/>
                  </a:lnTo>
                  <a:lnTo>
                    <a:pt x="79971" y="289038"/>
                  </a:lnTo>
                  <a:lnTo>
                    <a:pt x="64063" y="277675"/>
                  </a:lnTo>
                  <a:lnTo>
                    <a:pt x="62383" y="273754"/>
                  </a:lnTo>
                  <a:lnTo>
                    <a:pt x="54539" y="268151"/>
                  </a:lnTo>
                  <a:lnTo>
                    <a:pt x="35836" y="224511"/>
                  </a:lnTo>
                  <a:lnTo>
                    <a:pt x="20887" y="214046"/>
                  </a:lnTo>
                  <a:lnTo>
                    <a:pt x="20348" y="210812"/>
                  </a:lnTo>
                  <a:lnTo>
                    <a:pt x="11363" y="204522"/>
                  </a:lnTo>
                  <a:lnTo>
                    <a:pt x="6817" y="177253"/>
                  </a:lnTo>
                  <a:lnTo>
                    <a:pt x="11363" y="161345"/>
                  </a:lnTo>
                  <a:lnTo>
                    <a:pt x="0" y="129531"/>
                  </a:lnTo>
                  <a:lnTo>
                    <a:pt x="18180" y="129531"/>
                  </a:lnTo>
                  <a:lnTo>
                    <a:pt x="34087" y="113624"/>
                  </a:lnTo>
                  <a:lnTo>
                    <a:pt x="43177" y="90899"/>
                  </a:lnTo>
                  <a:lnTo>
                    <a:pt x="54539" y="86354"/>
                  </a:lnTo>
                  <a:lnTo>
                    <a:pt x="54539" y="74992"/>
                  </a:lnTo>
                  <a:lnTo>
                    <a:pt x="49994" y="63629"/>
                  </a:lnTo>
                  <a:lnTo>
                    <a:pt x="43177" y="54539"/>
                  </a:lnTo>
                  <a:lnTo>
                    <a:pt x="54539" y="47722"/>
                  </a:lnTo>
                  <a:lnTo>
                    <a:pt x="61357" y="27270"/>
                  </a:lnTo>
                  <a:lnTo>
                    <a:pt x="43177" y="4545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800"/>
            </a:p>
          </p:txBody>
        </p:sp>
        <p:sp>
          <p:nvSpPr>
            <p:cNvPr id="285" name="Freeform 284"/>
            <p:cNvSpPr>
              <a:spLocks/>
            </p:cNvSpPr>
            <p:nvPr/>
          </p:nvSpPr>
          <p:spPr bwMode="auto">
            <a:xfrm>
              <a:off x="5297976" y="4166228"/>
              <a:ext cx="88789" cy="220105"/>
            </a:xfrm>
            <a:custGeom>
              <a:avLst/>
              <a:gdLst>
                <a:gd name="connsiteX0" fmla="*/ 9307 w 118385"/>
                <a:gd name="connsiteY0" fmla="*/ 0 h 293473"/>
                <a:gd name="connsiteX1" fmla="*/ 47939 w 118385"/>
                <a:gd name="connsiteY1" fmla="*/ 11363 h 293473"/>
                <a:gd name="connsiteX2" fmla="*/ 52484 w 118385"/>
                <a:gd name="connsiteY2" fmla="*/ 22725 h 293473"/>
                <a:gd name="connsiteX3" fmla="*/ 63846 w 118385"/>
                <a:gd name="connsiteY3" fmla="*/ 38632 h 293473"/>
                <a:gd name="connsiteX4" fmla="*/ 75209 w 118385"/>
                <a:gd name="connsiteY4" fmla="*/ 86354 h 293473"/>
                <a:gd name="connsiteX5" fmla="*/ 63846 w 118385"/>
                <a:gd name="connsiteY5" fmla="*/ 120441 h 293473"/>
                <a:gd name="connsiteX6" fmla="*/ 75209 w 118385"/>
                <a:gd name="connsiteY6" fmla="*/ 161345 h 293473"/>
                <a:gd name="connsiteX7" fmla="*/ 91116 w 118385"/>
                <a:gd name="connsiteY7" fmla="*/ 161345 h 293473"/>
                <a:gd name="connsiteX8" fmla="*/ 100206 w 118385"/>
                <a:gd name="connsiteY8" fmla="*/ 179525 h 293473"/>
                <a:gd name="connsiteX9" fmla="*/ 118385 w 118385"/>
                <a:gd name="connsiteY9" fmla="*/ 204522 h 293473"/>
                <a:gd name="connsiteX10" fmla="*/ 118385 w 118385"/>
                <a:gd name="connsiteY10" fmla="*/ 254516 h 293473"/>
                <a:gd name="connsiteX11" fmla="*/ 113623 w 118385"/>
                <a:gd name="connsiteY11" fmla="*/ 255706 h 293473"/>
                <a:gd name="connsiteX12" fmla="*/ 113623 w 118385"/>
                <a:gd name="connsiteY12" fmla="*/ 261659 h 293473"/>
                <a:gd name="connsiteX13" fmla="*/ 98041 w 118385"/>
                <a:gd name="connsiteY13" fmla="*/ 265554 h 293473"/>
                <a:gd name="connsiteX14" fmla="*/ 91116 w 118385"/>
                <a:gd name="connsiteY14" fmla="*/ 286330 h 293473"/>
                <a:gd name="connsiteX15" fmla="*/ 89330 w 118385"/>
                <a:gd name="connsiteY15" fmla="*/ 284545 h 293473"/>
                <a:gd name="connsiteX16" fmla="*/ 86354 w 118385"/>
                <a:gd name="connsiteY16" fmla="*/ 293473 h 293473"/>
                <a:gd name="connsiteX17" fmla="*/ 63629 w 118385"/>
                <a:gd name="connsiteY17" fmla="*/ 270749 h 293473"/>
                <a:gd name="connsiteX18" fmla="*/ 59084 w 118385"/>
                <a:gd name="connsiteY18" fmla="*/ 245752 h 293473"/>
                <a:gd name="connsiteX19" fmla="*/ 70447 w 118385"/>
                <a:gd name="connsiteY19" fmla="*/ 227572 h 293473"/>
                <a:gd name="connsiteX20" fmla="*/ 63629 w 118385"/>
                <a:gd name="connsiteY20" fmla="*/ 211665 h 293473"/>
                <a:gd name="connsiteX21" fmla="*/ 54539 w 118385"/>
                <a:gd name="connsiteY21" fmla="*/ 202575 h 293473"/>
                <a:gd name="connsiteX22" fmla="*/ 43177 w 118385"/>
                <a:gd name="connsiteY22" fmla="*/ 202575 h 293473"/>
                <a:gd name="connsiteX23" fmla="*/ 20452 w 118385"/>
                <a:gd name="connsiteY23" fmla="*/ 186668 h 293473"/>
                <a:gd name="connsiteX24" fmla="*/ 0 w 118385"/>
                <a:gd name="connsiteY24" fmla="*/ 175305 h 293473"/>
                <a:gd name="connsiteX25" fmla="*/ 15907 w 118385"/>
                <a:gd name="connsiteY25" fmla="*/ 143491 h 293473"/>
                <a:gd name="connsiteX26" fmla="*/ 20452 w 118385"/>
                <a:gd name="connsiteY26" fmla="*/ 132129 h 293473"/>
                <a:gd name="connsiteX27" fmla="*/ 15907 w 118385"/>
                <a:gd name="connsiteY27" fmla="*/ 100314 h 293473"/>
                <a:gd name="connsiteX28" fmla="*/ 20452 w 118385"/>
                <a:gd name="connsiteY28" fmla="*/ 66227 h 293473"/>
                <a:gd name="connsiteX29" fmla="*/ 24717 w 118385"/>
                <a:gd name="connsiteY29" fmla="*/ 62816 h 293473"/>
                <a:gd name="connsiteX30" fmla="*/ 25214 w 118385"/>
                <a:gd name="connsiteY30" fmla="*/ 59084 h 293473"/>
                <a:gd name="connsiteX31" fmla="*/ 30773 w 118385"/>
                <a:gd name="connsiteY31" fmla="*/ 54637 h 293473"/>
                <a:gd name="connsiteX32" fmla="*/ 20452 w 118385"/>
                <a:gd name="connsiteY32" fmla="*/ 29868 h 293473"/>
                <a:gd name="connsiteX33" fmla="*/ 4545 w 118385"/>
                <a:gd name="connsiteY33" fmla="*/ 7143 h 293473"/>
                <a:gd name="connsiteX34" fmla="*/ 16838 w 118385"/>
                <a:gd name="connsiteY34" fmla="*/ 10759 h 293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118385" h="293473">
                  <a:moveTo>
                    <a:pt x="9307" y="0"/>
                  </a:moveTo>
                  <a:lnTo>
                    <a:pt x="47939" y="11363"/>
                  </a:lnTo>
                  <a:lnTo>
                    <a:pt x="52484" y="22725"/>
                  </a:lnTo>
                  <a:lnTo>
                    <a:pt x="63846" y="38632"/>
                  </a:lnTo>
                  <a:lnTo>
                    <a:pt x="75209" y="86354"/>
                  </a:lnTo>
                  <a:lnTo>
                    <a:pt x="63846" y="120441"/>
                  </a:lnTo>
                  <a:lnTo>
                    <a:pt x="75209" y="161345"/>
                  </a:lnTo>
                  <a:lnTo>
                    <a:pt x="91116" y="161345"/>
                  </a:lnTo>
                  <a:lnTo>
                    <a:pt x="100206" y="179525"/>
                  </a:lnTo>
                  <a:lnTo>
                    <a:pt x="118385" y="204522"/>
                  </a:lnTo>
                  <a:lnTo>
                    <a:pt x="118385" y="254516"/>
                  </a:lnTo>
                  <a:lnTo>
                    <a:pt x="113623" y="255706"/>
                  </a:lnTo>
                  <a:lnTo>
                    <a:pt x="113623" y="261659"/>
                  </a:lnTo>
                  <a:lnTo>
                    <a:pt x="98041" y="265554"/>
                  </a:lnTo>
                  <a:lnTo>
                    <a:pt x="91116" y="286330"/>
                  </a:lnTo>
                  <a:lnTo>
                    <a:pt x="89330" y="284545"/>
                  </a:lnTo>
                  <a:lnTo>
                    <a:pt x="86354" y="293473"/>
                  </a:lnTo>
                  <a:lnTo>
                    <a:pt x="63629" y="270749"/>
                  </a:lnTo>
                  <a:lnTo>
                    <a:pt x="59084" y="245752"/>
                  </a:lnTo>
                  <a:lnTo>
                    <a:pt x="70447" y="227572"/>
                  </a:lnTo>
                  <a:lnTo>
                    <a:pt x="63629" y="211665"/>
                  </a:lnTo>
                  <a:lnTo>
                    <a:pt x="54539" y="202575"/>
                  </a:lnTo>
                  <a:lnTo>
                    <a:pt x="43177" y="202575"/>
                  </a:lnTo>
                  <a:lnTo>
                    <a:pt x="20452" y="186668"/>
                  </a:lnTo>
                  <a:lnTo>
                    <a:pt x="0" y="175305"/>
                  </a:lnTo>
                  <a:lnTo>
                    <a:pt x="15907" y="143491"/>
                  </a:lnTo>
                  <a:lnTo>
                    <a:pt x="20452" y="132129"/>
                  </a:lnTo>
                  <a:lnTo>
                    <a:pt x="15907" y="100314"/>
                  </a:lnTo>
                  <a:lnTo>
                    <a:pt x="20452" y="66227"/>
                  </a:lnTo>
                  <a:lnTo>
                    <a:pt x="24717" y="62816"/>
                  </a:lnTo>
                  <a:lnTo>
                    <a:pt x="25214" y="59084"/>
                  </a:lnTo>
                  <a:lnTo>
                    <a:pt x="30773" y="54637"/>
                  </a:lnTo>
                  <a:lnTo>
                    <a:pt x="20452" y="29868"/>
                  </a:lnTo>
                  <a:lnTo>
                    <a:pt x="4545" y="7143"/>
                  </a:lnTo>
                  <a:lnTo>
                    <a:pt x="16838" y="10759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800"/>
            </a:p>
          </p:txBody>
        </p:sp>
        <p:sp>
          <p:nvSpPr>
            <p:cNvPr id="286" name="Freeform 285"/>
            <p:cNvSpPr>
              <a:spLocks/>
            </p:cNvSpPr>
            <p:nvPr/>
          </p:nvSpPr>
          <p:spPr bwMode="auto">
            <a:xfrm>
              <a:off x="5224446" y="4202181"/>
              <a:ext cx="300291" cy="484361"/>
            </a:xfrm>
            <a:custGeom>
              <a:avLst/>
              <a:gdLst>
                <a:gd name="connsiteX0" fmla="*/ 379936 w 400388"/>
                <a:gd name="connsiteY0" fmla="*/ 0 h 645815"/>
                <a:gd name="connsiteX1" fmla="*/ 391298 w 400388"/>
                <a:gd name="connsiteY1" fmla="*/ 15907 h 645815"/>
                <a:gd name="connsiteX2" fmla="*/ 384481 w 400388"/>
                <a:gd name="connsiteY2" fmla="*/ 54539 h 645815"/>
                <a:gd name="connsiteX3" fmla="*/ 391298 w 400388"/>
                <a:gd name="connsiteY3" fmla="*/ 86354 h 645815"/>
                <a:gd name="connsiteX4" fmla="*/ 395843 w 400388"/>
                <a:gd name="connsiteY4" fmla="*/ 145438 h 645815"/>
                <a:gd name="connsiteX5" fmla="*/ 400388 w 400388"/>
                <a:gd name="connsiteY5" fmla="*/ 161345 h 645815"/>
                <a:gd name="connsiteX6" fmla="*/ 391298 w 400388"/>
                <a:gd name="connsiteY6" fmla="*/ 188615 h 645815"/>
                <a:gd name="connsiteX7" fmla="*/ 375391 w 400388"/>
                <a:gd name="connsiteY7" fmla="*/ 215884 h 645815"/>
                <a:gd name="connsiteX8" fmla="*/ 352666 w 400388"/>
                <a:gd name="connsiteY8" fmla="*/ 243154 h 645815"/>
                <a:gd name="connsiteX9" fmla="*/ 351616 w 400388"/>
                <a:gd name="connsiteY9" fmla="*/ 243463 h 645815"/>
                <a:gd name="connsiteX10" fmla="*/ 347904 w 400388"/>
                <a:gd name="connsiteY10" fmla="*/ 247917 h 645815"/>
                <a:gd name="connsiteX11" fmla="*/ 346853 w 400388"/>
                <a:gd name="connsiteY11" fmla="*/ 248226 h 645815"/>
                <a:gd name="connsiteX12" fmla="*/ 343142 w 400388"/>
                <a:gd name="connsiteY12" fmla="*/ 252679 h 645815"/>
                <a:gd name="connsiteX13" fmla="*/ 304511 w 400388"/>
                <a:gd name="connsiteY13" fmla="*/ 264041 h 645815"/>
                <a:gd name="connsiteX14" fmla="*/ 268151 w 400388"/>
                <a:gd name="connsiteY14" fmla="*/ 284493 h 645815"/>
                <a:gd name="connsiteX15" fmla="*/ 224974 w 400388"/>
                <a:gd name="connsiteY15" fmla="*/ 323125 h 645815"/>
                <a:gd name="connsiteX16" fmla="*/ 210868 w 400388"/>
                <a:gd name="connsiteY16" fmla="*/ 327156 h 645815"/>
                <a:gd name="connsiteX17" fmla="*/ 191321 w 400388"/>
                <a:gd name="connsiteY17" fmla="*/ 349960 h 645815"/>
                <a:gd name="connsiteX18" fmla="*/ 189923 w 400388"/>
                <a:gd name="connsiteY18" fmla="*/ 350799 h 645815"/>
                <a:gd name="connsiteX19" fmla="*/ 186559 w 400388"/>
                <a:gd name="connsiteY19" fmla="*/ 354723 h 645815"/>
                <a:gd name="connsiteX20" fmla="*/ 185159 w 400388"/>
                <a:gd name="connsiteY20" fmla="*/ 355563 h 645815"/>
                <a:gd name="connsiteX21" fmla="*/ 181797 w 400388"/>
                <a:gd name="connsiteY21" fmla="*/ 359485 h 645815"/>
                <a:gd name="connsiteX22" fmla="*/ 179182 w 400388"/>
                <a:gd name="connsiteY22" fmla="*/ 361054 h 645815"/>
                <a:gd name="connsiteX23" fmla="*/ 175414 w 400388"/>
                <a:gd name="connsiteY23" fmla="*/ 381774 h 645815"/>
                <a:gd name="connsiteX24" fmla="*/ 191321 w 400388"/>
                <a:gd name="connsiteY24" fmla="*/ 415861 h 645815"/>
                <a:gd name="connsiteX25" fmla="*/ 202684 w 400388"/>
                <a:gd name="connsiteY25" fmla="*/ 436313 h 645815"/>
                <a:gd name="connsiteX26" fmla="*/ 202684 w 400388"/>
                <a:gd name="connsiteY26" fmla="*/ 447676 h 645815"/>
                <a:gd name="connsiteX27" fmla="*/ 207229 w 400388"/>
                <a:gd name="connsiteY27" fmla="*/ 447676 h 645815"/>
                <a:gd name="connsiteX28" fmla="*/ 207229 w 400388"/>
                <a:gd name="connsiteY28" fmla="*/ 484035 h 645815"/>
                <a:gd name="connsiteX29" fmla="*/ 202684 w 400388"/>
                <a:gd name="connsiteY29" fmla="*/ 506760 h 645815"/>
                <a:gd name="connsiteX30" fmla="*/ 207229 w 400388"/>
                <a:gd name="connsiteY30" fmla="*/ 511305 h 645815"/>
                <a:gd name="connsiteX31" fmla="*/ 202684 w 400388"/>
                <a:gd name="connsiteY31" fmla="*/ 527212 h 645815"/>
                <a:gd name="connsiteX32" fmla="*/ 197923 w 400388"/>
                <a:gd name="connsiteY32" fmla="*/ 531974 h 645815"/>
                <a:gd name="connsiteX33" fmla="*/ 197922 w 400388"/>
                <a:gd name="connsiteY33" fmla="*/ 531975 h 645815"/>
                <a:gd name="connsiteX34" fmla="*/ 182015 w 400388"/>
                <a:gd name="connsiteY34" fmla="*/ 547882 h 645815"/>
                <a:gd name="connsiteX35" fmla="*/ 182014 w 400388"/>
                <a:gd name="connsiteY35" fmla="*/ 547882 h 645815"/>
                <a:gd name="connsiteX36" fmla="*/ 177253 w 400388"/>
                <a:gd name="connsiteY36" fmla="*/ 552644 h 645815"/>
                <a:gd name="connsiteX37" fmla="*/ 149983 w 400388"/>
                <a:gd name="connsiteY37" fmla="*/ 564007 h 645815"/>
                <a:gd name="connsiteX38" fmla="*/ 106806 w 400388"/>
                <a:gd name="connsiteY38" fmla="*/ 586731 h 645815"/>
                <a:gd name="connsiteX39" fmla="*/ 100423 w 400388"/>
                <a:gd name="connsiteY39" fmla="*/ 593114 h 645815"/>
                <a:gd name="connsiteX40" fmla="*/ 100423 w 400388"/>
                <a:gd name="connsiteY40" fmla="*/ 609021 h 645815"/>
                <a:gd name="connsiteX41" fmla="*/ 111785 w 400388"/>
                <a:gd name="connsiteY41" fmla="*/ 613566 h 645815"/>
                <a:gd name="connsiteX42" fmla="*/ 104968 w 400388"/>
                <a:gd name="connsiteY42" fmla="*/ 636290 h 645815"/>
                <a:gd name="connsiteX43" fmla="*/ 101868 w 400388"/>
                <a:gd name="connsiteY43" fmla="*/ 635515 h 645815"/>
                <a:gd name="connsiteX44" fmla="*/ 100206 w 400388"/>
                <a:gd name="connsiteY44" fmla="*/ 641053 h 645815"/>
                <a:gd name="connsiteX45" fmla="*/ 97105 w 400388"/>
                <a:gd name="connsiteY45" fmla="*/ 640278 h 645815"/>
                <a:gd name="connsiteX46" fmla="*/ 95444 w 400388"/>
                <a:gd name="connsiteY46" fmla="*/ 645815 h 645815"/>
                <a:gd name="connsiteX47" fmla="*/ 68174 w 400388"/>
                <a:gd name="connsiteY47" fmla="*/ 638998 h 645815"/>
                <a:gd name="connsiteX48" fmla="*/ 68174 w 400388"/>
                <a:gd name="connsiteY48" fmla="*/ 623091 h 645815"/>
                <a:gd name="connsiteX49" fmla="*/ 63629 w 400388"/>
                <a:gd name="connsiteY49" fmla="*/ 607183 h 645815"/>
                <a:gd name="connsiteX50" fmla="*/ 59084 w 400388"/>
                <a:gd name="connsiteY50" fmla="*/ 591276 h 645815"/>
                <a:gd name="connsiteX51" fmla="*/ 63629 w 400388"/>
                <a:gd name="connsiteY51" fmla="*/ 548099 h 645815"/>
                <a:gd name="connsiteX52" fmla="*/ 52267 w 400388"/>
                <a:gd name="connsiteY52" fmla="*/ 520830 h 645815"/>
                <a:gd name="connsiteX53" fmla="*/ 36360 w 400388"/>
                <a:gd name="connsiteY53" fmla="*/ 461746 h 645815"/>
                <a:gd name="connsiteX54" fmla="*/ 74992 w 400388"/>
                <a:gd name="connsiteY54" fmla="*/ 418569 h 645815"/>
                <a:gd name="connsiteX55" fmla="*/ 86354 w 400388"/>
                <a:gd name="connsiteY55" fmla="*/ 391299 h 645815"/>
                <a:gd name="connsiteX56" fmla="*/ 90899 w 400388"/>
                <a:gd name="connsiteY56" fmla="*/ 386754 h 645815"/>
                <a:gd name="connsiteX57" fmla="*/ 95444 w 400388"/>
                <a:gd name="connsiteY57" fmla="*/ 366302 h 645815"/>
                <a:gd name="connsiteX58" fmla="*/ 90899 w 400388"/>
                <a:gd name="connsiteY58" fmla="*/ 354940 h 645815"/>
                <a:gd name="connsiteX59" fmla="*/ 90899 w 400388"/>
                <a:gd name="connsiteY59" fmla="*/ 323125 h 645815"/>
                <a:gd name="connsiteX60" fmla="*/ 102261 w 400388"/>
                <a:gd name="connsiteY60" fmla="*/ 300401 h 645815"/>
                <a:gd name="connsiteX61" fmla="*/ 102261 w 400388"/>
                <a:gd name="connsiteY61" fmla="*/ 248134 h 645815"/>
                <a:gd name="connsiteX62" fmla="*/ 79537 w 400388"/>
                <a:gd name="connsiteY62" fmla="*/ 236772 h 645815"/>
                <a:gd name="connsiteX63" fmla="*/ 63629 w 400388"/>
                <a:gd name="connsiteY63" fmla="*/ 229954 h 645815"/>
                <a:gd name="connsiteX64" fmla="*/ 52267 w 400388"/>
                <a:gd name="connsiteY64" fmla="*/ 225409 h 645815"/>
                <a:gd name="connsiteX65" fmla="*/ 36360 w 400388"/>
                <a:gd name="connsiteY65" fmla="*/ 214047 h 645815"/>
                <a:gd name="connsiteX66" fmla="*/ 4545 w 400388"/>
                <a:gd name="connsiteY66" fmla="*/ 214047 h 645815"/>
                <a:gd name="connsiteX67" fmla="*/ 4545 w 400388"/>
                <a:gd name="connsiteY67" fmla="*/ 204957 h 645815"/>
                <a:gd name="connsiteX68" fmla="*/ 0 w 400388"/>
                <a:gd name="connsiteY68" fmla="*/ 177688 h 645815"/>
                <a:gd name="connsiteX69" fmla="*/ 5303 w 400388"/>
                <a:gd name="connsiteY69" fmla="*/ 176173 h 645815"/>
                <a:gd name="connsiteX70" fmla="*/ 4762 w 400388"/>
                <a:gd name="connsiteY70" fmla="*/ 172926 h 645815"/>
                <a:gd name="connsiteX71" fmla="*/ 4762 w 400388"/>
                <a:gd name="connsiteY71" fmla="*/ 172926 h 645815"/>
                <a:gd name="connsiteX72" fmla="*/ 4762 w 400388"/>
                <a:gd name="connsiteY72" fmla="*/ 172925 h 645815"/>
                <a:gd name="connsiteX73" fmla="*/ 10065 w 400388"/>
                <a:gd name="connsiteY73" fmla="*/ 171410 h 645815"/>
                <a:gd name="connsiteX74" fmla="*/ 9524 w 400388"/>
                <a:gd name="connsiteY74" fmla="*/ 168163 h 645815"/>
                <a:gd name="connsiteX75" fmla="*/ 120875 w 400388"/>
                <a:gd name="connsiteY75" fmla="*/ 136348 h 645815"/>
                <a:gd name="connsiteX76" fmla="*/ 143600 w 400388"/>
                <a:gd name="connsiteY76" fmla="*/ 152255 h 645815"/>
                <a:gd name="connsiteX77" fmla="*/ 154962 w 400388"/>
                <a:gd name="connsiteY77" fmla="*/ 152255 h 645815"/>
                <a:gd name="connsiteX78" fmla="*/ 170869 w 400388"/>
                <a:gd name="connsiteY78" fmla="*/ 156800 h 645815"/>
                <a:gd name="connsiteX79" fmla="*/ 170869 w 400388"/>
                <a:gd name="connsiteY79" fmla="*/ 172708 h 645815"/>
                <a:gd name="connsiteX80" fmla="*/ 159507 w 400388"/>
                <a:gd name="connsiteY80" fmla="*/ 195432 h 645815"/>
                <a:gd name="connsiteX81" fmla="*/ 164052 w 400388"/>
                <a:gd name="connsiteY81" fmla="*/ 215884 h 645815"/>
                <a:gd name="connsiteX82" fmla="*/ 182242 w 400388"/>
                <a:gd name="connsiteY82" fmla="*/ 237712 h 645815"/>
                <a:gd name="connsiteX83" fmla="*/ 186342 w 400388"/>
                <a:gd name="connsiteY83" fmla="*/ 225409 h 645815"/>
                <a:gd name="connsiteX84" fmla="*/ 189743 w 400388"/>
                <a:gd name="connsiteY84" fmla="*/ 224729 h 645815"/>
                <a:gd name="connsiteX85" fmla="*/ 191104 w 400388"/>
                <a:gd name="connsiteY85" fmla="*/ 220646 h 645815"/>
                <a:gd name="connsiteX86" fmla="*/ 194506 w 400388"/>
                <a:gd name="connsiteY86" fmla="*/ 219966 h 645815"/>
                <a:gd name="connsiteX87" fmla="*/ 195866 w 400388"/>
                <a:gd name="connsiteY87" fmla="*/ 215884 h 645815"/>
                <a:gd name="connsiteX88" fmla="*/ 208443 w 400388"/>
                <a:gd name="connsiteY88" fmla="*/ 213369 h 645815"/>
                <a:gd name="connsiteX89" fmla="*/ 204522 w 400388"/>
                <a:gd name="connsiteY89" fmla="*/ 166325 h 645815"/>
                <a:gd name="connsiteX90" fmla="*/ 186342 w 400388"/>
                <a:gd name="connsiteY90" fmla="*/ 139056 h 645815"/>
                <a:gd name="connsiteX91" fmla="*/ 177253 w 400388"/>
                <a:gd name="connsiteY91" fmla="*/ 127693 h 645815"/>
                <a:gd name="connsiteX92" fmla="*/ 161345 w 400388"/>
                <a:gd name="connsiteY92" fmla="*/ 127693 h 645815"/>
                <a:gd name="connsiteX93" fmla="*/ 149983 w 400388"/>
                <a:gd name="connsiteY93" fmla="*/ 79972 h 645815"/>
                <a:gd name="connsiteX94" fmla="*/ 161345 w 400388"/>
                <a:gd name="connsiteY94" fmla="*/ 52702 h 645815"/>
                <a:gd name="connsiteX95" fmla="*/ 164123 w 400388"/>
                <a:gd name="connsiteY95" fmla="*/ 52702 h 645815"/>
                <a:gd name="connsiteX96" fmla="*/ 166107 w 400388"/>
                <a:gd name="connsiteY96" fmla="*/ 47939 h 645815"/>
                <a:gd name="connsiteX97" fmla="*/ 168885 w 400388"/>
                <a:gd name="connsiteY97" fmla="*/ 47939 h 645815"/>
                <a:gd name="connsiteX98" fmla="*/ 170869 w 400388"/>
                <a:gd name="connsiteY98" fmla="*/ 43177 h 645815"/>
                <a:gd name="connsiteX99" fmla="*/ 195866 w 400388"/>
                <a:gd name="connsiteY99" fmla="*/ 43177 h 645815"/>
                <a:gd name="connsiteX100" fmla="*/ 239043 w 400388"/>
                <a:gd name="connsiteY100" fmla="*/ 49994 h 645815"/>
                <a:gd name="connsiteX101" fmla="*/ 250406 w 400388"/>
                <a:gd name="connsiteY101" fmla="*/ 43177 h 645815"/>
                <a:gd name="connsiteX102" fmla="*/ 277675 w 400388"/>
                <a:gd name="connsiteY102" fmla="*/ 43177 h 645815"/>
                <a:gd name="connsiteX103" fmla="*/ 293582 w 400388"/>
                <a:gd name="connsiteY103" fmla="*/ 34087 h 645815"/>
                <a:gd name="connsiteX104" fmla="*/ 314035 w 400388"/>
                <a:gd name="connsiteY104" fmla="*/ 34087 h 645815"/>
                <a:gd name="connsiteX105" fmla="*/ 352666 w 400388"/>
                <a:gd name="connsiteY105" fmla="*/ 22725 h 6458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</a:cxnLst>
              <a:rect l="l" t="t" r="r" b="b"/>
              <a:pathLst>
                <a:path w="400388" h="645815">
                  <a:moveTo>
                    <a:pt x="379936" y="0"/>
                  </a:moveTo>
                  <a:lnTo>
                    <a:pt x="391298" y="15907"/>
                  </a:lnTo>
                  <a:lnTo>
                    <a:pt x="384481" y="54539"/>
                  </a:lnTo>
                  <a:lnTo>
                    <a:pt x="391298" y="86354"/>
                  </a:lnTo>
                  <a:lnTo>
                    <a:pt x="395843" y="145438"/>
                  </a:lnTo>
                  <a:lnTo>
                    <a:pt x="400388" y="161345"/>
                  </a:lnTo>
                  <a:lnTo>
                    <a:pt x="391298" y="188615"/>
                  </a:lnTo>
                  <a:lnTo>
                    <a:pt x="375391" y="215884"/>
                  </a:lnTo>
                  <a:lnTo>
                    <a:pt x="352666" y="243154"/>
                  </a:lnTo>
                  <a:lnTo>
                    <a:pt x="351616" y="243463"/>
                  </a:lnTo>
                  <a:lnTo>
                    <a:pt x="347904" y="247917"/>
                  </a:lnTo>
                  <a:lnTo>
                    <a:pt x="346853" y="248226"/>
                  </a:lnTo>
                  <a:lnTo>
                    <a:pt x="343142" y="252679"/>
                  </a:lnTo>
                  <a:lnTo>
                    <a:pt x="304511" y="264041"/>
                  </a:lnTo>
                  <a:lnTo>
                    <a:pt x="268151" y="284493"/>
                  </a:lnTo>
                  <a:lnTo>
                    <a:pt x="224974" y="323125"/>
                  </a:lnTo>
                  <a:lnTo>
                    <a:pt x="210868" y="327156"/>
                  </a:lnTo>
                  <a:lnTo>
                    <a:pt x="191321" y="349960"/>
                  </a:lnTo>
                  <a:lnTo>
                    <a:pt x="189923" y="350799"/>
                  </a:lnTo>
                  <a:lnTo>
                    <a:pt x="186559" y="354723"/>
                  </a:lnTo>
                  <a:lnTo>
                    <a:pt x="185159" y="355563"/>
                  </a:lnTo>
                  <a:lnTo>
                    <a:pt x="181797" y="359485"/>
                  </a:lnTo>
                  <a:lnTo>
                    <a:pt x="179182" y="361054"/>
                  </a:lnTo>
                  <a:lnTo>
                    <a:pt x="175414" y="381774"/>
                  </a:lnTo>
                  <a:lnTo>
                    <a:pt x="191321" y="415861"/>
                  </a:lnTo>
                  <a:lnTo>
                    <a:pt x="202684" y="436313"/>
                  </a:lnTo>
                  <a:lnTo>
                    <a:pt x="202684" y="447676"/>
                  </a:lnTo>
                  <a:lnTo>
                    <a:pt x="207229" y="447676"/>
                  </a:lnTo>
                  <a:lnTo>
                    <a:pt x="207229" y="484035"/>
                  </a:lnTo>
                  <a:lnTo>
                    <a:pt x="202684" y="506760"/>
                  </a:lnTo>
                  <a:lnTo>
                    <a:pt x="207229" y="511305"/>
                  </a:lnTo>
                  <a:lnTo>
                    <a:pt x="202684" y="527212"/>
                  </a:lnTo>
                  <a:lnTo>
                    <a:pt x="197923" y="531974"/>
                  </a:lnTo>
                  <a:lnTo>
                    <a:pt x="197922" y="531975"/>
                  </a:lnTo>
                  <a:lnTo>
                    <a:pt x="182015" y="547882"/>
                  </a:lnTo>
                  <a:lnTo>
                    <a:pt x="182014" y="547882"/>
                  </a:lnTo>
                  <a:lnTo>
                    <a:pt x="177253" y="552644"/>
                  </a:lnTo>
                  <a:lnTo>
                    <a:pt x="149983" y="564007"/>
                  </a:lnTo>
                  <a:lnTo>
                    <a:pt x="106806" y="586731"/>
                  </a:lnTo>
                  <a:lnTo>
                    <a:pt x="100423" y="593114"/>
                  </a:lnTo>
                  <a:lnTo>
                    <a:pt x="100423" y="609021"/>
                  </a:lnTo>
                  <a:lnTo>
                    <a:pt x="111785" y="613566"/>
                  </a:lnTo>
                  <a:lnTo>
                    <a:pt x="104968" y="636290"/>
                  </a:lnTo>
                  <a:lnTo>
                    <a:pt x="101868" y="635515"/>
                  </a:lnTo>
                  <a:lnTo>
                    <a:pt x="100206" y="641053"/>
                  </a:lnTo>
                  <a:lnTo>
                    <a:pt x="97105" y="640278"/>
                  </a:lnTo>
                  <a:lnTo>
                    <a:pt x="95444" y="645815"/>
                  </a:lnTo>
                  <a:lnTo>
                    <a:pt x="68174" y="638998"/>
                  </a:lnTo>
                  <a:lnTo>
                    <a:pt x="68174" y="623091"/>
                  </a:lnTo>
                  <a:lnTo>
                    <a:pt x="63629" y="607183"/>
                  </a:lnTo>
                  <a:lnTo>
                    <a:pt x="59084" y="591276"/>
                  </a:lnTo>
                  <a:lnTo>
                    <a:pt x="63629" y="548099"/>
                  </a:lnTo>
                  <a:lnTo>
                    <a:pt x="52267" y="520830"/>
                  </a:lnTo>
                  <a:lnTo>
                    <a:pt x="36360" y="461746"/>
                  </a:lnTo>
                  <a:lnTo>
                    <a:pt x="74992" y="418569"/>
                  </a:lnTo>
                  <a:lnTo>
                    <a:pt x="86354" y="391299"/>
                  </a:lnTo>
                  <a:lnTo>
                    <a:pt x="90899" y="386754"/>
                  </a:lnTo>
                  <a:lnTo>
                    <a:pt x="95444" y="366302"/>
                  </a:lnTo>
                  <a:lnTo>
                    <a:pt x="90899" y="354940"/>
                  </a:lnTo>
                  <a:lnTo>
                    <a:pt x="90899" y="323125"/>
                  </a:lnTo>
                  <a:lnTo>
                    <a:pt x="102261" y="300401"/>
                  </a:lnTo>
                  <a:lnTo>
                    <a:pt x="102261" y="248134"/>
                  </a:lnTo>
                  <a:lnTo>
                    <a:pt x="79537" y="236772"/>
                  </a:lnTo>
                  <a:lnTo>
                    <a:pt x="63629" y="229954"/>
                  </a:lnTo>
                  <a:lnTo>
                    <a:pt x="52267" y="225409"/>
                  </a:lnTo>
                  <a:lnTo>
                    <a:pt x="36360" y="214047"/>
                  </a:lnTo>
                  <a:lnTo>
                    <a:pt x="4545" y="214047"/>
                  </a:lnTo>
                  <a:lnTo>
                    <a:pt x="4545" y="204957"/>
                  </a:lnTo>
                  <a:lnTo>
                    <a:pt x="0" y="177688"/>
                  </a:lnTo>
                  <a:lnTo>
                    <a:pt x="5303" y="176173"/>
                  </a:lnTo>
                  <a:lnTo>
                    <a:pt x="4762" y="172926"/>
                  </a:lnTo>
                  <a:lnTo>
                    <a:pt x="4762" y="172926"/>
                  </a:lnTo>
                  <a:lnTo>
                    <a:pt x="4762" y="172925"/>
                  </a:lnTo>
                  <a:lnTo>
                    <a:pt x="10065" y="171410"/>
                  </a:lnTo>
                  <a:lnTo>
                    <a:pt x="9524" y="168163"/>
                  </a:lnTo>
                  <a:lnTo>
                    <a:pt x="120875" y="136348"/>
                  </a:lnTo>
                  <a:lnTo>
                    <a:pt x="143600" y="152255"/>
                  </a:lnTo>
                  <a:lnTo>
                    <a:pt x="154962" y="152255"/>
                  </a:lnTo>
                  <a:lnTo>
                    <a:pt x="170869" y="156800"/>
                  </a:lnTo>
                  <a:lnTo>
                    <a:pt x="170869" y="172708"/>
                  </a:lnTo>
                  <a:lnTo>
                    <a:pt x="159507" y="195432"/>
                  </a:lnTo>
                  <a:lnTo>
                    <a:pt x="164052" y="215884"/>
                  </a:lnTo>
                  <a:lnTo>
                    <a:pt x="182242" y="237712"/>
                  </a:lnTo>
                  <a:lnTo>
                    <a:pt x="186342" y="225409"/>
                  </a:lnTo>
                  <a:lnTo>
                    <a:pt x="189743" y="224729"/>
                  </a:lnTo>
                  <a:lnTo>
                    <a:pt x="191104" y="220646"/>
                  </a:lnTo>
                  <a:lnTo>
                    <a:pt x="194506" y="219966"/>
                  </a:lnTo>
                  <a:lnTo>
                    <a:pt x="195866" y="215884"/>
                  </a:lnTo>
                  <a:lnTo>
                    <a:pt x="208443" y="213369"/>
                  </a:lnTo>
                  <a:lnTo>
                    <a:pt x="204522" y="166325"/>
                  </a:lnTo>
                  <a:lnTo>
                    <a:pt x="186342" y="139056"/>
                  </a:lnTo>
                  <a:lnTo>
                    <a:pt x="177253" y="127693"/>
                  </a:lnTo>
                  <a:lnTo>
                    <a:pt x="161345" y="127693"/>
                  </a:lnTo>
                  <a:lnTo>
                    <a:pt x="149983" y="79972"/>
                  </a:lnTo>
                  <a:lnTo>
                    <a:pt x="161345" y="52702"/>
                  </a:lnTo>
                  <a:lnTo>
                    <a:pt x="164123" y="52702"/>
                  </a:lnTo>
                  <a:lnTo>
                    <a:pt x="166107" y="47939"/>
                  </a:lnTo>
                  <a:lnTo>
                    <a:pt x="168885" y="47939"/>
                  </a:lnTo>
                  <a:lnTo>
                    <a:pt x="170869" y="43177"/>
                  </a:lnTo>
                  <a:lnTo>
                    <a:pt x="195866" y="43177"/>
                  </a:lnTo>
                  <a:lnTo>
                    <a:pt x="239043" y="49994"/>
                  </a:lnTo>
                  <a:lnTo>
                    <a:pt x="250406" y="43177"/>
                  </a:lnTo>
                  <a:lnTo>
                    <a:pt x="277675" y="43177"/>
                  </a:lnTo>
                  <a:lnTo>
                    <a:pt x="293582" y="34087"/>
                  </a:lnTo>
                  <a:lnTo>
                    <a:pt x="314035" y="34087"/>
                  </a:lnTo>
                  <a:lnTo>
                    <a:pt x="352666" y="22725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800"/>
            </a:p>
          </p:txBody>
        </p:sp>
        <p:sp>
          <p:nvSpPr>
            <p:cNvPr id="287" name="Freeform 286"/>
            <p:cNvSpPr>
              <a:spLocks/>
            </p:cNvSpPr>
            <p:nvPr/>
          </p:nvSpPr>
          <p:spPr bwMode="auto">
            <a:xfrm>
              <a:off x="5195634" y="3982403"/>
              <a:ext cx="49508" cy="77223"/>
            </a:xfrm>
            <a:custGeom>
              <a:avLst/>
              <a:gdLst>
                <a:gd name="connsiteX0" fmla="*/ 38741 w 66010"/>
                <a:gd name="connsiteY0" fmla="*/ 0 h 102964"/>
                <a:gd name="connsiteX1" fmla="*/ 54648 w 66010"/>
                <a:gd name="connsiteY1" fmla="*/ 6818 h 102964"/>
                <a:gd name="connsiteX2" fmla="*/ 61465 w 66010"/>
                <a:gd name="connsiteY2" fmla="*/ 15908 h 102964"/>
                <a:gd name="connsiteX3" fmla="*/ 66010 w 66010"/>
                <a:gd name="connsiteY3" fmla="*/ 27270 h 102964"/>
                <a:gd name="connsiteX4" fmla="*/ 66010 w 66010"/>
                <a:gd name="connsiteY4" fmla="*/ 38632 h 102964"/>
                <a:gd name="connsiteX5" fmla="*/ 63629 w 66010"/>
                <a:gd name="connsiteY5" fmla="*/ 39585 h 102964"/>
                <a:gd name="connsiteX6" fmla="*/ 63629 w 66010"/>
                <a:gd name="connsiteY6" fmla="*/ 49878 h 102964"/>
                <a:gd name="connsiteX7" fmla="*/ 52267 w 66010"/>
                <a:gd name="connsiteY7" fmla="*/ 55466 h 102964"/>
                <a:gd name="connsiteX8" fmla="*/ 43177 w 66010"/>
                <a:gd name="connsiteY8" fmla="*/ 83406 h 102964"/>
                <a:gd name="connsiteX9" fmla="*/ 27270 w 66010"/>
                <a:gd name="connsiteY9" fmla="*/ 94582 h 102964"/>
                <a:gd name="connsiteX10" fmla="*/ 9090 w 66010"/>
                <a:gd name="connsiteY10" fmla="*/ 102964 h 102964"/>
                <a:gd name="connsiteX11" fmla="*/ 9090 w 66010"/>
                <a:gd name="connsiteY11" fmla="*/ 49878 h 102964"/>
                <a:gd name="connsiteX12" fmla="*/ 0 w 66010"/>
                <a:gd name="connsiteY12" fmla="*/ 30320 h 102964"/>
                <a:gd name="connsiteX13" fmla="*/ 6722 w 66010"/>
                <a:gd name="connsiteY13" fmla="*/ 30320 h 102964"/>
                <a:gd name="connsiteX14" fmla="*/ 2381 w 66010"/>
                <a:gd name="connsiteY14" fmla="*/ 22725 h 102964"/>
                <a:gd name="connsiteX15" fmla="*/ 22833 w 66010"/>
                <a:gd name="connsiteY15" fmla="*/ 22725 h 102964"/>
                <a:gd name="connsiteX16" fmla="*/ 33245 w 66010"/>
                <a:gd name="connsiteY16" fmla="*/ 7852 h 102964"/>
                <a:gd name="connsiteX17" fmla="*/ 36360 w 66010"/>
                <a:gd name="connsiteY17" fmla="*/ 2380 h 102964"/>
                <a:gd name="connsiteX18" fmla="*/ 36882 w 66010"/>
                <a:gd name="connsiteY18" fmla="*/ 2655 h 10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66010" h="102964">
                  <a:moveTo>
                    <a:pt x="38741" y="0"/>
                  </a:moveTo>
                  <a:lnTo>
                    <a:pt x="54648" y="6818"/>
                  </a:lnTo>
                  <a:lnTo>
                    <a:pt x="61465" y="15908"/>
                  </a:lnTo>
                  <a:lnTo>
                    <a:pt x="66010" y="27270"/>
                  </a:lnTo>
                  <a:lnTo>
                    <a:pt x="66010" y="38632"/>
                  </a:lnTo>
                  <a:lnTo>
                    <a:pt x="63629" y="39585"/>
                  </a:lnTo>
                  <a:lnTo>
                    <a:pt x="63629" y="49878"/>
                  </a:lnTo>
                  <a:lnTo>
                    <a:pt x="52267" y="55466"/>
                  </a:lnTo>
                  <a:lnTo>
                    <a:pt x="43177" y="83406"/>
                  </a:lnTo>
                  <a:lnTo>
                    <a:pt x="27270" y="94582"/>
                  </a:lnTo>
                  <a:lnTo>
                    <a:pt x="9090" y="102964"/>
                  </a:lnTo>
                  <a:lnTo>
                    <a:pt x="9090" y="49878"/>
                  </a:lnTo>
                  <a:lnTo>
                    <a:pt x="0" y="30320"/>
                  </a:lnTo>
                  <a:lnTo>
                    <a:pt x="6722" y="30320"/>
                  </a:lnTo>
                  <a:lnTo>
                    <a:pt x="2381" y="22725"/>
                  </a:lnTo>
                  <a:lnTo>
                    <a:pt x="22833" y="22725"/>
                  </a:lnTo>
                  <a:lnTo>
                    <a:pt x="33245" y="7852"/>
                  </a:lnTo>
                  <a:lnTo>
                    <a:pt x="36360" y="2380"/>
                  </a:lnTo>
                  <a:lnTo>
                    <a:pt x="36882" y="2655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800"/>
            </a:p>
          </p:txBody>
        </p:sp>
        <p:sp>
          <p:nvSpPr>
            <p:cNvPr id="288" name="Freeform 287"/>
            <p:cNvSpPr>
              <a:spLocks/>
            </p:cNvSpPr>
            <p:nvPr/>
          </p:nvSpPr>
          <p:spPr bwMode="auto">
            <a:xfrm>
              <a:off x="4997931" y="4145938"/>
              <a:ext cx="325694" cy="276349"/>
            </a:xfrm>
            <a:custGeom>
              <a:avLst/>
              <a:gdLst>
                <a:gd name="connsiteX0" fmla="*/ 316090 w 434258"/>
                <a:gd name="connsiteY0" fmla="*/ 0 h 368465"/>
                <a:gd name="connsiteX1" fmla="*/ 331997 w 434258"/>
                <a:gd name="connsiteY1" fmla="*/ 0 h 368465"/>
                <a:gd name="connsiteX2" fmla="*/ 347905 w 434258"/>
                <a:gd name="connsiteY2" fmla="*/ 11363 h 368465"/>
                <a:gd name="connsiteX3" fmla="*/ 359267 w 434258"/>
                <a:gd name="connsiteY3" fmla="*/ 15908 h 368465"/>
                <a:gd name="connsiteX4" fmla="*/ 386536 w 434258"/>
                <a:gd name="connsiteY4" fmla="*/ 27270 h 368465"/>
                <a:gd name="connsiteX5" fmla="*/ 406989 w 434258"/>
                <a:gd name="connsiteY5" fmla="*/ 31815 h 368465"/>
                <a:gd name="connsiteX6" fmla="*/ 422896 w 434258"/>
                <a:gd name="connsiteY6" fmla="*/ 54539 h 368465"/>
                <a:gd name="connsiteX7" fmla="*/ 434258 w 434258"/>
                <a:gd name="connsiteY7" fmla="*/ 81809 h 368465"/>
                <a:gd name="connsiteX8" fmla="*/ 428454 w 434258"/>
                <a:gd name="connsiteY8" fmla="*/ 86452 h 368465"/>
                <a:gd name="connsiteX9" fmla="*/ 429496 w 434258"/>
                <a:gd name="connsiteY9" fmla="*/ 88952 h 368465"/>
                <a:gd name="connsiteX10" fmla="*/ 422398 w 434258"/>
                <a:gd name="connsiteY10" fmla="*/ 94630 h 368465"/>
                <a:gd name="connsiteX11" fmla="*/ 418351 w 434258"/>
                <a:gd name="connsiteY11" fmla="*/ 124986 h 368465"/>
                <a:gd name="connsiteX12" fmla="*/ 422896 w 434258"/>
                <a:gd name="connsiteY12" fmla="*/ 156800 h 368465"/>
                <a:gd name="connsiteX13" fmla="*/ 417989 w 434258"/>
                <a:gd name="connsiteY13" fmla="*/ 162933 h 368465"/>
                <a:gd name="connsiteX14" fmla="*/ 418134 w 434258"/>
                <a:gd name="connsiteY14" fmla="*/ 163943 h 368465"/>
                <a:gd name="connsiteX15" fmla="*/ 413038 w 434258"/>
                <a:gd name="connsiteY15" fmla="*/ 170313 h 368465"/>
                <a:gd name="connsiteX16" fmla="*/ 402444 w 434258"/>
                <a:gd name="connsiteY16" fmla="*/ 199977 h 368465"/>
                <a:gd name="connsiteX17" fmla="*/ 422896 w 434258"/>
                <a:gd name="connsiteY17" fmla="*/ 211340 h 368465"/>
                <a:gd name="connsiteX18" fmla="*/ 411260 w 434258"/>
                <a:gd name="connsiteY18" fmla="*/ 214664 h 368465"/>
                <a:gd name="connsiteX19" fmla="*/ 418134 w 434258"/>
                <a:gd name="connsiteY19" fmla="*/ 218483 h 368465"/>
                <a:gd name="connsiteX20" fmla="*/ 312465 w 434258"/>
                <a:gd name="connsiteY20" fmla="*/ 248674 h 368465"/>
                <a:gd name="connsiteX21" fmla="*/ 316090 w 434258"/>
                <a:gd name="connsiteY21" fmla="*/ 270424 h 368465"/>
                <a:gd name="connsiteX22" fmla="*/ 310276 w 434258"/>
                <a:gd name="connsiteY22" fmla="*/ 271254 h 368465"/>
                <a:gd name="connsiteX23" fmla="*/ 311328 w 434258"/>
                <a:gd name="connsiteY23" fmla="*/ 277567 h 368465"/>
                <a:gd name="connsiteX24" fmla="*/ 279514 w 434258"/>
                <a:gd name="connsiteY24" fmla="*/ 282112 h 368465"/>
                <a:gd name="connsiteX25" fmla="*/ 264797 w 434258"/>
                <a:gd name="connsiteY25" fmla="*/ 296828 h 368465"/>
                <a:gd name="connsiteX26" fmla="*/ 261551 w 434258"/>
                <a:gd name="connsiteY26" fmla="*/ 302238 h 368465"/>
                <a:gd name="connsiteX27" fmla="*/ 260976 w 434258"/>
                <a:gd name="connsiteY27" fmla="*/ 302402 h 368465"/>
                <a:gd name="connsiteX28" fmla="*/ 256789 w 434258"/>
                <a:gd name="connsiteY28" fmla="*/ 309381 h 368465"/>
                <a:gd name="connsiteX29" fmla="*/ 240882 w 434258"/>
                <a:gd name="connsiteY29" fmla="*/ 313926 h 368465"/>
                <a:gd name="connsiteX30" fmla="*/ 209067 w 434258"/>
                <a:gd name="connsiteY30" fmla="*/ 345741 h 368465"/>
                <a:gd name="connsiteX31" fmla="*/ 193160 w 434258"/>
                <a:gd name="connsiteY31" fmla="*/ 368465 h 368465"/>
                <a:gd name="connsiteX32" fmla="*/ 177253 w 434258"/>
                <a:gd name="connsiteY32" fmla="*/ 368465 h 368465"/>
                <a:gd name="connsiteX33" fmla="*/ 165890 w 434258"/>
                <a:gd name="connsiteY33" fmla="*/ 368465 h 368465"/>
                <a:gd name="connsiteX34" fmla="*/ 122713 w 434258"/>
                <a:gd name="connsiteY34" fmla="*/ 361648 h 368465"/>
                <a:gd name="connsiteX35" fmla="*/ 118168 w 434258"/>
                <a:gd name="connsiteY35" fmla="*/ 357103 h 368465"/>
                <a:gd name="connsiteX36" fmla="*/ 102261 w 434258"/>
                <a:gd name="connsiteY36" fmla="*/ 345741 h 368465"/>
                <a:gd name="connsiteX37" fmla="*/ 79537 w 434258"/>
                <a:gd name="connsiteY37" fmla="*/ 345741 h 368465"/>
                <a:gd name="connsiteX38" fmla="*/ 47722 w 434258"/>
                <a:gd name="connsiteY38" fmla="*/ 352558 h 368465"/>
                <a:gd name="connsiteX39" fmla="*/ 27270 w 434258"/>
                <a:gd name="connsiteY39" fmla="*/ 329833 h 368465"/>
                <a:gd name="connsiteX40" fmla="*/ 0 w 434258"/>
                <a:gd name="connsiteY40" fmla="*/ 298019 h 368465"/>
                <a:gd name="connsiteX41" fmla="*/ 4545 w 434258"/>
                <a:gd name="connsiteY41" fmla="*/ 179851 h 368465"/>
                <a:gd name="connsiteX42" fmla="*/ 9033 w 434258"/>
                <a:gd name="connsiteY42" fmla="*/ 179851 h 368465"/>
                <a:gd name="connsiteX43" fmla="*/ 9307 w 434258"/>
                <a:gd name="connsiteY43" fmla="*/ 172708 h 368465"/>
                <a:gd name="connsiteX44" fmla="*/ 79537 w 434258"/>
                <a:gd name="connsiteY44" fmla="*/ 172708 h 368465"/>
                <a:gd name="connsiteX45" fmla="*/ 79537 w 434258"/>
                <a:gd name="connsiteY45" fmla="*/ 168488 h 368465"/>
                <a:gd name="connsiteX46" fmla="*/ 86354 w 434258"/>
                <a:gd name="connsiteY46" fmla="*/ 152581 h 368465"/>
                <a:gd name="connsiteX47" fmla="*/ 74992 w 434258"/>
                <a:gd name="connsiteY47" fmla="*/ 132129 h 368465"/>
                <a:gd name="connsiteX48" fmla="*/ 79537 w 434258"/>
                <a:gd name="connsiteY48" fmla="*/ 116222 h 368465"/>
                <a:gd name="connsiteX49" fmla="*/ 74992 w 434258"/>
                <a:gd name="connsiteY49" fmla="*/ 104859 h 368465"/>
                <a:gd name="connsiteX50" fmla="*/ 82611 w 434258"/>
                <a:gd name="connsiteY50" fmla="*/ 104859 h 368465"/>
                <a:gd name="connsiteX51" fmla="*/ 79754 w 434258"/>
                <a:gd name="connsiteY51" fmla="*/ 97716 h 368465"/>
                <a:gd name="connsiteX52" fmla="*/ 95661 w 434258"/>
                <a:gd name="connsiteY52" fmla="*/ 97716 h 368465"/>
                <a:gd name="connsiteX53" fmla="*/ 95661 w 434258"/>
                <a:gd name="connsiteY53" fmla="*/ 113624 h 368465"/>
                <a:gd name="connsiteX54" fmla="*/ 111568 w 434258"/>
                <a:gd name="connsiteY54" fmla="*/ 109079 h 368465"/>
                <a:gd name="connsiteX55" fmla="*/ 138838 w 434258"/>
                <a:gd name="connsiteY55" fmla="*/ 113624 h 368465"/>
                <a:gd name="connsiteX56" fmla="*/ 150200 w 434258"/>
                <a:gd name="connsiteY56" fmla="*/ 129531 h 368465"/>
                <a:gd name="connsiteX57" fmla="*/ 177470 w 434258"/>
                <a:gd name="connsiteY57" fmla="*/ 134076 h 368465"/>
                <a:gd name="connsiteX58" fmla="*/ 202467 w 434258"/>
                <a:gd name="connsiteY58" fmla="*/ 124986 h 368465"/>
                <a:gd name="connsiteX59" fmla="*/ 209284 w 434258"/>
                <a:gd name="connsiteY59" fmla="*/ 140893 h 368465"/>
                <a:gd name="connsiteX60" fmla="*/ 236554 w 434258"/>
                <a:gd name="connsiteY60" fmla="*/ 145438 h 368465"/>
                <a:gd name="connsiteX61" fmla="*/ 252461 w 434258"/>
                <a:gd name="connsiteY61" fmla="*/ 161345 h 368465"/>
                <a:gd name="connsiteX62" fmla="*/ 268368 w 434258"/>
                <a:gd name="connsiteY62" fmla="*/ 184070 h 368465"/>
                <a:gd name="connsiteX63" fmla="*/ 289615 w 434258"/>
                <a:gd name="connsiteY63" fmla="*/ 184070 h 368465"/>
                <a:gd name="connsiteX64" fmla="*/ 284058 w 434258"/>
                <a:gd name="connsiteY64" fmla="*/ 152581 h 368465"/>
                <a:gd name="connsiteX65" fmla="*/ 272696 w 434258"/>
                <a:gd name="connsiteY65" fmla="*/ 159398 h 368465"/>
                <a:gd name="connsiteX66" fmla="*/ 252244 w 434258"/>
                <a:gd name="connsiteY66" fmla="*/ 141219 h 368465"/>
                <a:gd name="connsiteX67" fmla="*/ 240882 w 434258"/>
                <a:gd name="connsiteY67" fmla="*/ 136674 h 368465"/>
                <a:gd name="connsiteX68" fmla="*/ 247699 w 434258"/>
                <a:gd name="connsiteY68" fmla="*/ 98042 h 368465"/>
                <a:gd name="connsiteX69" fmla="*/ 252244 w 434258"/>
                <a:gd name="connsiteY69" fmla="*/ 57137 h 368465"/>
                <a:gd name="connsiteX70" fmla="*/ 240882 w 434258"/>
                <a:gd name="connsiteY70" fmla="*/ 38958 h 368465"/>
                <a:gd name="connsiteX71" fmla="*/ 252244 w 434258"/>
                <a:gd name="connsiteY71" fmla="*/ 18506 h 368465"/>
                <a:gd name="connsiteX72" fmla="*/ 253264 w 434258"/>
                <a:gd name="connsiteY72" fmla="*/ 18098 h 368465"/>
                <a:gd name="connsiteX73" fmla="*/ 257006 w 434258"/>
                <a:gd name="connsiteY73" fmla="*/ 11363 h 368465"/>
                <a:gd name="connsiteX74" fmla="*/ 268368 w 434258"/>
                <a:gd name="connsiteY74" fmla="*/ 6818 h 368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</a:cxnLst>
              <a:rect l="l" t="t" r="r" b="b"/>
              <a:pathLst>
                <a:path w="434258" h="368465">
                  <a:moveTo>
                    <a:pt x="316090" y="0"/>
                  </a:moveTo>
                  <a:lnTo>
                    <a:pt x="331997" y="0"/>
                  </a:lnTo>
                  <a:lnTo>
                    <a:pt x="347905" y="11363"/>
                  </a:lnTo>
                  <a:lnTo>
                    <a:pt x="359267" y="15908"/>
                  </a:lnTo>
                  <a:lnTo>
                    <a:pt x="386536" y="27270"/>
                  </a:lnTo>
                  <a:lnTo>
                    <a:pt x="406989" y="31815"/>
                  </a:lnTo>
                  <a:lnTo>
                    <a:pt x="422896" y="54539"/>
                  </a:lnTo>
                  <a:lnTo>
                    <a:pt x="434258" y="81809"/>
                  </a:lnTo>
                  <a:lnTo>
                    <a:pt x="428454" y="86452"/>
                  </a:lnTo>
                  <a:lnTo>
                    <a:pt x="429496" y="88952"/>
                  </a:lnTo>
                  <a:lnTo>
                    <a:pt x="422398" y="94630"/>
                  </a:lnTo>
                  <a:lnTo>
                    <a:pt x="418351" y="124986"/>
                  </a:lnTo>
                  <a:lnTo>
                    <a:pt x="422896" y="156800"/>
                  </a:lnTo>
                  <a:lnTo>
                    <a:pt x="417989" y="162933"/>
                  </a:lnTo>
                  <a:lnTo>
                    <a:pt x="418134" y="163943"/>
                  </a:lnTo>
                  <a:lnTo>
                    <a:pt x="413038" y="170313"/>
                  </a:lnTo>
                  <a:lnTo>
                    <a:pt x="402444" y="199977"/>
                  </a:lnTo>
                  <a:lnTo>
                    <a:pt x="422896" y="211340"/>
                  </a:lnTo>
                  <a:lnTo>
                    <a:pt x="411260" y="214664"/>
                  </a:lnTo>
                  <a:lnTo>
                    <a:pt x="418134" y="218483"/>
                  </a:lnTo>
                  <a:lnTo>
                    <a:pt x="312465" y="248674"/>
                  </a:lnTo>
                  <a:lnTo>
                    <a:pt x="316090" y="270424"/>
                  </a:lnTo>
                  <a:lnTo>
                    <a:pt x="310276" y="271254"/>
                  </a:lnTo>
                  <a:lnTo>
                    <a:pt x="311328" y="277567"/>
                  </a:lnTo>
                  <a:lnTo>
                    <a:pt x="279514" y="282112"/>
                  </a:lnTo>
                  <a:lnTo>
                    <a:pt x="264797" y="296828"/>
                  </a:lnTo>
                  <a:lnTo>
                    <a:pt x="261551" y="302238"/>
                  </a:lnTo>
                  <a:lnTo>
                    <a:pt x="260976" y="302402"/>
                  </a:lnTo>
                  <a:lnTo>
                    <a:pt x="256789" y="309381"/>
                  </a:lnTo>
                  <a:lnTo>
                    <a:pt x="240882" y="313926"/>
                  </a:lnTo>
                  <a:lnTo>
                    <a:pt x="209067" y="345741"/>
                  </a:lnTo>
                  <a:lnTo>
                    <a:pt x="193160" y="368465"/>
                  </a:lnTo>
                  <a:lnTo>
                    <a:pt x="177253" y="368465"/>
                  </a:lnTo>
                  <a:lnTo>
                    <a:pt x="165890" y="368465"/>
                  </a:lnTo>
                  <a:lnTo>
                    <a:pt x="122713" y="361648"/>
                  </a:lnTo>
                  <a:lnTo>
                    <a:pt x="118168" y="357103"/>
                  </a:lnTo>
                  <a:lnTo>
                    <a:pt x="102261" y="345741"/>
                  </a:lnTo>
                  <a:lnTo>
                    <a:pt x="79537" y="345741"/>
                  </a:lnTo>
                  <a:lnTo>
                    <a:pt x="47722" y="352558"/>
                  </a:lnTo>
                  <a:lnTo>
                    <a:pt x="27270" y="329833"/>
                  </a:lnTo>
                  <a:lnTo>
                    <a:pt x="0" y="298019"/>
                  </a:lnTo>
                  <a:lnTo>
                    <a:pt x="4545" y="179851"/>
                  </a:lnTo>
                  <a:lnTo>
                    <a:pt x="9033" y="179851"/>
                  </a:lnTo>
                  <a:lnTo>
                    <a:pt x="9307" y="172708"/>
                  </a:lnTo>
                  <a:lnTo>
                    <a:pt x="79537" y="172708"/>
                  </a:lnTo>
                  <a:lnTo>
                    <a:pt x="79537" y="168488"/>
                  </a:lnTo>
                  <a:lnTo>
                    <a:pt x="86354" y="152581"/>
                  </a:lnTo>
                  <a:lnTo>
                    <a:pt x="74992" y="132129"/>
                  </a:lnTo>
                  <a:lnTo>
                    <a:pt x="79537" y="116222"/>
                  </a:lnTo>
                  <a:lnTo>
                    <a:pt x="74992" y="104859"/>
                  </a:lnTo>
                  <a:lnTo>
                    <a:pt x="82611" y="104859"/>
                  </a:lnTo>
                  <a:lnTo>
                    <a:pt x="79754" y="97716"/>
                  </a:lnTo>
                  <a:lnTo>
                    <a:pt x="95661" y="97716"/>
                  </a:lnTo>
                  <a:lnTo>
                    <a:pt x="95661" y="113624"/>
                  </a:lnTo>
                  <a:lnTo>
                    <a:pt x="111568" y="109079"/>
                  </a:lnTo>
                  <a:lnTo>
                    <a:pt x="138838" y="113624"/>
                  </a:lnTo>
                  <a:lnTo>
                    <a:pt x="150200" y="129531"/>
                  </a:lnTo>
                  <a:lnTo>
                    <a:pt x="177470" y="134076"/>
                  </a:lnTo>
                  <a:lnTo>
                    <a:pt x="202467" y="124986"/>
                  </a:lnTo>
                  <a:lnTo>
                    <a:pt x="209284" y="140893"/>
                  </a:lnTo>
                  <a:lnTo>
                    <a:pt x="236554" y="145438"/>
                  </a:lnTo>
                  <a:lnTo>
                    <a:pt x="252461" y="161345"/>
                  </a:lnTo>
                  <a:lnTo>
                    <a:pt x="268368" y="184070"/>
                  </a:lnTo>
                  <a:lnTo>
                    <a:pt x="289615" y="184070"/>
                  </a:lnTo>
                  <a:lnTo>
                    <a:pt x="284058" y="152581"/>
                  </a:lnTo>
                  <a:lnTo>
                    <a:pt x="272696" y="159398"/>
                  </a:lnTo>
                  <a:lnTo>
                    <a:pt x="252244" y="141219"/>
                  </a:lnTo>
                  <a:lnTo>
                    <a:pt x="240882" y="136674"/>
                  </a:lnTo>
                  <a:lnTo>
                    <a:pt x="247699" y="98042"/>
                  </a:lnTo>
                  <a:lnTo>
                    <a:pt x="252244" y="57137"/>
                  </a:lnTo>
                  <a:lnTo>
                    <a:pt x="240882" y="38958"/>
                  </a:lnTo>
                  <a:lnTo>
                    <a:pt x="252244" y="18506"/>
                  </a:lnTo>
                  <a:lnTo>
                    <a:pt x="253264" y="18098"/>
                  </a:lnTo>
                  <a:lnTo>
                    <a:pt x="257006" y="11363"/>
                  </a:lnTo>
                  <a:lnTo>
                    <a:pt x="268368" y="6818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800"/>
            </a:p>
          </p:txBody>
        </p:sp>
        <p:sp>
          <p:nvSpPr>
            <p:cNvPr id="289" name="Freeform 288"/>
            <p:cNvSpPr>
              <a:spLocks/>
            </p:cNvSpPr>
            <p:nvPr/>
          </p:nvSpPr>
          <p:spPr bwMode="auto">
            <a:xfrm>
              <a:off x="4938113" y="4401264"/>
              <a:ext cx="281952" cy="292258"/>
            </a:xfrm>
            <a:custGeom>
              <a:avLst/>
              <a:gdLst>
                <a:gd name="connsiteX0" fmla="*/ 214591 w 375936"/>
                <a:gd name="connsiteY0" fmla="*/ 0 h 389677"/>
                <a:gd name="connsiteX1" fmla="*/ 219136 w 375936"/>
                <a:gd name="connsiteY1" fmla="*/ 4545 h 389677"/>
                <a:gd name="connsiteX2" fmla="*/ 235044 w 375936"/>
                <a:gd name="connsiteY2" fmla="*/ 31815 h 389677"/>
                <a:gd name="connsiteX3" fmla="*/ 241861 w 375936"/>
                <a:gd name="connsiteY3" fmla="*/ 43177 h 389677"/>
                <a:gd name="connsiteX4" fmla="*/ 250951 w 375936"/>
                <a:gd name="connsiteY4" fmla="*/ 65902 h 389677"/>
                <a:gd name="connsiteX5" fmla="*/ 294128 w 375936"/>
                <a:gd name="connsiteY5" fmla="*/ 106806 h 389677"/>
                <a:gd name="connsiteX6" fmla="*/ 310035 w 375936"/>
                <a:gd name="connsiteY6" fmla="*/ 113624 h 389677"/>
                <a:gd name="connsiteX7" fmla="*/ 310035 w 375936"/>
                <a:gd name="connsiteY7" fmla="*/ 124986 h 389677"/>
                <a:gd name="connsiteX8" fmla="*/ 321397 w 375936"/>
                <a:gd name="connsiteY8" fmla="*/ 149983 h 389677"/>
                <a:gd name="connsiteX9" fmla="*/ 353212 w 375936"/>
                <a:gd name="connsiteY9" fmla="*/ 156800 h 389677"/>
                <a:gd name="connsiteX10" fmla="*/ 375936 w 375936"/>
                <a:gd name="connsiteY10" fmla="*/ 172708 h 389677"/>
                <a:gd name="connsiteX11" fmla="*/ 368328 w 375936"/>
                <a:gd name="connsiteY11" fmla="*/ 177146 h 389677"/>
                <a:gd name="connsiteX12" fmla="*/ 368791 w 375936"/>
                <a:gd name="connsiteY12" fmla="*/ 177470 h 389677"/>
                <a:gd name="connsiteX13" fmla="*/ 365824 w 375936"/>
                <a:gd name="connsiteY13" fmla="*/ 179201 h 389677"/>
                <a:gd name="connsiteX14" fmla="*/ 373555 w 375936"/>
                <a:gd name="connsiteY14" fmla="*/ 184613 h 389677"/>
                <a:gd name="connsiteX15" fmla="*/ 365947 w 375936"/>
                <a:gd name="connsiteY15" fmla="*/ 189051 h 389677"/>
                <a:gd name="connsiteX16" fmla="*/ 366410 w 375936"/>
                <a:gd name="connsiteY16" fmla="*/ 189375 h 389677"/>
                <a:gd name="connsiteX17" fmla="*/ 354350 w 375936"/>
                <a:gd name="connsiteY17" fmla="*/ 196410 h 389677"/>
                <a:gd name="connsiteX18" fmla="*/ 354504 w 375936"/>
                <a:gd name="connsiteY18" fmla="*/ 196518 h 389677"/>
                <a:gd name="connsiteX19" fmla="*/ 316125 w 375936"/>
                <a:gd name="connsiteY19" fmla="*/ 218906 h 389677"/>
                <a:gd name="connsiteX20" fmla="*/ 287202 w 375936"/>
                <a:gd name="connsiteY20" fmla="*/ 243697 h 389677"/>
                <a:gd name="connsiteX21" fmla="*/ 275839 w 375936"/>
                <a:gd name="connsiteY21" fmla="*/ 270966 h 389677"/>
                <a:gd name="connsiteX22" fmla="*/ 266750 w 375936"/>
                <a:gd name="connsiteY22" fmla="*/ 286874 h 389677"/>
                <a:gd name="connsiteX23" fmla="*/ 261755 w 375936"/>
                <a:gd name="connsiteY23" fmla="*/ 287873 h 389677"/>
                <a:gd name="connsiteX24" fmla="*/ 259605 w 375936"/>
                <a:gd name="connsiteY24" fmla="*/ 291636 h 389677"/>
                <a:gd name="connsiteX25" fmla="*/ 255766 w 375936"/>
                <a:gd name="connsiteY25" fmla="*/ 292404 h 389677"/>
                <a:gd name="connsiteX26" fmla="*/ 254844 w 375936"/>
                <a:gd name="connsiteY26" fmla="*/ 294017 h 389677"/>
                <a:gd name="connsiteX27" fmla="*/ 249849 w 375936"/>
                <a:gd name="connsiteY27" fmla="*/ 295016 h 389677"/>
                <a:gd name="connsiteX28" fmla="*/ 247699 w 375936"/>
                <a:gd name="connsiteY28" fmla="*/ 298779 h 389677"/>
                <a:gd name="connsiteX29" fmla="*/ 241572 w 375936"/>
                <a:gd name="connsiteY29" fmla="*/ 300005 h 389677"/>
                <a:gd name="connsiteX30" fmla="*/ 239480 w 375936"/>
                <a:gd name="connsiteY30" fmla="*/ 307326 h 389677"/>
                <a:gd name="connsiteX31" fmla="*/ 232663 w 375936"/>
                <a:gd name="connsiteY31" fmla="*/ 318688 h 389677"/>
                <a:gd name="connsiteX32" fmla="*/ 226232 w 375936"/>
                <a:gd name="connsiteY32" fmla="*/ 322261 h 389677"/>
                <a:gd name="connsiteX33" fmla="*/ 225518 w 375936"/>
                <a:gd name="connsiteY33" fmla="*/ 323450 h 389677"/>
                <a:gd name="connsiteX34" fmla="*/ 214089 w 375936"/>
                <a:gd name="connsiteY34" fmla="*/ 329799 h 389677"/>
                <a:gd name="connsiteX35" fmla="*/ 213612 w 375936"/>
                <a:gd name="connsiteY35" fmla="*/ 330593 h 389677"/>
                <a:gd name="connsiteX36" fmla="*/ 193159 w 375936"/>
                <a:gd name="connsiteY36" fmla="*/ 341955 h 389677"/>
                <a:gd name="connsiteX37" fmla="*/ 161345 w 375936"/>
                <a:gd name="connsiteY37" fmla="*/ 341955 h 389677"/>
                <a:gd name="connsiteX38" fmla="*/ 145438 w 375936"/>
                <a:gd name="connsiteY38" fmla="*/ 330593 h 389677"/>
                <a:gd name="connsiteX39" fmla="*/ 129531 w 375936"/>
                <a:gd name="connsiteY39" fmla="*/ 326048 h 389677"/>
                <a:gd name="connsiteX40" fmla="*/ 128500 w 375936"/>
                <a:gd name="connsiteY40" fmla="*/ 326564 h 389677"/>
                <a:gd name="connsiteX41" fmla="*/ 121312 w 375936"/>
                <a:gd name="connsiteY41" fmla="*/ 339140 h 389677"/>
                <a:gd name="connsiteX42" fmla="*/ 105405 w 375936"/>
                <a:gd name="connsiteY42" fmla="*/ 350503 h 389677"/>
                <a:gd name="connsiteX43" fmla="*/ 82680 w 375936"/>
                <a:gd name="connsiteY43" fmla="*/ 373227 h 389677"/>
                <a:gd name="connsiteX44" fmla="*/ 79821 w 375936"/>
                <a:gd name="connsiteY44" fmla="*/ 373704 h 389677"/>
                <a:gd name="connsiteX45" fmla="*/ 75535 w 375936"/>
                <a:gd name="connsiteY45" fmla="*/ 377989 h 389677"/>
                <a:gd name="connsiteX46" fmla="*/ 72679 w 375936"/>
                <a:gd name="connsiteY46" fmla="*/ 378465 h 389677"/>
                <a:gd name="connsiteX47" fmla="*/ 70774 w 375936"/>
                <a:gd name="connsiteY47" fmla="*/ 380370 h 389677"/>
                <a:gd name="connsiteX48" fmla="*/ 67915 w 375936"/>
                <a:gd name="connsiteY48" fmla="*/ 380847 h 389677"/>
                <a:gd name="connsiteX49" fmla="*/ 63629 w 375936"/>
                <a:gd name="connsiteY49" fmla="*/ 385132 h 389677"/>
                <a:gd name="connsiteX50" fmla="*/ 36360 w 375936"/>
                <a:gd name="connsiteY50" fmla="*/ 389677 h 389677"/>
                <a:gd name="connsiteX51" fmla="*/ 31815 w 375936"/>
                <a:gd name="connsiteY51" fmla="*/ 373770 h 389677"/>
                <a:gd name="connsiteX52" fmla="*/ 36360 w 375936"/>
                <a:gd name="connsiteY52" fmla="*/ 346500 h 389677"/>
                <a:gd name="connsiteX53" fmla="*/ 9090 w 375936"/>
                <a:gd name="connsiteY53" fmla="*/ 310141 h 389677"/>
                <a:gd name="connsiteX54" fmla="*/ 0 w 375936"/>
                <a:gd name="connsiteY54" fmla="*/ 303324 h 389677"/>
                <a:gd name="connsiteX55" fmla="*/ 0 w 375936"/>
                <a:gd name="connsiteY55" fmla="*/ 185155 h 389677"/>
                <a:gd name="connsiteX56" fmla="*/ 2381 w 375936"/>
                <a:gd name="connsiteY56" fmla="*/ 185155 h 389677"/>
                <a:gd name="connsiteX57" fmla="*/ 2381 w 375936"/>
                <a:gd name="connsiteY57" fmla="*/ 173250 h 389677"/>
                <a:gd name="connsiteX58" fmla="*/ 9526 w 375936"/>
                <a:gd name="connsiteY58" fmla="*/ 173250 h 389677"/>
                <a:gd name="connsiteX59" fmla="*/ 9526 w 375936"/>
                <a:gd name="connsiteY59" fmla="*/ 168488 h 389677"/>
                <a:gd name="connsiteX60" fmla="*/ 14287 w 375936"/>
                <a:gd name="connsiteY60" fmla="*/ 168488 h 389677"/>
                <a:gd name="connsiteX61" fmla="*/ 14287 w 375936"/>
                <a:gd name="connsiteY61" fmla="*/ 166107 h 389677"/>
                <a:gd name="connsiteX62" fmla="*/ 21432 w 375936"/>
                <a:gd name="connsiteY62" fmla="*/ 166107 h 389677"/>
                <a:gd name="connsiteX63" fmla="*/ 21432 w 375936"/>
                <a:gd name="connsiteY63" fmla="*/ 161345 h 389677"/>
                <a:gd name="connsiteX64" fmla="*/ 37531 w 375936"/>
                <a:gd name="connsiteY64" fmla="*/ 161345 h 389677"/>
                <a:gd name="connsiteX65" fmla="*/ 43177 w 375936"/>
                <a:gd name="connsiteY65" fmla="*/ 46535 h 389677"/>
                <a:gd name="connsiteX66" fmla="*/ 44973 w 375936"/>
                <a:gd name="connsiteY66" fmla="*/ 46535 h 389677"/>
                <a:gd name="connsiteX67" fmla="*/ 45558 w 375936"/>
                <a:gd name="connsiteY67" fmla="*/ 34630 h 389677"/>
                <a:gd name="connsiteX68" fmla="*/ 52469 w 375936"/>
                <a:gd name="connsiteY68" fmla="*/ 34630 h 389677"/>
                <a:gd name="connsiteX69" fmla="*/ 52703 w 375936"/>
                <a:gd name="connsiteY69" fmla="*/ 29868 h 389677"/>
                <a:gd name="connsiteX70" fmla="*/ 57347 w 375936"/>
                <a:gd name="connsiteY70" fmla="*/ 29868 h 389677"/>
                <a:gd name="connsiteX71" fmla="*/ 57464 w 375936"/>
                <a:gd name="connsiteY71" fmla="*/ 27487 h 389677"/>
                <a:gd name="connsiteX72" fmla="*/ 64375 w 375936"/>
                <a:gd name="connsiteY72" fmla="*/ 27487 h 389677"/>
                <a:gd name="connsiteX73" fmla="*/ 64609 w 375936"/>
                <a:gd name="connsiteY73" fmla="*/ 22725 h 389677"/>
                <a:gd name="connsiteX74" fmla="*/ 89606 w 375936"/>
                <a:gd name="connsiteY74" fmla="*/ 22725 h 389677"/>
                <a:gd name="connsiteX75" fmla="*/ 144145 w 375936"/>
                <a:gd name="connsiteY75" fmla="*/ 11363 h 389677"/>
                <a:gd name="connsiteX76" fmla="*/ 160052 w 375936"/>
                <a:gd name="connsiteY76" fmla="*/ 22725 h 389677"/>
                <a:gd name="connsiteX77" fmla="*/ 182777 w 375936"/>
                <a:gd name="connsiteY77" fmla="*/ 11363 h 389677"/>
                <a:gd name="connsiteX78" fmla="*/ 191867 w 375936"/>
                <a:gd name="connsiteY78" fmla="*/ 11363 h 389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375936" h="389677">
                  <a:moveTo>
                    <a:pt x="214591" y="0"/>
                  </a:moveTo>
                  <a:lnTo>
                    <a:pt x="219136" y="4545"/>
                  </a:lnTo>
                  <a:lnTo>
                    <a:pt x="235044" y="31815"/>
                  </a:lnTo>
                  <a:lnTo>
                    <a:pt x="241861" y="43177"/>
                  </a:lnTo>
                  <a:lnTo>
                    <a:pt x="250951" y="65902"/>
                  </a:lnTo>
                  <a:lnTo>
                    <a:pt x="294128" y="106806"/>
                  </a:lnTo>
                  <a:lnTo>
                    <a:pt x="310035" y="113624"/>
                  </a:lnTo>
                  <a:lnTo>
                    <a:pt x="310035" y="124986"/>
                  </a:lnTo>
                  <a:lnTo>
                    <a:pt x="321397" y="149983"/>
                  </a:lnTo>
                  <a:lnTo>
                    <a:pt x="353212" y="156800"/>
                  </a:lnTo>
                  <a:lnTo>
                    <a:pt x="375936" y="172708"/>
                  </a:lnTo>
                  <a:lnTo>
                    <a:pt x="368328" y="177146"/>
                  </a:lnTo>
                  <a:lnTo>
                    <a:pt x="368791" y="177470"/>
                  </a:lnTo>
                  <a:lnTo>
                    <a:pt x="365824" y="179201"/>
                  </a:lnTo>
                  <a:lnTo>
                    <a:pt x="373555" y="184613"/>
                  </a:lnTo>
                  <a:lnTo>
                    <a:pt x="365947" y="189051"/>
                  </a:lnTo>
                  <a:lnTo>
                    <a:pt x="366410" y="189375"/>
                  </a:lnTo>
                  <a:lnTo>
                    <a:pt x="354350" y="196410"/>
                  </a:lnTo>
                  <a:lnTo>
                    <a:pt x="354504" y="196518"/>
                  </a:lnTo>
                  <a:lnTo>
                    <a:pt x="316125" y="218906"/>
                  </a:lnTo>
                  <a:lnTo>
                    <a:pt x="287202" y="243697"/>
                  </a:lnTo>
                  <a:lnTo>
                    <a:pt x="275839" y="270966"/>
                  </a:lnTo>
                  <a:lnTo>
                    <a:pt x="266750" y="286874"/>
                  </a:lnTo>
                  <a:lnTo>
                    <a:pt x="261755" y="287873"/>
                  </a:lnTo>
                  <a:lnTo>
                    <a:pt x="259605" y="291636"/>
                  </a:lnTo>
                  <a:lnTo>
                    <a:pt x="255766" y="292404"/>
                  </a:lnTo>
                  <a:lnTo>
                    <a:pt x="254844" y="294017"/>
                  </a:lnTo>
                  <a:lnTo>
                    <a:pt x="249849" y="295016"/>
                  </a:lnTo>
                  <a:lnTo>
                    <a:pt x="247699" y="298779"/>
                  </a:lnTo>
                  <a:lnTo>
                    <a:pt x="241572" y="300005"/>
                  </a:lnTo>
                  <a:lnTo>
                    <a:pt x="239480" y="307326"/>
                  </a:lnTo>
                  <a:lnTo>
                    <a:pt x="232663" y="318688"/>
                  </a:lnTo>
                  <a:lnTo>
                    <a:pt x="226232" y="322261"/>
                  </a:lnTo>
                  <a:lnTo>
                    <a:pt x="225518" y="323450"/>
                  </a:lnTo>
                  <a:lnTo>
                    <a:pt x="214089" y="329799"/>
                  </a:lnTo>
                  <a:lnTo>
                    <a:pt x="213612" y="330593"/>
                  </a:lnTo>
                  <a:lnTo>
                    <a:pt x="193159" y="341955"/>
                  </a:lnTo>
                  <a:lnTo>
                    <a:pt x="161345" y="341955"/>
                  </a:lnTo>
                  <a:lnTo>
                    <a:pt x="145438" y="330593"/>
                  </a:lnTo>
                  <a:lnTo>
                    <a:pt x="129531" y="326048"/>
                  </a:lnTo>
                  <a:lnTo>
                    <a:pt x="128500" y="326564"/>
                  </a:lnTo>
                  <a:lnTo>
                    <a:pt x="121312" y="339140"/>
                  </a:lnTo>
                  <a:lnTo>
                    <a:pt x="105405" y="350503"/>
                  </a:lnTo>
                  <a:lnTo>
                    <a:pt x="82680" y="373227"/>
                  </a:lnTo>
                  <a:lnTo>
                    <a:pt x="79821" y="373704"/>
                  </a:lnTo>
                  <a:lnTo>
                    <a:pt x="75535" y="377989"/>
                  </a:lnTo>
                  <a:lnTo>
                    <a:pt x="72679" y="378465"/>
                  </a:lnTo>
                  <a:lnTo>
                    <a:pt x="70774" y="380370"/>
                  </a:lnTo>
                  <a:lnTo>
                    <a:pt x="67915" y="380847"/>
                  </a:lnTo>
                  <a:lnTo>
                    <a:pt x="63629" y="385132"/>
                  </a:lnTo>
                  <a:lnTo>
                    <a:pt x="36360" y="389677"/>
                  </a:lnTo>
                  <a:lnTo>
                    <a:pt x="31815" y="373770"/>
                  </a:lnTo>
                  <a:lnTo>
                    <a:pt x="36360" y="346500"/>
                  </a:lnTo>
                  <a:lnTo>
                    <a:pt x="9090" y="310141"/>
                  </a:lnTo>
                  <a:lnTo>
                    <a:pt x="0" y="303324"/>
                  </a:lnTo>
                  <a:lnTo>
                    <a:pt x="0" y="185155"/>
                  </a:lnTo>
                  <a:lnTo>
                    <a:pt x="2381" y="185155"/>
                  </a:lnTo>
                  <a:lnTo>
                    <a:pt x="2381" y="173250"/>
                  </a:lnTo>
                  <a:lnTo>
                    <a:pt x="9526" y="173250"/>
                  </a:lnTo>
                  <a:lnTo>
                    <a:pt x="9526" y="168488"/>
                  </a:lnTo>
                  <a:lnTo>
                    <a:pt x="14287" y="168488"/>
                  </a:lnTo>
                  <a:lnTo>
                    <a:pt x="14287" y="166107"/>
                  </a:lnTo>
                  <a:lnTo>
                    <a:pt x="21432" y="166107"/>
                  </a:lnTo>
                  <a:lnTo>
                    <a:pt x="21432" y="161345"/>
                  </a:lnTo>
                  <a:lnTo>
                    <a:pt x="37531" y="161345"/>
                  </a:lnTo>
                  <a:lnTo>
                    <a:pt x="43177" y="46535"/>
                  </a:lnTo>
                  <a:lnTo>
                    <a:pt x="44973" y="46535"/>
                  </a:lnTo>
                  <a:lnTo>
                    <a:pt x="45558" y="34630"/>
                  </a:lnTo>
                  <a:lnTo>
                    <a:pt x="52469" y="34630"/>
                  </a:lnTo>
                  <a:lnTo>
                    <a:pt x="52703" y="29868"/>
                  </a:lnTo>
                  <a:lnTo>
                    <a:pt x="57347" y="29868"/>
                  </a:lnTo>
                  <a:lnTo>
                    <a:pt x="57464" y="27487"/>
                  </a:lnTo>
                  <a:lnTo>
                    <a:pt x="64375" y="27487"/>
                  </a:lnTo>
                  <a:lnTo>
                    <a:pt x="64609" y="22725"/>
                  </a:lnTo>
                  <a:lnTo>
                    <a:pt x="89606" y="22725"/>
                  </a:lnTo>
                  <a:lnTo>
                    <a:pt x="144145" y="11363"/>
                  </a:lnTo>
                  <a:lnTo>
                    <a:pt x="160052" y="22725"/>
                  </a:lnTo>
                  <a:lnTo>
                    <a:pt x="182777" y="11363"/>
                  </a:lnTo>
                  <a:lnTo>
                    <a:pt x="191867" y="11363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800"/>
            </a:p>
          </p:txBody>
        </p:sp>
        <p:sp>
          <p:nvSpPr>
            <p:cNvPr id="290" name="Freeform 289"/>
            <p:cNvSpPr>
              <a:spLocks/>
            </p:cNvSpPr>
            <p:nvPr/>
          </p:nvSpPr>
          <p:spPr bwMode="auto">
            <a:xfrm>
              <a:off x="5091751" y="4341016"/>
              <a:ext cx="214398" cy="214373"/>
            </a:xfrm>
            <a:custGeom>
              <a:avLst/>
              <a:gdLst>
                <a:gd name="connsiteX0" fmla="*/ 194965 w 285864"/>
                <a:gd name="connsiteY0" fmla="*/ 0 h 285831"/>
                <a:gd name="connsiteX1" fmla="*/ 194965 w 285864"/>
                <a:gd name="connsiteY1" fmla="*/ 15908 h 285831"/>
                <a:gd name="connsiteX2" fmla="*/ 226780 w 285864"/>
                <a:gd name="connsiteY2" fmla="*/ 15908 h 285831"/>
                <a:gd name="connsiteX3" fmla="*/ 242687 w 285864"/>
                <a:gd name="connsiteY3" fmla="*/ 20452 h 285831"/>
                <a:gd name="connsiteX4" fmla="*/ 249505 w 285864"/>
                <a:gd name="connsiteY4" fmla="*/ 31815 h 285831"/>
                <a:gd name="connsiteX5" fmla="*/ 269957 w 285864"/>
                <a:gd name="connsiteY5" fmla="*/ 31815 h 285831"/>
                <a:gd name="connsiteX6" fmla="*/ 285864 w 285864"/>
                <a:gd name="connsiteY6" fmla="*/ 43177 h 285831"/>
                <a:gd name="connsiteX7" fmla="*/ 285864 w 285864"/>
                <a:gd name="connsiteY7" fmla="*/ 95444 h 285831"/>
                <a:gd name="connsiteX8" fmla="*/ 281319 w 285864"/>
                <a:gd name="connsiteY8" fmla="*/ 122713 h 285831"/>
                <a:gd name="connsiteX9" fmla="*/ 281319 w 285864"/>
                <a:gd name="connsiteY9" fmla="*/ 149983 h 285831"/>
                <a:gd name="connsiteX10" fmla="*/ 285864 w 285864"/>
                <a:gd name="connsiteY10" fmla="*/ 161345 h 285831"/>
                <a:gd name="connsiteX11" fmla="*/ 281319 w 285864"/>
                <a:gd name="connsiteY11" fmla="*/ 181797 h 285831"/>
                <a:gd name="connsiteX12" fmla="*/ 279505 w 285864"/>
                <a:gd name="connsiteY12" fmla="*/ 183611 h 285831"/>
                <a:gd name="connsiteX13" fmla="*/ 274969 w 285864"/>
                <a:gd name="connsiteY13" fmla="*/ 204022 h 285831"/>
                <a:gd name="connsiteX14" fmla="*/ 270424 w 285864"/>
                <a:gd name="connsiteY14" fmla="*/ 208567 h 285831"/>
                <a:gd name="connsiteX15" fmla="*/ 259062 w 285864"/>
                <a:gd name="connsiteY15" fmla="*/ 235837 h 285831"/>
                <a:gd name="connsiteX16" fmla="*/ 220430 w 285864"/>
                <a:gd name="connsiteY16" fmla="*/ 285831 h 285831"/>
                <a:gd name="connsiteX17" fmla="*/ 199978 w 285864"/>
                <a:gd name="connsiteY17" fmla="*/ 279014 h 285831"/>
                <a:gd name="connsiteX18" fmla="*/ 188615 w 285864"/>
                <a:gd name="connsiteY18" fmla="*/ 285831 h 285831"/>
                <a:gd name="connsiteX19" fmla="*/ 172708 w 285864"/>
                <a:gd name="connsiteY19" fmla="*/ 274469 h 285831"/>
                <a:gd name="connsiteX20" fmla="*/ 156801 w 285864"/>
                <a:gd name="connsiteY20" fmla="*/ 274469 h 285831"/>
                <a:gd name="connsiteX21" fmla="*/ 134076 w 285864"/>
                <a:gd name="connsiteY21" fmla="*/ 258562 h 285831"/>
                <a:gd name="connsiteX22" fmla="*/ 102261 w 285864"/>
                <a:gd name="connsiteY22" fmla="*/ 251744 h 285831"/>
                <a:gd name="connsiteX23" fmla="*/ 90899 w 285864"/>
                <a:gd name="connsiteY23" fmla="*/ 226747 h 285831"/>
                <a:gd name="connsiteX24" fmla="*/ 90899 w 285864"/>
                <a:gd name="connsiteY24" fmla="*/ 215385 h 285831"/>
                <a:gd name="connsiteX25" fmla="*/ 74992 w 285864"/>
                <a:gd name="connsiteY25" fmla="*/ 208567 h 285831"/>
                <a:gd name="connsiteX26" fmla="*/ 31815 w 285864"/>
                <a:gd name="connsiteY26" fmla="*/ 167663 h 285831"/>
                <a:gd name="connsiteX27" fmla="*/ 27270 w 285864"/>
                <a:gd name="connsiteY27" fmla="*/ 144938 h 285831"/>
                <a:gd name="connsiteX28" fmla="*/ 15908 w 285864"/>
                <a:gd name="connsiteY28" fmla="*/ 140393 h 285831"/>
                <a:gd name="connsiteX29" fmla="*/ 0 w 285864"/>
                <a:gd name="connsiteY29" fmla="*/ 106306 h 285831"/>
                <a:gd name="connsiteX30" fmla="*/ 18052 w 285864"/>
                <a:gd name="connsiteY30" fmla="*/ 109157 h 285831"/>
                <a:gd name="connsiteX31" fmla="*/ 6350 w 285864"/>
                <a:gd name="connsiteY31" fmla="*/ 84081 h 285831"/>
                <a:gd name="connsiteX32" fmla="*/ 49527 w 285864"/>
                <a:gd name="connsiteY32" fmla="*/ 90899 h 285831"/>
                <a:gd name="connsiteX33" fmla="*/ 60890 w 285864"/>
                <a:gd name="connsiteY33" fmla="*/ 90899 h 285831"/>
                <a:gd name="connsiteX34" fmla="*/ 76797 w 285864"/>
                <a:gd name="connsiteY34" fmla="*/ 90899 h 285831"/>
                <a:gd name="connsiteX35" fmla="*/ 92704 w 285864"/>
                <a:gd name="connsiteY35" fmla="*/ 68174 h 285831"/>
                <a:gd name="connsiteX36" fmla="*/ 124519 w 285864"/>
                <a:gd name="connsiteY36" fmla="*/ 36360 h 285831"/>
                <a:gd name="connsiteX37" fmla="*/ 140426 w 285864"/>
                <a:gd name="connsiteY37" fmla="*/ 31815 h 285831"/>
                <a:gd name="connsiteX38" fmla="*/ 140426 w 285864"/>
                <a:gd name="connsiteY38" fmla="*/ 20452 h 285831"/>
                <a:gd name="connsiteX39" fmla="*/ 163151 w 285864"/>
                <a:gd name="connsiteY39" fmla="*/ 4545 h 285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285864" h="285831">
                  <a:moveTo>
                    <a:pt x="194965" y="0"/>
                  </a:moveTo>
                  <a:lnTo>
                    <a:pt x="194965" y="15908"/>
                  </a:lnTo>
                  <a:lnTo>
                    <a:pt x="226780" y="15908"/>
                  </a:lnTo>
                  <a:lnTo>
                    <a:pt x="242687" y="20452"/>
                  </a:lnTo>
                  <a:lnTo>
                    <a:pt x="249505" y="31815"/>
                  </a:lnTo>
                  <a:lnTo>
                    <a:pt x="269957" y="31815"/>
                  </a:lnTo>
                  <a:lnTo>
                    <a:pt x="285864" y="43177"/>
                  </a:lnTo>
                  <a:lnTo>
                    <a:pt x="285864" y="95444"/>
                  </a:lnTo>
                  <a:lnTo>
                    <a:pt x="281319" y="122713"/>
                  </a:lnTo>
                  <a:lnTo>
                    <a:pt x="281319" y="149983"/>
                  </a:lnTo>
                  <a:lnTo>
                    <a:pt x="285864" y="161345"/>
                  </a:lnTo>
                  <a:lnTo>
                    <a:pt x="281319" y="181797"/>
                  </a:lnTo>
                  <a:lnTo>
                    <a:pt x="279505" y="183611"/>
                  </a:lnTo>
                  <a:lnTo>
                    <a:pt x="274969" y="204022"/>
                  </a:lnTo>
                  <a:lnTo>
                    <a:pt x="270424" y="208567"/>
                  </a:lnTo>
                  <a:lnTo>
                    <a:pt x="259062" y="235837"/>
                  </a:lnTo>
                  <a:lnTo>
                    <a:pt x="220430" y="285831"/>
                  </a:lnTo>
                  <a:lnTo>
                    <a:pt x="199978" y="279014"/>
                  </a:lnTo>
                  <a:lnTo>
                    <a:pt x="188615" y="285831"/>
                  </a:lnTo>
                  <a:lnTo>
                    <a:pt x="172708" y="274469"/>
                  </a:lnTo>
                  <a:lnTo>
                    <a:pt x="156801" y="274469"/>
                  </a:lnTo>
                  <a:lnTo>
                    <a:pt x="134076" y="258562"/>
                  </a:lnTo>
                  <a:lnTo>
                    <a:pt x="102261" y="251744"/>
                  </a:lnTo>
                  <a:lnTo>
                    <a:pt x="90899" y="226747"/>
                  </a:lnTo>
                  <a:lnTo>
                    <a:pt x="90899" y="215385"/>
                  </a:lnTo>
                  <a:lnTo>
                    <a:pt x="74992" y="208567"/>
                  </a:lnTo>
                  <a:lnTo>
                    <a:pt x="31815" y="167663"/>
                  </a:lnTo>
                  <a:lnTo>
                    <a:pt x="27270" y="144938"/>
                  </a:lnTo>
                  <a:lnTo>
                    <a:pt x="15908" y="140393"/>
                  </a:lnTo>
                  <a:lnTo>
                    <a:pt x="0" y="106306"/>
                  </a:lnTo>
                  <a:lnTo>
                    <a:pt x="18052" y="109157"/>
                  </a:lnTo>
                  <a:lnTo>
                    <a:pt x="6350" y="84081"/>
                  </a:lnTo>
                  <a:lnTo>
                    <a:pt x="49527" y="90899"/>
                  </a:lnTo>
                  <a:lnTo>
                    <a:pt x="60890" y="90899"/>
                  </a:lnTo>
                  <a:lnTo>
                    <a:pt x="76797" y="90899"/>
                  </a:lnTo>
                  <a:lnTo>
                    <a:pt x="92704" y="68174"/>
                  </a:lnTo>
                  <a:lnTo>
                    <a:pt x="124519" y="36360"/>
                  </a:lnTo>
                  <a:lnTo>
                    <a:pt x="140426" y="31815"/>
                  </a:lnTo>
                  <a:lnTo>
                    <a:pt x="140426" y="20452"/>
                  </a:lnTo>
                  <a:lnTo>
                    <a:pt x="163151" y="4545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800"/>
            </a:p>
          </p:txBody>
        </p:sp>
        <p:sp>
          <p:nvSpPr>
            <p:cNvPr id="291" name="Freeform 351"/>
            <p:cNvSpPr>
              <a:spLocks noEditPoints="1"/>
            </p:cNvSpPr>
            <p:nvPr/>
          </p:nvSpPr>
          <p:spPr bwMode="auto">
            <a:xfrm>
              <a:off x="4846325" y="4543296"/>
              <a:ext cx="455061" cy="398818"/>
            </a:xfrm>
            <a:custGeom>
              <a:avLst/>
              <a:gdLst>
                <a:gd name="T0" fmla="*/ 220 w 267"/>
                <a:gd name="T1" fmla="*/ 0 h 234"/>
                <a:gd name="T2" fmla="*/ 234 w 267"/>
                <a:gd name="T3" fmla="*/ 2 h 234"/>
                <a:gd name="T4" fmla="*/ 248 w 267"/>
                <a:gd name="T5" fmla="*/ 28 h 234"/>
                <a:gd name="T6" fmla="*/ 251 w 267"/>
                <a:gd name="T7" fmla="*/ 59 h 234"/>
                <a:gd name="T8" fmla="*/ 244 w 267"/>
                <a:gd name="T9" fmla="*/ 64 h 234"/>
                <a:gd name="T10" fmla="*/ 239 w 267"/>
                <a:gd name="T11" fmla="*/ 68 h 234"/>
                <a:gd name="T12" fmla="*/ 234 w 267"/>
                <a:gd name="T13" fmla="*/ 83 h 234"/>
                <a:gd name="T14" fmla="*/ 253 w 267"/>
                <a:gd name="T15" fmla="*/ 90 h 234"/>
                <a:gd name="T16" fmla="*/ 267 w 267"/>
                <a:gd name="T17" fmla="*/ 83 h 234"/>
                <a:gd name="T18" fmla="*/ 263 w 267"/>
                <a:gd name="T19" fmla="*/ 111 h 234"/>
                <a:gd name="T20" fmla="*/ 246 w 267"/>
                <a:gd name="T21" fmla="*/ 128 h 234"/>
                <a:gd name="T22" fmla="*/ 237 w 267"/>
                <a:gd name="T23" fmla="*/ 139 h 234"/>
                <a:gd name="T24" fmla="*/ 222 w 267"/>
                <a:gd name="T25" fmla="*/ 163 h 234"/>
                <a:gd name="T26" fmla="*/ 194 w 267"/>
                <a:gd name="T27" fmla="*/ 194 h 234"/>
                <a:gd name="T28" fmla="*/ 163 w 267"/>
                <a:gd name="T29" fmla="*/ 211 h 234"/>
                <a:gd name="T30" fmla="*/ 154 w 267"/>
                <a:gd name="T31" fmla="*/ 218 h 234"/>
                <a:gd name="T32" fmla="*/ 135 w 267"/>
                <a:gd name="T33" fmla="*/ 218 h 234"/>
                <a:gd name="T34" fmla="*/ 109 w 267"/>
                <a:gd name="T35" fmla="*/ 218 h 234"/>
                <a:gd name="T36" fmla="*/ 85 w 267"/>
                <a:gd name="T37" fmla="*/ 225 h 234"/>
                <a:gd name="T38" fmla="*/ 61 w 267"/>
                <a:gd name="T39" fmla="*/ 234 h 234"/>
                <a:gd name="T40" fmla="*/ 47 w 267"/>
                <a:gd name="T41" fmla="*/ 227 h 234"/>
                <a:gd name="T42" fmla="*/ 35 w 267"/>
                <a:gd name="T43" fmla="*/ 218 h 234"/>
                <a:gd name="T44" fmla="*/ 31 w 267"/>
                <a:gd name="T45" fmla="*/ 215 h 234"/>
                <a:gd name="T46" fmla="*/ 26 w 267"/>
                <a:gd name="T47" fmla="*/ 192 h 234"/>
                <a:gd name="T48" fmla="*/ 31 w 267"/>
                <a:gd name="T49" fmla="*/ 173 h 234"/>
                <a:gd name="T50" fmla="*/ 14 w 267"/>
                <a:gd name="T51" fmla="*/ 139 h 234"/>
                <a:gd name="T52" fmla="*/ 0 w 267"/>
                <a:gd name="T53" fmla="*/ 116 h 234"/>
                <a:gd name="T54" fmla="*/ 14 w 267"/>
                <a:gd name="T55" fmla="*/ 111 h 234"/>
                <a:gd name="T56" fmla="*/ 26 w 267"/>
                <a:gd name="T57" fmla="*/ 121 h 234"/>
                <a:gd name="T58" fmla="*/ 45 w 267"/>
                <a:gd name="T59" fmla="*/ 123 h 234"/>
                <a:gd name="T60" fmla="*/ 59 w 267"/>
                <a:gd name="T61" fmla="*/ 47 h 234"/>
                <a:gd name="T62" fmla="*/ 73 w 267"/>
                <a:gd name="T63" fmla="*/ 66 h 234"/>
                <a:gd name="T64" fmla="*/ 76 w 267"/>
                <a:gd name="T65" fmla="*/ 85 h 234"/>
                <a:gd name="T66" fmla="*/ 95 w 267"/>
                <a:gd name="T67" fmla="*/ 73 h 234"/>
                <a:gd name="T68" fmla="*/ 106 w 267"/>
                <a:gd name="T69" fmla="*/ 61 h 234"/>
                <a:gd name="T70" fmla="*/ 121 w 267"/>
                <a:gd name="T71" fmla="*/ 59 h 234"/>
                <a:gd name="T72" fmla="*/ 142 w 267"/>
                <a:gd name="T73" fmla="*/ 64 h 234"/>
                <a:gd name="T74" fmla="*/ 154 w 267"/>
                <a:gd name="T75" fmla="*/ 54 h 234"/>
                <a:gd name="T76" fmla="*/ 166 w 267"/>
                <a:gd name="T77" fmla="*/ 45 h 234"/>
                <a:gd name="T78" fmla="*/ 175 w 267"/>
                <a:gd name="T79" fmla="*/ 26 h 234"/>
                <a:gd name="T80" fmla="*/ 213 w 267"/>
                <a:gd name="T81" fmla="*/ 0 h 234"/>
                <a:gd name="T82" fmla="*/ 192 w 267"/>
                <a:gd name="T83" fmla="*/ 121 h 234"/>
                <a:gd name="T84" fmla="*/ 182 w 267"/>
                <a:gd name="T85" fmla="*/ 128 h 234"/>
                <a:gd name="T86" fmla="*/ 187 w 267"/>
                <a:gd name="T87" fmla="*/ 154 h 234"/>
                <a:gd name="T88" fmla="*/ 194 w 267"/>
                <a:gd name="T89" fmla="*/ 147 h 234"/>
                <a:gd name="T90" fmla="*/ 206 w 267"/>
                <a:gd name="T91" fmla="*/ 137 h 234"/>
                <a:gd name="T92" fmla="*/ 206 w 267"/>
                <a:gd name="T93" fmla="*/ 123 h 234"/>
                <a:gd name="T94" fmla="*/ 192 w 267"/>
                <a:gd name="T95" fmla="*/ 121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67" h="234">
                  <a:moveTo>
                    <a:pt x="220" y="0"/>
                  </a:moveTo>
                  <a:lnTo>
                    <a:pt x="220" y="0"/>
                  </a:lnTo>
                  <a:lnTo>
                    <a:pt x="227" y="2"/>
                  </a:lnTo>
                  <a:lnTo>
                    <a:pt x="234" y="2"/>
                  </a:lnTo>
                  <a:lnTo>
                    <a:pt x="241" y="2"/>
                  </a:lnTo>
                  <a:lnTo>
                    <a:pt x="248" y="28"/>
                  </a:lnTo>
                  <a:lnTo>
                    <a:pt x="253" y="40"/>
                  </a:lnTo>
                  <a:lnTo>
                    <a:pt x="251" y="59"/>
                  </a:lnTo>
                  <a:lnTo>
                    <a:pt x="253" y="66"/>
                  </a:lnTo>
                  <a:lnTo>
                    <a:pt x="244" y="64"/>
                  </a:lnTo>
                  <a:lnTo>
                    <a:pt x="239" y="64"/>
                  </a:lnTo>
                  <a:lnTo>
                    <a:pt x="239" y="68"/>
                  </a:lnTo>
                  <a:lnTo>
                    <a:pt x="234" y="76"/>
                  </a:lnTo>
                  <a:lnTo>
                    <a:pt x="234" y="83"/>
                  </a:lnTo>
                  <a:lnTo>
                    <a:pt x="244" y="92"/>
                  </a:lnTo>
                  <a:lnTo>
                    <a:pt x="253" y="90"/>
                  </a:lnTo>
                  <a:lnTo>
                    <a:pt x="255" y="83"/>
                  </a:lnTo>
                  <a:lnTo>
                    <a:pt x="267" y="83"/>
                  </a:lnTo>
                  <a:lnTo>
                    <a:pt x="265" y="95"/>
                  </a:lnTo>
                  <a:lnTo>
                    <a:pt x="263" y="111"/>
                  </a:lnTo>
                  <a:lnTo>
                    <a:pt x="258" y="118"/>
                  </a:lnTo>
                  <a:lnTo>
                    <a:pt x="246" y="128"/>
                  </a:lnTo>
                  <a:lnTo>
                    <a:pt x="244" y="132"/>
                  </a:lnTo>
                  <a:lnTo>
                    <a:pt x="237" y="139"/>
                  </a:lnTo>
                  <a:lnTo>
                    <a:pt x="232" y="149"/>
                  </a:lnTo>
                  <a:lnTo>
                    <a:pt x="222" y="163"/>
                  </a:lnTo>
                  <a:lnTo>
                    <a:pt x="206" y="182"/>
                  </a:lnTo>
                  <a:lnTo>
                    <a:pt x="194" y="194"/>
                  </a:lnTo>
                  <a:lnTo>
                    <a:pt x="182" y="203"/>
                  </a:lnTo>
                  <a:lnTo>
                    <a:pt x="163" y="211"/>
                  </a:lnTo>
                  <a:lnTo>
                    <a:pt x="156" y="211"/>
                  </a:lnTo>
                  <a:lnTo>
                    <a:pt x="154" y="218"/>
                  </a:lnTo>
                  <a:lnTo>
                    <a:pt x="144" y="215"/>
                  </a:lnTo>
                  <a:lnTo>
                    <a:pt x="135" y="218"/>
                  </a:lnTo>
                  <a:lnTo>
                    <a:pt x="118" y="215"/>
                  </a:lnTo>
                  <a:lnTo>
                    <a:pt x="109" y="218"/>
                  </a:lnTo>
                  <a:lnTo>
                    <a:pt x="102" y="215"/>
                  </a:lnTo>
                  <a:lnTo>
                    <a:pt x="85" y="225"/>
                  </a:lnTo>
                  <a:lnTo>
                    <a:pt x="71" y="225"/>
                  </a:lnTo>
                  <a:lnTo>
                    <a:pt x="61" y="234"/>
                  </a:lnTo>
                  <a:lnTo>
                    <a:pt x="54" y="234"/>
                  </a:lnTo>
                  <a:lnTo>
                    <a:pt x="47" y="227"/>
                  </a:lnTo>
                  <a:lnTo>
                    <a:pt x="43" y="227"/>
                  </a:lnTo>
                  <a:lnTo>
                    <a:pt x="35" y="218"/>
                  </a:lnTo>
                  <a:lnTo>
                    <a:pt x="33" y="222"/>
                  </a:lnTo>
                  <a:lnTo>
                    <a:pt x="31" y="215"/>
                  </a:lnTo>
                  <a:lnTo>
                    <a:pt x="31" y="203"/>
                  </a:lnTo>
                  <a:lnTo>
                    <a:pt x="26" y="192"/>
                  </a:lnTo>
                  <a:lnTo>
                    <a:pt x="31" y="187"/>
                  </a:lnTo>
                  <a:lnTo>
                    <a:pt x="31" y="173"/>
                  </a:lnTo>
                  <a:lnTo>
                    <a:pt x="21" y="156"/>
                  </a:lnTo>
                  <a:lnTo>
                    <a:pt x="14" y="139"/>
                  </a:lnTo>
                  <a:lnTo>
                    <a:pt x="12" y="139"/>
                  </a:lnTo>
                  <a:lnTo>
                    <a:pt x="0" y="116"/>
                  </a:lnTo>
                  <a:lnTo>
                    <a:pt x="9" y="106"/>
                  </a:lnTo>
                  <a:lnTo>
                    <a:pt x="14" y="111"/>
                  </a:lnTo>
                  <a:lnTo>
                    <a:pt x="19" y="121"/>
                  </a:lnTo>
                  <a:lnTo>
                    <a:pt x="26" y="121"/>
                  </a:lnTo>
                  <a:lnTo>
                    <a:pt x="35" y="125"/>
                  </a:lnTo>
                  <a:lnTo>
                    <a:pt x="45" y="123"/>
                  </a:lnTo>
                  <a:lnTo>
                    <a:pt x="59" y="113"/>
                  </a:lnTo>
                  <a:lnTo>
                    <a:pt x="59" y="47"/>
                  </a:lnTo>
                  <a:lnTo>
                    <a:pt x="61" y="50"/>
                  </a:lnTo>
                  <a:lnTo>
                    <a:pt x="73" y="66"/>
                  </a:lnTo>
                  <a:lnTo>
                    <a:pt x="71" y="78"/>
                  </a:lnTo>
                  <a:lnTo>
                    <a:pt x="76" y="85"/>
                  </a:lnTo>
                  <a:lnTo>
                    <a:pt x="85" y="83"/>
                  </a:lnTo>
                  <a:lnTo>
                    <a:pt x="95" y="73"/>
                  </a:lnTo>
                  <a:lnTo>
                    <a:pt x="102" y="68"/>
                  </a:lnTo>
                  <a:lnTo>
                    <a:pt x="106" y="61"/>
                  </a:lnTo>
                  <a:lnTo>
                    <a:pt x="114" y="57"/>
                  </a:lnTo>
                  <a:lnTo>
                    <a:pt x="121" y="59"/>
                  </a:lnTo>
                  <a:lnTo>
                    <a:pt x="130" y="64"/>
                  </a:lnTo>
                  <a:lnTo>
                    <a:pt x="142" y="64"/>
                  </a:lnTo>
                  <a:lnTo>
                    <a:pt x="151" y="59"/>
                  </a:lnTo>
                  <a:lnTo>
                    <a:pt x="154" y="54"/>
                  </a:lnTo>
                  <a:lnTo>
                    <a:pt x="156" y="45"/>
                  </a:lnTo>
                  <a:lnTo>
                    <a:pt x="166" y="45"/>
                  </a:lnTo>
                  <a:lnTo>
                    <a:pt x="170" y="38"/>
                  </a:lnTo>
                  <a:lnTo>
                    <a:pt x="175" y="26"/>
                  </a:lnTo>
                  <a:lnTo>
                    <a:pt x="189" y="14"/>
                  </a:lnTo>
                  <a:lnTo>
                    <a:pt x="213" y="0"/>
                  </a:lnTo>
                  <a:lnTo>
                    <a:pt x="220" y="0"/>
                  </a:lnTo>
                  <a:moveTo>
                    <a:pt x="192" y="121"/>
                  </a:moveTo>
                  <a:lnTo>
                    <a:pt x="192" y="121"/>
                  </a:lnTo>
                  <a:lnTo>
                    <a:pt x="182" y="128"/>
                  </a:lnTo>
                  <a:lnTo>
                    <a:pt x="173" y="139"/>
                  </a:lnTo>
                  <a:lnTo>
                    <a:pt x="187" y="154"/>
                  </a:lnTo>
                  <a:lnTo>
                    <a:pt x="192" y="151"/>
                  </a:lnTo>
                  <a:lnTo>
                    <a:pt x="194" y="147"/>
                  </a:lnTo>
                  <a:lnTo>
                    <a:pt x="203" y="144"/>
                  </a:lnTo>
                  <a:lnTo>
                    <a:pt x="206" y="137"/>
                  </a:lnTo>
                  <a:lnTo>
                    <a:pt x="210" y="128"/>
                  </a:lnTo>
                  <a:lnTo>
                    <a:pt x="206" y="123"/>
                  </a:lnTo>
                  <a:lnTo>
                    <a:pt x="199" y="116"/>
                  </a:lnTo>
                  <a:lnTo>
                    <a:pt x="192" y="121"/>
                  </a:lnTo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92" name="Freeform 291"/>
            <p:cNvSpPr>
              <a:spLocks/>
            </p:cNvSpPr>
            <p:nvPr/>
          </p:nvSpPr>
          <p:spPr bwMode="auto">
            <a:xfrm>
              <a:off x="4721907" y="4384384"/>
              <a:ext cx="366435" cy="370333"/>
            </a:xfrm>
            <a:custGeom>
              <a:avLst/>
              <a:gdLst>
                <a:gd name="connsiteX0" fmla="*/ 379218 w 488580"/>
                <a:gd name="connsiteY0" fmla="*/ 46740 h 493777"/>
                <a:gd name="connsiteX1" fmla="*/ 363595 w 488580"/>
                <a:gd name="connsiteY1" fmla="*/ 49995 h 493777"/>
                <a:gd name="connsiteX2" fmla="*/ 338598 w 488580"/>
                <a:gd name="connsiteY2" fmla="*/ 49995 h 493777"/>
                <a:gd name="connsiteX3" fmla="*/ 338513 w 488580"/>
                <a:gd name="connsiteY3" fmla="*/ 51719 h 493777"/>
                <a:gd name="connsiteX4" fmla="*/ 354505 w 488580"/>
                <a:gd name="connsiteY4" fmla="*/ 52918 h 493777"/>
                <a:gd name="connsiteX5" fmla="*/ 36360 w 488580"/>
                <a:gd name="connsiteY5" fmla="*/ 0 h 493777"/>
                <a:gd name="connsiteX6" fmla="*/ 59084 w 488580"/>
                <a:gd name="connsiteY6" fmla="*/ 6817 h 493777"/>
                <a:gd name="connsiteX7" fmla="*/ 79537 w 488580"/>
                <a:gd name="connsiteY7" fmla="*/ 22725 h 493777"/>
                <a:gd name="connsiteX8" fmla="*/ 90899 w 488580"/>
                <a:gd name="connsiteY8" fmla="*/ 15908 h 493777"/>
                <a:gd name="connsiteX9" fmla="*/ 236337 w 488580"/>
                <a:gd name="connsiteY9" fmla="*/ 15908 h 493777"/>
                <a:gd name="connsiteX10" fmla="*/ 263606 w 488580"/>
                <a:gd name="connsiteY10" fmla="*/ 31815 h 493777"/>
                <a:gd name="connsiteX11" fmla="*/ 354505 w 488580"/>
                <a:gd name="connsiteY11" fmla="*/ 38632 h 493777"/>
                <a:gd name="connsiteX12" fmla="*/ 418134 w 488580"/>
                <a:gd name="connsiteY12" fmla="*/ 22725 h 493777"/>
                <a:gd name="connsiteX13" fmla="*/ 449948 w 488580"/>
                <a:gd name="connsiteY13" fmla="*/ 15908 h 493777"/>
                <a:gd name="connsiteX14" fmla="*/ 472673 w 488580"/>
                <a:gd name="connsiteY14" fmla="*/ 15908 h 493777"/>
                <a:gd name="connsiteX15" fmla="*/ 488580 w 488580"/>
                <a:gd name="connsiteY15" fmla="*/ 27270 h 493777"/>
                <a:gd name="connsiteX16" fmla="*/ 478580 w 488580"/>
                <a:gd name="connsiteY16" fmla="*/ 34413 h 493777"/>
                <a:gd name="connsiteX17" fmla="*/ 488580 w 488580"/>
                <a:gd name="connsiteY17" fmla="*/ 41556 h 493777"/>
                <a:gd name="connsiteX18" fmla="*/ 472673 w 488580"/>
                <a:gd name="connsiteY18" fmla="*/ 52918 h 493777"/>
                <a:gd name="connsiteX19" fmla="*/ 461311 w 488580"/>
                <a:gd name="connsiteY19" fmla="*/ 52918 h 493777"/>
                <a:gd name="connsiteX20" fmla="*/ 434041 w 488580"/>
                <a:gd name="connsiteY20" fmla="*/ 68826 h 493777"/>
                <a:gd name="connsiteX21" fmla="*/ 418134 w 488580"/>
                <a:gd name="connsiteY21" fmla="*/ 52918 h 493777"/>
                <a:gd name="connsiteX22" fmla="*/ 363595 w 488580"/>
                <a:gd name="connsiteY22" fmla="*/ 64281 h 493777"/>
                <a:gd name="connsiteX23" fmla="*/ 338598 w 488580"/>
                <a:gd name="connsiteY23" fmla="*/ 64281 h 493777"/>
                <a:gd name="connsiteX24" fmla="*/ 331780 w 488580"/>
                <a:gd name="connsiteY24" fmla="*/ 202901 h 493777"/>
                <a:gd name="connsiteX25" fmla="*/ 299966 w 488580"/>
                <a:gd name="connsiteY25" fmla="*/ 202901 h 493777"/>
                <a:gd name="connsiteX26" fmla="*/ 299966 w 488580"/>
                <a:gd name="connsiteY26" fmla="*/ 306784 h 493777"/>
                <a:gd name="connsiteX27" fmla="*/ 299966 w 488580"/>
                <a:gd name="connsiteY27" fmla="*/ 321070 h 493777"/>
                <a:gd name="connsiteX28" fmla="*/ 299966 w 488580"/>
                <a:gd name="connsiteY28" fmla="*/ 456767 h 493777"/>
                <a:gd name="connsiteX29" fmla="*/ 299966 w 488580"/>
                <a:gd name="connsiteY29" fmla="*/ 471053 h 493777"/>
                <a:gd name="connsiteX30" fmla="*/ 263606 w 488580"/>
                <a:gd name="connsiteY30" fmla="*/ 493777 h 493777"/>
                <a:gd name="connsiteX31" fmla="*/ 245426 w 488580"/>
                <a:gd name="connsiteY31" fmla="*/ 493777 h 493777"/>
                <a:gd name="connsiteX32" fmla="*/ 224974 w 488580"/>
                <a:gd name="connsiteY32" fmla="*/ 489232 h 493777"/>
                <a:gd name="connsiteX33" fmla="*/ 204522 w 488580"/>
                <a:gd name="connsiteY33" fmla="*/ 489232 h 493777"/>
                <a:gd name="connsiteX34" fmla="*/ 197705 w 488580"/>
                <a:gd name="connsiteY34" fmla="*/ 466508 h 493777"/>
                <a:gd name="connsiteX35" fmla="*/ 186342 w 488580"/>
                <a:gd name="connsiteY35" fmla="*/ 455145 h 493777"/>
                <a:gd name="connsiteX36" fmla="*/ 165890 w 488580"/>
                <a:gd name="connsiteY36" fmla="*/ 477870 h 493777"/>
                <a:gd name="connsiteX37" fmla="*/ 138621 w 488580"/>
                <a:gd name="connsiteY37" fmla="*/ 446055 h 493777"/>
                <a:gd name="connsiteX38" fmla="*/ 122713 w 488580"/>
                <a:gd name="connsiteY38" fmla="*/ 411968 h 493777"/>
                <a:gd name="connsiteX39" fmla="*/ 118168 w 488580"/>
                <a:gd name="connsiteY39" fmla="*/ 375609 h 493777"/>
                <a:gd name="connsiteX40" fmla="*/ 106806 w 488580"/>
                <a:gd name="connsiteY40" fmla="*/ 348339 h 493777"/>
                <a:gd name="connsiteX41" fmla="*/ 95444 w 488580"/>
                <a:gd name="connsiteY41" fmla="*/ 284710 h 493777"/>
                <a:gd name="connsiteX42" fmla="*/ 95444 w 488580"/>
                <a:gd name="connsiteY42" fmla="*/ 270424 h 493777"/>
                <a:gd name="connsiteX43" fmla="*/ 95444 w 488580"/>
                <a:gd name="connsiteY43" fmla="*/ 234716 h 493777"/>
                <a:gd name="connsiteX44" fmla="*/ 90899 w 488580"/>
                <a:gd name="connsiteY44" fmla="*/ 214264 h 493777"/>
                <a:gd name="connsiteX45" fmla="*/ 74992 w 488580"/>
                <a:gd name="connsiteY45" fmla="*/ 198356 h 493777"/>
                <a:gd name="connsiteX46" fmla="*/ 59084 w 488580"/>
                <a:gd name="connsiteY46" fmla="*/ 166542 h 493777"/>
                <a:gd name="connsiteX47" fmla="*/ 36360 w 488580"/>
                <a:gd name="connsiteY47" fmla="*/ 123365 h 493777"/>
                <a:gd name="connsiteX48" fmla="*/ 31815 w 488580"/>
                <a:gd name="connsiteY48" fmla="*/ 96095 h 493777"/>
                <a:gd name="connsiteX49" fmla="*/ 0 w 488580"/>
                <a:gd name="connsiteY49" fmla="*/ 64281 h 493777"/>
                <a:gd name="connsiteX50" fmla="*/ 0 w 488580"/>
                <a:gd name="connsiteY50" fmla="*/ 49995 h 493777"/>
                <a:gd name="connsiteX51" fmla="*/ 0 w 488580"/>
                <a:gd name="connsiteY51" fmla="*/ 30194 h 493777"/>
                <a:gd name="connsiteX52" fmla="*/ 0 w 488580"/>
                <a:gd name="connsiteY52" fmla="*/ 15908 h 493777"/>
                <a:gd name="connsiteX53" fmla="*/ 15908 w 488580"/>
                <a:gd name="connsiteY53" fmla="*/ 6817 h 493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488580" h="493777">
                  <a:moveTo>
                    <a:pt x="379218" y="46740"/>
                  </a:moveTo>
                  <a:lnTo>
                    <a:pt x="363595" y="49995"/>
                  </a:lnTo>
                  <a:lnTo>
                    <a:pt x="338598" y="49995"/>
                  </a:lnTo>
                  <a:lnTo>
                    <a:pt x="338513" y="51719"/>
                  </a:lnTo>
                  <a:lnTo>
                    <a:pt x="354505" y="52918"/>
                  </a:lnTo>
                  <a:close/>
                  <a:moveTo>
                    <a:pt x="36360" y="0"/>
                  </a:moveTo>
                  <a:lnTo>
                    <a:pt x="59084" y="6817"/>
                  </a:lnTo>
                  <a:lnTo>
                    <a:pt x="79537" y="22725"/>
                  </a:lnTo>
                  <a:lnTo>
                    <a:pt x="90899" y="15908"/>
                  </a:lnTo>
                  <a:lnTo>
                    <a:pt x="236337" y="15908"/>
                  </a:lnTo>
                  <a:lnTo>
                    <a:pt x="263606" y="31815"/>
                  </a:lnTo>
                  <a:lnTo>
                    <a:pt x="354505" y="38632"/>
                  </a:lnTo>
                  <a:lnTo>
                    <a:pt x="418134" y="22725"/>
                  </a:lnTo>
                  <a:lnTo>
                    <a:pt x="449948" y="15908"/>
                  </a:lnTo>
                  <a:lnTo>
                    <a:pt x="472673" y="15908"/>
                  </a:lnTo>
                  <a:lnTo>
                    <a:pt x="488580" y="27270"/>
                  </a:lnTo>
                  <a:lnTo>
                    <a:pt x="478580" y="34413"/>
                  </a:lnTo>
                  <a:lnTo>
                    <a:pt x="488580" y="41556"/>
                  </a:lnTo>
                  <a:lnTo>
                    <a:pt x="472673" y="52918"/>
                  </a:lnTo>
                  <a:lnTo>
                    <a:pt x="461311" y="52918"/>
                  </a:lnTo>
                  <a:lnTo>
                    <a:pt x="434041" y="68826"/>
                  </a:lnTo>
                  <a:lnTo>
                    <a:pt x="418134" y="52918"/>
                  </a:lnTo>
                  <a:lnTo>
                    <a:pt x="363595" y="64281"/>
                  </a:lnTo>
                  <a:lnTo>
                    <a:pt x="338598" y="64281"/>
                  </a:lnTo>
                  <a:lnTo>
                    <a:pt x="331780" y="202901"/>
                  </a:lnTo>
                  <a:lnTo>
                    <a:pt x="299966" y="202901"/>
                  </a:lnTo>
                  <a:lnTo>
                    <a:pt x="299966" y="306784"/>
                  </a:lnTo>
                  <a:lnTo>
                    <a:pt x="299966" y="321070"/>
                  </a:lnTo>
                  <a:lnTo>
                    <a:pt x="299966" y="456767"/>
                  </a:lnTo>
                  <a:lnTo>
                    <a:pt x="299966" y="471053"/>
                  </a:lnTo>
                  <a:lnTo>
                    <a:pt x="263606" y="493777"/>
                  </a:lnTo>
                  <a:lnTo>
                    <a:pt x="245426" y="493777"/>
                  </a:lnTo>
                  <a:lnTo>
                    <a:pt x="224974" y="489232"/>
                  </a:lnTo>
                  <a:lnTo>
                    <a:pt x="204522" y="489232"/>
                  </a:lnTo>
                  <a:lnTo>
                    <a:pt x="197705" y="466508"/>
                  </a:lnTo>
                  <a:lnTo>
                    <a:pt x="186342" y="455145"/>
                  </a:lnTo>
                  <a:lnTo>
                    <a:pt x="165890" y="477870"/>
                  </a:lnTo>
                  <a:lnTo>
                    <a:pt x="138621" y="446055"/>
                  </a:lnTo>
                  <a:lnTo>
                    <a:pt x="122713" y="411968"/>
                  </a:lnTo>
                  <a:lnTo>
                    <a:pt x="118168" y="375609"/>
                  </a:lnTo>
                  <a:lnTo>
                    <a:pt x="106806" y="348339"/>
                  </a:lnTo>
                  <a:lnTo>
                    <a:pt x="95444" y="284710"/>
                  </a:lnTo>
                  <a:lnTo>
                    <a:pt x="95444" y="270424"/>
                  </a:lnTo>
                  <a:lnTo>
                    <a:pt x="95444" y="234716"/>
                  </a:lnTo>
                  <a:lnTo>
                    <a:pt x="90899" y="214264"/>
                  </a:lnTo>
                  <a:lnTo>
                    <a:pt x="74992" y="198356"/>
                  </a:lnTo>
                  <a:lnTo>
                    <a:pt x="59084" y="166542"/>
                  </a:lnTo>
                  <a:lnTo>
                    <a:pt x="36360" y="123365"/>
                  </a:lnTo>
                  <a:lnTo>
                    <a:pt x="31815" y="96095"/>
                  </a:lnTo>
                  <a:lnTo>
                    <a:pt x="0" y="64281"/>
                  </a:lnTo>
                  <a:lnTo>
                    <a:pt x="0" y="49995"/>
                  </a:lnTo>
                  <a:lnTo>
                    <a:pt x="0" y="30194"/>
                  </a:lnTo>
                  <a:lnTo>
                    <a:pt x="0" y="15908"/>
                  </a:lnTo>
                  <a:lnTo>
                    <a:pt x="15908" y="6817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800"/>
            </a:p>
          </p:txBody>
        </p:sp>
        <p:sp>
          <p:nvSpPr>
            <p:cNvPr id="293" name="Freeform 292"/>
            <p:cNvSpPr>
              <a:spLocks/>
            </p:cNvSpPr>
            <p:nvPr/>
          </p:nvSpPr>
          <p:spPr bwMode="auto">
            <a:xfrm>
              <a:off x="4733838" y="3776176"/>
              <a:ext cx="530379" cy="514958"/>
            </a:xfrm>
            <a:custGeom>
              <a:avLst/>
              <a:gdLst>
                <a:gd name="connsiteX0" fmla="*/ 493125 w 707172"/>
                <a:gd name="connsiteY0" fmla="*/ 0 h 686611"/>
                <a:gd name="connsiteX1" fmla="*/ 520395 w 707172"/>
                <a:gd name="connsiteY1" fmla="*/ 6817 h 686611"/>
                <a:gd name="connsiteX2" fmla="*/ 543120 w 707172"/>
                <a:gd name="connsiteY2" fmla="*/ 6817 h 686611"/>
                <a:gd name="connsiteX3" fmla="*/ 559027 w 707172"/>
                <a:gd name="connsiteY3" fmla="*/ 0 h 686611"/>
                <a:gd name="connsiteX4" fmla="*/ 564385 w 707172"/>
                <a:gd name="connsiteY4" fmla="*/ 8930 h 686611"/>
                <a:gd name="connsiteX5" fmla="*/ 568552 w 707172"/>
                <a:gd name="connsiteY5" fmla="*/ 7144 h 686611"/>
                <a:gd name="connsiteX6" fmla="*/ 585802 w 707172"/>
                <a:gd name="connsiteY6" fmla="*/ 35894 h 686611"/>
                <a:gd name="connsiteX7" fmla="*/ 595386 w 707172"/>
                <a:gd name="connsiteY7" fmla="*/ 38632 h 686611"/>
                <a:gd name="connsiteX8" fmla="*/ 606749 w 707172"/>
                <a:gd name="connsiteY8" fmla="*/ 27270 h 686611"/>
                <a:gd name="connsiteX9" fmla="*/ 622656 w 707172"/>
                <a:gd name="connsiteY9" fmla="*/ 34087 h 686611"/>
                <a:gd name="connsiteX10" fmla="*/ 645381 w 707172"/>
                <a:gd name="connsiteY10" fmla="*/ 22725 h 686611"/>
                <a:gd name="connsiteX11" fmla="*/ 650672 w 707172"/>
                <a:gd name="connsiteY11" fmla="*/ 31985 h 686611"/>
                <a:gd name="connsiteX12" fmla="*/ 654906 w 707172"/>
                <a:gd name="connsiteY12" fmla="*/ 29869 h 686611"/>
                <a:gd name="connsiteX13" fmla="*/ 663995 w 707172"/>
                <a:gd name="connsiteY13" fmla="*/ 45776 h 686611"/>
                <a:gd name="connsiteX14" fmla="*/ 698082 w 707172"/>
                <a:gd name="connsiteY14" fmla="*/ 73046 h 686611"/>
                <a:gd name="connsiteX15" fmla="*/ 691797 w 707172"/>
                <a:gd name="connsiteY15" fmla="*/ 106571 h 686611"/>
                <a:gd name="connsiteX16" fmla="*/ 697647 w 707172"/>
                <a:gd name="connsiteY16" fmla="*/ 109079 h 686611"/>
                <a:gd name="connsiteX17" fmla="*/ 696242 w 707172"/>
                <a:gd name="connsiteY17" fmla="*/ 111538 h 686611"/>
                <a:gd name="connsiteX18" fmla="*/ 707172 w 707172"/>
                <a:gd name="connsiteY18" fmla="*/ 116223 h 686611"/>
                <a:gd name="connsiteX19" fmla="*/ 698082 w 707172"/>
                <a:gd name="connsiteY19" fmla="*/ 132130 h 686611"/>
                <a:gd name="connsiteX20" fmla="*/ 679903 w 707172"/>
                <a:gd name="connsiteY20" fmla="*/ 143492 h 686611"/>
                <a:gd name="connsiteX21" fmla="*/ 670813 w 707172"/>
                <a:gd name="connsiteY21" fmla="*/ 159399 h 686611"/>
                <a:gd name="connsiteX22" fmla="*/ 659450 w 707172"/>
                <a:gd name="connsiteY22" fmla="*/ 179852 h 686611"/>
                <a:gd name="connsiteX23" fmla="*/ 659450 w 707172"/>
                <a:gd name="connsiteY23" fmla="*/ 207121 h 686611"/>
                <a:gd name="connsiteX24" fmla="*/ 648088 w 707172"/>
                <a:gd name="connsiteY24" fmla="*/ 218483 h 686611"/>
                <a:gd name="connsiteX25" fmla="*/ 648088 w 707172"/>
                <a:gd name="connsiteY25" fmla="*/ 245753 h 686611"/>
                <a:gd name="connsiteX26" fmla="*/ 636726 w 707172"/>
                <a:gd name="connsiteY26" fmla="*/ 254843 h 686611"/>
                <a:gd name="connsiteX27" fmla="*/ 636726 w 707172"/>
                <a:gd name="connsiteY27" fmla="*/ 282112 h 686611"/>
                <a:gd name="connsiteX28" fmla="*/ 632181 w 707172"/>
                <a:gd name="connsiteY28" fmla="*/ 282112 h 686611"/>
                <a:gd name="connsiteX29" fmla="*/ 627636 w 707172"/>
                <a:gd name="connsiteY29" fmla="*/ 304837 h 686611"/>
                <a:gd name="connsiteX30" fmla="*/ 636726 w 707172"/>
                <a:gd name="connsiteY30" fmla="*/ 320744 h 686611"/>
                <a:gd name="connsiteX31" fmla="*/ 636726 w 707172"/>
                <a:gd name="connsiteY31" fmla="*/ 363921 h 686611"/>
                <a:gd name="connsiteX32" fmla="*/ 643543 w 707172"/>
                <a:gd name="connsiteY32" fmla="*/ 395736 h 686611"/>
                <a:gd name="connsiteX33" fmla="*/ 643543 w 707172"/>
                <a:gd name="connsiteY33" fmla="*/ 416188 h 686611"/>
                <a:gd name="connsiteX34" fmla="*/ 648088 w 707172"/>
                <a:gd name="connsiteY34" fmla="*/ 438913 h 686611"/>
                <a:gd name="connsiteX35" fmla="*/ 670813 w 707172"/>
                <a:gd name="connsiteY35" fmla="*/ 459365 h 686611"/>
                <a:gd name="connsiteX36" fmla="*/ 691265 w 707172"/>
                <a:gd name="connsiteY36" fmla="*/ 502542 h 686611"/>
                <a:gd name="connsiteX37" fmla="*/ 675358 w 707172"/>
                <a:gd name="connsiteY37" fmla="*/ 502542 h 686611"/>
                <a:gd name="connsiteX38" fmla="*/ 627636 w 707172"/>
                <a:gd name="connsiteY38" fmla="*/ 509359 h 686611"/>
                <a:gd name="connsiteX39" fmla="*/ 616274 w 707172"/>
                <a:gd name="connsiteY39" fmla="*/ 513904 h 686611"/>
                <a:gd name="connsiteX40" fmla="*/ 604911 w 707172"/>
                <a:gd name="connsiteY40" fmla="*/ 534356 h 686611"/>
                <a:gd name="connsiteX41" fmla="*/ 616274 w 707172"/>
                <a:gd name="connsiteY41" fmla="*/ 552536 h 686611"/>
                <a:gd name="connsiteX42" fmla="*/ 611729 w 707172"/>
                <a:gd name="connsiteY42" fmla="*/ 593440 h 686611"/>
                <a:gd name="connsiteX43" fmla="*/ 605461 w 707172"/>
                <a:gd name="connsiteY43" fmla="*/ 628958 h 686611"/>
                <a:gd name="connsiteX44" fmla="*/ 606749 w 707172"/>
                <a:gd name="connsiteY44" fmla="*/ 629473 h 686611"/>
                <a:gd name="connsiteX45" fmla="*/ 613568 w 707172"/>
                <a:gd name="connsiteY45" fmla="*/ 635535 h 686611"/>
                <a:gd name="connsiteX46" fmla="*/ 616274 w 707172"/>
                <a:gd name="connsiteY46" fmla="*/ 636617 h 686611"/>
                <a:gd name="connsiteX47" fmla="*/ 628089 w 707172"/>
                <a:gd name="connsiteY47" fmla="*/ 647120 h 686611"/>
                <a:gd name="connsiteX48" fmla="*/ 638563 w 707172"/>
                <a:gd name="connsiteY48" fmla="*/ 640835 h 686611"/>
                <a:gd name="connsiteX49" fmla="*/ 640615 w 707172"/>
                <a:gd name="connsiteY49" fmla="*/ 652463 h 686611"/>
                <a:gd name="connsiteX50" fmla="*/ 648088 w 707172"/>
                <a:gd name="connsiteY50" fmla="*/ 647979 h 686611"/>
                <a:gd name="connsiteX51" fmla="*/ 654906 w 707172"/>
                <a:gd name="connsiteY51" fmla="*/ 686611 h 686611"/>
                <a:gd name="connsiteX52" fmla="*/ 620819 w 707172"/>
                <a:gd name="connsiteY52" fmla="*/ 686611 h 686611"/>
                <a:gd name="connsiteX53" fmla="*/ 617961 w 707172"/>
                <a:gd name="connsiteY53" fmla="*/ 679467 h 686611"/>
                <a:gd name="connsiteX54" fmla="*/ 611294 w 707172"/>
                <a:gd name="connsiteY54" fmla="*/ 679467 h 686611"/>
                <a:gd name="connsiteX55" fmla="*/ 602204 w 707172"/>
                <a:gd name="connsiteY55" fmla="*/ 656743 h 686611"/>
                <a:gd name="connsiteX56" fmla="*/ 592964 w 707172"/>
                <a:gd name="connsiteY56" fmla="*/ 647503 h 686611"/>
                <a:gd name="connsiteX57" fmla="*/ 568552 w 707172"/>
                <a:gd name="connsiteY57" fmla="*/ 643434 h 686611"/>
                <a:gd name="connsiteX58" fmla="*/ 564046 w 707172"/>
                <a:gd name="connsiteY58" fmla="*/ 637127 h 686611"/>
                <a:gd name="connsiteX59" fmla="*/ 559027 w 707172"/>
                <a:gd name="connsiteY59" fmla="*/ 636290 h 686611"/>
                <a:gd name="connsiteX60" fmla="*/ 553833 w 707172"/>
                <a:gd name="connsiteY60" fmla="*/ 629019 h 686611"/>
                <a:gd name="connsiteX61" fmla="*/ 536737 w 707172"/>
                <a:gd name="connsiteY61" fmla="*/ 636617 h 686611"/>
                <a:gd name="connsiteX62" fmla="*/ 509468 w 707172"/>
                <a:gd name="connsiteY62" fmla="*/ 632072 h 686611"/>
                <a:gd name="connsiteX63" fmla="*/ 502800 w 707172"/>
                <a:gd name="connsiteY63" fmla="*/ 625404 h 686611"/>
                <a:gd name="connsiteX64" fmla="*/ 499943 w 707172"/>
                <a:gd name="connsiteY64" fmla="*/ 624928 h 686611"/>
                <a:gd name="connsiteX65" fmla="*/ 490584 w 707172"/>
                <a:gd name="connsiteY65" fmla="*/ 615569 h 686611"/>
                <a:gd name="connsiteX66" fmla="*/ 470836 w 707172"/>
                <a:gd name="connsiteY66" fmla="*/ 611620 h 686611"/>
                <a:gd name="connsiteX67" fmla="*/ 454929 w 707172"/>
                <a:gd name="connsiteY67" fmla="*/ 611620 h 686611"/>
                <a:gd name="connsiteX68" fmla="*/ 452071 w 707172"/>
                <a:gd name="connsiteY68" fmla="*/ 604476 h 686611"/>
                <a:gd name="connsiteX69" fmla="*/ 445404 w 707172"/>
                <a:gd name="connsiteY69" fmla="*/ 604476 h 686611"/>
                <a:gd name="connsiteX70" fmla="*/ 443716 w 707172"/>
                <a:gd name="connsiteY70" fmla="*/ 600258 h 686611"/>
                <a:gd name="connsiteX71" fmla="*/ 439021 w 707172"/>
                <a:gd name="connsiteY71" fmla="*/ 600258 h 686611"/>
                <a:gd name="connsiteX72" fmla="*/ 423114 w 707172"/>
                <a:gd name="connsiteY72" fmla="*/ 600258 h 686611"/>
                <a:gd name="connsiteX73" fmla="*/ 400389 w 707172"/>
                <a:gd name="connsiteY73" fmla="*/ 604802 h 686611"/>
                <a:gd name="connsiteX74" fmla="*/ 384482 w 707172"/>
                <a:gd name="connsiteY74" fmla="*/ 604802 h 686611"/>
                <a:gd name="connsiteX75" fmla="*/ 375392 w 707172"/>
                <a:gd name="connsiteY75" fmla="*/ 604802 h 686611"/>
                <a:gd name="connsiteX76" fmla="*/ 375392 w 707172"/>
                <a:gd name="connsiteY76" fmla="*/ 597658 h 686611"/>
                <a:gd name="connsiteX77" fmla="*/ 374957 w 707172"/>
                <a:gd name="connsiteY77" fmla="*/ 597658 h 686611"/>
                <a:gd name="connsiteX78" fmla="*/ 365867 w 707172"/>
                <a:gd name="connsiteY78" fmla="*/ 597658 h 686611"/>
                <a:gd name="connsiteX79" fmla="*/ 365867 w 707172"/>
                <a:gd name="connsiteY79" fmla="*/ 554482 h 686611"/>
                <a:gd name="connsiteX80" fmla="*/ 354505 w 707172"/>
                <a:gd name="connsiteY80" fmla="*/ 538574 h 686611"/>
                <a:gd name="connsiteX81" fmla="*/ 347688 w 707172"/>
                <a:gd name="connsiteY81" fmla="*/ 518122 h 686611"/>
                <a:gd name="connsiteX82" fmla="*/ 354505 w 707172"/>
                <a:gd name="connsiteY82" fmla="*/ 495398 h 686611"/>
                <a:gd name="connsiteX83" fmla="*/ 347688 w 707172"/>
                <a:gd name="connsiteY83" fmla="*/ 479490 h 686611"/>
                <a:gd name="connsiteX84" fmla="*/ 347688 w 707172"/>
                <a:gd name="connsiteY84" fmla="*/ 466182 h 686611"/>
                <a:gd name="connsiteX85" fmla="*/ 316308 w 707172"/>
                <a:gd name="connsiteY85" fmla="*/ 466182 h 686611"/>
                <a:gd name="connsiteX86" fmla="*/ 316308 w 707172"/>
                <a:gd name="connsiteY86" fmla="*/ 459038 h 686611"/>
                <a:gd name="connsiteX87" fmla="*/ 306783 w 707172"/>
                <a:gd name="connsiteY87" fmla="*/ 459038 h 686611"/>
                <a:gd name="connsiteX88" fmla="*/ 306783 w 707172"/>
                <a:gd name="connsiteY88" fmla="*/ 454820 h 686611"/>
                <a:gd name="connsiteX89" fmla="*/ 298128 w 707172"/>
                <a:gd name="connsiteY89" fmla="*/ 454820 h 686611"/>
                <a:gd name="connsiteX90" fmla="*/ 293583 w 707172"/>
                <a:gd name="connsiteY90" fmla="*/ 459365 h 686611"/>
                <a:gd name="connsiteX91" fmla="*/ 273131 w 707172"/>
                <a:gd name="connsiteY91" fmla="*/ 459365 h 686611"/>
                <a:gd name="connsiteX92" fmla="*/ 261769 w 707172"/>
                <a:gd name="connsiteY92" fmla="*/ 482089 h 686611"/>
                <a:gd name="connsiteX93" fmla="*/ 257224 w 707172"/>
                <a:gd name="connsiteY93" fmla="*/ 493452 h 686611"/>
                <a:gd name="connsiteX94" fmla="*/ 239044 w 707172"/>
                <a:gd name="connsiteY94" fmla="*/ 486634 h 686611"/>
                <a:gd name="connsiteX95" fmla="*/ 223137 w 707172"/>
                <a:gd name="connsiteY95" fmla="*/ 493452 h 686611"/>
                <a:gd name="connsiteX96" fmla="*/ 202685 w 707172"/>
                <a:gd name="connsiteY96" fmla="*/ 493452 h 686611"/>
                <a:gd name="connsiteX97" fmla="*/ 196434 w 707172"/>
                <a:gd name="connsiteY97" fmla="*/ 486308 h 686611"/>
                <a:gd name="connsiteX98" fmla="*/ 193160 w 707172"/>
                <a:gd name="connsiteY98" fmla="*/ 486308 h 686611"/>
                <a:gd name="connsiteX99" fmla="*/ 177253 w 707172"/>
                <a:gd name="connsiteY99" fmla="*/ 468128 h 686611"/>
                <a:gd name="connsiteX100" fmla="*/ 170435 w 707172"/>
                <a:gd name="connsiteY100" fmla="*/ 459038 h 686611"/>
                <a:gd name="connsiteX101" fmla="*/ 161345 w 707172"/>
                <a:gd name="connsiteY101" fmla="*/ 431769 h 686611"/>
                <a:gd name="connsiteX102" fmla="*/ 153426 w 707172"/>
                <a:gd name="connsiteY102" fmla="*/ 415929 h 686611"/>
                <a:gd name="connsiteX103" fmla="*/ 52702 w 707172"/>
                <a:gd name="connsiteY103" fmla="*/ 411643 h 686611"/>
                <a:gd name="connsiteX104" fmla="*/ 36795 w 707172"/>
                <a:gd name="connsiteY104" fmla="*/ 416188 h 686611"/>
                <a:gd name="connsiteX105" fmla="*/ 29977 w 707172"/>
                <a:gd name="connsiteY105" fmla="*/ 416188 h 686611"/>
                <a:gd name="connsiteX106" fmla="*/ 14070 w 707172"/>
                <a:gd name="connsiteY106" fmla="*/ 423005 h 686611"/>
                <a:gd name="connsiteX107" fmla="*/ 10237 w 707172"/>
                <a:gd name="connsiteY107" fmla="*/ 413422 h 686611"/>
                <a:gd name="connsiteX108" fmla="*/ 4545 w 707172"/>
                <a:gd name="connsiteY108" fmla="*/ 415861 h 686611"/>
                <a:gd name="connsiteX109" fmla="*/ 0 w 707172"/>
                <a:gd name="connsiteY109" fmla="*/ 404499 h 686611"/>
                <a:gd name="connsiteX110" fmla="*/ 4545 w 707172"/>
                <a:gd name="connsiteY110" fmla="*/ 399954 h 686611"/>
                <a:gd name="connsiteX111" fmla="*/ 9090 w 707172"/>
                <a:gd name="connsiteY111" fmla="*/ 384047 h 686611"/>
                <a:gd name="connsiteX112" fmla="*/ 15908 w 707172"/>
                <a:gd name="connsiteY112" fmla="*/ 372684 h 686611"/>
                <a:gd name="connsiteX113" fmla="*/ 27270 w 707172"/>
                <a:gd name="connsiteY113" fmla="*/ 365867 h 686611"/>
                <a:gd name="connsiteX114" fmla="*/ 36360 w 707172"/>
                <a:gd name="connsiteY114" fmla="*/ 372684 h 686611"/>
                <a:gd name="connsiteX115" fmla="*/ 47722 w 707172"/>
                <a:gd name="connsiteY115" fmla="*/ 356777 h 686611"/>
                <a:gd name="connsiteX116" fmla="*/ 68174 w 707172"/>
                <a:gd name="connsiteY116" fmla="*/ 356777 h 686611"/>
                <a:gd name="connsiteX117" fmla="*/ 73532 w 707172"/>
                <a:gd name="connsiteY117" fmla="*/ 363921 h 686611"/>
                <a:gd name="connsiteX118" fmla="*/ 77699 w 707172"/>
                <a:gd name="connsiteY118" fmla="*/ 363921 h 686611"/>
                <a:gd name="connsiteX119" fmla="*/ 82568 w 707172"/>
                <a:gd name="connsiteY119" fmla="*/ 370413 h 686611"/>
                <a:gd name="connsiteX120" fmla="*/ 86354 w 707172"/>
                <a:gd name="connsiteY120" fmla="*/ 372684 h 686611"/>
                <a:gd name="connsiteX121" fmla="*/ 106806 w 707172"/>
                <a:gd name="connsiteY121" fmla="*/ 349960 h 686611"/>
                <a:gd name="connsiteX122" fmla="*/ 129531 w 707172"/>
                <a:gd name="connsiteY122" fmla="*/ 334053 h 686611"/>
                <a:gd name="connsiteX123" fmla="*/ 138621 w 707172"/>
                <a:gd name="connsiteY123" fmla="*/ 324963 h 686611"/>
                <a:gd name="connsiteX124" fmla="*/ 138621 w 707172"/>
                <a:gd name="connsiteY124" fmla="*/ 290876 h 686611"/>
                <a:gd name="connsiteX125" fmla="*/ 149983 w 707172"/>
                <a:gd name="connsiteY125" fmla="*/ 254516 h 686611"/>
                <a:gd name="connsiteX126" fmla="*/ 170435 w 707172"/>
                <a:gd name="connsiteY126" fmla="*/ 238609 h 686611"/>
                <a:gd name="connsiteX127" fmla="*/ 193160 w 707172"/>
                <a:gd name="connsiteY127" fmla="*/ 222702 h 686611"/>
                <a:gd name="connsiteX128" fmla="*/ 197705 w 707172"/>
                <a:gd name="connsiteY128" fmla="*/ 204522 h 686611"/>
                <a:gd name="connsiteX129" fmla="*/ 197705 w 707172"/>
                <a:gd name="connsiteY129" fmla="*/ 195432 h 686611"/>
                <a:gd name="connsiteX130" fmla="*/ 209067 w 707172"/>
                <a:gd name="connsiteY130" fmla="*/ 184070 h 686611"/>
                <a:gd name="connsiteX131" fmla="*/ 204522 w 707172"/>
                <a:gd name="connsiteY131" fmla="*/ 161345 h 686611"/>
                <a:gd name="connsiteX132" fmla="*/ 209067 w 707172"/>
                <a:gd name="connsiteY132" fmla="*/ 129531 h 686611"/>
                <a:gd name="connsiteX133" fmla="*/ 213612 w 707172"/>
                <a:gd name="connsiteY133" fmla="*/ 102261 h 686611"/>
                <a:gd name="connsiteX134" fmla="*/ 224974 w 707172"/>
                <a:gd name="connsiteY134" fmla="*/ 86354 h 686611"/>
                <a:gd name="connsiteX135" fmla="*/ 229519 w 707172"/>
                <a:gd name="connsiteY135" fmla="*/ 65902 h 686611"/>
                <a:gd name="connsiteX136" fmla="*/ 229519 w 707172"/>
                <a:gd name="connsiteY136" fmla="*/ 38632 h 686611"/>
                <a:gd name="connsiteX137" fmla="*/ 247699 w 707172"/>
                <a:gd name="connsiteY137" fmla="*/ 18180 h 686611"/>
                <a:gd name="connsiteX138" fmla="*/ 268151 w 707172"/>
                <a:gd name="connsiteY138" fmla="*/ 6817 h 686611"/>
                <a:gd name="connsiteX139" fmla="*/ 295421 w 707172"/>
                <a:gd name="connsiteY139" fmla="*/ 22725 h 686611"/>
                <a:gd name="connsiteX140" fmla="*/ 322690 w 707172"/>
                <a:gd name="connsiteY140" fmla="*/ 34087 h 686611"/>
                <a:gd name="connsiteX141" fmla="*/ 347688 w 707172"/>
                <a:gd name="connsiteY141" fmla="*/ 38632 h 686611"/>
                <a:gd name="connsiteX142" fmla="*/ 374957 w 707172"/>
                <a:gd name="connsiteY142" fmla="*/ 43177 h 686611"/>
                <a:gd name="connsiteX143" fmla="*/ 386319 w 707172"/>
                <a:gd name="connsiteY143" fmla="*/ 22725 h 686611"/>
                <a:gd name="connsiteX144" fmla="*/ 390864 w 707172"/>
                <a:gd name="connsiteY144" fmla="*/ 18180 h 686611"/>
                <a:gd name="connsiteX145" fmla="*/ 409044 w 707172"/>
                <a:gd name="connsiteY145" fmla="*/ 22725 h 686611"/>
                <a:gd name="connsiteX146" fmla="*/ 445404 w 707172"/>
                <a:gd name="connsiteY146" fmla="*/ 6817 h 686611"/>
                <a:gd name="connsiteX147" fmla="*/ 461311 w 707172"/>
                <a:gd name="connsiteY147" fmla="*/ 11363 h 686611"/>
                <a:gd name="connsiteX148" fmla="*/ 472673 w 707172"/>
                <a:gd name="connsiteY148" fmla="*/ 11363 h 686611"/>
                <a:gd name="connsiteX149" fmla="*/ 477218 w 707172"/>
                <a:gd name="connsiteY149" fmla="*/ 6817 h 686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</a:cxnLst>
              <a:rect l="l" t="t" r="r" b="b"/>
              <a:pathLst>
                <a:path w="707172" h="686611">
                  <a:moveTo>
                    <a:pt x="493125" y="0"/>
                  </a:moveTo>
                  <a:lnTo>
                    <a:pt x="520395" y="6817"/>
                  </a:lnTo>
                  <a:lnTo>
                    <a:pt x="543120" y="6817"/>
                  </a:lnTo>
                  <a:lnTo>
                    <a:pt x="559027" y="0"/>
                  </a:lnTo>
                  <a:lnTo>
                    <a:pt x="564385" y="8930"/>
                  </a:lnTo>
                  <a:lnTo>
                    <a:pt x="568552" y="7144"/>
                  </a:lnTo>
                  <a:lnTo>
                    <a:pt x="585802" y="35894"/>
                  </a:lnTo>
                  <a:lnTo>
                    <a:pt x="595386" y="38632"/>
                  </a:lnTo>
                  <a:lnTo>
                    <a:pt x="606749" y="27270"/>
                  </a:lnTo>
                  <a:lnTo>
                    <a:pt x="622656" y="34087"/>
                  </a:lnTo>
                  <a:lnTo>
                    <a:pt x="645381" y="22725"/>
                  </a:lnTo>
                  <a:lnTo>
                    <a:pt x="650672" y="31985"/>
                  </a:lnTo>
                  <a:lnTo>
                    <a:pt x="654906" y="29869"/>
                  </a:lnTo>
                  <a:lnTo>
                    <a:pt x="663995" y="45776"/>
                  </a:lnTo>
                  <a:lnTo>
                    <a:pt x="698082" y="73046"/>
                  </a:lnTo>
                  <a:lnTo>
                    <a:pt x="691797" y="106571"/>
                  </a:lnTo>
                  <a:lnTo>
                    <a:pt x="697647" y="109079"/>
                  </a:lnTo>
                  <a:lnTo>
                    <a:pt x="696242" y="111538"/>
                  </a:lnTo>
                  <a:lnTo>
                    <a:pt x="707172" y="116223"/>
                  </a:lnTo>
                  <a:lnTo>
                    <a:pt x="698082" y="132130"/>
                  </a:lnTo>
                  <a:lnTo>
                    <a:pt x="679903" y="143492"/>
                  </a:lnTo>
                  <a:lnTo>
                    <a:pt x="670813" y="159399"/>
                  </a:lnTo>
                  <a:lnTo>
                    <a:pt x="659450" y="179852"/>
                  </a:lnTo>
                  <a:lnTo>
                    <a:pt x="659450" y="207121"/>
                  </a:lnTo>
                  <a:lnTo>
                    <a:pt x="648088" y="218483"/>
                  </a:lnTo>
                  <a:lnTo>
                    <a:pt x="648088" y="245753"/>
                  </a:lnTo>
                  <a:lnTo>
                    <a:pt x="636726" y="254843"/>
                  </a:lnTo>
                  <a:lnTo>
                    <a:pt x="636726" y="282112"/>
                  </a:lnTo>
                  <a:lnTo>
                    <a:pt x="632181" y="282112"/>
                  </a:lnTo>
                  <a:lnTo>
                    <a:pt x="627636" y="304837"/>
                  </a:lnTo>
                  <a:lnTo>
                    <a:pt x="636726" y="320744"/>
                  </a:lnTo>
                  <a:lnTo>
                    <a:pt x="636726" y="363921"/>
                  </a:lnTo>
                  <a:lnTo>
                    <a:pt x="643543" y="395736"/>
                  </a:lnTo>
                  <a:lnTo>
                    <a:pt x="643543" y="416188"/>
                  </a:lnTo>
                  <a:lnTo>
                    <a:pt x="648088" y="438913"/>
                  </a:lnTo>
                  <a:lnTo>
                    <a:pt x="670813" y="459365"/>
                  </a:lnTo>
                  <a:lnTo>
                    <a:pt x="691265" y="502542"/>
                  </a:lnTo>
                  <a:lnTo>
                    <a:pt x="675358" y="502542"/>
                  </a:lnTo>
                  <a:lnTo>
                    <a:pt x="627636" y="509359"/>
                  </a:lnTo>
                  <a:lnTo>
                    <a:pt x="616274" y="513904"/>
                  </a:lnTo>
                  <a:lnTo>
                    <a:pt x="604911" y="534356"/>
                  </a:lnTo>
                  <a:lnTo>
                    <a:pt x="616274" y="552536"/>
                  </a:lnTo>
                  <a:lnTo>
                    <a:pt x="611729" y="593440"/>
                  </a:lnTo>
                  <a:lnTo>
                    <a:pt x="605461" y="628958"/>
                  </a:lnTo>
                  <a:lnTo>
                    <a:pt x="606749" y="629473"/>
                  </a:lnTo>
                  <a:lnTo>
                    <a:pt x="613568" y="635535"/>
                  </a:lnTo>
                  <a:lnTo>
                    <a:pt x="616274" y="636617"/>
                  </a:lnTo>
                  <a:lnTo>
                    <a:pt x="628089" y="647120"/>
                  </a:lnTo>
                  <a:lnTo>
                    <a:pt x="638563" y="640835"/>
                  </a:lnTo>
                  <a:lnTo>
                    <a:pt x="640615" y="652463"/>
                  </a:lnTo>
                  <a:lnTo>
                    <a:pt x="648088" y="647979"/>
                  </a:lnTo>
                  <a:lnTo>
                    <a:pt x="654906" y="686611"/>
                  </a:lnTo>
                  <a:lnTo>
                    <a:pt x="620819" y="686611"/>
                  </a:lnTo>
                  <a:lnTo>
                    <a:pt x="617961" y="679467"/>
                  </a:lnTo>
                  <a:lnTo>
                    <a:pt x="611294" y="679467"/>
                  </a:lnTo>
                  <a:lnTo>
                    <a:pt x="602204" y="656743"/>
                  </a:lnTo>
                  <a:lnTo>
                    <a:pt x="592964" y="647503"/>
                  </a:lnTo>
                  <a:lnTo>
                    <a:pt x="568552" y="643434"/>
                  </a:lnTo>
                  <a:lnTo>
                    <a:pt x="564046" y="637127"/>
                  </a:lnTo>
                  <a:lnTo>
                    <a:pt x="559027" y="636290"/>
                  </a:lnTo>
                  <a:lnTo>
                    <a:pt x="553833" y="629019"/>
                  </a:lnTo>
                  <a:lnTo>
                    <a:pt x="536737" y="636617"/>
                  </a:lnTo>
                  <a:lnTo>
                    <a:pt x="509468" y="632072"/>
                  </a:lnTo>
                  <a:lnTo>
                    <a:pt x="502800" y="625404"/>
                  </a:lnTo>
                  <a:lnTo>
                    <a:pt x="499943" y="624928"/>
                  </a:lnTo>
                  <a:lnTo>
                    <a:pt x="490584" y="615569"/>
                  </a:lnTo>
                  <a:lnTo>
                    <a:pt x="470836" y="611620"/>
                  </a:lnTo>
                  <a:lnTo>
                    <a:pt x="454929" y="611620"/>
                  </a:lnTo>
                  <a:lnTo>
                    <a:pt x="452071" y="604476"/>
                  </a:lnTo>
                  <a:lnTo>
                    <a:pt x="445404" y="604476"/>
                  </a:lnTo>
                  <a:lnTo>
                    <a:pt x="443716" y="600258"/>
                  </a:lnTo>
                  <a:lnTo>
                    <a:pt x="439021" y="600258"/>
                  </a:lnTo>
                  <a:lnTo>
                    <a:pt x="423114" y="600258"/>
                  </a:lnTo>
                  <a:lnTo>
                    <a:pt x="400389" y="604802"/>
                  </a:lnTo>
                  <a:lnTo>
                    <a:pt x="384482" y="604802"/>
                  </a:lnTo>
                  <a:lnTo>
                    <a:pt x="375392" y="604802"/>
                  </a:lnTo>
                  <a:lnTo>
                    <a:pt x="375392" y="597658"/>
                  </a:lnTo>
                  <a:lnTo>
                    <a:pt x="374957" y="597658"/>
                  </a:lnTo>
                  <a:lnTo>
                    <a:pt x="365867" y="597658"/>
                  </a:lnTo>
                  <a:lnTo>
                    <a:pt x="365867" y="554482"/>
                  </a:lnTo>
                  <a:lnTo>
                    <a:pt x="354505" y="538574"/>
                  </a:lnTo>
                  <a:lnTo>
                    <a:pt x="347688" y="518122"/>
                  </a:lnTo>
                  <a:lnTo>
                    <a:pt x="354505" y="495398"/>
                  </a:lnTo>
                  <a:lnTo>
                    <a:pt x="347688" y="479490"/>
                  </a:lnTo>
                  <a:lnTo>
                    <a:pt x="347688" y="466182"/>
                  </a:lnTo>
                  <a:lnTo>
                    <a:pt x="316308" y="466182"/>
                  </a:lnTo>
                  <a:lnTo>
                    <a:pt x="316308" y="459038"/>
                  </a:lnTo>
                  <a:lnTo>
                    <a:pt x="306783" y="459038"/>
                  </a:lnTo>
                  <a:lnTo>
                    <a:pt x="306783" y="454820"/>
                  </a:lnTo>
                  <a:lnTo>
                    <a:pt x="298128" y="454820"/>
                  </a:lnTo>
                  <a:lnTo>
                    <a:pt x="293583" y="459365"/>
                  </a:lnTo>
                  <a:lnTo>
                    <a:pt x="273131" y="459365"/>
                  </a:lnTo>
                  <a:lnTo>
                    <a:pt x="261769" y="482089"/>
                  </a:lnTo>
                  <a:lnTo>
                    <a:pt x="257224" y="493452"/>
                  </a:lnTo>
                  <a:lnTo>
                    <a:pt x="239044" y="486634"/>
                  </a:lnTo>
                  <a:lnTo>
                    <a:pt x="223137" y="493452"/>
                  </a:lnTo>
                  <a:lnTo>
                    <a:pt x="202685" y="493452"/>
                  </a:lnTo>
                  <a:lnTo>
                    <a:pt x="196434" y="486308"/>
                  </a:lnTo>
                  <a:lnTo>
                    <a:pt x="193160" y="486308"/>
                  </a:lnTo>
                  <a:lnTo>
                    <a:pt x="177253" y="468128"/>
                  </a:lnTo>
                  <a:lnTo>
                    <a:pt x="170435" y="459038"/>
                  </a:lnTo>
                  <a:lnTo>
                    <a:pt x="161345" y="431769"/>
                  </a:lnTo>
                  <a:lnTo>
                    <a:pt x="153426" y="415929"/>
                  </a:lnTo>
                  <a:lnTo>
                    <a:pt x="52702" y="411643"/>
                  </a:lnTo>
                  <a:lnTo>
                    <a:pt x="36795" y="416188"/>
                  </a:lnTo>
                  <a:lnTo>
                    <a:pt x="29977" y="416188"/>
                  </a:lnTo>
                  <a:lnTo>
                    <a:pt x="14070" y="423005"/>
                  </a:lnTo>
                  <a:lnTo>
                    <a:pt x="10237" y="413422"/>
                  </a:lnTo>
                  <a:lnTo>
                    <a:pt x="4545" y="415861"/>
                  </a:lnTo>
                  <a:lnTo>
                    <a:pt x="0" y="404499"/>
                  </a:lnTo>
                  <a:lnTo>
                    <a:pt x="4545" y="399954"/>
                  </a:lnTo>
                  <a:lnTo>
                    <a:pt x="9090" y="384047"/>
                  </a:lnTo>
                  <a:lnTo>
                    <a:pt x="15908" y="372684"/>
                  </a:lnTo>
                  <a:lnTo>
                    <a:pt x="27270" y="365867"/>
                  </a:lnTo>
                  <a:lnTo>
                    <a:pt x="36360" y="372684"/>
                  </a:lnTo>
                  <a:lnTo>
                    <a:pt x="47722" y="356777"/>
                  </a:lnTo>
                  <a:lnTo>
                    <a:pt x="68174" y="356777"/>
                  </a:lnTo>
                  <a:lnTo>
                    <a:pt x="73532" y="363921"/>
                  </a:lnTo>
                  <a:lnTo>
                    <a:pt x="77699" y="363921"/>
                  </a:lnTo>
                  <a:lnTo>
                    <a:pt x="82568" y="370413"/>
                  </a:lnTo>
                  <a:lnTo>
                    <a:pt x="86354" y="372684"/>
                  </a:lnTo>
                  <a:lnTo>
                    <a:pt x="106806" y="349960"/>
                  </a:lnTo>
                  <a:lnTo>
                    <a:pt x="129531" y="334053"/>
                  </a:lnTo>
                  <a:lnTo>
                    <a:pt x="138621" y="324963"/>
                  </a:lnTo>
                  <a:lnTo>
                    <a:pt x="138621" y="290876"/>
                  </a:lnTo>
                  <a:lnTo>
                    <a:pt x="149983" y="254516"/>
                  </a:lnTo>
                  <a:lnTo>
                    <a:pt x="170435" y="238609"/>
                  </a:lnTo>
                  <a:lnTo>
                    <a:pt x="193160" y="222702"/>
                  </a:lnTo>
                  <a:lnTo>
                    <a:pt x="197705" y="204522"/>
                  </a:lnTo>
                  <a:lnTo>
                    <a:pt x="197705" y="195432"/>
                  </a:lnTo>
                  <a:lnTo>
                    <a:pt x="209067" y="184070"/>
                  </a:lnTo>
                  <a:lnTo>
                    <a:pt x="204522" y="161345"/>
                  </a:lnTo>
                  <a:lnTo>
                    <a:pt x="209067" y="129531"/>
                  </a:lnTo>
                  <a:lnTo>
                    <a:pt x="213612" y="102261"/>
                  </a:lnTo>
                  <a:lnTo>
                    <a:pt x="224974" y="86354"/>
                  </a:lnTo>
                  <a:lnTo>
                    <a:pt x="229519" y="65902"/>
                  </a:lnTo>
                  <a:lnTo>
                    <a:pt x="229519" y="38632"/>
                  </a:lnTo>
                  <a:lnTo>
                    <a:pt x="247699" y="18180"/>
                  </a:lnTo>
                  <a:lnTo>
                    <a:pt x="268151" y="6817"/>
                  </a:lnTo>
                  <a:lnTo>
                    <a:pt x="295421" y="22725"/>
                  </a:lnTo>
                  <a:lnTo>
                    <a:pt x="322690" y="34087"/>
                  </a:lnTo>
                  <a:lnTo>
                    <a:pt x="347688" y="38632"/>
                  </a:lnTo>
                  <a:lnTo>
                    <a:pt x="374957" y="43177"/>
                  </a:lnTo>
                  <a:lnTo>
                    <a:pt x="386319" y="22725"/>
                  </a:lnTo>
                  <a:lnTo>
                    <a:pt x="390864" y="18180"/>
                  </a:lnTo>
                  <a:lnTo>
                    <a:pt x="409044" y="22725"/>
                  </a:lnTo>
                  <a:lnTo>
                    <a:pt x="445404" y="6817"/>
                  </a:lnTo>
                  <a:lnTo>
                    <a:pt x="461311" y="11363"/>
                  </a:lnTo>
                  <a:lnTo>
                    <a:pt x="472673" y="11363"/>
                  </a:lnTo>
                  <a:lnTo>
                    <a:pt x="477218" y="6817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800"/>
            </a:p>
          </p:txBody>
        </p:sp>
        <p:sp>
          <p:nvSpPr>
            <p:cNvPr id="294" name="Freeform 8"/>
            <p:cNvSpPr>
              <a:spLocks noEditPoints="1"/>
            </p:cNvSpPr>
            <p:nvPr/>
          </p:nvSpPr>
          <p:spPr bwMode="auto">
            <a:xfrm>
              <a:off x="4716795" y="4038646"/>
              <a:ext cx="347687" cy="380070"/>
            </a:xfrm>
            <a:custGeom>
              <a:avLst/>
              <a:gdLst>
                <a:gd name="T0" fmla="*/ 76 w 204"/>
                <a:gd name="T1" fmla="*/ 24 h 223"/>
                <a:gd name="T2" fmla="*/ 85 w 204"/>
                <a:gd name="T3" fmla="*/ 45 h 223"/>
                <a:gd name="T4" fmla="*/ 95 w 204"/>
                <a:gd name="T5" fmla="*/ 60 h 223"/>
                <a:gd name="T6" fmla="*/ 111 w 204"/>
                <a:gd name="T7" fmla="*/ 55 h 223"/>
                <a:gd name="T8" fmla="*/ 123 w 204"/>
                <a:gd name="T9" fmla="*/ 55 h 223"/>
                <a:gd name="T10" fmla="*/ 137 w 204"/>
                <a:gd name="T11" fmla="*/ 45 h 223"/>
                <a:gd name="T12" fmla="*/ 147 w 204"/>
                <a:gd name="T13" fmla="*/ 41 h 223"/>
                <a:gd name="T14" fmla="*/ 163 w 204"/>
                <a:gd name="T15" fmla="*/ 48 h 223"/>
                <a:gd name="T16" fmla="*/ 168 w 204"/>
                <a:gd name="T17" fmla="*/ 64 h 223"/>
                <a:gd name="T18" fmla="*/ 166 w 204"/>
                <a:gd name="T19" fmla="*/ 83 h 223"/>
                <a:gd name="T20" fmla="*/ 171 w 204"/>
                <a:gd name="T21" fmla="*/ 109 h 223"/>
                <a:gd name="T22" fmla="*/ 182 w 204"/>
                <a:gd name="T23" fmla="*/ 107 h 223"/>
                <a:gd name="T24" fmla="*/ 199 w 204"/>
                <a:gd name="T25" fmla="*/ 107 h 223"/>
                <a:gd name="T26" fmla="*/ 199 w 204"/>
                <a:gd name="T27" fmla="*/ 119 h 223"/>
                <a:gd name="T28" fmla="*/ 201 w 204"/>
                <a:gd name="T29" fmla="*/ 133 h 223"/>
                <a:gd name="T30" fmla="*/ 168 w 204"/>
                <a:gd name="T31" fmla="*/ 140 h 223"/>
                <a:gd name="T32" fmla="*/ 178 w 204"/>
                <a:gd name="T33" fmla="*/ 206 h 223"/>
                <a:gd name="T34" fmla="*/ 159 w 204"/>
                <a:gd name="T35" fmla="*/ 223 h 223"/>
                <a:gd name="T36" fmla="*/ 107 w 204"/>
                <a:gd name="T37" fmla="*/ 211 h 223"/>
                <a:gd name="T38" fmla="*/ 38 w 204"/>
                <a:gd name="T39" fmla="*/ 213 h 223"/>
                <a:gd name="T40" fmla="*/ 19 w 204"/>
                <a:gd name="T41" fmla="*/ 206 h 223"/>
                <a:gd name="T42" fmla="*/ 3 w 204"/>
                <a:gd name="T43" fmla="*/ 211 h 223"/>
                <a:gd name="T44" fmla="*/ 3 w 204"/>
                <a:gd name="T45" fmla="*/ 187 h 223"/>
                <a:gd name="T46" fmla="*/ 10 w 204"/>
                <a:gd name="T47" fmla="*/ 164 h 223"/>
                <a:gd name="T48" fmla="*/ 19 w 204"/>
                <a:gd name="T49" fmla="*/ 142 h 223"/>
                <a:gd name="T50" fmla="*/ 33 w 204"/>
                <a:gd name="T51" fmla="*/ 123 h 223"/>
                <a:gd name="T52" fmla="*/ 33 w 204"/>
                <a:gd name="T53" fmla="*/ 102 h 223"/>
                <a:gd name="T54" fmla="*/ 24 w 204"/>
                <a:gd name="T55" fmla="*/ 88 h 223"/>
                <a:gd name="T56" fmla="*/ 22 w 204"/>
                <a:gd name="T57" fmla="*/ 74 h 223"/>
                <a:gd name="T58" fmla="*/ 22 w 204"/>
                <a:gd name="T59" fmla="*/ 52 h 223"/>
                <a:gd name="T60" fmla="*/ 10 w 204"/>
                <a:gd name="T61" fmla="*/ 31 h 223"/>
                <a:gd name="T62" fmla="*/ 19 w 204"/>
                <a:gd name="T63" fmla="*/ 26 h 223"/>
                <a:gd name="T64" fmla="*/ 29 w 204"/>
                <a:gd name="T65" fmla="*/ 24 h 223"/>
                <a:gd name="T66" fmla="*/ 12 w 204"/>
                <a:gd name="T67" fmla="*/ 22 h 223"/>
                <a:gd name="T68" fmla="*/ 10 w 204"/>
                <a:gd name="T69" fmla="*/ 22 h 223"/>
                <a:gd name="T70" fmla="*/ 12 w 204"/>
                <a:gd name="T71" fmla="*/ 5 h 223"/>
                <a:gd name="T72" fmla="*/ 24 w 204"/>
                <a:gd name="T73" fmla="*/ 7 h 223"/>
                <a:gd name="T74" fmla="*/ 14 w 204"/>
                <a:gd name="T75" fmla="*/ 15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04" h="223">
                  <a:moveTo>
                    <a:pt x="76" y="24"/>
                  </a:moveTo>
                  <a:lnTo>
                    <a:pt x="76" y="24"/>
                  </a:lnTo>
                  <a:lnTo>
                    <a:pt x="81" y="36"/>
                  </a:lnTo>
                  <a:lnTo>
                    <a:pt x="85" y="45"/>
                  </a:lnTo>
                  <a:lnTo>
                    <a:pt x="90" y="52"/>
                  </a:lnTo>
                  <a:lnTo>
                    <a:pt x="95" y="60"/>
                  </a:lnTo>
                  <a:lnTo>
                    <a:pt x="107" y="57"/>
                  </a:lnTo>
                  <a:lnTo>
                    <a:pt x="111" y="55"/>
                  </a:lnTo>
                  <a:lnTo>
                    <a:pt x="121" y="57"/>
                  </a:lnTo>
                  <a:lnTo>
                    <a:pt x="123" y="55"/>
                  </a:lnTo>
                  <a:lnTo>
                    <a:pt x="126" y="45"/>
                  </a:lnTo>
                  <a:lnTo>
                    <a:pt x="137" y="45"/>
                  </a:lnTo>
                  <a:lnTo>
                    <a:pt x="137" y="41"/>
                  </a:lnTo>
                  <a:lnTo>
                    <a:pt x="147" y="41"/>
                  </a:lnTo>
                  <a:lnTo>
                    <a:pt x="145" y="48"/>
                  </a:lnTo>
                  <a:lnTo>
                    <a:pt x="163" y="48"/>
                  </a:lnTo>
                  <a:lnTo>
                    <a:pt x="163" y="57"/>
                  </a:lnTo>
                  <a:lnTo>
                    <a:pt x="168" y="64"/>
                  </a:lnTo>
                  <a:lnTo>
                    <a:pt x="166" y="74"/>
                  </a:lnTo>
                  <a:lnTo>
                    <a:pt x="166" y="83"/>
                  </a:lnTo>
                  <a:lnTo>
                    <a:pt x="173" y="90"/>
                  </a:lnTo>
                  <a:lnTo>
                    <a:pt x="171" y="109"/>
                  </a:lnTo>
                  <a:lnTo>
                    <a:pt x="175" y="107"/>
                  </a:lnTo>
                  <a:lnTo>
                    <a:pt x="182" y="107"/>
                  </a:lnTo>
                  <a:lnTo>
                    <a:pt x="192" y="104"/>
                  </a:lnTo>
                  <a:lnTo>
                    <a:pt x="199" y="107"/>
                  </a:lnTo>
                  <a:lnTo>
                    <a:pt x="201" y="112"/>
                  </a:lnTo>
                  <a:lnTo>
                    <a:pt x="199" y="119"/>
                  </a:lnTo>
                  <a:lnTo>
                    <a:pt x="204" y="128"/>
                  </a:lnTo>
                  <a:lnTo>
                    <a:pt x="201" y="133"/>
                  </a:lnTo>
                  <a:lnTo>
                    <a:pt x="201" y="140"/>
                  </a:lnTo>
                  <a:lnTo>
                    <a:pt x="168" y="140"/>
                  </a:lnTo>
                  <a:lnTo>
                    <a:pt x="166" y="192"/>
                  </a:lnTo>
                  <a:lnTo>
                    <a:pt x="178" y="206"/>
                  </a:lnTo>
                  <a:lnTo>
                    <a:pt x="190" y="216"/>
                  </a:lnTo>
                  <a:lnTo>
                    <a:pt x="159" y="223"/>
                  </a:lnTo>
                  <a:lnTo>
                    <a:pt x="119" y="220"/>
                  </a:lnTo>
                  <a:lnTo>
                    <a:pt x="107" y="211"/>
                  </a:lnTo>
                  <a:lnTo>
                    <a:pt x="43" y="213"/>
                  </a:lnTo>
                  <a:lnTo>
                    <a:pt x="38" y="213"/>
                  </a:lnTo>
                  <a:lnTo>
                    <a:pt x="29" y="206"/>
                  </a:lnTo>
                  <a:lnTo>
                    <a:pt x="19" y="206"/>
                  </a:lnTo>
                  <a:lnTo>
                    <a:pt x="10" y="209"/>
                  </a:lnTo>
                  <a:lnTo>
                    <a:pt x="3" y="211"/>
                  </a:lnTo>
                  <a:lnTo>
                    <a:pt x="0" y="202"/>
                  </a:lnTo>
                  <a:lnTo>
                    <a:pt x="3" y="187"/>
                  </a:lnTo>
                  <a:lnTo>
                    <a:pt x="7" y="171"/>
                  </a:lnTo>
                  <a:lnTo>
                    <a:pt x="10" y="164"/>
                  </a:lnTo>
                  <a:lnTo>
                    <a:pt x="14" y="149"/>
                  </a:lnTo>
                  <a:lnTo>
                    <a:pt x="19" y="142"/>
                  </a:lnTo>
                  <a:lnTo>
                    <a:pt x="26" y="133"/>
                  </a:lnTo>
                  <a:lnTo>
                    <a:pt x="33" y="123"/>
                  </a:lnTo>
                  <a:lnTo>
                    <a:pt x="33" y="114"/>
                  </a:lnTo>
                  <a:lnTo>
                    <a:pt x="33" y="102"/>
                  </a:lnTo>
                  <a:lnTo>
                    <a:pt x="29" y="97"/>
                  </a:lnTo>
                  <a:lnTo>
                    <a:pt x="24" y="88"/>
                  </a:lnTo>
                  <a:lnTo>
                    <a:pt x="22" y="78"/>
                  </a:lnTo>
                  <a:lnTo>
                    <a:pt x="22" y="74"/>
                  </a:lnTo>
                  <a:lnTo>
                    <a:pt x="26" y="69"/>
                  </a:lnTo>
                  <a:lnTo>
                    <a:pt x="22" y="52"/>
                  </a:lnTo>
                  <a:lnTo>
                    <a:pt x="19" y="41"/>
                  </a:lnTo>
                  <a:lnTo>
                    <a:pt x="10" y="31"/>
                  </a:lnTo>
                  <a:lnTo>
                    <a:pt x="12" y="29"/>
                  </a:lnTo>
                  <a:lnTo>
                    <a:pt x="19" y="26"/>
                  </a:lnTo>
                  <a:lnTo>
                    <a:pt x="24" y="26"/>
                  </a:lnTo>
                  <a:lnTo>
                    <a:pt x="29" y="24"/>
                  </a:lnTo>
                  <a:lnTo>
                    <a:pt x="76" y="24"/>
                  </a:lnTo>
                  <a:close/>
                  <a:moveTo>
                    <a:pt x="12" y="22"/>
                  </a:moveTo>
                  <a:lnTo>
                    <a:pt x="12" y="22"/>
                  </a:lnTo>
                  <a:lnTo>
                    <a:pt x="10" y="22"/>
                  </a:lnTo>
                  <a:lnTo>
                    <a:pt x="5" y="10"/>
                  </a:lnTo>
                  <a:lnTo>
                    <a:pt x="12" y="5"/>
                  </a:lnTo>
                  <a:lnTo>
                    <a:pt x="17" y="0"/>
                  </a:lnTo>
                  <a:lnTo>
                    <a:pt x="24" y="7"/>
                  </a:lnTo>
                  <a:lnTo>
                    <a:pt x="17" y="10"/>
                  </a:lnTo>
                  <a:lnTo>
                    <a:pt x="14" y="15"/>
                  </a:lnTo>
                  <a:lnTo>
                    <a:pt x="12" y="22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95" name="Freeform 294"/>
            <p:cNvSpPr>
              <a:spLocks/>
            </p:cNvSpPr>
            <p:nvPr/>
          </p:nvSpPr>
          <p:spPr bwMode="auto">
            <a:xfrm>
              <a:off x="4701455" y="3817080"/>
              <a:ext cx="208094" cy="245589"/>
            </a:xfrm>
            <a:custGeom>
              <a:avLst/>
              <a:gdLst>
                <a:gd name="connsiteX0" fmla="*/ 224974 w 277458"/>
                <a:gd name="connsiteY0" fmla="*/ 0 h 327452"/>
                <a:gd name="connsiteX1" fmla="*/ 247699 w 277458"/>
                <a:gd name="connsiteY1" fmla="*/ 6818 h 327452"/>
                <a:gd name="connsiteX2" fmla="*/ 272696 w 277458"/>
                <a:gd name="connsiteY2" fmla="*/ 11363 h 327452"/>
                <a:gd name="connsiteX3" fmla="*/ 271864 w 277458"/>
                <a:gd name="connsiteY3" fmla="*/ 15108 h 327452"/>
                <a:gd name="connsiteX4" fmla="*/ 277458 w 277458"/>
                <a:gd name="connsiteY4" fmla="*/ 16125 h 327452"/>
                <a:gd name="connsiteX5" fmla="*/ 272913 w 277458"/>
                <a:gd name="connsiteY5" fmla="*/ 36577 h 327452"/>
                <a:gd name="connsiteX6" fmla="*/ 261551 w 277458"/>
                <a:gd name="connsiteY6" fmla="*/ 52484 h 327452"/>
                <a:gd name="connsiteX7" fmla="*/ 257006 w 277458"/>
                <a:gd name="connsiteY7" fmla="*/ 79754 h 327452"/>
                <a:gd name="connsiteX8" fmla="*/ 252461 w 277458"/>
                <a:gd name="connsiteY8" fmla="*/ 111568 h 327452"/>
                <a:gd name="connsiteX9" fmla="*/ 257006 w 277458"/>
                <a:gd name="connsiteY9" fmla="*/ 134293 h 327452"/>
                <a:gd name="connsiteX10" fmla="*/ 245644 w 277458"/>
                <a:gd name="connsiteY10" fmla="*/ 145655 h 327452"/>
                <a:gd name="connsiteX11" fmla="*/ 245644 w 277458"/>
                <a:gd name="connsiteY11" fmla="*/ 154745 h 327452"/>
                <a:gd name="connsiteX12" fmla="*/ 241099 w 277458"/>
                <a:gd name="connsiteY12" fmla="*/ 172925 h 327452"/>
                <a:gd name="connsiteX13" fmla="*/ 218374 w 277458"/>
                <a:gd name="connsiteY13" fmla="*/ 188832 h 327452"/>
                <a:gd name="connsiteX14" fmla="*/ 202467 w 277458"/>
                <a:gd name="connsiteY14" fmla="*/ 204739 h 327452"/>
                <a:gd name="connsiteX15" fmla="*/ 186560 w 277458"/>
                <a:gd name="connsiteY15" fmla="*/ 241099 h 327452"/>
                <a:gd name="connsiteX16" fmla="*/ 186560 w 277458"/>
                <a:gd name="connsiteY16" fmla="*/ 275186 h 327452"/>
                <a:gd name="connsiteX17" fmla="*/ 177470 w 277458"/>
                <a:gd name="connsiteY17" fmla="*/ 284275 h 327452"/>
                <a:gd name="connsiteX18" fmla="*/ 154745 w 277458"/>
                <a:gd name="connsiteY18" fmla="*/ 300183 h 327452"/>
                <a:gd name="connsiteX19" fmla="*/ 134293 w 277458"/>
                <a:gd name="connsiteY19" fmla="*/ 322907 h 327452"/>
                <a:gd name="connsiteX20" fmla="*/ 122931 w 277458"/>
                <a:gd name="connsiteY20" fmla="*/ 316090 h 327452"/>
                <a:gd name="connsiteX21" fmla="*/ 120333 w 277458"/>
                <a:gd name="connsiteY21" fmla="*/ 312626 h 327452"/>
                <a:gd name="connsiteX22" fmla="*/ 118169 w 277458"/>
                <a:gd name="connsiteY22" fmla="*/ 311328 h 327452"/>
                <a:gd name="connsiteX23" fmla="*/ 114923 w 277458"/>
                <a:gd name="connsiteY23" fmla="*/ 307000 h 327452"/>
                <a:gd name="connsiteX24" fmla="*/ 100206 w 277458"/>
                <a:gd name="connsiteY24" fmla="*/ 307000 h 327452"/>
                <a:gd name="connsiteX25" fmla="*/ 84299 w 277458"/>
                <a:gd name="connsiteY25" fmla="*/ 322907 h 327452"/>
                <a:gd name="connsiteX26" fmla="*/ 80489 w 277458"/>
                <a:gd name="connsiteY26" fmla="*/ 317193 h 327452"/>
                <a:gd name="connsiteX27" fmla="*/ 79537 w 277458"/>
                <a:gd name="connsiteY27" fmla="*/ 318145 h 327452"/>
                <a:gd name="connsiteX28" fmla="*/ 77190 w 277458"/>
                <a:gd name="connsiteY28" fmla="*/ 314625 h 327452"/>
                <a:gd name="connsiteX29" fmla="*/ 63846 w 277458"/>
                <a:gd name="connsiteY29" fmla="*/ 307000 h 327452"/>
                <a:gd name="connsiteX30" fmla="*/ 52484 w 277458"/>
                <a:gd name="connsiteY30" fmla="*/ 311545 h 327452"/>
                <a:gd name="connsiteX31" fmla="*/ 36577 w 277458"/>
                <a:gd name="connsiteY31" fmla="*/ 327452 h 327452"/>
                <a:gd name="connsiteX32" fmla="*/ 32132 w 277458"/>
                <a:gd name="connsiteY32" fmla="*/ 322373 h 327452"/>
                <a:gd name="connsiteX33" fmla="*/ 31815 w 277458"/>
                <a:gd name="connsiteY33" fmla="*/ 322690 h 327452"/>
                <a:gd name="connsiteX34" fmla="*/ 0 w 277458"/>
                <a:gd name="connsiteY34" fmla="*/ 286331 h 327452"/>
                <a:gd name="connsiteX35" fmla="*/ 31815 w 277458"/>
                <a:gd name="connsiteY35" fmla="*/ 263606 h 327452"/>
                <a:gd name="connsiteX36" fmla="*/ 15908 w 277458"/>
                <a:gd name="connsiteY36" fmla="*/ 236337 h 327452"/>
                <a:gd name="connsiteX37" fmla="*/ 31815 w 277458"/>
                <a:gd name="connsiteY37" fmla="*/ 231792 h 327452"/>
                <a:gd name="connsiteX38" fmla="*/ 52267 w 277458"/>
                <a:gd name="connsiteY38" fmla="*/ 227247 h 327452"/>
                <a:gd name="connsiteX39" fmla="*/ 52267 w 277458"/>
                <a:gd name="connsiteY39" fmla="*/ 209067 h 327452"/>
                <a:gd name="connsiteX40" fmla="*/ 74992 w 277458"/>
                <a:gd name="connsiteY40" fmla="*/ 227247 h 327452"/>
                <a:gd name="connsiteX41" fmla="*/ 106806 w 277458"/>
                <a:gd name="connsiteY41" fmla="*/ 227247 h 327452"/>
                <a:gd name="connsiteX42" fmla="*/ 118169 w 277458"/>
                <a:gd name="connsiteY42" fmla="*/ 209067 h 327452"/>
                <a:gd name="connsiteX43" fmla="*/ 122713 w 277458"/>
                <a:gd name="connsiteY43" fmla="*/ 188615 h 327452"/>
                <a:gd name="connsiteX44" fmla="*/ 118169 w 277458"/>
                <a:gd name="connsiteY44" fmla="*/ 156800 h 327452"/>
                <a:gd name="connsiteX45" fmla="*/ 102261 w 277458"/>
                <a:gd name="connsiteY45" fmla="*/ 134076 h 327452"/>
                <a:gd name="connsiteX46" fmla="*/ 117251 w 277458"/>
                <a:gd name="connsiteY46" fmla="*/ 93389 h 327452"/>
                <a:gd name="connsiteX47" fmla="*/ 111568 w 277458"/>
                <a:gd name="connsiteY47" fmla="*/ 91116 h 327452"/>
                <a:gd name="connsiteX48" fmla="*/ 84299 w 277458"/>
                <a:gd name="connsiteY48" fmla="*/ 95661 h 327452"/>
                <a:gd name="connsiteX49" fmla="*/ 83108 w 277458"/>
                <a:gd name="connsiteY49" fmla="*/ 90303 h 327452"/>
                <a:gd name="connsiteX50" fmla="*/ 79537 w 277458"/>
                <a:gd name="connsiteY50" fmla="*/ 90899 h 327452"/>
                <a:gd name="connsiteX51" fmla="*/ 74992 w 277458"/>
                <a:gd name="connsiteY51" fmla="*/ 70447 h 327452"/>
                <a:gd name="connsiteX52" fmla="*/ 74992 w 277458"/>
                <a:gd name="connsiteY52" fmla="*/ 54539 h 327452"/>
                <a:gd name="connsiteX53" fmla="*/ 122713 w 277458"/>
                <a:gd name="connsiteY53" fmla="*/ 54539 h 327452"/>
                <a:gd name="connsiteX54" fmla="*/ 149983 w 277458"/>
                <a:gd name="connsiteY54" fmla="*/ 65902 h 327452"/>
                <a:gd name="connsiteX55" fmla="*/ 177253 w 277458"/>
                <a:gd name="connsiteY55" fmla="*/ 74992 h 327452"/>
                <a:gd name="connsiteX56" fmla="*/ 181798 w 277458"/>
                <a:gd name="connsiteY56" fmla="*/ 54539 h 327452"/>
                <a:gd name="connsiteX57" fmla="*/ 204522 w 277458"/>
                <a:gd name="connsiteY57" fmla="*/ 22725 h 3274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277458" h="327452">
                  <a:moveTo>
                    <a:pt x="224974" y="0"/>
                  </a:moveTo>
                  <a:lnTo>
                    <a:pt x="247699" y="6818"/>
                  </a:lnTo>
                  <a:lnTo>
                    <a:pt x="272696" y="11363"/>
                  </a:lnTo>
                  <a:lnTo>
                    <a:pt x="271864" y="15108"/>
                  </a:lnTo>
                  <a:lnTo>
                    <a:pt x="277458" y="16125"/>
                  </a:lnTo>
                  <a:lnTo>
                    <a:pt x="272913" y="36577"/>
                  </a:lnTo>
                  <a:lnTo>
                    <a:pt x="261551" y="52484"/>
                  </a:lnTo>
                  <a:lnTo>
                    <a:pt x="257006" y="79754"/>
                  </a:lnTo>
                  <a:lnTo>
                    <a:pt x="252461" y="111568"/>
                  </a:lnTo>
                  <a:lnTo>
                    <a:pt x="257006" y="134293"/>
                  </a:lnTo>
                  <a:lnTo>
                    <a:pt x="245644" y="145655"/>
                  </a:lnTo>
                  <a:lnTo>
                    <a:pt x="245644" y="154745"/>
                  </a:lnTo>
                  <a:lnTo>
                    <a:pt x="241099" y="172925"/>
                  </a:lnTo>
                  <a:lnTo>
                    <a:pt x="218374" y="188832"/>
                  </a:lnTo>
                  <a:lnTo>
                    <a:pt x="202467" y="204739"/>
                  </a:lnTo>
                  <a:lnTo>
                    <a:pt x="186560" y="241099"/>
                  </a:lnTo>
                  <a:lnTo>
                    <a:pt x="186560" y="275186"/>
                  </a:lnTo>
                  <a:lnTo>
                    <a:pt x="177470" y="284275"/>
                  </a:lnTo>
                  <a:lnTo>
                    <a:pt x="154745" y="300183"/>
                  </a:lnTo>
                  <a:lnTo>
                    <a:pt x="134293" y="322907"/>
                  </a:lnTo>
                  <a:lnTo>
                    <a:pt x="122931" y="316090"/>
                  </a:lnTo>
                  <a:lnTo>
                    <a:pt x="120333" y="312626"/>
                  </a:lnTo>
                  <a:lnTo>
                    <a:pt x="118169" y="311328"/>
                  </a:lnTo>
                  <a:lnTo>
                    <a:pt x="114923" y="307000"/>
                  </a:lnTo>
                  <a:lnTo>
                    <a:pt x="100206" y="307000"/>
                  </a:lnTo>
                  <a:lnTo>
                    <a:pt x="84299" y="322907"/>
                  </a:lnTo>
                  <a:lnTo>
                    <a:pt x="80489" y="317193"/>
                  </a:lnTo>
                  <a:lnTo>
                    <a:pt x="79537" y="318145"/>
                  </a:lnTo>
                  <a:lnTo>
                    <a:pt x="77190" y="314625"/>
                  </a:lnTo>
                  <a:lnTo>
                    <a:pt x="63846" y="307000"/>
                  </a:lnTo>
                  <a:lnTo>
                    <a:pt x="52484" y="311545"/>
                  </a:lnTo>
                  <a:lnTo>
                    <a:pt x="36577" y="327452"/>
                  </a:lnTo>
                  <a:lnTo>
                    <a:pt x="32132" y="322373"/>
                  </a:lnTo>
                  <a:lnTo>
                    <a:pt x="31815" y="322690"/>
                  </a:lnTo>
                  <a:lnTo>
                    <a:pt x="0" y="286331"/>
                  </a:lnTo>
                  <a:lnTo>
                    <a:pt x="31815" y="263606"/>
                  </a:lnTo>
                  <a:lnTo>
                    <a:pt x="15908" y="236337"/>
                  </a:lnTo>
                  <a:lnTo>
                    <a:pt x="31815" y="231792"/>
                  </a:lnTo>
                  <a:lnTo>
                    <a:pt x="52267" y="227247"/>
                  </a:lnTo>
                  <a:lnTo>
                    <a:pt x="52267" y="209067"/>
                  </a:lnTo>
                  <a:lnTo>
                    <a:pt x="74992" y="227247"/>
                  </a:lnTo>
                  <a:lnTo>
                    <a:pt x="106806" y="227247"/>
                  </a:lnTo>
                  <a:lnTo>
                    <a:pt x="118169" y="209067"/>
                  </a:lnTo>
                  <a:lnTo>
                    <a:pt x="122713" y="188615"/>
                  </a:lnTo>
                  <a:lnTo>
                    <a:pt x="118169" y="156800"/>
                  </a:lnTo>
                  <a:lnTo>
                    <a:pt x="102261" y="134076"/>
                  </a:lnTo>
                  <a:lnTo>
                    <a:pt x="117251" y="93389"/>
                  </a:lnTo>
                  <a:lnTo>
                    <a:pt x="111568" y="91116"/>
                  </a:lnTo>
                  <a:lnTo>
                    <a:pt x="84299" y="95661"/>
                  </a:lnTo>
                  <a:lnTo>
                    <a:pt x="83108" y="90303"/>
                  </a:lnTo>
                  <a:lnTo>
                    <a:pt x="79537" y="90899"/>
                  </a:lnTo>
                  <a:lnTo>
                    <a:pt x="74992" y="70447"/>
                  </a:lnTo>
                  <a:lnTo>
                    <a:pt x="74992" y="54539"/>
                  </a:lnTo>
                  <a:lnTo>
                    <a:pt x="122713" y="54539"/>
                  </a:lnTo>
                  <a:lnTo>
                    <a:pt x="149983" y="65902"/>
                  </a:lnTo>
                  <a:lnTo>
                    <a:pt x="177253" y="74992"/>
                  </a:lnTo>
                  <a:lnTo>
                    <a:pt x="181798" y="54539"/>
                  </a:lnTo>
                  <a:lnTo>
                    <a:pt x="204522" y="22725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800"/>
            </a:p>
          </p:txBody>
        </p:sp>
        <p:sp>
          <p:nvSpPr>
            <p:cNvPr id="296" name="Freeform 295"/>
            <p:cNvSpPr>
              <a:spLocks/>
            </p:cNvSpPr>
            <p:nvPr/>
          </p:nvSpPr>
          <p:spPr bwMode="auto">
            <a:xfrm>
              <a:off x="4652030" y="3857985"/>
              <a:ext cx="57948" cy="39363"/>
            </a:xfrm>
            <a:custGeom>
              <a:avLst/>
              <a:gdLst>
                <a:gd name="connsiteX0" fmla="*/ 18180 w 77264"/>
                <a:gd name="connsiteY0" fmla="*/ 0 h 52484"/>
                <a:gd name="connsiteX1" fmla="*/ 77264 w 77264"/>
                <a:gd name="connsiteY1" fmla="*/ 0 h 52484"/>
                <a:gd name="connsiteX2" fmla="*/ 77264 w 77264"/>
                <a:gd name="connsiteY2" fmla="*/ 4762 h 52484"/>
                <a:gd name="connsiteX3" fmla="*/ 77264 w 77264"/>
                <a:gd name="connsiteY3" fmla="*/ 43177 h 52484"/>
                <a:gd name="connsiteX4" fmla="*/ 77264 w 77264"/>
                <a:gd name="connsiteY4" fmla="*/ 47939 h 52484"/>
                <a:gd name="connsiteX5" fmla="*/ 22725 w 77264"/>
                <a:gd name="connsiteY5" fmla="*/ 47939 h 52484"/>
                <a:gd name="connsiteX6" fmla="*/ 6818 w 77264"/>
                <a:gd name="connsiteY6" fmla="*/ 52484 h 52484"/>
                <a:gd name="connsiteX7" fmla="*/ 0 w 77264"/>
                <a:gd name="connsiteY7" fmla="*/ 41122 h 52484"/>
                <a:gd name="connsiteX8" fmla="*/ 1299 w 77264"/>
                <a:gd name="connsiteY8" fmla="*/ 38524 h 52484"/>
                <a:gd name="connsiteX9" fmla="*/ 0 w 77264"/>
                <a:gd name="connsiteY9" fmla="*/ 36360 h 52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7264" h="52484">
                  <a:moveTo>
                    <a:pt x="18180" y="0"/>
                  </a:moveTo>
                  <a:lnTo>
                    <a:pt x="77264" y="0"/>
                  </a:lnTo>
                  <a:lnTo>
                    <a:pt x="77264" y="4762"/>
                  </a:lnTo>
                  <a:lnTo>
                    <a:pt x="77264" y="43177"/>
                  </a:lnTo>
                  <a:lnTo>
                    <a:pt x="77264" y="47939"/>
                  </a:lnTo>
                  <a:lnTo>
                    <a:pt x="22725" y="47939"/>
                  </a:lnTo>
                  <a:lnTo>
                    <a:pt x="6818" y="52484"/>
                  </a:lnTo>
                  <a:lnTo>
                    <a:pt x="0" y="41122"/>
                  </a:lnTo>
                  <a:lnTo>
                    <a:pt x="1299" y="38524"/>
                  </a:lnTo>
                  <a:lnTo>
                    <a:pt x="0" y="36360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800"/>
            </a:p>
          </p:txBody>
        </p:sp>
        <p:sp>
          <p:nvSpPr>
            <p:cNvPr id="297" name="Freeform 296"/>
            <p:cNvSpPr>
              <a:spLocks/>
            </p:cNvSpPr>
            <p:nvPr/>
          </p:nvSpPr>
          <p:spPr bwMode="auto">
            <a:xfrm>
              <a:off x="4640099" y="3857984"/>
              <a:ext cx="153392" cy="174089"/>
            </a:xfrm>
            <a:custGeom>
              <a:avLst/>
              <a:gdLst>
                <a:gd name="connsiteX0" fmla="*/ 93171 w 204522"/>
                <a:gd name="connsiteY0" fmla="*/ 0 h 232118"/>
                <a:gd name="connsiteX1" fmla="*/ 109079 w 204522"/>
                <a:gd name="connsiteY1" fmla="*/ 0 h 232118"/>
                <a:gd name="connsiteX2" fmla="*/ 129531 w 204522"/>
                <a:gd name="connsiteY2" fmla="*/ 0 h 232118"/>
                <a:gd name="connsiteX3" fmla="*/ 152256 w 204522"/>
                <a:gd name="connsiteY3" fmla="*/ 0 h 232118"/>
                <a:gd name="connsiteX4" fmla="*/ 156800 w 204522"/>
                <a:gd name="connsiteY4" fmla="*/ 0 h 232118"/>
                <a:gd name="connsiteX5" fmla="*/ 156800 w 204522"/>
                <a:gd name="connsiteY5" fmla="*/ 7143 h 232118"/>
                <a:gd name="connsiteX6" fmla="*/ 156800 w 204522"/>
                <a:gd name="connsiteY6" fmla="*/ 15908 h 232118"/>
                <a:gd name="connsiteX7" fmla="*/ 161345 w 204522"/>
                <a:gd name="connsiteY7" fmla="*/ 31815 h 232118"/>
                <a:gd name="connsiteX8" fmla="*/ 188615 w 204522"/>
                <a:gd name="connsiteY8" fmla="*/ 31815 h 232118"/>
                <a:gd name="connsiteX9" fmla="*/ 199977 w 204522"/>
                <a:gd name="connsiteY9" fmla="*/ 36360 h 232118"/>
                <a:gd name="connsiteX10" fmla="*/ 197684 w 204522"/>
                <a:gd name="connsiteY10" fmla="*/ 42585 h 232118"/>
                <a:gd name="connsiteX11" fmla="*/ 199977 w 204522"/>
                <a:gd name="connsiteY11" fmla="*/ 43503 h 232118"/>
                <a:gd name="connsiteX12" fmla="*/ 185794 w 204522"/>
                <a:gd name="connsiteY12" fmla="*/ 82000 h 232118"/>
                <a:gd name="connsiteX13" fmla="*/ 199977 w 204522"/>
                <a:gd name="connsiteY13" fmla="*/ 102262 h 232118"/>
                <a:gd name="connsiteX14" fmla="*/ 204522 w 204522"/>
                <a:gd name="connsiteY14" fmla="*/ 129531 h 232118"/>
                <a:gd name="connsiteX15" fmla="*/ 203901 w 204522"/>
                <a:gd name="connsiteY15" fmla="*/ 132947 h 232118"/>
                <a:gd name="connsiteX16" fmla="*/ 204522 w 204522"/>
                <a:gd name="connsiteY16" fmla="*/ 136674 h 232118"/>
                <a:gd name="connsiteX17" fmla="*/ 199977 w 204522"/>
                <a:gd name="connsiteY17" fmla="*/ 161672 h 232118"/>
                <a:gd name="connsiteX18" fmla="*/ 188615 w 204522"/>
                <a:gd name="connsiteY18" fmla="*/ 179851 h 232118"/>
                <a:gd name="connsiteX19" fmla="*/ 156800 w 204522"/>
                <a:gd name="connsiteY19" fmla="*/ 179851 h 232118"/>
                <a:gd name="connsiteX20" fmla="*/ 134076 w 204522"/>
                <a:gd name="connsiteY20" fmla="*/ 161672 h 232118"/>
                <a:gd name="connsiteX21" fmla="*/ 134076 w 204522"/>
                <a:gd name="connsiteY21" fmla="*/ 172708 h 232118"/>
                <a:gd name="connsiteX22" fmla="*/ 134076 w 204522"/>
                <a:gd name="connsiteY22" fmla="*/ 179851 h 232118"/>
                <a:gd name="connsiteX23" fmla="*/ 113624 w 204522"/>
                <a:gd name="connsiteY23" fmla="*/ 179851 h 232118"/>
                <a:gd name="connsiteX24" fmla="*/ 100841 w 204522"/>
                <a:gd name="connsiteY24" fmla="*/ 187155 h 232118"/>
                <a:gd name="connsiteX25" fmla="*/ 113624 w 204522"/>
                <a:gd name="connsiteY25" fmla="*/ 209068 h 232118"/>
                <a:gd name="connsiteX26" fmla="*/ 110398 w 204522"/>
                <a:gd name="connsiteY26" fmla="*/ 210681 h 232118"/>
                <a:gd name="connsiteX27" fmla="*/ 113624 w 204522"/>
                <a:gd name="connsiteY27" fmla="*/ 216211 h 232118"/>
                <a:gd name="connsiteX28" fmla="*/ 81809 w 204522"/>
                <a:gd name="connsiteY28" fmla="*/ 232118 h 232118"/>
                <a:gd name="connsiteX29" fmla="*/ 49995 w 204522"/>
                <a:gd name="connsiteY29" fmla="*/ 200304 h 232118"/>
                <a:gd name="connsiteX30" fmla="*/ 22725 w 204522"/>
                <a:gd name="connsiteY30" fmla="*/ 168489 h 232118"/>
                <a:gd name="connsiteX31" fmla="*/ 0 w 204522"/>
                <a:gd name="connsiteY31" fmla="*/ 129857 h 232118"/>
                <a:gd name="connsiteX32" fmla="*/ 0 w 204522"/>
                <a:gd name="connsiteY32" fmla="*/ 122714 h 232118"/>
                <a:gd name="connsiteX33" fmla="*/ 0 w 204522"/>
                <a:gd name="connsiteY33" fmla="*/ 120767 h 232118"/>
                <a:gd name="connsiteX34" fmla="*/ 0 w 204522"/>
                <a:gd name="connsiteY34" fmla="*/ 113624 h 232118"/>
                <a:gd name="connsiteX35" fmla="*/ 11363 w 204522"/>
                <a:gd name="connsiteY35" fmla="*/ 95444 h 232118"/>
                <a:gd name="connsiteX36" fmla="*/ 15908 w 204522"/>
                <a:gd name="connsiteY36" fmla="*/ 74992 h 232118"/>
                <a:gd name="connsiteX37" fmla="*/ 27270 w 204522"/>
                <a:gd name="connsiteY37" fmla="*/ 47722 h 232118"/>
                <a:gd name="connsiteX38" fmla="*/ 38632 w 204522"/>
                <a:gd name="connsiteY38" fmla="*/ 43177 h 232118"/>
                <a:gd name="connsiteX39" fmla="*/ 93171 w 204522"/>
                <a:gd name="connsiteY39" fmla="*/ 43177 h 232118"/>
                <a:gd name="connsiteX40" fmla="*/ 93171 w 204522"/>
                <a:gd name="connsiteY40" fmla="*/ 7143 h 232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204522" h="232118">
                  <a:moveTo>
                    <a:pt x="93171" y="0"/>
                  </a:moveTo>
                  <a:lnTo>
                    <a:pt x="109079" y="0"/>
                  </a:lnTo>
                  <a:lnTo>
                    <a:pt x="129531" y="0"/>
                  </a:lnTo>
                  <a:lnTo>
                    <a:pt x="152256" y="0"/>
                  </a:lnTo>
                  <a:lnTo>
                    <a:pt x="156800" y="0"/>
                  </a:lnTo>
                  <a:lnTo>
                    <a:pt x="156800" y="7143"/>
                  </a:lnTo>
                  <a:lnTo>
                    <a:pt x="156800" y="15908"/>
                  </a:lnTo>
                  <a:lnTo>
                    <a:pt x="161345" y="31815"/>
                  </a:lnTo>
                  <a:lnTo>
                    <a:pt x="188615" y="31815"/>
                  </a:lnTo>
                  <a:lnTo>
                    <a:pt x="199977" y="36360"/>
                  </a:lnTo>
                  <a:lnTo>
                    <a:pt x="197684" y="42585"/>
                  </a:lnTo>
                  <a:lnTo>
                    <a:pt x="199977" y="43503"/>
                  </a:lnTo>
                  <a:lnTo>
                    <a:pt x="185794" y="82000"/>
                  </a:lnTo>
                  <a:lnTo>
                    <a:pt x="199977" y="102262"/>
                  </a:lnTo>
                  <a:lnTo>
                    <a:pt x="204522" y="129531"/>
                  </a:lnTo>
                  <a:lnTo>
                    <a:pt x="203901" y="132947"/>
                  </a:lnTo>
                  <a:lnTo>
                    <a:pt x="204522" y="136674"/>
                  </a:lnTo>
                  <a:lnTo>
                    <a:pt x="199977" y="161672"/>
                  </a:lnTo>
                  <a:lnTo>
                    <a:pt x="188615" y="179851"/>
                  </a:lnTo>
                  <a:lnTo>
                    <a:pt x="156800" y="179851"/>
                  </a:lnTo>
                  <a:lnTo>
                    <a:pt x="134076" y="161672"/>
                  </a:lnTo>
                  <a:lnTo>
                    <a:pt x="134076" y="172708"/>
                  </a:lnTo>
                  <a:lnTo>
                    <a:pt x="134076" y="179851"/>
                  </a:lnTo>
                  <a:lnTo>
                    <a:pt x="113624" y="179851"/>
                  </a:lnTo>
                  <a:lnTo>
                    <a:pt x="100841" y="187155"/>
                  </a:lnTo>
                  <a:lnTo>
                    <a:pt x="113624" y="209068"/>
                  </a:lnTo>
                  <a:lnTo>
                    <a:pt x="110398" y="210681"/>
                  </a:lnTo>
                  <a:lnTo>
                    <a:pt x="113624" y="216211"/>
                  </a:lnTo>
                  <a:lnTo>
                    <a:pt x="81809" y="232118"/>
                  </a:lnTo>
                  <a:lnTo>
                    <a:pt x="49995" y="200304"/>
                  </a:lnTo>
                  <a:lnTo>
                    <a:pt x="22725" y="168489"/>
                  </a:lnTo>
                  <a:lnTo>
                    <a:pt x="0" y="129857"/>
                  </a:lnTo>
                  <a:lnTo>
                    <a:pt x="0" y="122714"/>
                  </a:lnTo>
                  <a:lnTo>
                    <a:pt x="0" y="120767"/>
                  </a:lnTo>
                  <a:lnTo>
                    <a:pt x="0" y="113624"/>
                  </a:lnTo>
                  <a:lnTo>
                    <a:pt x="11363" y="95444"/>
                  </a:lnTo>
                  <a:lnTo>
                    <a:pt x="15908" y="74992"/>
                  </a:lnTo>
                  <a:lnTo>
                    <a:pt x="27270" y="47722"/>
                  </a:lnTo>
                  <a:lnTo>
                    <a:pt x="38632" y="43177"/>
                  </a:lnTo>
                  <a:lnTo>
                    <a:pt x="93171" y="43177"/>
                  </a:lnTo>
                  <a:lnTo>
                    <a:pt x="93171" y="7143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800"/>
            </a:p>
          </p:txBody>
        </p:sp>
        <p:sp>
          <p:nvSpPr>
            <p:cNvPr id="298" name="Freeform 297"/>
            <p:cNvSpPr>
              <a:spLocks/>
            </p:cNvSpPr>
            <p:nvPr/>
          </p:nvSpPr>
          <p:spPr bwMode="auto">
            <a:xfrm>
              <a:off x="4793490" y="3610855"/>
              <a:ext cx="363189" cy="256060"/>
            </a:xfrm>
            <a:custGeom>
              <a:avLst/>
              <a:gdLst>
                <a:gd name="connsiteX0" fmla="*/ 311328 w 484252"/>
                <a:gd name="connsiteY0" fmla="*/ 0 h 341413"/>
                <a:gd name="connsiteX1" fmla="*/ 315843 w 484252"/>
                <a:gd name="connsiteY1" fmla="*/ 12042 h 341413"/>
                <a:gd name="connsiteX2" fmla="*/ 316090 w 484252"/>
                <a:gd name="connsiteY2" fmla="*/ 11905 h 341413"/>
                <a:gd name="connsiteX3" fmla="*/ 318695 w 484252"/>
                <a:gd name="connsiteY3" fmla="*/ 18852 h 341413"/>
                <a:gd name="connsiteX4" fmla="*/ 338597 w 484252"/>
                <a:gd name="connsiteY4" fmla="*/ 43177 h 341413"/>
                <a:gd name="connsiteX5" fmla="*/ 338597 w 484252"/>
                <a:gd name="connsiteY5" fmla="*/ 49262 h 341413"/>
                <a:gd name="connsiteX6" fmla="*/ 343359 w 484252"/>
                <a:gd name="connsiteY6" fmla="*/ 55082 h 341413"/>
                <a:gd name="connsiteX7" fmla="*/ 343359 w 484252"/>
                <a:gd name="connsiteY7" fmla="*/ 66445 h 341413"/>
                <a:gd name="connsiteX8" fmla="*/ 338815 w 484252"/>
                <a:gd name="connsiteY8" fmla="*/ 82352 h 341413"/>
                <a:gd name="connsiteX9" fmla="*/ 338815 w 484252"/>
                <a:gd name="connsiteY9" fmla="*/ 85211 h 341413"/>
                <a:gd name="connsiteX10" fmla="*/ 349960 w 484252"/>
                <a:gd name="connsiteY10" fmla="*/ 93171 h 341413"/>
                <a:gd name="connsiteX11" fmla="*/ 377229 w 484252"/>
                <a:gd name="connsiteY11" fmla="*/ 109079 h 341413"/>
                <a:gd name="connsiteX12" fmla="*/ 393137 w 484252"/>
                <a:gd name="connsiteY12" fmla="*/ 124986 h 341413"/>
                <a:gd name="connsiteX13" fmla="*/ 393137 w 484252"/>
                <a:gd name="connsiteY13" fmla="*/ 132129 h 341413"/>
                <a:gd name="connsiteX14" fmla="*/ 397899 w 484252"/>
                <a:gd name="connsiteY14" fmla="*/ 136891 h 341413"/>
                <a:gd name="connsiteX15" fmla="*/ 397899 w 484252"/>
                <a:gd name="connsiteY15" fmla="*/ 139920 h 341413"/>
                <a:gd name="connsiteX16" fmla="*/ 420406 w 484252"/>
                <a:gd name="connsiteY16" fmla="*/ 156801 h 341413"/>
                <a:gd name="connsiteX17" fmla="*/ 436313 w 484252"/>
                <a:gd name="connsiteY17" fmla="*/ 172708 h 341413"/>
                <a:gd name="connsiteX18" fmla="*/ 447676 w 484252"/>
                <a:gd name="connsiteY18" fmla="*/ 195433 h 341413"/>
                <a:gd name="connsiteX19" fmla="*/ 472673 w 484252"/>
                <a:gd name="connsiteY19" fmla="*/ 211340 h 341413"/>
                <a:gd name="connsiteX20" fmla="*/ 479490 w 484252"/>
                <a:gd name="connsiteY20" fmla="*/ 220430 h 341413"/>
                <a:gd name="connsiteX21" fmla="*/ 473011 w 484252"/>
                <a:gd name="connsiteY21" fmla="*/ 220430 h 341413"/>
                <a:gd name="connsiteX22" fmla="*/ 477435 w 484252"/>
                <a:gd name="connsiteY22" fmla="*/ 223245 h 341413"/>
                <a:gd name="connsiteX23" fmla="*/ 484252 w 484252"/>
                <a:gd name="connsiteY23" fmla="*/ 232335 h 341413"/>
                <a:gd name="connsiteX24" fmla="*/ 472890 w 484252"/>
                <a:gd name="connsiteY24" fmla="*/ 232335 h 341413"/>
                <a:gd name="connsiteX25" fmla="*/ 445620 w 484252"/>
                <a:gd name="connsiteY25" fmla="*/ 232335 h 341413"/>
                <a:gd name="connsiteX26" fmla="*/ 418351 w 484252"/>
                <a:gd name="connsiteY26" fmla="*/ 227790 h 341413"/>
                <a:gd name="connsiteX27" fmla="*/ 409261 w 484252"/>
                <a:gd name="connsiteY27" fmla="*/ 232335 h 341413"/>
                <a:gd name="connsiteX28" fmla="*/ 397899 w 484252"/>
                <a:gd name="connsiteY28" fmla="*/ 243697 h 341413"/>
                <a:gd name="connsiteX29" fmla="*/ 386536 w 484252"/>
                <a:gd name="connsiteY29" fmla="*/ 243697 h 341413"/>
                <a:gd name="connsiteX30" fmla="*/ 370629 w 484252"/>
                <a:gd name="connsiteY30" fmla="*/ 239152 h 341413"/>
                <a:gd name="connsiteX31" fmla="*/ 334270 w 484252"/>
                <a:gd name="connsiteY31" fmla="*/ 255059 h 341413"/>
                <a:gd name="connsiteX32" fmla="*/ 316090 w 484252"/>
                <a:gd name="connsiteY32" fmla="*/ 250514 h 341413"/>
                <a:gd name="connsiteX33" fmla="*/ 311545 w 484252"/>
                <a:gd name="connsiteY33" fmla="*/ 255059 h 341413"/>
                <a:gd name="connsiteX34" fmla="*/ 300183 w 484252"/>
                <a:gd name="connsiteY34" fmla="*/ 275512 h 341413"/>
                <a:gd name="connsiteX35" fmla="*/ 272913 w 484252"/>
                <a:gd name="connsiteY35" fmla="*/ 266422 h 341413"/>
                <a:gd name="connsiteX36" fmla="*/ 247916 w 484252"/>
                <a:gd name="connsiteY36" fmla="*/ 266422 h 341413"/>
                <a:gd name="connsiteX37" fmla="*/ 220646 w 484252"/>
                <a:gd name="connsiteY37" fmla="*/ 250514 h 341413"/>
                <a:gd name="connsiteX38" fmla="*/ 193377 w 484252"/>
                <a:gd name="connsiteY38" fmla="*/ 239152 h 341413"/>
                <a:gd name="connsiteX39" fmla="*/ 172925 w 484252"/>
                <a:gd name="connsiteY39" fmla="*/ 250514 h 341413"/>
                <a:gd name="connsiteX40" fmla="*/ 154745 w 484252"/>
                <a:gd name="connsiteY40" fmla="*/ 270967 h 341413"/>
                <a:gd name="connsiteX41" fmla="*/ 154745 w 484252"/>
                <a:gd name="connsiteY41" fmla="*/ 293691 h 341413"/>
                <a:gd name="connsiteX42" fmla="*/ 129748 w 484252"/>
                <a:gd name="connsiteY42" fmla="*/ 293691 h 341413"/>
                <a:gd name="connsiteX43" fmla="*/ 107023 w 484252"/>
                <a:gd name="connsiteY43" fmla="*/ 286874 h 341413"/>
                <a:gd name="connsiteX44" fmla="*/ 86571 w 484252"/>
                <a:gd name="connsiteY44" fmla="*/ 302781 h 341413"/>
                <a:gd name="connsiteX45" fmla="*/ 63846 w 484252"/>
                <a:gd name="connsiteY45" fmla="*/ 341413 h 341413"/>
                <a:gd name="connsiteX46" fmla="*/ 59301 w 484252"/>
                <a:gd name="connsiteY46" fmla="*/ 330051 h 341413"/>
                <a:gd name="connsiteX47" fmla="*/ 59301 w 484252"/>
                <a:gd name="connsiteY47" fmla="*/ 329139 h 341413"/>
                <a:gd name="connsiteX48" fmla="*/ 59084 w 484252"/>
                <a:gd name="connsiteY48" fmla="*/ 329508 h 341413"/>
                <a:gd name="connsiteX49" fmla="*/ 54539 w 484252"/>
                <a:gd name="connsiteY49" fmla="*/ 318146 h 341413"/>
                <a:gd name="connsiteX50" fmla="*/ 54539 w 484252"/>
                <a:gd name="connsiteY50" fmla="*/ 309382 h 341413"/>
                <a:gd name="connsiteX51" fmla="*/ 43394 w 484252"/>
                <a:gd name="connsiteY51" fmla="*/ 298236 h 341413"/>
                <a:gd name="connsiteX52" fmla="*/ 32032 w 484252"/>
                <a:gd name="connsiteY52" fmla="*/ 282329 h 341413"/>
                <a:gd name="connsiteX53" fmla="*/ 27487 w 484252"/>
                <a:gd name="connsiteY53" fmla="*/ 270967 h 341413"/>
                <a:gd name="connsiteX54" fmla="*/ 11580 w 484252"/>
                <a:gd name="connsiteY54" fmla="*/ 250514 h 341413"/>
                <a:gd name="connsiteX55" fmla="*/ 11580 w 484252"/>
                <a:gd name="connsiteY55" fmla="*/ 244732 h 341413"/>
                <a:gd name="connsiteX56" fmla="*/ 6818 w 484252"/>
                <a:gd name="connsiteY56" fmla="*/ 238609 h 341413"/>
                <a:gd name="connsiteX57" fmla="*/ 6818 w 484252"/>
                <a:gd name="connsiteY57" fmla="*/ 228041 h 341413"/>
                <a:gd name="connsiteX58" fmla="*/ 4762 w 484252"/>
                <a:gd name="connsiteY58" fmla="*/ 223245 h 341413"/>
                <a:gd name="connsiteX59" fmla="*/ 4888 w 484252"/>
                <a:gd name="connsiteY59" fmla="*/ 222743 h 341413"/>
                <a:gd name="connsiteX60" fmla="*/ 0 w 484252"/>
                <a:gd name="connsiteY60" fmla="*/ 211340 h 341413"/>
                <a:gd name="connsiteX61" fmla="*/ 6818 w 484252"/>
                <a:gd name="connsiteY61" fmla="*/ 184070 h 341413"/>
                <a:gd name="connsiteX62" fmla="*/ 15908 w 484252"/>
                <a:gd name="connsiteY62" fmla="*/ 179525 h 341413"/>
                <a:gd name="connsiteX63" fmla="*/ 31815 w 484252"/>
                <a:gd name="connsiteY63" fmla="*/ 140893 h 341413"/>
                <a:gd name="connsiteX64" fmla="*/ 65902 w 484252"/>
                <a:gd name="connsiteY64" fmla="*/ 136348 h 341413"/>
                <a:gd name="connsiteX65" fmla="*/ 70447 w 484252"/>
                <a:gd name="connsiteY65" fmla="*/ 129531 h 341413"/>
                <a:gd name="connsiteX66" fmla="*/ 74992 w 484252"/>
                <a:gd name="connsiteY66" fmla="*/ 129531 h 341413"/>
                <a:gd name="connsiteX67" fmla="*/ 86354 w 484252"/>
                <a:gd name="connsiteY67" fmla="*/ 136348 h 341413"/>
                <a:gd name="connsiteX68" fmla="*/ 134076 w 484252"/>
                <a:gd name="connsiteY68" fmla="*/ 124986 h 341413"/>
                <a:gd name="connsiteX69" fmla="*/ 145438 w 484252"/>
                <a:gd name="connsiteY69" fmla="*/ 109079 h 341413"/>
                <a:gd name="connsiteX70" fmla="*/ 167883 w 484252"/>
                <a:gd name="connsiteY70" fmla="*/ 97856 h 341413"/>
                <a:gd name="connsiteX71" fmla="*/ 166107 w 484252"/>
                <a:gd name="connsiteY71" fmla="*/ 93714 h 341413"/>
                <a:gd name="connsiteX72" fmla="*/ 166398 w 484252"/>
                <a:gd name="connsiteY72" fmla="*/ 93598 h 341413"/>
                <a:gd name="connsiteX73" fmla="*/ 161345 w 484252"/>
                <a:gd name="connsiteY73" fmla="*/ 81809 h 341413"/>
                <a:gd name="connsiteX74" fmla="*/ 172708 w 484252"/>
                <a:gd name="connsiteY74" fmla="*/ 77264 h 341413"/>
                <a:gd name="connsiteX75" fmla="*/ 209067 w 484252"/>
                <a:gd name="connsiteY75" fmla="*/ 81809 h 341413"/>
                <a:gd name="connsiteX76" fmla="*/ 243154 w 484252"/>
                <a:gd name="connsiteY76" fmla="*/ 65902 h 341413"/>
                <a:gd name="connsiteX77" fmla="*/ 268151 w 484252"/>
                <a:gd name="connsiteY77" fmla="*/ 22725 h 341413"/>
                <a:gd name="connsiteX78" fmla="*/ 290876 w 484252"/>
                <a:gd name="connsiteY78" fmla="*/ 11362 h 341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484252" h="341413">
                  <a:moveTo>
                    <a:pt x="311328" y="0"/>
                  </a:moveTo>
                  <a:lnTo>
                    <a:pt x="315843" y="12042"/>
                  </a:lnTo>
                  <a:lnTo>
                    <a:pt x="316090" y="11905"/>
                  </a:lnTo>
                  <a:lnTo>
                    <a:pt x="318695" y="18852"/>
                  </a:lnTo>
                  <a:lnTo>
                    <a:pt x="338597" y="43177"/>
                  </a:lnTo>
                  <a:lnTo>
                    <a:pt x="338597" y="49262"/>
                  </a:lnTo>
                  <a:lnTo>
                    <a:pt x="343359" y="55082"/>
                  </a:lnTo>
                  <a:lnTo>
                    <a:pt x="343359" y="66445"/>
                  </a:lnTo>
                  <a:lnTo>
                    <a:pt x="338815" y="82352"/>
                  </a:lnTo>
                  <a:lnTo>
                    <a:pt x="338815" y="85211"/>
                  </a:lnTo>
                  <a:lnTo>
                    <a:pt x="349960" y="93171"/>
                  </a:lnTo>
                  <a:lnTo>
                    <a:pt x="377229" y="109079"/>
                  </a:lnTo>
                  <a:lnTo>
                    <a:pt x="393137" y="124986"/>
                  </a:lnTo>
                  <a:lnTo>
                    <a:pt x="393137" y="132129"/>
                  </a:lnTo>
                  <a:lnTo>
                    <a:pt x="397899" y="136891"/>
                  </a:lnTo>
                  <a:lnTo>
                    <a:pt x="397899" y="139920"/>
                  </a:lnTo>
                  <a:lnTo>
                    <a:pt x="420406" y="156801"/>
                  </a:lnTo>
                  <a:lnTo>
                    <a:pt x="436313" y="172708"/>
                  </a:lnTo>
                  <a:lnTo>
                    <a:pt x="447676" y="195433"/>
                  </a:lnTo>
                  <a:lnTo>
                    <a:pt x="472673" y="211340"/>
                  </a:lnTo>
                  <a:lnTo>
                    <a:pt x="479490" y="220430"/>
                  </a:lnTo>
                  <a:lnTo>
                    <a:pt x="473011" y="220430"/>
                  </a:lnTo>
                  <a:lnTo>
                    <a:pt x="477435" y="223245"/>
                  </a:lnTo>
                  <a:lnTo>
                    <a:pt x="484252" y="232335"/>
                  </a:lnTo>
                  <a:lnTo>
                    <a:pt x="472890" y="232335"/>
                  </a:lnTo>
                  <a:lnTo>
                    <a:pt x="445620" y="232335"/>
                  </a:lnTo>
                  <a:lnTo>
                    <a:pt x="418351" y="227790"/>
                  </a:lnTo>
                  <a:lnTo>
                    <a:pt x="409261" y="232335"/>
                  </a:lnTo>
                  <a:lnTo>
                    <a:pt x="397899" y="243697"/>
                  </a:lnTo>
                  <a:lnTo>
                    <a:pt x="386536" y="243697"/>
                  </a:lnTo>
                  <a:lnTo>
                    <a:pt x="370629" y="239152"/>
                  </a:lnTo>
                  <a:lnTo>
                    <a:pt x="334270" y="255059"/>
                  </a:lnTo>
                  <a:lnTo>
                    <a:pt x="316090" y="250514"/>
                  </a:lnTo>
                  <a:lnTo>
                    <a:pt x="311545" y="255059"/>
                  </a:lnTo>
                  <a:lnTo>
                    <a:pt x="300183" y="275512"/>
                  </a:lnTo>
                  <a:lnTo>
                    <a:pt x="272913" y="266422"/>
                  </a:lnTo>
                  <a:lnTo>
                    <a:pt x="247916" y="266422"/>
                  </a:lnTo>
                  <a:lnTo>
                    <a:pt x="220646" y="250514"/>
                  </a:lnTo>
                  <a:lnTo>
                    <a:pt x="193377" y="239152"/>
                  </a:lnTo>
                  <a:lnTo>
                    <a:pt x="172925" y="250514"/>
                  </a:lnTo>
                  <a:lnTo>
                    <a:pt x="154745" y="270967"/>
                  </a:lnTo>
                  <a:lnTo>
                    <a:pt x="154745" y="293691"/>
                  </a:lnTo>
                  <a:lnTo>
                    <a:pt x="129748" y="293691"/>
                  </a:lnTo>
                  <a:lnTo>
                    <a:pt x="107023" y="286874"/>
                  </a:lnTo>
                  <a:lnTo>
                    <a:pt x="86571" y="302781"/>
                  </a:lnTo>
                  <a:lnTo>
                    <a:pt x="63846" y="341413"/>
                  </a:lnTo>
                  <a:lnTo>
                    <a:pt x="59301" y="330051"/>
                  </a:lnTo>
                  <a:lnTo>
                    <a:pt x="59301" y="329139"/>
                  </a:lnTo>
                  <a:lnTo>
                    <a:pt x="59084" y="329508"/>
                  </a:lnTo>
                  <a:lnTo>
                    <a:pt x="54539" y="318146"/>
                  </a:lnTo>
                  <a:lnTo>
                    <a:pt x="54539" y="309382"/>
                  </a:lnTo>
                  <a:lnTo>
                    <a:pt x="43394" y="298236"/>
                  </a:lnTo>
                  <a:lnTo>
                    <a:pt x="32032" y="282329"/>
                  </a:lnTo>
                  <a:lnTo>
                    <a:pt x="27487" y="270967"/>
                  </a:lnTo>
                  <a:lnTo>
                    <a:pt x="11580" y="250514"/>
                  </a:lnTo>
                  <a:lnTo>
                    <a:pt x="11580" y="244732"/>
                  </a:lnTo>
                  <a:lnTo>
                    <a:pt x="6818" y="238609"/>
                  </a:lnTo>
                  <a:lnTo>
                    <a:pt x="6818" y="228041"/>
                  </a:lnTo>
                  <a:lnTo>
                    <a:pt x="4762" y="223245"/>
                  </a:lnTo>
                  <a:lnTo>
                    <a:pt x="4888" y="222743"/>
                  </a:lnTo>
                  <a:lnTo>
                    <a:pt x="0" y="211340"/>
                  </a:lnTo>
                  <a:lnTo>
                    <a:pt x="6818" y="184070"/>
                  </a:lnTo>
                  <a:lnTo>
                    <a:pt x="15908" y="179525"/>
                  </a:lnTo>
                  <a:lnTo>
                    <a:pt x="31815" y="140893"/>
                  </a:lnTo>
                  <a:lnTo>
                    <a:pt x="65902" y="136348"/>
                  </a:lnTo>
                  <a:lnTo>
                    <a:pt x="70447" y="129531"/>
                  </a:lnTo>
                  <a:lnTo>
                    <a:pt x="74992" y="129531"/>
                  </a:lnTo>
                  <a:lnTo>
                    <a:pt x="86354" y="136348"/>
                  </a:lnTo>
                  <a:lnTo>
                    <a:pt x="134076" y="124986"/>
                  </a:lnTo>
                  <a:lnTo>
                    <a:pt x="145438" y="109079"/>
                  </a:lnTo>
                  <a:lnTo>
                    <a:pt x="167883" y="97856"/>
                  </a:lnTo>
                  <a:lnTo>
                    <a:pt x="166107" y="93714"/>
                  </a:lnTo>
                  <a:lnTo>
                    <a:pt x="166398" y="93598"/>
                  </a:lnTo>
                  <a:lnTo>
                    <a:pt x="161345" y="81809"/>
                  </a:lnTo>
                  <a:lnTo>
                    <a:pt x="172708" y="77264"/>
                  </a:lnTo>
                  <a:lnTo>
                    <a:pt x="209067" y="81809"/>
                  </a:lnTo>
                  <a:lnTo>
                    <a:pt x="243154" y="65902"/>
                  </a:lnTo>
                  <a:lnTo>
                    <a:pt x="268151" y="22725"/>
                  </a:lnTo>
                  <a:lnTo>
                    <a:pt x="290876" y="11362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800"/>
            </a:p>
          </p:txBody>
        </p:sp>
        <p:sp>
          <p:nvSpPr>
            <p:cNvPr id="299" name="Freeform 298"/>
            <p:cNvSpPr>
              <a:spLocks/>
            </p:cNvSpPr>
            <p:nvPr/>
          </p:nvSpPr>
          <p:spPr bwMode="auto">
            <a:xfrm>
              <a:off x="4633281" y="3563133"/>
              <a:ext cx="208094" cy="313763"/>
            </a:xfrm>
            <a:custGeom>
              <a:avLst/>
              <a:gdLst>
                <a:gd name="connsiteX0" fmla="*/ 220430 w 277458"/>
                <a:gd name="connsiteY0" fmla="*/ 0 h 418350"/>
                <a:gd name="connsiteX1" fmla="*/ 223583 w 277458"/>
                <a:gd name="connsiteY1" fmla="*/ 5406 h 418350"/>
                <a:gd name="connsiteX2" fmla="*/ 225192 w 277458"/>
                <a:gd name="connsiteY2" fmla="*/ 4762 h 418350"/>
                <a:gd name="connsiteX3" fmla="*/ 241099 w 277458"/>
                <a:gd name="connsiteY3" fmla="*/ 32032 h 418350"/>
                <a:gd name="connsiteX4" fmla="*/ 241099 w 277458"/>
                <a:gd name="connsiteY4" fmla="*/ 52484 h 418350"/>
                <a:gd name="connsiteX5" fmla="*/ 241099 w 277458"/>
                <a:gd name="connsiteY5" fmla="*/ 79753 h 418350"/>
                <a:gd name="connsiteX6" fmla="*/ 257006 w 277458"/>
                <a:gd name="connsiteY6" fmla="*/ 111568 h 418350"/>
                <a:gd name="connsiteX7" fmla="*/ 241099 w 277458"/>
                <a:gd name="connsiteY7" fmla="*/ 111568 h 418350"/>
                <a:gd name="connsiteX8" fmla="*/ 229736 w 277458"/>
                <a:gd name="connsiteY8" fmla="*/ 118385 h 418350"/>
                <a:gd name="connsiteX9" fmla="*/ 207012 w 277458"/>
                <a:gd name="connsiteY9" fmla="*/ 111568 h 418350"/>
                <a:gd name="connsiteX10" fmla="*/ 202467 w 277458"/>
                <a:gd name="connsiteY10" fmla="*/ 127475 h 418350"/>
                <a:gd name="connsiteX11" fmla="*/ 220430 w 277458"/>
                <a:gd name="connsiteY11" fmla="*/ 145438 h 418350"/>
                <a:gd name="connsiteX12" fmla="*/ 236337 w 277458"/>
                <a:gd name="connsiteY12" fmla="*/ 149983 h 418350"/>
                <a:gd name="connsiteX13" fmla="*/ 237395 w 277458"/>
                <a:gd name="connsiteY13" fmla="*/ 153687 h 418350"/>
                <a:gd name="connsiteX14" fmla="*/ 241099 w 277458"/>
                <a:gd name="connsiteY14" fmla="*/ 154745 h 418350"/>
                <a:gd name="connsiteX15" fmla="*/ 245644 w 277458"/>
                <a:gd name="connsiteY15" fmla="*/ 170652 h 418350"/>
                <a:gd name="connsiteX16" fmla="*/ 257006 w 277458"/>
                <a:gd name="connsiteY16" fmla="*/ 197921 h 418350"/>
                <a:gd name="connsiteX17" fmla="*/ 250189 w 277458"/>
                <a:gd name="connsiteY17" fmla="*/ 209284 h 418350"/>
                <a:gd name="connsiteX18" fmla="*/ 234281 w 277458"/>
                <a:gd name="connsiteY18" fmla="*/ 247916 h 418350"/>
                <a:gd name="connsiteX19" fmla="*/ 225192 w 277458"/>
                <a:gd name="connsiteY19" fmla="*/ 252461 h 418350"/>
                <a:gd name="connsiteX20" fmla="*/ 218374 w 277458"/>
                <a:gd name="connsiteY20" fmla="*/ 279730 h 418350"/>
                <a:gd name="connsiteX21" fmla="*/ 225192 w 277458"/>
                <a:gd name="connsiteY21" fmla="*/ 295637 h 418350"/>
                <a:gd name="connsiteX22" fmla="*/ 225192 w 277458"/>
                <a:gd name="connsiteY22" fmla="*/ 307000 h 418350"/>
                <a:gd name="connsiteX23" fmla="*/ 241099 w 277458"/>
                <a:gd name="connsiteY23" fmla="*/ 327452 h 418350"/>
                <a:gd name="connsiteX24" fmla="*/ 245644 w 277458"/>
                <a:gd name="connsiteY24" fmla="*/ 338814 h 418350"/>
                <a:gd name="connsiteX25" fmla="*/ 255753 w 277458"/>
                <a:gd name="connsiteY25" fmla="*/ 357011 h 418350"/>
                <a:gd name="connsiteX26" fmla="*/ 268151 w 277458"/>
                <a:gd name="connsiteY26" fmla="*/ 365867 h 418350"/>
                <a:gd name="connsiteX27" fmla="*/ 268151 w 277458"/>
                <a:gd name="connsiteY27" fmla="*/ 367227 h 418350"/>
                <a:gd name="connsiteX28" fmla="*/ 272913 w 277458"/>
                <a:gd name="connsiteY28" fmla="*/ 370629 h 418350"/>
                <a:gd name="connsiteX29" fmla="*/ 272913 w 277458"/>
                <a:gd name="connsiteY29" fmla="*/ 386536 h 418350"/>
                <a:gd name="connsiteX30" fmla="*/ 277458 w 277458"/>
                <a:gd name="connsiteY30" fmla="*/ 397898 h 418350"/>
                <a:gd name="connsiteX31" fmla="*/ 272913 w 277458"/>
                <a:gd name="connsiteY31" fmla="*/ 418350 h 418350"/>
                <a:gd name="connsiteX32" fmla="*/ 245644 w 277458"/>
                <a:gd name="connsiteY32" fmla="*/ 409260 h 418350"/>
                <a:gd name="connsiteX33" fmla="*/ 218374 w 277458"/>
                <a:gd name="connsiteY33" fmla="*/ 397898 h 418350"/>
                <a:gd name="connsiteX34" fmla="*/ 170652 w 277458"/>
                <a:gd name="connsiteY34" fmla="*/ 397898 h 418350"/>
                <a:gd name="connsiteX35" fmla="*/ 166107 w 277458"/>
                <a:gd name="connsiteY35" fmla="*/ 397898 h 418350"/>
                <a:gd name="connsiteX36" fmla="*/ 143383 w 277458"/>
                <a:gd name="connsiteY36" fmla="*/ 397898 h 418350"/>
                <a:gd name="connsiteX37" fmla="*/ 122931 w 277458"/>
                <a:gd name="connsiteY37" fmla="*/ 397898 h 418350"/>
                <a:gd name="connsiteX38" fmla="*/ 107023 w 277458"/>
                <a:gd name="connsiteY38" fmla="*/ 397898 h 418350"/>
                <a:gd name="connsiteX39" fmla="*/ 47939 w 277458"/>
                <a:gd name="connsiteY39" fmla="*/ 397898 h 418350"/>
                <a:gd name="connsiteX40" fmla="*/ 48733 w 277458"/>
                <a:gd name="connsiteY40" fmla="*/ 393136 h 418350"/>
                <a:gd name="connsiteX41" fmla="*/ 43177 w 277458"/>
                <a:gd name="connsiteY41" fmla="*/ 393136 h 418350"/>
                <a:gd name="connsiteX42" fmla="*/ 47722 w 277458"/>
                <a:gd name="connsiteY42" fmla="*/ 365867 h 418350"/>
                <a:gd name="connsiteX43" fmla="*/ 34196 w 277458"/>
                <a:gd name="connsiteY43" fmla="*/ 342679 h 418350"/>
                <a:gd name="connsiteX44" fmla="*/ 20670 w 277458"/>
                <a:gd name="connsiteY44" fmla="*/ 338814 h 418350"/>
                <a:gd name="connsiteX45" fmla="*/ 17617 w 277458"/>
                <a:gd name="connsiteY45" fmla="*/ 334541 h 418350"/>
                <a:gd name="connsiteX46" fmla="*/ 15908 w 277458"/>
                <a:gd name="connsiteY46" fmla="*/ 334052 h 418350"/>
                <a:gd name="connsiteX47" fmla="*/ 4545 w 277458"/>
                <a:gd name="connsiteY47" fmla="*/ 318145 h 418350"/>
                <a:gd name="connsiteX48" fmla="*/ 0 w 277458"/>
                <a:gd name="connsiteY48" fmla="*/ 311327 h 418350"/>
                <a:gd name="connsiteX49" fmla="*/ 0 w 277458"/>
                <a:gd name="connsiteY49" fmla="*/ 302238 h 418350"/>
                <a:gd name="connsiteX50" fmla="*/ 9090 w 277458"/>
                <a:gd name="connsiteY50" fmla="*/ 274968 h 418350"/>
                <a:gd name="connsiteX51" fmla="*/ 24997 w 277458"/>
                <a:gd name="connsiteY51" fmla="*/ 243154 h 418350"/>
                <a:gd name="connsiteX52" fmla="*/ 36360 w 277458"/>
                <a:gd name="connsiteY52" fmla="*/ 243154 h 418350"/>
                <a:gd name="connsiteX53" fmla="*/ 59084 w 277458"/>
                <a:gd name="connsiteY53" fmla="*/ 215884 h 418350"/>
                <a:gd name="connsiteX54" fmla="*/ 68174 w 277458"/>
                <a:gd name="connsiteY54" fmla="*/ 215884 h 418350"/>
                <a:gd name="connsiteX55" fmla="*/ 90899 w 277458"/>
                <a:gd name="connsiteY55" fmla="*/ 231791 h 418350"/>
                <a:gd name="connsiteX56" fmla="*/ 118169 w 277458"/>
                <a:gd name="connsiteY56" fmla="*/ 220429 h 418350"/>
                <a:gd name="connsiteX57" fmla="*/ 122713 w 277458"/>
                <a:gd name="connsiteY57" fmla="*/ 204522 h 418350"/>
                <a:gd name="connsiteX58" fmla="*/ 127258 w 277458"/>
                <a:gd name="connsiteY58" fmla="*/ 188615 h 418350"/>
                <a:gd name="connsiteX59" fmla="*/ 134076 w 277458"/>
                <a:gd name="connsiteY59" fmla="*/ 165890 h 418350"/>
                <a:gd name="connsiteX60" fmla="*/ 154528 w 277458"/>
                <a:gd name="connsiteY60" fmla="*/ 156800 h 418350"/>
                <a:gd name="connsiteX61" fmla="*/ 161345 w 277458"/>
                <a:gd name="connsiteY61" fmla="*/ 129531 h 418350"/>
                <a:gd name="connsiteX62" fmla="*/ 170435 w 277458"/>
                <a:gd name="connsiteY62" fmla="*/ 118168 h 418350"/>
                <a:gd name="connsiteX63" fmla="*/ 177253 w 277458"/>
                <a:gd name="connsiteY63" fmla="*/ 102261 h 418350"/>
                <a:gd name="connsiteX64" fmla="*/ 181798 w 277458"/>
                <a:gd name="connsiteY64" fmla="*/ 74991 h 418350"/>
                <a:gd name="connsiteX65" fmla="*/ 213612 w 277458"/>
                <a:gd name="connsiteY65" fmla="*/ 47722 h 418350"/>
                <a:gd name="connsiteX66" fmla="*/ 213612 w 277458"/>
                <a:gd name="connsiteY66" fmla="*/ 38632 h 418350"/>
                <a:gd name="connsiteX67" fmla="*/ 219651 w 277458"/>
                <a:gd name="connsiteY67" fmla="*/ 28568 h 418350"/>
                <a:gd name="connsiteX68" fmla="*/ 207012 w 277458"/>
                <a:gd name="connsiteY68" fmla="*/ 20669 h 418350"/>
                <a:gd name="connsiteX69" fmla="*/ 207791 w 277458"/>
                <a:gd name="connsiteY69" fmla="*/ 19371 h 418350"/>
                <a:gd name="connsiteX70" fmla="*/ 202250 w 277458"/>
                <a:gd name="connsiteY70" fmla="*/ 15907 h 418350"/>
                <a:gd name="connsiteX71" fmla="*/ 209067 w 277458"/>
                <a:gd name="connsiteY71" fmla="*/ 4545 h 418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</a:cxnLst>
              <a:rect l="l" t="t" r="r" b="b"/>
              <a:pathLst>
                <a:path w="277458" h="418350">
                  <a:moveTo>
                    <a:pt x="220430" y="0"/>
                  </a:moveTo>
                  <a:lnTo>
                    <a:pt x="223583" y="5406"/>
                  </a:lnTo>
                  <a:lnTo>
                    <a:pt x="225192" y="4762"/>
                  </a:lnTo>
                  <a:lnTo>
                    <a:pt x="241099" y="32032"/>
                  </a:lnTo>
                  <a:lnTo>
                    <a:pt x="241099" y="52484"/>
                  </a:lnTo>
                  <a:lnTo>
                    <a:pt x="241099" y="79753"/>
                  </a:lnTo>
                  <a:lnTo>
                    <a:pt x="257006" y="111568"/>
                  </a:lnTo>
                  <a:lnTo>
                    <a:pt x="241099" y="111568"/>
                  </a:lnTo>
                  <a:lnTo>
                    <a:pt x="229736" y="118385"/>
                  </a:lnTo>
                  <a:lnTo>
                    <a:pt x="207012" y="111568"/>
                  </a:lnTo>
                  <a:lnTo>
                    <a:pt x="202467" y="127475"/>
                  </a:lnTo>
                  <a:lnTo>
                    <a:pt x="220430" y="145438"/>
                  </a:lnTo>
                  <a:lnTo>
                    <a:pt x="236337" y="149983"/>
                  </a:lnTo>
                  <a:lnTo>
                    <a:pt x="237395" y="153687"/>
                  </a:lnTo>
                  <a:lnTo>
                    <a:pt x="241099" y="154745"/>
                  </a:lnTo>
                  <a:lnTo>
                    <a:pt x="245644" y="170652"/>
                  </a:lnTo>
                  <a:lnTo>
                    <a:pt x="257006" y="197921"/>
                  </a:lnTo>
                  <a:lnTo>
                    <a:pt x="250189" y="209284"/>
                  </a:lnTo>
                  <a:lnTo>
                    <a:pt x="234281" y="247916"/>
                  </a:lnTo>
                  <a:lnTo>
                    <a:pt x="225192" y="252461"/>
                  </a:lnTo>
                  <a:lnTo>
                    <a:pt x="218374" y="279730"/>
                  </a:lnTo>
                  <a:lnTo>
                    <a:pt x="225192" y="295637"/>
                  </a:lnTo>
                  <a:lnTo>
                    <a:pt x="225192" y="307000"/>
                  </a:lnTo>
                  <a:lnTo>
                    <a:pt x="241099" y="327452"/>
                  </a:lnTo>
                  <a:lnTo>
                    <a:pt x="245644" y="338814"/>
                  </a:lnTo>
                  <a:lnTo>
                    <a:pt x="255753" y="357011"/>
                  </a:lnTo>
                  <a:lnTo>
                    <a:pt x="268151" y="365867"/>
                  </a:lnTo>
                  <a:lnTo>
                    <a:pt x="268151" y="367227"/>
                  </a:lnTo>
                  <a:lnTo>
                    <a:pt x="272913" y="370629"/>
                  </a:lnTo>
                  <a:lnTo>
                    <a:pt x="272913" y="386536"/>
                  </a:lnTo>
                  <a:lnTo>
                    <a:pt x="277458" y="397898"/>
                  </a:lnTo>
                  <a:lnTo>
                    <a:pt x="272913" y="418350"/>
                  </a:lnTo>
                  <a:lnTo>
                    <a:pt x="245644" y="409260"/>
                  </a:lnTo>
                  <a:lnTo>
                    <a:pt x="218374" y="397898"/>
                  </a:lnTo>
                  <a:lnTo>
                    <a:pt x="170652" y="397898"/>
                  </a:lnTo>
                  <a:lnTo>
                    <a:pt x="166107" y="397898"/>
                  </a:lnTo>
                  <a:lnTo>
                    <a:pt x="143383" y="397898"/>
                  </a:lnTo>
                  <a:lnTo>
                    <a:pt x="122931" y="397898"/>
                  </a:lnTo>
                  <a:lnTo>
                    <a:pt x="107023" y="397898"/>
                  </a:lnTo>
                  <a:lnTo>
                    <a:pt x="47939" y="397898"/>
                  </a:lnTo>
                  <a:lnTo>
                    <a:pt x="48733" y="393136"/>
                  </a:lnTo>
                  <a:lnTo>
                    <a:pt x="43177" y="393136"/>
                  </a:lnTo>
                  <a:lnTo>
                    <a:pt x="47722" y="365867"/>
                  </a:lnTo>
                  <a:lnTo>
                    <a:pt x="34196" y="342679"/>
                  </a:lnTo>
                  <a:lnTo>
                    <a:pt x="20670" y="338814"/>
                  </a:lnTo>
                  <a:lnTo>
                    <a:pt x="17617" y="334541"/>
                  </a:lnTo>
                  <a:lnTo>
                    <a:pt x="15908" y="334052"/>
                  </a:lnTo>
                  <a:lnTo>
                    <a:pt x="4545" y="318145"/>
                  </a:lnTo>
                  <a:lnTo>
                    <a:pt x="0" y="311327"/>
                  </a:lnTo>
                  <a:lnTo>
                    <a:pt x="0" y="302238"/>
                  </a:lnTo>
                  <a:lnTo>
                    <a:pt x="9090" y="274968"/>
                  </a:lnTo>
                  <a:lnTo>
                    <a:pt x="24997" y="243154"/>
                  </a:lnTo>
                  <a:lnTo>
                    <a:pt x="36360" y="243154"/>
                  </a:lnTo>
                  <a:lnTo>
                    <a:pt x="59084" y="215884"/>
                  </a:lnTo>
                  <a:lnTo>
                    <a:pt x="68174" y="215884"/>
                  </a:lnTo>
                  <a:lnTo>
                    <a:pt x="90899" y="231791"/>
                  </a:lnTo>
                  <a:lnTo>
                    <a:pt x="118169" y="220429"/>
                  </a:lnTo>
                  <a:lnTo>
                    <a:pt x="122713" y="204522"/>
                  </a:lnTo>
                  <a:lnTo>
                    <a:pt x="127258" y="188615"/>
                  </a:lnTo>
                  <a:lnTo>
                    <a:pt x="134076" y="165890"/>
                  </a:lnTo>
                  <a:lnTo>
                    <a:pt x="154528" y="156800"/>
                  </a:lnTo>
                  <a:lnTo>
                    <a:pt x="161345" y="129531"/>
                  </a:lnTo>
                  <a:lnTo>
                    <a:pt x="170435" y="118168"/>
                  </a:lnTo>
                  <a:lnTo>
                    <a:pt x="177253" y="102261"/>
                  </a:lnTo>
                  <a:lnTo>
                    <a:pt x="181798" y="74991"/>
                  </a:lnTo>
                  <a:lnTo>
                    <a:pt x="213612" y="47722"/>
                  </a:lnTo>
                  <a:lnTo>
                    <a:pt x="213612" y="38632"/>
                  </a:lnTo>
                  <a:lnTo>
                    <a:pt x="219651" y="28568"/>
                  </a:lnTo>
                  <a:lnTo>
                    <a:pt x="207012" y="20669"/>
                  </a:lnTo>
                  <a:lnTo>
                    <a:pt x="207791" y="19371"/>
                  </a:lnTo>
                  <a:lnTo>
                    <a:pt x="202250" y="15907"/>
                  </a:lnTo>
                  <a:lnTo>
                    <a:pt x="209067" y="4545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800"/>
            </a:p>
          </p:txBody>
        </p:sp>
        <p:sp>
          <p:nvSpPr>
            <p:cNvPr id="300" name="Freeform 299"/>
            <p:cNvSpPr>
              <a:spLocks/>
            </p:cNvSpPr>
            <p:nvPr/>
          </p:nvSpPr>
          <p:spPr bwMode="auto">
            <a:xfrm>
              <a:off x="4471367" y="3534159"/>
              <a:ext cx="332592" cy="274727"/>
            </a:xfrm>
            <a:custGeom>
              <a:avLst/>
              <a:gdLst>
                <a:gd name="connsiteX0" fmla="*/ 102261 w 443456"/>
                <a:gd name="connsiteY0" fmla="*/ 0 h 366302"/>
                <a:gd name="connsiteX1" fmla="*/ 138621 w 443456"/>
                <a:gd name="connsiteY1" fmla="*/ 18180 h 366302"/>
                <a:gd name="connsiteX2" fmla="*/ 149983 w 443456"/>
                <a:gd name="connsiteY2" fmla="*/ 27270 h 366302"/>
                <a:gd name="connsiteX3" fmla="*/ 165890 w 443456"/>
                <a:gd name="connsiteY3" fmla="*/ 27270 h 366302"/>
                <a:gd name="connsiteX4" fmla="*/ 188615 w 443456"/>
                <a:gd name="connsiteY4" fmla="*/ 22725 h 366302"/>
                <a:gd name="connsiteX5" fmla="*/ 231792 w 443456"/>
                <a:gd name="connsiteY5" fmla="*/ 38632 h 366302"/>
                <a:gd name="connsiteX6" fmla="*/ 252244 w 443456"/>
                <a:gd name="connsiteY6" fmla="*/ 38632 h 366302"/>
                <a:gd name="connsiteX7" fmla="*/ 274968 w 443456"/>
                <a:gd name="connsiteY7" fmla="*/ 22725 h 366302"/>
                <a:gd name="connsiteX8" fmla="*/ 295420 w 443456"/>
                <a:gd name="connsiteY8" fmla="*/ 27270 h 366302"/>
                <a:gd name="connsiteX9" fmla="*/ 299965 w 443456"/>
                <a:gd name="connsiteY9" fmla="*/ 18180 h 366302"/>
                <a:gd name="connsiteX10" fmla="*/ 322690 w 443456"/>
                <a:gd name="connsiteY10" fmla="*/ 22725 h 366302"/>
                <a:gd name="connsiteX11" fmla="*/ 354505 w 443456"/>
                <a:gd name="connsiteY11" fmla="*/ 34087 h 366302"/>
                <a:gd name="connsiteX12" fmla="*/ 381774 w 443456"/>
                <a:gd name="connsiteY12" fmla="*/ 11363 h 366302"/>
                <a:gd name="connsiteX13" fmla="*/ 393136 w 443456"/>
                <a:gd name="connsiteY13" fmla="*/ 11363 h 366302"/>
                <a:gd name="connsiteX14" fmla="*/ 397648 w 443456"/>
                <a:gd name="connsiteY14" fmla="*/ 20887 h 366302"/>
                <a:gd name="connsiteX15" fmla="*/ 400279 w 443456"/>
                <a:gd name="connsiteY15" fmla="*/ 20887 h 366302"/>
                <a:gd name="connsiteX16" fmla="*/ 416220 w 443456"/>
                <a:gd name="connsiteY16" fmla="*/ 54540 h 366302"/>
                <a:gd name="connsiteX17" fmla="*/ 418134 w 443456"/>
                <a:gd name="connsiteY17" fmla="*/ 54540 h 366302"/>
                <a:gd name="connsiteX18" fmla="*/ 436313 w 443456"/>
                <a:gd name="connsiteY18" fmla="*/ 65902 h 366302"/>
                <a:gd name="connsiteX19" fmla="*/ 434105 w 443456"/>
                <a:gd name="connsiteY19" fmla="*/ 69582 h 366302"/>
                <a:gd name="connsiteX20" fmla="*/ 443456 w 443456"/>
                <a:gd name="connsiteY20" fmla="*/ 75426 h 366302"/>
                <a:gd name="connsiteX21" fmla="*/ 436639 w 443456"/>
                <a:gd name="connsiteY21" fmla="*/ 86788 h 366302"/>
                <a:gd name="connsiteX22" fmla="*/ 436639 w 443456"/>
                <a:gd name="connsiteY22" fmla="*/ 95878 h 366302"/>
                <a:gd name="connsiteX23" fmla="*/ 404824 w 443456"/>
                <a:gd name="connsiteY23" fmla="*/ 123148 h 366302"/>
                <a:gd name="connsiteX24" fmla="*/ 400279 w 443456"/>
                <a:gd name="connsiteY24" fmla="*/ 150417 h 366302"/>
                <a:gd name="connsiteX25" fmla="*/ 393462 w 443456"/>
                <a:gd name="connsiteY25" fmla="*/ 166325 h 366302"/>
                <a:gd name="connsiteX26" fmla="*/ 384372 w 443456"/>
                <a:gd name="connsiteY26" fmla="*/ 177687 h 366302"/>
                <a:gd name="connsiteX27" fmla="*/ 377555 w 443456"/>
                <a:gd name="connsiteY27" fmla="*/ 204957 h 366302"/>
                <a:gd name="connsiteX28" fmla="*/ 357103 w 443456"/>
                <a:gd name="connsiteY28" fmla="*/ 214047 h 366302"/>
                <a:gd name="connsiteX29" fmla="*/ 350285 w 443456"/>
                <a:gd name="connsiteY29" fmla="*/ 236771 h 366302"/>
                <a:gd name="connsiteX30" fmla="*/ 345740 w 443456"/>
                <a:gd name="connsiteY30" fmla="*/ 252679 h 366302"/>
                <a:gd name="connsiteX31" fmla="*/ 341195 w 443456"/>
                <a:gd name="connsiteY31" fmla="*/ 268586 h 366302"/>
                <a:gd name="connsiteX32" fmla="*/ 313926 w 443456"/>
                <a:gd name="connsiteY32" fmla="*/ 279948 h 366302"/>
                <a:gd name="connsiteX33" fmla="*/ 291201 w 443456"/>
                <a:gd name="connsiteY33" fmla="*/ 264041 h 366302"/>
                <a:gd name="connsiteX34" fmla="*/ 282111 w 443456"/>
                <a:gd name="connsiteY34" fmla="*/ 264041 h 366302"/>
                <a:gd name="connsiteX35" fmla="*/ 259387 w 443456"/>
                <a:gd name="connsiteY35" fmla="*/ 284493 h 366302"/>
                <a:gd name="connsiteX36" fmla="*/ 248024 w 443456"/>
                <a:gd name="connsiteY36" fmla="*/ 284493 h 366302"/>
                <a:gd name="connsiteX37" fmla="*/ 232117 w 443456"/>
                <a:gd name="connsiteY37" fmla="*/ 323125 h 366302"/>
                <a:gd name="connsiteX38" fmla="*/ 223027 w 443456"/>
                <a:gd name="connsiteY38" fmla="*/ 350395 h 366302"/>
                <a:gd name="connsiteX39" fmla="*/ 179850 w 443456"/>
                <a:gd name="connsiteY39" fmla="*/ 359485 h 366302"/>
                <a:gd name="connsiteX40" fmla="*/ 168488 w 443456"/>
                <a:gd name="connsiteY40" fmla="*/ 359485 h 366302"/>
                <a:gd name="connsiteX41" fmla="*/ 152581 w 443456"/>
                <a:gd name="connsiteY41" fmla="*/ 366302 h 366302"/>
                <a:gd name="connsiteX42" fmla="*/ 125311 w 443456"/>
                <a:gd name="connsiteY42" fmla="*/ 366302 h 366302"/>
                <a:gd name="connsiteX43" fmla="*/ 104859 w 443456"/>
                <a:gd name="connsiteY43" fmla="*/ 343578 h 366302"/>
                <a:gd name="connsiteX44" fmla="*/ 103628 w 443456"/>
                <a:gd name="connsiteY44" fmla="*/ 340622 h 366302"/>
                <a:gd name="connsiteX45" fmla="*/ 97716 w 443456"/>
                <a:gd name="connsiteY45" fmla="*/ 334054 h 366302"/>
                <a:gd name="connsiteX46" fmla="*/ 88360 w 443456"/>
                <a:gd name="connsiteY46" fmla="*/ 311599 h 366302"/>
                <a:gd name="connsiteX47" fmla="*/ 66227 w 443456"/>
                <a:gd name="connsiteY47" fmla="*/ 291311 h 366302"/>
                <a:gd name="connsiteX48" fmla="*/ 38958 w 443456"/>
                <a:gd name="connsiteY48" fmla="*/ 291311 h 366302"/>
                <a:gd name="connsiteX49" fmla="*/ 7143 w 443456"/>
                <a:gd name="connsiteY49" fmla="*/ 291311 h 366302"/>
                <a:gd name="connsiteX50" fmla="*/ 7143 w 443456"/>
                <a:gd name="connsiteY50" fmla="*/ 281787 h 366302"/>
                <a:gd name="connsiteX51" fmla="*/ 0 w 443456"/>
                <a:gd name="connsiteY51" fmla="*/ 281787 h 366302"/>
                <a:gd name="connsiteX52" fmla="*/ 0 w 443456"/>
                <a:gd name="connsiteY52" fmla="*/ 227247 h 366302"/>
                <a:gd name="connsiteX53" fmla="*/ 0 w 443456"/>
                <a:gd name="connsiteY53" fmla="*/ 199978 h 366302"/>
                <a:gd name="connsiteX54" fmla="*/ 4545 w 443456"/>
                <a:gd name="connsiteY54" fmla="*/ 179525 h 366302"/>
                <a:gd name="connsiteX55" fmla="*/ 15907 w 443456"/>
                <a:gd name="connsiteY55" fmla="*/ 168163 h 366302"/>
                <a:gd name="connsiteX56" fmla="*/ 38632 w 443456"/>
                <a:gd name="connsiteY56" fmla="*/ 140893 h 366302"/>
                <a:gd name="connsiteX57" fmla="*/ 31815 w 443456"/>
                <a:gd name="connsiteY57" fmla="*/ 129531 h 366302"/>
                <a:gd name="connsiteX58" fmla="*/ 43177 w 443456"/>
                <a:gd name="connsiteY58" fmla="*/ 120441 h 366302"/>
                <a:gd name="connsiteX59" fmla="*/ 31815 w 443456"/>
                <a:gd name="connsiteY59" fmla="*/ 97717 h 366302"/>
                <a:gd name="connsiteX60" fmla="*/ 31815 w 443456"/>
                <a:gd name="connsiteY60" fmla="*/ 81809 h 366302"/>
                <a:gd name="connsiteX61" fmla="*/ 38632 w 443456"/>
                <a:gd name="connsiteY61" fmla="*/ 49995 h 366302"/>
                <a:gd name="connsiteX62" fmla="*/ 47722 w 443456"/>
                <a:gd name="connsiteY62" fmla="*/ 34087 h 366302"/>
                <a:gd name="connsiteX63" fmla="*/ 54539 w 443456"/>
                <a:gd name="connsiteY63" fmla="*/ 11363 h 366302"/>
                <a:gd name="connsiteX64" fmla="*/ 59084 w 443456"/>
                <a:gd name="connsiteY64" fmla="*/ 6817 h 366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443456" h="366302">
                  <a:moveTo>
                    <a:pt x="102261" y="0"/>
                  </a:moveTo>
                  <a:lnTo>
                    <a:pt x="138621" y="18180"/>
                  </a:lnTo>
                  <a:lnTo>
                    <a:pt x="149983" y="27270"/>
                  </a:lnTo>
                  <a:lnTo>
                    <a:pt x="165890" y="27270"/>
                  </a:lnTo>
                  <a:lnTo>
                    <a:pt x="188615" y="22725"/>
                  </a:lnTo>
                  <a:lnTo>
                    <a:pt x="231792" y="38632"/>
                  </a:lnTo>
                  <a:lnTo>
                    <a:pt x="252244" y="38632"/>
                  </a:lnTo>
                  <a:lnTo>
                    <a:pt x="274968" y="22725"/>
                  </a:lnTo>
                  <a:lnTo>
                    <a:pt x="295420" y="27270"/>
                  </a:lnTo>
                  <a:lnTo>
                    <a:pt x="299965" y="18180"/>
                  </a:lnTo>
                  <a:lnTo>
                    <a:pt x="322690" y="22725"/>
                  </a:lnTo>
                  <a:lnTo>
                    <a:pt x="354505" y="34087"/>
                  </a:lnTo>
                  <a:lnTo>
                    <a:pt x="381774" y="11363"/>
                  </a:lnTo>
                  <a:lnTo>
                    <a:pt x="393136" y="11363"/>
                  </a:lnTo>
                  <a:lnTo>
                    <a:pt x="397648" y="20887"/>
                  </a:lnTo>
                  <a:lnTo>
                    <a:pt x="400279" y="20887"/>
                  </a:lnTo>
                  <a:lnTo>
                    <a:pt x="416220" y="54540"/>
                  </a:lnTo>
                  <a:lnTo>
                    <a:pt x="418134" y="54540"/>
                  </a:lnTo>
                  <a:lnTo>
                    <a:pt x="436313" y="65902"/>
                  </a:lnTo>
                  <a:lnTo>
                    <a:pt x="434105" y="69582"/>
                  </a:lnTo>
                  <a:lnTo>
                    <a:pt x="443456" y="75426"/>
                  </a:lnTo>
                  <a:lnTo>
                    <a:pt x="436639" y="86788"/>
                  </a:lnTo>
                  <a:lnTo>
                    <a:pt x="436639" y="95878"/>
                  </a:lnTo>
                  <a:lnTo>
                    <a:pt x="404824" y="123148"/>
                  </a:lnTo>
                  <a:lnTo>
                    <a:pt x="400279" y="150417"/>
                  </a:lnTo>
                  <a:lnTo>
                    <a:pt x="393462" y="166325"/>
                  </a:lnTo>
                  <a:lnTo>
                    <a:pt x="384372" y="177687"/>
                  </a:lnTo>
                  <a:lnTo>
                    <a:pt x="377555" y="204957"/>
                  </a:lnTo>
                  <a:lnTo>
                    <a:pt x="357103" y="214047"/>
                  </a:lnTo>
                  <a:lnTo>
                    <a:pt x="350285" y="236771"/>
                  </a:lnTo>
                  <a:lnTo>
                    <a:pt x="345740" y="252679"/>
                  </a:lnTo>
                  <a:lnTo>
                    <a:pt x="341195" y="268586"/>
                  </a:lnTo>
                  <a:lnTo>
                    <a:pt x="313926" y="279948"/>
                  </a:lnTo>
                  <a:lnTo>
                    <a:pt x="291201" y="264041"/>
                  </a:lnTo>
                  <a:lnTo>
                    <a:pt x="282111" y="264041"/>
                  </a:lnTo>
                  <a:lnTo>
                    <a:pt x="259387" y="284493"/>
                  </a:lnTo>
                  <a:lnTo>
                    <a:pt x="248024" y="284493"/>
                  </a:lnTo>
                  <a:lnTo>
                    <a:pt x="232117" y="323125"/>
                  </a:lnTo>
                  <a:lnTo>
                    <a:pt x="223027" y="350395"/>
                  </a:lnTo>
                  <a:lnTo>
                    <a:pt x="179850" y="359485"/>
                  </a:lnTo>
                  <a:lnTo>
                    <a:pt x="168488" y="359485"/>
                  </a:lnTo>
                  <a:lnTo>
                    <a:pt x="152581" y="366302"/>
                  </a:lnTo>
                  <a:lnTo>
                    <a:pt x="125311" y="366302"/>
                  </a:lnTo>
                  <a:lnTo>
                    <a:pt x="104859" y="343578"/>
                  </a:lnTo>
                  <a:lnTo>
                    <a:pt x="103628" y="340622"/>
                  </a:lnTo>
                  <a:lnTo>
                    <a:pt x="97716" y="334054"/>
                  </a:lnTo>
                  <a:lnTo>
                    <a:pt x="88360" y="311599"/>
                  </a:lnTo>
                  <a:lnTo>
                    <a:pt x="66227" y="291311"/>
                  </a:lnTo>
                  <a:lnTo>
                    <a:pt x="38958" y="291311"/>
                  </a:lnTo>
                  <a:lnTo>
                    <a:pt x="7143" y="291311"/>
                  </a:lnTo>
                  <a:lnTo>
                    <a:pt x="7143" y="281787"/>
                  </a:lnTo>
                  <a:lnTo>
                    <a:pt x="0" y="281787"/>
                  </a:lnTo>
                  <a:lnTo>
                    <a:pt x="0" y="227247"/>
                  </a:lnTo>
                  <a:lnTo>
                    <a:pt x="0" y="199978"/>
                  </a:lnTo>
                  <a:lnTo>
                    <a:pt x="4545" y="179525"/>
                  </a:lnTo>
                  <a:lnTo>
                    <a:pt x="15907" y="168163"/>
                  </a:lnTo>
                  <a:lnTo>
                    <a:pt x="38632" y="140893"/>
                  </a:lnTo>
                  <a:lnTo>
                    <a:pt x="31815" y="129531"/>
                  </a:lnTo>
                  <a:lnTo>
                    <a:pt x="43177" y="120441"/>
                  </a:lnTo>
                  <a:lnTo>
                    <a:pt x="31815" y="97717"/>
                  </a:lnTo>
                  <a:lnTo>
                    <a:pt x="31815" y="81809"/>
                  </a:lnTo>
                  <a:lnTo>
                    <a:pt x="38632" y="49995"/>
                  </a:lnTo>
                  <a:lnTo>
                    <a:pt x="47722" y="34087"/>
                  </a:lnTo>
                  <a:lnTo>
                    <a:pt x="54539" y="11363"/>
                  </a:lnTo>
                  <a:lnTo>
                    <a:pt x="59084" y="6817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800"/>
            </a:p>
          </p:txBody>
        </p:sp>
        <p:sp>
          <p:nvSpPr>
            <p:cNvPr id="301" name="Freeform 300"/>
            <p:cNvSpPr>
              <a:spLocks/>
            </p:cNvSpPr>
            <p:nvPr/>
          </p:nvSpPr>
          <p:spPr bwMode="auto">
            <a:xfrm>
              <a:off x="4418533" y="3583585"/>
              <a:ext cx="88789" cy="168731"/>
            </a:xfrm>
            <a:custGeom>
              <a:avLst/>
              <a:gdLst>
                <a:gd name="connsiteX0" fmla="*/ 59084 w 118385"/>
                <a:gd name="connsiteY0" fmla="*/ 0 h 224975"/>
                <a:gd name="connsiteX1" fmla="*/ 63846 w 118385"/>
                <a:gd name="connsiteY1" fmla="*/ 0 h 224975"/>
                <a:gd name="connsiteX2" fmla="*/ 74991 w 118385"/>
                <a:gd name="connsiteY2" fmla="*/ 0 h 224975"/>
                <a:gd name="connsiteX3" fmla="*/ 79753 w 118385"/>
                <a:gd name="connsiteY3" fmla="*/ 0 h 224975"/>
                <a:gd name="connsiteX4" fmla="*/ 107023 w 118385"/>
                <a:gd name="connsiteY4" fmla="*/ 20453 h 224975"/>
                <a:gd name="connsiteX5" fmla="*/ 107023 w 118385"/>
                <a:gd name="connsiteY5" fmla="*/ 31815 h 224975"/>
                <a:gd name="connsiteX6" fmla="*/ 118385 w 118385"/>
                <a:gd name="connsiteY6" fmla="*/ 54540 h 224975"/>
                <a:gd name="connsiteX7" fmla="*/ 107023 w 118385"/>
                <a:gd name="connsiteY7" fmla="*/ 70447 h 224975"/>
                <a:gd name="connsiteX8" fmla="*/ 113840 w 118385"/>
                <a:gd name="connsiteY8" fmla="*/ 79537 h 224975"/>
                <a:gd name="connsiteX9" fmla="*/ 91116 w 118385"/>
                <a:gd name="connsiteY9" fmla="*/ 102262 h 224975"/>
                <a:gd name="connsiteX10" fmla="*/ 79753 w 118385"/>
                <a:gd name="connsiteY10" fmla="*/ 113624 h 224975"/>
                <a:gd name="connsiteX11" fmla="*/ 75209 w 118385"/>
                <a:gd name="connsiteY11" fmla="*/ 138621 h 224975"/>
                <a:gd name="connsiteX12" fmla="*/ 75209 w 118385"/>
                <a:gd name="connsiteY12" fmla="*/ 161346 h 224975"/>
                <a:gd name="connsiteX13" fmla="*/ 75209 w 118385"/>
                <a:gd name="connsiteY13" fmla="*/ 220430 h 224975"/>
                <a:gd name="connsiteX14" fmla="*/ 43394 w 118385"/>
                <a:gd name="connsiteY14" fmla="*/ 224975 h 224975"/>
                <a:gd name="connsiteX15" fmla="*/ 43230 w 118385"/>
                <a:gd name="connsiteY15" fmla="*/ 224318 h 224975"/>
                <a:gd name="connsiteX16" fmla="*/ 38632 w 118385"/>
                <a:gd name="connsiteY16" fmla="*/ 224975 h 224975"/>
                <a:gd name="connsiteX17" fmla="*/ 31815 w 118385"/>
                <a:gd name="connsiteY17" fmla="*/ 197706 h 224975"/>
                <a:gd name="connsiteX18" fmla="*/ 31815 w 118385"/>
                <a:gd name="connsiteY18" fmla="*/ 113624 h 224975"/>
                <a:gd name="connsiteX19" fmla="*/ 22725 w 118385"/>
                <a:gd name="connsiteY19" fmla="*/ 106807 h 224975"/>
                <a:gd name="connsiteX20" fmla="*/ 22725 w 118385"/>
                <a:gd name="connsiteY20" fmla="*/ 86354 h 224975"/>
                <a:gd name="connsiteX21" fmla="*/ 11363 w 118385"/>
                <a:gd name="connsiteY21" fmla="*/ 74992 h 224975"/>
                <a:gd name="connsiteX22" fmla="*/ 0 w 118385"/>
                <a:gd name="connsiteY22" fmla="*/ 63630 h 224975"/>
                <a:gd name="connsiteX23" fmla="*/ 6818 w 118385"/>
                <a:gd name="connsiteY23" fmla="*/ 43177 h 224975"/>
                <a:gd name="connsiteX24" fmla="*/ 11580 w 118385"/>
                <a:gd name="connsiteY24" fmla="*/ 43177 h 224975"/>
                <a:gd name="connsiteX25" fmla="*/ 15907 w 118385"/>
                <a:gd name="connsiteY25" fmla="*/ 43177 h 224975"/>
                <a:gd name="connsiteX26" fmla="*/ 22725 w 118385"/>
                <a:gd name="connsiteY26" fmla="*/ 27270 h 224975"/>
                <a:gd name="connsiteX27" fmla="*/ 43177 w 118385"/>
                <a:gd name="connsiteY27" fmla="*/ 20453 h 224975"/>
                <a:gd name="connsiteX28" fmla="*/ 49994 w 118385"/>
                <a:gd name="connsiteY28" fmla="*/ 11363 h 224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18385" h="224975">
                  <a:moveTo>
                    <a:pt x="59084" y="0"/>
                  </a:moveTo>
                  <a:lnTo>
                    <a:pt x="63846" y="0"/>
                  </a:lnTo>
                  <a:lnTo>
                    <a:pt x="74991" y="0"/>
                  </a:lnTo>
                  <a:lnTo>
                    <a:pt x="79753" y="0"/>
                  </a:lnTo>
                  <a:lnTo>
                    <a:pt x="107023" y="20453"/>
                  </a:lnTo>
                  <a:lnTo>
                    <a:pt x="107023" y="31815"/>
                  </a:lnTo>
                  <a:lnTo>
                    <a:pt x="118385" y="54540"/>
                  </a:lnTo>
                  <a:lnTo>
                    <a:pt x="107023" y="70447"/>
                  </a:lnTo>
                  <a:lnTo>
                    <a:pt x="113840" y="79537"/>
                  </a:lnTo>
                  <a:lnTo>
                    <a:pt x="91116" y="102262"/>
                  </a:lnTo>
                  <a:lnTo>
                    <a:pt x="79753" y="113624"/>
                  </a:lnTo>
                  <a:lnTo>
                    <a:pt x="75209" y="138621"/>
                  </a:lnTo>
                  <a:lnTo>
                    <a:pt x="75209" y="161346"/>
                  </a:lnTo>
                  <a:lnTo>
                    <a:pt x="75209" y="220430"/>
                  </a:lnTo>
                  <a:lnTo>
                    <a:pt x="43394" y="224975"/>
                  </a:lnTo>
                  <a:lnTo>
                    <a:pt x="43230" y="224318"/>
                  </a:lnTo>
                  <a:lnTo>
                    <a:pt x="38632" y="224975"/>
                  </a:lnTo>
                  <a:lnTo>
                    <a:pt x="31815" y="197706"/>
                  </a:lnTo>
                  <a:lnTo>
                    <a:pt x="31815" y="113624"/>
                  </a:lnTo>
                  <a:lnTo>
                    <a:pt x="22725" y="106807"/>
                  </a:lnTo>
                  <a:lnTo>
                    <a:pt x="22725" y="86354"/>
                  </a:lnTo>
                  <a:lnTo>
                    <a:pt x="11363" y="74992"/>
                  </a:lnTo>
                  <a:lnTo>
                    <a:pt x="0" y="63630"/>
                  </a:lnTo>
                  <a:lnTo>
                    <a:pt x="6818" y="43177"/>
                  </a:lnTo>
                  <a:lnTo>
                    <a:pt x="11580" y="43177"/>
                  </a:lnTo>
                  <a:lnTo>
                    <a:pt x="15907" y="43177"/>
                  </a:lnTo>
                  <a:lnTo>
                    <a:pt x="22725" y="27270"/>
                  </a:lnTo>
                  <a:lnTo>
                    <a:pt x="43177" y="20453"/>
                  </a:lnTo>
                  <a:lnTo>
                    <a:pt x="49994" y="11363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800"/>
            </a:p>
          </p:txBody>
        </p:sp>
        <p:sp>
          <p:nvSpPr>
            <p:cNvPr id="302" name="Freeform 301"/>
            <p:cNvSpPr>
              <a:spLocks/>
            </p:cNvSpPr>
            <p:nvPr/>
          </p:nvSpPr>
          <p:spPr bwMode="auto">
            <a:xfrm>
              <a:off x="4394672" y="3615967"/>
              <a:ext cx="58193" cy="141461"/>
            </a:xfrm>
            <a:custGeom>
              <a:avLst/>
              <a:gdLst>
                <a:gd name="connsiteX0" fmla="*/ 0 w 77590"/>
                <a:gd name="connsiteY0" fmla="*/ 0 h 188615"/>
                <a:gd name="connsiteX1" fmla="*/ 7143 w 77590"/>
                <a:gd name="connsiteY1" fmla="*/ 0 h 188615"/>
                <a:gd name="connsiteX2" fmla="*/ 38632 w 77590"/>
                <a:gd name="connsiteY2" fmla="*/ 0 h 188615"/>
                <a:gd name="connsiteX3" fmla="*/ 45775 w 77590"/>
                <a:gd name="connsiteY3" fmla="*/ 0 h 188615"/>
                <a:gd name="connsiteX4" fmla="*/ 38958 w 77590"/>
                <a:gd name="connsiteY4" fmla="*/ 20452 h 188615"/>
                <a:gd name="connsiteX5" fmla="*/ 50320 w 77590"/>
                <a:gd name="connsiteY5" fmla="*/ 31815 h 188615"/>
                <a:gd name="connsiteX6" fmla="*/ 61683 w 77590"/>
                <a:gd name="connsiteY6" fmla="*/ 43177 h 188615"/>
                <a:gd name="connsiteX7" fmla="*/ 61683 w 77590"/>
                <a:gd name="connsiteY7" fmla="*/ 63629 h 188615"/>
                <a:gd name="connsiteX8" fmla="*/ 70773 w 77590"/>
                <a:gd name="connsiteY8" fmla="*/ 70447 h 188615"/>
                <a:gd name="connsiteX9" fmla="*/ 66228 w 77590"/>
                <a:gd name="connsiteY9" fmla="*/ 154528 h 188615"/>
                <a:gd name="connsiteX10" fmla="*/ 77590 w 77590"/>
                <a:gd name="connsiteY10" fmla="*/ 177253 h 188615"/>
                <a:gd name="connsiteX11" fmla="*/ 50320 w 77590"/>
                <a:gd name="connsiteY11" fmla="*/ 188615 h 188615"/>
                <a:gd name="connsiteX12" fmla="*/ 48219 w 77590"/>
                <a:gd name="connsiteY12" fmla="*/ 186514 h 188615"/>
                <a:gd name="connsiteX13" fmla="*/ 43177 w 77590"/>
                <a:gd name="connsiteY13" fmla="*/ 188615 h 188615"/>
                <a:gd name="connsiteX14" fmla="*/ 31815 w 77590"/>
                <a:gd name="connsiteY14" fmla="*/ 177253 h 188615"/>
                <a:gd name="connsiteX15" fmla="*/ 22725 w 77590"/>
                <a:gd name="connsiteY15" fmla="*/ 149983 h 188615"/>
                <a:gd name="connsiteX16" fmla="*/ 22725 w 77590"/>
                <a:gd name="connsiteY16" fmla="*/ 134076 h 188615"/>
                <a:gd name="connsiteX17" fmla="*/ 27270 w 77590"/>
                <a:gd name="connsiteY17" fmla="*/ 95444 h 188615"/>
                <a:gd name="connsiteX18" fmla="*/ 15908 w 77590"/>
                <a:gd name="connsiteY18" fmla="*/ 86354 h 188615"/>
                <a:gd name="connsiteX19" fmla="*/ 15908 w 77590"/>
                <a:gd name="connsiteY19" fmla="*/ 59084 h 188615"/>
                <a:gd name="connsiteX20" fmla="*/ 15908 w 77590"/>
                <a:gd name="connsiteY20" fmla="*/ 31815 h 188615"/>
                <a:gd name="connsiteX21" fmla="*/ 0 w 77590"/>
                <a:gd name="connsiteY21" fmla="*/ 11363 h 1886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77590" h="188615">
                  <a:moveTo>
                    <a:pt x="0" y="0"/>
                  </a:moveTo>
                  <a:lnTo>
                    <a:pt x="7143" y="0"/>
                  </a:lnTo>
                  <a:lnTo>
                    <a:pt x="38632" y="0"/>
                  </a:lnTo>
                  <a:lnTo>
                    <a:pt x="45775" y="0"/>
                  </a:lnTo>
                  <a:lnTo>
                    <a:pt x="38958" y="20452"/>
                  </a:lnTo>
                  <a:lnTo>
                    <a:pt x="50320" y="31815"/>
                  </a:lnTo>
                  <a:lnTo>
                    <a:pt x="61683" y="43177"/>
                  </a:lnTo>
                  <a:lnTo>
                    <a:pt x="61683" y="63629"/>
                  </a:lnTo>
                  <a:lnTo>
                    <a:pt x="70773" y="70447"/>
                  </a:lnTo>
                  <a:lnTo>
                    <a:pt x="66228" y="154528"/>
                  </a:lnTo>
                  <a:lnTo>
                    <a:pt x="77590" y="177253"/>
                  </a:lnTo>
                  <a:lnTo>
                    <a:pt x="50320" y="188615"/>
                  </a:lnTo>
                  <a:lnTo>
                    <a:pt x="48219" y="186514"/>
                  </a:lnTo>
                  <a:lnTo>
                    <a:pt x="43177" y="188615"/>
                  </a:lnTo>
                  <a:lnTo>
                    <a:pt x="31815" y="177253"/>
                  </a:lnTo>
                  <a:lnTo>
                    <a:pt x="22725" y="149983"/>
                  </a:lnTo>
                  <a:lnTo>
                    <a:pt x="22725" y="134076"/>
                  </a:lnTo>
                  <a:lnTo>
                    <a:pt x="27270" y="95444"/>
                  </a:lnTo>
                  <a:lnTo>
                    <a:pt x="15908" y="86354"/>
                  </a:lnTo>
                  <a:lnTo>
                    <a:pt x="15908" y="59084"/>
                  </a:lnTo>
                  <a:lnTo>
                    <a:pt x="15908" y="31815"/>
                  </a:lnTo>
                  <a:lnTo>
                    <a:pt x="0" y="11363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800"/>
            </a:p>
          </p:txBody>
        </p:sp>
        <p:sp>
          <p:nvSpPr>
            <p:cNvPr id="303" name="Freeform 302"/>
            <p:cNvSpPr>
              <a:spLocks/>
            </p:cNvSpPr>
            <p:nvPr/>
          </p:nvSpPr>
          <p:spPr bwMode="auto">
            <a:xfrm>
              <a:off x="4306046" y="3615967"/>
              <a:ext cx="122795" cy="173843"/>
            </a:xfrm>
            <a:custGeom>
              <a:avLst/>
              <a:gdLst>
                <a:gd name="connsiteX0" fmla="*/ 74992 w 163727"/>
                <a:gd name="connsiteY0" fmla="*/ 0 h 231791"/>
                <a:gd name="connsiteX1" fmla="*/ 75468 w 163727"/>
                <a:gd name="connsiteY1" fmla="*/ 136 h 231791"/>
                <a:gd name="connsiteX2" fmla="*/ 77373 w 163727"/>
                <a:gd name="connsiteY2" fmla="*/ 0 h 231791"/>
                <a:gd name="connsiteX3" fmla="*/ 91891 w 163727"/>
                <a:gd name="connsiteY3" fmla="*/ 4148 h 231791"/>
                <a:gd name="connsiteX4" fmla="*/ 102262 w 163727"/>
                <a:gd name="connsiteY4" fmla="*/ 0 h 231791"/>
                <a:gd name="connsiteX5" fmla="*/ 104643 w 163727"/>
                <a:gd name="connsiteY5" fmla="*/ 0 h 231791"/>
                <a:gd name="connsiteX6" fmla="*/ 122714 w 163727"/>
                <a:gd name="connsiteY6" fmla="*/ 0 h 231791"/>
                <a:gd name="connsiteX7" fmla="*/ 125095 w 163727"/>
                <a:gd name="connsiteY7" fmla="*/ 0 h 231791"/>
                <a:gd name="connsiteX8" fmla="*/ 120550 w 163727"/>
                <a:gd name="connsiteY8" fmla="*/ 11363 h 231791"/>
                <a:gd name="connsiteX9" fmla="*/ 136457 w 163727"/>
                <a:gd name="connsiteY9" fmla="*/ 31815 h 231791"/>
                <a:gd name="connsiteX10" fmla="*/ 136457 w 163727"/>
                <a:gd name="connsiteY10" fmla="*/ 59084 h 231791"/>
                <a:gd name="connsiteX11" fmla="*/ 143275 w 163727"/>
                <a:gd name="connsiteY11" fmla="*/ 86354 h 231791"/>
                <a:gd name="connsiteX12" fmla="*/ 147820 w 163727"/>
                <a:gd name="connsiteY12" fmla="*/ 102261 h 231791"/>
                <a:gd name="connsiteX13" fmla="*/ 143275 w 163727"/>
                <a:gd name="connsiteY13" fmla="*/ 134075 h 231791"/>
                <a:gd name="connsiteX14" fmla="*/ 147820 w 163727"/>
                <a:gd name="connsiteY14" fmla="*/ 149983 h 231791"/>
                <a:gd name="connsiteX15" fmla="*/ 152365 w 163727"/>
                <a:gd name="connsiteY15" fmla="*/ 177252 h 231791"/>
                <a:gd name="connsiteX16" fmla="*/ 163727 w 163727"/>
                <a:gd name="connsiteY16" fmla="*/ 188614 h 231791"/>
                <a:gd name="connsiteX17" fmla="*/ 104643 w 163727"/>
                <a:gd name="connsiteY17" fmla="*/ 209067 h 231791"/>
                <a:gd name="connsiteX18" fmla="*/ 84190 w 163727"/>
                <a:gd name="connsiteY18" fmla="*/ 220429 h 231791"/>
                <a:gd name="connsiteX19" fmla="*/ 50103 w 163727"/>
                <a:gd name="connsiteY19" fmla="*/ 231791 h 231791"/>
                <a:gd name="connsiteX20" fmla="*/ 48954 w 163727"/>
                <a:gd name="connsiteY20" fmla="*/ 231381 h 231791"/>
                <a:gd name="connsiteX21" fmla="*/ 47722 w 163727"/>
                <a:gd name="connsiteY21" fmla="*/ 231791 h 231791"/>
                <a:gd name="connsiteX22" fmla="*/ 15908 w 163727"/>
                <a:gd name="connsiteY22" fmla="*/ 220429 h 231791"/>
                <a:gd name="connsiteX23" fmla="*/ 15908 w 163727"/>
                <a:gd name="connsiteY23" fmla="*/ 209067 h 231791"/>
                <a:gd name="connsiteX24" fmla="*/ 0 w 163727"/>
                <a:gd name="connsiteY24" fmla="*/ 177252 h 231791"/>
                <a:gd name="connsiteX25" fmla="*/ 11363 w 163727"/>
                <a:gd name="connsiteY25" fmla="*/ 134075 h 231791"/>
                <a:gd name="connsiteX26" fmla="*/ 27270 w 163727"/>
                <a:gd name="connsiteY26" fmla="*/ 106806 h 231791"/>
                <a:gd name="connsiteX27" fmla="*/ 15908 w 163727"/>
                <a:gd name="connsiteY27" fmla="*/ 52267 h 231791"/>
                <a:gd name="connsiteX28" fmla="*/ 11363 w 163727"/>
                <a:gd name="connsiteY28" fmla="*/ 27270 h 231791"/>
                <a:gd name="connsiteX29" fmla="*/ 11363 w 163727"/>
                <a:gd name="connsiteY29" fmla="*/ 4545 h 2317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63727" h="231791">
                  <a:moveTo>
                    <a:pt x="74992" y="0"/>
                  </a:moveTo>
                  <a:lnTo>
                    <a:pt x="75468" y="136"/>
                  </a:lnTo>
                  <a:lnTo>
                    <a:pt x="77373" y="0"/>
                  </a:lnTo>
                  <a:lnTo>
                    <a:pt x="91891" y="4148"/>
                  </a:lnTo>
                  <a:lnTo>
                    <a:pt x="102262" y="0"/>
                  </a:lnTo>
                  <a:lnTo>
                    <a:pt x="104643" y="0"/>
                  </a:lnTo>
                  <a:lnTo>
                    <a:pt x="122714" y="0"/>
                  </a:lnTo>
                  <a:lnTo>
                    <a:pt x="125095" y="0"/>
                  </a:lnTo>
                  <a:lnTo>
                    <a:pt x="120550" y="11363"/>
                  </a:lnTo>
                  <a:lnTo>
                    <a:pt x="136457" y="31815"/>
                  </a:lnTo>
                  <a:lnTo>
                    <a:pt x="136457" y="59084"/>
                  </a:lnTo>
                  <a:lnTo>
                    <a:pt x="143275" y="86354"/>
                  </a:lnTo>
                  <a:lnTo>
                    <a:pt x="147820" y="102261"/>
                  </a:lnTo>
                  <a:lnTo>
                    <a:pt x="143275" y="134075"/>
                  </a:lnTo>
                  <a:lnTo>
                    <a:pt x="147820" y="149983"/>
                  </a:lnTo>
                  <a:lnTo>
                    <a:pt x="152365" y="177252"/>
                  </a:lnTo>
                  <a:lnTo>
                    <a:pt x="163727" y="188614"/>
                  </a:lnTo>
                  <a:lnTo>
                    <a:pt x="104643" y="209067"/>
                  </a:lnTo>
                  <a:lnTo>
                    <a:pt x="84190" y="220429"/>
                  </a:lnTo>
                  <a:lnTo>
                    <a:pt x="50103" y="231791"/>
                  </a:lnTo>
                  <a:lnTo>
                    <a:pt x="48954" y="231381"/>
                  </a:lnTo>
                  <a:lnTo>
                    <a:pt x="47722" y="231791"/>
                  </a:lnTo>
                  <a:lnTo>
                    <a:pt x="15908" y="220429"/>
                  </a:lnTo>
                  <a:lnTo>
                    <a:pt x="15908" y="209067"/>
                  </a:lnTo>
                  <a:lnTo>
                    <a:pt x="0" y="177252"/>
                  </a:lnTo>
                  <a:lnTo>
                    <a:pt x="11363" y="134075"/>
                  </a:lnTo>
                  <a:lnTo>
                    <a:pt x="27270" y="106806"/>
                  </a:lnTo>
                  <a:lnTo>
                    <a:pt x="15908" y="52267"/>
                  </a:lnTo>
                  <a:lnTo>
                    <a:pt x="11363" y="27270"/>
                  </a:lnTo>
                  <a:lnTo>
                    <a:pt x="11363" y="4545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800"/>
            </a:p>
          </p:txBody>
        </p:sp>
        <p:sp>
          <p:nvSpPr>
            <p:cNvPr id="304" name="Freeform 303"/>
            <p:cNvSpPr>
              <a:spLocks/>
            </p:cNvSpPr>
            <p:nvPr/>
          </p:nvSpPr>
          <p:spPr bwMode="auto">
            <a:xfrm>
              <a:off x="4246394" y="3498368"/>
              <a:ext cx="214993" cy="167515"/>
            </a:xfrm>
            <a:custGeom>
              <a:avLst/>
              <a:gdLst>
                <a:gd name="connsiteX0" fmla="*/ 181798 w 286657"/>
                <a:gd name="connsiteY0" fmla="*/ 0 h 223353"/>
                <a:gd name="connsiteX1" fmla="*/ 193160 w 286657"/>
                <a:gd name="connsiteY1" fmla="*/ 11362 h 223353"/>
                <a:gd name="connsiteX2" fmla="*/ 213613 w 286657"/>
                <a:gd name="connsiteY2" fmla="*/ 6817 h 223353"/>
                <a:gd name="connsiteX3" fmla="*/ 213613 w 286657"/>
                <a:gd name="connsiteY3" fmla="*/ 22691 h 223353"/>
                <a:gd name="connsiteX4" fmla="*/ 220756 w 286657"/>
                <a:gd name="connsiteY4" fmla="*/ 21104 h 223353"/>
                <a:gd name="connsiteX5" fmla="*/ 220756 w 286657"/>
                <a:gd name="connsiteY5" fmla="*/ 41556 h 223353"/>
                <a:gd name="connsiteX6" fmla="*/ 220756 w 286657"/>
                <a:gd name="connsiteY6" fmla="*/ 51749 h 223353"/>
                <a:gd name="connsiteX7" fmla="*/ 236337 w 286657"/>
                <a:gd name="connsiteY7" fmla="*/ 70447 h 223353"/>
                <a:gd name="connsiteX8" fmla="*/ 236337 w 286657"/>
                <a:gd name="connsiteY8" fmla="*/ 76161 h 223353"/>
                <a:gd name="connsiteX9" fmla="*/ 243480 w 286657"/>
                <a:gd name="connsiteY9" fmla="*/ 84733 h 223353"/>
                <a:gd name="connsiteX10" fmla="*/ 243480 w 286657"/>
                <a:gd name="connsiteY10" fmla="*/ 88234 h 223353"/>
                <a:gd name="connsiteX11" fmla="*/ 279514 w 286657"/>
                <a:gd name="connsiteY11" fmla="*/ 97716 h 223353"/>
                <a:gd name="connsiteX12" fmla="*/ 279514 w 286657"/>
                <a:gd name="connsiteY12" fmla="*/ 110123 h 223353"/>
                <a:gd name="connsiteX13" fmla="*/ 286657 w 286657"/>
                <a:gd name="connsiteY13" fmla="*/ 112002 h 223353"/>
                <a:gd name="connsiteX14" fmla="*/ 286657 w 286657"/>
                <a:gd name="connsiteY14" fmla="*/ 132455 h 223353"/>
                <a:gd name="connsiteX15" fmla="*/ 279840 w 286657"/>
                <a:gd name="connsiteY15" fmla="*/ 148362 h 223353"/>
                <a:gd name="connsiteX16" fmla="*/ 259388 w 286657"/>
                <a:gd name="connsiteY16" fmla="*/ 148362 h 223353"/>
                <a:gd name="connsiteX17" fmla="*/ 252570 w 286657"/>
                <a:gd name="connsiteY17" fmla="*/ 164269 h 223353"/>
                <a:gd name="connsiteX18" fmla="*/ 243480 w 286657"/>
                <a:gd name="connsiteY18" fmla="*/ 171086 h 223353"/>
                <a:gd name="connsiteX19" fmla="*/ 209393 w 286657"/>
                <a:gd name="connsiteY19" fmla="*/ 171086 h 223353"/>
                <a:gd name="connsiteX20" fmla="*/ 188941 w 286657"/>
                <a:gd name="connsiteY20" fmla="*/ 164269 h 223353"/>
                <a:gd name="connsiteX21" fmla="*/ 177579 w 286657"/>
                <a:gd name="connsiteY21" fmla="*/ 171086 h 223353"/>
                <a:gd name="connsiteX22" fmla="*/ 161671 w 286657"/>
                <a:gd name="connsiteY22" fmla="*/ 171086 h 223353"/>
                <a:gd name="connsiteX23" fmla="*/ 102587 w 286657"/>
                <a:gd name="connsiteY23" fmla="*/ 171086 h 223353"/>
                <a:gd name="connsiteX24" fmla="*/ 98042 w 286657"/>
                <a:gd name="connsiteY24" fmla="*/ 191539 h 223353"/>
                <a:gd name="connsiteX25" fmla="*/ 102587 w 286657"/>
                <a:gd name="connsiteY25" fmla="*/ 218808 h 223353"/>
                <a:gd name="connsiteX26" fmla="*/ 75317 w 286657"/>
                <a:gd name="connsiteY26" fmla="*/ 214263 h 223353"/>
                <a:gd name="connsiteX27" fmla="*/ 59410 w 286657"/>
                <a:gd name="connsiteY27" fmla="*/ 214263 h 223353"/>
                <a:gd name="connsiteX28" fmla="*/ 48048 w 286657"/>
                <a:gd name="connsiteY28" fmla="*/ 223353 h 223353"/>
                <a:gd name="connsiteX29" fmla="*/ 32140 w 286657"/>
                <a:gd name="connsiteY29" fmla="*/ 214263 h 223353"/>
                <a:gd name="connsiteX30" fmla="*/ 27595 w 286657"/>
                <a:gd name="connsiteY30" fmla="*/ 202901 h 223353"/>
                <a:gd name="connsiteX31" fmla="*/ 7143 w 286657"/>
                <a:gd name="connsiteY31" fmla="*/ 198356 h 223353"/>
                <a:gd name="connsiteX32" fmla="*/ 7143 w 286657"/>
                <a:gd name="connsiteY32" fmla="*/ 185658 h 223353"/>
                <a:gd name="connsiteX33" fmla="*/ 0 w 286657"/>
                <a:gd name="connsiteY33" fmla="*/ 184070 h 223353"/>
                <a:gd name="connsiteX34" fmla="*/ 0 w 286657"/>
                <a:gd name="connsiteY34" fmla="*/ 156800 h 223353"/>
                <a:gd name="connsiteX35" fmla="*/ 9090 w 286657"/>
                <a:gd name="connsiteY35" fmla="*/ 145438 h 223353"/>
                <a:gd name="connsiteX36" fmla="*/ 9090 w 286657"/>
                <a:gd name="connsiteY36" fmla="*/ 129531 h 223353"/>
                <a:gd name="connsiteX37" fmla="*/ 36360 w 286657"/>
                <a:gd name="connsiteY37" fmla="*/ 97716 h 223353"/>
                <a:gd name="connsiteX38" fmla="*/ 40905 w 286657"/>
                <a:gd name="connsiteY38" fmla="*/ 74992 h 223353"/>
                <a:gd name="connsiteX39" fmla="*/ 52267 w 286657"/>
                <a:gd name="connsiteY39" fmla="*/ 65902 h 223353"/>
                <a:gd name="connsiteX40" fmla="*/ 68174 w 286657"/>
                <a:gd name="connsiteY40" fmla="*/ 70447 h 223353"/>
                <a:gd name="connsiteX41" fmla="*/ 84082 w 286657"/>
                <a:gd name="connsiteY41" fmla="*/ 59084 h 223353"/>
                <a:gd name="connsiteX42" fmla="*/ 90899 w 286657"/>
                <a:gd name="connsiteY42" fmla="*/ 47722 h 223353"/>
                <a:gd name="connsiteX43" fmla="*/ 118169 w 286657"/>
                <a:gd name="connsiteY43" fmla="*/ 38632 h 223353"/>
                <a:gd name="connsiteX44" fmla="*/ 127259 w 286657"/>
                <a:gd name="connsiteY44" fmla="*/ 22725 h 223353"/>
                <a:gd name="connsiteX45" fmla="*/ 161346 w 286657"/>
                <a:gd name="connsiteY45" fmla="*/ 6817 h 223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286657" h="223353">
                  <a:moveTo>
                    <a:pt x="181798" y="0"/>
                  </a:moveTo>
                  <a:lnTo>
                    <a:pt x="193160" y="11362"/>
                  </a:lnTo>
                  <a:lnTo>
                    <a:pt x="213613" y="6817"/>
                  </a:lnTo>
                  <a:lnTo>
                    <a:pt x="213613" y="22691"/>
                  </a:lnTo>
                  <a:lnTo>
                    <a:pt x="220756" y="21104"/>
                  </a:lnTo>
                  <a:lnTo>
                    <a:pt x="220756" y="41556"/>
                  </a:lnTo>
                  <a:lnTo>
                    <a:pt x="220756" y="51749"/>
                  </a:lnTo>
                  <a:lnTo>
                    <a:pt x="236337" y="70447"/>
                  </a:lnTo>
                  <a:lnTo>
                    <a:pt x="236337" y="76161"/>
                  </a:lnTo>
                  <a:lnTo>
                    <a:pt x="243480" y="84733"/>
                  </a:lnTo>
                  <a:lnTo>
                    <a:pt x="243480" y="88234"/>
                  </a:lnTo>
                  <a:lnTo>
                    <a:pt x="279514" y="97716"/>
                  </a:lnTo>
                  <a:lnTo>
                    <a:pt x="279514" y="110123"/>
                  </a:lnTo>
                  <a:lnTo>
                    <a:pt x="286657" y="112002"/>
                  </a:lnTo>
                  <a:lnTo>
                    <a:pt x="286657" y="132455"/>
                  </a:lnTo>
                  <a:lnTo>
                    <a:pt x="279840" y="148362"/>
                  </a:lnTo>
                  <a:lnTo>
                    <a:pt x="259388" y="148362"/>
                  </a:lnTo>
                  <a:lnTo>
                    <a:pt x="252570" y="164269"/>
                  </a:lnTo>
                  <a:lnTo>
                    <a:pt x="243480" y="171086"/>
                  </a:lnTo>
                  <a:lnTo>
                    <a:pt x="209393" y="171086"/>
                  </a:lnTo>
                  <a:lnTo>
                    <a:pt x="188941" y="164269"/>
                  </a:lnTo>
                  <a:lnTo>
                    <a:pt x="177579" y="171086"/>
                  </a:lnTo>
                  <a:lnTo>
                    <a:pt x="161671" y="171086"/>
                  </a:lnTo>
                  <a:lnTo>
                    <a:pt x="102587" y="171086"/>
                  </a:lnTo>
                  <a:lnTo>
                    <a:pt x="98042" y="191539"/>
                  </a:lnTo>
                  <a:lnTo>
                    <a:pt x="102587" y="218808"/>
                  </a:lnTo>
                  <a:lnTo>
                    <a:pt x="75317" y="214263"/>
                  </a:lnTo>
                  <a:lnTo>
                    <a:pt x="59410" y="214263"/>
                  </a:lnTo>
                  <a:lnTo>
                    <a:pt x="48048" y="223353"/>
                  </a:lnTo>
                  <a:lnTo>
                    <a:pt x="32140" y="214263"/>
                  </a:lnTo>
                  <a:lnTo>
                    <a:pt x="27595" y="202901"/>
                  </a:lnTo>
                  <a:lnTo>
                    <a:pt x="7143" y="198356"/>
                  </a:lnTo>
                  <a:lnTo>
                    <a:pt x="7143" y="185658"/>
                  </a:lnTo>
                  <a:lnTo>
                    <a:pt x="0" y="184070"/>
                  </a:lnTo>
                  <a:lnTo>
                    <a:pt x="0" y="156800"/>
                  </a:lnTo>
                  <a:lnTo>
                    <a:pt x="9090" y="145438"/>
                  </a:lnTo>
                  <a:lnTo>
                    <a:pt x="9090" y="129531"/>
                  </a:lnTo>
                  <a:lnTo>
                    <a:pt x="36360" y="97716"/>
                  </a:lnTo>
                  <a:lnTo>
                    <a:pt x="40905" y="74992"/>
                  </a:lnTo>
                  <a:lnTo>
                    <a:pt x="52267" y="65902"/>
                  </a:lnTo>
                  <a:lnTo>
                    <a:pt x="68174" y="70447"/>
                  </a:lnTo>
                  <a:lnTo>
                    <a:pt x="84082" y="59084"/>
                  </a:lnTo>
                  <a:lnTo>
                    <a:pt x="90899" y="47722"/>
                  </a:lnTo>
                  <a:lnTo>
                    <a:pt x="118169" y="38632"/>
                  </a:lnTo>
                  <a:lnTo>
                    <a:pt x="127259" y="22725"/>
                  </a:lnTo>
                  <a:lnTo>
                    <a:pt x="161346" y="6817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800"/>
            </a:p>
          </p:txBody>
        </p:sp>
        <p:sp>
          <p:nvSpPr>
            <p:cNvPr id="305" name="Freeform 304"/>
            <p:cNvSpPr>
              <a:spLocks/>
            </p:cNvSpPr>
            <p:nvPr/>
          </p:nvSpPr>
          <p:spPr bwMode="auto">
            <a:xfrm>
              <a:off x="4905976" y="2591654"/>
              <a:ext cx="59979" cy="63062"/>
            </a:xfrm>
            <a:custGeom>
              <a:avLst/>
              <a:gdLst>
                <a:gd name="connsiteX0" fmla="*/ 27270 w 79972"/>
                <a:gd name="connsiteY0" fmla="*/ 0 h 84082"/>
                <a:gd name="connsiteX1" fmla="*/ 32562 w 79972"/>
                <a:gd name="connsiteY1" fmla="*/ 4234 h 84082"/>
                <a:gd name="connsiteX2" fmla="*/ 36795 w 79972"/>
                <a:gd name="connsiteY2" fmla="*/ 0 h 84082"/>
                <a:gd name="connsiteX3" fmla="*/ 48157 w 79972"/>
                <a:gd name="connsiteY3" fmla="*/ 9090 h 84082"/>
                <a:gd name="connsiteX4" fmla="*/ 52702 w 79972"/>
                <a:gd name="connsiteY4" fmla="*/ 15908 h 84082"/>
                <a:gd name="connsiteX5" fmla="*/ 64065 w 79972"/>
                <a:gd name="connsiteY5" fmla="*/ 20453 h 84082"/>
                <a:gd name="connsiteX6" fmla="*/ 79972 w 79972"/>
                <a:gd name="connsiteY6" fmla="*/ 31815 h 84082"/>
                <a:gd name="connsiteX7" fmla="*/ 75427 w 79972"/>
                <a:gd name="connsiteY7" fmla="*/ 36360 h 84082"/>
                <a:gd name="connsiteX8" fmla="*/ 68610 w 79972"/>
                <a:gd name="connsiteY8" fmla="*/ 47722 h 84082"/>
                <a:gd name="connsiteX9" fmla="*/ 59520 w 79972"/>
                <a:gd name="connsiteY9" fmla="*/ 52267 h 84082"/>
                <a:gd name="connsiteX10" fmla="*/ 59520 w 79972"/>
                <a:gd name="connsiteY10" fmla="*/ 46997 h 84082"/>
                <a:gd name="connsiteX11" fmla="*/ 59085 w 79972"/>
                <a:gd name="connsiteY11" fmla="*/ 47722 h 84082"/>
                <a:gd name="connsiteX12" fmla="*/ 52307 w 79972"/>
                <a:gd name="connsiteY12" fmla="*/ 51111 h 84082"/>
                <a:gd name="connsiteX13" fmla="*/ 36795 w 79972"/>
                <a:gd name="connsiteY13" fmla="*/ 68175 h 84082"/>
                <a:gd name="connsiteX14" fmla="*/ 43613 w 79972"/>
                <a:gd name="connsiteY14" fmla="*/ 84082 h 84082"/>
                <a:gd name="connsiteX15" fmla="*/ 32250 w 79972"/>
                <a:gd name="connsiteY15" fmla="*/ 79537 h 84082"/>
                <a:gd name="connsiteX16" fmla="*/ 31974 w 79972"/>
                <a:gd name="connsiteY16" fmla="*/ 79151 h 84082"/>
                <a:gd name="connsiteX17" fmla="*/ 34088 w 79972"/>
                <a:gd name="connsiteY17" fmla="*/ 84082 h 84082"/>
                <a:gd name="connsiteX18" fmla="*/ 22725 w 79972"/>
                <a:gd name="connsiteY18" fmla="*/ 79537 h 84082"/>
                <a:gd name="connsiteX19" fmla="*/ 11363 w 79972"/>
                <a:gd name="connsiteY19" fmla="*/ 63630 h 84082"/>
                <a:gd name="connsiteX20" fmla="*/ 0 w 79972"/>
                <a:gd name="connsiteY20" fmla="*/ 52267 h 84082"/>
                <a:gd name="connsiteX21" fmla="*/ 0 w 79972"/>
                <a:gd name="connsiteY21" fmla="*/ 43177 h 84082"/>
                <a:gd name="connsiteX22" fmla="*/ 6817 w 79972"/>
                <a:gd name="connsiteY22" fmla="*/ 15908 h 84082"/>
                <a:gd name="connsiteX23" fmla="*/ 22725 w 79972"/>
                <a:gd name="connsiteY23" fmla="*/ 4545 h 84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79972" h="84082">
                  <a:moveTo>
                    <a:pt x="27270" y="0"/>
                  </a:moveTo>
                  <a:lnTo>
                    <a:pt x="32562" y="4234"/>
                  </a:lnTo>
                  <a:lnTo>
                    <a:pt x="36795" y="0"/>
                  </a:lnTo>
                  <a:lnTo>
                    <a:pt x="48157" y="9090"/>
                  </a:lnTo>
                  <a:lnTo>
                    <a:pt x="52702" y="15908"/>
                  </a:lnTo>
                  <a:lnTo>
                    <a:pt x="64065" y="20453"/>
                  </a:lnTo>
                  <a:lnTo>
                    <a:pt x="79972" y="31815"/>
                  </a:lnTo>
                  <a:lnTo>
                    <a:pt x="75427" y="36360"/>
                  </a:lnTo>
                  <a:lnTo>
                    <a:pt x="68610" y="47722"/>
                  </a:lnTo>
                  <a:lnTo>
                    <a:pt x="59520" y="52267"/>
                  </a:lnTo>
                  <a:lnTo>
                    <a:pt x="59520" y="46997"/>
                  </a:lnTo>
                  <a:lnTo>
                    <a:pt x="59085" y="47722"/>
                  </a:lnTo>
                  <a:lnTo>
                    <a:pt x="52307" y="51111"/>
                  </a:lnTo>
                  <a:lnTo>
                    <a:pt x="36795" y="68175"/>
                  </a:lnTo>
                  <a:lnTo>
                    <a:pt x="43613" y="84082"/>
                  </a:lnTo>
                  <a:lnTo>
                    <a:pt x="32250" y="79537"/>
                  </a:lnTo>
                  <a:lnTo>
                    <a:pt x="31974" y="79151"/>
                  </a:lnTo>
                  <a:lnTo>
                    <a:pt x="34088" y="84082"/>
                  </a:lnTo>
                  <a:lnTo>
                    <a:pt x="22725" y="79537"/>
                  </a:lnTo>
                  <a:lnTo>
                    <a:pt x="11363" y="63630"/>
                  </a:lnTo>
                  <a:lnTo>
                    <a:pt x="0" y="52267"/>
                  </a:lnTo>
                  <a:lnTo>
                    <a:pt x="0" y="43177"/>
                  </a:lnTo>
                  <a:lnTo>
                    <a:pt x="6817" y="15908"/>
                  </a:lnTo>
                  <a:lnTo>
                    <a:pt x="22725" y="4545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800"/>
            </a:p>
          </p:txBody>
        </p:sp>
        <p:sp>
          <p:nvSpPr>
            <p:cNvPr id="306" name="Freeform 305"/>
            <p:cNvSpPr>
              <a:spLocks/>
            </p:cNvSpPr>
            <p:nvPr/>
          </p:nvSpPr>
          <p:spPr bwMode="auto">
            <a:xfrm>
              <a:off x="4912467" y="2489393"/>
              <a:ext cx="119631" cy="149983"/>
            </a:xfrm>
            <a:custGeom>
              <a:avLst/>
              <a:gdLst>
                <a:gd name="connsiteX0" fmla="*/ 24997 w 159508"/>
                <a:gd name="connsiteY0" fmla="*/ 0 h 199977"/>
                <a:gd name="connsiteX1" fmla="*/ 34522 w 159508"/>
                <a:gd name="connsiteY1" fmla="*/ 0 h 199977"/>
                <a:gd name="connsiteX2" fmla="*/ 47722 w 159508"/>
                <a:gd name="connsiteY2" fmla="*/ 0 h 199977"/>
                <a:gd name="connsiteX3" fmla="*/ 57247 w 159508"/>
                <a:gd name="connsiteY3" fmla="*/ 0 h 199977"/>
                <a:gd name="connsiteX4" fmla="*/ 77699 w 159508"/>
                <a:gd name="connsiteY4" fmla="*/ 22725 h 199977"/>
                <a:gd name="connsiteX5" fmla="*/ 77699 w 159508"/>
                <a:gd name="connsiteY5" fmla="*/ 38632 h 199977"/>
                <a:gd name="connsiteX6" fmla="*/ 104969 w 159508"/>
                <a:gd name="connsiteY6" fmla="*/ 54539 h 199977"/>
                <a:gd name="connsiteX7" fmla="*/ 104969 w 159508"/>
                <a:gd name="connsiteY7" fmla="*/ 70447 h 199977"/>
                <a:gd name="connsiteX8" fmla="*/ 122091 w 159508"/>
                <a:gd name="connsiteY8" fmla="*/ 82432 h 199977"/>
                <a:gd name="connsiteX9" fmla="*/ 127259 w 159508"/>
                <a:gd name="connsiteY9" fmla="*/ 77264 h 199977"/>
                <a:gd name="connsiteX10" fmla="*/ 134062 w 159508"/>
                <a:gd name="connsiteY10" fmla="*/ 79985 h 199977"/>
                <a:gd name="connsiteX11" fmla="*/ 136784 w 159508"/>
                <a:gd name="connsiteY11" fmla="*/ 77264 h 199977"/>
                <a:gd name="connsiteX12" fmla="*/ 148146 w 159508"/>
                <a:gd name="connsiteY12" fmla="*/ 81809 h 199977"/>
                <a:gd name="connsiteX13" fmla="*/ 136784 w 159508"/>
                <a:gd name="connsiteY13" fmla="*/ 93171 h 199977"/>
                <a:gd name="connsiteX14" fmla="*/ 148146 w 159508"/>
                <a:gd name="connsiteY14" fmla="*/ 102261 h 199977"/>
                <a:gd name="connsiteX15" fmla="*/ 136784 w 159508"/>
                <a:gd name="connsiteY15" fmla="*/ 113623 h 199977"/>
                <a:gd name="connsiteX16" fmla="*/ 136784 w 159508"/>
                <a:gd name="connsiteY16" fmla="*/ 129531 h 199977"/>
                <a:gd name="connsiteX17" fmla="*/ 159508 w 159508"/>
                <a:gd name="connsiteY17" fmla="*/ 152255 h 199977"/>
                <a:gd name="connsiteX18" fmla="*/ 143601 w 159508"/>
                <a:gd name="connsiteY18" fmla="*/ 168163 h 199977"/>
                <a:gd name="connsiteX19" fmla="*/ 136784 w 159508"/>
                <a:gd name="connsiteY19" fmla="*/ 184070 h 199977"/>
                <a:gd name="connsiteX20" fmla="*/ 143601 w 159508"/>
                <a:gd name="connsiteY20" fmla="*/ 188615 h 199977"/>
                <a:gd name="connsiteX21" fmla="*/ 136784 w 159508"/>
                <a:gd name="connsiteY21" fmla="*/ 199977 h 199977"/>
                <a:gd name="connsiteX22" fmla="*/ 127259 w 159508"/>
                <a:gd name="connsiteY22" fmla="*/ 199977 h 199977"/>
                <a:gd name="connsiteX23" fmla="*/ 120876 w 159508"/>
                <a:gd name="connsiteY23" fmla="*/ 199977 h 199977"/>
                <a:gd name="connsiteX24" fmla="*/ 111351 w 159508"/>
                <a:gd name="connsiteY24" fmla="*/ 199977 h 199977"/>
                <a:gd name="connsiteX25" fmla="*/ 104969 w 159508"/>
                <a:gd name="connsiteY25" fmla="*/ 199977 h 199977"/>
                <a:gd name="connsiteX26" fmla="*/ 95444 w 159508"/>
                <a:gd name="connsiteY26" fmla="*/ 199977 h 199977"/>
                <a:gd name="connsiteX27" fmla="*/ 99989 w 159508"/>
                <a:gd name="connsiteY27" fmla="*/ 188615 h 199977"/>
                <a:gd name="connsiteX28" fmla="*/ 106806 w 159508"/>
                <a:gd name="connsiteY28" fmla="*/ 179525 h 199977"/>
                <a:gd name="connsiteX29" fmla="*/ 99989 w 159508"/>
                <a:gd name="connsiteY29" fmla="*/ 179525 h 199977"/>
                <a:gd name="connsiteX30" fmla="*/ 90899 w 159508"/>
                <a:gd name="connsiteY30" fmla="*/ 172708 h 199977"/>
                <a:gd name="connsiteX31" fmla="*/ 84082 w 159508"/>
                <a:gd name="connsiteY31" fmla="*/ 168163 h 199977"/>
                <a:gd name="connsiteX32" fmla="*/ 79537 w 159508"/>
                <a:gd name="connsiteY32" fmla="*/ 161345 h 199977"/>
                <a:gd name="connsiteX33" fmla="*/ 74992 w 159508"/>
                <a:gd name="connsiteY33" fmla="*/ 156800 h 199977"/>
                <a:gd name="connsiteX34" fmla="*/ 72357 w 159508"/>
                <a:gd name="connsiteY34" fmla="*/ 155044 h 199977"/>
                <a:gd name="connsiteX35" fmla="*/ 68609 w 159508"/>
                <a:gd name="connsiteY35" fmla="*/ 168163 h 199977"/>
                <a:gd name="connsiteX36" fmla="*/ 57247 w 159508"/>
                <a:gd name="connsiteY36" fmla="*/ 172708 h 199977"/>
                <a:gd name="connsiteX37" fmla="*/ 61792 w 159508"/>
                <a:gd name="connsiteY37" fmla="*/ 168163 h 199977"/>
                <a:gd name="connsiteX38" fmla="*/ 59543 w 159508"/>
                <a:gd name="connsiteY38" fmla="*/ 166556 h 199977"/>
                <a:gd name="connsiteX39" fmla="*/ 59084 w 159508"/>
                <a:gd name="connsiteY39" fmla="*/ 168163 h 199977"/>
                <a:gd name="connsiteX40" fmla="*/ 47722 w 159508"/>
                <a:gd name="connsiteY40" fmla="*/ 172708 h 199977"/>
                <a:gd name="connsiteX41" fmla="*/ 52267 w 159508"/>
                <a:gd name="connsiteY41" fmla="*/ 168163 h 199977"/>
                <a:gd name="connsiteX42" fmla="*/ 36360 w 159508"/>
                <a:gd name="connsiteY42" fmla="*/ 156800 h 199977"/>
                <a:gd name="connsiteX43" fmla="*/ 24997 w 159508"/>
                <a:gd name="connsiteY43" fmla="*/ 152255 h 199977"/>
                <a:gd name="connsiteX44" fmla="*/ 20452 w 159508"/>
                <a:gd name="connsiteY44" fmla="*/ 145438 h 199977"/>
                <a:gd name="connsiteX45" fmla="*/ 9090 w 159508"/>
                <a:gd name="connsiteY45" fmla="*/ 136348 h 199977"/>
                <a:gd name="connsiteX46" fmla="*/ 18615 w 159508"/>
                <a:gd name="connsiteY46" fmla="*/ 136348 h 199977"/>
                <a:gd name="connsiteX47" fmla="*/ 20452 w 159508"/>
                <a:gd name="connsiteY47" fmla="*/ 136348 h 199977"/>
                <a:gd name="connsiteX48" fmla="*/ 24997 w 159508"/>
                <a:gd name="connsiteY48" fmla="*/ 109078 h 199977"/>
                <a:gd name="connsiteX49" fmla="*/ 9090 w 159508"/>
                <a:gd name="connsiteY49" fmla="*/ 93171 h 199977"/>
                <a:gd name="connsiteX50" fmla="*/ 15908 w 159508"/>
                <a:gd name="connsiteY50" fmla="*/ 70447 h 199977"/>
                <a:gd name="connsiteX51" fmla="*/ 14070 w 159508"/>
                <a:gd name="connsiteY51" fmla="*/ 70447 h 199977"/>
                <a:gd name="connsiteX52" fmla="*/ 4545 w 159508"/>
                <a:gd name="connsiteY52" fmla="*/ 70447 h 199977"/>
                <a:gd name="connsiteX53" fmla="*/ 15908 w 159508"/>
                <a:gd name="connsiteY53" fmla="*/ 49994 h 199977"/>
                <a:gd name="connsiteX54" fmla="*/ 4545 w 159508"/>
                <a:gd name="connsiteY54" fmla="*/ 34087 h 199977"/>
                <a:gd name="connsiteX55" fmla="*/ 0 w 159508"/>
                <a:gd name="connsiteY55" fmla="*/ 11362 h 199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159508" h="199977">
                  <a:moveTo>
                    <a:pt x="24997" y="0"/>
                  </a:moveTo>
                  <a:lnTo>
                    <a:pt x="34522" y="0"/>
                  </a:lnTo>
                  <a:lnTo>
                    <a:pt x="47722" y="0"/>
                  </a:lnTo>
                  <a:lnTo>
                    <a:pt x="57247" y="0"/>
                  </a:lnTo>
                  <a:lnTo>
                    <a:pt x="77699" y="22725"/>
                  </a:lnTo>
                  <a:lnTo>
                    <a:pt x="77699" y="38632"/>
                  </a:lnTo>
                  <a:lnTo>
                    <a:pt x="104969" y="54539"/>
                  </a:lnTo>
                  <a:lnTo>
                    <a:pt x="104969" y="70447"/>
                  </a:lnTo>
                  <a:lnTo>
                    <a:pt x="122091" y="82432"/>
                  </a:lnTo>
                  <a:lnTo>
                    <a:pt x="127259" y="77264"/>
                  </a:lnTo>
                  <a:lnTo>
                    <a:pt x="134062" y="79985"/>
                  </a:lnTo>
                  <a:lnTo>
                    <a:pt x="136784" y="77264"/>
                  </a:lnTo>
                  <a:lnTo>
                    <a:pt x="148146" y="81809"/>
                  </a:lnTo>
                  <a:lnTo>
                    <a:pt x="136784" y="93171"/>
                  </a:lnTo>
                  <a:lnTo>
                    <a:pt x="148146" y="102261"/>
                  </a:lnTo>
                  <a:lnTo>
                    <a:pt x="136784" y="113623"/>
                  </a:lnTo>
                  <a:lnTo>
                    <a:pt x="136784" y="129531"/>
                  </a:lnTo>
                  <a:lnTo>
                    <a:pt x="159508" y="152255"/>
                  </a:lnTo>
                  <a:lnTo>
                    <a:pt x="143601" y="168163"/>
                  </a:lnTo>
                  <a:lnTo>
                    <a:pt x="136784" y="184070"/>
                  </a:lnTo>
                  <a:lnTo>
                    <a:pt x="143601" y="188615"/>
                  </a:lnTo>
                  <a:lnTo>
                    <a:pt x="136784" y="199977"/>
                  </a:lnTo>
                  <a:lnTo>
                    <a:pt x="127259" y="199977"/>
                  </a:lnTo>
                  <a:lnTo>
                    <a:pt x="120876" y="199977"/>
                  </a:lnTo>
                  <a:lnTo>
                    <a:pt x="111351" y="199977"/>
                  </a:lnTo>
                  <a:lnTo>
                    <a:pt x="104969" y="199977"/>
                  </a:lnTo>
                  <a:lnTo>
                    <a:pt x="95444" y="199977"/>
                  </a:lnTo>
                  <a:lnTo>
                    <a:pt x="99989" y="188615"/>
                  </a:lnTo>
                  <a:lnTo>
                    <a:pt x="106806" y="179525"/>
                  </a:lnTo>
                  <a:lnTo>
                    <a:pt x="99989" y="179525"/>
                  </a:lnTo>
                  <a:lnTo>
                    <a:pt x="90899" y="172708"/>
                  </a:lnTo>
                  <a:lnTo>
                    <a:pt x="84082" y="168163"/>
                  </a:lnTo>
                  <a:lnTo>
                    <a:pt x="79537" y="161345"/>
                  </a:lnTo>
                  <a:lnTo>
                    <a:pt x="74992" y="156800"/>
                  </a:lnTo>
                  <a:lnTo>
                    <a:pt x="72357" y="155044"/>
                  </a:lnTo>
                  <a:lnTo>
                    <a:pt x="68609" y="168163"/>
                  </a:lnTo>
                  <a:lnTo>
                    <a:pt x="57247" y="172708"/>
                  </a:lnTo>
                  <a:lnTo>
                    <a:pt x="61792" y="168163"/>
                  </a:lnTo>
                  <a:lnTo>
                    <a:pt x="59543" y="166556"/>
                  </a:lnTo>
                  <a:lnTo>
                    <a:pt x="59084" y="168163"/>
                  </a:lnTo>
                  <a:lnTo>
                    <a:pt x="47722" y="172708"/>
                  </a:lnTo>
                  <a:lnTo>
                    <a:pt x="52267" y="168163"/>
                  </a:lnTo>
                  <a:lnTo>
                    <a:pt x="36360" y="156800"/>
                  </a:lnTo>
                  <a:lnTo>
                    <a:pt x="24997" y="152255"/>
                  </a:lnTo>
                  <a:lnTo>
                    <a:pt x="20452" y="145438"/>
                  </a:lnTo>
                  <a:lnTo>
                    <a:pt x="9090" y="136348"/>
                  </a:lnTo>
                  <a:lnTo>
                    <a:pt x="18615" y="136348"/>
                  </a:lnTo>
                  <a:lnTo>
                    <a:pt x="20452" y="136348"/>
                  </a:lnTo>
                  <a:lnTo>
                    <a:pt x="24997" y="109078"/>
                  </a:lnTo>
                  <a:lnTo>
                    <a:pt x="9090" y="93171"/>
                  </a:lnTo>
                  <a:lnTo>
                    <a:pt x="15908" y="70447"/>
                  </a:lnTo>
                  <a:lnTo>
                    <a:pt x="14070" y="70447"/>
                  </a:lnTo>
                  <a:lnTo>
                    <a:pt x="4545" y="70447"/>
                  </a:lnTo>
                  <a:lnTo>
                    <a:pt x="15908" y="49994"/>
                  </a:lnTo>
                  <a:lnTo>
                    <a:pt x="4545" y="34087"/>
                  </a:lnTo>
                  <a:lnTo>
                    <a:pt x="0" y="11362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800"/>
            </a:p>
          </p:txBody>
        </p:sp>
        <p:sp>
          <p:nvSpPr>
            <p:cNvPr id="307" name="Freeform 306"/>
            <p:cNvSpPr>
              <a:spLocks/>
            </p:cNvSpPr>
            <p:nvPr/>
          </p:nvSpPr>
          <p:spPr bwMode="auto">
            <a:xfrm>
              <a:off x="5035507" y="2049672"/>
              <a:ext cx="267827" cy="226679"/>
            </a:xfrm>
            <a:custGeom>
              <a:avLst/>
              <a:gdLst>
                <a:gd name="connsiteX0" fmla="*/ 184079 w 357103"/>
                <a:gd name="connsiteY0" fmla="*/ 0 h 302238"/>
                <a:gd name="connsiteX1" fmla="*/ 188461 w 357103"/>
                <a:gd name="connsiteY1" fmla="*/ 1949 h 302238"/>
                <a:gd name="connsiteX2" fmla="*/ 191223 w 357103"/>
                <a:gd name="connsiteY2" fmla="*/ 0 h 302238"/>
                <a:gd name="connsiteX3" fmla="*/ 232133 w 357103"/>
                <a:gd name="connsiteY3" fmla="*/ 18195 h 302238"/>
                <a:gd name="connsiteX4" fmla="*/ 237816 w 357103"/>
                <a:gd name="connsiteY4" fmla="*/ 31502 h 302238"/>
                <a:gd name="connsiteX5" fmla="*/ 247701 w 357103"/>
                <a:gd name="connsiteY5" fmla="*/ 27262 h 302238"/>
                <a:gd name="connsiteX6" fmla="*/ 251939 w 357103"/>
                <a:gd name="connsiteY6" fmla="*/ 28508 h 302238"/>
                <a:gd name="connsiteX7" fmla="*/ 254845 w 357103"/>
                <a:gd name="connsiteY7" fmla="*/ 27262 h 302238"/>
                <a:gd name="connsiteX8" fmla="*/ 293481 w 357103"/>
                <a:gd name="connsiteY8" fmla="*/ 38626 h 302238"/>
                <a:gd name="connsiteX9" fmla="*/ 298030 w 357103"/>
                <a:gd name="connsiteY9" fmla="*/ 70452 h 302238"/>
                <a:gd name="connsiteX10" fmla="*/ 286656 w 357103"/>
                <a:gd name="connsiteY10" fmla="*/ 86350 h 302238"/>
                <a:gd name="connsiteX11" fmla="*/ 313918 w 357103"/>
                <a:gd name="connsiteY11" fmla="*/ 129539 h 302238"/>
                <a:gd name="connsiteX12" fmla="*/ 325292 w 357103"/>
                <a:gd name="connsiteY12" fmla="*/ 140903 h 302238"/>
                <a:gd name="connsiteX13" fmla="*/ 325292 w 357103"/>
                <a:gd name="connsiteY13" fmla="*/ 152268 h 302238"/>
                <a:gd name="connsiteX14" fmla="*/ 345730 w 357103"/>
                <a:gd name="connsiteY14" fmla="*/ 161335 h 302238"/>
                <a:gd name="connsiteX15" fmla="*/ 357103 w 357103"/>
                <a:gd name="connsiteY15" fmla="*/ 179530 h 302238"/>
                <a:gd name="connsiteX16" fmla="*/ 345730 w 357103"/>
                <a:gd name="connsiteY16" fmla="*/ 195427 h 302238"/>
                <a:gd name="connsiteX17" fmla="*/ 335336 w 357103"/>
                <a:gd name="connsiteY17" fmla="*/ 202923 h 302238"/>
                <a:gd name="connsiteX18" fmla="*/ 329159 w 357103"/>
                <a:gd name="connsiteY18" fmla="*/ 202225 h 302238"/>
                <a:gd name="connsiteX19" fmla="*/ 328192 w 357103"/>
                <a:gd name="connsiteY19" fmla="*/ 202923 h 302238"/>
                <a:gd name="connsiteX20" fmla="*/ 310162 w 357103"/>
                <a:gd name="connsiteY20" fmla="*/ 200887 h 302238"/>
                <a:gd name="connsiteX21" fmla="*/ 316403 w 357103"/>
                <a:gd name="connsiteY21" fmla="*/ 207940 h 302238"/>
                <a:gd name="connsiteX22" fmla="*/ 323437 w 357103"/>
                <a:gd name="connsiteY22" fmla="*/ 215889 h 302238"/>
                <a:gd name="connsiteX23" fmla="*/ 325292 w 357103"/>
                <a:gd name="connsiteY23" fmla="*/ 254515 h 302238"/>
                <a:gd name="connsiteX24" fmla="*/ 293481 w 357103"/>
                <a:gd name="connsiteY24" fmla="*/ 259048 h 302238"/>
                <a:gd name="connsiteX25" fmla="*/ 282107 w 357103"/>
                <a:gd name="connsiteY25" fmla="*/ 274976 h 302238"/>
                <a:gd name="connsiteX26" fmla="*/ 282107 w 357103"/>
                <a:gd name="connsiteY26" fmla="*/ 302238 h 302238"/>
                <a:gd name="connsiteX27" fmla="*/ 274963 w 357103"/>
                <a:gd name="connsiteY27" fmla="*/ 300200 h 302238"/>
                <a:gd name="connsiteX28" fmla="*/ 274963 w 357103"/>
                <a:gd name="connsiteY28" fmla="*/ 302238 h 302238"/>
                <a:gd name="connsiteX29" fmla="*/ 259075 w 357103"/>
                <a:gd name="connsiteY29" fmla="*/ 297705 h 302238"/>
                <a:gd name="connsiteX30" fmla="*/ 232133 w 357103"/>
                <a:gd name="connsiteY30" fmla="*/ 297705 h 302238"/>
                <a:gd name="connsiteX31" fmla="*/ 224989 w 357103"/>
                <a:gd name="connsiteY31" fmla="*/ 297705 h 302238"/>
                <a:gd name="connsiteX32" fmla="*/ 218488 w 357103"/>
                <a:gd name="connsiteY32" fmla="*/ 289585 h 302238"/>
                <a:gd name="connsiteX33" fmla="*/ 207111 w 357103"/>
                <a:gd name="connsiteY33" fmla="*/ 297705 h 302238"/>
                <a:gd name="connsiteX34" fmla="*/ 204139 w 357103"/>
                <a:gd name="connsiteY34" fmla="*/ 294727 h 302238"/>
                <a:gd name="connsiteX35" fmla="*/ 199967 w 357103"/>
                <a:gd name="connsiteY35" fmla="*/ 297705 h 302238"/>
                <a:gd name="connsiteX36" fmla="*/ 188628 w 357103"/>
                <a:gd name="connsiteY36" fmla="*/ 286340 h 302238"/>
                <a:gd name="connsiteX37" fmla="*/ 168475 w 357103"/>
                <a:gd name="connsiteY37" fmla="*/ 286340 h 302238"/>
                <a:gd name="connsiteX38" fmla="*/ 161331 w 357103"/>
                <a:gd name="connsiteY38" fmla="*/ 286340 h 302238"/>
                <a:gd name="connsiteX39" fmla="*/ 118181 w 357103"/>
                <a:gd name="connsiteY39" fmla="*/ 274976 h 302238"/>
                <a:gd name="connsiteX40" fmla="*/ 81821 w 357103"/>
                <a:gd name="connsiteY40" fmla="*/ 270412 h 302238"/>
                <a:gd name="connsiteX41" fmla="*/ 61668 w 357103"/>
                <a:gd name="connsiteY41" fmla="*/ 270412 h 302238"/>
                <a:gd name="connsiteX42" fmla="*/ 38956 w 357103"/>
                <a:gd name="connsiteY42" fmla="*/ 286340 h 302238"/>
                <a:gd name="connsiteX43" fmla="*/ 31812 w 357103"/>
                <a:gd name="connsiteY43" fmla="*/ 286340 h 302238"/>
                <a:gd name="connsiteX44" fmla="*/ 23067 w 357103"/>
                <a:gd name="connsiteY44" fmla="*/ 286340 h 302238"/>
                <a:gd name="connsiteX45" fmla="*/ 15923 w 357103"/>
                <a:gd name="connsiteY45" fmla="*/ 286340 h 302238"/>
                <a:gd name="connsiteX46" fmla="*/ 11374 w 357103"/>
                <a:gd name="connsiteY46" fmla="*/ 259048 h 302238"/>
                <a:gd name="connsiteX47" fmla="*/ 0 w 357103"/>
                <a:gd name="connsiteY47" fmla="*/ 231786 h 302238"/>
                <a:gd name="connsiteX48" fmla="*/ 27262 w 357103"/>
                <a:gd name="connsiteY48" fmla="*/ 220422 h 302238"/>
                <a:gd name="connsiteX49" fmla="*/ 27262 w 357103"/>
                <a:gd name="connsiteY49" fmla="*/ 195427 h 302238"/>
                <a:gd name="connsiteX50" fmla="*/ 15923 w 357103"/>
                <a:gd name="connsiteY50" fmla="*/ 172699 h 302238"/>
                <a:gd name="connsiteX51" fmla="*/ 11374 w 357103"/>
                <a:gd name="connsiteY51" fmla="*/ 145437 h 302238"/>
                <a:gd name="connsiteX52" fmla="*/ 18518 w 357103"/>
                <a:gd name="connsiteY52" fmla="*/ 145437 h 302238"/>
                <a:gd name="connsiteX53" fmla="*/ 47735 w 357103"/>
                <a:gd name="connsiteY53" fmla="*/ 145437 h 302238"/>
                <a:gd name="connsiteX54" fmla="*/ 86370 w 357103"/>
                <a:gd name="connsiteY54" fmla="*/ 124976 h 302238"/>
                <a:gd name="connsiteX55" fmla="*/ 97709 w 357103"/>
                <a:gd name="connsiteY55" fmla="*/ 86350 h 302238"/>
                <a:gd name="connsiteX56" fmla="*/ 129520 w 357103"/>
                <a:gd name="connsiteY56" fmla="*/ 65888 h 302238"/>
                <a:gd name="connsiteX57" fmla="*/ 124971 w 357103"/>
                <a:gd name="connsiteY57" fmla="*/ 38626 h 302238"/>
                <a:gd name="connsiteX58" fmla="*/ 145443 w 357103"/>
                <a:gd name="connsiteY58" fmla="*/ 27262 h 302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357103" h="302238">
                  <a:moveTo>
                    <a:pt x="184079" y="0"/>
                  </a:moveTo>
                  <a:lnTo>
                    <a:pt x="188461" y="1949"/>
                  </a:lnTo>
                  <a:lnTo>
                    <a:pt x="191223" y="0"/>
                  </a:lnTo>
                  <a:lnTo>
                    <a:pt x="232133" y="18195"/>
                  </a:lnTo>
                  <a:lnTo>
                    <a:pt x="237816" y="31502"/>
                  </a:lnTo>
                  <a:lnTo>
                    <a:pt x="247701" y="27262"/>
                  </a:lnTo>
                  <a:lnTo>
                    <a:pt x="251939" y="28508"/>
                  </a:lnTo>
                  <a:lnTo>
                    <a:pt x="254845" y="27262"/>
                  </a:lnTo>
                  <a:lnTo>
                    <a:pt x="293481" y="38626"/>
                  </a:lnTo>
                  <a:cubicBezTo>
                    <a:pt x="294986" y="49235"/>
                    <a:pt x="296525" y="59843"/>
                    <a:pt x="298030" y="70452"/>
                  </a:cubicBezTo>
                  <a:lnTo>
                    <a:pt x="286656" y="86350"/>
                  </a:lnTo>
                  <a:lnTo>
                    <a:pt x="313918" y="129539"/>
                  </a:lnTo>
                  <a:lnTo>
                    <a:pt x="325292" y="140903"/>
                  </a:lnTo>
                  <a:lnTo>
                    <a:pt x="325292" y="152268"/>
                  </a:lnTo>
                  <a:lnTo>
                    <a:pt x="345730" y="161335"/>
                  </a:lnTo>
                  <a:lnTo>
                    <a:pt x="357103" y="179530"/>
                  </a:lnTo>
                  <a:lnTo>
                    <a:pt x="345730" y="195427"/>
                  </a:lnTo>
                  <a:lnTo>
                    <a:pt x="335336" y="202923"/>
                  </a:lnTo>
                  <a:lnTo>
                    <a:pt x="329159" y="202225"/>
                  </a:lnTo>
                  <a:lnTo>
                    <a:pt x="328192" y="202923"/>
                  </a:lnTo>
                  <a:lnTo>
                    <a:pt x="310162" y="200887"/>
                  </a:lnTo>
                  <a:lnTo>
                    <a:pt x="316403" y="207940"/>
                  </a:lnTo>
                  <a:cubicBezTo>
                    <a:pt x="319544" y="210592"/>
                    <a:pt x="322685" y="213244"/>
                    <a:pt x="323437" y="215889"/>
                  </a:cubicBezTo>
                  <a:cubicBezTo>
                    <a:pt x="327217" y="228764"/>
                    <a:pt x="321512" y="241639"/>
                    <a:pt x="325292" y="254515"/>
                  </a:cubicBezTo>
                  <a:lnTo>
                    <a:pt x="293481" y="259048"/>
                  </a:lnTo>
                  <a:lnTo>
                    <a:pt x="282107" y="274976"/>
                  </a:lnTo>
                  <a:lnTo>
                    <a:pt x="282107" y="302238"/>
                  </a:lnTo>
                  <a:lnTo>
                    <a:pt x="274963" y="300200"/>
                  </a:lnTo>
                  <a:lnTo>
                    <a:pt x="274963" y="302238"/>
                  </a:lnTo>
                  <a:lnTo>
                    <a:pt x="259075" y="297705"/>
                  </a:lnTo>
                  <a:lnTo>
                    <a:pt x="232133" y="297705"/>
                  </a:lnTo>
                  <a:lnTo>
                    <a:pt x="224989" y="297705"/>
                  </a:lnTo>
                  <a:lnTo>
                    <a:pt x="218488" y="289585"/>
                  </a:lnTo>
                  <a:lnTo>
                    <a:pt x="207111" y="297705"/>
                  </a:lnTo>
                  <a:lnTo>
                    <a:pt x="204139" y="294727"/>
                  </a:lnTo>
                  <a:lnTo>
                    <a:pt x="199967" y="297705"/>
                  </a:lnTo>
                  <a:lnTo>
                    <a:pt x="188628" y="286340"/>
                  </a:lnTo>
                  <a:lnTo>
                    <a:pt x="168475" y="286340"/>
                  </a:lnTo>
                  <a:lnTo>
                    <a:pt x="161331" y="286340"/>
                  </a:lnTo>
                  <a:lnTo>
                    <a:pt x="118181" y="274976"/>
                  </a:lnTo>
                  <a:lnTo>
                    <a:pt x="81821" y="270412"/>
                  </a:lnTo>
                  <a:lnTo>
                    <a:pt x="61668" y="270412"/>
                  </a:lnTo>
                  <a:lnTo>
                    <a:pt x="38956" y="286340"/>
                  </a:lnTo>
                  <a:lnTo>
                    <a:pt x="31812" y="286340"/>
                  </a:lnTo>
                  <a:lnTo>
                    <a:pt x="23067" y="286340"/>
                  </a:lnTo>
                  <a:lnTo>
                    <a:pt x="15923" y="286340"/>
                  </a:lnTo>
                  <a:cubicBezTo>
                    <a:pt x="14419" y="277243"/>
                    <a:pt x="12879" y="268146"/>
                    <a:pt x="11374" y="259048"/>
                  </a:cubicBezTo>
                  <a:cubicBezTo>
                    <a:pt x="7594" y="249951"/>
                    <a:pt x="3779" y="240884"/>
                    <a:pt x="0" y="231786"/>
                  </a:cubicBezTo>
                  <a:lnTo>
                    <a:pt x="27262" y="220422"/>
                  </a:lnTo>
                  <a:lnTo>
                    <a:pt x="27262" y="195427"/>
                  </a:lnTo>
                  <a:lnTo>
                    <a:pt x="15923" y="172699"/>
                  </a:lnTo>
                  <a:cubicBezTo>
                    <a:pt x="14419" y="163602"/>
                    <a:pt x="12879" y="154534"/>
                    <a:pt x="11374" y="145437"/>
                  </a:cubicBezTo>
                  <a:lnTo>
                    <a:pt x="18518" y="145437"/>
                  </a:lnTo>
                  <a:lnTo>
                    <a:pt x="47735" y="145437"/>
                  </a:lnTo>
                  <a:lnTo>
                    <a:pt x="86370" y="124976"/>
                  </a:lnTo>
                  <a:lnTo>
                    <a:pt x="97709" y="86350"/>
                  </a:lnTo>
                  <a:lnTo>
                    <a:pt x="129520" y="65888"/>
                  </a:lnTo>
                  <a:cubicBezTo>
                    <a:pt x="128015" y="56791"/>
                    <a:pt x="126475" y="47724"/>
                    <a:pt x="124971" y="38626"/>
                  </a:cubicBezTo>
                  <a:lnTo>
                    <a:pt x="145443" y="27262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800"/>
            </a:p>
          </p:txBody>
        </p:sp>
        <p:sp>
          <p:nvSpPr>
            <p:cNvPr id="308" name="Freeform 307"/>
            <p:cNvSpPr>
              <a:spLocks/>
            </p:cNvSpPr>
            <p:nvPr/>
          </p:nvSpPr>
          <p:spPr bwMode="auto">
            <a:xfrm>
              <a:off x="5132655" y="2395573"/>
              <a:ext cx="95606" cy="122795"/>
            </a:xfrm>
            <a:custGeom>
              <a:avLst/>
              <a:gdLst>
                <a:gd name="connsiteX0" fmla="*/ 36577 w 127475"/>
                <a:gd name="connsiteY0" fmla="*/ 0 h 163727"/>
                <a:gd name="connsiteX1" fmla="*/ 63846 w 127475"/>
                <a:gd name="connsiteY1" fmla="*/ 15907 h 163727"/>
                <a:gd name="connsiteX2" fmla="*/ 79754 w 127475"/>
                <a:gd name="connsiteY2" fmla="*/ 20452 h 163727"/>
                <a:gd name="connsiteX3" fmla="*/ 95661 w 127475"/>
                <a:gd name="connsiteY3" fmla="*/ 31815 h 163727"/>
                <a:gd name="connsiteX4" fmla="*/ 91116 w 127475"/>
                <a:gd name="connsiteY4" fmla="*/ 54540 h 163727"/>
                <a:gd name="connsiteX5" fmla="*/ 107023 w 127475"/>
                <a:gd name="connsiteY5" fmla="*/ 59085 h 163727"/>
                <a:gd name="connsiteX6" fmla="*/ 111568 w 127475"/>
                <a:gd name="connsiteY6" fmla="*/ 86354 h 163727"/>
                <a:gd name="connsiteX7" fmla="*/ 122930 w 127475"/>
                <a:gd name="connsiteY7" fmla="*/ 97717 h 163727"/>
                <a:gd name="connsiteX8" fmla="*/ 122930 w 127475"/>
                <a:gd name="connsiteY8" fmla="*/ 102262 h 163727"/>
                <a:gd name="connsiteX9" fmla="*/ 127475 w 127475"/>
                <a:gd name="connsiteY9" fmla="*/ 106807 h 163727"/>
                <a:gd name="connsiteX10" fmla="*/ 118385 w 127475"/>
                <a:gd name="connsiteY10" fmla="*/ 113624 h 163727"/>
                <a:gd name="connsiteX11" fmla="*/ 116798 w 127475"/>
                <a:gd name="connsiteY11" fmla="*/ 113624 h 163727"/>
                <a:gd name="connsiteX12" fmla="*/ 113623 w 127475"/>
                <a:gd name="connsiteY12" fmla="*/ 116005 h 163727"/>
                <a:gd name="connsiteX13" fmla="*/ 90899 w 127475"/>
                <a:gd name="connsiteY13" fmla="*/ 116005 h 163727"/>
                <a:gd name="connsiteX14" fmla="*/ 86354 w 127475"/>
                <a:gd name="connsiteY14" fmla="*/ 109188 h 163727"/>
                <a:gd name="connsiteX15" fmla="*/ 85727 w 127475"/>
                <a:gd name="connsiteY15" fmla="*/ 109188 h 163727"/>
                <a:gd name="connsiteX16" fmla="*/ 91116 w 127475"/>
                <a:gd name="connsiteY16" fmla="*/ 118169 h 163727"/>
                <a:gd name="connsiteX17" fmla="*/ 79754 w 127475"/>
                <a:gd name="connsiteY17" fmla="*/ 134076 h 163727"/>
                <a:gd name="connsiteX18" fmla="*/ 68391 w 127475"/>
                <a:gd name="connsiteY18" fmla="*/ 156801 h 163727"/>
                <a:gd name="connsiteX19" fmla="*/ 63846 w 127475"/>
                <a:gd name="connsiteY19" fmla="*/ 161346 h 163727"/>
                <a:gd name="connsiteX20" fmla="*/ 63146 w 127475"/>
                <a:gd name="connsiteY20" fmla="*/ 159665 h 163727"/>
                <a:gd name="connsiteX21" fmla="*/ 59084 w 127475"/>
                <a:gd name="connsiteY21" fmla="*/ 163727 h 163727"/>
                <a:gd name="connsiteX22" fmla="*/ 47722 w 127475"/>
                <a:gd name="connsiteY22" fmla="*/ 136457 h 163727"/>
                <a:gd name="connsiteX23" fmla="*/ 54539 w 127475"/>
                <a:gd name="connsiteY23" fmla="*/ 116005 h 163727"/>
                <a:gd name="connsiteX24" fmla="*/ 54539 w 127475"/>
                <a:gd name="connsiteY24" fmla="*/ 88735 h 163727"/>
                <a:gd name="connsiteX25" fmla="*/ 31815 w 127475"/>
                <a:gd name="connsiteY25" fmla="*/ 61466 h 163727"/>
                <a:gd name="connsiteX26" fmla="*/ 20452 w 127475"/>
                <a:gd name="connsiteY26" fmla="*/ 41013 h 163727"/>
                <a:gd name="connsiteX27" fmla="*/ 4545 w 127475"/>
                <a:gd name="connsiteY27" fmla="*/ 22833 h 163727"/>
                <a:gd name="connsiteX28" fmla="*/ 0 w 127475"/>
                <a:gd name="connsiteY28" fmla="*/ 18288 h 163727"/>
                <a:gd name="connsiteX29" fmla="*/ 4545 w 127475"/>
                <a:gd name="connsiteY29" fmla="*/ 6926 h 163727"/>
                <a:gd name="connsiteX30" fmla="*/ 8627 w 127475"/>
                <a:gd name="connsiteY30" fmla="*/ 6246 h 163727"/>
                <a:gd name="connsiteX31" fmla="*/ 9307 w 127475"/>
                <a:gd name="connsiteY31" fmla="*/ 4545 h 163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27475" h="163727">
                  <a:moveTo>
                    <a:pt x="36577" y="0"/>
                  </a:moveTo>
                  <a:lnTo>
                    <a:pt x="63846" y="15907"/>
                  </a:lnTo>
                  <a:lnTo>
                    <a:pt x="79754" y="20452"/>
                  </a:lnTo>
                  <a:lnTo>
                    <a:pt x="95661" y="31815"/>
                  </a:lnTo>
                  <a:lnTo>
                    <a:pt x="91116" y="54540"/>
                  </a:lnTo>
                  <a:lnTo>
                    <a:pt x="107023" y="59085"/>
                  </a:lnTo>
                  <a:lnTo>
                    <a:pt x="111568" y="86354"/>
                  </a:lnTo>
                  <a:lnTo>
                    <a:pt x="122930" y="97717"/>
                  </a:lnTo>
                  <a:lnTo>
                    <a:pt x="122930" y="102262"/>
                  </a:lnTo>
                  <a:lnTo>
                    <a:pt x="127475" y="106807"/>
                  </a:lnTo>
                  <a:lnTo>
                    <a:pt x="118385" y="113624"/>
                  </a:lnTo>
                  <a:lnTo>
                    <a:pt x="116798" y="113624"/>
                  </a:lnTo>
                  <a:lnTo>
                    <a:pt x="113623" y="116005"/>
                  </a:lnTo>
                  <a:lnTo>
                    <a:pt x="90899" y="116005"/>
                  </a:lnTo>
                  <a:lnTo>
                    <a:pt x="86354" y="109188"/>
                  </a:lnTo>
                  <a:lnTo>
                    <a:pt x="85727" y="109188"/>
                  </a:lnTo>
                  <a:lnTo>
                    <a:pt x="91116" y="118169"/>
                  </a:lnTo>
                  <a:lnTo>
                    <a:pt x="79754" y="134076"/>
                  </a:lnTo>
                  <a:lnTo>
                    <a:pt x="68391" y="156801"/>
                  </a:lnTo>
                  <a:lnTo>
                    <a:pt x="63846" y="161346"/>
                  </a:lnTo>
                  <a:lnTo>
                    <a:pt x="63146" y="159665"/>
                  </a:lnTo>
                  <a:lnTo>
                    <a:pt x="59084" y="163727"/>
                  </a:lnTo>
                  <a:lnTo>
                    <a:pt x="47722" y="136457"/>
                  </a:lnTo>
                  <a:lnTo>
                    <a:pt x="54539" y="116005"/>
                  </a:lnTo>
                  <a:lnTo>
                    <a:pt x="54539" y="88735"/>
                  </a:lnTo>
                  <a:lnTo>
                    <a:pt x="31815" y="61466"/>
                  </a:lnTo>
                  <a:lnTo>
                    <a:pt x="20452" y="41013"/>
                  </a:lnTo>
                  <a:lnTo>
                    <a:pt x="4545" y="22833"/>
                  </a:lnTo>
                  <a:lnTo>
                    <a:pt x="0" y="18288"/>
                  </a:lnTo>
                  <a:lnTo>
                    <a:pt x="4545" y="6926"/>
                  </a:lnTo>
                  <a:lnTo>
                    <a:pt x="8627" y="6246"/>
                  </a:lnTo>
                  <a:lnTo>
                    <a:pt x="9307" y="4545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800"/>
            </a:p>
          </p:txBody>
        </p:sp>
        <p:sp>
          <p:nvSpPr>
            <p:cNvPr id="309" name="Freeform 308"/>
            <p:cNvSpPr>
              <a:spLocks/>
            </p:cNvSpPr>
            <p:nvPr/>
          </p:nvSpPr>
          <p:spPr bwMode="auto">
            <a:xfrm>
              <a:off x="4953617" y="2405717"/>
              <a:ext cx="259144" cy="180824"/>
            </a:xfrm>
            <a:custGeom>
              <a:avLst/>
              <a:gdLst>
                <a:gd name="connsiteX0" fmla="*/ 220430 w 345525"/>
                <a:gd name="connsiteY0" fmla="*/ 0 h 241098"/>
                <a:gd name="connsiteX1" fmla="*/ 231792 w 345525"/>
                <a:gd name="connsiteY1" fmla="*/ 0 h 241098"/>
                <a:gd name="connsiteX2" fmla="*/ 240882 w 345525"/>
                <a:gd name="connsiteY2" fmla="*/ 4545 h 241098"/>
                <a:gd name="connsiteX3" fmla="*/ 256789 w 345525"/>
                <a:gd name="connsiteY3" fmla="*/ 22725 h 241098"/>
                <a:gd name="connsiteX4" fmla="*/ 268152 w 345525"/>
                <a:gd name="connsiteY4" fmla="*/ 43177 h 241098"/>
                <a:gd name="connsiteX5" fmla="*/ 290876 w 345525"/>
                <a:gd name="connsiteY5" fmla="*/ 74991 h 241098"/>
                <a:gd name="connsiteX6" fmla="*/ 290876 w 345525"/>
                <a:gd name="connsiteY6" fmla="*/ 76419 h 241098"/>
                <a:gd name="connsiteX7" fmla="*/ 293258 w 345525"/>
                <a:gd name="connsiteY7" fmla="*/ 79753 h 241098"/>
                <a:gd name="connsiteX8" fmla="*/ 293258 w 345525"/>
                <a:gd name="connsiteY8" fmla="*/ 102478 h 241098"/>
                <a:gd name="connsiteX9" fmla="*/ 286441 w 345525"/>
                <a:gd name="connsiteY9" fmla="*/ 122930 h 241098"/>
                <a:gd name="connsiteX10" fmla="*/ 292138 w 345525"/>
                <a:gd name="connsiteY10" fmla="*/ 145718 h 241098"/>
                <a:gd name="connsiteX11" fmla="*/ 311329 w 345525"/>
                <a:gd name="connsiteY11" fmla="*/ 149983 h 241098"/>
                <a:gd name="connsiteX12" fmla="*/ 327236 w 345525"/>
                <a:gd name="connsiteY12" fmla="*/ 145438 h 241098"/>
                <a:gd name="connsiteX13" fmla="*/ 343143 w 345525"/>
                <a:gd name="connsiteY13" fmla="*/ 156800 h 241098"/>
                <a:gd name="connsiteX14" fmla="*/ 343143 w 345525"/>
                <a:gd name="connsiteY14" fmla="*/ 159860 h 241098"/>
                <a:gd name="connsiteX15" fmla="*/ 345525 w 345525"/>
                <a:gd name="connsiteY15" fmla="*/ 161562 h 241098"/>
                <a:gd name="connsiteX16" fmla="*/ 345525 w 345525"/>
                <a:gd name="connsiteY16" fmla="*/ 170652 h 241098"/>
                <a:gd name="connsiteX17" fmla="*/ 329618 w 345525"/>
                <a:gd name="connsiteY17" fmla="*/ 182014 h 241098"/>
                <a:gd name="connsiteX18" fmla="*/ 318256 w 345525"/>
                <a:gd name="connsiteY18" fmla="*/ 177469 h 241098"/>
                <a:gd name="connsiteX19" fmla="*/ 309166 w 345525"/>
                <a:gd name="connsiteY19" fmla="*/ 241098 h 241098"/>
                <a:gd name="connsiteX20" fmla="*/ 286441 w 345525"/>
                <a:gd name="connsiteY20" fmla="*/ 236553 h 241098"/>
                <a:gd name="connsiteX21" fmla="*/ 259171 w 345525"/>
                <a:gd name="connsiteY21" fmla="*/ 213829 h 241098"/>
                <a:gd name="connsiteX22" fmla="*/ 215994 w 345525"/>
                <a:gd name="connsiteY22" fmla="*/ 232008 h 241098"/>
                <a:gd name="connsiteX23" fmla="*/ 195542 w 345525"/>
                <a:gd name="connsiteY23" fmla="*/ 241098 h 241098"/>
                <a:gd name="connsiteX24" fmla="*/ 141003 w 345525"/>
                <a:gd name="connsiteY24" fmla="*/ 241098 h 241098"/>
                <a:gd name="connsiteX25" fmla="*/ 116006 w 345525"/>
                <a:gd name="connsiteY25" fmla="*/ 232008 h 241098"/>
                <a:gd name="connsiteX26" fmla="*/ 104643 w 345525"/>
                <a:gd name="connsiteY26" fmla="*/ 236553 h 241098"/>
                <a:gd name="connsiteX27" fmla="*/ 102262 w 345525"/>
                <a:gd name="connsiteY27" fmla="*/ 231791 h 241098"/>
                <a:gd name="connsiteX28" fmla="*/ 102261 w 345525"/>
                <a:gd name="connsiteY28" fmla="*/ 231791 h 241098"/>
                <a:gd name="connsiteX29" fmla="*/ 93280 w 345525"/>
                <a:gd name="connsiteY29" fmla="*/ 213827 h 241098"/>
                <a:gd name="connsiteX30" fmla="*/ 81919 w 345525"/>
                <a:gd name="connsiteY30" fmla="*/ 204739 h 241098"/>
                <a:gd name="connsiteX31" fmla="*/ 83959 w 345525"/>
                <a:gd name="connsiteY31" fmla="*/ 203514 h 241098"/>
                <a:gd name="connsiteX32" fmla="*/ 79537 w 345525"/>
                <a:gd name="connsiteY32" fmla="*/ 199977 h 241098"/>
                <a:gd name="connsiteX33" fmla="*/ 87090 w 345525"/>
                <a:gd name="connsiteY33" fmla="*/ 195445 h 241098"/>
                <a:gd name="connsiteX34" fmla="*/ 81919 w 345525"/>
                <a:gd name="connsiteY34" fmla="*/ 193376 h 241098"/>
                <a:gd name="connsiteX35" fmla="*/ 72829 w 345525"/>
                <a:gd name="connsiteY35" fmla="*/ 204739 h 241098"/>
                <a:gd name="connsiteX36" fmla="*/ 50104 w 345525"/>
                <a:gd name="connsiteY36" fmla="*/ 188832 h 241098"/>
                <a:gd name="connsiteX37" fmla="*/ 50104 w 345525"/>
                <a:gd name="connsiteY37" fmla="*/ 185737 h 241098"/>
                <a:gd name="connsiteX38" fmla="*/ 47722 w 345525"/>
                <a:gd name="connsiteY38" fmla="*/ 184070 h 241098"/>
                <a:gd name="connsiteX39" fmla="*/ 47722 w 345525"/>
                <a:gd name="connsiteY39" fmla="*/ 164717 h 241098"/>
                <a:gd name="connsiteX40" fmla="*/ 22834 w 345525"/>
                <a:gd name="connsiteY40" fmla="*/ 150200 h 241098"/>
                <a:gd name="connsiteX41" fmla="*/ 22834 w 345525"/>
                <a:gd name="connsiteY41" fmla="*/ 146827 h 241098"/>
                <a:gd name="connsiteX42" fmla="*/ 20452 w 345525"/>
                <a:gd name="connsiteY42" fmla="*/ 145438 h 241098"/>
                <a:gd name="connsiteX43" fmla="*/ 20452 w 345525"/>
                <a:gd name="connsiteY43" fmla="*/ 132440 h 241098"/>
                <a:gd name="connsiteX44" fmla="*/ 2382 w 345525"/>
                <a:gd name="connsiteY44" fmla="*/ 118385 h 241098"/>
                <a:gd name="connsiteX45" fmla="*/ 4818 w 345525"/>
                <a:gd name="connsiteY45" fmla="*/ 117370 h 241098"/>
                <a:gd name="connsiteX46" fmla="*/ 0 w 345525"/>
                <a:gd name="connsiteY46" fmla="*/ 113623 h 241098"/>
                <a:gd name="connsiteX47" fmla="*/ 27270 w 345525"/>
                <a:gd name="connsiteY47" fmla="*/ 102261 h 241098"/>
                <a:gd name="connsiteX48" fmla="*/ 52267 w 345525"/>
                <a:gd name="connsiteY48" fmla="*/ 63629 h 241098"/>
                <a:gd name="connsiteX49" fmla="*/ 63629 w 345525"/>
                <a:gd name="connsiteY49" fmla="*/ 27270 h 241098"/>
                <a:gd name="connsiteX50" fmla="*/ 90899 w 345525"/>
                <a:gd name="connsiteY50" fmla="*/ 15907 h 241098"/>
                <a:gd name="connsiteX51" fmla="*/ 106806 w 345525"/>
                <a:gd name="connsiteY51" fmla="*/ 4545 h 241098"/>
                <a:gd name="connsiteX52" fmla="*/ 129531 w 345525"/>
                <a:gd name="connsiteY52" fmla="*/ 11362 h 241098"/>
                <a:gd name="connsiteX53" fmla="*/ 149983 w 345525"/>
                <a:gd name="connsiteY53" fmla="*/ 11362 h 241098"/>
                <a:gd name="connsiteX54" fmla="*/ 165891 w 345525"/>
                <a:gd name="connsiteY54" fmla="*/ 27270 h 241098"/>
                <a:gd name="connsiteX55" fmla="*/ 181798 w 345525"/>
                <a:gd name="connsiteY55" fmla="*/ 15907 h 241098"/>
                <a:gd name="connsiteX56" fmla="*/ 209068 w 345525"/>
                <a:gd name="connsiteY56" fmla="*/ 11362 h 241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345525" h="241098">
                  <a:moveTo>
                    <a:pt x="220430" y="0"/>
                  </a:moveTo>
                  <a:lnTo>
                    <a:pt x="231792" y="0"/>
                  </a:lnTo>
                  <a:lnTo>
                    <a:pt x="240882" y="4545"/>
                  </a:lnTo>
                  <a:lnTo>
                    <a:pt x="256789" y="22725"/>
                  </a:lnTo>
                  <a:lnTo>
                    <a:pt x="268152" y="43177"/>
                  </a:lnTo>
                  <a:lnTo>
                    <a:pt x="290876" y="74991"/>
                  </a:lnTo>
                  <a:lnTo>
                    <a:pt x="290876" y="76419"/>
                  </a:lnTo>
                  <a:lnTo>
                    <a:pt x="293258" y="79753"/>
                  </a:lnTo>
                  <a:lnTo>
                    <a:pt x="293258" y="102478"/>
                  </a:lnTo>
                  <a:lnTo>
                    <a:pt x="286441" y="122930"/>
                  </a:lnTo>
                  <a:lnTo>
                    <a:pt x="292138" y="145718"/>
                  </a:lnTo>
                  <a:lnTo>
                    <a:pt x="311329" y="149983"/>
                  </a:lnTo>
                  <a:lnTo>
                    <a:pt x="327236" y="145438"/>
                  </a:lnTo>
                  <a:lnTo>
                    <a:pt x="343143" y="156800"/>
                  </a:lnTo>
                  <a:lnTo>
                    <a:pt x="343143" y="159860"/>
                  </a:lnTo>
                  <a:lnTo>
                    <a:pt x="345525" y="161562"/>
                  </a:lnTo>
                  <a:lnTo>
                    <a:pt x="345525" y="170652"/>
                  </a:lnTo>
                  <a:lnTo>
                    <a:pt x="329618" y="182014"/>
                  </a:lnTo>
                  <a:lnTo>
                    <a:pt x="318256" y="177469"/>
                  </a:lnTo>
                  <a:lnTo>
                    <a:pt x="309166" y="241098"/>
                  </a:lnTo>
                  <a:lnTo>
                    <a:pt x="286441" y="236553"/>
                  </a:lnTo>
                  <a:lnTo>
                    <a:pt x="259171" y="213829"/>
                  </a:lnTo>
                  <a:lnTo>
                    <a:pt x="215994" y="232008"/>
                  </a:lnTo>
                  <a:lnTo>
                    <a:pt x="195542" y="241098"/>
                  </a:lnTo>
                  <a:lnTo>
                    <a:pt x="141003" y="241098"/>
                  </a:lnTo>
                  <a:lnTo>
                    <a:pt x="116006" y="232008"/>
                  </a:lnTo>
                  <a:lnTo>
                    <a:pt x="104643" y="236553"/>
                  </a:lnTo>
                  <a:lnTo>
                    <a:pt x="102262" y="231791"/>
                  </a:lnTo>
                  <a:lnTo>
                    <a:pt x="102261" y="231791"/>
                  </a:lnTo>
                  <a:lnTo>
                    <a:pt x="93280" y="213827"/>
                  </a:lnTo>
                  <a:lnTo>
                    <a:pt x="81919" y="204739"/>
                  </a:lnTo>
                  <a:lnTo>
                    <a:pt x="83959" y="203514"/>
                  </a:lnTo>
                  <a:lnTo>
                    <a:pt x="79537" y="199977"/>
                  </a:lnTo>
                  <a:lnTo>
                    <a:pt x="87090" y="195445"/>
                  </a:lnTo>
                  <a:lnTo>
                    <a:pt x="81919" y="193376"/>
                  </a:lnTo>
                  <a:lnTo>
                    <a:pt x="72829" y="204739"/>
                  </a:lnTo>
                  <a:lnTo>
                    <a:pt x="50104" y="188832"/>
                  </a:lnTo>
                  <a:lnTo>
                    <a:pt x="50104" y="185737"/>
                  </a:lnTo>
                  <a:lnTo>
                    <a:pt x="47722" y="184070"/>
                  </a:lnTo>
                  <a:lnTo>
                    <a:pt x="47722" y="164717"/>
                  </a:lnTo>
                  <a:lnTo>
                    <a:pt x="22834" y="150200"/>
                  </a:lnTo>
                  <a:lnTo>
                    <a:pt x="22834" y="146827"/>
                  </a:lnTo>
                  <a:lnTo>
                    <a:pt x="20452" y="145438"/>
                  </a:lnTo>
                  <a:lnTo>
                    <a:pt x="20452" y="132440"/>
                  </a:lnTo>
                  <a:lnTo>
                    <a:pt x="2382" y="118385"/>
                  </a:lnTo>
                  <a:lnTo>
                    <a:pt x="4818" y="117370"/>
                  </a:lnTo>
                  <a:lnTo>
                    <a:pt x="0" y="113623"/>
                  </a:lnTo>
                  <a:lnTo>
                    <a:pt x="27270" y="102261"/>
                  </a:lnTo>
                  <a:lnTo>
                    <a:pt x="52267" y="63629"/>
                  </a:lnTo>
                  <a:lnTo>
                    <a:pt x="63629" y="27270"/>
                  </a:lnTo>
                  <a:lnTo>
                    <a:pt x="90899" y="15907"/>
                  </a:lnTo>
                  <a:lnTo>
                    <a:pt x="106806" y="4545"/>
                  </a:lnTo>
                  <a:lnTo>
                    <a:pt x="129531" y="11362"/>
                  </a:lnTo>
                  <a:lnTo>
                    <a:pt x="149983" y="11362"/>
                  </a:lnTo>
                  <a:lnTo>
                    <a:pt x="165891" y="27270"/>
                  </a:lnTo>
                  <a:lnTo>
                    <a:pt x="181798" y="15907"/>
                  </a:lnTo>
                  <a:lnTo>
                    <a:pt x="209068" y="11362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800"/>
            </a:p>
          </p:txBody>
        </p:sp>
        <p:sp>
          <p:nvSpPr>
            <p:cNvPr id="310" name="Freeform 309"/>
            <p:cNvSpPr>
              <a:spLocks/>
            </p:cNvSpPr>
            <p:nvPr/>
          </p:nvSpPr>
          <p:spPr bwMode="auto">
            <a:xfrm>
              <a:off x="4784969" y="2114435"/>
              <a:ext cx="279758" cy="262634"/>
            </a:xfrm>
            <a:custGeom>
              <a:avLst/>
              <a:gdLst>
                <a:gd name="connsiteX0" fmla="*/ 129531 w 373011"/>
                <a:gd name="connsiteY0" fmla="*/ 0 h 350178"/>
                <a:gd name="connsiteX1" fmla="*/ 133947 w 373011"/>
                <a:gd name="connsiteY1" fmla="*/ 1299 h 350178"/>
                <a:gd name="connsiteX2" fmla="*/ 136675 w 373011"/>
                <a:gd name="connsiteY2" fmla="*/ 0 h 350178"/>
                <a:gd name="connsiteX3" fmla="*/ 175307 w 373011"/>
                <a:gd name="connsiteY3" fmla="*/ 11362 h 350178"/>
                <a:gd name="connsiteX4" fmla="*/ 175307 w 373011"/>
                <a:gd name="connsiteY4" fmla="*/ 16125 h 350178"/>
                <a:gd name="connsiteX5" fmla="*/ 175307 w 373011"/>
                <a:gd name="connsiteY5" fmla="*/ 27270 h 350178"/>
                <a:gd name="connsiteX6" fmla="*/ 204522 w 373011"/>
                <a:gd name="connsiteY6" fmla="*/ 27270 h 350178"/>
                <a:gd name="connsiteX7" fmla="*/ 211666 w 373011"/>
                <a:gd name="connsiteY7" fmla="*/ 27270 h 350178"/>
                <a:gd name="connsiteX8" fmla="*/ 254843 w 373011"/>
                <a:gd name="connsiteY8" fmla="*/ 34087 h 350178"/>
                <a:gd name="connsiteX9" fmla="*/ 318145 w 373011"/>
                <a:gd name="connsiteY9" fmla="*/ 34087 h 350178"/>
                <a:gd name="connsiteX10" fmla="*/ 325289 w 373011"/>
                <a:gd name="connsiteY10" fmla="*/ 34087 h 350178"/>
                <a:gd name="connsiteX11" fmla="*/ 348014 w 373011"/>
                <a:gd name="connsiteY11" fmla="*/ 43177 h 350178"/>
                <a:gd name="connsiteX12" fmla="*/ 352559 w 373011"/>
                <a:gd name="connsiteY12" fmla="*/ 59084 h 350178"/>
                <a:gd name="connsiteX13" fmla="*/ 352559 w 373011"/>
                <a:gd name="connsiteY13" fmla="*/ 63847 h 350178"/>
                <a:gd name="connsiteX14" fmla="*/ 352559 w 373011"/>
                <a:gd name="connsiteY14" fmla="*/ 86354 h 350178"/>
                <a:gd name="connsiteX15" fmla="*/ 363921 w 373011"/>
                <a:gd name="connsiteY15" fmla="*/ 109079 h 350178"/>
                <a:gd name="connsiteX16" fmla="*/ 363921 w 373011"/>
                <a:gd name="connsiteY16" fmla="*/ 113842 h 350178"/>
                <a:gd name="connsiteX17" fmla="*/ 363921 w 373011"/>
                <a:gd name="connsiteY17" fmla="*/ 134076 h 350178"/>
                <a:gd name="connsiteX18" fmla="*/ 363921 w 373011"/>
                <a:gd name="connsiteY18" fmla="*/ 138839 h 350178"/>
                <a:gd name="connsiteX19" fmla="*/ 342840 w 373011"/>
                <a:gd name="connsiteY19" fmla="*/ 149380 h 350178"/>
                <a:gd name="connsiteX20" fmla="*/ 352559 w 373011"/>
                <a:gd name="connsiteY20" fmla="*/ 172708 h 350178"/>
                <a:gd name="connsiteX21" fmla="*/ 352559 w 373011"/>
                <a:gd name="connsiteY21" fmla="*/ 177471 h 350178"/>
                <a:gd name="connsiteX22" fmla="*/ 352559 w 373011"/>
                <a:gd name="connsiteY22" fmla="*/ 199977 h 350178"/>
                <a:gd name="connsiteX23" fmla="*/ 373011 w 373011"/>
                <a:gd name="connsiteY23" fmla="*/ 254516 h 350178"/>
                <a:gd name="connsiteX24" fmla="*/ 372239 w 373011"/>
                <a:gd name="connsiteY24" fmla="*/ 257219 h 350178"/>
                <a:gd name="connsiteX25" fmla="*/ 373011 w 373011"/>
                <a:gd name="connsiteY25" fmla="*/ 259279 h 350178"/>
                <a:gd name="connsiteX26" fmla="*/ 368466 w 373011"/>
                <a:gd name="connsiteY26" fmla="*/ 275187 h 350178"/>
                <a:gd name="connsiteX27" fmla="*/ 352559 w 373011"/>
                <a:gd name="connsiteY27" fmla="*/ 279732 h 350178"/>
                <a:gd name="connsiteX28" fmla="*/ 321478 w 373011"/>
                <a:gd name="connsiteY28" fmla="*/ 326354 h 350178"/>
                <a:gd name="connsiteX29" fmla="*/ 325289 w 373011"/>
                <a:gd name="connsiteY29" fmla="*/ 345415 h 350178"/>
                <a:gd name="connsiteX30" fmla="*/ 324337 w 373011"/>
                <a:gd name="connsiteY30" fmla="*/ 345415 h 350178"/>
                <a:gd name="connsiteX31" fmla="*/ 325289 w 373011"/>
                <a:gd name="connsiteY31" fmla="*/ 350178 h 350178"/>
                <a:gd name="connsiteX32" fmla="*/ 320745 w 373011"/>
                <a:gd name="connsiteY32" fmla="*/ 350178 h 350178"/>
                <a:gd name="connsiteX33" fmla="*/ 317799 w 373011"/>
                <a:gd name="connsiteY33" fmla="*/ 348445 h 350178"/>
                <a:gd name="connsiteX34" fmla="*/ 318145 w 373011"/>
                <a:gd name="connsiteY34" fmla="*/ 350178 h 350178"/>
                <a:gd name="connsiteX35" fmla="*/ 313601 w 373011"/>
                <a:gd name="connsiteY35" fmla="*/ 350178 h 350178"/>
                <a:gd name="connsiteX36" fmla="*/ 277099 w 373011"/>
                <a:gd name="connsiteY36" fmla="*/ 328707 h 350178"/>
                <a:gd name="connsiteX37" fmla="*/ 254843 w 373011"/>
                <a:gd name="connsiteY37" fmla="*/ 334271 h 350178"/>
                <a:gd name="connsiteX38" fmla="*/ 252211 w 373011"/>
                <a:gd name="connsiteY38" fmla="*/ 333143 h 350178"/>
                <a:gd name="connsiteX39" fmla="*/ 247699 w 373011"/>
                <a:gd name="connsiteY39" fmla="*/ 334271 h 350178"/>
                <a:gd name="connsiteX40" fmla="*/ 235825 w 373011"/>
                <a:gd name="connsiteY40" fmla="*/ 329182 h 350178"/>
                <a:gd name="connsiteX41" fmla="*/ 218484 w 373011"/>
                <a:gd name="connsiteY41" fmla="*/ 338816 h 350178"/>
                <a:gd name="connsiteX42" fmla="*/ 215932 w 373011"/>
                <a:gd name="connsiteY42" fmla="*/ 336264 h 350178"/>
                <a:gd name="connsiteX43" fmla="*/ 211340 w 373011"/>
                <a:gd name="connsiteY43" fmla="*/ 338816 h 350178"/>
                <a:gd name="connsiteX44" fmla="*/ 197020 w 373011"/>
                <a:gd name="connsiteY44" fmla="*/ 324496 h 350178"/>
                <a:gd name="connsiteX45" fmla="*/ 186669 w 373011"/>
                <a:gd name="connsiteY45" fmla="*/ 327453 h 350178"/>
                <a:gd name="connsiteX46" fmla="*/ 184526 w 373011"/>
                <a:gd name="connsiteY46" fmla="*/ 326025 h 350178"/>
                <a:gd name="connsiteX47" fmla="*/ 179525 w 373011"/>
                <a:gd name="connsiteY47" fmla="*/ 327453 h 350178"/>
                <a:gd name="connsiteX48" fmla="*/ 172708 w 373011"/>
                <a:gd name="connsiteY48" fmla="*/ 322909 h 350178"/>
                <a:gd name="connsiteX49" fmla="*/ 156800 w 373011"/>
                <a:gd name="connsiteY49" fmla="*/ 295639 h 350178"/>
                <a:gd name="connsiteX50" fmla="*/ 136675 w 373011"/>
                <a:gd name="connsiteY50" fmla="*/ 295639 h 350178"/>
                <a:gd name="connsiteX51" fmla="*/ 129531 w 373011"/>
                <a:gd name="connsiteY51" fmla="*/ 295639 h 350178"/>
                <a:gd name="connsiteX52" fmla="*/ 129531 w 373011"/>
                <a:gd name="connsiteY52" fmla="*/ 290876 h 350178"/>
                <a:gd name="connsiteX53" fmla="*/ 129531 w 373011"/>
                <a:gd name="connsiteY53" fmla="*/ 275187 h 350178"/>
                <a:gd name="connsiteX54" fmla="*/ 108929 w 373011"/>
                <a:gd name="connsiteY54" fmla="*/ 270036 h 350178"/>
                <a:gd name="connsiteX55" fmla="*/ 104860 w 373011"/>
                <a:gd name="connsiteY55" fmla="*/ 284277 h 350178"/>
                <a:gd name="connsiteX56" fmla="*/ 98521 w 373011"/>
                <a:gd name="connsiteY56" fmla="*/ 281459 h 350178"/>
                <a:gd name="connsiteX57" fmla="*/ 97716 w 373011"/>
                <a:gd name="connsiteY57" fmla="*/ 284277 h 350178"/>
                <a:gd name="connsiteX58" fmla="*/ 77264 w 373011"/>
                <a:gd name="connsiteY58" fmla="*/ 275187 h 350178"/>
                <a:gd name="connsiteX59" fmla="*/ 78472 w 373011"/>
                <a:gd name="connsiteY59" fmla="*/ 270961 h 350178"/>
                <a:gd name="connsiteX60" fmla="*/ 77264 w 373011"/>
                <a:gd name="connsiteY60" fmla="*/ 270424 h 350178"/>
                <a:gd name="connsiteX61" fmla="*/ 80527 w 373011"/>
                <a:gd name="connsiteY61" fmla="*/ 259004 h 350178"/>
                <a:gd name="connsiteX62" fmla="*/ 49994 w 373011"/>
                <a:gd name="connsiteY62" fmla="*/ 252462 h 350178"/>
                <a:gd name="connsiteX63" fmla="*/ 34087 w 373011"/>
                <a:gd name="connsiteY63" fmla="*/ 232010 h 350178"/>
                <a:gd name="connsiteX64" fmla="*/ 18180 w 373011"/>
                <a:gd name="connsiteY64" fmla="*/ 193378 h 350178"/>
                <a:gd name="connsiteX65" fmla="*/ 18984 w 373011"/>
                <a:gd name="connsiteY65" fmla="*/ 190566 h 350178"/>
                <a:gd name="connsiteX66" fmla="*/ 18180 w 373011"/>
                <a:gd name="connsiteY66" fmla="*/ 188615 h 350178"/>
                <a:gd name="connsiteX67" fmla="*/ 21969 w 373011"/>
                <a:gd name="connsiteY67" fmla="*/ 175354 h 350178"/>
                <a:gd name="connsiteX68" fmla="*/ 11363 w 373011"/>
                <a:gd name="connsiteY68" fmla="*/ 145656 h 350178"/>
                <a:gd name="connsiteX69" fmla="*/ 0 w 373011"/>
                <a:gd name="connsiteY69" fmla="*/ 122931 h 350178"/>
                <a:gd name="connsiteX70" fmla="*/ 1254 w 373011"/>
                <a:gd name="connsiteY70" fmla="*/ 120675 h 350178"/>
                <a:gd name="connsiteX71" fmla="*/ 0 w 373011"/>
                <a:gd name="connsiteY71" fmla="*/ 118168 h 350178"/>
                <a:gd name="connsiteX72" fmla="*/ 10229 w 373011"/>
                <a:gd name="connsiteY72" fmla="*/ 99757 h 350178"/>
                <a:gd name="connsiteX73" fmla="*/ 0 w 373011"/>
                <a:gd name="connsiteY73" fmla="*/ 75210 h 350178"/>
                <a:gd name="connsiteX74" fmla="*/ 1444 w 373011"/>
                <a:gd name="connsiteY74" fmla="*/ 73911 h 350178"/>
                <a:gd name="connsiteX75" fmla="*/ 0 w 373011"/>
                <a:gd name="connsiteY75" fmla="*/ 70447 h 350178"/>
                <a:gd name="connsiteX76" fmla="*/ 22725 w 373011"/>
                <a:gd name="connsiteY76" fmla="*/ 49994 h 350178"/>
                <a:gd name="connsiteX77" fmla="*/ 81809 w 373011"/>
                <a:gd name="connsiteY77" fmla="*/ 22725 h 35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</a:cxnLst>
              <a:rect l="l" t="t" r="r" b="b"/>
              <a:pathLst>
                <a:path w="373011" h="350178">
                  <a:moveTo>
                    <a:pt x="129531" y="0"/>
                  </a:moveTo>
                  <a:lnTo>
                    <a:pt x="133947" y="1299"/>
                  </a:lnTo>
                  <a:lnTo>
                    <a:pt x="136675" y="0"/>
                  </a:lnTo>
                  <a:lnTo>
                    <a:pt x="175307" y="11362"/>
                  </a:lnTo>
                  <a:lnTo>
                    <a:pt x="175307" y="16125"/>
                  </a:lnTo>
                  <a:lnTo>
                    <a:pt x="175307" y="27270"/>
                  </a:lnTo>
                  <a:lnTo>
                    <a:pt x="204522" y="27270"/>
                  </a:lnTo>
                  <a:lnTo>
                    <a:pt x="211666" y="27270"/>
                  </a:lnTo>
                  <a:lnTo>
                    <a:pt x="254843" y="34087"/>
                  </a:lnTo>
                  <a:lnTo>
                    <a:pt x="318145" y="34087"/>
                  </a:lnTo>
                  <a:lnTo>
                    <a:pt x="325289" y="34087"/>
                  </a:lnTo>
                  <a:lnTo>
                    <a:pt x="348014" y="43177"/>
                  </a:lnTo>
                  <a:lnTo>
                    <a:pt x="352559" y="59084"/>
                  </a:lnTo>
                  <a:lnTo>
                    <a:pt x="352559" y="63847"/>
                  </a:lnTo>
                  <a:lnTo>
                    <a:pt x="352559" y="86354"/>
                  </a:lnTo>
                  <a:lnTo>
                    <a:pt x="363921" y="109079"/>
                  </a:lnTo>
                  <a:lnTo>
                    <a:pt x="363921" y="113842"/>
                  </a:lnTo>
                  <a:lnTo>
                    <a:pt x="363921" y="134076"/>
                  </a:lnTo>
                  <a:lnTo>
                    <a:pt x="363921" y="138839"/>
                  </a:lnTo>
                  <a:lnTo>
                    <a:pt x="342840" y="149380"/>
                  </a:lnTo>
                  <a:lnTo>
                    <a:pt x="352559" y="172708"/>
                  </a:lnTo>
                  <a:lnTo>
                    <a:pt x="352559" y="177471"/>
                  </a:lnTo>
                  <a:lnTo>
                    <a:pt x="352559" y="199977"/>
                  </a:lnTo>
                  <a:lnTo>
                    <a:pt x="373011" y="254516"/>
                  </a:lnTo>
                  <a:lnTo>
                    <a:pt x="372239" y="257219"/>
                  </a:lnTo>
                  <a:lnTo>
                    <a:pt x="373011" y="259279"/>
                  </a:lnTo>
                  <a:lnTo>
                    <a:pt x="368466" y="275187"/>
                  </a:lnTo>
                  <a:lnTo>
                    <a:pt x="352559" y="279732"/>
                  </a:lnTo>
                  <a:lnTo>
                    <a:pt x="321478" y="326354"/>
                  </a:lnTo>
                  <a:lnTo>
                    <a:pt x="325289" y="345415"/>
                  </a:lnTo>
                  <a:lnTo>
                    <a:pt x="324337" y="345415"/>
                  </a:lnTo>
                  <a:lnTo>
                    <a:pt x="325289" y="350178"/>
                  </a:lnTo>
                  <a:lnTo>
                    <a:pt x="320745" y="350178"/>
                  </a:lnTo>
                  <a:lnTo>
                    <a:pt x="317799" y="348445"/>
                  </a:lnTo>
                  <a:lnTo>
                    <a:pt x="318145" y="350178"/>
                  </a:lnTo>
                  <a:lnTo>
                    <a:pt x="313601" y="350178"/>
                  </a:lnTo>
                  <a:lnTo>
                    <a:pt x="277099" y="328707"/>
                  </a:lnTo>
                  <a:lnTo>
                    <a:pt x="254843" y="334271"/>
                  </a:lnTo>
                  <a:lnTo>
                    <a:pt x="252211" y="333143"/>
                  </a:lnTo>
                  <a:lnTo>
                    <a:pt x="247699" y="334271"/>
                  </a:lnTo>
                  <a:lnTo>
                    <a:pt x="235825" y="329182"/>
                  </a:lnTo>
                  <a:lnTo>
                    <a:pt x="218484" y="338816"/>
                  </a:lnTo>
                  <a:lnTo>
                    <a:pt x="215932" y="336264"/>
                  </a:lnTo>
                  <a:lnTo>
                    <a:pt x="211340" y="338816"/>
                  </a:lnTo>
                  <a:lnTo>
                    <a:pt x="197020" y="324496"/>
                  </a:lnTo>
                  <a:lnTo>
                    <a:pt x="186669" y="327453"/>
                  </a:lnTo>
                  <a:lnTo>
                    <a:pt x="184526" y="326025"/>
                  </a:lnTo>
                  <a:lnTo>
                    <a:pt x="179525" y="327453"/>
                  </a:lnTo>
                  <a:lnTo>
                    <a:pt x="172708" y="322909"/>
                  </a:lnTo>
                  <a:lnTo>
                    <a:pt x="156800" y="295639"/>
                  </a:lnTo>
                  <a:lnTo>
                    <a:pt x="136675" y="295639"/>
                  </a:lnTo>
                  <a:lnTo>
                    <a:pt x="129531" y="295639"/>
                  </a:lnTo>
                  <a:lnTo>
                    <a:pt x="129531" y="290876"/>
                  </a:lnTo>
                  <a:lnTo>
                    <a:pt x="129531" y="275187"/>
                  </a:lnTo>
                  <a:lnTo>
                    <a:pt x="108929" y="270036"/>
                  </a:lnTo>
                  <a:lnTo>
                    <a:pt x="104860" y="284277"/>
                  </a:lnTo>
                  <a:lnTo>
                    <a:pt x="98521" y="281459"/>
                  </a:lnTo>
                  <a:lnTo>
                    <a:pt x="97716" y="284277"/>
                  </a:lnTo>
                  <a:lnTo>
                    <a:pt x="77264" y="275187"/>
                  </a:lnTo>
                  <a:lnTo>
                    <a:pt x="78472" y="270961"/>
                  </a:lnTo>
                  <a:lnTo>
                    <a:pt x="77264" y="270424"/>
                  </a:lnTo>
                  <a:lnTo>
                    <a:pt x="80527" y="259004"/>
                  </a:lnTo>
                  <a:lnTo>
                    <a:pt x="49994" y="252462"/>
                  </a:lnTo>
                  <a:lnTo>
                    <a:pt x="34087" y="232010"/>
                  </a:lnTo>
                  <a:lnTo>
                    <a:pt x="18180" y="193378"/>
                  </a:lnTo>
                  <a:lnTo>
                    <a:pt x="18984" y="190566"/>
                  </a:lnTo>
                  <a:lnTo>
                    <a:pt x="18180" y="188615"/>
                  </a:lnTo>
                  <a:lnTo>
                    <a:pt x="21969" y="175354"/>
                  </a:lnTo>
                  <a:lnTo>
                    <a:pt x="11363" y="145656"/>
                  </a:lnTo>
                  <a:lnTo>
                    <a:pt x="0" y="122931"/>
                  </a:lnTo>
                  <a:lnTo>
                    <a:pt x="1254" y="120675"/>
                  </a:lnTo>
                  <a:lnTo>
                    <a:pt x="0" y="118168"/>
                  </a:lnTo>
                  <a:lnTo>
                    <a:pt x="10229" y="99757"/>
                  </a:lnTo>
                  <a:lnTo>
                    <a:pt x="0" y="75210"/>
                  </a:lnTo>
                  <a:lnTo>
                    <a:pt x="1444" y="73911"/>
                  </a:lnTo>
                  <a:lnTo>
                    <a:pt x="0" y="70447"/>
                  </a:lnTo>
                  <a:lnTo>
                    <a:pt x="22725" y="49994"/>
                  </a:lnTo>
                  <a:lnTo>
                    <a:pt x="81809" y="22725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800"/>
            </a:p>
          </p:txBody>
        </p:sp>
        <p:sp>
          <p:nvSpPr>
            <p:cNvPr id="311" name="Freeform 310"/>
            <p:cNvSpPr>
              <a:spLocks/>
            </p:cNvSpPr>
            <p:nvPr/>
          </p:nvSpPr>
          <p:spPr bwMode="auto">
            <a:xfrm>
              <a:off x="4268469" y="2279759"/>
              <a:ext cx="356453" cy="356210"/>
            </a:xfrm>
            <a:custGeom>
              <a:avLst/>
              <a:gdLst>
                <a:gd name="connsiteX0" fmla="*/ 263606 w 475271"/>
                <a:gd name="connsiteY0" fmla="*/ 0 h 474946"/>
                <a:gd name="connsiteX1" fmla="*/ 264121 w 475271"/>
                <a:gd name="connsiteY1" fmla="*/ 3093 h 474946"/>
                <a:gd name="connsiteX2" fmla="*/ 270750 w 475271"/>
                <a:gd name="connsiteY2" fmla="*/ 0 h 474946"/>
                <a:gd name="connsiteX3" fmla="*/ 275295 w 475271"/>
                <a:gd name="connsiteY3" fmla="*/ 27270 h 474946"/>
                <a:gd name="connsiteX4" fmla="*/ 284058 w 475271"/>
                <a:gd name="connsiteY4" fmla="*/ 27270 h 474946"/>
                <a:gd name="connsiteX5" fmla="*/ 291202 w 475271"/>
                <a:gd name="connsiteY5" fmla="*/ 27270 h 474946"/>
                <a:gd name="connsiteX6" fmla="*/ 307109 w 475271"/>
                <a:gd name="connsiteY6" fmla="*/ 49994 h 474946"/>
                <a:gd name="connsiteX7" fmla="*/ 332681 w 475271"/>
                <a:gd name="connsiteY7" fmla="*/ 73435 h 474946"/>
                <a:gd name="connsiteX8" fmla="*/ 343142 w 475271"/>
                <a:gd name="connsiteY8" fmla="*/ 70447 h 474946"/>
                <a:gd name="connsiteX9" fmla="*/ 344928 w 475271"/>
                <a:gd name="connsiteY9" fmla="*/ 71978 h 474946"/>
                <a:gd name="connsiteX10" fmla="*/ 350286 w 475271"/>
                <a:gd name="connsiteY10" fmla="*/ 70447 h 474946"/>
                <a:gd name="connsiteX11" fmla="*/ 382100 w 475271"/>
                <a:gd name="connsiteY11" fmla="*/ 97716 h 474946"/>
                <a:gd name="connsiteX12" fmla="*/ 393463 w 475271"/>
                <a:gd name="connsiteY12" fmla="*/ 102261 h 474946"/>
                <a:gd name="connsiteX13" fmla="*/ 397681 w 475271"/>
                <a:gd name="connsiteY13" fmla="*/ 102261 h 474946"/>
                <a:gd name="connsiteX14" fmla="*/ 404825 w 475271"/>
                <a:gd name="connsiteY14" fmla="*/ 102261 h 474946"/>
                <a:gd name="connsiteX15" fmla="*/ 420732 w 475271"/>
                <a:gd name="connsiteY15" fmla="*/ 113624 h 474946"/>
                <a:gd name="connsiteX16" fmla="*/ 475271 w 475271"/>
                <a:gd name="connsiteY16" fmla="*/ 124986 h 474946"/>
                <a:gd name="connsiteX17" fmla="*/ 452547 w 475271"/>
                <a:gd name="connsiteY17" fmla="*/ 161345 h 474946"/>
                <a:gd name="connsiteX18" fmla="*/ 448002 w 475271"/>
                <a:gd name="connsiteY18" fmla="*/ 204522 h 474946"/>
                <a:gd name="connsiteX19" fmla="*/ 436639 w 475271"/>
                <a:gd name="connsiteY19" fmla="*/ 211340 h 474946"/>
                <a:gd name="connsiteX20" fmla="*/ 432472 w 475271"/>
                <a:gd name="connsiteY20" fmla="*/ 209554 h 474946"/>
                <a:gd name="connsiteX21" fmla="*/ 429495 w 475271"/>
                <a:gd name="connsiteY21" fmla="*/ 211340 h 474946"/>
                <a:gd name="connsiteX22" fmla="*/ 421729 w 475271"/>
                <a:gd name="connsiteY22" fmla="*/ 208011 h 474946"/>
                <a:gd name="connsiteX23" fmla="*/ 425277 w 475271"/>
                <a:gd name="connsiteY23" fmla="*/ 220430 h 474946"/>
                <a:gd name="connsiteX24" fmla="*/ 398008 w 475271"/>
                <a:gd name="connsiteY24" fmla="*/ 247699 h 474946"/>
                <a:gd name="connsiteX25" fmla="*/ 398008 w 475271"/>
                <a:gd name="connsiteY25" fmla="*/ 269866 h 474946"/>
                <a:gd name="connsiteX26" fmla="*/ 406771 w 475271"/>
                <a:gd name="connsiteY26" fmla="*/ 263607 h 474946"/>
                <a:gd name="connsiteX27" fmla="*/ 408409 w 475271"/>
                <a:gd name="connsiteY27" fmla="*/ 267539 h 474946"/>
                <a:gd name="connsiteX28" fmla="*/ 413915 w 475271"/>
                <a:gd name="connsiteY28" fmla="*/ 263607 h 474946"/>
                <a:gd name="connsiteX29" fmla="*/ 425277 w 475271"/>
                <a:gd name="connsiteY29" fmla="*/ 290876 h 474946"/>
                <a:gd name="connsiteX30" fmla="*/ 425277 w 475271"/>
                <a:gd name="connsiteY30" fmla="*/ 302239 h 474946"/>
                <a:gd name="connsiteX31" fmla="*/ 436639 w 475271"/>
                <a:gd name="connsiteY31" fmla="*/ 322691 h 474946"/>
                <a:gd name="connsiteX32" fmla="*/ 425277 w 475271"/>
                <a:gd name="connsiteY32" fmla="*/ 338598 h 474946"/>
                <a:gd name="connsiteX33" fmla="*/ 432094 w 475271"/>
                <a:gd name="connsiteY33" fmla="*/ 381775 h 474946"/>
                <a:gd name="connsiteX34" fmla="*/ 445403 w 475271"/>
                <a:gd name="connsiteY34" fmla="*/ 381775 h 474946"/>
                <a:gd name="connsiteX35" fmla="*/ 452547 w 475271"/>
                <a:gd name="connsiteY35" fmla="*/ 381775 h 474946"/>
                <a:gd name="connsiteX36" fmla="*/ 448002 w 475271"/>
                <a:gd name="connsiteY36" fmla="*/ 409045 h 474946"/>
                <a:gd name="connsiteX37" fmla="*/ 413915 w 475271"/>
                <a:gd name="connsiteY37" fmla="*/ 436314 h 474946"/>
                <a:gd name="connsiteX38" fmla="*/ 408002 w 475271"/>
                <a:gd name="connsiteY38" fmla="*/ 435329 h 474946"/>
                <a:gd name="connsiteX39" fmla="*/ 406771 w 475271"/>
                <a:gd name="connsiteY39" fmla="*/ 436314 h 474946"/>
                <a:gd name="connsiteX40" fmla="*/ 342566 w 475271"/>
                <a:gd name="connsiteY40" fmla="*/ 425613 h 474946"/>
                <a:gd name="connsiteX41" fmla="*/ 291202 w 475271"/>
                <a:gd name="connsiteY41" fmla="*/ 436314 h 474946"/>
                <a:gd name="connsiteX42" fmla="*/ 286657 w 475271"/>
                <a:gd name="connsiteY42" fmla="*/ 468129 h 474946"/>
                <a:gd name="connsiteX43" fmla="*/ 243480 w 475271"/>
                <a:gd name="connsiteY43" fmla="*/ 474946 h 474946"/>
                <a:gd name="connsiteX44" fmla="*/ 241832 w 475271"/>
                <a:gd name="connsiteY44" fmla="*/ 474078 h 474946"/>
                <a:gd name="connsiteX45" fmla="*/ 236336 w 475271"/>
                <a:gd name="connsiteY45" fmla="*/ 474946 h 474946"/>
                <a:gd name="connsiteX46" fmla="*/ 197840 w 475271"/>
                <a:gd name="connsiteY46" fmla="*/ 454685 h 474946"/>
                <a:gd name="connsiteX47" fmla="*/ 188941 w 475271"/>
                <a:gd name="connsiteY47" fmla="*/ 463584 h 474946"/>
                <a:gd name="connsiteX48" fmla="*/ 183540 w 475271"/>
                <a:gd name="connsiteY48" fmla="*/ 461841 h 474946"/>
                <a:gd name="connsiteX49" fmla="*/ 181797 w 475271"/>
                <a:gd name="connsiteY49" fmla="*/ 463584 h 474946"/>
                <a:gd name="connsiteX50" fmla="*/ 111351 w 475271"/>
                <a:gd name="connsiteY50" fmla="*/ 440859 h 474946"/>
                <a:gd name="connsiteX51" fmla="*/ 95444 w 475271"/>
                <a:gd name="connsiteY51" fmla="*/ 420407 h 474946"/>
                <a:gd name="connsiteX52" fmla="*/ 118168 w 475271"/>
                <a:gd name="connsiteY52" fmla="*/ 388592 h 474946"/>
                <a:gd name="connsiteX53" fmla="*/ 122713 w 475271"/>
                <a:gd name="connsiteY53" fmla="*/ 286331 h 474946"/>
                <a:gd name="connsiteX54" fmla="*/ 86354 w 475271"/>
                <a:gd name="connsiteY54" fmla="*/ 231792 h 474946"/>
                <a:gd name="connsiteX55" fmla="*/ 59084 w 475271"/>
                <a:gd name="connsiteY55" fmla="*/ 204522 h 474946"/>
                <a:gd name="connsiteX56" fmla="*/ 4545 w 475271"/>
                <a:gd name="connsiteY56" fmla="*/ 184070 h 474946"/>
                <a:gd name="connsiteX57" fmla="*/ 0 w 475271"/>
                <a:gd name="connsiteY57" fmla="*/ 140893 h 474946"/>
                <a:gd name="connsiteX58" fmla="*/ 47722 w 475271"/>
                <a:gd name="connsiteY58" fmla="*/ 136348 h 474946"/>
                <a:gd name="connsiteX59" fmla="*/ 50453 w 475271"/>
                <a:gd name="connsiteY59" fmla="*/ 136769 h 474946"/>
                <a:gd name="connsiteX60" fmla="*/ 54866 w 475271"/>
                <a:gd name="connsiteY60" fmla="*/ 136348 h 474946"/>
                <a:gd name="connsiteX61" fmla="*/ 106604 w 475271"/>
                <a:gd name="connsiteY61" fmla="*/ 144308 h 474946"/>
                <a:gd name="connsiteX62" fmla="*/ 95444 w 475271"/>
                <a:gd name="connsiteY62" fmla="*/ 81809 h 474946"/>
                <a:gd name="connsiteX63" fmla="*/ 103778 w 475271"/>
                <a:gd name="connsiteY63" fmla="*/ 88477 h 474946"/>
                <a:gd name="connsiteX64" fmla="*/ 102588 w 475271"/>
                <a:gd name="connsiteY64" fmla="*/ 81809 h 474946"/>
                <a:gd name="connsiteX65" fmla="*/ 134013 w 475271"/>
                <a:gd name="connsiteY65" fmla="*/ 106949 h 474946"/>
                <a:gd name="connsiteX66" fmla="*/ 220429 w 475271"/>
                <a:gd name="connsiteY66" fmla="*/ 65902 h 474946"/>
                <a:gd name="connsiteX67" fmla="*/ 229519 w 475271"/>
                <a:gd name="connsiteY67" fmla="*/ 15907 h 4749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475271" h="474946">
                  <a:moveTo>
                    <a:pt x="263606" y="0"/>
                  </a:moveTo>
                  <a:lnTo>
                    <a:pt x="264121" y="3093"/>
                  </a:lnTo>
                  <a:lnTo>
                    <a:pt x="270750" y="0"/>
                  </a:lnTo>
                  <a:lnTo>
                    <a:pt x="275295" y="27270"/>
                  </a:lnTo>
                  <a:lnTo>
                    <a:pt x="284058" y="27270"/>
                  </a:lnTo>
                  <a:lnTo>
                    <a:pt x="291202" y="27270"/>
                  </a:lnTo>
                  <a:lnTo>
                    <a:pt x="307109" y="49994"/>
                  </a:lnTo>
                  <a:lnTo>
                    <a:pt x="332681" y="73435"/>
                  </a:lnTo>
                  <a:lnTo>
                    <a:pt x="343142" y="70447"/>
                  </a:lnTo>
                  <a:lnTo>
                    <a:pt x="344928" y="71978"/>
                  </a:lnTo>
                  <a:lnTo>
                    <a:pt x="350286" y="70447"/>
                  </a:lnTo>
                  <a:lnTo>
                    <a:pt x="382100" y="97716"/>
                  </a:lnTo>
                  <a:lnTo>
                    <a:pt x="393463" y="102261"/>
                  </a:lnTo>
                  <a:lnTo>
                    <a:pt x="397681" y="102261"/>
                  </a:lnTo>
                  <a:lnTo>
                    <a:pt x="404825" y="102261"/>
                  </a:lnTo>
                  <a:lnTo>
                    <a:pt x="420732" y="113624"/>
                  </a:lnTo>
                  <a:lnTo>
                    <a:pt x="475271" y="124986"/>
                  </a:lnTo>
                  <a:lnTo>
                    <a:pt x="452547" y="161345"/>
                  </a:lnTo>
                  <a:lnTo>
                    <a:pt x="448002" y="204522"/>
                  </a:lnTo>
                  <a:lnTo>
                    <a:pt x="436639" y="211340"/>
                  </a:lnTo>
                  <a:lnTo>
                    <a:pt x="432472" y="209554"/>
                  </a:lnTo>
                  <a:lnTo>
                    <a:pt x="429495" y="211340"/>
                  </a:lnTo>
                  <a:lnTo>
                    <a:pt x="421729" y="208011"/>
                  </a:lnTo>
                  <a:lnTo>
                    <a:pt x="425277" y="220430"/>
                  </a:lnTo>
                  <a:lnTo>
                    <a:pt x="398008" y="247699"/>
                  </a:lnTo>
                  <a:lnTo>
                    <a:pt x="398008" y="269866"/>
                  </a:lnTo>
                  <a:lnTo>
                    <a:pt x="406771" y="263607"/>
                  </a:lnTo>
                  <a:lnTo>
                    <a:pt x="408409" y="267539"/>
                  </a:lnTo>
                  <a:lnTo>
                    <a:pt x="413915" y="263607"/>
                  </a:lnTo>
                  <a:lnTo>
                    <a:pt x="425277" y="290876"/>
                  </a:lnTo>
                  <a:lnTo>
                    <a:pt x="425277" y="302239"/>
                  </a:lnTo>
                  <a:lnTo>
                    <a:pt x="436639" y="322691"/>
                  </a:lnTo>
                  <a:lnTo>
                    <a:pt x="425277" y="338598"/>
                  </a:lnTo>
                  <a:lnTo>
                    <a:pt x="432094" y="381775"/>
                  </a:lnTo>
                  <a:lnTo>
                    <a:pt x="445403" y="381775"/>
                  </a:lnTo>
                  <a:lnTo>
                    <a:pt x="452547" y="381775"/>
                  </a:lnTo>
                  <a:lnTo>
                    <a:pt x="448002" y="409045"/>
                  </a:lnTo>
                  <a:lnTo>
                    <a:pt x="413915" y="436314"/>
                  </a:lnTo>
                  <a:lnTo>
                    <a:pt x="408002" y="435329"/>
                  </a:lnTo>
                  <a:lnTo>
                    <a:pt x="406771" y="436314"/>
                  </a:lnTo>
                  <a:lnTo>
                    <a:pt x="342566" y="425613"/>
                  </a:lnTo>
                  <a:lnTo>
                    <a:pt x="291202" y="436314"/>
                  </a:lnTo>
                  <a:lnTo>
                    <a:pt x="286657" y="468129"/>
                  </a:lnTo>
                  <a:lnTo>
                    <a:pt x="243480" y="474946"/>
                  </a:lnTo>
                  <a:lnTo>
                    <a:pt x="241832" y="474078"/>
                  </a:lnTo>
                  <a:lnTo>
                    <a:pt x="236336" y="474946"/>
                  </a:lnTo>
                  <a:lnTo>
                    <a:pt x="197840" y="454685"/>
                  </a:lnTo>
                  <a:lnTo>
                    <a:pt x="188941" y="463584"/>
                  </a:lnTo>
                  <a:lnTo>
                    <a:pt x="183540" y="461841"/>
                  </a:lnTo>
                  <a:lnTo>
                    <a:pt x="181797" y="463584"/>
                  </a:lnTo>
                  <a:lnTo>
                    <a:pt x="111351" y="440859"/>
                  </a:lnTo>
                  <a:lnTo>
                    <a:pt x="95444" y="420407"/>
                  </a:lnTo>
                  <a:lnTo>
                    <a:pt x="118168" y="388592"/>
                  </a:lnTo>
                  <a:lnTo>
                    <a:pt x="122713" y="286331"/>
                  </a:lnTo>
                  <a:lnTo>
                    <a:pt x="86354" y="231792"/>
                  </a:lnTo>
                  <a:lnTo>
                    <a:pt x="59084" y="204522"/>
                  </a:lnTo>
                  <a:lnTo>
                    <a:pt x="4545" y="184070"/>
                  </a:lnTo>
                  <a:lnTo>
                    <a:pt x="0" y="140893"/>
                  </a:lnTo>
                  <a:lnTo>
                    <a:pt x="47722" y="136348"/>
                  </a:lnTo>
                  <a:lnTo>
                    <a:pt x="50453" y="136769"/>
                  </a:lnTo>
                  <a:lnTo>
                    <a:pt x="54866" y="136348"/>
                  </a:lnTo>
                  <a:lnTo>
                    <a:pt x="106604" y="144308"/>
                  </a:lnTo>
                  <a:lnTo>
                    <a:pt x="95444" y="81809"/>
                  </a:lnTo>
                  <a:lnTo>
                    <a:pt x="103778" y="88477"/>
                  </a:lnTo>
                  <a:lnTo>
                    <a:pt x="102588" y="81809"/>
                  </a:lnTo>
                  <a:lnTo>
                    <a:pt x="134013" y="106949"/>
                  </a:lnTo>
                  <a:lnTo>
                    <a:pt x="220429" y="65902"/>
                  </a:lnTo>
                  <a:lnTo>
                    <a:pt x="229519" y="15907"/>
                  </a:lnTo>
                  <a:close/>
                </a:path>
              </a:pathLst>
            </a:custGeom>
            <a:solidFill>
              <a:schemeClr val="accent1">
                <a:alpha val="50000"/>
              </a:schemeClr>
            </a:solidFill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800" dirty="0"/>
            </a:p>
          </p:txBody>
        </p:sp>
        <p:sp>
          <p:nvSpPr>
            <p:cNvPr id="312" name="Freeform 311"/>
            <p:cNvSpPr>
              <a:spLocks/>
            </p:cNvSpPr>
            <p:nvPr/>
          </p:nvSpPr>
          <p:spPr bwMode="auto">
            <a:xfrm>
              <a:off x="4486706" y="2179201"/>
              <a:ext cx="111143" cy="122552"/>
            </a:xfrm>
            <a:custGeom>
              <a:avLst/>
              <a:gdLst>
                <a:gd name="connsiteX0" fmla="*/ 102261 w 148190"/>
                <a:gd name="connsiteY0" fmla="*/ 0 h 163402"/>
                <a:gd name="connsiteX1" fmla="*/ 129531 w 148190"/>
                <a:gd name="connsiteY1" fmla="*/ 0 h 163402"/>
                <a:gd name="connsiteX2" fmla="*/ 132831 w 148190"/>
                <a:gd name="connsiteY2" fmla="*/ 6601 h 163402"/>
                <a:gd name="connsiteX3" fmla="*/ 136828 w 148190"/>
                <a:gd name="connsiteY3" fmla="*/ 6601 h 163402"/>
                <a:gd name="connsiteX4" fmla="*/ 148190 w 148190"/>
                <a:gd name="connsiteY4" fmla="*/ 29326 h 163402"/>
                <a:gd name="connsiteX5" fmla="*/ 136828 w 148190"/>
                <a:gd name="connsiteY5" fmla="*/ 81593 h 163402"/>
                <a:gd name="connsiteX6" fmla="*/ 125466 w 148190"/>
                <a:gd name="connsiteY6" fmla="*/ 104318 h 163402"/>
                <a:gd name="connsiteX7" fmla="*/ 105013 w 148190"/>
                <a:gd name="connsiteY7" fmla="*/ 104318 h 163402"/>
                <a:gd name="connsiteX8" fmla="*/ 109558 w 148190"/>
                <a:gd name="connsiteY8" fmla="*/ 163402 h 163402"/>
                <a:gd name="connsiteX9" fmla="*/ 93651 w 148190"/>
                <a:gd name="connsiteY9" fmla="*/ 152040 h 163402"/>
                <a:gd name="connsiteX10" fmla="*/ 88790 w 148190"/>
                <a:gd name="connsiteY10" fmla="*/ 147179 h 163402"/>
                <a:gd name="connsiteX11" fmla="*/ 86354 w 148190"/>
                <a:gd name="connsiteY11" fmla="*/ 145439 h 163402"/>
                <a:gd name="connsiteX12" fmla="*/ 65917 w 148190"/>
                <a:gd name="connsiteY12" fmla="*/ 125002 h 163402"/>
                <a:gd name="connsiteX13" fmla="*/ 34567 w 148190"/>
                <a:gd name="connsiteY13" fmla="*/ 140677 h 163402"/>
                <a:gd name="connsiteX14" fmla="*/ 7297 w 148190"/>
                <a:gd name="connsiteY14" fmla="*/ 136132 h 163402"/>
                <a:gd name="connsiteX15" fmla="*/ 13510 w 148190"/>
                <a:gd name="connsiteY15" fmla="*/ 131783 h 163402"/>
                <a:gd name="connsiteX16" fmla="*/ 0 w 148190"/>
                <a:gd name="connsiteY16" fmla="*/ 129531 h 163402"/>
                <a:gd name="connsiteX17" fmla="*/ 22725 w 148190"/>
                <a:gd name="connsiteY17" fmla="*/ 113624 h 163402"/>
                <a:gd name="connsiteX18" fmla="*/ 54539 w 148190"/>
                <a:gd name="connsiteY18" fmla="*/ 22725 h 163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48190" h="163402">
                  <a:moveTo>
                    <a:pt x="102261" y="0"/>
                  </a:moveTo>
                  <a:lnTo>
                    <a:pt x="129531" y="0"/>
                  </a:lnTo>
                  <a:lnTo>
                    <a:pt x="132831" y="6601"/>
                  </a:lnTo>
                  <a:lnTo>
                    <a:pt x="136828" y="6601"/>
                  </a:lnTo>
                  <a:lnTo>
                    <a:pt x="148190" y="29326"/>
                  </a:lnTo>
                  <a:lnTo>
                    <a:pt x="136828" y="81593"/>
                  </a:lnTo>
                  <a:lnTo>
                    <a:pt x="125466" y="104318"/>
                  </a:lnTo>
                  <a:lnTo>
                    <a:pt x="105013" y="104318"/>
                  </a:lnTo>
                  <a:lnTo>
                    <a:pt x="109558" y="163402"/>
                  </a:lnTo>
                  <a:lnTo>
                    <a:pt x="93651" y="152040"/>
                  </a:lnTo>
                  <a:lnTo>
                    <a:pt x="88790" y="147179"/>
                  </a:lnTo>
                  <a:lnTo>
                    <a:pt x="86354" y="145439"/>
                  </a:lnTo>
                  <a:lnTo>
                    <a:pt x="65917" y="125002"/>
                  </a:lnTo>
                  <a:lnTo>
                    <a:pt x="34567" y="140677"/>
                  </a:lnTo>
                  <a:lnTo>
                    <a:pt x="7297" y="136132"/>
                  </a:lnTo>
                  <a:lnTo>
                    <a:pt x="13510" y="131783"/>
                  </a:lnTo>
                  <a:lnTo>
                    <a:pt x="0" y="129531"/>
                  </a:lnTo>
                  <a:lnTo>
                    <a:pt x="22725" y="113624"/>
                  </a:lnTo>
                  <a:lnTo>
                    <a:pt x="54539" y="22725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800"/>
            </a:p>
          </p:txBody>
        </p:sp>
        <p:sp>
          <p:nvSpPr>
            <p:cNvPr id="313" name="Freeform 312"/>
            <p:cNvSpPr>
              <a:spLocks/>
            </p:cNvSpPr>
            <p:nvPr/>
          </p:nvSpPr>
          <p:spPr bwMode="auto">
            <a:xfrm>
              <a:off x="4563403" y="2426332"/>
              <a:ext cx="121010" cy="87249"/>
            </a:xfrm>
            <a:custGeom>
              <a:avLst/>
              <a:gdLst>
                <a:gd name="connsiteX0" fmla="*/ 93172 w 161346"/>
                <a:gd name="connsiteY0" fmla="*/ 0 h 116332"/>
                <a:gd name="connsiteX1" fmla="*/ 129532 w 161346"/>
                <a:gd name="connsiteY1" fmla="*/ 15908 h 116332"/>
                <a:gd name="connsiteX2" fmla="*/ 129532 w 161346"/>
                <a:gd name="connsiteY2" fmla="*/ 20453 h 116332"/>
                <a:gd name="connsiteX3" fmla="*/ 128267 w 161346"/>
                <a:gd name="connsiteY3" fmla="*/ 24879 h 116332"/>
                <a:gd name="connsiteX4" fmla="*/ 129532 w 161346"/>
                <a:gd name="connsiteY4" fmla="*/ 25433 h 116332"/>
                <a:gd name="connsiteX5" fmla="*/ 129532 w 161346"/>
                <a:gd name="connsiteY5" fmla="*/ 29978 h 116332"/>
                <a:gd name="connsiteX6" fmla="*/ 127335 w 161346"/>
                <a:gd name="connsiteY6" fmla="*/ 37665 h 116332"/>
                <a:gd name="connsiteX7" fmla="*/ 145439 w 161346"/>
                <a:gd name="connsiteY7" fmla="*/ 47722 h 116332"/>
                <a:gd name="connsiteX8" fmla="*/ 161346 w 161346"/>
                <a:gd name="connsiteY8" fmla="*/ 47722 h 116332"/>
                <a:gd name="connsiteX9" fmla="*/ 159230 w 161346"/>
                <a:gd name="connsiteY9" fmla="*/ 57247 h 116332"/>
                <a:gd name="connsiteX10" fmla="*/ 161346 w 161346"/>
                <a:gd name="connsiteY10" fmla="*/ 57247 h 116332"/>
                <a:gd name="connsiteX11" fmla="*/ 156801 w 161346"/>
                <a:gd name="connsiteY11" fmla="*/ 77700 h 116332"/>
                <a:gd name="connsiteX12" fmla="*/ 145439 w 161346"/>
                <a:gd name="connsiteY12" fmla="*/ 89062 h 116332"/>
                <a:gd name="connsiteX13" fmla="*/ 113624 w 161346"/>
                <a:gd name="connsiteY13" fmla="*/ 77700 h 116332"/>
                <a:gd name="connsiteX14" fmla="*/ 109079 w 161346"/>
                <a:gd name="connsiteY14" fmla="*/ 104970 h 116332"/>
                <a:gd name="connsiteX15" fmla="*/ 93172 w 161346"/>
                <a:gd name="connsiteY15" fmla="*/ 104970 h 116332"/>
                <a:gd name="connsiteX16" fmla="*/ 81809 w 161346"/>
                <a:gd name="connsiteY16" fmla="*/ 93607 h 116332"/>
                <a:gd name="connsiteX17" fmla="*/ 65902 w 161346"/>
                <a:gd name="connsiteY17" fmla="*/ 111787 h 116332"/>
                <a:gd name="connsiteX18" fmla="*/ 43177 w 161346"/>
                <a:gd name="connsiteY18" fmla="*/ 116332 h 116332"/>
                <a:gd name="connsiteX19" fmla="*/ 27270 w 161346"/>
                <a:gd name="connsiteY19" fmla="*/ 104970 h 116332"/>
                <a:gd name="connsiteX20" fmla="*/ 15908 w 161346"/>
                <a:gd name="connsiteY20" fmla="*/ 77700 h 116332"/>
                <a:gd name="connsiteX21" fmla="*/ 0 w 161346"/>
                <a:gd name="connsiteY21" fmla="*/ 89062 h 116332"/>
                <a:gd name="connsiteX22" fmla="*/ 0 w 161346"/>
                <a:gd name="connsiteY22" fmla="*/ 79537 h 116332"/>
                <a:gd name="connsiteX23" fmla="*/ 0 w 161346"/>
                <a:gd name="connsiteY23" fmla="*/ 61792 h 116332"/>
                <a:gd name="connsiteX24" fmla="*/ 0 w 161346"/>
                <a:gd name="connsiteY24" fmla="*/ 52267 h 116332"/>
                <a:gd name="connsiteX25" fmla="*/ 27270 w 161346"/>
                <a:gd name="connsiteY25" fmla="*/ 24998 h 116332"/>
                <a:gd name="connsiteX26" fmla="*/ 27270 w 161346"/>
                <a:gd name="connsiteY26" fmla="*/ 18615 h 116332"/>
                <a:gd name="connsiteX27" fmla="*/ 27270 w 161346"/>
                <a:gd name="connsiteY27" fmla="*/ 9090 h 116332"/>
                <a:gd name="connsiteX28" fmla="*/ 43177 w 161346"/>
                <a:gd name="connsiteY28" fmla="*/ 15908 h 116332"/>
                <a:gd name="connsiteX29" fmla="*/ 54540 w 161346"/>
                <a:gd name="connsiteY29" fmla="*/ 9090 h 116332"/>
                <a:gd name="connsiteX30" fmla="*/ 81809 w 161346"/>
                <a:gd name="connsiteY30" fmla="*/ 9090 h 1163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61346" h="116332">
                  <a:moveTo>
                    <a:pt x="93172" y="0"/>
                  </a:moveTo>
                  <a:lnTo>
                    <a:pt x="129532" y="15908"/>
                  </a:lnTo>
                  <a:lnTo>
                    <a:pt x="129532" y="20453"/>
                  </a:lnTo>
                  <a:lnTo>
                    <a:pt x="128267" y="24879"/>
                  </a:lnTo>
                  <a:lnTo>
                    <a:pt x="129532" y="25433"/>
                  </a:lnTo>
                  <a:lnTo>
                    <a:pt x="129532" y="29978"/>
                  </a:lnTo>
                  <a:lnTo>
                    <a:pt x="127335" y="37665"/>
                  </a:lnTo>
                  <a:lnTo>
                    <a:pt x="145439" y="47722"/>
                  </a:lnTo>
                  <a:lnTo>
                    <a:pt x="161346" y="47722"/>
                  </a:lnTo>
                  <a:lnTo>
                    <a:pt x="159230" y="57247"/>
                  </a:lnTo>
                  <a:lnTo>
                    <a:pt x="161346" y="57247"/>
                  </a:lnTo>
                  <a:lnTo>
                    <a:pt x="156801" y="77700"/>
                  </a:lnTo>
                  <a:lnTo>
                    <a:pt x="145439" y="89062"/>
                  </a:lnTo>
                  <a:lnTo>
                    <a:pt x="113624" y="77700"/>
                  </a:lnTo>
                  <a:lnTo>
                    <a:pt x="109079" y="104970"/>
                  </a:lnTo>
                  <a:lnTo>
                    <a:pt x="93172" y="104970"/>
                  </a:lnTo>
                  <a:lnTo>
                    <a:pt x="81809" y="93607"/>
                  </a:lnTo>
                  <a:lnTo>
                    <a:pt x="65902" y="111787"/>
                  </a:lnTo>
                  <a:lnTo>
                    <a:pt x="43177" y="116332"/>
                  </a:lnTo>
                  <a:lnTo>
                    <a:pt x="27270" y="104970"/>
                  </a:lnTo>
                  <a:lnTo>
                    <a:pt x="15908" y="77700"/>
                  </a:lnTo>
                  <a:lnTo>
                    <a:pt x="0" y="89062"/>
                  </a:lnTo>
                  <a:lnTo>
                    <a:pt x="0" y="79537"/>
                  </a:lnTo>
                  <a:lnTo>
                    <a:pt x="0" y="61792"/>
                  </a:lnTo>
                  <a:lnTo>
                    <a:pt x="0" y="52267"/>
                  </a:lnTo>
                  <a:lnTo>
                    <a:pt x="27270" y="24998"/>
                  </a:lnTo>
                  <a:lnTo>
                    <a:pt x="27270" y="18615"/>
                  </a:lnTo>
                  <a:lnTo>
                    <a:pt x="27270" y="9090"/>
                  </a:lnTo>
                  <a:lnTo>
                    <a:pt x="43177" y="15908"/>
                  </a:lnTo>
                  <a:lnTo>
                    <a:pt x="54540" y="9090"/>
                  </a:lnTo>
                  <a:lnTo>
                    <a:pt x="81809" y="9090"/>
                  </a:lnTo>
                  <a:close/>
                </a:path>
              </a:pathLst>
            </a:custGeom>
            <a:solidFill>
              <a:schemeClr val="accent1">
                <a:alpha val="50000"/>
              </a:schemeClr>
            </a:solidFill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800"/>
            </a:p>
          </p:txBody>
        </p:sp>
        <p:sp>
          <p:nvSpPr>
            <p:cNvPr id="314" name="Freeform 313"/>
            <p:cNvSpPr>
              <a:spLocks/>
            </p:cNvSpPr>
            <p:nvPr/>
          </p:nvSpPr>
          <p:spPr bwMode="auto">
            <a:xfrm>
              <a:off x="4979265" y="2039283"/>
              <a:ext cx="153392" cy="119468"/>
            </a:xfrm>
            <a:custGeom>
              <a:avLst/>
              <a:gdLst>
                <a:gd name="connsiteX0" fmla="*/ 43177 w 204522"/>
                <a:gd name="connsiteY0" fmla="*/ 0 h 159290"/>
                <a:gd name="connsiteX1" fmla="*/ 102261 w 204522"/>
                <a:gd name="connsiteY1" fmla="*/ 4545 h 159290"/>
                <a:gd name="connsiteX2" fmla="*/ 140893 w 204522"/>
                <a:gd name="connsiteY2" fmla="*/ 0 h 159290"/>
                <a:gd name="connsiteX3" fmla="*/ 145438 w 204522"/>
                <a:gd name="connsiteY3" fmla="*/ 15907 h 159290"/>
                <a:gd name="connsiteX4" fmla="*/ 161345 w 204522"/>
                <a:gd name="connsiteY4" fmla="*/ 15907 h 159290"/>
                <a:gd name="connsiteX5" fmla="*/ 199977 w 204522"/>
                <a:gd name="connsiteY5" fmla="*/ 47722 h 159290"/>
                <a:gd name="connsiteX6" fmla="*/ 204522 w 204522"/>
                <a:gd name="connsiteY6" fmla="*/ 74992 h 159290"/>
                <a:gd name="connsiteX7" fmla="*/ 203805 w 204522"/>
                <a:gd name="connsiteY7" fmla="*/ 75452 h 159290"/>
                <a:gd name="connsiteX8" fmla="*/ 204522 w 204522"/>
                <a:gd name="connsiteY8" fmla="*/ 79754 h 159290"/>
                <a:gd name="connsiteX9" fmla="*/ 172708 w 204522"/>
                <a:gd name="connsiteY9" fmla="*/ 100206 h 159290"/>
                <a:gd name="connsiteX10" fmla="*/ 161345 w 204522"/>
                <a:gd name="connsiteY10" fmla="*/ 138838 h 159290"/>
                <a:gd name="connsiteX11" fmla="*/ 122713 w 204522"/>
                <a:gd name="connsiteY11" fmla="*/ 159290 h 159290"/>
                <a:gd name="connsiteX12" fmla="*/ 86354 w 204522"/>
                <a:gd name="connsiteY12" fmla="*/ 159290 h 159290"/>
                <a:gd name="connsiteX13" fmla="*/ 81809 w 204522"/>
                <a:gd name="connsiteY13" fmla="*/ 143383 h 159290"/>
                <a:gd name="connsiteX14" fmla="*/ 59084 w 204522"/>
                <a:gd name="connsiteY14" fmla="*/ 134293 h 159290"/>
                <a:gd name="connsiteX15" fmla="*/ 59084 w 204522"/>
                <a:gd name="connsiteY15" fmla="*/ 129531 h 159290"/>
                <a:gd name="connsiteX16" fmla="*/ 59084 w 204522"/>
                <a:gd name="connsiteY16" fmla="*/ 116113 h 159290"/>
                <a:gd name="connsiteX17" fmla="*/ 59084 w 204522"/>
                <a:gd name="connsiteY17" fmla="*/ 111351 h 159290"/>
                <a:gd name="connsiteX18" fmla="*/ 59084 w 204522"/>
                <a:gd name="connsiteY18" fmla="*/ 100206 h 159290"/>
                <a:gd name="connsiteX19" fmla="*/ 43177 w 204522"/>
                <a:gd name="connsiteY19" fmla="*/ 91116 h 159290"/>
                <a:gd name="connsiteX20" fmla="*/ 4545 w 204522"/>
                <a:gd name="connsiteY20" fmla="*/ 79754 h 159290"/>
                <a:gd name="connsiteX21" fmla="*/ 0 w 204522"/>
                <a:gd name="connsiteY21" fmla="*/ 25214 h 159290"/>
                <a:gd name="connsiteX22" fmla="*/ 382 w 204522"/>
                <a:gd name="connsiteY22" fmla="*/ 25034 h 159290"/>
                <a:gd name="connsiteX23" fmla="*/ 0 w 204522"/>
                <a:gd name="connsiteY23" fmla="*/ 20452 h 159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04522" h="159290">
                  <a:moveTo>
                    <a:pt x="43177" y="0"/>
                  </a:moveTo>
                  <a:lnTo>
                    <a:pt x="102261" y="4545"/>
                  </a:lnTo>
                  <a:lnTo>
                    <a:pt x="140893" y="0"/>
                  </a:lnTo>
                  <a:lnTo>
                    <a:pt x="145438" y="15907"/>
                  </a:lnTo>
                  <a:lnTo>
                    <a:pt x="161345" y="15907"/>
                  </a:lnTo>
                  <a:lnTo>
                    <a:pt x="199977" y="47722"/>
                  </a:lnTo>
                  <a:lnTo>
                    <a:pt x="204522" y="74992"/>
                  </a:lnTo>
                  <a:lnTo>
                    <a:pt x="203805" y="75452"/>
                  </a:lnTo>
                  <a:lnTo>
                    <a:pt x="204522" y="79754"/>
                  </a:lnTo>
                  <a:lnTo>
                    <a:pt x="172708" y="100206"/>
                  </a:lnTo>
                  <a:lnTo>
                    <a:pt x="161345" y="138838"/>
                  </a:lnTo>
                  <a:lnTo>
                    <a:pt x="122713" y="159290"/>
                  </a:lnTo>
                  <a:lnTo>
                    <a:pt x="86354" y="159290"/>
                  </a:lnTo>
                  <a:lnTo>
                    <a:pt x="81809" y="143383"/>
                  </a:lnTo>
                  <a:lnTo>
                    <a:pt x="59084" y="134293"/>
                  </a:lnTo>
                  <a:lnTo>
                    <a:pt x="59084" y="129531"/>
                  </a:lnTo>
                  <a:lnTo>
                    <a:pt x="59084" y="116113"/>
                  </a:lnTo>
                  <a:lnTo>
                    <a:pt x="59084" y="111351"/>
                  </a:lnTo>
                  <a:lnTo>
                    <a:pt x="59084" y="100206"/>
                  </a:lnTo>
                  <a:lnTo>
                    <a:pt x="43177" y="91116"/>
                  </a:lnTo>
                  <a:lnTo>
                    <a:pt x="4545" y="79754"/>
                  </a:lnTo>
                  <a:lnTo>
                    <a:pt x="0" y="25214"/>
                  </a:lnTo>
                  <a:lnTo>
                    <a:pt x="382" y="25034"/>
                  </a:lnTo>
                  <a:lnTo>
                    <a:pt x="0" y="20452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800"/>
            </a:p>
          </p:txBody>
        </p:sp>
        <p:sp>
          <p:nvSpPr>
            <p:cNvPr id="315" name="Freeform 314"/>
            <p:cNvSpPr>
              <a:spLocks/>
            </p:cNvSpPr>
            <p:nvPr/>
          </p:nvSpPr>
          <p:spPr bwMode="auto">
            <a:xfrm>
              <a:off x="4157768" y="2821741"/>
              <a:ext cx="570957" cy="573070"/>
            </a:xfrm>
            <a:custGeom>
              <a:avLst/>
              <a:gdLst>
                <a:gd name="connsiteX0" fmla="*/ 547664 w 761276"/>
                <a:gd name="connsiteY0" fmla="*/ 0 h 764093"/>
                <a:gd name="connsiteX1" fmla="*/ 590841 w 761276"/>
                <a:gd name="connsiteY1" fmla="*/ 0 h 764093"/>
                <a:gd name="connsiteX2" fmla="*/ 599931 w 761276"/>
                <a:gd name="connsiteY2" fmla="*/ 9090 h 764093"/>
                <a:gd name="connsiteX3" fmla="*/ 627201 w 761276"/>
                <a:gd name="connsiteY3" fmla="*/ 9090 h 764093"/>
                <a:gd name="connsiteX4" fmla="*/ 624819 w 761276"/>
                <a:gd name="connsiteY4" fmla="*/ 20997 h 764093"/>
                <a:gd name="connsiteX5" fmla="*/ 627201 w 761276"/>
                <a:gd name="connsiteY5" fmla="*/ 20997 h 764093"/>
                <a:gd name="connsiteX6" fmla="*/ 623477 w 761276"/>
                <a:gd name="connsiteY6" fmla="*/ 39616 h 764093"/>
                <a:gd name="connsiteX7" fmla="*/ 627201 w 761276"/>
                <a:gd name="connsiteY7" fmla="*/ 74991 h 764093"/>
                <a:gd name="connsiteX8" fmla="*/ 626319 w 761276"/>
                <a:gd name="connsiteY8" fmla="*/ 78519 h 764093"/>
                <a:gd name="connsiteX9" fmla="*/ 627201 w 761276"/>
                <a:gd name="connsiteY9" fmla="*/ 86898 h 764093"/>
                <a:gd name="connsiteX10" fmla="*/ 618111 w 761276"/>
                <a:gd name="connsiteY10" fmla="*/ 123258 h 764093"/>
                <a:gd name="connsiteX11" fmla="*/ 596838 w 761276"/>
                <a:gd name="connsiteY11" fmla="*/ 148785 h 764093"/>
                <a:gd name="connsiteX12" fmla="*/ 599931 w 761276"/>
                <a:gd name="connsiteY12" fmla="*/ 170435 h 764093"/>
                <a:gd name="connsiteX13" fmla="*/ 627201 w 761276"/>
                <a:gd name="connsiteY13" fmla="*/ 197705 h 764093"/>
                <a:gd name="connsiteX14" fmla="*/ 627201 w 761276"/>
                <a:gd name="connsiteY14" fmla="*/ 209067 h 764093"/>
                <a:gd name="connsiteX15" fmla="*/ 654470 w 761276"/>
                <a:gd name="connsiteY15" fmla="*/ 224974 h 764093"/>
                <a:gd name="connsiteX16" fmla="*/ 665833 w 761276"/>
                <a:gd name="connsiteY16" fmla="*/ 299966 h 764093"/>
                <a:gd name="connsiteX17" fmla="*/ 681740 w 761276"/>
                <a:gd name="connsiteY17" fmla="*/ 338597 h 764093"/>
                <a:gd name="connsiteX18" fmla="*/ 681740 w 761276"/>
                <a:gd name="connsiteY18" fmla="*/ 350504 h 764093"/>
                <a:gd name="connsiteX19" fmla="*/ 681740 w 761276"/>
                <a:gd name="connsiteY19" fmla="*/ 359050 h 764093"/>
                <a:gd name="connsiteX20" fmla="*/ 681740 w 761276"/>
                <a:gd name="connsiteY20" fmla="*/ 370957 h 764093"/>
                <a:gd name="connsiteX21" fmla="*/ 677195 w 761276"/>
                <a:gd name="connsiteY21" fmla="*/ 402771 h 764093"/>
                <a:gd name="connsiteX22" fmla="*/ 677195 w 761276"/>
                <a:gd name="connsiteY22" fmla="*/ 406771 h 764093"/>
                <a:gd name="connsiteX23" fmla="*/ 677195 w 761276"/>
                <a:gd name="connsiteY23" fmla="*/ 418678 h 764093"/>
                <a:gd name="connsiteX24" fmla="*/ 672001 w 761276"/>
                <a:gd name="connsiteY24" fmla="*/ 435991 h 764093"/>
                <a:gd name="connsiteX25" fmla="*/ 677195 w 761276"/>
                <a:gd name="connsiteY25" fmla="*/ 456766 h 764093"/>
                <a:gd name="connsiteX26" fmla="*/ 674753 w 761276"/>
                <a:gd name="connsiteY26" fmla="*/ 458903 h 764093"/>
                <a:gd name="connsiteX27" fmla="*/ 677195 w 761276"/>
                <a:gd name="connsiteY27" fmla="*/ 468673 h 764093"/>
                <a:gd name="connsiteX28" fmla="*/ 664249 w 761276"/>
                <a:gd name="connsiteY28" fmla="*/ 480001 h 764093"/>
                <a:gd name="connsiteX29" fmla="*/ 681740 w 761276"/>
                <a:gd name="connsiteY29" fmla="*/ 504488 h 764093"/>
                <a:gd name="connsiteX30" fmla="*/ 686285 w 761276"/>
                <a:gd name="connsiteY30" fmla="*/ 520395 h 764093"/>
                <a:gd name="connsiteX31" fmla="*/ 697647 w 761276"/>
                <a:gd name="connsiteY31" fmla="*/ 543119 h 764093"/>
                <a:gd name="connsiteX32" fmla="*/ 713554 w 761276"/>
                <a:gd name="connsiteY32" fmla="*/ 536302 h 764093"/>
                <a:gd name="connsiteX33" fmla="*/ 745369 w 761276"/>
                <a:gd name="connsiteY33" fmla="*/ 552209 h 764093"/>
                <a:gd name="connsiteX34" fmla="*/ 761276 w 761276"/>
                <a:gd name="connsiteY34" fmla="*/ 579479 h 764093"/>
                <a:gd name="connsiteX35" fmla="*/ 756107 w 761276"/>
                <a:gd name="connsiteY35" fmla="*/ 582525 h 764093"/>
                <a:gd name="connsiteX36" fmla="*/ 761276 w 761276"/>
                <a:gd name="connsiteY36" fmla="*/ 591386 h 764093"/>
                <a:gd name="connsiteX37" fmla="*/ 634018 w 761276"/>
                <a:gd name="connsiteY37" fmla="*/ 666377 h 764093"/>
                <a:gd name="connsiteX38" fmla="*/ 531757 w 761276"/>
                <a:gd name="connsiteY38" fmla="*/ 748186 h 764093"/>
                <a:gd name="connsiteX39" fmla="*/ 477218 w 761276"/>
                <a:gd name="connsiteY39" fmla="*/ 759548 h 764093"/>
                <a:gd name="connsiteX40" fmla="*/ 434041 w 761276"/>
                <a:gd name="connsiteY40" fmla="*/ 764093 h 764093"/>
                <a:gd name="connsiteX41" fmla="*/ 434041 w 761276"/>
                <a:gd name="connsiteY41" fmla="*/ 752186 h 764093"/>
                <a:gd name="connsiteX42" fmla="*/ 434041 w 761276"/>
                <a:gd name="connsiteY42" fmla="*/ 741369 h 764093"/>
                <a:gd name="connsiteX43" fmla="*/ 418134 w 761276"/>
                <a:gd name="connsiteY43" fmla="*/ 736824 h 764093"/>
                <a:gd name="connsiteX44" fmla="*/ 397682 w 761276"/>
                <a:gd name="connsiteY44" fmla="*/ 720916 h 764093"/>
                <a:gd name="connsiteX45" fmla="*/ 386319 w 761276"/>
                <a:gd name="connsiteY45" fmla="*/ 705009 h 764093"/>
                <a:gd name="connsiteX46" fmla="*/ 261334 w 761276"/>
                <a:gd name="connsiteY46" fmla="*/ 618655 h 764093"/>
                <a:gd name="connsiteX47" fmla="*/ 138621 w 761276"/>
                <a:gd name="connsiteY47" fmla="*/ 532302 h 764093"/>
                <a:gd name="connsiteX48" fmla="*/ 0 w 761276"/>
                <a:gd name="connsiteY48" fmla="*/ 430041 h 764093"/>
                <a:gd name="connsiteX49" fmla="*/ 0 w 761276"/>
                <a:gd name="connsiteY49" fmla="*/ 425496 h 764093"/>
                <a:gd name="connsiteX50" fmla="*/ 0 w 761276"/>
                <a:gd name="connsiteY50" fmla="*/ 418678 h 764093"/>
                <a:gd name="connsiteX51" fmla="*/ 0 w 761276"/>
                <a:gd name="connsiteY51" fmla="*/ 418134 h 764093"/>
                <a:gd name="connsiteX52" fmla="*/ 0 w 761276"/>
                <a:gd name="connsiteY52" fmla="*/ 413589 h 764093"/>
                <a:gd name="connsiteX53" fmla="*/ 0 w 761276"/>
                <a:gd name="connsiteY53" fmla="*/ 406771 h 764093"/>
                <a:gd name="connsiteX54" fmla="*/ 0 w 761276"/>
                <a:gd name="connsiteY54" fmla="*/ 370957 h 764093"/>
                <a:gd name="connsiteX55" fmla="*/ 0 w 761276"/>
                <a:gd name="connsiteY55" fmla="*/ 359050 h 764093"/>
                <a:gd name="connsiteX56" fmla="*/ 59084 w 761276"/>
                <a:gd name="connsiteY56" fmla="*/ 331780 h 764093"/>
                <a:gd name="connsiteX57" fmla="*/ 95444 w 761276"/>
                <a:gd name="connsiteY57" fmla="*/ 322690 h 764093"/>
                <a:gd name="connsiteX58" fmla="*/ 127258 w 761276"/>
                <a:gd name="connsiteY58" fmla="*/ 315873 h 764093"/>
                <a:gd name="connsiteX59" fmla="*/ 138621 w 761276"/>
                <a:gd name="connsiteY59" fmla="*/ 288603 h 764093"/>
                <a:gd name="connsiteX60" fmla="*/ 181797 w 761276"/>
                <a:gd name="connsiteY60" fmla="*/ 272696 h 764093"/>
                <a:gd name="connsiteX61" fmla="*/ 181797 w 761276"/>
                <a:gd name="connsiteY61" fmla="*/ 257333 h 764093"/>
                <a:gd name="connsiteX62" fmla="*/ 181797 w 761276"/>
                <a:gd name="connsiteY62" fmla="*/ 245426 h 764093"/>
                <a:gd name="connsiteX63" fmla="*/ 209067 w 761276"/>
                <a:gd name="connsiteY63" fmla="*/ 240881 h 764093"/>
                <a:gd name="connsiteX64" fmla="*/ 224974 w 761276"/>
                <a:gd name="connsiteY64" fmla="*/ 224974 h 764093"/>
                <a:gd name="connsiteX65" fmla="*/ 272696 w 761276"/>
                <a:gd name="connsiteY65" fmla="*/ 220429 h 764093"/>
                <a:gd name="connsiteX66" fmla="*/ 276324 w 761276"/>
                <a:gd name="connsiteY66" fmla="*/ 208336 h 764093"/>
                <a:gd name="connsiteX67" fmla="*/ 268151 w 761276"/>
                <a:gd name="connsiteY67" fmla="*/ 205067 h 764093"/>
                <a:gd name="connsiteX68" fmla="*/ 256789 w 761276"/>
                <a:gd name="connsiteY68" fmla="*/ 155072 h 764093"/>
                <a:gd name="connsiteX69" fmla="*/ 252244 w 761276"/>
                <a:gd name="connsiteY69" fmla="*/ 130075 h 764093"/>
                <a:gd name="connsiteX70" fmla="*/ 240882 w 761276"/>
                <a:gd name="connsiteY70" fmla="*/ 102806 h 764093"/>
                <a:gd name="connsiteX71" fmla="*/ 244537 w 761276"/>
                <a:gd name="connsiteY71" fmla="*/ 99672 h 764093"/>
                <a:gd name="connsiteX72" fmla="*/ 240882 w 761276"/>
                <a:gd name="connsiteY72" fmla="*/ 90899 h 764093"/>
                <a:gd name="connsiteX73" fmla="*/ 272696 w 761276"/>
                <a:gd name="connsiteY73" fmla="*/ 63629 h 764093"/>
                <a:gd name="connsiteX74" fmla="*/ 315873 w 761276"/>
                <a:gd name="connsiteY74" fmla="*/ 59084 h 764093"/>
                <a:gd name="connsiteX75" fmla="*/ 338598 w 761276"/>
                <a:gd name="connsiteY75" fmla="*/ 36360 h 764093"/>
                <a:gd name="connsiteX76" fmla="*/ 374957 w 761276"/>
                <a:gd name="connsiteY76" fmla="*/ 24997 h 764093"/>
                <a:gd name="connsiteX77" fmla="*/ 434041 w 761276"/>
                <a:gd name="connsiteY77" fmla="*/ 15907 h 764093"/>
                <a:gd name="connsiteX78" fmla="*/ 497670 w 761276"/>
                <a:gd name="connsiteY78" fmla="*/ 9090 h 764093"/>
                <a:gd name="connsiteX79" fmla="*/ 515850 w 761276"/>
                <a:gd name="connsiteY79" fmla="*/ 20452 h 7640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</a:cxnLst>
              <a:rect l="l" t="t" r="r" b="b"/>
              <a:pathLst>
                <a:path w="761276" h="764093">
                  <a:moveTo>
                    <a:pt x="547664" y="0"/>
                  </a:moveTo>
                  <a:lnTo>
                    <a:pt x="590841" y="0"/>
                  </a:lnTo>
                  <a:lnTo>
                    <a:pt x="599931" y="9090"/>
                  </a:lnTo>
                  <a:lnTo>
                    <a:pt x="627201" y="9090"/>
                  </a:lnTo>
                  <a:lnTo>
                    <a:pt x="624819" y="20997"/>
                  </a:lnTo>
                  <a:lnTo>
                    <a:pt x="627201" y="20997"/>
                  </a:lnTo>
                  <a:lnTo>
                    <a:pt x="623477" y="39616"/>
                  </a:lnTo>
                  <a:lnTo>
                    <a:pt x="627201" y="74991"/>
                  </a:lnTo>
                  <a:lnTo>
                    <a:pt x="626319" y="78519"/>
                  </a:lnTo>
                  <a:lnTo>
                    <a:pt x="627201" y="86898"/>
                  </a:lnTo>
                  <a:lnTo>
                    <a:pt x="618111" y="123258"/>
                  </a:lnTo>
                  <a:lnTo>
                    <a:pt x="596838" y="148785"/>
                  </a:lnTo>
                  <a:lnTo>
                    <a:pt x="599931" y="170435"/>
                  </a:lnTo>
                  <a:lnTo>
                    <a:pt x="627201" y="197705"/>
                  </a:lnTo>
                  <a:lnTo>
                    <a:pt x="627201" y="209067"/>
                  </a:lnTo>
                  <a:lnTo>
                    <a:pt x="654470" y="224974"/>
                  </a:lnTo>
                  <a:lnTo>
                    <a:pt x="665833" y="299966"/>
                  </a:lnTo>
                  <a:lnTo>
                    <a:pt x="681740" y="338597"/>
                  </a:lnTo>
                  <a:lnTo>
                    <a:pt x="681740" y="350504"/>
                  </a:lnTo>
                  <a:lnTo>
                    <a:pt x="681740" y="359050"/>
                  </a:lnTo>
                  <a:lnTo>
                    <a:pt x="681740" y="370957"/>
                  </a:lnTo>
                  <a:lnTo>
                    <a:pt x="677195" y="402771"/>
                  </a:lnTo>
                  <a:lnTo>
                    <a:pt x="677195" y="406771"/>
                  </a:lnTo>
                  <a:lnTo>
                    <a:pt x="677195" y="418678"/>
                  </a:lnTo>
                  <a:lnTo>
                    <a:pt x="672001" y="435991"/>
                  </a:lnTo>
                  <a:lnTo>
                    <a:pt x="677195" y="456766"/>
                  </a:lnTo>
                  <a:lnTo>
                    <a:pt x="674753" y="458903"/>
                  </a:lnTo>
                  <a:lnTo>
                    <a:pt x="677195" y="468673"/>
                  </a:lnTo>
                  <a:lnTo>
                    <a:pt x="664249" y="480001"/>
                  </a:lnTo>
                  <a:lnTo>
                    <a:pt x="681740" y="504488"/>
                  </a:lnTo>
                  <a:lnTo>
                    <a:pt x="686285" y="520395"/>
                  </a:lnTo>
                  <a:lnTo>
                    <a:pt x="697647" y="543119"/>
                  </a:lnTo>
                  <a:lnTo>
                    <a:pt x="713554" y="536302"/>
                  </a:lnTo>
                  <a:lnTo>
                    <a:pt x="745369" y="552209"/>
                  </a:lnTo>
                  <a:lnTo>
                    <a:pt x="761276" y="579479"/>
                  </a:lnTo>
                  <a:lnTo>
                    <a:pt x="756107" y="582525"/>
                  </a:lnTo>
                  <a:lnTo>
                    <a:pt x="761276" y="591386"/>
                  </a:lnTo>
                  <a:lnTo>
                    <a:pt x="634018" y="666377"/>
                  </a:lnTo>
                  <a:lnTo>
                    <a:pt x="531757" y="748186"/>
                  </a:lnTo>
                  <a:lnTo>
                    <a:pt x="477218" y="759548"/>
                  </a:lnTo>
                  <a:lnTo>
                    <a:pt x="434041" y="764093"/>
                  </a:lnTo>
                  <a:lnTo>
                    <a:pt x="434041" y="752186"/>
                  </a:lnTo>
                  <a:lnTo>
                    <a:pt x="434041" y="741369"/>
                  </a:lnTo>
                  <a:lnTo>
                    <a:pt x="418134" y="736824"/>
                  </a:lnTo>
                  <a:lnTo>
                    <a:pt x="397682" y="720916"/>
                  </a:lnTo>
                  <a:lnTo>
                    <a:pt x="386319" y="705009"/>
                  </a:lnTo>
                  <a:lnTo>
                    <a:pt x="261334" y="618655"/>
                  </a:lnTo>
                  <a:lnTo>
                    <a:pt x="138621" y="532302"/>
                  </a:lnTo>
                  <a:lnTo>
                    <a:pt x="0" y="430041"/>
                  </a:lnTo>
                  <a:lnTo>
                    <a:pt x="0" y="425496"/>
                  </a:lnTo>
                  <a:lnTo>
                    <a:pt x="0" y="418678"/>
                  </a:lnTo>
                  <a:lnTo>
                    <a:pt x="0" y="418134"/>
                  </a:lnTo>
                  <a:lnTo>
                    <a:pt x="0" y="413589"/>
                  </a:lnTo>
                  <a:lnTo>
                    <a:pt x="0" y="406771"/>
                  </a:lnTo>
                  <a:lnTo>
                    <a:pt x="0" y="370957"/>
                  </a:lnTo>
                  <a:lnTo>
                    <a:pt x="0" y="359050"/>
                  </a:lnTo>
                  <a:lnTo>
                    <a:pt x="59084" y="331780"/>
                  </a:lnTo>
                  <a:lnTo>
                    <a:pt x="95444" y="322690"/>
                  </a:lnTo>
                  <a:lnTo>
                    <a:pt x="127258" y="315873"/>
                  </a:lnTo>
                  <a:lnTo>
                    <a:pt x="138621" y="288603"/>
                  </a:lnTo>
                  <a:lnTo>
                    <a:pt x="181797" y="272696"/>
                  </a:lnTo>
                  <a:lnTo>
                    <a:pt x="181797" y="257333"/>
                  </a:lnTo>
                  <a:lnTo>
                    <a:pt x="181797" y="245426"/>
                  </a:lnTo>
                  <a:lnTo>
                    <a:pt x="209067" y="240881"/>
                  </a:lnTo>
                  <a:lnTo>
                    <a:pt x="224974" y="224974"/>
                  </a:lnTo>
                  <a:lnTo>
                    <a:pt x="272696" y="220429"/>
                  </a:lnTo>
                  <a:lnTo>
                    <a:pt x="276324" y="208336"/>
                  </a:lnTo>
                  <a:lnTo>
                    <a:pt x="268151" y="205067"/>
                  </a:lnTo>
                  <a:lnTo>
                    <a:pt x="256789" y="155072"/>
                  </a:lnTo>
                  <a:lnTo>
                    <a:pt x="252244" y="130075"/>
                  </a:lnTo>
                  <a:lnTo>
                    <a:pt x="240882" y="102806"/>
                  </a:lnTo>
                  <a:lnTo>
                    <a:pt x="244537" y="99672"/>
                  </a:lnTo>
                  <a:lnTo>
                    <a:pt x="240882" y="90899"/>
                  </a:lnTo>
                  <a:lnTo>
                    <a:pt x="272696" y="63629"/>
                  </a:lnTo>
                  <a:lnTo>
                    <a:pt x="315873" y="59084"/>
                  </a:lnTo>
                  <a:lnTo>
                    <a:pt x="338598" y="36360"/>
                  </a:lnTo>
                  <a:lnTo>
                    <a:pt x="374957" y="24997"/>
                  </a:lnTo>
                  <a:lnTo>
                    <a:pt x="434041" y="15907"/>
                  </a:lnTo>
                  <a:lnTo>
                    <a:pt x="497670" y="9090"/>
                  </a:lnTo>
                  <a:lnTo>
                    <a:pt x="515850" y="20452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800"/>
            </a:p>
          </p:txBody>
        </p:sp>
        <p:sp>
          <p:nvSpPr>
            <p:cNvPr id="316" name="Freeform 315"/>
            <p:cNvSpPr>
              <a:spLocks/>
            </p:cNvSpPr>
            <p:nvPr/>
          </p:nvSpPr>
          <p:spPr bwMode="auto">
            <a:xfrm>
              <a:off x="4031647" y="3639828"/>
              <a:ext cx="88789" cy="92035"/>
            </a:xfrm>
            <a:custGeom>
              <a:avLst/>
              <a:gdLst>
                <a:gd name="connsiteX0" fmla="*/ 47722 w 118385"/>
                <a:gd name="connsiteY0" fmla="*/ 0 h 122713"/>
                <a:gd name="connsiteX1" fmla="*/ 52484 w 118385"/>
                <a:gd name="connsiteY1" fmla="*/ 0 h 122713"/>
                <a:gd name="connsiteX2" fmla="*/ 74991 w 118385"/>
                <a:gd name="connsiteY2" fmla="*/ 0 h 122713"/>
                <a:gd name="connsiteX3" fmla="*/ 79753 w 118385"/>
                <a:gd name="connsiteY3" fmla="*/ 0 h 122713"/>
                <a:gd name="connsiteX4" fmla="*/ 91116 w 118385"/>
                <a:gd name="connsiteY4" fmla="*/ 15907 h 122713"/>
                <a:gd name="connsiteX5" fmla="*/ 102478 w 118385"/>
                <a:gd name="connsiteY5" fmla="*/ 31815 h 122713"/>
                <a:gd name="connsiteX6" fmla="*/ 95661 w 118385"/>
                <a:gd name="connsiteY6" fmla="*/ 43177 h 122713"/>
                <a:gd name="connsiteX7" fmla="*/ 107023 w 118385"/>
                <a:gd name="connsiteY7" fmla="*/ 54539 h 122713"/>
                <a:gd name="connsiteX8" fmla="*/ 107023 w 118385"/>
                <a:gd name="connsiteY8" fmla="*/ 63629 h 122713"/>
                <a:gd name="connsiteX9" fmla="*/ 113623 w 118385"/>
                <a:gd name="connsiteY9" fmla="*/ 63629 h 122713"/>
                <a:gd name="connsiteX10" fmla="*/ 118385 w 118385"/>
                <a:gd name="connsiteY10" fmla="*/ 63629 h 122713"/>
                <a:gd name="connsiteX11" fmla="*/ 95661 w 118385"/>
                <a:gd name="connsiteY11" fmla="*/ 81809 h 122713"/>
                <a:gd name="connsiteX12" fmla="*/ 79753 w 118385"/>
                <a:gd name="connsiteY12" fmla="*/ 102261 h 122713"/>
                <a:gd name="connsiteX13" fmla="*/ 79753 w 118385"/>
                <a:gd name="connsiteY13" fmla="*/ 113623 h 122713"/>
                <a:gd name="connsiteX14" fmla="*/ 70664 w 118385"/>
                <a:gd name="connsiteY14" fmla="*/ 122713 h 122713"/>
                <a:gd name="connsiteX15" fmla="*/ 65902 w 118385"/>
                <a:gd name="connsiteY15" fmla="*/ 122713 h 122713"/>
                <a:gd name="connsiteX16" fmla="*/ 59301 w 118385"/>
                <a:gd name="connsiteY16" fmla="*/ 122713 h 122713"/>
                <a:gd name="connsiteX17" fmla="*/ 54539 w 118385"/>
                <a:gd name="connsiteY17" fmla="*/ 122713 h 122713"/>
                <a:gd name="connsiteX18" fmla="*/ 27270 w 118385"/>
                <a:gd name="connsiteY18" fmla="*/ 106806 h 122713"/>
                <a:gd name="connsiteX19" fmla="*/ 11363 w 118385"/>
                <a:gd name="connsiteY19" fmla="*/ 86354 h 122713"/>
                <a:gd name="connsiteX20" fmla="*/ 6818 w 118385"/>
                <a:gd name="connsiteY20" fmla="*/ 74992 h 122713"/>
                <a:gd name="connsiteX21" fmla="*/ 0 w 118385"/>
                <a:gd name="connsiteY21" fmla="*/ 43177 h 122713"/>
                <a:gd name="connsiteX22" fmla="*/ 15907 w 118385"/>
                <a:gd name="connsiteY22" fmla="*/ 31815 h 122713"/>
                <a:gd name="connsiteX23" fmla="*/ 22725 w 118385"/>
                <a:gd name="connsiteY23" fmla="*/ 20452 h 122713"/>
                <a:gd name="connsiteX24" fmla="*/ 27270 w 118385"/>
                <a:gd name="connsiteY24" fmla="*/ 11363 h 122713"/>
                <a:gd name="connsiteX25" fmla="*/ 32032 w 118385"/>
                <a:gd name="connsiteY25" fmla="*/ 11363 h 122713"/>
                <a:gd name="connsiteX26" fmla="*/ 38632 w 118385"/>
                <a:gd name="connsiteY26" fmla="*/ 11363 h 122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18385" h="122713">
                  <a:moveTo>
                    <a:pt x="47722" y="0"/>
                  </a:moveTo>
                  <a:lnTo>
                    <a:pt x="52484" y="0"/>
                  </a:lnTo>
                  <a:lnTo>
                    <a:pt x="74991" y="0"/>
                  </a:lnTo>
                  <a:lnTo>
                    <a:pt x="79753" y="0"/>
                  </a:lnTo>
                  <a:lnTo>
                    <a:pt x="91116" y="15907"/>
                  </a:lnTo>
                  <a:lnTo>
                    <a:pt x="102478" y="31815"/>
                  </a:lnTo>
                  <a:lnTo>
                    <a:pt x="95661" y="43177"/>
                  </a:lnTo>
                  <a:lnTo>
                    <a:pt x="107023" y="54539"/>
                  </a:lnTo>
                  <a:lnTo>
                    <a:pt x="107023" y="63629"/>
                  </a:lnTo>
                  <a:lnTo>
                    <a:pt x="113623" y="63629"/>
                  </a:lnTo>
                  <a:lnTo>
                    <a:pt x="118385" y="63629"/>
                  </a:lnTo>
                  <a:lnTo>
                    <a:pt x="95661" y="81809"/>
                  </a:lnTo>
                  <a:lnTo>
                    <a:pt x="79753" y="102261"/>
                  </a:lnTo>
                  <a:lnTo>
                    <a:pt x="79753" y="113623"/>
                  </a:lnTo>
                  <a:lnTo>
                    <a:pt x="70664" y="122713"/>
                  </a:lnTo>
                  <a:lnTo>
                    <a:pt x="65902" y="122713"/>
                  </a:lnTo>
                  <a:lnTo>
                    <a:pt x="59301" y="122713"/>
                  </a:lnTo>
                  <a:lnTo>
                    <a:pt x="54539" y="122713"/>
                  </a:lnTo>
                  <a:lnTo>
                    <a:pt x="27270" y="106806"/>
                  </a:lnTo>
                  <a:lnTo>
                    <a:pt x="11363" y="86354"/>
                  </a:lnTo>
                  <a:lnTo>
                    <a:pt x="6818" y="74992"/>
                  </a:lnTo>
                  <a:lnTo>
                    <a:pt x="0" y="43177"/>
                  </a:lnTo>
                  <a:lnTo>
                    <a:pt x="15907" y="31815"/>
                  </a:lnTo>
                  <a:lnTo>
                    <a:pt x="22725" y="20452"/>
                  </a:lnTo>
                  <a:lnTo>
                    <a:pt x="27270" y="11363"/>
                  </a:lnTo>
                  <a:lnTo>
                    <a:pt x="32032" y="11363"/>
                  </a:lnTo>
                  <a:lnTo>
                    <a:pt x="38632" y="11363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17" name="Freeform 316"/>
            <p:cNvSpPr>
              <a:spLocks/>
            </p:cNvSpPr>
            <p:nvPr/>
          </p:nvSpPr>
          <p:spPr bwMode="auto">
            <a:xfrm>
              <a:off x="3978812" y="3571654"/>
              <a:ext cx="206390" cy="151850"/>
            </a:xfrm>
            <a:custGeom>
              <a:avLst/>
              <a:gdLst>
                <a:gd name="connsiteX0" fmla="*/ 54540 w 275186"/>
                <a:gd name="connsiteY0" fmla="*/ 0 h 202467"/>
                <a:gd name="connsiteX1" fmla="*/ 70447 w 275186"/>
                <a:gd name="connsiteY1" fmla="*/ 0 h 202467"/>
                <a:gd name="connsiteX2" fmla="*/ 97716 w 275186"/>
                <a:gd name="connsiteY2" fmla="*/ 11363 h 202467"/>
                <a:gd name="connsiteX3" fmla="*/ 102261 w 275186"/>
                <a:gd name="connsiteY3" fmla="*/ 11363 h 202467"/>
                <a:gd name="connsiteX4" fmla="*/ 109079 w 275186"/>
                <a:gd name="connsiteY4" fmla="*/ 4545 h 202467"/>
                <a:gd name="connsiteX5" fmla="*/ 129531 w 275186"/>
                <a:gd name="connsiteY5" fmla="*/ 4545 h 202467"/>
                <a:gd name="connsiteX6" fmla="*/ 136348 w 275186"/>
                <a:gd name="connsiteY6" fmla="*/ 4545 h 202467"/>
                <a:gd name="connsiteX7" fmla="*/ 136348 w 275186"/>
                <a:gd name="connsiteY7" fmla="*/ 9307 h 202467"/>
                <a:gd name="connsiteX8" fmla="*/ 141110 w 275186"/>
                <a:gd name="connsiteY8" fmla="*/ 9307 h 202467"/>
                <a:gd name="connsiteX9" fmla="*/ 141110 w 275186"/>
                <a:gd name="connsiteY9" fmla="*/ 15908 h 202467"/>
                <a:gd name="connsiteX10" fmla="*/ 152256 w 275186"/>
                <a:gd name="connsiteY10" fmla="*/ 15908 h 202467"/>
                <a:gd name="connsiteX11" fmla="*/ 156801 w 275186"/>
                <a:gd name="connsiteY11" fmla="*/ 15908 h 202467"/>
                <a:gd name="connsiteX12" fmla="*/ 168163 w 275186"/>
                <a:gd name="connsiteY12" fmla="*/ 27270 h 202467"/>
                <a:gd name="connsiteX13" fmla="*/ 184070 w 275186"/>
                <a:gd name="connsiteY13" fmla="*/ 27270 h 202467"/>
                <a:gd name="connsiteX14" fmla="*/ 195433 w 275186"/>
                <a:gd name="connsiteY14" fmla="*/ 20452 h 202467"/>
                <a:gd name="connsiteX15" fmla="*/ 204523 w 275186"/>
                <a:gd name="connsiteY15" fmla="*/ 15908 h 202467"/>
                <a:gd name="connsiteX16" fmla="*/ 215885 w 275186"/>
                <a:gd name="connsiteY16" fmla="*/ 11363 h 202467"/>
                <a:gd name="connsiteX17" fmla="*/ 220430 w 275186"/>
                <a:gd name="connsiteY17" fmla="*/ 11363 h 202467"/>
                <a:gd name="connsiteX18" fmla="*/ 227247 w 275186"/>
                <a:gd name="connsiteY18" fmla="*/ 15908 h 202467"/>
                <a:gd name="connsiteX19" fmla="*/ 228113 w 275186"/>
                <a:gd name="connsiteY19" fmla="*/ 18072 h 202467"/>
                <a:gd name="connsiteX20" fmla="*/ 232009 w 275186"/>
                <a:gd name="connsiteY20" fmla="*/ 20670 h 202467"/>
                <a:gd name="connsiteX21" fmla="*/ 236554 w 275186"/>
                <a:gd name="connsiteY21" fmla="*/ 32032 h 202467"/>
                <a:gd name="connsiteX22" fmla="*/ 252462 w 275186"/>
                <a:gd name="connsiteY22" fmla="*/ 52484 h 202467"/>
                <a:gd name="connsiteX23" fmla="*/ 247917 w 275186"/>
                <a:gd name="connsiteY23" fmla="*/ 57029 h 202467"/>
                <a:gd name="connsiteX24" fmla="*/ 245277 w 275186"/>
                <a:gd name="connsiteY24" fmla="*/ 63629 h 202467"/>
                <a:gd name="connsiteX25" fmla="*/ 247700 w 275186"/>
                <a:gd name="connsiteY25" fmla="*/ 63629 h 202467"/>
                <a:gd name="connsiteX26" fmla="*/ 254517 w 275186"/>
                <a:gd name="connsiteY26" fmla="*/ 63629 h 202467"/>
                <a:gd name="connsiteX27" fmla="*/ 252476 w 275186"/>
                <a:gd name="connsiteY27" fmla="*/ 68391 h 202467"/>
                <a:gd name="connsiteX28" fmla="*/ 259279 w 275186"/>
                <a:gd name="connsiteY28" fmla="*/ 68391 h 202467"/>
                <a:gd name="connsiteX29" fmla="*/ 252908 w 275186"/>
                <a:gd name="connsiteY29" fmla="*/ 83257 h 202467"/>
                <a:gd name="connsiteX30" fmla="*/ 263607 w 275186"/>
                <a:gd name="connsiteY30" fmla="*/ 90899 h 202467"/>
                <a:gd name="connsiteX31" fmla="*/ 261702 w 275186"/>
                <a:gd name="connsiteY31" fmla="*/ 90899 h 202467"/>
                <a:gd name="connsiteX32" fmla="*/ 268369 w 275186"/>
                <a:gd name="connsiteY32" fmla="*/ 95661 h 202467"/>
                <a:gd name="connsiteX33" fmla="*/ 259279 w 275186"/>
                <a:gd name="connsiteY33" fmla="*/ 95661 h 202467"/>
                <a:gd name="connsiteX34" fmla="*/ 259279 w 275186"/>
                <a:gd name="connsiteY34" fmla="*/ 111568 h 202467"/>
                <a:gd name="connsiteX35" fmla="*/ 263824 w 275186"/>
                <a:gd name="connsiteY35" fmla="*/ 122931 h 202467"/>
                <a:gd name="connsiteX36" fmla="*/ 275186 w 275186"/>
                <a:gd name="connsiteY36" fmla="*/ 154745 h 202467"/>
                <a:gd name="connsiteX37" fmla="*/ 259279 w 275186"/>
                <a:gd name="connsiteY37" fmla="*/ 159290 h 202467"/>
                <a:gd name="connsiteX38" fmla="*/ 259279 w 275186"/>
                <a:gd name="connsiteY38" fmla="*/ 166108 h 202467"/>
                <a:gd name="connsiteX39" fmla="*/ 259279 w 275186"/>
                <a:gd name="connsiteY39" fmla="*/ 170653 h 202467"/>
                <a:gd name="connsiteX40" fmla="*/ 259279 w 275186"/>
                <a:gd name="connsiteY40" fmla="*/ 186560 h 202467"/>
                <a:gd name="connsiteX41" fmla="*/ 252462 w 275186"/>
                <a:gd name="connsiteY41" fmla="*/ 186560 h 202467"/>
                <a:gd name="connsiteX42" fmla="*/ 243372 w 275186"/>
                <a:gd name="connsiteY42" fmla="*/ 186560 h 202467"/>
                <a:gd name="connsiteX43" fmla="*/ 232009 w 275186"/>
                <a:gd name="connsiteY43" fmla="*/ 202467 h 202467"/>
                <a:gd name="connsiteX44" fmla="*/ 220647 w 275186"/>
                <a:gd name="connsiteY44" fmla="*/ 202467 h 202467"/>
                <a:gd name="connsiteX45" fmla="*/ 218266 w 275186"/>
                <a:gd name="connsiteY45" fmla="*/ 197705 h 202467"/>
                <a:gd name="connsiteX46" fmla="*/ 215885 w 275186"/>
                <a:gd name="connsiteY46" fmla="*/ 197705 h 202467"/>
                <a:gd name="connsiteX47" fmla="*/ 211340 w 275186"/>
                <a:gd name="connsiteY47" fmla="*/ 188615 h 202467"/>
                <a:gd name="connsiteX48" fmla="*/ 211340 w 275186"/>
                <a:gd name="connsiteY48" fmla="*/ 172708 h 202467"/>
                <a:gd name="connsiteX49" fmla="*/ 202756 w 275186"/>
                <a:gd name="connsiteY49" fmla="*/ 155539 h 202467"/>
                <a:gd name="connsiteX50" fmla="*/ 193377 w 275186"/>
                <a:gd name="connsiteY50" fmla="*/ 159290 h 202467"/>
                <a:gd name="connsiteX51" fmla="*/ 188832 w 275186"/>
                <a:gd name="connsiteY51" fmla="*/ 159290 h 202467"/>
                <a:gd name="connsiteX52" fmla="*/ 177470 w 275186"/>
                <a:gd name="connsiteY52" fmla="*/ 166108 h 202467"/>
                <a:gd name="connsiteX53" fmla="*/ 177470 w 275186"/>
                <a:gd name="connsiteY53" fmla="*/ 158488 h 202467"/>
                <a:gd name="connsiteX54" fmla="*/ 172708 w 275186"/>
                <a:gd name="connsiteY54" fmla="*/ 161346 h 202467"/>
                <a:gd name="connsiteX55" fmla="*/ 172708 w 275186"/>
                <a:gd name="connsiteY55" fmla="*/ 145438 h 202467"/>
                <a:gd name="connsiteX56" fmla="*/ 166108 w 275186"/>
                <a:gd name="connsiteY56" fmla="*/ 138838 h 202467"/>
                <a:gd name="connsiteX57" fmla="*/ 166108 w 275186"/>
                <a:gd name="connsiteY57" fmla="*/ 138838 h 202467"/>
                <a:gd name="connsiteX58" fmla="*/ 161346 w 275186"/>
                <a:gd name="connsiteY58" fmla="*/ 134076 h 202467"/>
                <a:gd name="connsiteX59" fmla="*/ 168163 w 275186"/>
                <a:gd name="connsiteY59" fmla="*/ 122714 h 202467"/>
                <a:gd name="connsiteX60" fmla="*/ 156801 w 275186"/>
                <a:gd name="connsiteY60" fmla="*/ 106807 h 202467"/>
                <a:gd name="connsiteX61" fmla="*/ 150200 w 275186"/>
                <a:gd name="connsiteY61" fmla="*/ 100206 h 202467"/>
                <a:gd name="connsiteX62" fmla="*/ 122931 w 275186"/>
                <a:gd name="connsiteY62" fmla="*/ 100206 h 202467"/>
                <a:gd name="connsiteX63" fmla="*/ 113841 w 275186"/>
                <a:gd name="connsiteY63" fmla="*/ 107023 h 202467"/>
                <a:gd name="connsiteX64" fmla="*/ 102478 w 275186"/>
                <a:gd name="connsiteY64" fmla="*/ 107023 h 202467"/>
                <a:gd name="connsiteX65" fmla="*/ 97934 w 275186"/>
                <a:gd name="connsiteY65" fmla="*/ 116113 h 202467"/>
                <a:gd name="connsiteX66" fmla="*/ 91116 w 275186"/>
                <a:gd name="connsiteY66" fmla="*/ 127476 h 202467"/>
                <a:gd name="connsiteX67" fmla="*/ 75209 w 275186"/>
                <a:gd name="connsiteY67" fmla="*/ 143383 h 202467"/>
                <a:gd name="connsiteX68" fmla="*/ 71042 w 275186"/>
                <a:gd name="connsiteY68" fmla="*/ 138026 h 202467"/>
                <a:gd name="connsiteX69" fmla="*/ 70447 w 275186"/>
                <a:gd name="connsiteY69" fmla="*/ 138621 h 202467"/>
                <a:gd name="connsiteX70" fmla="*/ 54540 w 275186"/>
                <a:gd name="connsiteY70" fmla="*/ 118169 h 202467"/>
                <a:gd name="connsiteX71" fmla="*/ 43394 w 275186"/>
                <a:gd name="connsiteY71" fmla="*/ 107023 h 202467"/>
                <a:gd name="connsiteX72" fmla="*/ 32032 w 275186"/>
                <a:gd name="connsiteY72" fmla="*/ 100206 h 202467"/>
                <a:gd name="connsiteX73" fmla="*/ 22942 w 275186"/>
                <a:gd name="connsiteY73" fmla="*/ 95661 h 202467"/>
                <a:gd name="connsiteX74" fmla="*/ 22942 w 275186"/>
                <a:gd name="connsiteY74" fmla="*/ 93280 h 202467"/>
                <a:gd name="connsiteX75" fmla="*/ 18180 w 275186"/>
                <a:gd name="connsiteY75" fmla="*/ 90899 h 202467"/>
                <a:gd name="connsiteX76" fmla="*/ 18180 w 275186"/>
                <a:gd name="connsiteY76" fmla="*/ 70447 h 202467"/>
                <a:gd name="connsiteX77" fmla="*/ 16125 w 275186"/>
                <a:gd name="connsiteY77" fmla="*/ 68391 h 202467"/>
                <a:gd name="connsiteX78" fmla="*/ 4762 w 275186"/>
                <a:gd name="connsiteY78" fmla="*/ 63847 h 202467"/>
                <a:gd name="connsiteX79" fmla="*/ 7003 w 275186"/>
                <a:gd name="connsiteY79" fmla="*/ 61886 h 202467"/>
                <a:gd name="connsiteX80" fmla="*/ 0 w 275186"/>
                <a:gd name="connsiteY80" fmla="*/ 59085 h 202467"/>
                <a:gd name="connsiteX81" fmla="*/ 18180 w 275186"/>
                <a:gd name="connsiteY81" fmla="*/ 43177 h 202467"/>
                <a:gd name="connsiteX82" fmla="*/ 27270 w 275186"/>
                <a:gd name="connsiteY82" fmla="*/ 43177 h 202467"/>
                <a:gd name="connsiteX83" fmla="*/ 38632 w 275186"/>
                <a:gd name="connsiteY83" fmla="*/ 31815 h 202467"/>
                <a:gd name="connsiteX84" fmla="*/ 43177 w 275186"/>
                <a:gd name="connsiteY84" fmla="*/ 31815 h 202467"/>
                <a:gd name="connsiteX85" fmla="*/ 49995 w 275186"/>
                <a:gd name="connsiteY85" fmla="*/ 27270 h 202467"/>
                <a:gd name="connsiteX86" fmla="*/ 49995 w 275186"/>
                <a:gd name="connsiteY86" fmla="*/ 15908 h 202467"/>
                <a:gd name="connsiteX87" fmla="*/ 49995 w 275186"/>
                <a:gd name="connsiteY87" fmla="*/ 11363 h 202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</a:cxnLst>
              <a:rect l="l" t="t" r="r" b="b"/>
              <a:pathLst>
                <a:path w="275186" h="202467">
                  <a:moveTo>
                    <a:pt x="54540" y="0"/>
                  </a:moveTo>
                  <a:lnTo>
                    <a:pt x="70447" y="0"/>
                  </a:lnTo>
                  <a:lnTo>
                    <a:pt x="97716" y="11363"/>
                  </a:lnTo>
                  <a:lnTo>
                    <a:pt x="102261" y="11363"/>
                  </a:lnTo>
                  <a:lnTo>
                    <a:pt x="109079" y="4545"/>
                  </a:lnTo>
                  <a:lnTo>
                    <a:pt x="129531" y="4545"/>
                  </a:lnTo>
                  <a:lnTo>
                    <a:pt x="136348" y="4545"/>
                  </a:lnTo>
                  <a:lnTo>
                    <a:pt x="136348" y="9307"/>
                  </a:lnTo>
                  <a:lnTo>
                    <a:pt x="141110" y="9307"/>
                  </a:lnTo>
                  <a:lnTo>
                    <a:pt x="141110" y="15908"/>
                  </a:lnTo>
                  <a:lnTo>
                    <a:pt x="152256" y="15908"/>
                  </a:lnTo>
                  <a:lnTo>
                    <a:pt x="156801" y="15908"/>
                  </a:lnTo>
                  <a:lnTo>
                    <a:pt x="168163" y="27270"/>
                  </a:lnTo>
                  <a:lnTo>
                    <a:pt x="184070" y="27270"/>
                  </a:lnTo>
                  <a:lnTo>
                    <a:pt x="195433" y="20452"/>
                  </a:lnTo>
                  <a:lnTo>
                    <a:pt x="204523" y="15908"/>
                  </a:lnTo>
                  <a:lnTo>
                    <a:pt x="215885" y="11363"/>
                  </a:lnTo>
                  <a:lnTo>
                    <a:pt x="220430" y="11363"/>
                  </a:lnTo>
                  <a:lnTo>
                    <a:pt x="227247" y="15908"/>
                  </a:lnTo>
                  <a:lnTo>
                    <a:pt x="228113" y="18072"/>
                  </a:lnTo>
                  <a:lnTo>
                    <a:pt x="232009" y="20670"/>
                  </a:lnTo>
                  <a:lnTo>
                    <a:pt x="236554" y="32032"/>
                  </a:lnTo>
                  <a:lnTo>
                    <a:pt x="252462" y="52484"/>
                  </a:lnTo>
                  <a:lnTo>
                    <a:pt x="247917" y="57029"/>
                  </a:lnTo>
                  <a:lnTo>
                    <a:pt x="245277" y="63629"/>
                  </a:lnTo>
                  <a:lnTo>
                    <a:pt x="247700" y="63629"/>
                  </a:lnTo>
                  <a:lnTo>
                    <a:pt x="254517" y="63629"/>
                  </a:lnTo>
                  <a:lnTo>
                    <a:pt x="252476" y="68391"/>
                  </a:lnTo>
                  <a:lnTo>
                    <a:pt x="259279" y="68391"/>
                  </a:lnTo>
                  <a:lnTo>
                    <a:pt x="252908" y="83257"/>
                  </a:lnTo>
                  <a:lnTo>
                    <a:pt x="263607" y="90899"/>
                  </a:lnTo>
                  <a:lnTo>
                    <a:pt x="261702" y="90899"/>
                  </a:lnTo>
                  <a:lnTo>
                    <a:pt x="268369" y="95661"/>
                  </a:lnTo>
                  <a:lnTo>
                    <a:pt x="259279" y="95661"/>
                  </a:lnTo>
                  <a:lnTo>
                    <a:pt x="259279" y="111568"/>
                  </a:lnTo>
                  <a:lnTo>
                    <a:pt x="263824" y="122931"/>
                  </a:lnTo>
                  <a:lnTo>
                    <a:pt x="275186" y="154745"/>
                  </a:lnTo>
                  <a:lnTo>
                    <a:pt x="259279" y="159290"/>
                  </a:lnTo>
                  <a:lnTo>
                    <a:pt x="259279" y="166108"/>
                  </a:lnTo>
                  <a:lnTo>
                    <a:pt x="259279" y="170653"/>
                  </a:lnTo>
                  <a:lnTo>
                    <a:pt x="259279" y="186560"/>
                  </a:lnTo>
                  <a:lnTo>
                    <a:pt x="252462" y="186560"/>
                  </a:lnTo>
                  <a:lnTo>
                    <a:pt x="243372" y="186560"/>
                  </a:lnTo>
                  <a:lnTo>
                    <a:pt x="232009" y="202467"/>
                  </a:lnTo>
                  <a:lnTo>
                    <a:pt x="220647" y="202467"/>
                  </a:lnTo>
                  <a:lnTo>
                    <a:pt x="218266" y="197705"/>
                  </a:lnTo>
                  <a:lnTo>
                    <a:pt x="215885" y="197705"/>
                  </a:lnTo>
                  <a:lnTo>
                    <a:pt x="211340" y="188615"/>
                  </a:lnTo>
                  <a:lnTo>
                    <a:pt x="211340" y="172708"/>
                  </a:lnTo>
                  <a:lnTo>
                    <a:pt x="202756" y="155539"/>
                  </a:lnTo>
                  <a:lnTo>
                    <a:pt x="193377" y="159290"/>
                  </a:lnTo>
                  <a:lnTo>
                    <a:pt x="188832" y="159290"/>
                  </a:lnTo>
                  <a:lnTo>
                    <a:pt x="177470" y="166108"/>
                  </a:lnTo>
                  <a:lnTo>
                    <a:pt x="177470" y="158488"/>
                  </a:lnTo>
                  <a:lnTo>
                    <a:pt x="172708" y="161346"/>
                  </a:lnTo>
                  <a:lnTo>
                    <a:pt x="172708" y="145438"/>
                  </a:lnTo>
                  <a:lnTo>
                    <a:pt x="166108" y="138838"/>
                  </a:lnTo>
                  <a:lnTo>
                    <a:pt x="166108" y="138838"/>
                  </a:lnTo>
                  <a:lnTo>
                    <a:pt x="161346" y="134076"/>
                  </a:lnTo>
                  <a:lnTo>
                    <a:pt x="168163" y="122714"/>
                  </a:lnTo>
                  <a:lnTo>
                    <a:pt x="156801" y="106807"/>
                  </a:lnTo>
                  <a:lnTo>
                    <a:pt x="150200" y="100206"/>
                  </a:lnTo>
                  <a:lnTo>
                    <a:pt x="122931" y="100206"/>
                  </a:lnTo>
                  <a:lnTo>
                    <a:pt x="113841" y="107023"/>
                  </a:lnTo>
                  <a:lnTo>
                    <a:pt x="102478" y="107023"/>
                  </a:lnTo>
                  <a:lnTo>
                    <a:pt x="97934" y="116113"/>
                  </a:lnTo>
                  <a:lnTo>
                    <a:pt x="91116" y="127476"/>
                  </a:lnTo>
                  <a:lnTo>
                    <a:pt x="75209" y="143383"/>
                  </a:lnTo>
                  <a:lnTo>
                    <a:pt x="71042" y="138026"/>
                  </a:lnTo>
                  <a:lnTo>
                    <a:pt x="70447" y="138621"/>
                  </a:lnTo>
                  <a:lnTo>
                    <a:pt x="54540" y="118169"/>
                  </a:lnTo>
                  <a:lnTo>
                    <a:pt x="43394" y="107023"/>
                  </a:lnTo>
                  <a:lnTo>
                    <a:pt x="32032" y="100206"/>
                  </a:lnTo>
                  <a:lnTo>
                    <a:pt x="22942" y="95661"/>
                  </a:lnTo>
                  <a:lnTo>
                    <a:pt x="22942" y="93280"/>
                  </a:lnTo>
                  <a:lnTo>
                    <a:pt x="18180" y="90899"/>
                  </a:lnTo>
                  <a:lnTo>
                    <a:pt x="18180" y="70447"/>
                  </a:lnTo>
                  <a:lnTo>
                    <a:pt x="16125" y="68391"/>
                  </a:lnTo>
                  <a:lnTo>
                    <a:pt x="4762" y="63847"/>
                  </a:lnTo>
                  <a:lnTo>
                    <a:pt x="7003" y="61886"/>
                  </a:lnTo>
                  <a:lnTo>
                    <a:pt x="0" y="59085"/>
                  </a:lnTo>
                  <a:lnTo>
                    <a:pt x="18180" y="43177"/>
                  </a:lnTo>
                  <a:lnTo>
                    <a:pt x="27270" y="43177"/>
                  </a:lnTo>
                  <a:lnTo>
                    <a:pt x="38632" y="31815"/>
                  </a:lnTo>
                  <a:lnTo>
                    <a:pt x="43177" y="31815"/>
                  </a:lnTo>
                  <a:lnTo>
                    <a:pt x="49995" y="27270"/>
                  </a:lnTo>
                  <a:lnTo>
                    <a:pt x="49995" y="15908"/>
                  </a:lnTo>
                  <a:lnTo>
                    <a:pt x="49995" y="11363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18" name="Freeform 317"/>
            <p:cNvSpPr>
              <a:spLocks/>
            </p:cNvSpPr>
            <p:nvPr/>
          </p:nvSpPr>
          <p:spPr bwMode="auto">
            <a:xfrm>
              <a:off x="3927680" y="2869462"/>
              <a:ext cx="439967" cy="455388"/>
            </a:xfrm>
            <a:custGeom>
              <a:avLst/>
              <a:gdLst>
                <a:gd name="connsiteX0" fmla="*/ 406772 w 586622"/>
                <a:gd name="connsiteY0" fmla="*/ 0 h 607184"/>
                <a:gd name="connsiteX1" fmla="*/ 434041 w 586622"/>
                <a:gd name="connsiteY1" fmla="*/ 0 h 607184"/>
                <a:gd name="connsiteX2" fmla="*/ 456766 w 586622"/>
                <a:gd name="connsiteY2" fmla="*/ 15907 h 607184"/>
                <a:gd name="connsiteX3" fmla="*/ 493126 w 586622"/>
                <a:gd name="connsiteY3" fmla="*/ 15907 h 607184"/>
                <a:gd name="connsiteX4" fmla="*/ 531757 w 586622"/>
                <a:gd name="connsiteY4" fmla="*/ 27270 h 607184"/>
                <a:gd name="connsiteX5" fmla="*/ 547665 w 586622"/>
                <a:gd name="connsiteY5" fmla="*/ 27270 h 607184"/>
                <a:gd name="connsiteX6" fmla="*/ 551634 w 586622"/>
                <a:gd name="connsiteY6" fmla="*/ 36795 h 607184"/>
                <a:gd name="connsiteX7" fmla="*/ 554808 w 586622"/>
                <a:gd name="connsiteY7" fmla="*/ 36795 h 607184"/>
                <a:gd name="connsiteX8" fmla="*/ 566170 w 586622"/>
                <a:gd name="connsiteY8" fmla="*/ 64064 h 607184"/>
                <a:gd name="connsiteX9" fmla="*/ 570715 w 586622"/>
                <a:gd name="connsiteY9" fmla="*/ 89061 h 607184"/>
                <a:gd name="connsiteX10" fmla="*/ 582077 w 586622"/>
                <a:gd name="connsiteY10" fmla="*/ 139056 h 607184"/>
                <a:gd name="connsiteX11" fmla="*/ 586622 w 586622"/>
                <a:gd name="connsiteY11" fmla="*/ 143601 h 607184"/>
                <a:gd name="connsiteX12" fmla="*/ 582077 w 586622"/>
                <a:gd name="connsiteY12" fmla="*/ 166325 h 607184"/>
                <a:gd name="connsiteX13" fmla="*/ 532083 w 586622"/>
                <a:gd name="connsiteY13" fmla="*/ 170870 h 607184"/>
                <a:gd name="connsiteX14" fmla="*/ 516176 w 586622"/>
                <a:gd name="connsiteY14" fmla="*/ 186778 h 607184"/>
                <a:gd name="connsiteX15" fmla="*/ 495724 w 586622"/>
                <a:gd name="connsiteY15" fmla="*/ 191323 h 607184"/>
                <a:gd name="connsiteX16" fmla="*/ 495724 w 586622"/>
                <a:gd name="connsiteY16" fmla="*/ 218592 h 607184"/>
                <a:gd name="connsiteX17" fmla="*/ 452547 w 586622"/>
                <a:gd name="connsiteY17" fmla="*/ 234499 h 607184"/>
                <a:gd name="connsiteX18" fmla="*/ 441184 w 586622"/>
                <a:gd name="connsiteY18" fmla="*/ 261769 h 607184"/>
                <a:gd name="connsiteX19" fmla="*/ 409370 w 586622"/>
                <a:gd name="connsiteY19" fmla="*/ 273131 h 607184"/>
                <a:gd name="connsiteX20" fmla="*/ 373010 w 586622"/>
                <a:gd name="connsiteY20" fmla="*/ 277676 h 607184"/>
                <a:gd name="connsiteX21" fmla="*/ 313926 w 586622"/>
                <a:gd name="connsiteY21" fmla="*/ 304946 h 607184"/>
                <a:gd name="connsiteX22" fmla="*/ 313926 w 586622"/>
                <a:gd name="connsiteY22" fmla="*/ 359485 h 607184"/>
                <a:gd name="connsiteX23" fmla="*/ 307109 w 586622"/>
                <a:gd name="connsiteY23" fmla="*/ 359485 h 607184"/>
                <a:gd name="connsiteX24" fmla="*/ 307109 w 586622"/>
                <a:gd name="connsiteY24" fmla="*/ 379937 h 607184"/>
                <a:gd name="connsiteX25" fmla="*/ 286657 w 586622"/>
                <a:gd name="connsiteY25" fmla="*/ 379937 h 607184"/>
                <a:gd name="connsiteX26" fmla="*/ 275294 w 586622"/>
                <a:gd name="connsiteY26" fmla="*/ 391300 h 607184"/>
                <a:gd name="connsiteX27" fmla="*/ 259387 w 586622"/>
                <a:gd name="connsiteY27" fmla="*/ 391300 h 607184"/>
                <a:gd name="connsiteX28" fmla="*/ 243480 w 586622"/>
                <a:gd name="connsiteY28" fmla="*/ 386755 h 607184"/>
                <a:gd name="connsiteX29" fmla="*/ 211665 w 586622"/>
                <a:gd name="connsiteY29" fmla="*/ 391300 h 607184"/>
                <a:gd name="connsiteX30" fmla="*/ 200303 w 586622"/>
                <a:gd name="connsiteY30" fmla="*/ 423114 h 607184"/>
                <a:gd name="connsiteX31" fmla="*/ 188941 w 586622"/>
                <a:gd name="connsiteY31" fmla="*/ 423114 h 607184"/>
                <a:gd name="connsiteX32" fmla="*/ 173033 w 586622"/>
                <a:gd name="connsiteY32" fmla="*/ 470836 h 607184"/>
                <a:gd name="connsiteX33" fmla="*/ 118494 w 586622"/>
                <a:gd name="connsiteY33" fmla="*/ 520830 h 607184"/>
                <a:gd name="connsiteX34" fmla="*/ 109404 w 586622"/>
                <a:gd name="connsiteY34" fmla="*/ 573097 h 607184"/>
                <a:gd name="connsiteX35" fmla="*/ 93497 w 586622"/>
                <a:gd name="connsiteY35" fmla="*/ 591277 h 607184"/>
                <a:gd name="connsiteX36" fmla="*/ 86680 w 586622"/>
                <a:gd name="connsiteY36" fmla="*/ 607184 h 607184"/>
                <a:gd name="connsiteX37" fmla="*/ 7143 w 586622"/>
                <a:gd name="connsiteY37" fmla="*/ 607184 h 607184"/>
                <a:gd name="connsiteX38" fmla="*/ 7143 w 586622"/>
                <a:gd name="connsiteY38" fmla="*/ 597659 h 607184"/>
                <a:gd name="connsiteX39" fmla="*/ 0 w 586622"/>
                <a:gd name="connsiteY39" fmla="*/ 597659 h 607184"/>
                <a:gd name="connsiteX40" fmla="*/ 0 w 586622"/>
                <a:gd name="connsiteY40" fmla="*/ 581752 h 607184"/>
                <a:gd name="connsiteX41" fmla="*/ 15908 w 586622"/>
                <a:gd name="connsiteY41" fmla="*/ 570390 h 607184"/>
                <a:gd name="connsiteX42" fmla="*/ 27270 w 586622"/>
                <a:gd name="connsiteY42" fmla="*/ 547665 h 607184"/>
                <a:gd name="connsiteX43" fmla="*/ 27270 w 586622"/>
                <a:gd name="connsiteY43" fmla="*/ 538575 h 607184"/>
                <a:gd name="connsiteX44" fmla="*/ 36360 w 586622"/>
                <a:gd name="connsiteY44" fmla="*/ 511305 h 607184"/>
                <a:gd name="connsiteX45" fmla="*/ 59084 w 586622"/>
                <a:gd name="connsiteY45" fmla="*/ 484036 h 607184"/>
                <a:gd name="connsiteX46" fmla="*/ 68174 w 586622"/>
                <a:gd name="connsiteY46" fmla="*/ 472674 h 607184"/>
                <a:gd name="connsiteX47" fmla="*/ 79537 w 586622"/>
                <a:gd name="connsiteY47" fmla="*/ 452221 h 607184"/>
                <a:gd name="connsiteX48" fmla="*/ 79537 w 586622"/>
                <a:gd name="connsiteY48" fmla="*/ 429497 h 607184"/>
                <a:gd name="connsiteX49" fmla="*/ 95444 w 586622"/>
                <a:gd name="connsiteY49" fmla="*/ 402227 h 607184"/>
                <a:gd name="connsiteX50" fmla="*/ 118169 w 586622"/>
                <a:gd name="connsiteY50" fmla="*/ 393137 h 607184"/>
                <a:gd name="connsiteX51" fmla="*/ 138621 w 586622"/>
                <a:gd name="connsiteY51" fmla="*/ 349960 h 607184"/>
                <a:gd name="connsiteX52" fmla="*/ 161345 w 586622"/>
                <a:gd name="connsiteY52" fmla="*/ 334053 h 607184"/>
                <a:gd name="connsiteX53" fmla="*/ 193160 w 586622"/>
                <a:gd name="connsiteY53" fmla="*/ 327235 h 607184"/>
                <a:gd name="connsiteX54" fmla="*/ 224974 w 586622"/>
                <a:gd name="connsiteY54" fmla="*/ 299966 h 607184"/>
                <a:gd name="connsiteX55" fmla="*/ 240882 w 586622"/>
                <a:gd name="connsiteY55" fmla="*/ 290876 h 607184"/>
                <a:gd name="connsiteX56" fmla="*/ 272696 w 586622"/>
                <a:gd name="connsiteY56" fmla="*/ 252244 h 607184"/>
                <a:gd name="connsiteX57" fmla="*/ 263606 w 586622"/>
                <a:gd name="connsiteY57" fmla="*/ 199977 h 607184"/>
                <a:gd name="connsiteX58" fmla="*/ 279514 w 586622"/>
                <a:gd name="connsiteY58" fmla="*/ 161345 h 607184"/>
                <a:gd name="connsiteX59" fmla="*/ 284059 w 586622"/>
                <a:gd name="connsiteY59" fmla="*/ 138621 h 607184"/>
                <a:gd name="connsiteX60" fmla="*/ 306783 w 586622"/>
                <a:gd name="connsiteY60" fmla="*/ 113624 h 607184"/>
                <a:gd name="connsiteX61" fmla="*/ 343143 w 586622"/>
                <a:gd name="connsiteY61" fmla="*/ 90899 h 607184"/>
                <a:gd name="connsiteX62" fmla="*/ 370412 w 586622"/>
                <a:gd name="connsiteY62" fmla="*/ 70447 h 607184"/>
                <a:gd name="connsiteX63" fmla="*/ 397682 w 586622"/>
                <a:gd name="connsiteY63" fmla="*/ 27270 h 607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586622" h="607184">
                  <a:moveTo>
                    <a:pt x="406772" y="0"/>
                  </a:moveTo>
                  <a:lnTo>
                    <a:pt x="434041" y="0"/>
                  </a:lnTo>
                  <a:lnTo>
                    <a:pt x="456766" y="15907"/>
                  </a:lnTo>
                  <a:lnTo>
                    <a:pt x="493126" y="15907"/>
                  </a:lnTo>
                  <a:lnTo>
                    <a:pt x="531757" y="27270"/>
                  </a:lnTo>
                  <a:lnTo>
                    <a:pt x="547665" y="27270"/>
                  </a:lnTo>
                  <a:lnTo>
                    <a:pt x="551634" y="36795"/>
                  </a:lnTo>
                  <a:lnTo>
                    <a:pt x="554808" y="36795"/>
                  </a:lnTo>
                  <a:lnTo>
                    <a:pt x="566170" y="64064"/>
                  </a:lnTo>
                  <a:lnTo>
                    <a:pt x="570715" y="89061"/>
                  </a:lnTo>
                  <a:lnTo>
                    <a:pt x="582077" y="139056"/>
                  </a:lnTo>
                  <a:lnTo>
                    <a:pt x="586622" y="143601"/>
                  </a:lnTo>
                  <a:lnTo>
                    <a:pt x="582077" y="166325"/>
                  </a:lnTo>
                  <a:lnTo>
                    <a:pt x="532083" y="170870"/>
                  </a:lnTo>
                  <a:lnTo>
                    <a:pt x="516176" y="186778"/>
                  </a:lnTo>
                  <a:lnTo>
                    <a:pt x="495724" y="191323"/>
                  </a:lnTo>
                  <a:lnTo>
                    <a:pt x="495724" y="218592"/>
                  </a:lnTo>
                  <a:lnTo>
                    <a:pt x="452547" y="234499"/>
                  </a:lnTo>
                  <a:lnTo>
                    <a:pt x="441184" y="261769"/>
                  </a:lnTo>
                  <a:lnTo>
                    <a:pt x="409370" y="273131"/>
                  </a:lnTo>
                  <a:lnTo>
                    <a:pt x="373010" y="277676"/>
                  </a:lnTo>
                  <a:lnTo>
                    <a:pt x="313926" y="304946"/>
                  </a:lnTo>
                  <a:lnTo>
                    <a:pt x="313926" y="359485"/>
                  </a:lnTo>
                  <a:lnTo>
                    <a:pt x="307109" y="359485"/>
                  </a:lnTo>
                  <a:lnTo>
                    <a:pt x="307109" y="379937"/>
                  </a:lnTo>
                  <a:lnTo>
                    <a:pt x="286657" y="379937"/>
                  </a:lnTo>
                  <a:lnTo>
                    <a:pt x="275294" y="391300"/>
                  </a:lnTo>
                  <a:lnTo>
                    <a:pt x="259387" y="391300"/>
                  </a:lnTo>
                  <a:lnTo>
                    <a:pt x="243480" y="386755"/>
                  </a:lnTo>
                  <a:lnTo>
                    <a:pt x="211665" y="391300"/>
                  </a:lnTo>
                  <a:lnTo>
                    <a:pt x="200303" y="423114"/>
                  </a:lnTo>
                  <a:lnTo>
                    <a:pt x="188941" y="423114"/>
                  </a:lnTo>
                  <a:lnTo>
                    <a:pt x="173033" y="470836"/>
                  </a:lnTo>
                  <a:lnTo>
                    <a:pt x="118494" y="520830"/>
                  </a:lnTo>
                  <a:lnTo>
                    <a:pt x="109404" y="573097"/>
                  </a:lnTo>
                  <a:lnTo>
                    <a:pt x="93497" y="591277"/>
                  </a:lnTo>
                  <a:lnTo>
                    <a:pt x="86680" y="607184"/>
                  </a:lnTo>
                  <a:lnTo>
                    <a:pt x="7143" y="607184"/>
                  </a:lnTo>
                  <a:lnTo>
                    <a:pt x="7143" y="597659"/>
                  </a:lnTo>
                  <a:lnTo>
                    <a:pt x="0" y="597659"/>
                  </a:lnTo>
                  <a:lnTo>
                    <a:pt x="0" y="581752"/>
                  </a:lnTo>
                  <a:lnTo>
                    <a:pt x="15908" y="570390"/>
                  </a:lnTo>
                  <a:lnTo>
                    <a:pt x="27270" y="547665"/>
                  </a:lnTo>
                  <a:lnTo>
                    <a:pt x="27270" y="538575"/>
                  </a:lnTo>
                  <a:lnTo>
                    <a:pt x="36360" y="511305"/>
                  </a:lnTo>
                  <a:lnTo>
                    <a:pt x="59084" y="484036"/>
                  </a:lnTo>
                  <a:lnTo>
                    <a:pt x="68174" y="472674"/>
                  </a:lnTo>
                  <a:lnTo>
                    <a:pt x="79537" y="452221"/>
                  </a:lnTo>
                  <a:lnTo>
                    <a:pt x="79537" y="429497"/>
                  </a:lnTo>
                  <a:lnTo>
                    <a:pt x="95444" y="402227"/>
                  </a:lnTo>
                  <a:lnTo>
                    <a:pt x="118169" y="393137"/>
                  </a:lnTo>
                  <a:lnTo>
                    <a:pt x="138621" y="349960"/>
                  </a:lnTo>
                  <a:lnTo>
                    <a:pt x="161345" y="334053"/>
                  </a:lnTo>
                  <a:lnTo>
                    <a:pt x="193160" y="327235"/>
                  </a:lnTo>
                  <a:lnTo>
                    <a:pt x="224974" y="299966"/>
                  </a:lnTo>
                  <a:lnTo>
                    <a:pt x="240882" y="290876"/>
                  </a:lnTo>
                  <a:lnTo>
                    <a:pt x="272696" y="252244"/>
                  </a:lnTo>
                  <a:lnTo>
                    <a:pt x="263606" y="199977"/>
                  </a:lnTo>
                  <a:lnTo>
                    <a:pt x="279514" y="161345"/>
                  </a:lnTo>
                  <a:lnTo>
                    <a:pt x="284059" y="138621"/>
                  </a:lnTo>
                  <a:lnTo>
                    <a:pt x="306783" y="113624"/>
                  </a:lnTo>
                  <a:lnTo>
                    <a:pt x="343143" y="90899"/>
                  </a:lnTo>
                  <a:lnTo>
                    <a:pt x="370412" y="70447"/>
                  </a:lnTo>
                  <a:lnTo>
                    <a:pt x="397682" y="27270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800"/>
            </a:p>
          </p:txBody>
        </p:sp>
        <p:sp>
          <p:nvSpPr>
            <p:cNvPr id="319" name="Freeform 318"/>
            <p:cNvSpPr>
              <a:spLocks/>
            </p:cNvSpPr>
            <p:nvPr/>
          </p:nvSpPr>
          <p:spPr bwMode="auto">
            <a:xfrm>
              <a:off x="4053476" y="3212035"/>
              <a:ext cx="462205" cy="431364"/>
            </a:xfrm>
            <a:custGeom>
              <a:avLst/>
              <a:gdLst>
                <a:gd name="connsiteX0" fmla="*/ 218592 w 616273"/>
                <a:gd name="connsiteY0" fmla="*/ 0 h 575152"/>
                <a:gd name="connsiteX1" fmla="*/ 277676 w 616273"/>
                <a:gd name="connsiteY1" fmla="*/ 0 h 575152"/>
                <a:gd name="connsiteX2" fmla="*/ 400389 w 616273"/>
                <a:gd name="connsiteY2" fmla="*/ 86354 h 575152"/>
                <a:gd name="connsiteX3" fmla="*/ 525375 w 616273"/>
                <a:gd name="connsiteY3" fmla="*/ 172708 h 575152"/>
                <a:gd name="connsiteX4" fmla="*/ 536737 w 616273"/>
                <a:gd name="connsiteY4" fmla="*/ 188615 h 575152"/>
                <a:gd name="connsiteX5" fmla="*/ 557189 w 616273"/>
                <a:gd name="connsiteY5" fmla="*/ 204522 h 575152"/>
                <a:gd name="connsiteX6" fmla="*/ 573096 w 616273"/>
                <a:gd name="connsiteY6" fmla="*/ 209067 h 575152"/>
                <a:gd name="connsiteX7" fmla="*/ 573096 w 616273"/>
                <a:gd name="connsiteY7" fmla="*/ 213830 h 575152"/>
                <a:gd name="connsiteX8" fmla="*/ 573096 w 616273"/>
                <a:gd name="connsiteY8" fmla="*/ 231792 h 575152"/>
                <a:gd name="connsiteX9" fmla="*/ 616273 w 616273"/>
                <a:gd name="connsiteY9" fmla="*/ 231792 h 575152"/>
                <a:gd name="connsiteX10" fmla="*/ 616273 w 616273"/>
                <a:gd name="connsiteY10" fmla="*/ 236555 h 575152"/>
                <a:gd name="connsiteX11" fmla="*/ 616273 w 616273"/>
                <a:gd name="connsiteY11" fmla="*/ 318145 h 575152"/>
                <a:gd name="connsiteX12" fmla="*/ 616273 w 616273"/>
                <a:gd name="connsiteY12" fmla="*/ 322908 h 575152"/>
                <a:gd name="connsiteX13" fmla="*/ 595821 w 616273"/>
                <a:gd name="connsiteY13" fmla="*/ 350178 h 575152"/>
                <a:gd name="connsiteX14" fmla="*/ 589004 w 616273"/>
                <a:gd name="connsiteY14" fmla="*/ 370630 h 575152"/>
                <a:gd name="connsiteX15" fmla="*/ 557189 w 616273"/>
                <a:gd name="connsiteY15" fmla="*/ 375175 h 575152"/>
                <a:gd name="connsiteX16" fmla="*/ 509467 w 616273"/>
                <a:gd name="connsiteY16" fmla="*/ 381993 h 575152"/>
                <a:gd name="connsiteX17" fmla="*/ 493560 w 616273"/>
                <a:gd name="connsiteY17" fmla="*/ 393355 h 575152"/>
                <a:gd name="connsiteX18" fmla="*/ 484035 w 616273"/>
                <a:gd name="connsiteY18" fmla="*/ 393355 h 575152"/>
                <a:gd name="connsiteX19" fmla="*/ 470836 w 616273"/>
                <a:gd name="connsiteY19" fmla="*/ 393355 h 575152"/>
                <a:gd name="connsiteX20" fmla="*/ 450383 w 616273"/>
                <a:gd name="connsiteY20" fmla="*/ 397900 h 575152"/>
                <a:gd name="connsiteX21" fmla="*/ 448651 w 616273"/>
                <a:gd name="connsiteY21" fmla="*/ 396168 h 575152"/>
                <a:gd name="connsiteX22" fmla="*/ 440858 w 616273"/>
                <a:gd name="connsiteY22" fmla="*/ 397900 h 575152"/>
                <a:gd name="connsiteX23" fmla="*/ 431877 w 616273"/>
                <a:gd name="connsiteY23" fmla="*/ 388919 h 575152"/>
                <a:gd name="connsiteX24" fmla="*/ 418569 w 616273"/>
                <a:gd name="connsiteY24" fmla="*/ 393355 h 575152"/>
                <a:gd name="connsiteX25" fmla="*/ 384482 w 616273"/>
                <a:gd name="connsiteY25" fmla="*/ 409262 h 575152"/>
                <a:gd name="connsiteX26" fmla="*/ 375392 w 616273"/>
                <a:gd name="connsiteY26" fmla="*/ 425169 h 575152"/>
                <a:gd name="connsiteX27" fmla="*/ 348122 w 616273"/>
                <a:gd name="connsiteY27" fmla="*/ 434259 h 575152"/>
                <a:gd name="connsiteX28" fmla="*/ 341305 w 616273"/>
                <a:gd name="connsiteY28" fmla="*/ 445622 h 575152"/>
                <a:gd name="connsiteX29" fmla="*/ 325398 w 616273"/>
                <a:gd name="connsiteY29" fmla="*/ 456984 h 575152"/>
                <a:gd name="connsiteX30" fmla="*/ 318594 w 616273"/>
                <a:gd name="connsiteY30" fmla="*/ 455040 h 575152"/>
                <a:gd name="connsiteX31" fmla="*/ 315873 w 616273"/>
                <a:gd name="connsiteY31" fmla="*/ 456984 h 575152"/>
                <a:gd name="connsiteX32" fmla="*/ 306984 w 616273"/>
                <a:gd name="connsiteY32" fmla="*/ 454445 h 575152"/>
                <a:gd name="connsiteX33" fmla="*/ 298128 w 616273"/>
                <a:gd name="connsiteY33" fmla="*/ 461529 h 575152"/>
                <a:gd name="connsiteX34" fmla="*/ 293583 w 616273"/>
                <a:gd name="connsiteY34" fmla="*/ 484254 h 575152"/>
                <a:gd name="connsiteX35" fmla="*/ 266314 w 616273"/>
                <a:gd name="connsiteY35" fmla="*/ 516068 h 575152"/>
                <a:gd name="connsiteX36" fmla="*/ 266314 w 616273"/>
                <a:gd name="connsiteY36" fmla="*/ 522667 h 575152"/>
                <a:gd name="connsiteX37" fmla="*/ 266314 w 616273"/>
                <a:gd name="connsiteY37" fmla="*/ 527430 h 575152"/>
                <a:gd name="connsiteX38" fmla="*/ 257224 w 616273"/>
                <a:gd name="connsiteY38" fmla="*/ 543338 h 575152"/>
                <a:gd name="connsiteX39" fmla="*/ 257224 w 616273"/>
                <a:gd name="connsiteY39" fmla="*/ 559027 h 575152"/>
                <a:gd name="connsiteX40" fmla="*/ 257224 w 616273"/>
                <a:gd name="connsiteY40" fmla="*/ 563790 h 575152"/>
                <a:gd name="connsiteX41" fmla="*/ 239044 w 616273"/>
                <a:gd name="connsiteY41" fmla="*/ 570607 h 575152"/>
                <a:gd name="connsiteX42" fmla="*/ 234499 w 616273"/>
                <a:gd name="connsiteY42" fmla="*/ 575152 h 575152"/>
                <a:gd name="connsiteX43" fmla="*/ 232844 w 616273"/>
                <a:gd name="connsiteY43" fmla="*/ 569360 h 575152"/>
                <a:gd name="connsiteX44" fmla="*/ 229519 w 616273"/>
                <a:gd name="connsiteY44" fmla="*/ 570607 h 575152"/>
                <a:gd name="connsiteX45" fmla="*/ 224974 w 616273"/>
                <a:gd name="connsiteY45" fmla="*/ 575152 h 575152"/>
                <a:gd name="connsiteX46" fmla="*/ 221406 w 616273"/>
                <a:gd name="connsiteY46" fmla="*/ 562664 h 575152"/>
                <a:gd name="connsiteX47" fmla="*/ 218592 w 616273"/>
                <a:gd name="connsiteY47" fmla="*/ 563790 h 575152"/>
                <a:gd name="connsiteX48" fmla="*/ 214047 w 616273"/>
                <a:gd name="connsiteY48" fmla="*/ 563790 h 575152"/>
                <a:gd name="connsiteX49" fmla="*/ 202685 w 616273"/>
                <a:gd name="connsiteY49" fmla="*/ 575152 h 575152"/>
                <a:gd name="connsiteX50" fmla="*/ 193160 w 616273"/>
                <a:gd name="connsiteY50" fmla="*/ 575152 h 575152"/>
                <a:gd name="connsiteX51" fmla="*/ 175415 w 616273"/>
                <a:gd name="connsiteY51" fmla="*/ 575152 h 575152"/>
                <a:gd name="connsiteX52" fmla="*/ 165890 w 616273"/>
                <a:gd name="connsiteY52" fmla="*/ 575152 h 575152"/>
                <a:gd name="connsiteX53" fmla="*/ 161345 w 616273"/>
                <a:gd name="connsiteY53" fmla="*/ 570607 h 575152"/>
                <a:gd name="connsiteX54" fmla="*/ 154528 w 616273"/>
                <a:gd name="connsiteY54" fmla="*/ 570607 h 575152"/>
                <a:gd name="connsiteX55" fmla="*/ 138621 w 616273"/>
                <a:gd name="connsiteY55" fmla="*/ 563790 h 575152"/>
                <a:gd name="connsiteX56" fmla="*/ 140345 w 616273"/>
                <a:gd name="connsiteY56" fmla="*/ 559767 h 575152"/>
                <a:gd name="connsiteX57" fmla="*/ 138621 w 616273"/>
                <a:gd name="connsiteY57" fmla="*/ 559028 h 575152"/>
                <a:gd name="connsiteX58" fmla="*/ 143397 w 616273"/>
                <a:gd name="connsiteY58" fmla="*/ 547883 h 575152"/>
                <a:gd name="connsiteX59" fmla="*/ 139056 w 616273"/>
                <a:gd name="connsiteY59" fmla="*/ 547883 h 575152"/>
                <a:gd name="connsiteX60" fmla="*/ 138621 w 616273"/>
                <a:gd name="connsiteY60" fmla="*/ 547883 h 575152"/>
                <a:gd name="connsiteX61" fmla="*/ 129531 w 616273"/>
                <a:gd name="connsiteY61" fmla="*/ 547883 h 575152"/>
                <a:gd name="connsiteX62" fmla="*/ 131436 w 616273"/>
                <a:gd name="connsiteY62" fmla="*/ 543121 h 575152"/>
                <a:gd name="connsiteX63" fmla="*/ 129531 w 616273"/>
                <a:gd name="connsiteY63" fmla="*/ 543121 h 575152"/>
                <a:gd name="connsiteX64" fmla="*/ 134076 w 616273"/>
                <a:gd name="connsiteY64" fmla="*/ 531758 h 575152"/>
                <a:gd name="connsiteX65" fmla="*/ 137034 w 616273"/>
                <a:gd name="connsiteY65" fmla="*/ 525843 h 575152"/>
                <a:gd name="connsiteX66" fmla="*/ 122713 w 616273"/>
                <a:gd name="connsiteY66" fmla="*/ 511523 h 575152"/>
                <a:gd name="connsiteX67" fmla="*/ 118168 w 616273"/>
                <a:gd name="connsiteY67" fmla="*/ 500161 h 575152"/>
                <a:gd name="connsiteX68" fmla="*/ 113219 w 616273"/>
                <a:gd name="connsiteY68" fmla="*/ 496861 h 575152"/>
                <a:gd name="connsiteX69" fmla="*/ 104969 w 616273"/>
                <a:gd name="connsiteY69" fmla="*/ 500161 h 575152"/>
                <a:gd name="connsiteX70" fmla="*/ 95879 w 616273"/>
                <a:gd name="connsiteY70" fmla="*/ 504706 h 575152"/>
                <a:gd name="connsiteX71" fmla="*/ 84517 w 616273"/>
                <a:gd name="connsiteY71" fmla="*/ 511523 h 575152"/>
                <a:gd name="connsiteX72" fmla="*/ 74992 w 616273"/>
                <a:gd name="connsiteY72" fmla="*/ 511523 h 575152"/>
                <a:gd name="connsiteX73" fmla="*/ 68609 w 616273"/>
                <a:gd name="connsiteY73" fmla="*/ 511523 h 575152"/>
                <a:gd name="connsiteX74" fmla="*/ 59084 w 616273"/>
                <a:gd name="connsiteY74" fmla="*/ 511523 h 575152"/>
                <a:gd name="connsiteX75" fmla="*/ 47722 w 616273"/>
                <a:gd name="connsiteY75" fmla="*/ 500161 h 575152"/>
                <a:gd name="connsiteX76" fmla="*/ 43177 w 616273"/>
                <a:gd name="connsiteY76" fmla="*/ 500161 h 575152"/>
                <a:gd name="connsiteX77" fmla="*/ 41340 w 616273"/>
                <a:gd name="connsiteY77" fmla="*/ 500161 h 575152"/>
                <a:gd name="connsiteX78" fmla="*/ 36795 w 616273"/>
                <a:gd name="connsiteY78" fmla="*/ 500161 h 575152"/>
                <a:gd name="connsiteX79" fmla="*/ 31815 w 616273"/>
                <a:gd name="connsiteY79" fmla="*/ 500161 h 575152"/>
                <a:gd name="connsiteX80" fmla="*/ 27270 w 616273"/>
                <a:gd name="connsiteY80" fmla="*/ 500161 h 575152"/>
                <a:gd name="connsiteX81" fmla="*/ 27270 w 616273"/>
                <a:gd name="connsiteY81" fmla="*/ 495399 h 575152"/>
                <a:gd name="connsiteX82" fmla="*/ 27270 w 616273"/>
                <a:gd name="connsiteY82" fmla="*/ 495399 h 575152"/>
                <a:gd name="connsiteX83" fmla="*/ 27270 w 616273"/>
                <a:gd name="connsiteY83" fmla="*/ 484037 h 575152"/>
                <a:gd name="connsiteX84" fmla="*/ 27270 w 616273"/>
                <a:gd name="connsiteY84" fmla="*/ 477435 h 575152"/>
                <a:gd name="connsiteX85" fmla="*/ 20452 w 616273"/>
                <a:gd name="connsiteY85" fmla="*/ 461529 h 575152"/>
                <a:gd name="connsiteX86" fmla="*/ 9090 w 616273"/>
                <a:gd name="connsiteY86" fmla="*/ 452439 h 575152"/>
                <a:gd name="connsiteX87" fmla="*/ 4545 w 616273"/>
                <a:gd name="connsiteY87" fmla="*/ 429714 h 575152"/>
                <a:gd name="connsiteX88" fmla="*/ 0 w 616273"/>
                <a:gd name="connsiteY88" fmla="*/ 409262 h 575152"/>
                <a:gd name="connsiteX89" fmla="*/ 828 w 616273"/>
                <a:gd name="connsiteY89" fmla="*/ 408227 h 575152"/>
                <a:gd name="connsiteX90" fmla="*/ 0 w 616273"/>
                <a:gd name="connsiteY90" fmla="*/ 404500 h 575152"/>
                <a:gd name="connsiteX91" fmla="*/ 9090 w 616273"/>
                <a:gd name="connsiteY91" fmla="*/ 393138 h 575152"/>
                <a:gd name="connsiteX92" fmla="*/ 20452 w 616273"/>
                <a:gd name="connsiteY92" fmla="*/ 377231 h 575152"/>
                <a:gd name="connsiteX93" fmla="*/ 31815 w 616273"/>
                <a:gd name="connsiteY93" fmla="*/ 370413 h 575152"/>
                <a:gd name="connsiteX94" fmla="*/ 36760 w 616273"/>
                <a:gd name="connsiteY94" fmla="*/ 373161 h 575152"/>
                <a:gd name="connsiteX95" fmla="*/ 41340 w 616273"/>
                <a:gd name="connsiteY95" fmla="*/ 370412 h 575152"/>
                <a:gd name="connsiteX96" fmla="*/ 59595 w 616273"/>
                <a:gd name="connsiteY96" fmla="*/ 380554 h 575152"/>
                <a:gd name="connsiteX97" fmla="*/ 79537 w 616273"/>
                <a:gd name="connsiteY97" fmla="*/ 377231 h 575152"/>
                <a:gd name="connsiteX98" fmla="*/ 89059 w 616273"/>
                <a:gd name="connsiteY98" fmla="*/ 377231 h 575152"/>
                <a:gd name="connsiteX99" fmla="*/ 89062 w 616273"/>
                <a:gd name="connsiteY99" fmla="*/ 377230 h 575152"/>
                <a:gd name="connsiteX100" fmla="*/ 90899 w 616273"/>
                <a:gd name="connsiteY100" fmla="*/ 377230 h 575152"/>
                <a:gd name="connsiteX101" fmla="*/ 95444 w 616273"/>
                <a:gd name="connsiteY101" fmla="*/ 370413 h 575152"/>
                <a:gd name="connsiteX102" fmla="*/ 104969 w 616273"/>
                <a:gd name="connsiteY102" fmla="*/ 370413 h 575152"/>
                <a:gd name="connsiteX103" fmla="*/ 104969 w 616273"/>
                <a:gd name="connsiteY103" fmla="*/ 370412 h 575152"/>
                <a:gd name="connsiteX104" fmla="*/ 247699 w 616273"/>
                <a:gd name="connsiteY104" fmla="*/ 370412 h 575152"/>
                <a:gd name="connsiteX105" fmla="*/ 251564 w 616273"/>
                <a:gd name="connsiteY105" fmla="*/ 349157 h 575152"/>
                <a:gd name="connsiteX106" fmla="*/ 247699 w 616273"/>
                <a:gd name="connsiteY106" fmla="*/ 343361 h 575152"/>
                <a:gd name="connsiteX107" fmla="*/ 229519 w 616273"/>
                <a:gd name="connsiteY107" fmla="*/ 177471 h 575152"/>
                <a:gd name="connsiteX108" fmla="*/ 209067 w 616273"/>
                <a:gd name="connsiteY108" fmla="*/ 4763 h 575152"/>
                <a:gd name="connsiteX109" fmla="*/ 209631 w 616273"/>
                <a:gd name="connsiteY109" fmla="*/ 4763 h 575152"/>
                <a:gd name="connsiteX110" fmla="*/ 209067 w 616273"/>
                <a:gd name="connsiteY110" fmla="*/ 1 h 575152"/>
                <a:gd name="connsiteX111" fmla="*/ 218592 w 616273"/>
                <a:gd name="connsiteY111" fmla="*/ 1 h 575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</a:cxnLst>
              <a:rect l="l" t="t" r="r" b="b"/>
              <a:pathLst>
                <a:path w="616273" h="575152">
                  <a:moveTo>
                    <a:pt x="218592" y="0"/>
                  </a:moveTo>
                  <a:lnTo>
                    <a:pt x="277676" y="0"/>
                  </a:lnTo>
                  <a:lnTo>
                    <a:pt x="400389" y="86354"/>
                  </a:lnTo>
                  <a:lnTo>
                    <a:pt x="525375" y="172708"/>
                  </a:lnTo>
                  <a:lnTo>
                    <a:pt x="536737" y="188615"/>
                  </a:lnTo>
                  <a:lnTo>
                    <a:pt x="557189" y="204522"/>
                  </a:lnTo>
                  <a:lnTo>
                    <a:pt x="573096" y="209067"/>
                  </a:lnTo>
                  <a:lnTo>
                    <a:pt x="573096" y="213830"/>
                  </a:lnTo>
                  <a:lnTo>
                    <a:pt x="573096" y="231792"/>
                  </a:lnTo>
                  <a:lnTo>
                    <a:pt x="616273" y="231792"/>
                  </a:lnTo>
                  <a:lnTo>
                    <a:pt x="616273" y="236555"/>
                  </a:lnTo>
                  <a:lnTo>
                    <a:pt x="616273" y="318145"/>
                  </a:lnTo>
                  <a:lnTo>
                    <a:pt x="616273" y="322908"/>
                  </a:lnTo>
                  <a:lnTo>
                    <a:pt x="595821" y="350178"/>
                  </a:lnTo>
                  <a:lnTo>
                    <a:pt x="589004" y="370630"/>
                  </a:lnTo>
                  <a:lnTo>
                    <a:pt x="557189" y="375175"/>
                  </a:lnTo>
                  <a:lnTo>
                    <a:pt x="509467" y="381993"/>
                  </a:lnTo>
                  <a:lnTo>
                    <a:pt x="493560" y="393355"/>
                  </a:lnTo>
                  <a:lnTo>
                    <a:pt x="484035" y="393355"/>
                  </a:lnTo>
                  <a:lnTo>
                    <a:pt x="470836" y="393355"/>
                  </a:lnTo>
                  <a:lnTo>
                    <a:pt x="450383" y="397900"/>
                  </a:lnTo>
                  <a:lnTo>
                    <a:pt x="448651" y="396168"/>
                  </a:lnTo>
                  <a:lnTo>
                    <a:pt x="440858" y="397900"/>
                  </a:lnTo>
                  <a:lnTo>
                    <a:pt x="431877" y="388919"/>
                  </a:lnTo>
                  <a:lnTo>
                    <a:pt x="418569" y="393355"/>
                  </a:lnTo>
                  <a:lnTo>
                    <a:pt x="384482" y="409262"/>
                  </a:lnTo>
                  <a:lnTo>
                    <a:pt x="375392" y="425169"/>
                  </a:lnTo>
                  <a:lnTo>
                    <a:pt x="348122" y="434259"/>
                  </a:lnTo>
                  <a:lnTo>
                    <a:pt x="341305" y="445622"/>
                  </a:lnTo>
                  <a:lnTo>
                    <a:pt x="325398" y="456984"/>
                  </a:lnTo>
                  <a:lnTo>
                    <a:pt x="318594" y="455040"/>
                  </a:lnTo>
                  <a:lnTo>
                    <a:pt x="315873" y="456984"/>
                  </a:lnTo>
                  <a:lnTo>
                    <a:pt x="306984" y="454445"/>
                  </a:lnTo>
                  <a:lnTo>
                    <a:pt x="298128" y="461529"/>
                  </a:lnTo>
                  <a:lnTo>
                    <a:pt x="293583" y="484254"/>
                  </a:lnTo>
                  <a:lnTo>
                    <a:pt x="266314" y="516068"/>
                  </a:lnTo>
                  <a:lnTo>
                    <a:pt x="266314" y="522667"/>
                  </a:lnTo>
                  <a:lnTo>
                    <a:pt x="266314" y="527430"/>
                  </a:lnTo>
                  <a:lnTo>
                    <a:pt x="257224" y="543338"/>
                  </a:lnTo>
                  <a:lnTo>
                    <a:pt x="257224" y="559027"/>
                  </a:lnTo>
                  <a:lnTo>
                    <a:pt x="257224" y="563790"/>
                  </a:lnTo>
                  <a:lnTo>
                    <a:pt x="239044" y="570607"/>
                  </a:lnTo>
                  <a:lnTo>
                    <a:pt x="234499" y="575152"/>
                  </a:lnTo>
                  <a:lnTo>
                    <a:pt x="232844" y="569360"/>
                  </a:lnTo>
                  <a:lnTo>
                    <a:pt x="229519" y="570607"/>
                  </a:lnTo>
                  <a:lnTo>
                    <a:pt x="224974" y="575152"/>
                  </a:lnTo>
                  <a:lnTo>
                    <a:pt x="221406" y="562664"/>
                  </a:lnTo>
                  <a:lnTo>
                    <a:pt x="218592" y="563790"/>
                  </a:lnTo>
                  <a:lnTo>
                    <a:pt x="214047" y="563790"/>
                  </a:lnTo>
                  <a:lnTo>
                    <a:pt x="202685" y="575152"/>
                  </a:lnTo>
                  <a:lnTo>
                    <a:pt x="193160" y="575152"/>
                  </a:lnTo>
                  <a:lnTo>
                    <a:pt x="175415" y="575152"/>
                  </a:lnTo>
                  <a:lnTo>
                    <a:pt x="165890" y="575152"/>
                  </a:lnTo>
                  <a:lnTo>
                    <a:pt x="161345" y="570607"/>
                  </a:lnTo>
                  <a:lnTo>
                    <a:pt x="154528" y="570607"/>
                  </a:lnTo>
                  <a:lnTo>
                    <a:pt x="138621" y="563790"/>
                  </a:lnTo>
                  <a:lnTo>
                    <a:pt x="140345" y="559767"/>
                  </a:lnTo>
                  <a:lnTo>
                    <a:pt x="138621" y="559028"/>
                  </a:lnTo>
                  <a:lnTo>
                    <a:pt x="143397" y="547883"/>
                  </a:lnTo>
                  <a:lnTo>
                    <a:pt x="139056" y="547883"/>
                  </a:lnTo>
                  <a:lnTo>
                    <a:pt x="138621" y="547883"/>
                  </a:lnTo>
                  <a:lnTo>
                    <a:pt x="129531" y="547883"/>
                  </a:lnTo>
                  <a:lnTo>
                    <a:pt x="131436" y="543121"/>
                  </a:lnTo>
                  <a:lnTo>
                    <a:pt x="129531" y="543121"/>
                  </a:lnTo>
                  <a:lnTo>
                    <a:pt x="134076" y="531758"/>
                  </a:lnTo>
                  <a:lnTo>
                    <a:pt x="137034" y="525843"/>
                  </a:lnTo>
                  <a:lnTo>
                    <a:pt x="122713" y="511523"/>
                  </a:lnTo>
                  <a:lnTo>
                    <a:pt x="118168" y="500161"/>
                  </a:lnTo>
                  <a:lnTo>
                    <a:pt x="113219" y="496861"/>
                  </a:lnTo>
                  <a:lnTo>
                    <a:pt x="104969" y="500161"/>
                  </a:lnTo>
                  <a:lnTo>
                    <a:pt x="95879" y="504706"/>
                  </a:lnTo>
                  <a:lnTo>
                    <a:pt x="84517" y="511523"/>
                  </a:lnTo>
                  <a:lnTo>
                    <a:pt x="74992" y="511523"/>
                  </a:lnTo>
                  <a:lnTo>
                    <a:pt x="68609" y="511523"/>
                  </a:lnTo>
                  <a:lnTo>
                    <a:pt x="59084" y="511523"/>
                  </a:lnTo>
                  <a:lnTo>
                    <a:pt x="47722" y="500161"/>
                  </a:lnTo>
                  <a:lnTo>
                    <a:pt x="43177" y="500161"/>
                  </a:lnTo>
                  <a:lnTo>
                    <a:pt x="41340" y="500161"/>
                  </a:lnTo>
                  <a:lnTo>
                    <a:pt x="36795" y="500161"/>
                  </a:lnTo>
                  <a:lnTo>
                    <a:pt x="31815" y="500161"/>
                  </a:lnTo>
                  <a:lnTo>
                    <a:pt x="27270" y="500161"/>
                  </a:lnTo>
                  <a:lnTo>
                    <a:pt x="27270" y="495399"/>
                  </a:lnTo>
                  <a:lnTo>
                    <a:pt x="27270" y="495399"/>
                  </a:lnTo>
                  <a:lnTo>
                    <a:pt x="27270" y="484037"/>
                  </a:lnTo>
                  <a:lnTo>
                    <a:pt x="27270" y="477435"/>
                  </a:lnTo>
                  <a:lnTo>
                    <a:pt x="20452" y="461529"/>
                  </a:lnTo>
                  <a:lnTo>
                    <a:pt x="9090" y="452439"/>
                  </a:lnTo>
                  <a:lnTo>
                    <a:pt x="4545" y="429714"/>
                  </a:lnTo>
                  <a:lnTo>
                    <a:pt x="0" y="409262"/>
                  </a:lnTo>
                  <a:lnTo>
                    <a:pt x="828" y="408227"/>
                  </a:lnTo>
                  <a:lnTo>
                    <a:pt x="0" y="404500"/>
                  </a:lnTo>
                  <a:lnTo>
                    <a:pt x="9090" y="393138"/>
                  </a:lnTo>
                  <a:lnTo>
                    <a:pt x="20452" y="377231"/>
                  </a:lnTo>
                  <a:lnTo>
                    <a:pt x="31815" y="370413"/>
                  </a:lnTo>
                  <a:lnTo>
                    <a:pt x="36760" y="373161"/>
                  </a:lnTo>
                  <a:lnTo>
                    <a:pt x="41340" y="370412"/>
                  </a:lnTo>
                  <a:lnTo>
                    <a:pt x="59595" y="380554"/>
                  </a:lnTo>
                  <a:lnTo>
                    <a:pt x="79537" y="377231"/>
                  </a:lnTo>
                  <a:lnTo>
                    <a:pt x="89059" y="377231"/>
                  </a:lnTo>
                  <a:lnTo>
                    <a:pt x="89062" y="377230"/>
                  </a:lnTo>
                  <a:lnTo>
                    <a:pt x="90899" y="377230"/>
                  </a:lnTo>
                  <a:lnTo>
                    <a:pt x="95444" y="370413"/>
                  </a:lnTo>
                  <a:lnTo>
                    <a:pt x="104969" y="370413"/>
                  </a:lnTo>
                  <a:lnTo>
                    <a:pt x="104969" y="370412"/>
                  </a:lnTo>
                  <a:lnTo>
                    <a:pt x="247699" y="370412"/>
                  </a:lnTo>
                  <a:lnTo>
                    <a:pt x="251564" y="349157"/>
                  </a:lnTo>
                  <a:lnTo>
                    <a:pt x="247699" y="343361"/>
                  </a:lnTo>
                  <a:lnTo>
                    <a:pt x="229519" y="177471"/>
                  </a:lnTo>
                  <a:lnTo>
                    <a:pt x="209067" y="4763"/>
                  </a:lnTo>
                  <a:lnTo>
                    <a:pt x="209631" y="4763"/>
                  </a:lnTo>
                  <a:lnTo>
                    <a:pt x="209067" y="1"/>
                  </a:lnTo>
                  <a:lnTo>
                    <a:pt x="218592" y="1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800"/>
            </a:p>
          </p:txBody>
        </p:sp>
        <p:sp>
          <p:nvSpPr>
            <p:cNvPr id="320" name="Freeform 319"/>
            <p:cNvSpPr>
              <a:spLocks/>
            </p:cNvSpPr>
            <p:nvPr/>
          </p:nvSpPr>
          <p:spPr bwMode="auto">
            <a:xfrm>
              <a:off x="4406603" y="3252778"/>
              <a:ext cx="438344" cy="353289"/>
            </a:xfrm>
            <a:custGeom>
              <a:avLst/>
              <a:gdLst>
                <a:gd name="connsiteX0" fmla="*/ 429496 w 584459"/>
                <a:gd name="connsiteY0" fmla="*/ 0 h 471052"/>
                <a:gd name="connsiteX1" fmla="*/ 488581 w 584459"/>
                <a:gd name="connsiteY1" fmla="*/ 22725 h 471052"/>
                <a:gd name="connsiteX2" fmla="*/ 495332 w 584459"/>
                <a:gd name="connsiteY2" fmla="*/ 28801 h 471052"/>
                <a:gd name="connsiteX3" fmla="*/ 498106 w 584459"/>
                <a:gd name="connsiteY3" fmla="*/ 29868 h 471052"/>
                <a:gd name="connsiteX4" fmla="*/ 512157 w 584459"/>
                <a:gd name="connsiteY4" fmla="*/ 42514 h 471052"/>
                <a:gd name="connsiteX5" fmla="*/ 531757 w 584459"/>
                <a:gd name="connsiteY5" fmla="*/ 27270 h 471052"/>
                <a:gd name="connsiteX6" fmla="*/ 534192 w 584459"/>
                <a:gd name="connsiteY6" fmla="*/ 39928 h 471052"/>
                <a:gd name="connsiteX7" fmla="*/ 541282 w 584459"/>
                <a:gd name="connsiteY7" fmla="*/ 34413 h 471052"/>
                <a:gd name="connsiteX8" fmla="*/ 552645 w 584459"/>
                <a:gd name="connsiteY8" fmla="*/ 93497 h 471052"/>
                <a:gd name="connsiteX9" fmla="*/ 564007 w 584459"/>
                <a:gd name="connsiteY9" fmla="*/ 104859 h 471052"/>
                <a:gd name="connsiteX10" fmla="*/ 568430 w 584459"/>
                <a:gd name="connsiteY10" fmla="*/ 120340 h 471052"/>
                <a:gd name="connsiteX11" fmla="*/ 574934 w 584459"/>
                <a:gd name="connsiteY11" fmla="*/ 124986 h 471052"/>
                <a:gd name="connsiteX12" fmla="*/ 574796 w 584459"/>
                <a:gd name="connsiteY12" fmla="*/ 125227 h 471052"/>
                <a:gd name="connsiteX13" fmla="*/ 584459 w 584459"/>
                <a:gd name="connsiteY13" fmla="*/ 132129 h 471052"/>
                <a:gd name="connsiteX14" fmla="*/ 581561 w 584459"/>
                <a:gd name="connsiteY14" fmla="*/ 137201 h 471052"/>
                <a:gd name="connsiteX15" fmla="*/ 584459 w 584459"/>
                <a:gd name="connsiteY15" fmla="*/ 139272 h 471052"/>
                <a:gd name="connsiteX16" fmla="*/ 575369 w 584459"/>
                <a:gd name="connsiteY16" fmla="*/ 155179 h 471052"/>
                <a:gd name="connsiteX17" fmla="*/ 557190 w 584459"/>
                <a:gd name="connsiteY17" fmla="*/ 234716 h 471052"/>
                <a:gd name="connsiteX18" fmla="*/ 557190 w 584459"/>
                <a:gd name="connsiteY18" fmla="*/ 277567 h 471052"/>
                <a:gd name="connsiteX19" fmla="*/ 557190 w 584459"/>
                <a:gd name="connsiteY19" fmla="*/ 284710 h 471052"/>
                <a:gd name="connsiteX20" fmla="*/ 509468 w 584459"/>
                <a:gd name="connsiteY20" fmla="*/ 321069 h 471052"/>
                <a:gd name="connsiteX21" fmla="*/ 495575 w 584459"/>
                <a:gd name="connsiteY21" fmla="*/ 362748 h 471052"/>
                <a:gd name="connsiteX22" fmla="*/ 499943 w 584459"/>
                <a:gd name="connsiteY22" fmla="*/ 365868 h 471052"/>
                <a:gd name="connsiteX23" fmla="*/ 499943 w 584459"/>
                <a:gd name="connsiteY23" fmla="*/ 366207 h 471052"/>
                <a:gd name="connsiteX24" fmla="*/ 509468 w 584459"/>
                <a:gd name="connsiteY24" fmla="*/ 373011 h 471052"/>
                <a:gd name="connsiteX25" fmla="*/ 509468 w 584459"/>
                <a:gd name="connsiteY25" fmla="*/ 380154 h 471052"/>
                <a:gd name="connsiteX26" fmla="*/ 509468 w 584459"/>
                <a:gd name="connsiteY26" fmla="*/ 393137 h 471052"/>
                <a:gd name="connsiteX27" fmla="*/ 522668 w 584459"/>
                <a:gd name="connsiteY27" fmla="*/ 393137 h 471052"/>
                <a:gd name="connsiteX28" fmla="*/ 522668 w 584459"/>
                <a:gd name="connsiteY28" fmla="*/ 400280 h 471052"/>
                <a:gd name="connsiteX29" fmla="*/ 532193 w 584459"/>
                <a:gd name="connsiteY29" fmla="*/ 400280 h 471052"/>
                <a:gd name="connsiteX30" fmla="*/ 532193 w 584459"/>
                <a:gd name="connsiteY30" fmla="*/ 407423 h 471052"/>
                <a:gd name="connsiteX31" fmla="*/ 532193 w 584459"/>
                <a:gd name="connsiteY31" fmla="*/ 420732 h 471052"/>
                <a:gd name="connsiteX32" fmla="*/ 532193 w 584459"/>
                <a:gd name="connsiteY32" fmla="*/ 427875 h 471052"/>
                <a:gd name="connsiteX33" fmla="*/ 520830 w 584459"/>
                <a:gd name="connsiteY33" fmla="*/ 427875 h 471052"/>
                <a:gd name="connsiteX34" fmla="*/ 520830 w 584459"/>
                <a:gd name="connsiteY34" fmla="*/ 432095 h 471052"/>
                <a:gd name="connsiteX35" fmla="*/ 520830 w 584459"/>
                <a:gd name="connsiteY35" fmla="*/ 439238 h 471052"/>
                <a:gd name="connsiteX36" fmla="*/ 514013 w 584459"/>
                <a:gd name="connsiteY36" fmla="*/ 439238 h 471052"/>
                <a:gd name="connsiteX37" fmla="*/ 509877 w 584459"/>
                <a:gd name="connsiteY37" fmla="*/ 432095 h 471052"/>
                <a:gd name="connsiteX38" fmla="*/ 504488 w 584459"/>
                <a:gd name="connsiteY38" fmla="*/ 432095 h 471052"/>
                <a:gd name="connsiteX39" fmla="*/ 483626 w 584459"/>
                <a:gd name="connsiteY39" fmla="*/ 396061 h 471052"/>
                <a:gd name="connsiteX40" fmla="*/ 477653 w 584459"/>
                <a:gd name="connsiteY40" fmla="*/ 396061 h 471052"/>
                <a:gd name="connsiteX41" fmla="*/ 450384 w 584459"/>
                <a:gd name="connsiteY41" fmla="*/ 418785 h 471052"/>
                <a:gd name="connsiteX42" fmla="*/ 418569 w 584459"/>
                <a:gd name="connsiteY42" fmla="*/ 407423 h 471052"/>
                <a:gd name="connsiteX43" fmla="*/ 395845 w 584459"/>
                <a:gd name="connsiteY43" fmla="*/ 407423 h 471052"/>
                <a:gd name="connsiteX44" fmla="*/ 391300 w 584459"/>
                <a:gd name="connsiteY44" fmla="*/ 411968 h 471052"/>
                <a:gd name="connsiteX45" fmla="*/ 370847 w 584459"/>
                <a:gd name="connsiteY45" fmla="*/ 411968 h 471052"/>
                <a:gd name="connsiteX46" fmla="*/ 348123 w 584459"/>
                <a:gd name="connsiteY46" fmla="*/ 427875 h 471052"/>
                <a:gd name="connsiteX47" fmla="*/ 327671 w 584459"/>
                <a:gd name="connsiteY47" fmla="*/ 427875 h 471052"/>
                <a:gd name="connsiteX48" fmla="*/ 284494 w 584459"/>
                <a:gd name="connsiteY48" fmla="*/ 407423 h 471052"/>
                <a:gd name="connsiteX49" fmla="*/ 268586 w 584459"/>
                <a:gd name="connsiteY49" fmla="*/ 418785 h 471052"/>
                <a:gd name="connsiteX50" fmla="*/ 245862 w 584459"/>
                <a:gd name="connsiteY50" fmla="*/ 418785 h 471052"/>
                <a:gd name="connsiteX51" fmla="*/ 240760 w 584459"/>
                <a:gd name="connsiteY51" fmla="*/ 411642 h 471052"/>
                <a:gd name="connsiteX52" fmla="*/ 236337 w 584459"/>
                <a:gd name="connsiteY52" fmla="*/ 411642 h 471052"/>
                <a:gd name="connsiteX53" fmla="*/ 227619 w 584459"/>
                <a:gd name="connsiteY53" fmla="*/ 399438 h 471052"/>
                <a:gd name="connsiteX54" fmla="*/ 198140 w 584459"/>
                <a:gd name="connsiteY54" fmla="*/ 384698 h 471052"/>
                <a:gd name="connsiteX55" fmla="*/ 154963 w 584459"/>
                <a:gd name="connsiteY55" fmla="*/ 391516 h 471052"/>
                <a:gd name="connsiteX56" fmla="*/ 143601 w 584459"/>
                <a:gd name="connsiteY56" fmla="*/ 402878 h 471052"/>
                <a:gd name="connsiteX57" fmla="*/ 139056 w 584459"/>
                <a:gd name="connsiteY57" fmla="*/ 423330 h 471052"/>
                <a:gd name="connsiteX58" fmla="*/ 134511 w 584459"/>
                <a:gd name="connsiteY58" fmla="*/ 434693 h 471052"/>
                <a:gd name="connsiteX59" fmla="*/ 127693 w 584459"/>
                <a:gd name="connsiteY59" fmla="*/ 471052 h 471052"/>
                <a:gd name="connsiteX60" fmla="*/ 118168 w 584459"/>
                <a:gd name="connsiteY60" fmla="*/ 463909 h 471052"/>
                <a:gd name="connsiteX61" fmla="*/ 118168 w 584459"/>
                <a:gd name="connsiteY61" fmla="*/ 463909 h 471052"/>
                <a:gd name="connsiteX62" fmla="*/ 100423 w 584459"/>
                <a:gd name="connsiteY62" fmla="*/ 450600 h 471052"/>
                <a:gd name="connsiteX63" fmla="*/ 84517 w 584459"/>
                <a:gd name="connsiteY63" fmla="*/ 450600 h 471052"/>
                <a:gd name="connsiteX64" fmla="*/ 75427 w 584459"/>
                <a:gd name="connsiteY64" fmla="*/ 461962 h 471052"/>
                <a:gd name="connsiteX65" fmla="*/ 75427 w 584459"/>
                <a:gd name="connsiteY65" fmla="*/ 454819 h 471052"/>
                <a:gd name="connsiteX66" fmla="*/ 75427 w 584459"/>
                <a:gd name="connsiteY66" fmla="*/ 443457 h 471052"/>
                <a:gd name="connsiteX67" fmla="*/ 74992 w 584459"/>
                <a:gd name="connsiteY67" fmla="*/ 443457 h 471052"/>
                <a:gd name="connsiteX68" fmla="*/ 65902 w 584459"/>
                <a:gd name="connsiteY68" fmla="*/ 454819 h 471052"/>
                <a:gd name="connsiteX69" fmla="*/ 65902 w 584459"/>
                <a:gd name="connsiteY69" fmla="*/ 433189 h 471052"/>
                <a:gd name="connsiteX70" fmla="*/ 32250 w 584459"/>
                <a:gd name="connsiteY70" fmla="*/ 427875 h 471052"/>
                <a:gd name="connsiteX71" fmla="*/ 32250 w 584459"/>
                <a:gd name="connsiteY71" fmla="*/ 422236 h 471052"/>
                <a:gd name="connsiteX72" fmla="*/ 22725 w 584459"/>
                <a:gd name="connsiteY72" fmla="*/ 420732 h 471052"/>
                <a:gd name="connsiteX73" fmla="*/ 22725 w 584459"/>
                <a:gd name="connsiteY73" fmla="*/ 400280 h 471052"/>
                <a:gd name="connsiteX74" fmla="*/ 0 w 584459"/>
                <a:gd name="connsiteY74" fmla="*/ 377555 h 471052"/>
                <a:gd name="connsiteX75" fmla="*/ 0 w 584459"/>
                <a:gd name="connsiteY75" fmla="*/ 370412 h 471052"/>
                <a:gd name="connsiteX76" fmla="*/ 0 w 584459"/>
                <a:gd name="connsiteY76" fmla="*/ 357103 h 471052"/>
                <a:gd name="connsiteX77" fmla="*/ 0 w 584459"/>
                <a:gd name="connsiteY77" fmla="*/ 349960 h 471052"/>
                <a:gd name="connsiteX78" fmla="*/ 0 w 584459"/>
                <a:gd name="connsiteY78" fmla="*/ 341196 h 471052"/>
                <a:gd name="connsiteX79" fmla="*/ 0 w 584459"/>
                <a:gd name="connsiteY79" fmla="*/ 334053 h 471052"/>
                <a:gd name="connsiteX80" fmla="*/ 22725 w 584459"/>
                <a:gd name="connsiteY80" fmla="*/ 334053 h 471052"/>
                <a:gd name="connsiteX81" fmla="*/ 38632 w 584459"/>
                <a:gd name="connsiteY81" fmla="*/ 318146 h 471052"/>
                <a:gd name="connsiteX82" fmla="*/ 86354 w 584459"/>
                <a:gd name="connsiteY82" fmla="*/ 318146 h 471052"/>
                <a:gd name="connsiteX83" fmla="*/ 118168 w 584459"/>
                <a:gd name="connsiteY83" fmla="*/ 311328 h 471052"/>
                <a:gd name="connsiteX84" fmla="*/ 124986 w 584459"/>
                <a:gd name="connsiteY84" fmla="*/ 286331 h 471052"/>
                <a:gd name="connsiteX85" fmla="*/ 145438 w 584459"/>
                <a:gd name="connsiteY85" fmla="*/ 259062 h 471052"/>
                <a:gd name="connsiteX86" fmla="*/ 145438 w 584459"/>
                <a:gd name="connsiteY86" fmla="*/ 179851 h 471052"/>
                <a:gd name="connsiteX87" fmla="*/ 145438 w 584459"/>
                <a:gd name="connsiteY87" fmla="*/ 172708 h 471052"/>
                <a:gd name="connsiteX88" fmla="*/ 193160 w 584459"/>
                <a:gd name="connsiteY88" fmla="*/ 156801 h 471052"/>
                <a:gd name="connsiteX89" fmla="*/ 302238 w 584459"/>
                <a:gd name="connsiteY89" fmla="*/ 81809 h 4710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584459" h="471052">
                  <a:moveTo>
                    <a:pt x="429496" y="0"/>
                  </a:moveTo>
                  <a:lnTo>
                    <a:pt x="488581" y="22725"/>
                  </a:lnTo>
                  <a:lnTo>
                    <a:pt x="495332" y="28801"/>
                  </a:lnTo>
                  <a:lnTo>
                    <a:pt x="498106" y="29868"/>
                  </a:lnTo>
                  <a:lnTo>
                    <a:pt x="512157" y="42514"/>
                  </a:lnTo>
                  <a:lnTo>
                    <a:pt x="531757" y="27270"/>
                  </a:lnTo>
                  <a:lnTo>
                    <a:pt x="534192" y="39928"/>
                  </a:lnTo>
                  <a:lnTo>
                    <a:pt x="541282" y="34413"/>
                  </a:lnTo>
                  <a:lnTo>
                    <a:pt x="552645" y="93497"/>
                  </a:lnTo>
                  <a:lnTo>
                    <a:pt x="564007" y="104859"/>
                  </a:lnTo>
                  <a:lnTo>
                    <a:pt x="568430" y="120340"/>
                  </a:lnTo>
                  <a:lnTo>
                    <a:pt x="574934" y="124986"/>
                  </a:lnTo>
                  <a:lnTo>
                    <a:pt x="574796" y="125227"/>
                  </a:lnTo>
                  <a:lnTo>
                    <a:pt x="584459" y="132129"/>
                  </a:lnTo>
                  <a:lnTo>
                    <a:pt x="581561" y="137201"/>
                  </a:lnTo>
                  <a:lnTo>
                    <a:pt x="584459" y="139272"/>
                  </a:lnTo>
                  <a:lnTo>
                    <a:pt x="575369" y="155179"/>
                  </a:lnTo>
                  <a:lnTo>
                    <a:pt x="557190" y="234716"/>
                  </a:lnTo>
                  <a:lnTo>
                    <a:pt x="557190" y="277567"/>
                  </a:lnTo>
                  <a:lnTo>
                    <a:pt x="557190" y="284710"/>
                  </a:lnTo>
                  <a:lnTo>
                    <a:pt x="509468" y="321069"/>
                  </a:lnTo>
                  <a:lnTo>
                    <a:pt x="495575" y="362748"/>
                  </a:lnTo>
                  <a:lnTo>
                    <a:pt x="499943" y="365868"/>
                  </a:lnTo>
                  <a:lnTo>
                    <a:pt x="499943" y="366207"/>
                  </a:lnTo>
                  <a:lnTo>
                    <a:pt x="509468" y="373011"/>
                  </a:lnTo>
                  <a:lnTo>
                    <a:pt x="509468" y="380154"/>
                  </a:lnTo>
                  <a:lnTo>
                    <a:pt x="509468" y="393137"/>
                  </a:lnTo>
                  <a:lnTo>
                    <a:pt x="522668" y="393137"/>
                  </a:lnTo>
                  <a:lnTo>
                    <a:pt x="522668" y="400280"/>
                  </a:lnTo>
                  <a:lnTo>
                    <a:pt x="532193" y="400280"/>
                  </a:lnTo>
                  <a:lnTo>
                    <a:pt x="532193" y="407423"/>
                  </a:lnTo>
                  <a:lnTo>
                    <a:pt x="532193" y="420732"/>
                  </a:lnTo>
                  <a:lnTo>
                    <a:pt x="532193" y="427875"/>
                  </a:lnTo>
                  <a:lnTo>
                    <a:pt x="520830" y="427875"/>
                  </a:lnTo>
                  <a:lnTo>
                    <a:pt x="520830" y="432095"/>
                  </a:lnTo>
                  <a:lnTo>
                    <a:pt x="520830" y="439238"/>
                  </a:lnTo>
                  <a:lnTo>
                    <a:pt x="514013" y="439238"/>
                  </a:lnTo>
                  <a:lnTo>
                    <a:pt x="509877" y="432095"/>
                  </a:lnTo>
                  <a:lnTo>
                    <a:pt x="504488" y="432095"/>
                  </a:lnTo>
                  <a:lnTo>
                    <a:pt x="483626" y="396061"/>
                  </a:lnTo>
                  <a:lnTo>
                    <a:pt x="477653" y="396061"/>
                  </a:lnTo>
                  <a:lnTo>
                    <a:pt x="450384" y="418785"/>
                  </a:lnTo>
                  <a:lnTo>
                    <a:pt x="418569" y="407423"/>
                  </a:lnTo>
                  <a:lnTo>
                    <a:pt x="395845" y="407423"/>
                  </a:lnTo>
                  <a:lnTo>
                    <a:pt x="391300" y="411968"/>
                  </a:lnTo>
                  <a:lnTo>
                    <a:pt x="370847" y="411968"/>
                  </a:lnTo>
                  <a:lnTo>
                    <a:pt x="348123" y="427875"/>
                  </a:lnTo>
                  <a:lnTo>
                    <a:pt x="327671" y="427875"/>
                  </a:lnTo>
                  <a:lnTo>
                    <a:pt x="284494" y="407423"/>
                  </a:lnTo>
                  <a:lnTo>
                    <a:pt x="268586" y="418785"/>
                  </a:lnTo>
                  <a:lnTo>
                    <a:pt x="245862" y="418785"/>
                  </a:lnTo>
                  <a:lnTo>
                    <a:pt x="240760" y="411642"/>
                  </a:lnTo>
                  <a:lnTo>
                    <a:pt x="236337" y="411642"/>
                  </a:lnTo>
                  <a:lnTo>
                    <a:pt x="227619" y="399438"/>
                  </a:lnTo>
                  <a:lnTo>
                    <a:pt x="198140" y="384698"/>
                  </a:lnTo>
                  <a:lnTo>
                    <a:pt x="154963" y="391516"/>
                  </a:lnTo>
                  <a:lnTo>
                    <a:pt x="143601" y="402878"/>
                  </a:lnTo>
                  <a:lnTo>
                    <a:pt x="139056" y="423330"/>
                  </a:lnTo>
                  <a:lnTo>
                    <a:pt x="134511" y="434693"/>
                  </a:lnTo>
                  <a:lnTo>
                    <a:pt x="127693" y="471052"/>
                  </a:lnTo>
                  <a:lnTo>
                    <a:pt x="118168" y="463909"/>
                  </a:lnTo>
                  <a:lnTo>
                    <a:pt x="118168" y="463909"/>
                  </a:lnTo>
                  <a:lnTo>
                    <a:pt x="100423" y="450600"/>
                  </a:lnTo>
                  <a:lnTo>
                    <a:pt x="84517" y="450600"/>
                  </a:lnTo>
                  <a:lnTo>
                    <a:pt x="75427" y="461962"/>
                  </a:lnTo>
                  <a:lnTo>
                    <a:pt x="75427" y="454819"/>
                  </a:lnTo>
                  <a:lnTo>
                    <a:pt x="75427" y="443457"/>
                  </a:lnTo>
                  <a:lnTo>
                    <a:pt x="74992" y="443457"/>
                  </a:lnTo>
                  <a:lnTo>
                    <a:pt x="65902" y="454819"/>
                  </a:lnTo>
                  <a:lnTo>
                    <a:pt x="65902" y="433189"/>
                  </a:lnTo>
                  <a:lnTo>
                    <a:pt x="32250" y="427875"/>
                  </a:lnTo>
                  <a:lnTo>
                    <a:pt x="32250" y="422236"/>
                  </a:lnTo>
                  <a:lnTo>
                    <a:pt x="22725" y="420732"/>
                  </a:lnTo>
                  <a:lnTo>
                    <a:pt x="22725" y="400280"/>
                  </a:lnTo>
                  <a:lnTo>
                    <a:pt x="0" y="377555"/>
                  </a:lnTo>
                  <a:lnTo>
                    <a:pt x="0" y="370412"/>
                  </a:lnTo>
                  <a:lnTo>
                    <a:pt x="0" y="357103"/>
                  </a:lnTo>
                  <a:lnTo>
                    <a:pt x="0" y="349960"/>
                  </a:lnTo>
                  <a:lnTo>
                    <a:pt x="0" y="341196"/>
                  </a:lnTo>
                  <a:lnTo>
                    <a:pt x="0" y="334053"/>
                  </a:lnTo>
                  <a:lnTo>
                    <a:pt x="22725" y="334053"/>
                  </a:lnTo>
                  <a:lnTo>
                    <a:pt x="38632" y="318146"/>
                  </a:lnTo>
                  <a:lnTo>
                    <a:pt x="86354" y="318146"/>
                  </a:lnTo>
                  <a:lnTo>
                    <a:pt x="118168" y="311328"/>
                  </a:lnTo>
                  <a:lnTo>
                    <a:pt x="124986" y="286331"/>
                  </a:lnTo>
                  <a:lnTo>
                    <a:pt x="145438" y="259062"/>
                  </a:lnTo>
                  <a:lnTo>
                    <a:pt x="145438" y="179851"/>
                  </a:lnTo>
                  <a:lnTo>
                    <a:pt x="145438" y="172708"/>
                  </a:lnTo>
                  <a:lnTo>
                    <a:pt x="193160" y="156801"/>
                  </a:lnTo>
                  <a:lnTo>
                    <a:pt x="302238" y="81809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800"/>
            </a:p>
          </p:txBody>
        </p:sp>
        <p:sp>
          <p:nvSpPr>
            <p:cNvPr id="321" name="Freeform 320"/>
            <p:cNvSpPr>
              <a:spLocks/>
            </p:cNvSpPr>
            <p:nvPr/>
          </p:nvSpPr>
          <p:spPr bwMode="auto">
            <a:xfrm>
              <a:off x="2664759" y="4459619"/>
              <a:ext cx="242869" cy="245426"/>
            </a:xfrm>
            <a:custGeom>
              <a:avLst/>
              <a:gdLst>
                <a:gd name="connsiteX0" fmla="*/ 68263 w 226218"/>
                <a:gd name="connsiteY0" fmla="*/ 0 h 228600"/>
                <a:gd name="connsiteX1" fmla="*/ 75406 w 226218"/>
                <a:gd name="connsiteY1" fmla="*/ 0 h 228600"/>
                <a:gd name="connsiteX2" fmla="*/ 93663 w 226218"/>
                <a:gd name="connsiteY2" fmla="*/ 0 h 228600"/>
                <a:gd name="connsiteX3" fmla="*/ 100806 w 226218"/>
                <a:gd name="connsiteY3" fmla="*/ 0 h 228600"/>
                <a:gd name="connsiteX4" fmla="*/ 124618 w 226218"/>
                <a:gd name="connsiteY4" fmla="*/ 14288 h 228600"/>
                <a:gd name="connsiteX5" fmla="*/ 124618 w 226218"/>
                <a:gd name="connsiteY5" fmla="*/ 22225 h 228600"/>
                <a:gd name="connsiteX6" fmla="*/ 130968 w 226218"/>
                <a:gd name="connsiteY6" fmla="*/ 36513 h 228600"/>
                <a:gd name="connsiteX7" fmla="*/ 130968 w 226218"/>
                <a:gd name="connsiteY7" fmla="*/ 74613 h 228600"/>
                <a:gd name="connsiteX8" fmla="*/ 152896 w 226218"/>
                <a:gd name="connsiteY8" fmla="*/ 81062 h 228600"/>
                <a:gd name="connsiteX9" fmla="*/ 161925 w 226218"/>
                <a:gd name="connsiteY9" fmla="*/ 74613 h 228600"/>
                <a:gd name="connsiteX10" fmla="*/ 166127 w 226218"/>
                <a:gd name="connsiteY10" fmla="*/ 76714 h 228600"/>
                <a:gd name="connsiteX11" fmla="*/ 169068 w 226218"/>
                <a:gd name="connsiteY11" fmla="*/ 74613 h 228600"/>
                <a:gd name="connsiteX12" fmla="*/ 184943 w 226218"/>
                <a:gd name="connsiteY12" fmla="*/ 82550 h 228600"/>
                <a:gd name="connsiteX13" fmla="*/ 191293 w 226218"/>
                <a:gd name="connsiteY13" fmla="*/ 88900 h 228600"/>
                <a:gd name="connsiteX14" fmla="*/ 191293 w 226218"/>
                <a:gd name="connsiteY14" fmla="*/ 115888 h 228600"/>
                <a:gd name="connsiteX15" fmla="*/ 195969 w 226218"/>
                <a:gd name="connsiteY15" fmla="*/ 126798 h 228600"/>
                <a:gd name="connsiteX16" fmla="*/ 206375 w 226218"/>
                <a:gd name="connsiteY16" fmla="*/ 123825 h 228600"/>
                <a:gd name="connsiteX17" fmla="*/ 210185 w 226218"/>
                <a:gd name="connsiteY17" fmla="*/ 124778 h 228600"/>
                <a:gd name="connsiteX18" fmla="*/ 213518 w 226218"/>
                <a:gd name="connsiteY18" fmla="*/ 123825 h 228600"/>
                <a:gd name="connsiteX19" fmla="*/ 226218 w 226218"/>
                <a:gd name="connsiteY19" fmla="*/ 127000 h 228600"/>
                <a:gd name="connsiteX20" fmla="*/ 226218 w 226218"/>
                <a:gd name="connsiteY20" fmla="*/ 146050 h 228600"/>
                <a:gd name="connsiteX21" fmla="*/ 221456 w 226218"/>
                <a:gd name="connsiteY21" fmla="*/ 160338 h 228600"/>
                <a:gd name="connsiteX22" fmla="*/ 213518 w 226218"/>
                <a:gd name="connsiteY22" fmla="*/ 176213 h 228600"/>
                <a:gd name="connsiteX23" fmla="*/ 210343 w 226218"/>
                <a:gd name="connsiteY23" fmla="*/ 201613 h 228600"/>
                <a:gd name="connsiteX24" fmla="*/ 188118 w 226218"/>
                <a:gd name="connsiteY24" fmla="*/ 225425 h 228600"/>
                <a:gd name="connsiteX25" fmla="*/ 169068 w 226218"/>
                <a:gd name="connsiteY25" fmla="*/ 228600 h 228600"/>
                <a:gd name="connsiteX26" fmla="*/ 164690 w 226218"/>
                <a:gd name="connsiteY26" fmla="*/ 228139 h 228600"/>
                <a:gd name="connsiteX27" fmla="*/ 161925 w 226218"/>
                <a:gd name="connsiteY27" fmla="*/ 228600 h 228600"/>
                <a:gd name="connsiteX28" fmla="*/ 131763 w 226218"/>
                <a:gd name="connsiteY28" fmla="*/ 225425 h 228600"/>
                <a:gd name="connsiteX29" fmla="*/ 106363 w 226218"/>
                <a:gd name="connsiteY29" fmla="*/ 217488 h 228600"/>
                <a:gd name="connsiteX30" fmla="*/ 131763 w 226218"/>
                <a:gd name="connsiteY30" fmla="*/ 171450 h 228600"/>
                <a:gd name="connsiteX31" fmla="*/ 128588 w 226218"/>
                <a:gd name="connsiteY31" fmla="*/ 160338 h 228600"/>
                <a:gd name="connsiteX32" fmla="*/ 101600 w 226218"/>
                <a:gd name="connsiteY32" fmla="*/ 149225 h 228600"/>
                <a:gd name="connsiteX33" fmla="*/ 68263 w 226218"/>
                <a:gd name="connsiteY33" fmla="*/ 130175 h 228600"/>
                <a:gd name="connsiteX34" fmla="*/ 49213 w 226218"/>
                <a:gd name="connsiteY34" fmla="*/ 123825 h 228600"/>
                <a:gd name="connsiteX35" fmla="*/ 0 w 226218"/>
                <a:gd name="connsiteY35" fmla="*/ 82550 h 228600"/>
                <a:gd name="connsiteX36" fmla="*/ 11113 w 226218"/>
                <a:gd name="connsiteY36" fmla="*/ 47625 h 228600"/>
                <a:gd name="connsiteX37" fmla="*/ 11113 w 226218"/>
                <a:gd name="connsiteY37" fmla="*/ 33338 h 228600"/>
                <a:gd name="connsiteX38" fmla="*/ 23813 w 226218"/>
                <a:gd name="connsiteY38" fmla="*/ 6350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226218" h="228600">
                  <a:moveTo>
                    <a:pt x="68263" y="0"/>
                  </a:moveTo>
                  <a:lnTo>
                    <a:pt x="75406" y="0"/>
                  </a:lnTo>
                  <a:lnTo>
                    <a:pt x="93663" y="0"/>
                  </a:lnTo>
                  <a:lnTo>
                    <a:pt x="100806" y="0"/>
                  </a:lnTo>
                  <a:lnTo>
                    <a:pt x="124618" y="14288"/>
                  </a:lnTo>
                  <a:lnTo>
                    <a:pt x="124618" y="22225"/>
                  </a:lnTo>
                  <a:lnTo>
                    <a:pt x="130968" y="36513"/>
                  </a:lnTo>
                  <a:lnTo>
                    <a:pt x="130968" y="74613"/>
                  </a:lnTo>
                  <a:lnTo>
                    <a:pt x="152896" y="81062"/>
                  </a:lnTo>
                  <a:lnTo>
                    <a:pt x="161925" y="74613"/>
                  </a:lnTo>
                  <a:lnTo>
                    <a:pt x="166127" y="76714"/>
                  </a:lnTo>
                  <a:lnTo>
                    <a:pt x="169068" y="74613"/>
                  </a:lnTo>
                  <a:lnTo>
                    <a:pt x="184943" y="82550"/>
                  </a:lnTo>
                  <a:lnTo>
                    <a:pt x="191293" y="88900"/>
                  </a:lnTo>
                  <a:lnTo>
                    <a:pt x="191293" y="115888"/>
                  </a:lnTo>
                  <a:lnTo>
                    <a:pt x="195969" y="126798"/>
                  </a:lnTo>
                  <a:lnTo>
                    <a:pt x="206375" y="123825"/>
                  </a:lnTo>
                  <a:lnTo>
                    <a:pt x="210185" y="124778"/>
                  </a:lnTo>
                  <a:lnTo>
                    <a:pt x="213518" y="123825"/>
                  </a:lnTo>
                  <a:lnTo>
                    <a:pt x="226218" y="127000"/>
                  </a:lnTo>
                  <a:lnTo>
                    <a:pt x="226218" y="146050"/>
                  </a:lnTo>
                  <a:lnTo>
                    <a:pt x="221456" y="160338"/>
                  </a:lnTo>
                  <a:lnTo>
                    <a:pt x="213518" y="176213"/>
                  </a:lnTo>
                  <a:lnTo>
                    <a:pt x="210343" y="201613"/>
                  </a:lnTo>
                  <a:lnTo>
                    <a:pt x="188118" y="225425"/>
                  </a:lnTo>
                  <a:lnTo>
                    <a:pt x="169068" y="228600"/>
                  </a:lnTo>
                  <a:lnTo>
                    <a:pt x="164690" y="228139"/>
                  </a:lnTo>
                  <a:lnTo>
                    <a:pt x="161925" y="228600"/>
                  </a:lnTo>
                  <a:lnTo>
                    <a:pt x="131763" y="225425"/>
                  </a:lnTo>
                  <a:lnTo>
                    <a:pt x="106363" y="217488"/>
                  </a:lnTo>
                  <a:lnTo>
                    <a:pt x="131763" y="171450"/>
                  </a:lnTo>
                  <a:lnTo>
                    <a:pt x="128588" y="160338"/>
                  </a:lnTo>
                  <a:lnTo>
                    <a:pt x="101600" y="149225"/>
                  </a:lnTo>
                  <a:lnTo>
                    <a:pt x="68263" y="130175"/>
                  </a:lnTo>
                  <a:lnTo>
                    <a:pt x="49213" y="123825"/>
                  </a:lnTo>
                  <a:lnTo>
                    <a:pt x="0" y="82550"/>
                  </a:lnTo>
                  <a:lnTo>
                    <a:pt x="11113" y="47625"/>
                  </a:lnTo>
                  <a:lnTo>
                    <a:pt x="11113" y="33338"/>
                  </a:lnTo>
                  <a:lnTo>
                    <a:pt x="23813" y="6350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800"/>
            </a:p>
          </p:txBody>
        </p:sp>
        <p:sp>
          <p:nvSpPr>
            <p:cNvPr id="322" name="Freeform 5"/>
            <p:cNvSpPr>
              <a:spLocks/>
            </p:cNvSpPr>
            <p:nvPr/>
          </p:nvSpPr>
          <p:spPr bwMode="auto">
            <a:xfrm>
              <a:off x="4938360" y="2099098"/>
              <a:ext cx="88626" cy="40904"/>
            </a:xfrm>
            <a:custGeom>
              <a:avLst/>
              <a:gdLst>
                <a:gd name="T0" fmla="*/ 43 w 52"/>
                <a:gd name="T1" fmla="*/ 5 h 24"/>
                <a:gd name="T2" fmla="*/ 26 w 52"/>
                <a:gd name="T3" fmla="*/ 0 h 24"/>
                <a:gd name="T4" fmla="*/ 5 w 52"/>
                <a:gd name="T5" fmla="*/ 9 h 24"/>
                <a:gd name="T6" fmla="*/ 0 w 52"/>
                <a:gd name="T7" fmla="*/ 21 h 24"/>
                <a:gd name="T8" fmla="*/ 19 w 52"/>
                <a:gd name="T9" fmla="*/ 24 h 24"/>
                <a:gd name="T10" fmla="*/ 50 w 52"/>
                <a:gd name="T11" fmla="*/ 24 h 24"/>
                <a:gd name="T12" fmla="*/ 50 w 52"/>
                <a:gd name="T13" fmla="*/ 16 h 24"/>
                <a:gd name="T14" fmla="*/ 52 w 52"/>
                <a:gd name="T15" fmla="*/ 9 h 24"/>
                <a:gd name="T16" fmla="*/ 43 w 52"/>
                <a:gd name="T17" fmla="*/ 5 h 24"/>
                <a:gd name="T18" fmla="*/ 43 w 52"/>
                <a:gd name="T19" fmla="*/ 5 h 24"/>
                <a:gd name="T20" fmla="*/ 43 w 52"/>
                <a:gd name="T21" fmla="*/ 5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2" h="24">
                  <a:moveTo>
                    <a:pt x="43" y="5"/>
                  </a:moveTo>
                  <a:lnTo>
                    <a:pt x="26" y="0"/>
                  </a:lnTo>
                  <a:lnTo>
                    <a:pt x="5" y="9"/>
                  </a:lnTo>
                  <a:lnTo>
                    <a:pt x="0" y="21"/>
                  </a:lnTo>
                  <a:lnTo>
                    <a:pt x="19" y="24"/>
                  </a:lnTo>
                  <a:lnTo>
                    <a:pt x="50" y="24"/>
                  </a:lnTo>
                  <a:lnTo>
                    <a:pt x="50" y="16"/>
                  </a:lnTo>
                  <a:lnTo>
                    <a:pt x="52" y="9"/>
                  </a:lnTo>
                  <a:lnTo>
                    <a:pt x="43" y="5"/>
                  </a:lnTo>
                  <a:lnTo>
                    <a:pt x="43" y="5"/>
                  </a:lnTo>
                  <a:lnTo>
                    <a:pt x="43" y="5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23" name="Freeform 10"/>
            <p:cNvSpPr>
              <a:spLocks/>
            </p:cNvSpPr>
            <p:nvPr/>
          </p:nvSpPr>
          <p:spPr bwMode="auto">
            <a:xfrm>
              <a:off x="4931543" y="2624037"/>
              <a:ext cx="47722" cy="112487"/>
            </a:xfrm>
            <a:custGeom>
              <a:avLst/>
              <a:gdLst>
                <a:gd name="T0" fmla="*/ 7 w 28"/>
                <a:gd name="T1" fmla="*/ 0 h 66"/>
                <a:gd name="T2" fmla="*/ 7 w 28"/>
                <a:gd name="T3" fmla="*/ 0 h 66"/>
                <a:gd name="T4" fmla="*/ 7 w 28"/>
                <a:gd name="T5" fmla="*/ 4 h 66"/>
                <a:gd name="T6" fmla="*/ 11 w 28"/>
                <a:gd name="T7" fmla="*/ 2 h 66"/>
                <a:gd name="T8" fmla="*/ 14 w 28"/>
                <a:gd name="T9" fmla="*/ 9 h 66"/>
                <a:gd name="T10" fmla="*/ 19 w 28"/>
                <a:gd name="T11" fmla="*/ 9 h 66"/>
                <a:gd name="T12" fmla="*/ 21 w 28"/>
                <a:gd name="T13" fmla="*/ 18 h 66"/>
                <a:gd name="T14" fmla="*/ 19 w 28"/>
                <a:gd name="T15" fmla="*/ 26 h 66"/>
                <a:gd name="T16" fmla="*/ 21 w 28"/>
                <a:gd name="T17" fmla="*/ 35 h 66"/>
                <a:gd name="T18" fmla="*/ 28 w 28"/>
                <a:gd name="T19" fmla="*/ 40 h 66"/>
                <a:gd name="T20" fmla="*/ 28 w 28"/>
                <a:gd name="T21" fmla="*/ 45 h 66"/>
                <a:gd name="T22" fmla="*/ 21 w 28"/>
                <a:gd name="T23" fmla="*/ 49 h 66"/>
                <a:gd name="T24" fmla="*/ 21 w 28"/>
                <a:gd name="T25" fmla="*/ 56 h 66"/>
                <a:gd name="T26" fmla="*/ 11 w 28"/>
                <a:gd name="T27" fmla="*/ 66 h 66"/>
                <a:gd name="T28" fmla="*/ 9 w 28"/>
                <a:gd name="T29" fmla="*/ 63 h 66"/>
                <a:gd name="T30" fmla="*/ 9 w 28"/>
                <a:gd name="T31" fmla="*/ 59 h 66"/>
                <a:gd name="T32" fmla="*/ 0 w 28"/>
                <a:gd name="T33" fmla="*/ 52 h 66"/>
                <a:gd name="T34" fmla="*/ 0 w 28"/>
                <a:gd name="T35" fmla="*/ 42 h 66"/>
                <a:gd name="T36" fmla="*/ 0 w 28"/>
                <a:gd name="T37" fmla="*/ 28 h 66"/>
                <a:gd name="T38" fmla="*/ 2 w 28"/>
                <a:gd name="T39" fmla="*/ 21 h 66"/>
                <a:gd name="T40" fmla="*/ 0 w 28"/>
                <a:gd name="T41" fmla="*/ 16 h 66"/>
                <a:gd name="T42" fmla="*/ 0 w 28"/>
                <a:gd name="T43" fmla="*/ 11 h 66"/>
                <a:gd name="T44" fmla="*/ 7 w 28"/>
                <a:gd name="T45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8" h="66">
                  <a:moveTo>
                    <a:pt x="7" y="0"/>
                  </a:moveTo>
                  <a:lnTo>
                    <a:pt x="7" y="0"/>
                  </a:lnTo>
                  <a:lnTo>
                    <a:pt x="7" y="4"/>
                  </a:lnTo>
                  <a:lnTo>
                    <a:pt x="11" y="2"/>
                  </a:lnTo>
                  <a:lnTo>
                    <a:pt x="14" y="9"/>
                  </a:lnTo>
                  <a:lnTo>
                    <a:pt x="19" y="9"/>
                  </a:lnTo>
                  <a:lnTo>
                    <a:pt x="21" y="18"/>
                  </a:lnTo>
                  <a:lnTo>
                    <a:pt x="19" y="26"/>
                  </a:lnTo>
                  <a:lnTo>
                    <a:pt x="21" y="35"/>
                  </a:lnTo>
                  <a:lnTo>
                    <a:pt x="28" y="40"/>
                  </a:lnTo>
                  <a:lnTo>
                    <a:pt x="28" y="45"/>
                  </a:lnTo>
                  <a:lnTo>
                    <a:pt x="21" y="49"/>
                  </a:lnTo>
                  <a:lnTo>
                    <a:pt x="21" y="56"/>
                  </a:lnTo>
                  <a:lnTo>
                    <a:pt x="11" y="66"/>
                  </a:lnTo>
                  <a:lnTo>
                    <a:pt x="9" y="63"/>
                  </a:lnTo>
                  <a:lnTo>
                    <a:pt x="9" y="59"/>
                  </a:lnTo>
                  <a:lnTo>
                    <a:pt x="0" y="52"/>
                  </a:lnTo>
                  <a:lnTo>
                    <a:pt x="0" y="42"/>
                  </a:lnTo>
                  <a:lnTo>
                    <a:pt x="0" y="28"/>
                  </a:lnTo>
                  <a:lnTo>
                    <a:pt x="2" y="21"/>
                  </a:lnTo>
                  <a:lnTo>
                    <a:pt x="0" y="16"/>
                  </a:lnTo>
                  <a:lnTo>
                    <a:pt x="0" y="11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24" name="Freeform 14"/>
            <p:cNvSpPr>
              <a:spLocks noEditPoints="1"/>
            </p:cNvSpPr>
            <p:nvPr/>
          </p:nvSpPr>
          <p:spPr bwMode="auto">
            <a:xfrm>
              <a:off x="2371613" y="4531203"/>
              <a:ext cx="543688" cy="1210087"/>
            </a:xfrm>
            <a:custGeom>
              <a:avLst/>
              <a:gdLst>
                <a:gd name="T0" fmla="*/ 127 w 319"/>
                <a:gd name="T1" fmla="*/ 710 h 710"/>
                <a:gd name="T2" fmla="*/ 104 w 319"/>
                <a:gd name="T3" fmla="*/ 701 h 710"/>
                <a:gd name="T4" fmla="*/ 78 w 319"/>
                <a:gd name="T5" fmla="*/ 701 h 710"/>
                <a:gd name="T6" fmla="*/ 82 w 319"/>
                <a:gd name="T7" fmla="*/ 651 h 710"/>
                <a:gd name="T8" fmla="*/ 113 w 319"/>
                <a:gd name="T9" fmla="*/ 689 h 710"/>
                <a:gd name="T10" fmla="*/ 127 w 319"/>
                <a:gd name="T11" fmla="*/ 710 h 710"/>
                <a:gd name="T12" fmla="*/ 137 w 319"/>
                <a:gd name="T13" fmla="*/ 5 h 710"/>
                <a:gd name="T14" fmla="*/ 151 w 319"/>
                <a:gd name="T15" fmla="*/ 5 h 710"/>
                <a:gd name="T16" fmla="*/ 172 w 319"/>
                <a:gd name="T17" fmla="*/ 7 h 710"/>
                <a:gd name="T18" fmla="*/ 217 w 319"/>
                <a:gd name="T19" fmla="*/ 40 h 710"/>
                <a:gd name="T20" fmla="*/ 253 w 319"/>
                <a:gd name="T21" fmla="*/ 59 h 710"/>
                <a:gd name="T22" fmla="*/ 239 w 319"/>
                <a:gd name="T23" fmla="*/ 95 h 710"/>
                <a:gd name="T24" fmla="*/ 274 w 319"/>
                <a:gd name="T25" fmla="*/ 102 h 710"/>
                <a:gd name="T26" fmla="*/ 300 w 319"/>
                <a:gd name="T27" fmla="*/ 85 h 710"/>
                <a:gd name="T28" fmla="*/ 312 w 319"/>
                <a:gd name="T29" fmla="*/ 66 h 710"/>
                <a:gd name="T30" fmla="*/ 319 w 319"/>
                <a:gd name="T31" fmla="*/ 90 h 710"/>
                <a:gd name="T32" fmla="*/ 295 w 319"/>
                <a:gd name="T33" fmla="*/ 109 h 710"/>
                <a:gd name="T34" fmla="*/ 255 w 319"/>
                <a:gd name="T35" fmla="*/ 149 h 710"/>
                <a:gd name="T36" fmla="*/ 248 w 319"/>
                <a:gd name="T37" fmla="*/ 185 h 710"/>
                <a:gd name="T38" fmla="*/ 243 w 319"/>
                <a:gd name="T39" fmla="*/ 208 h 710"/>
                <a:gd name="T40" fmla="*/ 241 w 319"/>
                <a:gd name="T41" fmla="*/ 232 h 710"/>
                <a:gd name="T42" fmla="*/ 260 w 319"/>
                <a:gd name="T43" fmla="*/ 260 h 710"/>
                <a:gd name="T44" fmla="*/ 269 w 319"/>
                <a:gd name="T45" fmla="*/ 279 h 710"/>
                <a:gd name="T46" fmla="*/ 229 w 319"/>
                <a:gd name="T47" fmla="*/ 317 h 710"/>
                <a:gd name="T48" fmla="*/ 179 w 319"/>
                <a:gd name="T49" fmla="*/ 320 h 710"/>
                <a:gd name="T50" fmla="*/ 179 w 319"/>
                <a:gd name="T51" fmla="*/ 346 h 710"/>
                <a:gd name="T52" fmla="*/ 172 w 319"/>
                <a:gd name="T53" fmla="*/ 365 h 710"/>
                <a:gd name="T54" fmla="*/ 139 w 319"/>
                <a:gd name="T55" fmla="*/ 360 h 710"/>
                <a:gd name="T56" fmla="*/ 137 w 319"/>
                <a:gd name="T57" fmla="*/ 388 h 710"/>
                <a:gd name="T58" fmla="*/ 156 w 319"/>
                <a:gd name="T59" fmla="*/ 386 h 710"/>
                <a:gd name="T60" fmla="*/ 146 w 319"/>
                <a:gd name="T61" fmla="*/ 405 h 710"/>
                <a:gd name="T62" fmla="*/ 130 w 319"/>
                <a:gd name="T63" fmla="*/ 440 h 710"/>
                <a:gd name="T64" fmla="*/ 111 w 319"/>
                <a:gd name="T65" fmla="*/ 452 h 710"/>
                <a:gd name="T66" fmla="*/ 94 w 319"/>
                <a:gd name="T67" fmla="*/ 483 h 710"/>
                <a:gd name="T68" fmla="*/ 125 w 319"/>
                <a:gd name="T69" fmla="*/ 504 h 710"/>
                <a:gd name="T70" fmla="*/ 101 w 319"/>
                <a:gd name="T71" fmla="*/ 540 h 710"/>
                <a:gd name="T72" fmla="*/ 75 w 319"/>
                <a:gd name="T73" fmla="*/ 578 h 710"/>
                <a:gd name="T74" fmla="*/ 73 w 319"/>
                <a:gd name="T75" fmla="*/ 618 h 710"/>
                <a:gd name="T76" fmla="*/ 78 w 319"/>
                <a:gd name="T77" fmla="*/ 630 h 710"/>
                <a:gd name="T78" fmla="*/ 23 w 319"/>
                <a:gd name="T79" fmla="*/ 623 h 710"/>
                <a:gd name="T80" fmla="*/ 16 w 319"/>
                <a:gd name="T81" fmla="*/ 589 h 710"/>
                <a:gd name="T82" fmla="*/ 2 w 319"/>
                <a:gd name="T83" fmla="*/ 580 h 710"/>
                <a:gd name="T84" fmla="*/ 12 w 319"/>
                <a:gd name="T85" fmla="*/ 545 h 710"/>
                <a:gd name="T86" fmla="*/ 16 w 319"/>
                <a:gd name="T87" fmla="*/ 516 h 710"/>
                <a:gd name="T88" fmla="*/ 30 w 319"/>
                <a:gd name="T89" fmla="*/ 464 h 710"/>
                <a:gd name="T90" fmla="*/ 35 w 319"/>
                <a:gd name="T91" fmla="*/ 447 h 710"/>
                <a:gd name="T92" fmla="*/ 26 w 319"/>
                <a:gd name="T93" fmla="*/ 436 h 710"/>
                <a:gd name="T94" fmla="*/ 23 w 319"/>
                <a:gd name="T95" fmla="*/ 417 h 710"/>
                <a:gd name="T96" fmla="*/ 26 w 319"/>
                <a:gd name="T97" fmla="*/ 388 h 710"/>
                <a:gd name="T98" fmla="*/ 28 w 319"/>
                <a:gd name="T99" fmla="*/ 339 h 710"/>
                <a:gd name="T100" fmla="*/ 42 w 319"/>
                <a:gd name="T101" fmla="*/ 315 h 710"/>
                <a:gd name="T102" fmla="*/ 38 w 319"/>
                <a:gd name="T103" fmla="*/ 275 h 710"/>
                <a:gd name="T104" fmla="*/ 49 w 319"/>
                <a:gd name="T105" fmla="*/ 246 h 710"/>
                <a:gd name="T106" fmla="*/ 59 w 319"/>
                <a:gd name="T107" fmla="*/ 208 h 710"/>
                <a:gd name="T108" fmla="*/ 47 w 319"/>
                <a:gd name="T109" fmla="*/ 173 h 710"/>
                <a:gd name="T110" fmla="*/ 54 w 319"/>
                <a:gd name="T111" fmla="*/ 135 h 710"/>
                <a:gd name="T112" fmla="*/ 71 w 319"/>
                <a:gd name="T113" fmla="*/ 102 h 710"/>
                <a:gd name="T114" fmla="*/ 78 w 319"/>
                <a:gd name="T115" fmla="*/ 83 h 710"/>
                <a:gd name="T116" fmla="*/ 80 w 319"/>
                <a:gd name="T117" fmla="*/ 47 h 710"/>
                <a:gd name="T118" fmla="*/ 104 w 319"/>
                <a:gd name="T119" fmla="*/ 21 h 710"/>
                <a:gd name="T120" fmla="*/ 116 w 319"/>
                <a:gd name="T121" fmla="*/ 0 h 7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19" h="710">
                  <a:moveTo>
                    <a:pt x="127" y="710"/>
                  </a:moveTo>
                  <a:lnTo>
                    <a:pt x="127" y="710"/>
                  </a:lnTo>
                  <a:lnTo>
                    <a:pt x="113" y="710"/>
                  </a:lnTo>
                  <a:lnTo>
                    <a:pt x="104" y="701"/>
                  </a:lnTo>
                  <a:lnTo>
                    <a:pt x="94" y="701"/>
                  </a:lnTo>
                  <a:lnTo>
                    <a:pt x="78" y="701"/>
                  </a:lnTo>
                  <a:lnTo>
                    <a:pt x="78" y="639"/>
                  </a:lnTo>
                  <a:lnTo>
                    <a:pt x="82" y="651"/>
                  </a:lnTo>
                  <a:lnTo>
                    <a:pt x="92" y="672"/>
                  </a:lnTo>
                  <a:lnTo>
                    <a:pt x="113" y="689"/>
                  </a:lnTo>
                  <a:lnTo>
                    <a:pt x="134" y="694"/>
                  </a:lnTo>
                  <a:lnTo>
                    <a:pt x="127" y="710"/>
                  </a:lnTo>
                  <a:close/>
                  <a:moveTo>
                    <a:pt x="137" y="5"/>
                  </a:moveTo>
                  <a:lnTo>
                    <a:pt x="137" y="5"/>
                  </a:lnTo>
                  <a:lnTo>
                    <a:pt x="146" y="17"/>
                  </a:lnTo>
                  <a:lnTo>
                    <a:pt x="151" y="5"/>
                  </a:lnTo>
                  <a:lnTo>
                    <a:pt x="170" y="5"/>
                  </a:lnTo>
                  <a:lnTo>
                    <a:pt x="172" y="7"/>
                  </a:lnTo>
                  <a:lnTo>
                    <a:pt x="203" y="36"/>
                  </a:lnTo>
                  <a:lnTo>
                    <a:pt x="217" y="40"/>
                  </a:lnTo>
                  <a:lnTo>
                    <a:pt x="236" y="52"/>
                  </a:lnTo>
                  <a:lnTo>
                    <a:pt x="253" y="59"/>
                  </a:lnTo>
                  <a:lnTo>
                    <a:pt x="255" y="66"/>
                  </a:lnTo>
                  <a:lnTo>
                    <a:pt x="239" y="95"/>
                  </a:lnTo>
                  <a:lnTo>
                    <a:pt x="255" y="100"/>
                  </a:lnTo>
                  <a:lnTo>
                    <a:pt x="274" y="102"/>
                  </a:lnTo>
                  <a:lnTo>
                    <a:pt x="286" y="100"/>
                  </a:lnTo>
                  <a:lnTo>
                    <a:pt x="300" y="85"/>
                  </a:lnTo>
                  <a:lnTo>
                    <a:pt x="305" y="69"/>
                  </a:lnTo>
                  <a:lnTo>
                    <a:pt x="312" y="66"/>
                  </a:lnTo>
                  <a:lnTo>
                    <a:pt x="319" y="76"/>
                  </a:lnTo>
                  <a:lnTo>
                    <a:pt x="319" y="90"/>
                  </a:lnTo>
                  <a:lnTo>
                    <a:pt x="307" y="102"/>
                  </a:lnTo>
                  <a:lnTo>
                    <a:pt x="295" y="109"/>
                  </a:lnTo>
                  <a:lnTo>
                    <a:pt x="276" y="126"/>
                  </a:lnTo>
                  <a:lnTo>
                    <a:pt x="255" y="149"/>
                  </a:lnTo>
                  <a:lnTo>
                    <a:pt x="253" y="166"/>
                  </a:lnTo>
                  <a:lnTo>
                    <a:pt x="248" y="185"/>
                  </a:lnTo>
                  <a:lnTo>
                    <a:pt x="248" y="204"/>
                  </a:lnTo>
                  <a:lnTo>
                    <a:pt x="243" y="208"/>
                  </a:lnTo>
                  <a:lnTo>
                    <a:pt x="243" y="220"/>
                  </a:lnTo>
                  <a:lnTo>
                    <a:pt x="241" y="232"/>
                  </a:lnTo>
                  <a:lnTo>
                    <a:pt x="262" y="249"/>
                  </a:lnTo>
                  <a:lnTo>
                    <a:pt x="260" y="260"/>
                  </a:lnTo>
                  <a:lnTo>
                    <a:pt x="269" y="270"/>
                  </a:lnTo>
                  <a:lnTo>
                    <a:pt x="269" y="279"/>
                  </a:lnTo>
                  <a:lnTo>
                    <a:pt x="253" y="305"/>
                  </a:lnTo>
                  <a:lnTo>
                    <a:pt x="229" y="317"/>
                  </a:lnTo>
                  <a:lnTo>
                    <a:pt x="196" y="322"/>
                  </a:lnTo>
                  <a:lnTo>
                    <a:pt x="179" y="320"/>
                  </a:lnTo>
                  <a:lnTo>
                    <a:pt x="182" y="331"/>
                  </a:lnTo>
                  <a:lnTo>
                    <a:pt x="179" y="346"/>
                  </a:lnTo>
                  <a:lnTo>
                    <a:pt x="182" y="358"/>
                  </a:lnTo>
                  <a:lnTo>
                    <a:pt x="172" y="365"/>
                  </a:lnTo>
                  <a:lnTo>
                    <a:pt x="156" y="367"/>
                  </a:lnTo>
                  <a:lnTo>
                    <a:pt x="139" y="360"/>
                  </a:lnTo>
                  <a:lnTo>
                    <a:pt x="134" y="365"/>
                  </a:lnTo>
                  <a:lnTo>
                    <a:pt x="137" y="388"/>
                  </a:lnTo>
                  <a:lnTo>
                    <a:pt x="149" y="393"/>
                  </a:lnTo>
                  <a:lnTo>
                    <a:pt x="156" y="386"/>
                  </a:lnTo>
                  <a:lnTo>
                    <a:pt x="161" y="398"/>
                  </a:lnTo>
                  <a:lnTo>
                    <a:pt x="146" y="405"/>
                  </a:lnTo>
                  <a:lnTo>
                    <a:pt x="132" y="419"/>
                  </a:lnTo>
                  <a:lnTo>
                    <a:pt x="130" y="440"/>
                  </a:lnTo>
                  <a:lnTo>
                    <a:pt x="127" y="452"/>
                  </a:lnTo>
                  <a:lnTo>
                    <a:pt x="111" y="452"/>
                  </a:lnTo>
                  <a:lnTo>
                    <a:pt x="99" y="464"/>
                  </a:lnTo>
                  <a:lnTo>
                    <a:pt x="94" y="483"/>
                  </a:lnTo>
                  <a:lnTo>
                    <a:pt x="111" y="500"/>
                  </a:lnTo>
                  <a:lnTo>
                    <a:pt x="125" y="504"/>
                  </a:lnTo>
                  <a:lnTo>
                    <a:pt x="120" y="526"/>
                  </a:lnTo>
                  <a:lnTo>
                    <a:pt x="101" y="540"/>
                  </a:lnTo>
                  <a:lnTo>
                    <a:pt x="90" y="568"/>
                  </a:lnTo>
                  <a:lnTo>
                    <a:pt x="75" y="578"/>
                  </a:lnTo>
                  <a:lnTo>
                    <a:pt x="68" y="589"/>
                  </a:lnTo>
                  <a:lnTo>
                    <a:pt x="73" y="618"/>
                  </a:lnTo>
                  <a:lnTo>
                    <a:pt x="85" y="632"/>
                  </a:lnTo>
                  <a:lnTo>
                    <a:pt x="78" y="630"/>
                  </a:lnTo>
                  <a:lnTo>
                    <a:pt x="64" y="627"/>
                  </a:lnTo>
                  <a:lnTo>
                    <a:pt x="23" y="623"/>
                  </a:lnTo>
                  <a:lnTo>
                    <a:pt x="16" y="608"/>
                  </a:lnTo>
                  <a:lnTo>
                    <a:pt x="16" y="589"/>
                  </a:lnTo>
                  <a:lnTo>
                    <a:pt x="7" y="589"/>
                  </a:lnTo>
                  <a:lnTo>
                    <a:pt x="2" y="580"/>
                  </a:lnTo>
                  <a:lnTo>
                    <a:pt x="0" y="554"/>
                  </a:lnTo>
                  <a:lnTo>
                    <a:pt x="12" y="545"/>
                  </a:lnTo>
                  <a:lnTo>
                    <a:pt x="16" y="528"/>
                  </a:lnTo>
                  <a:lnTo>
                    <a:pt x="16" y="516"/>
                  </a:lnTo>
                  <a:lnTo>
                    <a:pt x="23" y="497"/>
                  </a:lnTo>
                  <a:lnTo>
                    <a:pt x="30" y="464"/>
                  </a:lnTo>
                  <a:lnTo>
                    <a:pt x="28" y="452"/>
                  </a:lnTo>
                  <a:lnTo>
                    <a:pt x="35" y="447"/>
                  </a:lnTo>
                  <a:lnTo>
                    <a:pt x="33" y="438"/>
                  </a:lnTo>
                  <a:lnTo>
                    <a:pt x="26" y="436"/>
                  </a:lnTo>
                  <a:lnTo>
                    <a:pt x="30" y="424"/>
                  </a:lnTo>
                  <a:lnTo>
                    <a:pt x="23" y="417"/>
                  </a:lnTo>
                  <a:lnTo>
                    <a:pt x="21" y="391"/>
                  </a:lnTo>
                  <a:lnTo>
                    <a:pt x="26" y="388"/>
                  </a:lnTo>
                  <a:lnTo>
                    <a:pt x="23" y="360"/>
                  </a:lnTo>
                  <a:lnTo>
                    <a:pt x="28" y="339"/>
                  </a:lnTo>
                  <a:lnTo>
                    <a:pt x="33" y="320"/>
                  </a:lnTo>
                  <a:lnTo>
                    <a:pt x="42" y="315"/>
                  </a:lnTo>
                  <a:lnTo>
                    <a:pt x="38" y="294"/>
                  </a:lnTo>
                  <a:lnTo>
                    <a:pt x="38" y="275"/>
                  </a:lnTo>
                  <a:lnTo>
                    <a:pt x="49" y="263"/>
                  </a:lnTo>
                  <a:lnTo>
                    <a:pt x="49" y="246"/>
                  </a:lnTo>
                  <a:lnTo>
                    <a:pt x="59" y="227"/>
                  </a:lnTo>
                  <a:lnTo>
                    <a:pt x="59" y="208"/>
                  </a:lnTo>
                  <a:lnTo>
                    <a:pt x="54" y="206"/>
                  </a:lnTo>
                  <a:lnTo>
                    <a:pt x="47" y="173"/>
                  </a:lnTo>
                  <a:lnTo>
                    <a:pt x="56" y="152"/>
                  </a:lnTo>
                  <a:lnTo>
                    <a:pt x="54" y="135"/>
                  </a:lnTo>
                  <a:lnTo>
                    <a:pt x="61" y="118"/>
                  </a:lnTo>
                  <a:lnTo>
                    <a:pt x="71" y="102"/>
                  </a:lnTo>
                  <a:lnTo>
                    <a:pt x="82" y="90"/>
                  </a:lnTo>
                  <a:lnTo>
                    <a:pt x="78" y="83"/>
                  </a:lnTo>
                  <a:lnTo>
                    <a:pt x="80" y="78"/>
                  </a:lnTo>
                  <a:lnTo>
                    <a:pt x="80" y="47"/>
                  </a:lnTo>
                  <a:lnTo>
                    <a:pt x="99" y="40"/>
                  </a:lnTo>
                  <a:lnTo>
                    <a:pt x="104" y="21"/>
                  </a:lnTo>
                  <a:lnTo>
                    <a:pt x="101" y="17"/>
                  </a:lnTo>
                  <a:lnTo>
                    <a:pt x="116" y="0"/>
                  </a:lnTo>
                  <a:lnTo>
                    <a:pt x="137" y="5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25" name="Freeform 18"/>
            <p:cNvSpPr>
              <a:spLocks noEditPoints="1"/>
            </p:cNvSpPr>
            <p:nvPr/>
          </p:nvSpPr>
          <p:spPr bwMode="auto">
            <a:xfrm>
              <a:off x="7523855" y="4215898"/>
              <a:ext cx="1111235" cy="1032835"/>
            </a:xfrm>
            <a:custGeom>
              <a:avLst/>
              <a:gdLst>
                <a:gd name="T0" fmla="*/ 544 w 652"/>
                <a:gd name="T1" fmla="*/ 550 h 606"/>
                <a:gd name="T2" fmla="*/ 562 w 652"/>
                <a:gd name="T3" fmla="*/ 580 h 606"/>
                <a:gd name="T4" fmla="*/ 539 w 652"/>
                <a:gd name="T5" fmla="*/ 606 h 606"/>
                <a:gd name="T6" fmla="*/ 508 w 652"/>
                <a:gd name="T7" fmla="*/ 554 h 606"/>
                <a:gd name="T8" fmla="*/ 489 w 652"/>
                <a:gd name="T9" fmla="*/ 50 h 606"/>
                <a:gd name="T10" fmla="*/ 520 w 652"/>
                <a:gd name="T11" fmla="*/ 69 h 606"/>
                <a:gd name="T12" fmla="*/ 527 w 652"/>
                <a:gd name="T13" fmla="*/ 102 h 606"/>
                <a:gd name="T14" fmla="*/ 553 w 652"/>
                <a:gd name="T15" fmla="*/ 145 h 606"/>
                <a:gd name="T16" fmla="*/ 584 w 652"/>
                <a:gd name="T17" fmla="*/ 176 h 606"/>
                <a:gd name="T18" fmla="*/ 605 w 652"/>
                <a:gd name="T19" fmla="*/ 197 h 606"/>
                <a:gd name="T20" fmla="*/ 641 w 652"/>
                <a:gd name="T21" fmla="*/ 247 h 606"/>
                <a:gd name="T22" fmla="*/ 652 w 652"/>
                <a:gd name="T23" fmla="*/ 296 h 606"/>
                <a:gd name="T24" fmla="*/ 645 w 652"/>
                <a:gd name="T25" fmla="*/ 348 h 606"/>
                <a:gd name="T26" fmla="*/ 617 w 652"/>
                <a:gd name="T27" fmla="*/ 405 h 606"/>
                <a:gd name="T28" fmla="*/ 596 w 652"/>
                <a:gd name="T29" fmla="*/ 455 h 606"/>
                <a:gd name="T30" fmla="*/ 567 w 652"/>
                <a:gd name="T31" fmla="*/ 483 h 606"/>
                <a:gd name="T32" fmla="*/ 520 w 652"/>
                <a:gd name="T33" fmla="*/ 500 h 606"/>
                <a:gd name="T34" fmla="*/ 492 w 652"/>
                <a:gd name="T35" fmla="*/ 505 h 606"/>
                <a:gd name="T36" fmla="*/ 442 w 652"/>
                <a:gd name="T37" fmla="*/ 488 h 606"/>
                <a:gd name="T38" fmla="*/ 418 w 652"/>
                <a:gd name="T39" fmla="*/ 443 h 606"/>
                <a:gd name="T40" fmla="*/ 395 w 652"/>
                <a:gd name="T41" fmla="*/ 429 h 606"/>
                <a:gd name="T42" fmla="*/ 397 w 652"/>
                <a:gd name="T43" fmla="*/ 401 h 606"/>
                <a:gd name="T44" fmla="*/ 369 w 652"/>
                <a:gd name="T45" fmla="*/ 427 h 606"/>
                <a:gd name="T46" fmla="*/ 338 w 652"/>
                <a:gd name="T47" fmla="*/ 386 h 606"/>
                <a:gd name="T48" fmla="*/ 290 w 652"/>
                <a:gd name="T49" fmla="*/ 360 h 606"/>
                <a:gd name="T50" fmla="*/ 208 w 652"/>
                <a:gd name="T51" fmla="*/ 374 h 606"/>
                <a:gd name="T52" fmla="*/ 167 w 652"/>
                <a:gd name="T53" fmla="*/ 405 h 606"/>
                <a:gd name="T54" fmla="*/ 118 w 652"/>
                <a:gd name="T55" fmla="*/ 408 h 606"/>
                <a:gd name="T56" fmla="*/ 85 w 652"/>
                <a:gd name="T57" fmla="*/ 422 h 606"/>
                <a:gd name="T58" fmla="*/ 35 w 652"/>
                <a:gd name="T59" fmla="*/ 415 h 606"/>
                <a:gd name="T60" fmla="*/ 37 w 652"/>
                <a:gd name="T61" fmla="*/ 393 h 606"/>
                <a:gd name="T62" fmla="*/ 30 w 652"/>
                <a:gd name="T63" fmla="*/ 344 h 606"/>
                <a:gd name="T64" fmla="*/ 21 w 652"/>
                <a:gd name="T65" fmla="*/ 306 h 606"/>
                <a:gd name="T66" fmla="*/ 0 w 652"/>
                <a:gd name="T67" fmla="*/ 261 h 606"/>
                <a:gd name="T68" fmla="*/ 14 w 652"/>
                <a:gd name="T69" fmla="*/ 266 h 606"/>
                <a:gd name="T70" fmla="*/ 2 w 652"/>
                <a:gd name="T71" fmla="*/ 230 h 606"/>
                <a:gd name="T72" fmla="*/ 7 w 652"/>
                <a:gd name="T73" fmla="*/ 197 h 606"/>
                <a:gd name="T74" fmla="*/ 35 w 652"/>
                <a:gd name="T75" fmla="*/ 180 h 606"/>
                <a:gd name="T76" fmla="*/ 66 w 652"/>
                <a:gd name="T77" fmla="*/ 166 h 606"/>
                <a:gd name="T78" fmla="*/ 97 w 652"/>
                <a:gd name="T79" fmla="*/ 154 h 606"/>
                <a:gd name="T80" fmla="*/ 134 w 652"/>
                <a:gd name="T81" fmla="*/ 133 h 606"/>
                <a:gd name="T82" fmla="*/ 158 w 652"/>
                <a:gd name="T83" fmla="*/ 93 h 606"/>
                <a:gd name="T84" fmla="*/ 170 w 652"/>
                <a:gd name="T85" fmla="*/ 88 h 606"/>
                <a:gd name="T86" fmla="*/ 191 w 652"/>
                <a:gd name="T87" fmla="*/ 64 h 606"/>
                <a:gd name="T88" fmla="*/ 208 w 652"/>
                <a:gd name="T89" fmla="*/ 55 h 606"/>
                <a:gd name="T90" fmla="*/ 243 w 652"/>
                <a:gd name="T91" fmla="*/ 69 h 606"/>
                <a:gd name="T92" fmla="*/ 269 w 652"/>
                <a:gd name="T93" fmla="*/ 48 h 606"/>
                <a:gd name="T94" fmla="*/ 290 w 652"/>
                <a:gd name="T95" fmla="*/ 24 h 606"/>
                <a:gd name="T96" fmla="*/ 300 w 652"/>
                <a:gd name="T97" fmla="*/ 10 h 606"/>
                <a:gd name="T98" fmla="*/ 343 w 652"/>
                <a:gd name="T99" fmla="*/ 22 h 606"/>
                <a:gd name="T100" fmla="*/ 371 w 652"/>
                <a:gd name="T101" fmla="*/ 22 h 606"/>
                <a:gd name="T102" fmla="*/ 371 w 652"/>
                <a:gd name="T103" fmla="*/ 43 h 606"/>
                <a:gd name="T104" fmla="*/ 359 w 652"/>
                <a:gd name="T105" fmla="*/ 64 h 606"/>
                <a:gd name="T106" fmla="*/ 392 w 652"/>
                <a:gd name="T107" fmla="*/ 90 h 606"/>
                <a:gd name="T108" fmla="*/ 421 w 652"/>
                <a:gd name="T109" fmla="*/ 109 h 606"/>
                <a:gd name="T110" fmla="*/ 454 w 652"/>
                <a:gd name="T111" fmla="*/ 93 h 606"/>
                <a:gd name="T112" fmla="*/ 458 w 652"/>
                <a:gd name="T113" fmla="*/ 60 h 606"/>
                <a:gd name="T114" fmla="*/ 458 w 652"/>
                <a:gd name="T115" fmla="*/ 27 h 606"/>
                <a:gd name="T116" fmla="*/ 473 w 652"/>
                <a:gd name="T117" fmla="*/ 0 h 606"/>
                <a:gd name="T118" fmla="*/ 482 w 652"/>
                <a:gd name="T119" fmla="*/ 27 h 6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52" h="606">
                  <a:moveTo>
                    <a:pt x="520" y="545"/>
                  </a:moveTo>
                  <a:lnTo>
                    <a:pt x="520" y="545"/>
                  </a:lnTo>
                  <a:lnTo>
                    <a:pt x="536" y="552"/>
                  </a:lnTo>
                  <a:lnTo>
                    <a:pt x="544" y="550"/>
                  </a:lnTo>
                  <a:lnTo>
                    <a:pt x="558" y="547"/>
                  </a:lnTo>
                  <a:lnTo>
                    <a:pt x="565" y="547"/>
                  </a:lnTo>
                  <a:lnTo>
                    <a:pt x="567" y="573"/>
                  </a:lnTo>
                  <a:lnTo>
                    <a:pt x="562" y="580"/>
                  </a:lnTo>
                  <a:lnTo>
                    <a:pt x="560" y="597"/>
                  </a:lnTo>
                  <a:lnTo>
                    <a:pt x="555" y="592"/>
                  </a:lnTo>
                  <a:lnTo>
                    <a:pt x="544" y="606"/>
                  </a:lnTo>
                  <a:lnTo>
                    <a:pt x="539" y="606"/>
                  </a:lnTo>
                  <a:lnTo>
                    <a:pt x="529" y="606"/>
                  </a:lnTo>
                  <a:lnTo>
                    <a:pt x="520" y="587"/>
                  </a:lnTo>
                  <a:lnTo>
                    <a:pt x="518" y="573"/>
                  </a:lnTo>
                  <a:lnTo>
                    <a:pt x="508" y="554"/>
                  </a:lnTo>
                  <a:lnTo>
                    <a:pt x="508" y="545"/>
                  </a:lnTo>
                  <a:lnTo>
                    <a:pt x="520" y="545"/>
                  </a:lnTo>
                  <a:close/>
                  <a:moveTo>
                    <a:pt x="489" y="50"/>
                  </a:moveTo>
                  <a:lnTo>
                    <a:pt x="489" y="50"/>
                  </a:lnTo>
                  <a:lnTo>
                    <a:pt x="496" y="62"/>
                  </a:lnTo>
                  <a:lnTo>
                    <a:pt x="506" y="57"/>
                  </a:lnTo>
                  <a:lnTo>
                    <a:pt x="510" y="64"/>
                  </a:lnTo>
                  <a:lnTo>
                    <a:pt x="520" y="69"/>
                  </a:lnTo>
                  <a:lnTo>
                    <a:pt x="518" y="79"/>
                  </a:lnTo>
                  <a:lnTo>
                    <a:pt x="520" y="93"/>
                  </a:lnTo>
                  <a:lnTo>
                    <a:pt x="522" y="100"/>
                  </a:lnTo>
                  <a:lnTo>
                    <a:pt x="527" y="102"/>
                  </a:lnTo>
                  <a:lnTo>
                    <a:pt x="532" y="116"/>
                  </a:lnTo>
                  <a:lnTo>
                    <a:pt x="532" y="126"/>
                  </a:lnTo>
                  <a:lnTo>
                    <a:pt x="536" y="138"/>
                  </a:lnTo>
                  <a:lnTo>
                    <a:pt x="553" y="145"/>
                  </a:lnTo>
                  <a:lnTo>
                    <a:pt x="565" y="154"/>
                  </a:lnTo>
                  <a:lnTo>
                    <a:pt x="577" y="161"/>
                  </a:lnTo>
                  <a:lnTo>
                    <a:pt x="574" y="166"/>
                  </a:lnTo>
                  <a:lnTo>
                    <a:pt x="584" y="176"/>
                  </a:lnTo>
                  <a:lnTo>
                    <a:pt x="588" y="195"/>
                  </a:lnTo>
                  <a:lnTo>
                    <a:pt x="596" y="192"/>
                  </a:lnTo>
                  <a:lnTo>
                    <a:pt x="603" y="199"/>
                  </a:lnTo>
                  <a:lnTo>
                    <a:pt x="605" y="197"/>
                  </a:lnTo>
                  <a:lnTo>
                    <a:pt x="610" y="214"/>
                  </a:lnTo>
                  <a:lnTo>
                    <a:pt x="619" y="225"/>
                  </a:lnTo>
                  <a:lnTo>
                    <a:pt x="629" y="232"/>
                  </a:lnTo>
                  <a:lnTo>
                    <a:pt x="641" y="247"/>
                  </a:lnTo>
                  <a:lnTo>
                    <a:pt x="645" y="261"/>
                  </a:lnTo>
                  <a:lnTo>
                    <a:pt x="645" y="270"/>
                  </a:lnTo>
                  <a:lnTo>
                    <a:pt x="645" y="282"/>
                  </a:lnTo>
                  <a:lnTo>
                    <a:pt x="652" y="296"/>
                  </a:lnTo>
                  <a:lnTo>
                    <a:pt x="650" y="313"/>
                  </a:lnTo>
                  <a:lnTo>
                    <a:pt x="648" y="322"/>
                  </a:lnTo>
                  <a:lnTo>
                    <a:pt x="645" y="339"/>
                  </a:lnTo>
                  <a:lnTo>
                    <a:pt x="645" y="348"/>
                  </a:lnTo>
                  <a:lnTo>
                    <a:pt x="641" y="363"/>
                  </a:lnTo>
                  <a:lnTo>
                    <a:pt x="633" y="382"/>
                  </a:lnTo>
                  <a:lnTo>
                    <a:pt x="622" y="389"/>
                  </a:lnTo>
                  <a:lnTo>
                    <a:pt x="617" y="405"/>
                  </a:lnTo>
                  <a:lnTo>
                    <a:pt x="610" y="415"/>
                  </a:lnTo>
                  <a:lnTo>
                    <a:pt x="605" y="431"/>
                  </a:lnTo>
                  <a:lnTo>
                    <a:pt x="598" y="441"/>
                  </a:lnTo>
                  <a:lnTo>
                    <a:pt x="596" y="455"/>
                  </a:lnTo>
                  <a:lnTo>
                    <a:pt x="593" y="469"/>
                  </a:lnTo>
                  <a:lnTo>
                    <a:pt x="593" y="476"/>
                  </a:lnTo>
                  <a:lnTo>
                    <a:pt x="584" y="483"/>
                  </a:lnTo>
                  <a:lnTo>
                    <a:pt x="567" y="483"/>
                  </a:lnTo>
                  <a:lnTo>
                    <a:pt x="551" y="493"/>
                  </a:lnTo>
                  <a:lnTo>
                    <a:pt x="544" y="500"/>
                  </a:lnTo>
                  <a:lnTo>
                    <a:pt x="534" y="509"/>
                  </a:lnTo>
                  <a:lnTo>
                    <a:pt x="520" y="500"/>
                  </a:lnTo>
                  <a:lnTo>
                    <a:pt x="510" y="495"/>
                  </a:lnTo>
                  <a:lnTo>
                    <a:pt x="513" y="486"/>
                  </a:lnTo>
                  <a:lnTo>
                    <a:pt x="506" y="490"/>
                  </a:lnTo>
                  <a:lnTo>
                    <a:pt x="492" y="505"/>
                  </a:lnTo>
                  <a:lnTo>
                    <a:pt x="477" y="498"/>
                  </a:lnTo>
                  <a:lnTo>
                    <a:pt x="468" y="495"/>
                  </a:lnTo>
                  <a:lnTo>
                    <a:pt x="458" y="493"/>
                  </a:lnTo>
                  <a:lnTo>
                    <a:pt x="442" y="488"/>
                  </a:lnTo>
                  <a:lnTo>
                    <a:pt x="432" y="474"/>
                  </a:lnTo>
                  <a:lnTo>
                    <a:pt x="430" y="460"/>
                  </a:lnTo>
                  <a:lnTo>
                    <a:pt x="425" y="450"/>
                  </a:lnTo>
                  <a:lnTo>
                    <a:pt x="418" y="443"/>
                  </a:lnTo>
                  <a:lnTo>
                    <a:pt x="402" y="441"/>
                  </a:lnTo>
                  <a:lnTo>
                    <a:pt x="406" y="429"/>
                  </a:lnTo>
                  <a:lnTo>
                    <a:pt x="402" y="415"/>
                  </a:lnTo>
                  <a:lnTo>
                    <a:pt x="395" y="429"/>
                  </a:lnTo>
                  <a:lnTo>
                    <a:pt x="380" y="431"/>
                  </a:lnTo>
                  <a:lnTo>
                    <a:pt x="390" y="422"/>
                  </a:lnTo>
                  <a:lnTo>
                    <a:pt x="392" y="410"/>
                  </a:lnTo>
                  <a:lnTo>
                    <a:pt x="397" y="401"/>
                  </a:lnTo>
                  <a:lnTo>
                    <a:pt x="397" y="386"/>
                  </a:lnTo>
                  <a:lnTo>
                    <a:pt x="383" y="403"/>
                  </a:lnTo>
                  <a:lnTo>
                    <a:pt x="373" y="410"/>
                  </a:lnTo>
                  <a:lnTo>
                    <a:pt x="369" y="427"/>
                  </a:lnTo>
                  <a:lnTo>
                    <a:pt x="354" y="417"/>
                  </a:lnTo>
                  <a:lnTo>
                    <a:pt x="354" y="408"/>
                  </a:lnTo>
                  <a:lnTo>
                    <a:pt x="345" y="393"/>
                  </a:lnTo>
                  <a:lnTo>
                    <a:pt x="338" y="386"/>
                  </a:lnTo>
                  <a:lnTo>
                    <a:pt x="340" y="382"/>
                  </a:lnTo>
                  <a:lnTo>
                    <a:pt x="319" y="370"/>
                  </a:lnTo>
                  <a:lnTo>
                    <a:pt x="307" y="370"/>
                  </a:lnTo>
                  <a:lnTo>
                    <a:pt x="290" y="360"/>
                  </a:lnTo>
                  <a:lnTo>
                    <a:pt x="262" y="363"/>
                  </a:lnTo>
                  <a:lnTo>
                    <a:pt x="241" y="370"/>
                  </a:lnTo>
                  <a:lnTo>
                    <a:pt x="224" y="374"/>
                  </a:lnTo>
                  <a:lnTo>
                    <a:pt x="208" y="374"/>
                  </a:lnTo>
                  <a:lnTo>
                    <a:pt x="191" y="384"/>
                  </a:lnTo>
                  <a:lnTo>
                    <a:pt x="177" y="389"/>
                  </a:lnTo>
                  <a:lnTo>
                    <a:pt x="175" y="398"/>
                  </a:lnTo>
                  <a:lnTo>
                    <a:pt x="167" y="405"/>
                  </a:lnTo>
                  <a:lnTo>
                    <a:pt x="153" y="408"/>
                  </a:lnTo>
                  <a:lnTo>
                    <a:pt x="144" y="408"/>
                  </a:lnTo>
                  <a:lnTo>
                    <a:pt x="130" y="405"/>
                  </a:lnTo>
                  <a:lnTo>
                    <a:pt x="118" y="408"/>
                  </a:lnTo>
                  <a:lnTo>
                    <a:pt x="106" y="408"/>
                  </a:lnTo>
                  <a:lnTo>
                    <a:pt x="97" y="417"/>
                  </a:lnTo>
                  <a:lnTo>
                    <a:pt x="92" y="417"/>
                  </a:lnTo>
                  <a:lnTo>
                    <a:pt x="85" y="422"/>
                  </a:lnTo>
                  <a:lnTo>
                    <a:pt x="75" y="429"/>
                  </a:lnTo>
                  <a:lnTo>
                    <a:pt x="63" y="429"/>
                  </a:lnTo>
                  <a:lnTo>
                    <a:pt x="54" y="429"/>
                  </a:lnTo>
                  <a:lnTo>
                    <a:pt x="35" y="415"/>
                  </a:lnTo>
                  <a:lnTo>
                    <a:pt x="28" y="412"/>
                  </a:lnTo>
                  <a:lnTo>
                    <a:pt x="28" y="401"/>
                  </a:lnTo>
                  <a:lnTo>
                    <a:pt x="35" y="398"/>
                  </a:lnTo>
                  <a:lnTo>
                    <a:pt x="37" y="393"/>
                  </a:lnTo>
                  <a:lnTo>
                    <a:pt x="37" y="386"/>
                  </a:lnTo>
                  <a:lnTo>
                    <a:pt x="40" y="374"/>
                  </a:lnTo>
                  <a:lnTo>
                    <a:pt x="37" y="363"/>
                  </a:lnTo>
                  <a:lnTo>
                    <a:pt x="30" y="344"/>
                  </a:lnTo>
                  <a:lnTo>
                    <a:pt x="28" y="332"/>
                  </a:lnTo>
                  <a:lnTo>
                    <a:pt x="28" y="322"/>
                  </a:lnTo>
                  <a:lnTo>
                    <a:pt x="21" y="311"/>
                  </a:lnTo>
                  <a:lnTo>
                    <a:pt x="21" y="306"/>
                  </a:lnTo>
                  <a:lnTo>
                    <a:pt x="14" y="299"/>
                  </a:lnTo>
                  <a:lnTo>
                    <a:pt x="11" y="285"/>
                  </a:lnTo>
                  <a:lnTo>
                    <a:pt x="2" y="268"/>
                  </a:lnTo>
                  <a:lnTo>
                    <a:pt x="0" y="261"/>
                  </a:lnTo>
                  <a:lnTo>
                    <a:pt x="7" y="268"/>
                  </a:lnTo>
                  <a:lnTo>
                    <a:pt x="2" y="254"/>
                  </a:lnTo>
                  <a:lnTo>
                    <a:pt x="9" y="258"/>
                  </a:lnTo>
                  <a:lnTo>
                    <a:pt x="14" y="266"/>
                  </a:lnTo>
                  <a:lnTo>
                    <a:pt x="14" y="256"/>
                  </a:lnTo>
                  <a:lnTo>
                    <a:pt x="7" y="242"/>
                  </a:lnTo>
                  <a:lnTo>
                    <a:pt x="4" y="237"/>
                  </a:lnTo>
                  <a:lnTo>
                    <a:pt x="2" y="230"/>
                  </a:lnTo>
                  <a:lnTo>
                    <a:pt x="2" y="221"/>
                  </a:lnTo>
                  <a:lnTo>
                    <a:pt x="7" y="216"/>
                  </a:lnTo>
                  <a:lnTo>
                    <a:pt x="9" y="206"/>
                  </a:lnTo>
                  <a:lnTo>
                    <a:pt x="7" y="197"/>
                  </a:lnTo>
                  <a:lnTo>
                    <a:pt x="14" y="185"/>
                  </a:lnTo>
                  <a:lnTo>
                    <a:pt x="14" y="199"/>
                  </a:lnTo>
                  <a:lnTo>
                    <a:pt x="21" y="185"/>
                  </a:lnTo>
                  <a:lnTo>
                    <a:pt x="35" y="180"/>
                  </a:lnTo>
                  <a:lnTo>
                    <a:pt x="42" y="173"/>
                  </a:lnTo>
                  <a:lnTo>
                    <a:pt x="54" y="166"/>
                  </a:lnTo>
                  <a:lnTo>
                    <a:pt x="63" y="166"/>
                  </a:lnTo>
                  <a:lnTo>
                    <a:pt x="66" y="166"/>
                  </a:lnTo>
                  <a:lnTo>
                    <a:pt x="80" y="161"/>
                  </a:lnTo>
                  <a:lnTo>
                    <a:pt x="89" y="159"/>
                  </a:lnTo>
                  <a:lnTo>
                    <a:pt x="92" y="154"/>
                  </a:lnTo>
                  <a:lnTo>
                    <a:pt x="97" y="154"/>
                  </a:lnTo>
                  <a:lnTo>
                    <a:pt x="106" y="154"/>
                  </a:lnTo>
                  <a:lnTo>
                    <a:pt x="123" y="150"/>
                  </a:lnTo>
                  <a:lnTo>
                    <a:pt x="130" y="143"/>
                  </a:lnTo>
                  <a:lnTo>
                    <a:pt x="134" y="133"/>
                  </a:lnTo>
                  <a:lnTo>
                    <a:pt x="144" y="124"/>
                  </a:lnTo>
                  <a:lnTo>
                    <a:pt x="146" y="116"/>
                  </a:lnTo>
                  <a:lnTo>
                    <a:pt x="146" y="107"/>
                  </a:lnTo>
                  <a:lnTo>
                    <a:pt x="158" y="93"/>
                  </a:lnTo>
                  <a:lnTo>
                    <a:pt x="163" y="107"/>
                  </a:lnTo>
                  <a:lnTo>
                    <a:pt x="170" y="105"/>
                  </a:lnTo>
                  <a:lnTo>
                    <a:pt x="165" y="98"/>
                  </a:lnTo>
                  <a:lnTo>
                    <a:pt x="170" y="88"/>
                  </a:lnTo>
                  <a:lnTo>
                    <a:pt x="177" y="93"/>
                  </a:lnTo>
                  <a:lnTo>
                    <a:pt x="179" y="81"/>
                  </a:lnTo>
                  <a:lnTo>
                    <a:pt x="189" y="71"/>
                  </a:lnTo>
                  <a:lnTo>
                    <a:pt x="191" y="64"/>
                  </a:lnTo>
                  <a:lnTo>
                    <a:pt x="201" y="62"/>
                  </a:lnTo>
                  <a:lnTo>
                    <a:pt x="201" y="57"/>
                  </a:lnTo>
                  <a:lnTo>
                    <a:pt x="208" y="60"/>
                  </a:lnTo>
                  <a:lnTo>
                    <a:pt x="208" y="55"/>
                  </a:lnTo>
                  <a:lnTo>
                    <a:pt x="215" y="53"/>
                  </a:lnTo>
                  <a:lnTo>
                    <a:pt x="222" y="50"/>
                  </a:lnTo>
                  <a:lnTo>
                    <a:pt x="234" y="60"/>
                  </a:lnTo>
                  <a:lnTo>
                    <a:pt x="243" y="69"/>
                  </a:lnTo>
                  <a:lnTo>
                    <a:pt x="255" y="69"/>
                  </a:lnTo>
                  <a:lnTo>
                    <a:pt x="264" y="69"/>
                  </a:lnTo>
                  <a:lnTo>
                    <a:pt x="260" y="62"/>
                  </a:lnTo>
                  <a:lnTo>
                    <a:pt x="269" y="48"/>
                  </a:lnTo>
                  <a:lnTo>
                    <a:pt x="276" y="43"/>
                  </a:lnTo>
                  <a:lnTo>
                    <a:pt x="274" y="38"/>
                  </a:lnTo>
                  <a:lnTo>
                    <a:pt x="281" y="29"/>
                  </a:lnTo>
                  <a:lnTo>
                    <a:pt x="290" y="24"/>
                  </a:lnTo>
                  <a:lnTo>
                    <a:pt x="298" y="27"/>
                  </a:lnTo>
                  <a:lnTo>
                    <a:pt x="312" y="22"/>
                  </a:lnTo>
                  <a:lnTo>
                    <a:pt x="312" y="15"/>
                  </a:lnTo>
                  <a:lnTo>
                    <a:pt x="300" y="10"/>
                  </a:lnTo>
                  <a:lnTo>
                    <a:pt x="309" y="8"/>
                  </a:lnTo>
                  <a:lnTo>
                    <a:pt x="319" y="10"/>
                  </a:lnTo>
                  <a:lnTo>
                    <a:pt x="328" y="17"/>
                  </a:lnTo>
                  <a:lnTo>
                    <a:pt x="343" y="22"/>
                  </a:lnTo>
                  <a:lnTo>
                    <a:pt x="345" y="19"/>
                  </a:lnTo>
                  <a:lnTo>
                    <a:pt x="357" y="24"/>
                  </a:lnTo>
                  <a:lnTo>
                    <a:pt x="366" y="19"/>
                  </a:lnTo>
                  <a:lnTo>
                    <a:pt x="371" y="22"/>
                  </a:lnTo>
                  <a:lnTo>
                    <a:pt x="376" y="19"/>
                  </a:lnTo>
                  <a:lnTo>
                    <a:pt x="383" y="27"/>
                  </a:lnTo>
                  <a:lnTo>
                    <a:pt x="378" y="36"/>
                  </a:lnTo>
                  <a:lnTo>
                    <a:pt x="371" y="43"/>
                  </a:lnTo>
                  <a:lnTo>
                    <a:pt x="366" y="43"/>
                  </a:lnTo>
                  <a:lnTo>
                    <a:pt x="369" y="50"/>
                  </a:lnTo>
                  <a:lnTo>
                    <a:pt x="364" y="57"/>
                  </a:lnTo>
                  <a:lnTo>
                    <a:pt x="359" y="64"/>
                  </a:lnTo>
                  <a:lnTo>
                    <a:pt x="359" y="71"/>
                  </a:lnTo>
                  <a:lnTo>
                    <a:pt x="371" y="81"/>
                  </a:lnTo>
                  <a:lnTo>
                    <a:pt x="385" y="86"/>
                  </a:lnTo>
                  <a:lnTo>
                    <a:pt x="392" y="90"/>
                  </a:lnTo>
                  <a:lnTo>
                    <a:pt x="404" y="100"/>
                  </a:lnTo>
                  <a:lnTo>
                    <a:pt x="409" y="100"/>
                  </a:lnTo>
                  <a:lnTo>
                    <a:pt x="418" y="105"/>
                  </a:lnTo>
                  <a:lnTo>
                    <a:pt x="421" y="109"/>
                  </a:lnTo>
                  <a:lnTo>
                    <a:pt x="435" y="116"/>
                  </a:lnTo>
                  <a:lnTo>
                    <a:pt x="447" y="109"/>
                  </a:lnTo>
                  <a:lnTo>
                    <a:pt x="449" y="102"/>
                  </a:lnTo>
                  <a:lnTo>
                    <a:pt x="454" y="93"/>
                  </a:lnTo>
                  <a:lnTo>
                    <a:pt x="454" y="83"/>
                  </a:lnTo>
                  <a:lnTo>
                    <a:pt x="458" y="71"/>
                  </a:lnTo>
                  <a:lnTo>
                    <a:pt x="456" y="62"/>
                  </a:lnTo>
                  <a:lnTo>
                    <a:pt x="458" y="60"/>
                  </a:lnTo>
                  <a:lnTo>
                    <a:pt x="456" y="48"/>
                  </a:lnTo>
                  <a:lnTo>
                    <a:pt x="458" y="36"/>
                  </a:lnTo>
                  <a:lnTo>
                    <a:pt x="463" y="34"/>
                  </a:lnTo>
                  <a:lnTo>
                    <a:pt x="458" y="27"/>
                  </a:lnTo>
                  <a:lnTo>
                    <a:pt x="463" y="19"/>
                  </a:lnTo>
                  <a:lnTo>
                    <a:pt x="468" y="10"/>
                  </a:lnTo>
                  <a:lnTo>
                    <a:pt x="468" y="5"/>
                  </a:lnTo>
                  <a:lnTo>
                    <a:pt x="473" y="0"/>
                  </a:lnTo>
                  <a:lnTo>
                    <a:pt x="477" y="8"/>
                  </a:lnTo>
                  <a:lnTo>
                    <a:pt x="480" y="17"/>
                  </a:lnTo>
                  <a:lnTo>
                    <a:pt x="482" y="19"/>
                  </a:lnTo>
                  <a:lnTo>
                    <a:pt x="482" y="27"/>
                  </a:lnTo>
                  <a:lnTo>
                    <a:pt x="489" y="34"/>
                  </a:lnTo>
                  <a:lnTo>
                    <a:pt x="489" y="43"/>
                  </a:lnTo>
                  <a:lnTo>
                    <a:pt x="489" y="5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26" name="Freeform 20"/>
            <p:cNvSpPr>
              <a:spLocks/>
            </p:cNvSpPr>
            <p:nvPr/>
          </p:nvSpPr>
          <p:spPr bwMode="auto">
            <a:xfrm>
              <a:off x="4657142" y="2373498"/>
              <a:ext cx="209636" cy="103966"/>
            </a:xfrm>
            <a:custGeom>
              <a:avLst/>
              <a:gdLst>
                <a:gd name="T0" fmla="*/ 94 w 123"/>
                <a:gd name="T1" fmla="*/ 0 h 61"/>
                <a:gd name="T2" fmla="*/ 94 w 123"/>
                <a:gd name="T3" fmla="*/ 0 h 61"/>
                <a:gd name="T4" fmla="*/ 109 w 123"/>
                <a:gd name="T5" fmla="*/ 7 h 61"/>
                <a:gd name="T6" fmla="*/ 113 w 123"/>
                <a:gd name="T7" fmla="*/ 7 h 61"/>
                <a:gd name="T8" fmla="*/ 123 w 123"/>
                <a:gd name="T9" fmla="*/ 12 h 61"/>
                <a:gd name="T10" fmla="*/ 120 w 123"/>
                <a:gd name="T11" fmla="*/ 14 h 61"/>
                <a:gd name="T12" fmla="*/ 123 w 123"/>
                <a:gd name="T13" fmla="*/ 23 h 61"/>
                <a:gd name="T14" fmla="*/ 120 w 123"/>
                <a:gd name="T15" fmla="*/ 33 h 61"/>
                <a:gd name="T16" fmla="*/ 113 w 123"/>
                <a:gd name="T17" fmla="*/ 33 h 61"/>
                <a:gd name="T18" fmla="*/ 116 w 123"/>
                <a:gd name="T19" fmla="*/ 38 h 61"/>
                <a:gd name="T20" fmla="*/ 111 w 123"/>
                <a:gd name="T21" fmla="*/ 52 h 61"/>
                <a:gd name="T22" fmla="*/ 106 w 123"/>
                <a:gd name="T23" fmla="*/ 57 h 61"/>
                <a:gd name="T24" fmla="*/ 92 w 123"/>
                <a:gd name="T25" fmla="*/ 57 h 61"/>
                <a:gd name="T26" fmla="*/ 85 w 123"/>
                <a:gd name="T27" fmla="*/ 61 h 61"/>
                <a:gd name="T28" fmla="*/ 71 w 123"/>
                <a:gd name="T29" fmla="*/ 61 h 61"/>
                <a:gd name="T30" fmla="*/ 47 w 123"/>
                <a:gd name="T31" fmla="*/ 54 h 61"/>
                <a:gd name="T32" fmla="*/ 45 w 123"/>
                <a:gd name="T33" fmla="*/ 47 h 61"/>
                <a:gd name="T34" fmla="*/ 28 w 123"/>
                <a:gd name="T35" fmla="*/ 52 h 61"/>
                <a:gd name="T36" fmla="*/ 26 w 123"/>
                <a:gd name="T37" fmla="*/ 57 h 61"/>
                <a:gd name="T38" fmla="*/ 16 w 123"/>
                <a:gd name="T39" fmla="*/ 52 h 61"/>
                <a:gd name="T40" fmla="*/ 9 w 123"/>
                <a:gd name="T41" fmla="*/ 52 h 61"/>
                <a:gd name="T42" fmla="*/ 0 w 123"/>
                <a:gd name="T43" fmla="*/ 47 h 61"/>
                <a:gd name="T44" fmla="*/ 2 w 123"/>
                <a:gd name="T45" fmla="*/ 40 h 61"/>
                <a:gd name="T46" fmla="*/ 2 w 123"/>
                <a:gd name="T47" fmla="*/ 38 h 61"/>
                <a:gd name="T48" fmla="*/ 7 w 123"/>
                <a:gd name="T49" fmla="*/ 35 h 61"/>
                <a:gd name="T50" fmla="*/ 16 w 123"/>
                <a:gd name="T51" fmla="*/ 42 h 61"/>
                <a:gd name="T52" fmla="*/ 19 w 123"/>
                <a:gd name="T53" fmla="*/ 35 h 61"/>
                <a:gd name="T54" fmla="*/ 33 w 123"/>
                <a:gd name="T55" fmla="*/ 38 h 61"/>
                <a:gd name="T56" fmla="*/ 45 w 123"/>
                <a:gd name="T57" fmla="*/ 33 h 61"/>
                <a:gd name="T58" fmla="*/ 52 w 123"/>
                <a:gd name="T59" fmla="*/ 33 h 61"/>
                <a:gd name="T60" fmla="*/ 57 w 123"/>
                <a:gd name="T61" fmla="*/ 38 h 61"/>
                <a:gd name="T62" fmla="*/ 59 w 123"/>
                <a:gd name="T63" fmla="*/ 35 h 61"/>
                <a:gd name="T64" fmla="*/ 57 w 123"/>
                <a:gd name="T65" fmla="*/ 19 h 61"/>
                <a:gd name="T66" fmla="*/ 61 w 123"/>
                <a:gd name="T67" fmla="*/ 14 h 61"/>
                <a:gd name="T68" fmla="*/ 68 w 123"/>
                <a:gd name="T69" fmla="*/ 5 h 61"/>
                <a:gd name="T70" fmla="*/ 80 w 123"/>
                <a:gd name="T71" fmla="*/ 12 h 61"/>
                <a:gd name="T72" fmla="*/ 90 w 123"/>
                <a:gd name="T73" fmla="*/ 2 h 61"/>
                <a:gd name="T74" fmla="*/ 94 w 123"/>
                <a:gd name="T7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23" h="61">
                  <a:moveTo>
                    <a:pt x="94" y="0"/>
                  </a:moveTo>
                  <a:lnTo>
                    <a:pt x="94" y="0"/>
                  </a:lnTo>
                  <a:lnTo>
                    <a:pt x="109" y="7"/>
                  </a:lnTo>
                  <a:lnTo>
                    <a:pt x="113" y="7"/>
                  </a:lnTo>
                  <a:lnTo>
                    <a:pt x="123" y="12"/>
                  </a:lnTo>
                  <a:lnTo>
                    <a:pt x="120" y="14"/>
                  </a:lnTo>
                  <a:lnTo>
                    <a:pt x="123" y="23"/>
                  </a:lnTo>
                  <a:lnTo>
                    <a:pt x="120" y="33"/>
                  </a:lnTo>
                  <a:lnTo>
                    <a:pt x="113" y="33"/>
                  </a:lnTo>
                  <a:lnTo>
                    <a:pt x="116" y="38"/>
                  </a:lnTo>
                  <a:lnTo>
                    <a:pt x="111" y="52"/>
                  </a:lnTo>
                  <a:lnTo>
                    <a:pt x="106" y="57"/>
                  </a:lnTo>
                  <a:lnTo>
                    <a:pt x="92" y="57"/>
                  </a:lnTo>
                  <a:lnTo>
                    <a:pt x="85" y="61"/>
                  </a:lnTo>
                  <a:lnTo>
                    <a:pt x="71" y="61"/>
                  </a:lnTo>
                  <a:lnTo>
                    <a:pt x="47" y="54"/>
                  </a:lnTo>
                  <a:lnTo>
                    <a:pt x="45" y="47"/>
                  </a:lnTo>
                  <a:lnTo>
                    <a:pt x="28" y="52"/>
                  </a:lnTo>
                  <a:lnTo>
                    <a:pt x="26" y="57"/>
                  </a:lnTo>
                  <a:lnTo>
                    <a:pt x="16" y="52"/>
                  </a:lnTo>
                  <a:lnTo>
                    <a:pt x="9" y="52"/>
                  </a:lnTo>
                  <a:lnTo>
                    <a:pt x="0" y="47"/>
                  </a:lnTo>
                  <a:lnTo>
                    <a:pt x="2" y="40"/>
                  </a:lnTo>
                  <a:lnTo>
                    <a:pt x="2" y="38"/>
                  </a:lnTo>
                  <a:lnTo>
                    <a:pt x="7" y="35"/>
                  </a:lnTo>
                  <a:lnTo>
                    <a:pt x="16" y="42"/>
                  </a:lnTo>
                  <a:lnTo>
                    <a:pt x="19" y="35"/>
                  </a:lnTo>
                  <a:lnTo>
                    <a:pt x="33" y="38"/>
                  </a:lnTo>
                  <a:lnTo>
                    <a:pt x="45" y="33"/>
                  </a:lnTo>
                  <a:lnTo>
                    <a:pt x="52" y="33"/>
                  </a:lnTo>
                  <a:lnTo>
                    <a:pt x="57" y="38"/>
                  </a:lnTo>
                  <a:lnTo>
                    <a:pt x="59" y="35"/>
                  </a:lnTo>
                  <a:lnTo>
                    <a:pt x="57" y="19"/>
                  </a:lnTo>
                  <a:lnTo>
                    <a:pt x="61" y="14"/>
                  </a:lnTo>
                  <a:lnTo>
                    <a:pt x="68" y="5"/>
                  </a:lnTo>
                  <a:lnTo>
                    <a:pt x="80" y="12"/>
                  </a:lnTo>
                  <a:lnTo>
                    <a:pt x="90" y="2"/>
                  </a:lnTo>
                  <a:lnTo>
                    <a:pt x="94" y="0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27" name="Freeform 26"/>
            <p:cNvSpPr>
              <a:spLocks/>
            </p:cNvSpPr>
            <p:nvPr/>
          </p:nvSpPr>
          <p:spPr bwMode="auto">
            <a:xfrm>
              <a:off x="4467960" y="2267828"/>
              <a:ext cx="95444" cy="85217"/>
            </a:xfrm>
            <a:custGeom>
              <a:avLst/>
              <a:gdLst>
                <a:gd name="T0" fmla="*/ 40 w 56"/>
                <a:gd name="T1" fmla="*/ 0 h 50"/>
                <a:gd name="T2" fmla="*/ 40 w 56"/>
                <a:gd name="T3" fmla="*/ 0 h 50"/>
                <a:gd name="T4" fmla="*/ 49 w 56"/>
                <a:gd name="T5" fmla="*/ 12 h 50"/>
                <a:gd name="T6" fmla="*/ 56 w 56"/>
                <a:gd name="T7" fmla="*/ 17 h 50"/>
                <a:gd name="T8" fmla="*/ 56 w 56"/>
                <a:gd name="T9" fmla="*/ 36 h 50"/>
                <a:gd name="T10" fmla="*/ 52 w 56"/>
                <a:gd name="T11" fmla="*/ 36 h 50"/>
                <a:gd name="T12" fmla="*/ 49 w 56"/>
                <a:gd name="T13" fmla="*/ 50 h 50"/>
                <a:gd name="T14" fmla="*/ 35 w 56"/>
                <a:gd name="T15" fmla="*/ 38 h 50"/>
                <a:gd name="T16" fmla="*/ 28 w 56"/>
                <a:gd name="T17" fmla="*/ 40 h 50"/>
                <a:gd name="T18" fmla="*/ 16 w 56"/>
                <a:gd name="T19" fmla="*/ 29 h 50"/>
                <a:gd name="T20" fmla="*/ 9 w 56"/>
                <a:gd name="T21" fmla="*/ 19 h 50"/>
                <a:gd name="T22" fmla="*/ 2 w 56"/>
                <a:gd name="T23" fmla="*/ 19 h 50"/>
                <a:gd name="T24" fmla="*/ 0 w 56"/>
                <a:gd name="T25" fmla="*/ 10 h 50"/>
                <a:gd name="T26" fmla="*/ 11 w 56"/>
                <a:gd name="T27" fmla="*/ 5 h 50"/>
                <a:gd name="T28" fmla="*/ 23 w 56"/>
                <a:gd name="T29" fmla="*/ 7 h 50"/>
                <a:gd name="T30" fmla="*/ 40 w 56"/>
                <a:gd name="T31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6" h="50">
                  <a:moveTo>
                    <a:pt x="40" y="0"/>
                  </a:moveTo>
                  <a:lnTo>
                    <a:pt x="40" y="0"/>
                  </a:lnTo>
                  <a:lnTo>
                    <a:pt x="49" y="12"/>
                  </a:lnTo>
                  <a:lnTo>
                    <a:pt x="56" y="17"/>
                  </a:lnTo>
                  <a:lnTo>
                    <a:pt x="56" y="36"/>
                  </a:lnTo>
                  <a:lnTo>
                    <a:pt x="52" y="36"/>
                  </a:lnTo>
                  <a:lnTo>
                    <a:pt x="49" y="50"/>
                  </a:lnTo>
                  <a:lnTo>
                    <a:pt x="35" y="38"/>
                  </a:lnTo>
                  <a:lnTo>
                    <a:pt x="28" y="40"/>
                  </a:lnTo>
                  <a:lnTo>
                    <a:pt x="16" y="29"/>
                  </a:lnTo>
                  <a:lnTo>
                    <a:pt x="9" y="19"/>
                  </a:lnTo>
                  <a:lnTo>
                    <a:pt x="2" y="19"/>
                  </a:lnTo>
                  <a:lnTo>
                    <a:pt x="0" y="10"/>
                  </a:lnTo>
                  <a:lnTo>
                    <a:pt x="11" y="5"/>
                  </a:lnTo>
                  <a:lnTo>
                    <a:pt x="23" y="7"/>
                  </a:lnTo>
                  <a:lnTo>
                    <a:pt x="40" y="0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28" name="Freeform 34"/>
            <p:cNvSpPr>
              <a:spLocks/>
            </p:cNvSpPr>
            <p:nvPr/>
          </p:nvSpPr>
          <p:spPr bwMode="auto">
            <a:xfrm>
              <a:off x="5015055" y="2566089"/>
              <a:ext cx="170435" cy="109079"/>
            </a:xfrm>
            <a:custGeom>
              <a:avLst/>
              <a:gdLst>
                <a:gd name="T0" fmla="*/ 5 w 100"/>
                <a:gd name="T1" fmla="*/ 0 h 64"/>
                <a:gd name="T2" fmla="*/ 5 w 100"/>
                <a:gd name="T3" fmla="*/ 0 h 64"/>
                <a:gd name="T4" fmla="*/ 10 w 100"/>
                <a:gd name="T5" fmla="*/ 10 h 64"/>
                <a:gd name="T6" fmla="*/ 15 w 100"/>
                <a:gd name="T7" fmla="*/ 8 h 64"/>
                <a:gd name="T8" fmla="*/ 26 w 100"/>
                <a:gd name="T9" fmla="*/ 10 h 64"/>
                <a:gd name="T10" fmla="*/ 50 w 100"/>
                <a:gd name="T11" fmla="*/ 12 h 64"/>
                <a:gd name="T12" fmla="*/ 59 w 100"/>
                <a:gd name="T13" fmla="*/ 8 h 64"/>
                <a:gd name="T14" fmla="*/ 78 w 100"/>
                <a:gd name="T15" fmla="*/ 0 h 64"/>
                <a:gd name="T16" fmla="*/ 90 w 100"/>
                <a:gd name="T17" fmla="*/ 10 h 64"/>
                <a:gd name="T18" fmla="*/ 100 w 100"/>
                <a:gd name="T19" fmla="*/ 12 h 64"/>
                <a:gd name="T20" fmla="*/ 90 w 100"/>
                <a:gd name="T21" fmla="*/ 22 h 64"/>
                <a:gd name="T22" fmla="*/ 85 w 100"/>
                <a:gd name="T23" fmla="*/ 36 h 64"/>
                <a:gd name="T24" fmla="*/ 90 w 100"/>
                <a:gd name="T25" fmla="*/ 48 h 64"/>
                <a:gd name="T26" fmla="*/ 76 w 100"/>
                <a:gd name="T27" fmla="*/ 45 h 64"/>
                <a:gd name="T28" fmla="*/ 59 w 100"/>
                <a:gd name="T29" fmla="*/ 52 h 64"/>
                <a:gd name="T30" fmla="*/ 59 w 100"/>
                <a:gd name="T31" fmla="*/ 62 h 64"/>
                <a:gd name="T32" fmla="*/ 45 w 100"/>
                <a:gd name="T33" fmla="*/ 64 h 64"/>
                <a:gd name="T34" fmla="*/ 33 w 100"/>
                <a:gd name="T35" fmla="*/ 57 h 64"/>
                <a:gd name="T36" fmla="*/ 22 w 100"/>
                <a:gd name="T37" fmla="*/ 62 h 64"/>
                <a:gd name="T38" fmla="*/ 10 w 100"/>
                <a:gd name="T39" fmla="*/ 62 h 64"/>
                <a:gd name="T40" fmla="*/ 7 w 100"/>
                <a:gd name="T41" fmla="*/ 48 h 64"/>
                <a:gd name="T42" fmla="*/ 0 w 100"/>
                <a:gd name="T43" fmla="*/ 43 h 64"/>
                <a:gd name="T44" fmla="*/ 3 w 100"/>
                <a:gd name="T45" fmla="*/ 38 h 64"/>
                <a:gd name="T46" fmla="*/ 0 w 100"/>
                <a:gd name="T47" fmla="*/ 36 h 64"/>
                <a:gd name="T48" fmla="*/ 3 w 100"/>
                <a:gd name="T49" fmla="*/ 29 h 64"/>
                <a:gd name="T50" fmla="*/ 10 w 100"/>
                <a:gd name="T51" fmla="*/ 22 h 64"/>
                <a:gd name="T52" fmla="*/ 0 w 100"/>
                <a:gd name="T53" fmla="*/ 12 h 64"/>
                <a:gd name="T54" fmla="*/ 0 w 100"/>
                <a:gd name="T55" fmla="*/ 5 h 64"/>
                <a:gd name="T56" fmla="*/ 5 w 100"/>
                <a:gd name="T57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00" h="64">
                  <a:moveTo>
                    <a:pt x="5" y="0"/>
                  </a:moveTo>
                  <a:lnTo>
                    <a:pt x="5" y="0"/>
                  </a:lnTo>
                  <a:lnTo>
                    <a:pt x="10" y="10"/>
                  </a:lnTo>
                  <a:lnTo>
                    <a:pt x="15" y="8"/>
                  </a:lnTo>
                  <a:lnTo>
                    <a:pt x="26" y="10"/>
                  </a:lnTo>
                  <a:lnTo>
                    <a:pt x="50" y="12"/>
                  </a:lnTo>
                  <a:lnTo>
                    <a:pt x="59" y="8"/>
                  </a:lnTo>
                  <a:lnTo>
                    <a:pt x="78" y="0"/>
                  </a:lnTo>
                  <a:lnTo>
                    <a:pt x="90" y="10"/>
                  </a:lnTo>
                  <a:lnTo>
                    <a:pt x="100" y="12"/>
                  </a:lnTo>
                  <a:lnTo>
                    <a:pt x="90" y="22"/>
                  </a:lnTo>
                  <a:lnTo>
                    <a:pt x="85" y="36"/>
                  </a:lnTo>
                  <a:lnTo>
                    <a:pt x="90" y="48"/>
                  </a:lnTo>
                  <a:lnTo>
                    <a:pt x="76" y="45"/>
                  </a:lnTo>
                  <a:lnTo>
                    <a:pt x="59" y="52"/>
                  </a:lnTo>
                  <a:lnTo>
                    <a:pt x="59" y="62"/>
                  </a:lnTo>
                  <a:lnTo>
                    <a:pt x="45" y="64"/>
                  </a:lnTo>
                  <a:lnTo>
                    <a:pt x="33" y="57"/>
                  </a:lnTo>
                  <a:lnTo>
                    <a:pt x="22" y="62"/>
                  </a:lnTo>
                  <a:lnTo>
                    <a:pt x="10" y="62"/>
                  </a:lnTo>
                  <a:lnTo>
                    <a:pt x="7" y="48"/>
                  </a:lnTo>
                  <a:lnTo>
                    <a:pt x="0" y="43"/>
                  </a:lnTo>
                  <a:lnTo>
                    <a:pt x="3" y="38"/>
                  </a:lnTo>
                  <a:lnTo>
                    <a:pt x="0" y="36"/>
                  </a:lnTo>
                  <a:lnTo>
                    <a:pt x="3" y="29"/>
                  </a:lnTo>
                  <a:lnTo>
                    <a:pt x="10" y="22"/>
                  </a:lnTo>
                  <a:lnTo>
                    <a:pt x="0" y="12"/>
                  </a:lnTo>
                  <a:lnTo>
                    <a:pt x="0" y="5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29" name="Freeform 36"/>
            <p:cNvSpPr>
              <a:spLocks noEditPoints="1"/>
            </p:cNvSpPr>
            <p:nvPr/>
          </p:nvSpPr>
          <p:spPr bwMode="auto">
            <a:xfrm>
              <a:off x="2218221" y="3152385"/>
              <a:ext cx="52835" cy="95444"/>
            </a:xfrm>
            <a:custGeom>
              <a:avLst/>
              <a:gdLst>
                <a:gd name="T0" fmla="*/ 23 w 31"/>
                <a:gd name="T1" fmla="*/ 56 h 56"/>
                <a:gd name="T2" fmla="*/ 23 w 31"/>
                <a:gd name="T3" fmla="*/ 56 h 56"/>
                <a:gd name="T4" fmla="*/ 19 w 31"/>
                <a:gd name="T5" fmla="*/ 56 h 56"/>
                <a:gd name="T6" fmla="*/ 14 w 31"/>
                <a:gd name="T7" fmla="*/ 47 h 56"/>
                <a:gd name="T8" fmla="*/ 9 w 31"/>
                <a:gd name="T9" fmla="*/ 42 h 56"/>
                <a:gd name="T10" fmla="*/ 12 w 31"/>
                <a:gd name="T11" fmla="*/ 30 h 56"/>
                <a:gd name="T12" fmla="*/ 16 w 31"/>
                <a:gd name="T13" fmla="*/ 33 h 56"/>
                <a:gd name="T14" fmla="*/ 23 w 31"/>
                <a:gd name="T15" fmla="*/ 47 h 56"/>
                <a:gd name="T16" fmla="*/ 23 w 31"/>
                <a:gd name="T17" fmla="*/ 56 h 56"/>
                <a:gd name="T18" fmla="*/ 19 w 31"/>
                <a:gd name="T19" fmla="*/ 7 h 56"/>
                <a:gd name="T20" fmla="*/ 19 w 31"/>
                <a:gd name="T21" fmla="*/ 7 h 56"/>
                <a:gd name="T22" fmla="*/ 0 w 31"/>
                <a:gd name="T23" fmla="*/ 9 h 56"/>
                <a:gd name="T24" fmla="*/ 0 w 31"/>
                <a:gd name="T25" fmla="*/ 2 h 56"/>
                <a:gd name="T26" fmla="*/ 7 w 31"/>
                <a:gd name="T27" fmla="*/ 2 h 56"/>
                <a:gd name="T28" fmla="*/ 16 w 31"/>
                <a:gd name="T29" fmla="*/ 2 h 56"/>
                <a:gd name="T30" fmla="*/ 19 w 31"/>
                <a:gd name="T31" fmla="*/ 7 h 56"/>
                <a:gd name="T32" fmla="*/ 31 w 31"/>
                <a:gd name="T33" fmla="*/ 7 h 56"/>
                <a:gd name="T34" fmla="*/ 31 w 31"/>
                <a:gd name="T35" fmla="*/ 7 h 56"/>
                <a:gd name="T36" fmla="*/ 28 w 31"/>
                <a:gd name="T37" fmla="*/ 19 h 56"/>
                <a:gd name="T38" fmla="*/ 26 w 31"/>
                <a:gd name="T39" fmla="*/ 16 h 56"/>
                <a:gd name="T40" fmla="*/ 26 w 31"/>
                <a:gd name="T41" fmla="*/ 7 h 56"/>
                <a:gd name="T42" fmla="*/ 19 w 31"/>
                <a:gd name="T43" fmla="*/ 0 h 56"/>
                <a:gd name="T44" fmla="*/ 19 w 31"/>
                <a:gd name="T45" fmla="*/ 0 h 56"/>
                <a:gd name="T46" fmla="*/ 31 w 31"/>
                <a:gd name="T47" fmla="*/ 7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1" h="56">
                  <a:moveTo>
                    <a:pt x="23" y="56"/>
                  </a:moveTo>
                  <a:lnTo>
                    <a:pt x="23" y="56"/>
                  </a:lnTo>
                  <a:lnTo>
                    <a:pt x="19" y="56"/>
                  </a:lnTo>
                  <a:lnTo>
                    <a:pt x="14" y="47"/>
                  </a:lnTo>
                  <a:lnTo>
                    <a:pt x="9" y="42"/>
                  </a:lnTo>
                  <a:lnTo>
                    <a:pt x="12" y="30"/>
                  </a:lnTo>
                  <a:lnTo>
                    <a:pt x="16" y="33"/>
                  </a:lnTo>
                  <a:lnTo>
                    <a:pt x="23" y="47"/>
                  </a:lnTo>
                  <a:lnTo>
                    <a:pt x="23" y="56"/>
                  </a:lnTo>
                  <a:close/>
                  <a:moveTo>
                    <a:pt x="19" y="7"/>
                  </a:moveTo>
                  <a:lnTo>
                    <a:pt x="19" y="7"/>
                  </a:lnTo>
                  <a:lnTo>
                    <a:pt x="0" y="9"/>
                  </a:lnTo>
                  <a:lnTo>
                    <a:pt x="0" y="2"/>
                  </a:lnTo>
                  <a:lnTo>
                    <a:pt x="7" y="2"/>
                  </a:lnTo>
                  <a:lnTo>
                    <a:pt x="16" y="2"/>
                  </a:lnTo>
                  <a:lnTo>
                    <a:pt x="19" y="7"/>
                  </a:lnTo>
                  <a:close/>
                  <a:moveTo>
                    <a:pt x="31" y="7"/>
                  </a:moveTo>
                  <a:lnTo>
                    <a:pt x="31" y="7"/>
                  </a:lnTo>
                  <a:lnTo>
                    <a:pt x="28" y="19"/>
                  </a:lnTo>
                  <a:lnTo>
                    <a:pt x="26" y="16"/>
                  </a:lnTo>
                  <a:lnTo>
                    <a:pt x="26" y="7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31" y="7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30" name="Freeform 38"/>
            <p:cNvSpPr>
              <a:spLocks/>
            </p:cNvSpPr>
            <p:nvPr/>
          </p:nvSpPr>
          <p:spPr bwMode="auto">
            <a:xfrm>
              <a:off x="4830986" y="2526890"/>
              <a:ext cx="107375" cy="97148"/>
            </a:xfrm>
            <a:custGeom>
              <a:avLst/>
              <a:gdLst>
                <a:gd name="T0" fmla="*/ 21 w 63"/>
                <a:gd name="T1" fmla="*/ 0 h 57"/>
                <a:gd name="T2" fmla="*/ 21 w 63"/>
                <a:gd name="T3" fmla="*/ 0 h 57"/>
                <a:gd name="T4" fmla="*/ 35 w 63"/>
                <a:gd name="T5" fmla="*/ 4 h 57"/>
                <a:gd name="T6" fmla="*/ 44 w 63"/>
                <a:gd name="T7" fmla="*/ 4 h 57"/>
                <a:gd name="T8" fmla="*/ 52 w 63"/>
                <a:gd name="T9" fmla="*/ 9 h 57"/>
                <a:gd name="T10" fmla="*/ 59 w 63"/>
                <a:gd name="T11" fmla="*/ 9 h 57"/>
                <a:gd name="T12" fmla="*/ 54 w 63"/>
                <a:gd name="T13" fmla="*/ 19 h 57"/>
                <a:gd name="T14" fmla="*/ 63 w 63"/>
                <a:gd name="T15" fmla="*/ 28 h 57"/>
                <a:gd name="T16" fmla="*/ 61 w 63"/>
                <a:gd name="T17" fmla="*/ 38 h 57"/>
                <a:gd name="T18" fmla="*/ 56 w 63"/>
                <a:gd name="T19" fmla="*/ 38 h 57"/>
                <a:gd name="T20" fmla="*/ 54 w 63"/>
                <a:gd name="T21" fmla="*/ 40 h 57"/>
                <a:gd name="T22" fmla="*/ 47 w 63"/>
                <a:gd name="T23" fmla="*/ 45 h 57"/>
                <a:gd name="T24" fmla="*/ 44 w 63"/>
                <a:gd name="T25" fmla="*/ 57 h 57"/>
                <a:gd name="T26" fmla="*/ 30 w 63"/>
                <a:gd name="T27" fmla="*/ 49 h 57"/>
                <a:gd name="T28" fmla="*/ 26 w 63"/>
                <a:gd name="T29" fmla="*/ 40 h 57"/>
                <a:gd name="T30" fmla="*/ 18 w 63"/>
                <a:gd name="T31" fmla="*/ 35 h 57"/>
                <a:gd name="T32" fmla="*/ 11 w 63"/>
                <a:gd name="T33" fmla="*/ 28 h 57"/>
                <a:gd name="T34" fmla="*/ 9 w 63"/>
                <a:gd name="T35" fmla="*/ 21 h 57"/>
                <a:gd name="T36" fmla="*/ 0 w 63"/>
                <a:gd name="T37" fmla="*/ 9 h 57"/>
                <a:gd name="T38" fmla="*/ 4 w 63"/>
                <a:gd name="T39" fmla="*/ 0 h 57"/>
                <a:gd name="T40" fmla="*/ 9 w 63"/>
                <a:gd name="T41" fmla="*/ 4 h 57"/>
                <a:gd name="T42" fmla="*/ 14 w 63"/>
                <a:gd name="T43" fmla="*/ 0 h 57"/>
                <a:gd name="T44" fmla="*/ 21 w 63"/>
                <a:gd name="T45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3" h="57">
                  <a:moveTo>
                    <a:pt x="21" y="0"/>
                  </a:moveTo>
                  <a:lnTo>
                    <a:pt x="21" y="0"/>
                  </a:lnTo>
                  <a:lnTo>
                    <a:pt x="35" y="4"/>
                  </a:lnTo>
                  <a:lnTo>
                    <a:pt x="44" y="4"/>
                  </a:lnTo>
                  <a:lnTo>
                    <a:pt x="52" y="9"/>
                  </a:lnTo>
                  <a:lnTo>
                    <a:pt x="59" y="9"/>
                  </a:lnTo>
                  <a:lnTo>
                    <a:pt x="54" y="19"/>
                  </a:lnTo>
                  <a:lnTo>
                    <a:pt x="63" y="28"/>
                  </a:lnTo>
                  <a:lnTo>
                    <a:pt x="61" y="38"/>
                  </a:lnTo>
                  <a:lnTo>
                    <a:pt x="56" y="38"/>
                  </a:lnTo>
                  <a:lnTo>
                    <a:pt x="54" y="40"/>
                  </a:lnTo>
                  <a:lnTo>
                    <a:pt x="47" y="45"/>
                  </a:lnTo>
                  <a:lnTo>
                    <a:pt x="44" y="57"/>
                  </a:lnTo>
                  <a:lnTo>
                    <a:pt x="30" y="49"/>
                  </a:lnTo>
                  <a:lnTo>
                    <a:pt x="26" y="40"/>
                  </a:lnTo>
                  <a:lnTo>
                    <a:pt x="18" y="35"/>
                  </a:lnTo>
                  <a:lnTo>
                    <a:pt x="11" y="28"/>
                  </a:lnTo>
                  <a:lnTo>
                    <a:pt x="9" y="21"/>
                  </a:lnTo>
                  <a:lnTo>
                    <a:pt x="0" y="9"/>
                  </a:lnTo>
                  <a:lnTo>
                    <a:pt x="4" y="0"/>
                  </a:lnTo>
                  <a:lnTo>
                    <a:pt x="9" y="4"/>
                  </a:lnTo>
                  <a:lnTo>
                    <a:pt x="14" y="0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31" name="Freeform 42"/>
            <p:cNvSpPr>
              <a:spLocks/>
            </p:cNvSpPr>
            <p:nvPr/>
          </p:nvSpPr>
          <p:spPr bwMode="auto">
            <a:xfrm>
              <a:off x="1935299" y="3401220"/>
              <a:ext cx="32384" cy="76697"/>
            </a:xfrm>
            <a:custGeom>
              <a:avLst/>
              <a:gdLst>
                <a:gd name="T0" fmla="*/ 17 w 19"/>
                <a:gd name="T1" fmla="*/ 7 h 45"/>
                <a:gd name="T2" fmla="*/ 17 w 19"/>
                <a:gd name="T3" fmla="*/ 7 h 45"/>
                <a:gd name="T4" fmla="*/ 14 w 19"/>
                <a:gd name="T5" fmla="*/ 17 h 45"/>
                <a:gd name="T6" fmla="*/ 17 w 19"/>
                <a:gd name="T7" fmla="*/ 17 h 45"/>
                <a:gd name="T8" fmla="*/ 14 w 19"/>
                <a:gd name="T9" fmla="*/ 24 h 45"/>
                <a:gd name="T10" fmla="*/ 17 w 19"/>
                <a:gd name="T11" fmla="*/ 26 h 45"/>
                <a:gd name="T12" fmla="*/ 14 w 19"/>
                <a:gd name="T13" fmla="*/ 34 h 45"/>
                <a:gd name="T14" fmla="*/ 10 w 19"/>
                <a:gd name="T15" fmla="*/ 38 h 45"/>
                <a:gd name="T16" fmla="*/ 7 w 19"/>
                <a:gd name="T17" fmla="*/ 41 h 45"/>
                <a:gd name="T18" fmla="*/ 5 w 19"/>
                <a:gd name="T19" fmla="*/ 45 h 45"/>
                <a:gd name="T20" fmla="*/ 0 w 19"/>
                <a:gd name="T21" fmla="*/ 45 h 45"/>
                <a:gd name="T22" fmla="*/ 0 w 19"/>
                <a:gd name="T23" fmla="*/ 26 h 45"/>
                <a:gd name="T24" fmla="*/ 0 w 19"/>
                <a:gd name="T25" fmla="*/ 12 h 45"/>
                <a:gd name="T26" fmla="*/ 0 w 19"/>
                <a:gd name="T27" fmla="*/ 10 h 45"/>
                <a:gd name="T28" fmla="*/ 3 w 19"/>
                <a:gd name="T29" fmla="*/ 10 h 45"/>
                <a:gd name="T30" fmla="*/ 5 w 19"/>
                <a:gd name="T31" fmla="*/ 12 h 45"/>
                <a:gd name="T32" fmla="*/ 12 w 19"/>
                <a:gd name="T33" fmla="*/ 0 h 45"/>
                <a:gd name="T34" fmla="*/ 14 w 19"/>
                <a:gd name="T35" fmla="*/ 0 h 45"/>
                <a:gd name="T36" fmla="*/ 14 w 19"/>
                <a:gd name="T37" fmla="*/ 3 h 45"/>
                <a:gd name="T38" fmla="*/ 19 w 19"/>
                <a:gd name="T39" fmla="*/ 3 h 45"/>
                <a:gd name="T40" fmla="*/ 17 w 19"/>
                <a:gd name="T41" fmla="*/ 7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" h="45">
                  <a:moveTo>
                    <a:pt x="17" y="7"/>
                  </a:moveTo>
                  <a:lnTo>
                    <a:pt x="17" y="7"/>
                  </a:lnTo>
                  <a:lnTo>
                    <a:pt x="14" y="17"/>
                  </a:lnTo>
                  <a:lnTo>
                    <a:pt x="17" y="17"/>
                  </a:lnTo>
                  <a:lnTo>
                    <a:pt x="14" y="24"/>
                  </a:lnTo>
                  <a:lnTo>
                    <a:pt x="17" y="26"/>
                  </a:lnTo>
                  <a:lnTo>
                    <a:pt x="14" y="34"/>
                  </a:lnTo>
                  <a:lnTo>
                    <a:pt x="10" y="38"/>
                  </a:lnTo>
                  <a:lnTo>
                    <a:pt x="7" y="41"/>
                  </a:lnTo>
                  <a:lnTo>
                    <a:pt x="5" y="45"/>
                  </a:lnTo>
                  <a:lnTo>
                    <a:pt x="0" y="45"/>
                  </a:lnTo>
                  <a:lnTo>
                    <a:pt x="0" y="26"/>
                  </a:lnTo>
                  <a:lnTo>
                    <a:pt x="0" y="12"/>
                  </a:lnTo>
                  <a:lnTo>
                    <a:pt x="0" y="10"/>
                  </a:lnTo>
                  <a:lnTo>
                    <a:pt x="3" y="10"/>
                  </a:lnTo>
                  <a:lnTo>
                    <a:pt x="5" y="12"/>
                  </a:lnTo>
                  <a:lnTo>
                    <a:pt x="12" y="0"/>
                  </a:lnTo>
                  <a:lnTo>
                    <a:pt x="14" y="0"/>
                  </a:lnTo>
                  <a:lnTo>
                    <a:pt x="14" y="3"/>
                  </a:lnTo>
                  <a:lnTo>
                    <a:pt x="19" y="3"/>
                  </a:lnTo>
                  <a:lnTo>
                    <a:pt x="17" y="7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32" name="Freeform 331"/>
            <p:cNvSpPr>
              <a:spLocks/>
            </p:cNvSpPr>
            <p:nvPr/>
          </p:nvSpPr>
          <p:spPr bwMode="auto">
            <a:xfrm>
              <a:off x="2475577" y="4186072"/>
              <a:ext cx="334052" cy="380069"/>
            </a:xfrm>
            <a:custGeom>
              <a:avLst/>
              <a:gdLst>
                <a:gd name="connsiteX0" fmla="*/ 109538 w 311150"/>
                <a:gd name="connsiteY0" fmla="*/ 0 h 354012"/>
                <a:gd name="connsiteX1" fmla="*/ 108320 w 311150"/>
                <a:gd name="connsiteY1" fmla="*/ 4873 h 354012"/>
                <a:gd name="connsiteX2" fmla="*/ 109538 w 311150"/>
                <a:gd name="connsiteY2" fmla="*/ 4762 h 354012"/>
                <a:gd name="connsiteX3" fmla="*/ 105527 w 311150"/>
                <a:gd name="connsiteY3" fmla="*/ 20805 h 354012"/>
                <a:gd name="connsiteX4" fmla="*/ 109538 w 311150"/>
                <a:gd name="connsiteY4" fmla="*/ 30163 h 354012"/>
                <a:gd name="connsiteX5" fmla="*/ 109538 w 311150"/>
                <a:gd name="connsiteY5" fmla="*/ 34925 h 354012"/>
                <a:gd name="connsiteX6" fmla="*/ 109538 w 311150"/>
                <a:gd name="connsiteY6" fmla="*/ 44450 h 354012"/>
                <a:gd name="connsiteX7" fmla="*/ 134938 w 311150"/>
                <a:gd name="connsiteY7" fmla="*/ 68263 h 354012"/>
                <a:gd name="connsiteX8" fmla="*/ 165100 w 311150"/>
                <a:gd name="connsiteY8" fmla="*/ 74613 h 354012"/>
                <a:gd name="connsiteX9" fmla="*/ 173038 w 311150"/>
                <a:gd name="connsiteY9" fmla="*/ 82550 h 354012"/>
                <a:gd name="connsiteX10" fmla="*/ 192088 w 311150"/>
                <a:gd name="connsiteY10" fmla="*/ 90488 h 354012"/>
                <a:gd name="connsiteX11" fmla="*/ 203200 w 311150"/>
                <a:gd name="connsiteY11" fmla="*/ 96838 h 354012"/>
                <a:gd name="connsiteX12" fmla="*/ 217488 w 311150"/>
                <a:gd name="connsiteY12" fmla="*/ 93663 h 354012"/>
                <a:gd name="connsiteX13" fmla="*/ 233363 w 311150"/>
                <a:gd name="connsiteY13" fmla="*/ 104775 h 354012"/>
                <a:gd name="connsiteX14" fmla="*/ 236538 w 311150"/>
                <a:gd name="connsiteY14" fmla="*/ 120650 h 354012"/>
                <a:gd name="connsiteX15" fmla="*/ 241300 w 311150"/>
                <a:gd name="connsiteY15" fmla="*/ 127000 h 354012"/>
                <a:gd name="connsiteX16" fmla="*/ 241300 w 311150"/>
                <a:gd name="connsiteY16" fmla="*/ 131762 h 354012"/>
                <a:gd name="connsiteX17" fmla="*/ 241300 w 311150"/>
                <a:gd name="connsiteY17" fmla="*/ 138113 h 354012"/>
                <a:gd name="connsiteX18" fmla="*/ 241300 w 311150"/>
                <a:gd name="connsiteY18" fmla="*/ 142875 h 354012"/>
                <a:gd name="connsiteX19" fmla="*/ 234616 w 311150"/>
                <a:gd name="connsiteY19" fmla="*/ 142875 h 354012"/>
                <a:gd name="connsiteX20" fmla="*/ 241300 w 311150"/>
                <a:gd name="connsiteY20" fmla="*/ 168275 h 354012"/>
                <a:gd name="connsiteX21" fmla="*/ 288925 w 311150"/>
                <a:gd name="connsiteY21" fmla="*/ 168275 h 354012"/>
                <a:gd name="connsiteX22" fmla="*/ 288925 w 311150"/>
                <a:gd name="connsiteY22" fmla="*/ 173037 h 354012"/>
                <a:gd name="connsiteX23" fmla="*/ 288925 w 311150"/>
                <a:gd name="connsiteY23" fmla="*/ 187325 h 354012"/>
                <a:gd name="connsiteX24" fmla="*/ 288925 w 311150"/>
                <a:gd name="connsiteY24" fmla="*/ 192087 h 354012"/>
                <a:gd name="connsiteX25" fmla="*/ 288925 w 311150"/>
                <a:gd name="connsiteY25" fmla="*/ 195263 h 354012"/>
                <a:gd name="connsiteX26" fmla="*/ 304800 w 311150"/>
                <a:gd name="connsiteY26" fmla="*/ 203200 h 354012"/>
                <a:gd name="connsiteX27" fmla="*/ 311150 w 311150"/>
                <a:gd name="connsiteY27" fmla="*/ 222250 h 354012"/>
                <a:gd name="connsiteX28" fmla="*/ 310590 w 311150"/>
                <a:gd name="connsiteY28" fmla="*/ 225332 h 354012"/>
                <a:gd name="connsiteX29" fmla="*/ 311150 w 311150"/>
                <a:gd name="connsiteY29" fmla="*/ 227012 h 354012"/>
                <a:gd name="connsiteX30" fmla="*/ 307975 w 311150"/>
                <a:gd name="connsiteY30" fmla="*/ 244475 h 354012"/>
                <a:gd name="connsiteX31" fmla="*/ 300038 w 311150"/>
                <a:gd name="connsiteY31" fmla="*/ 260350 h 354012"/>
                <a:gd name="connsiteX32" fmla="*/ 300038 w 311150"/>
                <a:gd name="connsiteY32" fmla="*/ 269875 h 354012"/>
                <a:gd name="connsiteX33" fmla="*/ 300038 w 311150"/>
                <a:gd name="connsiteY33" fmla="*/ 274637 h 354012"/>
                <a:gd name="connsiteX34" fmla="*/ 293688 w 311150"/>
                <a:gd name="connsiteY34" fmla="*/ 279400 h 354012"/>
                <a:gd name="connsiteX35" fmla="*/ 293688 w 311150"/>
                <a:gd name="connsiteY35" fmla="*/ 274638 h 354012"/>
                <a:gd name="connsiteX36" fmla="*/ 293688 w 311150"/>
                <a:gd name="connsiteY36" fmla="*/ 271462 h 354012"/>
                <a:gd name="connsiteX37" fmla="*/ 269875 w 311150"/>
                <a:gd name="connsiteY37" fmla="*/ 257175 h 354012"/>
                <a:gd name="connsiteX38" fmla="*/ 244475 w 311150"/>
                <a:gd name="connsiteY38" fmla="*/ 257175 h 354012"/>
                <a:gd name="connsiteX39" fmla="*/ 200025 w 311150"/>
                <a:gd name="connsiteY39" fmla="*/ 263525 h 354012"/>
                <a:gd name="connsiteX40" fmla="*/ 187325 w 311150"/>
                <a:gd name="connsiteY40" fmla="*/ 290512 h 354012"/>
                <a:gd name="connsiteX41" fmla="*/ 187325 w 311150"/>
                <a:gd name="connsiteY41" fmla="*/ 296863 h 354012"/>
                <a:gd name="connsiteX42" fmla="*/ 187325 w 311150"/>
                <a:gd name="connsiteY42" fmla="*/ 301625 h 354012"/>
                <a:gd name="connsiteX43" fmla="*/ 176213 w 311150"/>
                <a:gd name="connsiteY43" fmla="*/ 334962 h 354012"/>
                <a:gd name="connsiteX44" fmla="*/ 173038 w 311150"/>
                <a:gd name="connsiteY44" fmla="*/ 331787 h 354012"/>
                <a:gd name="connsiteX45" fmla="*/ 142875 w 311150"/>
                <a:gd name="connsiteY45" fmla="*/ 327025 h 354012"/>
                <a:gd name="connsiteX46" fmla="*/ 134938 w 311150"/>
                <a:gd name="connsiteY46" fmla="*/ 350837 h 354012"/>
                <a:gd name="connsiteX47" fmla="*/ 115888 w 311150"/>
                <a:gd name="connsiteY47" fmla="*/ 331787 h 354012"/>
                <a:gd name="connsiteX48" fmla="*/ 87313 w 311150"/>
                <a:gd name="connsiteY48" fmla="*/ 323850 h 354012"/>
                <a:gd name="connsiteX49" fmla="*/ 63500 w 311150"/>
                <a:gd name="connsiteY49" fmla="*/ 350837 h 354012"/>
                <a:gd name="connsiteX50" fmla="*/ 46038 w 311150"/>
                <a:gd name="connsiteY50" fmla="*/ 354012 h 354012"/>
                <a:gd name="connsiteX51" fmla="*/ 33338 w 311150"/>
                <a:gd name="connsiteY51" fmla="*/ 315912 h 354012"/>
                <a:gd name="connsiteX52" fmla="*/ 19050 w 311150"/>
                <a:gd name="connsiteY52" fmla="*/ 285750 h 354012"/>
                <a:gd name="connsiteX53" fmla="*/ 20133 w 311150"/>
                <a:gd name="connsiteY53" fmla="*/ 283274 h 354012"/>
                <a:gd name="connsiteX54" fmla="*/ 19050 w 311150"/>
                <a:gd name="connsiteY54" fmla="*/ 280988 h 354012"/>
                <a:gd name="connsiteX55" fmla="*/ 28761 w 311150"/>
                <a:gd name="connsiteY55" fmla="*/ 258792 h 354012"/>
                <a:gd name="connsiteX56" fmla="*/ 15875 w 311150"/>
                <a:gd name="connsiteY56" fmla="*/ 244475 h 354012"/>
                <a:gd name="connsiteX57" fmla="*/ 11113 w 311150"/>
                <a:gd name="connsiteY57" fmla="*/ 227012 h 354012"/>
                <a:gd name="connsiteX58" fmla="*/ 0 w 311150"/>
                <a:gd name="connsiteY58" fmla="*/ 211137 h 354012"/>
                <a:gd name="connsiteX59" fmla="*/ 1431 w 311150"/>
                <a:gd name="connsiteY59" fmla="*/ 208419 h 354012"/>
                <a:gd name="connsiteX60" fmla="*/ 0 w 311150"/>
                <a:gd name="connsiteY60" fmla="*/ 206375 h 354012"/>
                <a:gd name="connsiteX61" fmla="*/ 14654 w 311150"/>
                <a:gd name="connsiteY61" fmla="*/ 178533 h 354012"/>
                <a:gd name="connsiteX62" fmla="*/ 4763 w 311150"/>
                <a:gd name="connsiteY62" fmla="*/ 158750 h 354012"/>
                <a:gd name="connsiteX63" fmla="*/ 6032 w 311150"/>
                <a:gd name="connsiteY63" fmla="*/ 156527 h 354012"/>
                <a:gd name="connsiteX64" fmla="*/ 4763 w 311150"/>
                <a:gd name="connsiteY64" fmla="*/ 153988 h 354012"/>
                <a:gd name="connsiteX65" fmla="*/ 9992 w 311150"/>
                <a:gd name="connsiteY65" fmla="*/ 144836 h 354012"/>
                <a:gd name="connsiteX66" fmla="*/ 7938 w 311150"/>
                <a:gd name="connsiteY66" fmla="*/ 139700 h 354012"/>
                <a:gd name="connsiteX67" fmla="*/ 9045 w 311150"/>
                <a:gd name="connsiteY67" fmla="*/ 137706 h 354012"/>
                <a:gd name="connsiteX68" fmla="*/ 7938 w 311150"/>
                <a:gd name="connsiteY68" fmla="*/ 134938 h 354012"/>
                <a:gd name="connsiteX69" fmla="*/ 15875 w 311150"/>
                <a:gd name="connsiteY69" fmla="*/ 120650 h 354012"/>
                <a:gd name="connsiteX70" fmla="*/ 15875 w 311150"/>
                <a:gd name="connsiteY70" fmla="*/ 101600 h 354012"/>
                <a:gd name="connsiteX71" fmla="*/ 15875 w 311150"/>
                <a:gd name="connsiteY71" fmla="*/ 96838 h 354012"/>
                <a:gd name="connsiteX72" fmla="*/ 19050 w 311150"/>
                <a:gd name="connsiteY72" fmla="*/ 82550 h 354012"/>
                <a:gd name="connsiteX73" fmla="*/ 21336 w 311150"/>
                <a:gd name="connsiteY73" fmla="*/ 74549 h 354012"/>
                <a:gd name="connsiteX74" fmla="*/ 0 w 311150"/>
                <a:gd name="connsiteY74" fmla="*/ 34925 h 354012"/>
                <a:gd name="connsiteX75" fmla="*/ 2817 w 311150"/>
                <a:gd name="connsiteY75" fmla="*/ 35394 h 354012"/>
                <a:gd name="connsiteX76" fmla="*/ 0 w 311150"/>
                <a:gd name="connsiteY76" fmla="*/ 30163 h 354012"/>
                <a:gd name="connsiteX77" fmla="*/ 19050 w 311150"/>
                <a:gd name="connsiteY77" fmla="*/ 33338 h 354012"/>
                <a:gd name="connsiteX78" fmla="*/ 33338 w 311150"/>
                <a:gd name="connsiteY78" fmla="*/ 30163 h 354012"/>
                <a:gd name="connsiteX79" fmla="*/ 38100 w 311150"/>
                <a:gd name="connsiteY79" fmla="*/ 25400 h 354012"/>
                <a:gd name="connsiteX80" fmla="*/ 60325 w 311150"/>
                <a:gd name="connsiteY80" fmla="*/ 14288 h 354012"/>
                <a:gd name="connsiteX81" fmla="*/ 74613 w 311150"/>
                <a:gd name="connsiteY81" fmla="*/ 3175 h 354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</a:cxnLst>
              <a:rect l="l" t="t" r="r" b="b"/>
              <a:pathLst>
                <a:path w="311150" h="354012">
                  <a:moveTo>
                    <a:pt x="109538" y="0"/>
                  </a:moveTo>
                  <a:lnTo>
                    <a:pt x="108320" y="4873"/>
                  </a:lnTo>
                  <a:lnTo>
                    <a:pt x="109538" y="4762"/>
                  </a:lnTo>
                  <a:lnTo>
                    <a:pt x="105527" y="20805"/>
                  </a:lnTo>
                  <a:lnTo>
                    <a:pt x="109538" y="30163"/>
                  </a:lnTo>
                  <a:lnTo>
                    <a:pt x="109538" y="34925"/>
                  </a:lnTo>
                  <a:lnTo>
                    <a:pt x="109538" y="44450"/>
                  </a:lnTo>
                  <a:lnTo>
                    <a:pt x="134938" y="68263"/>
                  </a:lnTo>
                  <a:lnTo>
                    <a:pt x="165100" y="74613"/>
                  </a:lnTo>
                  <a:lnTo>
                    <a:pt x="173038" y="82550"/>
                  </a:lnTo>
                  <a:lnTo>
                    <a:pt x="192088" y="90488"/>
                  </a:lnTo>
                  <a:lnTo>
                    <a:pt x="203200" y="96838"/>
                  </a:lnTo>
                  <a:lnTo>
                    <a:pt x="217488" y="93663"/>
                  </a:lnTo>
                  <a:lnTo>
                    <a:pt x="233363" y="104775"/>
                  </a:lnTo>
                  <a:lnTo>
                    <a:pt x="236538" y="120650"/>
                  </a:lnTo>
                  <a:lnTo>
                    <a:pt x="241300" y="127000"/>
                  </a:lnTo>
                  <a:lnTo>
                    <a:pt x="241300" y="131762"/>
                  </a:lnTo>
                  <a:lnTo>
                    <a:pt x="241300" y="138113"/>
                  </a:lnTo>
                  <a:lnTo>
                    <a:pt x="241300" y="142875"/>
                  </a:lnTo>
                  <a:lnTo>
                    <a:pt x="234616" y="142875"/>
                  </a:lnTo>
                  <a:lnTo>
                    <a:pt x="241300" y="168275"/>
                  </a:lnTo>
                  <a:lnTo>
                    <a:pt x="288925" y="168275"/>
                  </a:lnTo>
                  <a:lnTo>
                    <a:pt x="288925" y="173037"/>
                  </a:lnTo>
                  <a:lnTo>
                    <a:pt x="288925" y="187325"/>
                  </a:lnTo>
                  <a:lnTo>
                    <a:pt x="288925" y="192087"/>
                  </a:lnTo>
                  <a:lnTo>
                    <a:pt x="288925" y="195263"/>
                  </a:lnTo>
                  <a:lnTo>
                    <a:pt x="304800" y="203200"/>
                  </a:lnTo>
                  <a:lnTo>
                    <a:pt x="311150" y="222250"/>
                  </a:lnTo>
                  <a:lnTo>
                    <a:pt x="310590" y="225332"/>
                  </a:lnTo>
                  <a:lnTo>
                    <a:pt x="311150" y="227012"/>
                  </a:lnTo>
                  <a:lnTo>
                    <a:pt x="307975" y="244475"/>
                  </a:lnTo>
                  <a:lnTo>
                    <a:pt x="300038" y="260350"/>
                  </a:lnTo>
                  <a:lnTo>
                    <a:pt x="300038" y="269875"/>
                  </a:lnTo>
                  <a:lnTo>
                    <a:pt x="300038" y="274637"/>
                  </a:lnTo>
                  <a:lnTo>
                    <a:pt x="293688" y="279400"/>
                  </a:lnTo>
                  <a:lnTo>
                    <a:pt x="293688" y="274638"/>
                  </a:lnTo>
                  <a:lnTo>
                    <a:pt x="293688" y="271462"/>
                  </a:lnTo>
                  <a:lnTo>
                    <a:pt x="269875" y="257175"/>
                  </a:lnTo>
                  <a:lnTo>
                    <a:pt x="244475" y="257175"/>
                  </a:lnTo>
                  <a:lnTo>
                    <a:pt x="200025" y="263525"/>
                  </a:lnTo>
                  <a:lnTo>
                    <a:pt x="187325" y="290512"/>
                  </a:lnTo>
                  <a:lnTo>
                    <a:pt x="187325" y="296863"/>
                  </a:lnTo>
                  <a:lnTo>
                    <a:pt x="187325" y="301625"/>
                  </a:lnTo>
                  <a:lnTo>
                    <a:pt x="176213" y="334962"/>
                  </a:lnTo>
                  <a:lnTo>
                    <a:pt x="173038" y="331787"/>
                  </a:lnTo>
                  <a:lnTo>
                    <a:pt x="142875" y="327025"/>
                  </a:lnTo>
                  <a:lnTo>
                    <a:pt x="134938" y="350837"/>
                  </a:lnTo>
                  <a:lnTo>
                    <a:pt x="115888" y="331787"/>
                  </a:lnTo>
                  <a:lnTo>
                    <a:pt x="87313" y="323850"/>
                  </a:lnTo>
                  <a:lnTo>
                    <a:pt x="63500" y="350837"/>
                  </a:lnTo>
                  <a:lnTo>
                    <a:pt x="46038" y="354012"/>
                  </a:lnTo>
                  <a:lnTo>
                    <a:pt x="33338" y="315912"/>
                  </a:lnTo>
                  <a:lnTo>
                    <a:pt x="19050" y="285750"/>
                  </a:lnTo>
                  <a:lnTo>
                    <a:pt x="20133" y="283274"/>
                  </a:lnTo>
                  <a:lnTo>
                    <a:pt x="19050" y="280988"/>
                  </a:lnTo>
                  <a:lnTo>
                    <a:pt x="28761" y="258792"/>
                  </a:lnTo>
                  <a:lnTo>
                    <a:pt x="15875" y="244475"/>
                  </a:lnTo>
                  <a:lnTo>
                    <a:pt x="11113" y="227012"/>
                  </a:lnTo>
                  <a:lnTo>
                    <a:pt x="0" y="211137"/>
                  </a:lnTo>
                  <a:lnTo>
                    <a:pt x="1431" y="208419"/>
                  </a:lnTo>
                  <a:lnTo>
                    <a:pt x="0" y="206375"/>
                  </a:lnTo>
                  <a:lnTo>
                    <a:pt x="14654" y="178533"/>
                  </a:lnTo>
                  <a:lnTo>
                    <a:pt x="4763" y="158750"/>
                  </a:lnTo>
                  <a:lnTo>
                    <a:pt x="6032" y="156527"/>
                  </a:lnTo>
                  <a:lnTo>
                    <a:pt x="4763" y="153988"/>
                  </a:lnTo>
                  <a:lnTo>
                    <a:pt x="9992" y="144836"/>
                  </a:lnTo>
                  <a:lnTo>
                    <a:pt x="7938" y="139700"/>
                  </a:lnTo>
                  <a:lnTo>
                    <a:pt x="9045" y="137706"/>
                  </a:lnTo>
                  <a:lnTo>
                    <a:pt x="7938" y="134938"/>
                  </a:lnTo>
                  <a:lnTo>
                    <a:pt x="15875" y="120650"/>
                  </a:lnTo>
                  <a:lnTo>
                    <a:pt x="15875" y="101600"/>
                  </a:lnTo>
                  <a:lnTo>
                    <a:pt x="15875" y="96838"/>
                  </a:lnTo>
                  <a:lnTo>
                    <a:pt x="19050" y="82550"/>
                  </a:lnTo>
                  <a:lnTo>
                    <a:pt x="21336" y="74549"/>
                  </a:lnTo>
                  <a:lnTo>
                    <a:pt x="0" y="34925"/>
                  </a:lnTo>
                  <a:lnTo>
                    <a:pt x="2817" y="35394"/>
                  </a:lnTo>
                  <a:lnTo>
                    <a:pt x="0" y="30163"/>
                  </a:lnTo>
                  <a:lnTo>
                    <a:pt x="19050" y="33338"/>
                  </a:lnTo>
                  <a:lnTo>
                    <a:pt x="33338" y="30163"/>
                  </a:lnTo>
                  <a:lnTo>
                    <a:pt x="38100" y="25400"/>
                  </a:lnTo>
                  <a:lnTo>
                    <a:pt x="60325" y="14288"/>
                  </a:lnTo>
                  <a:lnTo>
                    <a:pt x="74613" y="3175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800"/>
            </a:p>
          </p:txBody>
        </p:sp>
        <p:sp>
          <p:nvSpPr>
            <p:cNvPr id="333" name="Freeform 46"/>
            <p:cNvSpPr>
              <a:spLocks/>
            </p:cNvSpPr>
            <p:nvPr/>
          </p:nvSpPr>
          <p:spPr bwMode="auto">
            <a:xfrm>
              <a:off x="2354569" y="3776176"/>
              <a:ext cx="1083965" cy="1126574"/>
            </a:xfrm>
            <a:custGeom>
              <a:avLst/>
              <a:gdLst>
                <a:gd name="T0" fmla="*/ 227 w 636"/>
                <a:gd name="T1" fmla="*/ 41 h 661"/>
                <a:gd name="T2" fmla="*/ 251 w 636"/>
                <a:gd name="T3" fmla="*/ 64 h 661"/>
                <a:gd name="T4" fmla="*/ 270 w 636"/>
                <a:gd name="T5" fmla="*/ 53 h 661"/>
                <a:gd name="T6" fmla="*/ 294 w 636"/>
                <a:gd name="T7" fmla="*/ 50 h 661"/>
                <a:gd name="T8" fmla="*/ 305 w 636"/>
                <a:gd name="T9" fmla="*/ 43 h 661"/>
                <a:gd name="T10" fmla="*/ 331 w 636"/>
                <a:gd name="T11" fmla="*/ 45 h 661"/>
                <a:gd name="T12" fmla="*/ 353 w 636"/>
                <a:gd name="T13" fmla="*/ 31 h 661"/>
                <a:gd name="T14" fmla="*/ 381 w 636"/>
                <a:gd name="T15" fmla="*/ 53 h 661"/>
                <a:gd name="T16" fmla="*/ 383 w 636"/>
                <a:gd name="T17" fmla="*/ 86 h 661"/>
                <a:gd name="T18" fmla="*/ 445 w 636"/>
                <a:gd name="T19" fmla="*/ 100 h 661"/>
                <a:gd name="T20" fmla="*/ 495 w 636"/>
                <a:gd name="T21" fmla="*/ 121 h 661"/>
                <a:gd name="T22" fmla="*/ 596 w 636"/>
                <a:gd name="T23" fmla="*/ 161 h 661"/>
                <a:gd name="T24" fmla="*/ 634 w 636"/>
                <a:gd name="T25" fmla="*/ 192 h 661"/>
                <a:gd name="T26" fmla="*/ 599 w 636"/>
                <a:gd name="T27" fmla="*/ 263 h 661"/>
                <a:gd name="T28" fmla="*/ 568 w 636"/>
                <a:gd name="T29" fmla="*/ 308 h 661"/>
                <a:gd name="T30" fmla="*/ 558 w 636"/>
                <a:gd name="T31" fmla="*/ 382 h 661"/>
                <a:gd name="T32" fmla="*/ 523 w 636"/>
                <a:gd name="T33" fmla="*/ 453 h 661"/>
                <a:gd name="T34" fmla="*/ 464 w 636"/>
                <a:gd name="T35" fmla="*/ 479 h 661"/>
                <a:gd name="T36" fmla="*/ 409 w 636"/>
                <a:gd name="T37" fmla="*/ 528 h 661"/>
                <a:gd name="T38" fmla="*/ 395 w 636"/>
                <a:gd name="T39" fmla="*/ 576 h 661"/>
                <a:gd name="T40" fmla="*/ 346 w 636"/>
                <a:gd name="T41" fmla="*/ 651 h 661"/>
                <a:gd name="T42" fmla="*/ 327 w 636"/>
                <a:gd name="T43" fmla="*/ 628 h 661"/>
                <a:gd name="T44" fmla="*/ 275 w 636"/>
                <a:gd name="T45" fmla="*/ 592 h 661"/>
                <a:gd name="T46" fmla="*/ 317 w 636"/>
                <a:gd name="T47" fmla="*/ 545 h 661"/>
                <a:gd name="T48" fmla="*/ 315 w 636"/>
                <a:gd name="T49" fmla="*/ 512 h 661"/>
                <a:gd name="T50" fmla="*/ 312 w 636"/>
                <a:gd name="T51" fmla="*/ 479 h 661"/>
                <a:gd name="T52" fmla="*/ 298 w 636"/>
                <a:gd name="T53" fmla="*/ 460 h 661"/>
                <a:gd name="T54" fmla="*/ 260 w 636"/>
                <a:gd name="T55" fmla="*/ 448 h 661"/>
                <a:gd name="T56" fmla="*/ 260 w 636"/>
                <a:gd name="T57" fmla="*/ 403 h 661"/>
                <a:gd name="T58" fmla="*/ 256 w 636"/>
                <a:gd name="T59" fmla="*/ 365 h 661"/>
                <a:gd name="T60" fmla="*/ 218 w 636"/>
                <a:gd name="T61" fmla="*/ 329 h 661"/>
                <a:gd name="T62" fmla="*/ 218 w 636"/>
                <a:gd name="T63" fmla="*/ 308 h 661"/>
                <a:gd name="T64" fmla="*/ 182 w 636"/>
                <a:gd name="T65" fmla="*/ 294 h 661"/>
                <a:gd name="T66" fmla="*/ 140 w 636"/>
                <a:gd name="T67" fmla="*/ 261 h 661"/>
                <a:gd name="T68" fmla="*/ 111 w 636"/>
                <a:gd name="T69" fmla="*/ 251 h 661"/>
                <a:gd name="T70" fmla="*/ 74 w 636"/>
                <a:gd name="T71" fmla="*/ 261 h 661"/>
                <a:gd name="T72" fmla="*/ 45 w 636"/>
                <a:gd name="T73" fmla="*/ 247 h 661"/>
                <a:gd name="T74" fmla="*/ 17 w 636"/>
                <a:gd name="T75" fmla="*/ 230 h 661"/>
                <a:gd name="T76" fmla="*/ 5 w 636"/>
                <a:gd name="T77" fmla="*/ 197 h 661"/>
                <a:gd name="T78" fmla="*/ 19 w 636"/>
                <a:gd name="T79" fmla="*/ 169 h 661"/>
                <a:gd name="T80" fmla="*/ 66 w 636"/>
                <a:gd name="T81" fmla="*/ 154 h 661"/>
                <a:gd name="T82" fmla="*/ 64 w 636"/>
                <a:gd name="T83" fmla="*/ 88 h 661"/>
                <a:gd name="T84" fmla="*/ 78 w 636"/>
                <a:gd name="T85" fmla="*/ 67 h 661"/>
                <a:gd name="T86" fmla="*/ 104 w 636"/>
                <a:gd name="T87" fmla="*/ 50 h 661"/>
                <a:gd name="T88" fmla="*/ 126 w 636"/>
                <a:gd name="T89" fmla="*/ 71 h 661"/>
                <a:gd name="T90" fmla="*/ 159 w 636"/>
                <a:gd name="T91" fmla="*/ 60 h 661"/>
                <a:gd name="T92" fmla="*/ 159 w 636"/>
                <a:gd name="T93" fmla="*/ 43 h 661"/>
                <a:gd name="T94" fmla="*/ 152 w 636"/>
                <a:gd name="T95" fmla="*/ 17 h 661"/>
                <a:gd name="T96" fmla="*/ 194 w 636"/>
                <a:gd name="T97" fmla="*/ 17 h 661"/>
                <a:gd name="T98" fmla="*/ 223 w 636"/>
                <a:gd name="T99" fmla="*/ 0 h 661"/>
                <a:gd name="T100" fmla="*/ 234 w 636"/>
                <a:gd name="T101" fmla="*/ 19 h 6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636" h="661">
                  <a:moveTo>
                    <a:pt x="234" y="19"/>
                  </a:moveTo>
                  <a:lnTo>
                    <a:pt x="234" y="19"/>
                  </a:lnTo>
                  <a:lnTo>
                    <a:pt x="230" y="24"/>
                  </a:lnTo>
                  <a:lnTo>
                    <a:pt x="227" y="41"/>
                  </a:lnTo>
                  <a:lnTo>
                    <a:pt x="232" y="48"/>
                  </a:lnTo>
                  <a:lnTo>
                    <a:pt x="232" y="55"/>
                  </a:lnTo>
                  <a:lnTo>
                    <a:pt x="244" y="62"/>
                  </a:lnTo>
                  <a:lnTo>
                    <a:pt x="251" y="64"/>
                  </a:lnTo>
                  <a:lnTo>
                    <a:pt x="253" y="60"/>
                  </a:lnTo>
                  <a:lnTo>
                    <a:pt x="258" y="60"/>
                  </a:lnTo>
                  <a:lnTo>
                    <a:pt x="265" y="57"/>
                  </a:lnTo>
                  <a:lnTo>
                    <a:pt x="270" y="53"/>
                  </a:lnTo>
                  <a:lnTo>
                    <a:pt x="279" y="55"/>
                  </a:lnTo>
                  <a:lnTo>
                    <a:pt x="284" y="53"/>
                  </a:lnTo>
                  <a:lnTo>
                    <a:pt x="291" y="55"/>
                  </a:lnTo>
                  <a:lnTo>
                    <a:pt x="294" y="50"/>
                  </a:lnTo>
                  <a:lnTo>
                    <a:pt x="291" y="48"/>
                  </a:lnTo>
                  <a:lnTo>
                    <a:pt x="294" y="43"/>
                  </a:lnTo>
                  <a:lnTo>
                    <a:pt x="298" y="45"/>
                  </a:lnTo>
                  <a:lnTo>
                    <a:pt x="305" y="43"/>
                  </a:lnTo>
                  <a:lnTo>
                    <a:pt x="315" y="45"/>
                  </a:lnTo>
                  <a:lnTo>
                    <a:pt x="324" y="50"/>
                  </a:lnTo>
                  <a:lnTo>
                    <a:pt x="327" y="45"/>
                  </a:lnTo>
                  <a:lnTo>
                    <a:pt x="331" y="45"/>
                  </a:lnTo>
                  <a:lnTo>
                    <a:pt x="334" y="50"/>
                  </a:lnTo>
                  <a:lnTo>
                    <a:pt x="341" y="50"/>
                  </a:lnTo>
                  <a:lnTo>
                    <a:pt x="348" y="43"/>
                  </a:lnTo>
                  <a:lnTo>
                    <a:pt x="353" y="31"/>
                  </a:lnTo>
                  <a:lnTo>
                    <a:pt x="362" y="17"/>
                  </a:lnTo>
                  <a:lnTo>
                    <a:pt x="367" y="17"/>
                  </a:lnTo>
                  <a:lnTo>
                    <a:pt x="372" y="24"/>
                  </a:lnTo>
                  <a:lnTo>
                    <a:pt x="381" y="53"/>
                  </a:lnTo>
                  <a:lnTo>
                    <a:pt x="390" y="55"/>
                  </a:lnTo>
                  <a:lnTo>
                    <a:pt x="390" y="67"/>
                  </a:lnTo>
                  <a:lnTo>
                    <a:pt x="379" y="81"/>
                  </a:lnTo>
                  <a:lnTo>
                    <a:pt x="383" y="86"/>
                  </a:lnTo>
                  <a:lnTo>
                    <a:pt x="412" y="88"/>
                  </a:lnTo>
                  <a:lnTo>
                    <a:pt x="412" y="105"/>
                  </a:lnTo>
                  <a:lnTo>
                    <a:pt x="424" y="93"/>
                  </a:lnTo>
                  <a:lnTo>
                    <a:pt x="445" y="100"/>
                  </a:lnTo>
                  <a:lnTo>
                    <a:pt x="471" y="109"/>
                  </a:lnTo>
                  <a:lnTo>
                    <a:pt x="480" y="119"/>
                  </a:lnTo>
                  <a:lnTo>
                    <a:pt x="476" y="128"/>
                  </a:lnTo>
                  <a:lnTo>
                    <a:pt x="495" y="121"/>
                  </a:lnTo>
                  <a:lnTo>
                    <a:pt x="528" y="131"/>
                  </a:lnTo>
                  <a:lnTo>
                    <a:pt x="551" y="131"/>
                  </a:lnTo>
                  <a:lnTo>
                    <a:pt x="575" y="143"/>
                  </a:lnTo>
                  <a:lnTo>
                    <a:pt x="596" y="161"/>
                  </a:lnTo>
                  <a:lnTo>
                    <a:pt x="608" y="166"/>
                  </a:lnTo>
                  <a:lnTo>
                    <a:pt x="622" y="166"/>
                  </a:lnTo>
                  <a:lnTo>
                    <a:pt x="627" y="173"/>
                  </a:lnTo>
                  <a:lnTo>
                    <a:pt x="634" y="192"/>
                  </a:lnTo>
                  <a:lnTo>
                    <a:pt x="636" y="202"/>
                  </a:lnTo>
                  <a:lnTo>
                    <a:pt x="629" y="230"/>
                  </a:lnTo>
                  <a:lnTo>
                    <a:pt x="622" y="240"/>
                  </a:lnTo>
                  <a:lnTo>
                    <a:pt x="599" y="263"/>
                  </a:lnTo>
                  <a:lnTo>
                    <a:pt x="589" y="282"/>
                  </a:lnTo>
                  <a:lnTo>
                    <a:pt x="577" y="296"/>
                  </a:lnTo>
                  <a:lnTo>
                    <a:pt x="573" y="296"/>
                  </a:lnTo>
                  <a:lnTo>
                    <a:pt x="568" y="308"/>
                  </a:lnTo>
                  <a:lnTo>
                    <a:pt x="568" y="339"/>
                  </a:lnTo>
                  <a:lnTo>
                    <a:pt x="566" y="365"/>
                  </a:lnTo>
                  <a:lnTo>
                    <a:pt x="563" y="377"/>
                  </a:lnTo>
                  <a:lnTo>
                    <a:pt x="558" y="382"/>
                  </a:lnTo>
                  <a:lnTo>
                    <a:pt x="554" y="405"/>
                  </a:lnTo>
                  <a:lnTo>
                    <a:pt x="540" y="429"/>
                  </a:lnTo>
                  <a:lnTo>
                    <a:pt x="535" y="445"/>
                  </a:lnTo>
                  <a:lnTo>
                    <a:pt x="523" y="453"/>
                  </a:lnTo>
                  <a:lnTo>
                    <a:pt x="518" y="464"/>
                  </a:lnTo>
                  <a:lnTo>
                    <a:pt x="502" y="464"/>
                  </a:lnTo>
                  <a:lnTo>
                    <a:pt x="476" y="472"/>
                  </a:lnTo>
                  <a:lnTo>
                    <a:pt x="464" y="479"/>
                  </a:lnTo>
                  <a:lnTo>
                    <a:pt x="445" y="483"/>
                  </a:lnTo>
                  <a:lnTo>
                    <a:pt x="426" y="498"/>
                  </a:lnTo>
                  <a:lnTo>
                    <a:pt x="414" y="516"/>
                  </a:lnTo>
                  <a:lnTo>
                    <a:pt x="409" y="528"/>
                  </a:lnTo>
                  <a:lnTo>
                    <a:pt x="414" y="538"/>
                  </a:lnTo>
                  <a:lnTo>
                    <a:pt x="409" y="557"/>
                  </a:lnTo>
                  <a:lnTo>
                    <a:pt x="407" y="566"/>
                  </a:lnTo>
                  <a:lnTo>
                    <a:pt x="395" y="576"/>
                  </a:lnTo>
                  <a:lnTo>
                    <a:pt x="379" y="609"/>
                  </a:lnTo>
                  <a:lnTo>
                    <a:pt x="362" y="623"/>
                  </a:lnTo>
                  <a:lnTo>
                    <a:pt x="353" y="632"/>
                  </a:lnTo>
                  <a:lnTo>
                    <a:pt x="346" y="651"/>
                  </a:lnTo>
                  <a:lnTo>
                    <a:pt x="334" y="661"/>
                  </a:lnTo>
                  <a:lnTo>
                    <a:pt x="329" y="651"/>
                  </a:lnTo>
                  <a:lnTo>
                    <a:pt x="336" y="642"/>
                  </a:lnTo>
                  <a:lnTo>
                    <a:pt x="327" y="628"/>
                  </a:lnTo>
                  <a:lnTo>
                    <a:pt x="315" y="618"/>
                  </a:lnTo>
                  <a:lnTo>
                    <a:pt x="298" y="606"/>
                  </a:lnTo>
                  <a:lnTo>
                    <a:pt x="294" y="606"/>
                  </a:lnTo>
                  <a:lnTo>
                    <a:pt x="275" y="592"/>
                  </a:lnTo>
                  <a:lnTo>
                    <a:pt x="265" y="595"/>
                  </a:lnTo>
                  <a:lnTo>
                    <a:pt x="286" y="569"/>
                  </a:lnTo>
                  <a:lnTo>
                    <a:pt x="305" y="552"/>
                  </a:lnTo>
                  <a:lnTo>
                    <a:pt x="317" y="545"/>
                  </a:lnTo>
                  <a:lnTo>
                    <a:pt x="329" y="533"/>
                  </a:lnTo>
                  <a:lnTo>
                    <a:pt x="329" y="519"/>
                  </a:lnTo>
                  <a:lnTo>
                    <a:pt x="322" y="509"/>
                  </a:lnTo>
                  <a:lnTo>
                    <a:pt x="315" y="512"/>
                  </a:lnTo>
                  <a:lnTo>
                    <a:pt x="317" y="502"/>
                  </a:lnTo>
                  <a:lnTo>
                    <a:pt x="320" y="493"/>
                  </a:lnTo>
                  <a:lnTo>
                    <a:pt x="320" y="481"/>
                  </a:lnTo>
                  <a:lnTo>
                    <a:pt x="312" y="479"/>
                  </a:lnTo>
                  <a:lnTo>
                    <a:pt x="308" y="481"/>
                  </a:lnTo>
                  <a:lnTo>
                    <a:pt x="301" y="481"/>
                  </a:lnTo>
                  <a:lnTo>
                    <a:pt x="298" y="474"/>
                  </a:lnTo>
                  <a:lnTo>
                    <a:pt x="298" y="460"/>
                  </a:lnTo>
                  <a:lnTo>
                    <a:pt x="296" y="453"/>
                  </a:lnTo>
                  <a:lnTo>
                    <a:pt x="284" y="448"/>
                  </a:lnTo>
                  <a:lnTo>
                    <a:pt x="277" y="453"/>
                  </a:lnTo>
                  <a:lnTo>
                    <a:pt x="260" y="448"/>
                  </a:lnTo>
                  <a:lnTo>
                    <a:pt x="263" y="424"/>
                  </a:lnTo>
                  <a:lnTo>
                    <a:pt x="256" y="415"/>
                  </a:lnTo>
                  <a:lnTo>
                    <a:pt x="263" y="412"/>
                  </a:lnTo>
                  <a:lnTo>
                    <a:pt x="260" y="403"/>
                  </a:lnTo>
                  <a:lnTo>
                    <a:pt x="265" y="393"/>
                  </a:lnTo>
                  <a:lnTo>
                    <a:pt x="267" y="382"/>
                  </a:lnTo>
                  <a:lnTo>
                    <a:pt x="263" y="372"/>
                  </a:lnTo>
                  <a:lnTo>
                    <a:pt x="256" y="365"/>
                  </a:lnTo>
                  <a:lnTo>
                    <a:pt x="253" y="360"/>
                  </a:lnTo>
                  <a:lnTo>
                    <a:pt x="256" y="351"/>
                  </a:lnTo>
                  <a:lnTo>
                    <a:pt x="225" y="351"/>
                  </a:lnTo>
                  <a:lnTo>
                    <a:pt x="218" y="329"/>
                  </a:lnTo>
                  <a:lnTo>
                    <a:pt x="223" y="329"/>
                  </a:lnTo>
                  <a:lnTo>
                    <a:pt x="223" y="322"/>
                  </a:lnTo>
                  <a:lnTo>
                    <a:pt x="220" y="318"/>
                  </a:lnTo>
                  <a:lnTo>
                    <a:pt x="218" y="308"/>
                  </a:lnTo>
                  <a:lnTo>
                    <a:pt x="211" y="303"/>
                  </a:lnTo>
                  <a:lnTo>
                    <a:pt x="199" y="303"/>
                  </a:lnTo>
                  <a:lnTo>
                    <a:pt x="192" y="299"/>
                  </a:lnTo>
                  <a:lnTo>
                    <a:pt x="182" y="294"/>
                  </a:lnTo>
                  <a:lnTo>
                    <a:pt x="175" y="289"/>
                  </a:lnTo>
                  <a:lnTo>
                    <a:pt x="156" y="285"/>
                  </a:lnTo>
                  <a:lnTo>
                    <a:pt x="140" y="270"/>
                  </a:lnTo>
                  <a:lnTo>
                    <a:pt x="140" y="261"/>
                  </a:lnTo>
                  <a:lnTo>
                    <a:pt x="137" y="254"/>
                  </a:lnTo>
                  <a:lnTo>
                    <a:pt x="140" y="242"/>
                  </a:lnTo>
                  <a:lnTo>
                    <a:pt x="118" y="244"/>
                  </a:lnTo>
                  <a:lnTo>
                    <a:pt x="111" y="251"/>
                  </a:lnTo>
                  <a:lnTo>
                    <a:pt x="97" y="258"/>
                  </a:lnTo>
                  <a:lnTo>
                    <a:pt x="92" y="263"/>
                  </a:lnTo>
                  <a:lnTo>
                    <a:pt x="85" y="263"/>
                  </a:lnTo>
                  <a:lnTo>
                    <a:pt x="74" y="261"/>
                  </a:lnTo>
                  <a:lnTo>
                    <a:pt x="64" y="263"/>
                  </a:lnTo>
                  <a:lnTo>
                    <a:pt x="57" y="263"/>
                  </a:lnTo>
                  <a:lnTo>
                    <a:pt x="57" y="237"/>
                  </a:lnTo>
                  <a:lnTo>
                    <a:pt x="45" y="247"/>
                  </a:lnTo>
                  <a:lnTo>
                    <a:pt x="29" y="247"/>
                  </a:lnTo>
                  <a:lnTo>
                    <a:pt x="24" y="237"/>
                  </a:lnTo>
                  <a:lnTo>
                    <a:pt x="12" y="237"/>
                  </a:lnTo>
                  <a:lnTo>
                    <a:pt x="17" y="230"/>
                  </a:lnTo>
                  <a:lnTo>
                    <a:pt x="7" y="221"/>
                  </a:lnTo>
                  <a:lnTo>
                    <a:pt x="0" y="206"/>
                  </a:lnTo>
                  <a:lnTo>
                    <a:pt x="5" y="202"/>
                  </a:lnTo>
                  <a:lnTo>
                    <a:pt x="5" y="197"/>
                  </a:lnTo>
                  <a:lnTo>
                    <a:pt x="14" y="192"/>
                  </a:lnTo>
                  <a:lnTo>
                    <a:pt x="12" y="183"/>
                  </a:lnTo>
                  <a:lnTo>
                    <a:pt x="17" y="176"/>
                  </a:lnTo>
                  <a:lnTo>
                    <a:pt x="19" y="169"/>
                  </a:lnTo>
                  <a:lnTo>
                    <a:pt x="36" y="157"/>
                  </a:lnTo>
                  <a:lnTo>
                    <a:pt x="50" y="154"/>
                  </a:lnTo>
                  <a:lnTo>
                    <a:pt x="52" y="152"/>
                  </a:lnTo>
                  <a:lnTo>
                    <a:pt x="66" y="154"/>
                  </a:lnTo>
                  <a:lnTo>
                    <a:pt x="74" y="109"/>
                  </a:lnTo>
                  <a:lnTo>
                    <a:pt x="74" y="102"/>
                  </a:lnTo>
                  <a:lnTo>
                    <a:pt x="71" y="93"/>
                  </a:lnTo>
                  <a:lnTo>
                    <a:pt x="64" y="88"/>
                  </a:lnTo>
                  <a:lnTo>
                    <a:pt x="64" y="74"/>
                  </a:lnTo>
                  <a:lnTo>
                    <a:pt x="74" y="71"/>
                  </a:lnTo>
                  <a:lnTo>
                    <a:pt x="78" y="74"/>
                  </a:lnTo>
                  <a:lnTo>
                    <a:pt x="78" y="67"/>
                  </a:lnTo>
                  <a:lnTo>
                    <a:pt x="69" y="67"/>
                  </a:lnTo>
                  <a:lnTo>
                    <a:pt x="69" y="55"/>
                  </a:lnTo>
                  <a:lnTo>
                    <a:pt x="100" y="57"/>
                  </a:lnTo>
                  <a:lnTo>
                    <a:pt x="104" y="50"/>
                  </a:lnTo>
                  <a:lnTo>
                    <a:pt x="109" y="55"/>
                  </a:lnTo>
                  <a:lnTo>
                    <a:pt x="111" y="67"/>
                  </a:lnTo>
                  <a:lnTo>
                    <a:pt x="116" y="64"/>
                  </a:lnTo>
                  <a:lnTo>
                    <a:pt x="126" y="71"/>
                  </a:lnTo>
                  <a:lnTo>
                    <a:pt x="137" y="71"/>
                  </a:lnTo>
                  <a:lnTo>
                    <a:pt x="140" y="67"/>
                  </a:lnTo>
                  <a:lnTo>
                    <a:pt x="152" y="62"/>
                  </a:lnTo>
                  <a:lnTo>
                    <a:pt x="159" y="60"/>
                  </a:lnTo>
                  <a:lnTo>
                    <a:pt x="161" y="53"/>
                  </a:lnTo>
                  <a:lnTo>
                    <a:pt x="173" y="48"/>
                  </a:lnTo>
                  <a:lnTo>
                    <a:pt x="171" y="45"/>
                  </a:lnTo>
                  <a:lnTo>
                    <a:pt x="159" y="43"/>
                  </a:lnTo>
                  <a:lnTo>
                    <a:pt x="156" y="34"/>
                  </a:lnTo>
                  <a:lnTo>
                    <a:pt x="156" y="24"/>
                  </a:lnTo>
                  <a:lnTo>
                    <a:pt x="149" y="19"/>
                  </a:lnTo>
                  <a:lnTo>
                    <a:pt x="152" y="17"/>
                  </a:lnTo>
                  <a:lnTo>
                    <a:pt x="163" y="19"/>
                  </a:lnTo>
                  <a:lnTo>
                    <a:pt x="178" y="24"/>
                  </a:lnTo>
                  <a:lnTo>
                    <a:pt x="182" y="19"/>
                  </a:lnTo>
                  <a:lnTo>
                    <a:pt x="194" y="17"/>
                  </a:lnTo>
                  <a:lnTo>
                    <a:pt x="211" y="10"/>
                  </a:lnTo>
                  <a:lnTo>
                    <a:pt x="218" y="5"/>
                  </a:lnTo>
                  <a:lnTo>
                    <a:pt x="215" y="0"/>
                  </a:lnTo>
                  <a:lnTo>
                    <a:pt x="223" y="0"/>
                  </a:lnTo>
                  <a:lnTo>
                    <a:pt x="227" y="3"/>
                  </a:lnTo>
                  <a:lnTo>
                    <a:pt x="225" y="10"/>
                  </a:lnTo>
                  <a:lnTo>
                    <a:pt x="230" y="12"/>
                  </a:lnTo>
                  <a:lnTo>
                    <a:pt x="234" y="19"/>
                  </a:lnTo>
                  <a:lnTo>
                    <a:pt x="234" y="19"/>
                  </a:lnTo>
                  <a:lnTo>
                    <a:pt x="234" y="19"/>
                  </a:lnTo>
                  <a:close/>
                </a:path>
              </a:pathLst>
            </a:custGeom>
            <a:solidFill>
              <a:schemeClr val="accent1">
                <a:alpha val="50000"/>
              </a:schemeClr>
            </a:solidFill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34" name="Freeform 53"/>
            <p:cNvSpPr>
              <a:spLocks noEditPoints="1"/>
            </p:cNvSpPr>
            <p:nvPr/>
          </p:nvSpPr>
          <p:spPr bwMode="auto">
            <a:xfrm>
              <a:off x="505352" y="-518781"/>
              <a:ext cx="2438922" cy="3182018"/>
            </a:xfrm>
            <a:custGeom>
              <a:avLst/>
              <a:gdLst>
                <a:gd name="T0" fmla="*/ 1282 w 1431"/>
                <a:gd name="T1" fmla="*/ 1697 h 1867"/>
                <a:gd name="T2" fmla="*/ 243 w 1431"/>
                <a:gd name="T3" fmla="*/ 1694 h 1867"/>
                <a:gd name="T4" fmla="*/ 283 w 1431"/>
                <a:gd name="T5" fmla="*/ 1711 h 1867"/>
                <a:gd name="T6" fmla="*/ 1423 w 1431"/>
                <a:gd name="T7" fmla="*/ 1756 h 1867"/>
                <a:gd name="T8" fmla="*/ 1338 w 1431"/>
                <a:gd name="T9" fmla="*/ 1697 h 1867"/>
                <a:gd name="T10" fmla="*/ 149 w 1431"/>
                <a:gd name="T11" fmla="*/ 1567 h 1867"/>
                <a:gd name="T12" fmla="*/ 993 w 1431"/>
                <a:gd name="T13" fmla="*/ 1337 h 1867"/>
                <a:gd name="T14" fmla="*/ 936 w 1431"/>
                <a:gd name="T15" fmla="*/ 1294 h 1867"/>
                <a:gd name="T16" fmla="*/ 986 w 1431"/>
                <a:gd name="T17" fmla="*/ 1264 h 1867"/>
                <a:gd name="T18" fmla="*/ 1054 w 1431"/>
                <a:gd name="T19" fmla="*/ 1131 h 1867"/>
                <a:gd name="T20" fmla="*/ 723 w 1431"/>
                <a:gd name="T21" fmla="*/ 1062 h 1867"/>
                <a:gd name="T22" fmla="*/ 818 w 1431"/>
                <a:gd name="T23" fmla="*/ 1074 h 1867"/>
                <a:gd name="T24" fmla="*/ 965 w 1431"/>
                <a:gd name="T25" fmla="*/ 1133 h 1867"/>
                <a:gd name="T26" fmla="*/ 752 w 1431"/>
                <a:gd name="T27" fmla="*/ 1387 h 1867"/>
                <a:gd name="T28" fmla="*/ 953 w 1431"/>
                <a:gd name="T29" fmla="*/ 1588 h 1867"/>
                <a:gd name="T30" fmla="*/ 1024 w 1431"/>
                <a:gd name="T31" fmla="*/ 1368 h 1867"/>
                <a:gd name="T32" fmla="*/ 1211 w 1431"/>
                <a:gd name="T33" fmla="*/ 1429 h 1867"/>
                <a:gd name="T34" fmla="*/ 1381 w 1431"/>
                <a:gd name="T35" fmla="*/ 1619 h 1867"/>
                <a:gd name="T36" fmla="*/ 1173 w 1431"/>
                <a:gd name="T37" fmla="*/ 1716 h 1867"/>
                <a:gd name="T38" fmla="*/ 1244 w 1431"/>
                <a:gd name="T39" fmla="*/ 1808 h 1867"/>
                <a:gd name="T40" fmla="*/ 1140 w 1431"/>
                <a:gd name="T41" fmla="*/ 1782 h 1867"/>
                <a:gd name="T42" fmla="*/ 1005 w 1431"/>
                <a:gd name="T43" fmla="*/ 1839 h 1867"/>
                <a:gd name="T44" fmla="*/ 929 w 1431"/>
                <a:gd name="T45" fmla="*/ 1775 h 1867"/>
                <a:gd name="T46" fmla="*/ 853 w 1431"/>
                <a:gd name="T47" fmla="*/ 1716 h 1867"/>
                <a:gd name="T48" fmla="*/ 598 w 1431"/>
                <a:gd name="T49" fmla="*/ 1699 h 1867"/>
                <a:gd name="T50" fmla="*/ 191 w 1431"/>
                <a:gd name="T51" fmla="*/ 1602 h 1867"/>
                <a:gd name="T52" fmla="*/ 42 w 1431"/>
                <a:gd name="T53" fmla="*/ 1406 h 1867"/>
                <a:gd name="T54" fmla="*/ 193 w 1431"/>
                <a:gd name="T55" fmla="*/ 1017 h 1867"/>
                <a:gd name="T56" fmla="*/ 439 w 1431"/>
                <a:gd name="T57" fmla="*/ 1079 h 1867"/>
                <a:gd name="T58" fmla="*/ 641 w 1431"/>
                <a:gd name="T59" fmla="*/ 1110 h 1867"/>
                <a:gd name="T60" fmla="*/ 764 w 1431"/>
                <a:gd name="T61" fmla="*/ 920 h 1867"/>
                <a:gd name="T62" fmla="*/ 532 w 1431"/>
                <a:gd name="T63" fmla="*/ 925 h 1867"/>
                <a:gd name="T64" fmla="*/ 596 w 1431"/>
                <a:gd name="T65" fmla="*/ 1055 h 1867"/>
                <a:gd name="T66" fmla="*/ 432 w 1431"/>
                <a:gd name="T67" fmla="*/ 977 h 1867"/>
                <a:gd name="T68" fmla="*/ 591 w 1431"/>
                <a:gd name="T69" fmla="*/ 830 h 1867"/>
                <a:gd name="T70" fmla="*/ 991 w 1431"/>
                <a:gd name="T71" fmla="*/ 864 h 1867"/>
                <a:gd name="T72" fmla="*/ 976 w 1431"/>
                <a:gd name="T73" fmla="*/ 904 h 1867"/>
                <a:gd name="T74" fmla="*/ 1256 w 1431"/>
                <a:gd name="T75" fmla="*/ 1141 h 1867"/>
                <a:gd name="T76" fmla="*/ 1170 w 1431"/>
                <a:gd name="T77" fmla="*/ 1264 h 1867"/>
                <a:gd name="T78" fmla="*/ 1052 w 1431"/>
                <a:gd name="T79" fmla="*/ 1204 h 1867"/>
                <a:gd name="T80" fmla="*/ 967 w 1431"/>
                <a:gd name="T81" fmla="*/ 1017 h 1867"/>
                <a:gd name="T82" fmla="*/ 659 w 1431"/>
                <a:gd name="T83" fmla="*/ 807 h 1867"/>
                <a:gd name="T84" fmla="*/ 638 w 1431"/>
                <a:gd name="T85" fmla="*/ 833 h 1867"/>
                <a:gd name="T86" fmla="*/ 794 w 1431"/>
                <a:gd name="T87" fmla="*/ 854 h 1867"/>
                <a:gd name="T88" fmla="*/ 338 w 1431"/>
                <a:gd name="T89" fmla="*/ 783 h 1867"/>
                <a:gd name="T90" fmla="*/ 716 w 1431"/>
                <a:gd name="T91" fmla="*/ 741 h 1867"/>
                <a:gd name="T92" fmla="*/ 650 w 1431"/>
                <a:gd name="T93" fmla="*/ 696 h 1867"/>
                <a:gd name="T94" fmla="*/ 572 w 1431"/>
                <a:gd name="T95" fmla="*/ 707 h 1867"/>
                <a:gd name="T96" fmla="*/ 494 w 1431"/>
                <a:gd name="T97" fmla="*/ 643 h 1867"/>
                <a:gd name="T98" fmla="*/ 861 w 1431"/>
                <a:gd name="T99" fmla="*/ 703 h 1867"/>
                <a:gd name="T100" fmla="*/ 780 w 1431"/>
                <a:gd name="T101" fmla="*/ 712 h 1867"/>
                <a:gd name="T102" fmla="*/ 340 w 1431"/>
                <a:gd name="T103" fmla="*/ 670 h 1867"/>
                <a:gd name="T104" fmla="*/ 721 w 1431"/>
                <a:gd name="T105" fmla="*/ 542 h 1867"/>
                <a:gd name="T106" fmla="*/ 499 w 1431"/>
                <a:gd name="T107" fmla="*/ 554 h 1867"/>
                <a:gd name="T108" fmla="*/ 707 w 1431"/>
                <a:gd name="T109" fmla="*/ 542 h 1867"/>
                <a:gd name="T110" fmla="*/ 617 w 1431"/>
                <a:gd name="T111" fmla="*/ 501 h 1867"/>
                <a:gd name="T112" fmla="*/ 842 w 1431"/>
                <a:gd name="T113" fmla="*/ 506 h 1867"/>
                <a:gd name="T114" fmla="*/ 806 w 1431"/>
                <a:gd name="T115" fmla="*/ 291 h 1867"/>
                <a:gd name="T116" fmla="*/ 1187 w 1431"/>
                <a:gd name="T117" fmla="*/ 210 h 1867"/>
                <a:gd name="T118" fmla="*/ 991 w 1431"/>
                <a:gd name="T119" fmla="*/ 589 h 1867"/>
                <a:gd name="T120" fmla="*/ 884 w 1431"/>
                <a:gd name="T121" fmla="*/ 516 h 1867"/>
                <a:gd name="T122" fmla="*/ 804 w 1431"/>
                <a:gd name="T123" fmla="*/ 203 h 1867"/>
                <a:gd name="T124" fmla="*/ 1140 w 1431"/>
                <a:gd name="T125" fmla="*/ 9 h 1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431" h="1867">
                  <a:moveTo>
                    <a:pt x="1253" y="1756"/>
                  </a:moveTo>
                  <a:lnTo>
                    <a:pt x="1253" y="1756"/>
                  </a:lnTo>
                  <a:lnTo>
                    <a:pt x="1263" y="1761"/>
                  </a:lnTo>
                  <a:lnTo>
                    <a:pt x="1279" y="1761"/>
                  </a:lnTo>
                  <a:lnTo>
                    <a:pt x="1272" y="1770"/>
                  </a:lnTo>
                  <a:lnTo>
                    <a:pt x="1265" y="1770"/>
                  </a:lnTo>
                  <a:lnTo>
                    <a:pt x="1244" y="1761"/>
                  </a:lnTo>
                  <a:lnTo>
                    <a:pt x="1241" y="1754"/>
                  </a:lnTo>
                  <a:lnTo>
                    <a:pt x="1246" y="1746"/>
                  </a:lnTo>
                  <a:lnTo>
                    <a:pt x="1253" y="1756"/>
                  </a:lnTo>
                  <a:lnTo>
                    <a:pt x="1253" y="1756"/>
                  </a:lnTo>
                  <a:lnTo>
                    <a:pt x="1253" y="1756"/>
                  </a:lnTo>
                  <a:close/>
                  <a:moveTo>
                    <a:pt x="1282" y="1697"/>
                  </a:moveTo>
                  <a:lnTo>
                    <a:pt x="1282" y="1697"/>
                  </a:lnTo>
                  <a:lnTo>
                    <a:pt x="1274" y="1697"/>
                  </a:lnTo>
                  <a:lnTo>
                    <a:pt x="1253" y="1690"/>
                  </a:lnTo>
                  <a:lnTo>
                    <a:pt x="1239" y="1678"/>
                  </a:lnTo>
                  <a:lnTo>
                    <a:pt x="1244" y="1675"/>
                  </a:lnTo>
                  <a:lnTo>
                    <a:pt x="1265" y="1680"/>
                  </a:lnTo>
                  <a:lnTo>
                    <a:pt x="1282" y="1692"/>
                  </a:lnTo>
                  <a:lnTo>
                    <a:pt x="1282" y="1697"/>
                  </a:lnTo>
                  <a:lnTo>
                    <a:pt x="1282" y="1697"/>
                  </a:lnTo>
                  <a:lnTo>
                    <a:pt x="1282" y="1697"/>
                  </a:lnTo>
                  <a:close/>
                  <a:moveTo>
                    <a:pt x="283" y="1711"/>
                  </a:moveTo>
                  <a:lnTo>
                    <a:pt x="283" y="1711"/>
                  </a:lnTo>
                  <a:lnTo>
                    <a:pt x="274" y="1713"/>
                  </a:lnTo>
                  <a:lnTo>
                    <a:pt x="248" y="1702"/>
                  </a:lnTo>
                  <a:lnTo>
                    <a:pt x="243" y="1694"/>
                  </a:lnTo>
                  <a:lnTo>
                    <a:pt x="229" y="1685"/>
                  </a:lnTo>
                  <a:lnTo>
                    <a:pt x="227" y="1678"/>
                  </a:lnTo>
                  <a:lnTo>
                    <a:pt x="210" y="1673"/>
                  </a:lnTo>
                  <a:lnTo>
                    <a:pt x="203" y="1659"/>
                  </a:lnTo>
                  <a:lnTo>
                    <a:pt x="205" y="1654"/>
                  </a:lnTo>
                  <a:lnTo>
                    <a:pt x="222" y="1659"/>
                  </a:lnTo>
                  <a:lnTo>
                    <a:pt x="231" y="1664"/>
                  </a:lnTo>
                  <a:lnTo>
                    <a:pt x="248" y="1666"/>
                  </a:lnTo>
                  <a:lnTo>
                    <a:pt x="253" y="1675"/>
                  </a:lnTo>
                  <a:lnTo>
                    <a:pt x="260" y="1687"/>
                  </a:lnTo>
                  <a:lnTo>
                    <a:pt x="276" y="1697"/>
                  </a:lnTo>
                  <a:lnTo>
                    <a:pt x="283" y="1711"/>
                  </a:lnTo>
                  <a:lnTo>
                    <a:pt x="283" y="1711"/>
                  </a:lnTo>
                  <a:lnTo>
                    <a:pt x="283" y="1711"/>
                  </a:lnTo>
                  <a:close/>
                  <a:moveTo>
                    <a:pt x="1374" y="1657"/>
                  </a:moveTo>
                  <a:lnTo>
                    <a:pt x="1374" y="1657"/>
                  </a:lnTo>
                  <a:lnTo>
                    <a:pt x="1364" y="1678"/>
                  </a:lnTo>
                  <a:lnTo>
                    <a:pt x="1374" y="1671"/>
                  </a:lnTo>
                  <a:lnTo>
                    <a:pt x="1386" y="1675"/>
                  </a:lnTo>
                  <a:lnTo>
                    <a:pt x="1379" y="1683"/>
                  </a:lnTo>
                  <a:lnTo>
                    <a:pt x="1395" y="1692"/>
                  </a:lnTo>
                  <a:lnTo>
                    <a:pt x="1400" y="1685"/>
                  </a:lnTo>
                  <a:lnTo>
                    <a:pt x="1416" y="1692"/>
                  </a:lnTo>
                  <a:lnTo>
                    <a:pt x="1412" y="1711"/>
                  </a:lnTo>
                  <a:lnTo>
                    <a:pt x="1423" y="1706"/>
                  </a:lnTo>
                  <a:lnTo>
                    <a:pt x="1426" y="1718"/>
                  </a:lnTo>
                  <a:lnTo>
                    <a:pt x="1431" y="1735"/>
                  </a:lnTo>
                  <a:lnTo>
                    <a:pt x="1423" y="1756"/>
                  </a:lnTo>
                  <a:lnTo>
                    <a:pt x="1416" y="1756"/>
                  </a:lnTo>
                  <a:lnTo>
                    <a:pt x="1407" y="1751"/>
                  </a:lnTo>
                  <a:lnTo>
                    <a:pt x="1409" y="1732"/>
                  </a:lnTo>
                  <a:lnTo>
                    <a:pt x="1405" y="1728"/>
                  </a:lnTo>
                  <a:lnTo>
                    <a:pt x="1386" y="1749"/>
                  </a:lnTo>
                  <a:lnTo>
                    <a:pt x="1376" y="1749"/>
                  </a:lnTo>
                  <a:lnTo>
                    <a:pt x="1388" y="1737"/>
                  </a:lnTo>
                  <a:lnTo>
                    <a:pt x="1371" y="1732"/>
                  </a:lnTo>
                  <a:lnTo>
                    <a:pt x="1355" y="1732"/>
                  </a:lnTo>
                  <a:lnTo>
                    <a:pt x="1324" y="1732"/>
                  </a:lnTo>
                  <a:lnTo>
                    <a:pt x="1322" y="1725"/>
                  </a:lnTo>
                  <a:lnTo>
                    <a:pt x="1331" y="1716"/>
                  </a:lnTo>
                  <a:lnTo>
                    <a:pt x="1324" y="1709"/>
                  </a:lnTo>
                  <a:lnTo>
                    <a:pt x="1338" y="1697"/>
                  </a:lnTo>
                  <a:lnTo>
                    <a:pt x="1355" y="1657"/>
                  </a:lnTo>
                  <a:lnTo>
                    <a:pt x="1364" y="1640"/>
                  </a:lnTo>
                  <a:lnTo>
                    <a:pt x="1379" y="1633"/>
                  </a:lnTo>
                  <a:lnTo>
                    <a:pt x="1386" y="1633"/>
                  </a:lnTo>
                  <a:lnTo>
                    <a:pt x="1383" y="1640"/>
                  </a:lnTo>
                  <a:lnTo>
                    <a:pt x="1374" y="1657"/>
                  </a:lnTo>
                  <a:lnTo>
                    <a:pt x="1374" y="1657"/>
                  </a:lnTo>
                  <a:lnTo>
                    <a:pt x="1374" y="1657"/>
                  </a:lnTo>
                  <a:close/>
                  <a:moveTo>
                    <a:pt x="134" y="1569"/>
                  </a:moveTo>
                  <a:lnTo>
                    <a:pt x="134" y="1569"/>
                  </a:lnTo>
                  <a:lnTo>
                    <a:pt x="134" y="1569"/>
                  </a:lnTo>
                  <a:lnTo>
                    <a:pt x="134" y="1569"/>
                  </a:lnTo>
                  <a:lnTo>
                    <a:pt x="134" y="1569"/>
                  </a:lnTo>
                  <a:lnTo>
                    <a:pt x="149" y="1567"/>
                  </a:lnTo>
                  <a:lnTo>
                    <a:pt x="146" y="1597"/>
                  </a:lnTo>
                  <a:lnTo>
                    <a:pt x="158" y="1616"/>
                  </a:lnTo>
                  <a:lnTo>
                    <a:pt x="153" y="1616"/>
                  </a:lnTo>
                  <a:lnTo>
                    <a:pt x="144" y="1604"/>
                  </a:lnTo>
                  <a:lnTo>
                    <a:pt x="137" y="1593"/>
                  </a:lnTo>
                  <a:lnTo>
                    <a:pt x="127" y="1586"/>
                  </a:lnTo>
                  <a:lnTo>
                    <a:pt x="125" y="1574"/>
                  </a:lnTo>
                  <a:lnTo>
                    <a:pt x="127" y="1564"/>
                  </a:lnTo>
                  <a:lnTo>
                    <a:pt x="134" y="1569"/>
                  </a:lnTo>
                  <a:lnTo>
                    <a:pt x="134" y="1569"/>
                  </a:lnTo>
                  <a:lnTo>
                    <a:pt x="134" y="1569"/>
                  </a:lnTo>
                  <a:close/>
                  <a:moveTo>
                    <a:pt x="1000" y="1320"/>
                  </a:moveTo>
                  <a:lnTo>
                    <a:pt x="1000" y="1320"/>
                  </a:lnTo>
                  <a:lnTo>
                    <a:pt x="993" y="1337"/>
                  </a:lnTo>
                  <a:lnTo>
                    <a:pt x="986" y="1335"/>
                  </a:lnTo>
                  <a:lnTo>
                    <a:pt x="981" y="1325"/>
                  </a:lnTo>
                  <a:lnTo>
                    <a:pt x="984" y="1323"/>
                  </a:lnTo>
                  <a:lnTo>
                    <a:pt x="988" y="1313"/>
                  </a:lnTo>
                  <a:lnTo>
                    <a:pt x="995" y="1313"/>
                  </a:lnTo>
                  <a:lnTo>
                    <a:pt x="1000" y="1320"/>
                  </a:lnTo>
                  <a:lnTo>
                    <a:pt x="1000" y="1320"/>
                  </a:lnTo>
                  <a:lnTo>
                    <a:pt x="1000" y="1320"/>
                  </a:lnTo>
                  <a:close/>
                  <a:moveTo>
                    <a:pt x="957" y="1299"/>
                  </a:moveTo>
                  <a:lnTo>
                    <a:pt x="957" y="1299"/>
                  </a:lnTo>
                  <a:lnTo>
                    <a:pt x="939" y="1320"/>
                  </a:lnTo>
                  <a:lnTo>
                    <a:pt x="927" y="1318"/>
                  </a:lnTo>
                  <a:lnTo>
                    <a:pt x="922" y="1311"/>
                  </a:lnTo>
                  <a:lnTo>
                    <a:pt x="936" y="1294"/>
                  </a:lnTo>
                  <a:lnTo>
                    <a:pt x="957" y="1294"/>
                  </a:lnTo>
                  <a:lnTo>
                    <a:pt x="957" y="1299"/>
                  </a:lnTo>
                  <a:lnTo>
                    <a:pt x="957" y="1299"/>
                  </a:lnTo>
                  <a:lnTo>
                    <a:pt x="957" y="1299"/>
                  </a:lnTo>
                  <a:close/>
                  <a:moveTo>
                    <a:pt x="905" y="1190"/>
                  </a:moveTo>
                  <a:lnTo>
                    <a:pt x="905" y="1190"/>
                  </a:lnTo>
                  <a:lnTo>
                    <a:pt x="908" y="1209"/>
                  </a:lnTo>
                  <a:lnTo>
                    <a:pt x="915" y="1202"/>
                  </a:lnTo>
                  <a:lnTo>
                    <a:pt x="924" y="1212"/>
                  </a:lnTo>
                  <a:lnTo>
                    <a:pt x="943" y="1226"/>
                  </a:lnTo>
                  <a:lnTo>
                    <a:pt x="962" y="1238"/>
                  </a:lnTo>
                  <a:lnTo>
                    <a:pt x="962" y="1254"/>
                  </a:lnTo>
                  <a:lnTo>
                    <a:pt x="974" y="1252"/>
                  </a:lnTo>
                  <a:lnTo>
                    <a:pt x="986" y="1264"/>
                  </a:lnTo>
                  <a:lnTo>
                    <a:pt x="972" y="1275"/>
                  </a:lnTo>
                  <a:lnTo>
                    <a:pt x="946" y="1266"/>
                  </a:lnTo>
                  <a:lnTo>
                    <a:pt x="936" y="1252"/>
                  </a:lnTo>
                  <a:lnTo>
                    <a:pt x="922" y="1271"/>
                  </a:lnTo>
                  <a:lnTo>
                    <a:pt x="898" y="1290"/>
                  </a:lnTo>
                  <a:lnTo>
                    <a:pt x="894" y="1268"/>
                  </a:lnTo>
                  <a:lnTo>
                    <a:pt x="870" y="1271"/>
                  </a:lnTo>
                  <a:lnTo>
                    <a:pt x="884" y="1254"/>
                  </a:lnTo>
                  <a:lnTo>
                    <a:pt x="887" y="1223"/>
                  </a:lnTo>
                  <a:lnTo>
                    <a:pt x="891" y="1188"/>
                  </a:lnTo>
                  <a:lnTo>
                    <a:pt x="905" y="1190"/>
                  </a:lnTo>
                  <a:lnTo>
                    <a:pt x="905" y="1190"/>
                  </a:lnTo>
                  <a:lnTo>
                    <a:pt x="905" y="1190"/>
                  </a:lnTo>
                  <a:close/>
                  <a:moveTo>
                    <a:pt x="1054" y="1131"/>
                  </a:moveTo>
                  <a:lnTo>
                    <a:pt x="1054" y="1131"/>
                  </a:lnTo>
                  <a:lnTo>
                    <a:pt x="1036" y="1133"/>
                  </a:lnTo>
                  <a:lnTo>
                    <a:pt x="1033" y="1112"/>
                  </a:lnTo>
                  <a:lnTo>
                    <a:pt x="1040" y="1088"/>
                  </a:lnTo>
                  <a:lnTo>
                    <a:pt x="1054" y="1084"/>
                  </a:lnTo>
                  <a:lnTo>
                    <a:pt x="1066" y="1096"/>
                  </a:lnTo>
                  <a:lnTo>
                    <a:pt x="1069" y="1112"/>
                  </a:lnTo>
                  <a:lnTo>
                    <a:pt x="1066" y="1119"/>
                  </a:lnTo>
                  <a:lnTo>
                    <a:pt x="1054" y="1131"/>
                  </a:lnTo>
                  <a:lnTo>
                    <a:pt x="1054" y="1131"/>
                  </a:lnTo>
                  <a:lnTo>
                    <a:pt x="1054" y="1131"/>
                  </a:lnTo>
                  <a:close/>
                  <a:moveTo>
                    <a:pt x="735" y="1048"/>
                  </a:moveTo>
                  <a:lnTo>
                    <a:pt x="735" y="1048"/>
                  </a:lnTo>
                  <a:lnTo>
                    <a:pt x="723" y="1062"/>
                  </a:lnTo>
                  <a:lnTo>
                    <a:pt x="702" y="1048"/>
                  </a:lnTo>
                  <a:lnTo>
                    <a:pt x="690" y="1053"/>
                  </a:lnTo>
                  <a:lnTo>
                    <a:pt x="667" y="1034"/>
                  </a:lnTo>
                  <a:lnTo>
                    <a:pt x="681" y="1020"/>
                  </a:lnTo>
                  <a:lnTo>
                    <a:pt x="693" y="999"/>
                  </a:lnTo>
                  <a:lnTo>
                    <a:pt x="709" y="1013"/>
                  </a:lnTo>
                  <a:lnTo>
                    <a:pt x="719" y="1022"/>
                  </a:lnTo>
                  <a:lnTo>
                    <a:pt x="726" y="1029"/>
                  </a:lnTo>
                  <a:lnTo>
                    <a:pt x="735" y="1048"/>
                  </a:lnTo>
                  <a:lnTo>
                    <a:pt x="735" y="1048"/>
                  </a:lnTo>
                  <a:lnTo>
                    <a:pt x="735" y="1048"/>
                  </a:lnTo>
                  <a:close/>
                  <a:moveTo>
                    <a:pt x="818" y="1029"/>
                  </a:moveTo>
                  <a:lnTo>
                    <a:pt x="818" y="1029"/>
                  </a:lnTo>
                  <a:lnTo>
                    <a:pt x="818" y="1074"/>
                  </a:lnTo>
                  <a:lnTo>
                    <a:pt x="839" y="1041"/>
                  </a:lnTo>
                  <a:lnTo>
                    <a:pt x="858" y="1070"/>
                  </a:lnTo>
                  <a:lnTo>
                    <a:pt x="853" y="1100"/>
                  </a:lnTo>
                  <a:lnTo>
                    <a:pt x="870" y="1129"/>
                  </a:lnTo>
                  <a:lnTo>
                    <a:pt x="887" y="1098"/>
                  </a:lnTo>
                  <a:lnTo>
                    <a:pt x="898" y="1062"/>
                  </a:lnTo>
                  <a:lnTo>
                    <a:pt x="898" y="1010"/>
                  </a:lnTo>
                  <a:lnTo>
                    <a:pt x="922" y="1015"/>
                  </a:lnTo>
                  <a:lnTo>
                    <a:pt x="946" y="1022"/>
                  </a:lnTo>
                  <a:lnTo>
                    <a:pt x="967" y="1044"/>
                  </a:lnTo>
                  <a:lnTo>
                    <a:pt x="967" y="1067"/>
                  </a:lnTo>
                  <a:lnTo>
                    <a:pt x="955" y="1091"/>
                  </a:lnTo>
                  <a:lnTo>
                    <a:pt x="967" y="1112"/>
                  </a:lnTo>
                  <a:lnTo>
                    <a:pt x="965" y="1133"/>
                  </a:lnTo>
                  <a:lnTo>
                    <a:pt x="934" y="1162"/>
                  </a:lnTo>
                  <a:lnTo>
                    <a:pt x="910" y="1169"/>
                  </a:lnTo>
                  <a:lnTo>
                    <a:pt x="894" y="1157"/>
                  </a:lnTo>
                  <a:lnTo>
                    <a:pt x="889" y="1176"/>
                  </a:lnTo>
                  <a:lnTo>
                    <a:pt x="875" y="1209"/>
                  </a:lnTo>
                  <a:lnTo>
                    <a:pt x="870" y="1226"/>
                  </a:lnTo>
                  <a:lnTo>
                    <a:pt x="851" y="1252"/>
                  </a:lnTo>
                  <a:lnTo>
                    <a:pt x="827" y="1254"/>
                  </a:lnTo>
                  <a:lnTo>
                    <a:pt x="813" y="1268"/>
                  </a:lnTo>
                  <a:lnTo>
                    <a:pt x="813" y="1292"/>
                  </a:lnTo>
                  <a:lnTo>
                    <a:pt x="794" y="1297"/>
                  </a:lnTo>
                  <a:lnTo>
                    <a:pt x="773" y="1325"/>
                  </a:lnTo>
                  <a:lnTo>
                    <a:pt x="756" y="1363"/>
                  </a:lnTo>
                  <a:lnTo>
                    <a:pt x="752" y="1387"/>
                  </a:lnTo>
                  <a:lnTo>
                    <a:pt x="749" y="1425"/>
                  </a:lnTo>
                  <a:lnTo>
                    <a:pt x="773" y="1429"/>
                  </a:lnTo>
                  <a:lnTo>
                    <a:pt x="780" y="1458"/>
                  </a:lnTo>
                  <a:lnTo>
                    <a:pt x="790" y="1481"/>
                  </a:lnTo>
                  <a:lnTo>
                    <a:pt x="811" y="1477"/>
                  </a:lnTo>
                  <a:lnTo>
                    <a:pt x="842" y="1488"/>
                  </a:lnTo>
                  <a:lnTo>
                    <a:pt x="858" y="1500"/>
                  </a:lnTo>
                  <a:lnTo>
                    <a:pt x="870" y="1512"/>
                  </a:lnTo>
                  <a:lnTo>
                    <a:pt x="889" y="1522"/>
                  </a:lnTo>
                  <a:lnTo>
                    <a:pt x="908" y="1533"/>
                  </a:lnTo>
                  <a:lnTo>
                    <a:pt x="934" y="1533"/>
                  </a:lnTo>
                  <a:lnTo>
                    <a:pt x="950" y="1538"/>
                  </a:lnTo>
                  <a:lnTo>
                    <a:pt x="948" y="1562"/>
                  </a:lnTo>
                  <a:lnTo>
                    <a:pt x="953" y="1588"/>
                  </a:lnTo>
                  <a:lnTo>
                    <a:pt x="965" y="1619"/>
                  </a:lnTo>
                  <a:lnTo>
                    <a:pt x="988" y="1642"/>
                  </a:lnTo>
                  <a:lnTo>
                    <a:pt x="1002" y="1635"/>
                  </a:lnTo>
                  <a:lnTo>
                    <a:pt x="1010" y="1607"/>
                  </a:lnTo>
                  <a:lnTo>
                    <a:pt x="1002" y="1564"/>
                  </a:lnTo>
                  <a:lnTo>
                    <a:pt x="991" y="1550"/>
                  </a:lnTo>
                  <a:lnTo>
                    <a:pt x="1017" y="1538"/>
                  </a:lnTo>
                  <a:lnTo>
                    <a:pt x="1036" y="1517"/>
                  </a:lnTo>
                  <a:lnTo>
                    <a:pt x="1045" y="1498"/>
                  </a:lnTo>
                  <a:lnTo>
                    <a:pt x="1043" y="1479"/>
                  </a:lnTo>
                  <a:lnTo>
                    <a:pt x="1031" y="1453"/>
                  </a:lnTo>
                  <a:lnTo>
                    <a:pt x="1012" y="1429"/>
                  </a:lnTo>
                  <a:lnTo>
                    <a:pt x="1031" y="1396"/>
                  </a:lnTo>
                  <a:lnTo>
                    <a:pt x="1024" y="1368"/>
                  </a:lnTo>
                  <a:lnTo>
                    <a:pt x="1019" y="1313"/>
                  </a:lnTo>
                  <a:lnTo>
                    <a:pt x="1031" y="1306"/>
                  </a:lnTo>
                  <a:lnTo>
                    <a:pt x="1057" y="1316"/>
                  </a:lnTo>
                  <a:lnTo>
                    <a:pt x="1073" y="1318"/>
                  </a:lnTo>
                  <a:lnTo>
                    <a:pt x="1088" y="1311"/>
                  </a:lnTo>
                  <a:lnTo>
                    <a:pt x="1102" y="1320"/>
                  </a:lnTo>
                  <a:lnTo>
                    <a:pt x="1123" y="1342"/>
                  </a:lnTo>
                  <a:lnTo>
                    <a:pt x="1128" y="1354"/>
                  </a:lnTo>
                  <a:lnTo>
                    <a:pt x="1156" y="1358"/>
                  </a:lnTo>
                  <a:lnTo>
                    <a:pt x="1156" y="1384"/>
                  </a:lnTo>
                  <a:lnTo>
                    <a:pt x="1161" y="1425"/>
                  </a:lnTo>
                  <a:lnTo>
                    <a:pt x="1177" y="1429"/>
                  </a:lnTo>
                  <a:lnTo>
                    <a:pt x="1187" y="1448"/>
                  </a:lnTo>
                  <a:lnTo>
                    <a:pt x="1211" y="1429"/>
                  </a:lnTo>
                  <a:lnTo>
                    <a:pt x="1227" y="1396"/>
                  </a:lnTo>
                  <a:lnTo>
                    <a:pt x="1237" y="1382"/>
                  </a:lnTo>
                  <a:lnTo>
                    <a:pt x="1251" y="1408"/>
                  </a:lnTo>
                  <a:lnTo>
                    <a:pt x="1272" y="1448"/>
                  </a:lnTo>
                  <a:lnTo>
                    <a:pt x="1289" y="1486"/>
                  </a:lnTo>
                  <a:lnTo>
                    <a:pt x="1282" y="1503"/>
                  </a:lnTo>
                  <a:lnTo>
                    <a:pt x="1305" y="1519"/>
                  </a:lnTo>
                  <a:lnTo>
                    <a:pt x="1319" y="1536"/>
                  </a:lnTo>
                  <a:lnTo>
                    <a:pt x="1343" y="1543"/>
                  </a:lnTo>
                  <a:lnTo>
                    <a:pt x="1355" y="1552"/>
                  </a:lnTo>
                  <a:lnTo>
                    <a:pt x="1362" y="1574"/>
                  </a:lnTo>
                  <a:lnTo>
                    <a:pt x="1374" y="1578"/>
                  </a:lnTo>
                  <a:lnTo>
                    <a:pt x="1381" y="1588"/>
                  </a:lnTo>
                  <a:lnTo>
                    <a:pt x="1381" y="1619"/>
                  </a:lnTo>
                  <a:lnTo>
                    <a:pt x="1369" y="1628"/>
                  </a:lnTo>
                  <a:lnTo>
                    <a:pt x="1357" y="1638"/>
                  </a:lnTo>
                  <a:lnTo>
                    <a:pt x="1331" y="1647"/>
                  </a:lnTo>
                  <a:lnTo>
                    <a:pt x="1312" y="1668"/>
                  </a:lnTo>
                  <a:lnTo>
                    <a:pt x="1284" y="1671"/>
                  </a:lnTo>
                  <a:lnTo>
                    <a:pt x="1248" y="1666"/>
                  </a:lnTo>
                  <a:lnTo>
                    <a:pt x="1225" y="1666"/>
                  </a:lnTo>
                  <a:lnTo>
                    <a:pt x="1208" y="1668"/>
                  </a:lnTo>
                  <a:lnTo>
                    <a:pt x="1194" y="1685"/>
                  </a:lnTo>
                  <a:lnTo>
                    <a:pt x="1175" y="1697"/>
                  </a:lnTo>
                  <a:lnTo>
                    <a:pt x="1151" y="1728"/>
                  </a:lnTo>
                  <a:lnTo>
                    <a:pt x="1130" y="1751"/>
                  </a:lnTo>
                  <a:lnTo>
                    <a:pt x="1147" y="1746"/>
                  </a:lnTo>
                  <a:lnTo>
                    <a:pt x="1173" y="1716"/>
                  </a:lnTo>
                  <a:lnTo>
                    <a:pt x="1206" y="1697"/>
                  </a:lnTo>
                  <a:lnTo>
                    <a:pt x="1229" y="1692"/>
                  </a:lnTo>
                  <a:lnTo>
                    <a:pt x="1244" y="1704"/>
                  </a:lnTo>
                  <a:lnTo>
                    <a:pt x="1229" y="1720"/>
                  </a:lnTo>
                  <a:lnTo>
                    <a:pt x="1234" y="1746"/>
                  </a:lnTo>
                  <a:lnTo>
                    <a:pt x="1239" y="1763"/>
                  </a:lnTo>
                  <a:lnTo>
                    <a:pt x="1260" y="1775"/>
                  </a:lnTo>
                  <a:lnTo>
                    <a:pt x="1286" y="1773"/>
                  </a:lnTo>
                  <a:lnTo>
                    <a:pt x="1303" y="1746"/>
                  </a:lnTo>
                  <a:lnTo>
                    <a:pt x="1305" y="1763"/>
                  </a:lnTo>
                  <a:lnTo>
                    <a:pt x="1315" y="1773"/>
                  </a:lnTo>
                  <a:lnTo>
                    <a:pt x="1293" y="1787"/>
                  </a:lnTo>
                  <a:lnTo>
                    <a:pt x="1260" y="1801"/>
                  </a:lnTo>
                  <a:lnTo>
                    <a:pt x="1244" y="1808"/>
                  </a:lnTo>
                  <a:lnTo>
                    <a:pt x="1225" y="1825"/>
                  </a:lnTo>
                  <a:lnTo>
                    <a:pt x="1213" y="1825"/>
                  </a:lnTo>
                  <a:lnTo>
                    <a:pt x="1211" y="1806"/>
                  </a:lnTo>
                  <a:lnTo>
                    <a:pt x="1239" y="1787"/>
                  </a:lnTo>
                  <a:lnTo>
                    <a:pt x="1213" y="1787"/>
                  </a:lnTo>
                  <a:lnTo>
                    <a:pt x="1196" y="1789"/>
                  </a:lnTo>
                  <a:lnTo>
                    <a:pt x="1185" y="1777"/>
                  </a:lnTo>
                  <a:lnTo>
                    <a:pt x="1185" y="1744"/>
                  </a:lnTo>
                  <a:lnTo>
                    <a:pt x="1180" y="1739"/>
                  </a:lnTo>
                  <a:lnTo>
                    <a:pt x="1168" y="1742"/>
                  </a:lnTo>
                  <a:lnTo>
                    <a:pt x="1163" y="1737"/>
                  </a:lnTo>
                  <a:lnTo>
                    <a:pt x="1149" y="1754"/>
                  </a:lnTo>
                  <a:lnTo>
                    <a:pt x="1144" y="1773"/>
                  </a:lnTo>
                  <a:lnTo>
                    <a:pt x="1140" y="1782"/>
                  </a:lnTo>
                  <a:lnTo>
                    <a:pt x="1133" y="1784"/>
                  </a:lnTo>
                  <a:lnTo>
                    <a:pt x="1128" y="1787"/>
                  </a:lnTo>
                  <a:lnTo>
                    <a:pt x="1125" y="1791"/>
                  </a:lnTo>
                  <a:lnTo>
                    <a:pt x="1095" y="1791"/>
                  </a:lnTo>
                  <a:lnTo>
                    <a:pt x="1071" y="1794"/>
                  </a:lnTo>
                  <a:lnTo>
                    <a:pt x="1064" y="1796"/>
                  </a:lnTo>
                  <a:lnTo>
                    <a:pt x="1047" y="1813"/>
                  </a:lnTo>
                  <a:lnTo>
                    <a:pt x="1045" y="1815"/>
                  </a:lnTo>
                  <a:lnTo>
                    <a:pt x="1040" y="1825"/>
                  </a:lnTo>
                  <a:lnTo>
                    <a:pt x="1024" y="1825"/>
                  </a:lnTo>
                  <a:lnTo>
                    <a:pt x="1010" y="1825"/>
                  </a:lnTo>
                  <a:lnTo>
                    <a:pt x="1002" y="1827"/>
                  </a:lnTo>
                  <a:lnTo>
                    <a:pt x="1002" y="1832"/>
                  </a:lnTo>
                  <a:lnTo>
                    <a:pt x="1005" y="1839"/>
                  </a:lnTo>
                  <a:lnTo>
                    <a:pt x="1005" y="1841"/>
                  </a:lnTo>
                  <a:lnTo>
                    <a:pt x="984" y="1851"/>
                  </a:lnTo>
                  <a:lnTo>
                    <a:pt x="967" y="1855"/>
                  </a:lnTo>
                  <a:lnTo>
                    <a:pt x="948" y="1867"/>
                  </a:lnTo>
                  <a:lnTo>
                    <a:pt x="943" y="1867"/>
                  </a:lnTo>
                  <a:lnTo>
                    <a:pt x="939" y="1862"/>
                  </a:lnTo>
                  <a:lnTo>
                    <a:pt x="936" y="1860"/>
                  </a:lnTo>
                  <a:lnTo>
                    <a:pt x="936" y="1858"/>
                  </a:lnTo>
                  <a:lnTo>
                    <a:pt x="941" y="1851"/>
                  </a:lnTo>
                  <a:lnTo>
                    <a:pt x="948" y="1839"/>
                  </a:lnTo>
                  <a:lnTo>
                    <a:pt x="953" y="1825"/>
                  </a:lnTo>
                  <a:lnTo>
                    <a:pt x="950" y="1806"/>
                  </a:lnTo>
                  <a:lnTo>
                    <a:pt x="946" y="1784"/>
                  </a:lnTo>
                  <a:lnTo>
                    <a:pt x="929" y="1775"/>
                  </a:lnTo>
                  <a:lnTo>
                    <a:pt x="931" y="1770"/>
                  </a:lnTo>
                  <a:lnTo>
                    <a:pt x="929" y="1768"/>
                  </a:lnTo>
                  <a:lnTo>
                    <a:pt x="924" y="1768"/>
                  </a:lnTo>
                  <a:lnTo>
                    <a:pt x="922" y="1763"/>
                  </a:lnTo>
                  <a:lnTo>
                    <a:pt x="922" y="1758"/>
                  </a:lnTo>
                  <a:lnTo>
                    <a:pt x="917" y="1761"/>
                  </a:lnTo>
                  <a:lnTo>
                    <a:pt x="913" y="1761"/>
                  </a:lnTo>
                  <a:lnTo>
                    <a:pt x="915" y="1758"/>
                  </a:lnTo>
                  <a:lnTo>
                    <a:pt x="910" y="1756"/>
                  </a:lnTo>
                  <a:lnTo>
                    <a:pt x="908" y="1749"/>
                  </a:lnTo>
                  <a:lnTo>
                    <a:pt x="896" y="1742"/>
                  </a:lnTo>
                  <a:lnTo>
                    <a:pt x="882" y="1732"/>
                  </a:lnTo>
                  <a:lnTo>
                    <a:pt x="868" y="1723"/>
                  </a:lnTo>
                  <a:lnTo>
                    <a:pt x="853" y="1716"/>
                  </a:lnTo>
                  <a:lnTo>
                    <a:pt x="837" y="1723"/>
                  </a:lnTo>
                  <a:lnTo>
                    <a:pt x="832" y="1723"/>
                  </a:lnTo>
                  <a:lnTo>
                    <a:pt x="813" y="1716"/>
                  </a:lnTo>
                  <a:lnTo>
                    <a:pt x="799" y="1720"/>
                  </a:lnTo>
                  <a:lnTo>
                    <a:pt x="782" y="1711"/>
                  </a:lnTo>
                  <a:lnTo>
                    <a:pt x="768" y="1709"/>
                  </a:lnTo>
                  <a:lnTo>
                    <a:pt x="756" y="1706"/>
                  </a:lnTo>
                  <a:lnTo>
                    <a:pt x="749" y="1702"/>
                  </a:lnTo>
                  <a:lnTo>
                    <a:pt x="747" y="1690"/>
                  </a:lnTo>
                  <a:lnTo>
                    <a:pt x="742" y="1690"/>
                  </a:lnTo>
                  <a:lnTo>
                    <a:pt x="742" y="1699"/>
                  </a:lnTo>
                  <a:lnTo>
                    <a:pt x="709" y="1699"/>
                  </a:lnTo>
                  <a:lnTo>
                    <a:pt x="652" y="1699"/>
                  </a:lnTo>
                  <a:lnTo>
                    <a:pt x="598" y="1699"/>
                  </a:lnTo>
                  <a:lnTo>
                    <a:pt x="551" y="1699"/>
                  </a:lnTo>
                  <a:lnTo>
                    <a:pt x="501" y="1699"/>
                  </a:lnTo>
                  <a:lnTo>
                    <a:pt x="454" y="1699"/>
                  </a:lnTo>
                  <a:lnTo>
                    <a:pt x="404" y="1699"/>
                  </a:lnTo>
                  <a:lnTo>
                    <a:pt x="387" y="1699"/>
                  </a:lnTo>
                  <a:lnTo>
                    <a:pt x="340" y="1699"/>
                  </a:lnTo>
                  <a:lnTo>
                    <a:pt x="293" y="1699"/>
                  </a:lnTo>
                  <a:lnTo>
                    <a:pt x="290" y="1699"/>
                  </a:lnTo>
                  <a:lnTo>
                    <a:pt x="260" y="1675"/>
                  </a:lnTo>
                  <a:lnTo>
                    <a:pt x="248" y="1664"/>
                  </a:lnTo>
                  <a:lnTo>
                    <a:pt x="220" y="1652"/>
                  </a:lnTo>
                  <a:lnTo>
                    <a:pt x="210" y="1631"/>
                  </a:lnTo>
                  <a:lnTo>
                    <a:pt x="212" y="1614"/>
                  </a:lnTo>
                  <a:lnTo>
                    <a:pt x="191" y="1602"/>
                  </a:lnTo>
                  <a:lnTo>
                    <a:pt x="189" y="1581"/>
                  </a:lnTo>
                  <a:lnTo>
                    <a:pt x="170" y="1562"/>
                  </a:lnTo>
                  <a:lnTo>
                    <a:pt x="170" y="1548"/>
                  </a:lnTo>
                  <a:lnTo>
                    <a:pt x="177" y="1533"/>
                  </a:lnTo>
                  <a:lnTo>
                    <a:pt x="177" y="1515"/>
                  </a:lnTo>
                  <a:lnTo>
                    <a:pt x="151" y="1498"/>
                  </a:lnTo>
                  <a:lnTo>
                    <a:pt x="134" y="1465"/>
                  </a:lnTo>
                  <a:lnTo>
                    <a:pt x="123" y="1441"/>
                  </a:lnTo>
                  <a:lnTo>
                    <a:pt x="108" y="1427"/>
                  </a:lnTo>
                  <a:lnTo>
                    <a:pt x="97" y="1415"/>
                  </a:lnTo>
                  <a:lnTo>
                    <a:pt x="89" y="1399"/>
                  </a:lnTo>
                  <a:lnTo>
                    <a:pt x="73" y="1408"/>
                  </a:lnTo>
                  <a:lnTo>
                    <a:pt x="59" y="1427"/>
                  </a:lnTo>
                  <a:lnTo>
                    <a:pt x="42" y="1406"/>
                  </a:lnTo>
                  <a:lnTo>
                    <a:pt x="33" y="1391"/>
                  </a:lnTo>
                  <a:lnTo>
                    <a:pt x="16" y="1382"/>
                  </a:lnTo>
                  <a:lnTo>
                    <a:pt x="0" y="1382"/>
                  </a:lnTo>
                  <a:lnTo>
                    <a:pt x="0" y="1178"/>
                  </a:lnTo>
                  <a:lnTo>
                    <a:pt x="0" y="1020"/>
                  </a:lnTo>
                  <a:lnTo>
                    <a:pt x="30" y="1032"/>
                  </a:lnTo>
                  <a:lnTo>
                    <a:pt x="56" y="1053"/>
                  </a:lnTo>
                  <a:lnTo>
                    <a:pt x="73" y="1058"/>
                  </a:lnTo>
                  <a:lnTo>
                    <a:pt x="87" y="1039"/>
                  </a:lnTo>
                  <a:lnTo>
                    <a:pt x="106" y="1022"/>
                  </a:lnTo>
                  <a:lnTo>
                    <a:pt x="130" y="1029"/>
                  </a:lnTo>
                  <a:lnTo>
                    <a:pt x="156" y="1008"/>
                  </a:lnTo>
                  <a:lnTo>
                    <a:pt x="182" y="996"/>
                  </a:lnTo>
                  <a:lnTo>
                    <a:pt x="193" y="1017"/>
                  </a:lnTo>
                  <a:lnTo>
                    <a:pt x="205" y="1006"/>
                  </a:lnTo>
                  <a:lnTo>
                    <a:pt x="208" y="982"/>
                  </a:lnTo>
                  <a:lnTo>
                    <a:pt x="220" y="989"/>
                  </a:lnTo>
                  <a:lnTo>
                    <a:pt x="248" y="1029"/>
                  </a:lnTo>
                  <a:lnTo>
                    <a:pt x="269" y="999"/>
                  </a:lnTo>
                  <a:lnTo>
                    <a:pt x="272" y="1034"/>
                  </a:lnTo>
                  <a:lnTo>
                    <a:pt x="290" y="1027"/>
                  </a:lnTo>
                  <a:lnTo>
                    <a:pt x="298" y="1013"/>
                  </a:lnTo>
                  <a:lnTo>
                    <a:pt x="316" y="1015"/>
                  </a:lnTo>
                  <a:lnTo>
                    <a:pt x="340" y="1034"/>
                  </a:lnTo>
                  <a:lnTo>
                    <a:pt x="378" y="1051"/>
                  </a:lnTo>
                  <a:lnTo>
                    <a:pt x="402" y="1060"/>
                  </a:lnTo>
                  <a:lnTo>
                    <a:pt x="418" y="1055"/>
                  </a:lnTo>
                  <a:lnTo>
                    <a:pt x="439" y="1079"/>
                  </a:lnTo>
                  <a:lnTo>
                    <a:pt x="416" y="1100"/>
                  </a:lnTo>
                  <a:lnTo>
                    <a:pt x="447" y="1110"/>
                  </a:lnTo>
                  <a:lnTo>
                    <a:pt x="489" y="1105"/>
                  </a:lnTo>
                  <a:lnTo>
                    <a:pt x="503" y="1098"/>
                  </a:lnTo>
                  <a:lnTo>
                    <a:pt x="520" y="1122"/>
                  </a:lnTo>
                  <a:lnTo>
                    <a:pt x="536" y="1100"/>
                  </a:lnTo>
                  <a:lnTo>
                    <a:pt x="522" y="1084"/>
                  </a:lnTo>
                  <a:lnTo>
                    <a:pt x="532" y="1067"/>
                  </a:lnTo>
                  <a:lnTo>
                    <a:pt x="551" y="1065"/>
                  </a:lnTo>
                  <a:lnTo>
                    <a:pt x="565" y="1060"/>
                  </a:lnTo>
                  <a:lnTo>
                    <a:pt x="577" y="1072"/>
                  </a:lnTo>
                  <a:lnTo>
                    <a:pt x="593" y="1096"/>
                  </a:lnTo>
                  <a:lnTo>
                    <a:pt x="612" y="1091"/>
                  </a:lnTo>
                  <a:lnTo>
                    <a:pt x="641" y="1110"/>
                  </a:lnTo>
                  <a:lnTo>
                    <a:pt x="664" y="1105"/>
                  </a:lnTo>
                  <a:lnTo>
                    <a:pt x="690" y="1105"/>
                  </a:lnTo>
                  <a:lnTo>
                    <a:pt x="688" y="1079"/>
                  </a:lnTo>
                  <a:lnTo>
                    <a:pt x="702" y="1070"/>
                  </a:lnTo>
                  <a:lnTo>
                    <a:pt x="726" y="1086"/>
                  </a:lnTo>
                  <a:lnTo>
                    <a:pt x="726" y="1126"/>
                  </a:lnTo>
                  <a:lnTo>
                    <a:pt x="738" y="1091"/>
                  </a:lnTo>
                  <a:lnTo>
                    <a:pt x="749" y="1093"/>
                  </a:lnTo>
                  <a:lnTo>
                    <a:pt x="756" y="1048"/>
                  </a:lnTo>
                  <a:lnTo>
                    <a:pt x="740" y="1022"/>
                  </a:lnTo>
                  <a:lnTo>
                    <a:pt x="721" y="1001"/>
                  </a:lnTo>
                  <a:lnTo>
                    <a:pt x="723" y="949"/>
                  </a:lnTo>
                  <a:lnTo>
                    <a:pt x="742" y="911"/>
                  </a:lnTo>
                  <a:lnTo>
                    <a:pt x="764" y="920"/>
                  </a:lnTo>
                  <a:lnTo>
                    <a:pt x="778" y="942"/>
                  </a:lnTo>
                  <a:lnTo>
                    <a:pt x="801" y="996"/>
                  </a:lnTo>
                  <a:lnTo>
                    <a:pt x="787" y="1020"/>
                  </a:lnTo>
                  <a:lnTo>
                    <a:pt x="818" y="1029"/>
                  </a:lnTo>
                  <a:lnTo>
                    <a:pt x="818" y="1029"/>
                  </a:lnTo>
                  <a:lnTo>
                    <a:pt x="818" y="1029"/>
                  </a:lnTo>
                  <a:close/>
                  <a:moveTo>
                    <a:pt x="435" y="847"/>
                  </a:moveTo>
                  <a:lnTo>
                    <a:pt x="435" y="847"/>
                  </a:lnTo>
                  <a:lnTo>
                    <a:pt x="425" y="873"/>
                  </a:lnTo>
                  <a:lnTo>
                    <a:pt x="463" y="857"/>
                  </a:lnTo>
                  <a:lnTo>
                    <a:pt x="484" y="883"/>
                  </a:lnTo>
                  <a:lnTo>
                    <a:pt x="503" y="857"/>
                  </a:lnTo>
                  <a:lnTo>
                    <a:pt x="518" y="873"/>
                  </a:lnTo>
                  <a:lnTo>
                    <a:pt x="532" y="925"/>
                  </a:lnTo>
                  <a:lnTo>
                    <a:pt x="539" y="904"/>
                  </a:lnTo>
                  <a:lnTo>
                    <a:pt x="527" y="849"/>
                  </a:lnTo>
                  <a:lnTo>
                    <a:pt x="541" y="840"/>
                  </a:lnTo>
                  <a:lnTo>
                    <a:pt x="558" y="849"/>
                  </a:lnTo>
                  <a:lnTo>
                    <a:pt x="577" y="871"/>
                  </a:lnTo>
                  <a:lnTo>
                    <a:pt x="586" y="923"/>
                  </a:lnTo>
                  <a:lnTo>
                    <a:pt x="591" y="958"/>
                  </a:lnTo>
                  <a:lnTo>
                    <a:pt x="619" y="982"/>
                  </a:lnTo>
                  <a:lnTo>
                    <a:pt x="648" y="1003"/>
                  </a:lnTo>
                  <a:lnTo>
                    <a:pt x="645" y="1025"/>
                  </a:lnTo>
                  <a:lnTo>
                    <a:pt x="619" y="1029"/>
                  </a:lnTo>
                  <a:lnTo>
                    <a:pt x="631" y="1046"/>
                  </a:lnTo>
                  <a:lnTo>
                    <a:pt x="624" y="1062"/>
                  </a:lnTo>
                  <a:lnTo>
                    <a:pt x="596" y="1055"/>
                  </a:lnTo>
                  <a:lnTo>
                    <a:pt x="567" y="1044"/>
                  </a:lnTo>
                  <a:lnTo>
                    <a:pt x="548" y="1046"/>
                  </a:lnTo>
                  <a:lnTo>
                    <a:pt x="518" y="1062"/>
                  </a:lnTo>
                  <a:lnTo>
                    <a:pt x="477" y="1067"/>
                  </a:lnTo>
                  <a:lnTo>
                    <a:pt x="449" y="1072"/>
                  </a:lnTo>
                  <a:lnTo>
                    <a:pt x="439" y="1051"/>
                  </a:lnTo>
                  <a:lnTo>
                    <a:pt x="418" y="1039"/>
                  </a:lnTo>
                  <a:lnTo>
                    <a:pt x="402" y="1044"/>
                  </a:lnTo>
                  <a:lnTo>
                    <a:pt x="383" y="1008"/>
                  </a:lnTo>
                  <a:lnTo>
                    <a:pt x="395" y="1003"/>
                  </a:lnTo>
                  <a:lnTo>
                    <a:pt x="418" y="994"/>
                  </a:lnTo>
                  <a:lnTo>
                    <a:pt x="442" y="996"/>
                  </a:lnTo>
                  <a:lnTo>
                    <a:pt x="463" y="989"/>
                  </a:lnTo>
                  <a:lnTo>
                    <a:pt x="432" y="977"/>
                  </a:lnTo>
                  <a:lnTo>
                    <a:pt x="397" y="982"/>
                  </a:lnTo>
                  <a:lnTo>
                    <a:pt x="373" y="980"/>
                  </a:lnTo>
                  <a:lnTo>
                    <a:pt x="366" y="963"/>
                  </a:lnTo>
                  <a:lnTo>
                    <a:pt x="402" y="942"/>
                  </a:lnTo>
                  <a:lnTo>
                    <a:pt x="378" y="944"/>
                  </a:lnTo>
                  <a:lnTo>
                    <a:pt x="350" y="930"/>
                  </a:lnTo>
                  <a:lnTo>
                    <a:pt x="364" y="892"/>
                  </a:lnTo>
                  <a:lnTo>
                    <a:pt x="373" y="871"/>
                  </a:lnTo>
                  <a:lnTo>
                    <a:pt x="418" y="835"/>
                  </a:lnTo>
                  <a:lnTo>
                    <a:pt x="435" y="847"/>
                  </a:lnTo>
                  <a:lnTo>
                    <a:pt x="435" y="847"/>
                  </a:lnTo>
                  <a:lnTo>
                    <a:pt x="435" y="847"/>
                  </a:lnTo>
                  <a:close/>
                  <a:moveTo>
                    <a:pt x="591" y="830"/>
                  </a:moveTo>
                  <a:lnTo>
                    <a:pt x="591" y="830"/>
                  </a:lnTo>
                  <a:lnTo>
                    <a:pt x="577" y="868"/>
                  </a:lnTo>
                  <a:lnTo>
                    <a:pt x="551" y="828"/>
                  </a:lnTo>
                  <a:lnTo>
                    <a:pt x="558" y="821"/>
                  </a:lnTo>
                  <a:lnTo>
                    <a:pt x="579" y="819"/>
                  </a:lnTo>
                  <a:lnTo>
                    <a:pt x="591" y="830"/>
                  </a:lnTo>
                  <a:lnTo>
                    <a:pt x="591" y="830"/>
                  </a:lnTo>
                  <a:lnTo>
                    <a:pt x="591" y="830"/>
                  </a:lnTo>
                  <a:close/>
                  <a:moveTo>
                    <a:pt x="1047" y="849"/>
                  </a:moveTo>
                  <a:lnTo>
                    <a:pt x="1047" y="849"/>
                  </a:lnTo>
                  <a:lnTo>
                    <a:pt x="1047" y="864"/>
                  </a:lnTo>
                  <a:lnTo>
                    <a:pt x="1031" y="861"/>
                  </a:lnTo>
                  <a:lnTo>
                    <a:pt x="1014" y="861"/>
                  </a:lnTo>
                  <a:lnTo>
                    <a:pt x="995" y="868"/>
                  </a:lnTo>
                  <a:lnTo>
                    <a:pt x="991" y="864"/>
                  </a:lnTo>
                  <a:lnTo>
                    <a:pt x="974" y="835"/>
                  </a:lnTo>
                  <a:lnTo>
                    <a:pt x="974" y="814"/>
                  </a:lnTo>
                  <a:lnTo>
                    <a:pt x="981" y="812"/>
                  </a:lnTo>
                  <a:lnTo>
                    <a:pt x="1019" y="816"/>
                  </a:lnTo>
                  <a:lnTo>
                    <a:pt x="1047" y="849"/>
                  </a:lnTo>
                  <a:lnTo>
                    <a:pt x="1047" y="849"/>
                  </a:lnTo>
                  <a:lnTo>
                    <a:pt x="1047" y="849"/>
                  </a:lnTo>
                  <a:close/>
                  <a:moveTo>
                    <a:pt x="882" y="845"/>
                  </a:moveTo>
                  <a:lnTo>
                    <a:pt x="882" y="845"/>
                  </a:lnTo>
                  <a:lnTo>
                    <a:pt x="894" y="880"/>
                  </a:lnTo>
                  <a:lnTo>
                    <a:pt x="908" y="835"/>
                  </a:lnTo>
                  <a:lnTo>
                    <a:pt x="950" y="812"/>
                  </a:lnTo>
                  <a:lnTo>
                    <a:pt x="979" y="871"/>
                  </a:lnTo>
                  <a:lnTo>
                    <a:pt x="976" y="904"/>
                  </a:lnTo>
                  <a:lnTo>
                    <a:pt x="1007" y="890"/>
                  </a:lnTo>
                  <a:lnTo>
                    <a:pt x="1024" y="868"/>
                  </a:lnTo>
                  <a:lnTo>
                    <a:pt x="1059" y="894"/>
                  </a:lnTo>
                  <a:lnTo>
                    <a:pt x="1080" y="918"/>
                  </a:lnTo>
                  <a:lnTo>
                    <a:pt x="1083" y="942"/>
                  </a:lnTo>
                  <a:lnTo>
                    <a:pt x="1114" y="930"/>
                  </a:lnTo>
                  <a:lnTo>
                    <a:pt x="1130" y="961"/>
                  </a:lnTo>
                  <a:lnTo>
                    <a:pt x="1170" y="980"/>
                  </a:lnTo>
                  <a:lnTo>
                    <a:pt x="1182" y="1001"/>
                  </a:lnTo>
                  <a:lnTo>
                    <a:pt x="1199" y="1044"/>
                  </a:lnTo>
                  <a:lnTo>
                    <a:pt x="1168" y="1065"/>
                  </a:lnTo>
                  <a:lnTo>
                    <a:pt x="1208" y="1093"/>
                  </a:lnTo>
                  <a:lnTo>
                    <a:pt x="1232" y="1103"/>
                  </a:lnTo>
                  <a:lnTo>
                    <a:pt x="1256" y="1141"/>
                  </a:lnTo>
                  <a:lnTo>
                    <a:pt x="1282" y="1143"/>
                  </a:lnTo>
                  <a:lnTo>
                    <a:pt x="1277" y="1171"/>
                  </a:lnTo>
                  <a:lnTo>
                    <a:pt x="1248" y="1216"/>
                  </a:lnTo>
                  <a:lnTo>
                    <a:pt x="1229" y="1200"/>
                  </a:lnTo>
                  <a:lnTo>
                    <a:pt x="1203" y="1162"/>
                  </a:lnTo>
                  <a:lnTo>
                    <a:pt x="1182" y="1169"/>
                  </a:lnTo>
                  <a:lnTo>
                    <a:pt x="1180" y="1190"/>
                  </a:lnTo>
                  <a:lnTo>
                    <a:pt x="1196" y="1212"/>
                  </a:lnTo>
                  <a:lnTo>
                    <a:pt x="1218" y="1230"/>
                  </a:lnTo>
                  <a:lnTo>
                    <a:pt x="1225" y="1240"/>
                  </a:lnTo>
                  <a:lnTo>
                    <a:pt x="1237" y="1275"/>
                  </a:lnTo>
                  <a:lnTo>
                    <a:pt x="1232" y="1302"/>
                  </a:lnTo>
                  <a:lnTo>
                    <a:pt x="1211" y="1292"/>
                  </a:lnTo>
                  <a:lnTo>
                    <a:pt x="1170" y="1264"/>
                  </a:lnTo>
                  <a:lnTo>
                    <a:pt x="1192" y="1294"/>
                  </a:lnTo>
                  <a:lnTo>
                    <a:pt x="1208" y="1316"/>
                  </a:lnTo>
                  <a:lnTo>
                    <a:pt x="1211" y="1328"/>
                  </a:lnTo>
                  <a:lnTo>
                    <a:pt x="1168" y="1313"/>
                  </a:lnTo>
                  <a:lnTo>
                    <a:pt x="1133" y="1294"/>
                  </a:lnTo>
                  <a:lnTo>
                    <a:pt x="1114" y="1275"/>
                  </a:lnTo>
                  <a:lnTo>
                    <a:pt x="1118" y="1266"/>
                  </a:lnTo>
                  <a:lnTo>
                    <a:pt x="1095" y="1247"/>
                  </a:lnTo>
                  <a:lnTo>
                    <a:pt x="1071" y="1230"/>
                  </a:lnTo>
                  <a:lnTo>
                    <a:pt x="1071" y="1240"/>
                  </a:lnTo>
                  <a:lnTo>
                    <a:pt x="1024" y="1247"/>
                  </a:lnTo>
                  <a:lnTo>
                    <a:pt x="1012" y="1233"/>
                  </a:lnTo>
                  <a:lnTo>
                    <a:pt x="1021" y="1204"/>
                  </a:lnTo>
                  <a:lnTo>
                    <a:pt x="1052" y="1204"/>
                  </a:lnTo>
                  <a:lnTo>
                    <a:pt x="1085" y="1200"/>
                  </a:lnTo>
                  <a:lnTo>
                    <a:pt x="1080" y="1186"/>
                  </a:lnTo>
                  <a:lnTo>
                    <a:pt x="1085" y="1167"/>
                  </a:lnTo>
                  <a:lnTo>
                    <a:pt x="1107" y="1126"/>
                  </a:lnTo>
                  <a:lnTo>
                    <a:pt x="1102" y="1107"/>
                  </a:lnTo>
                  <a:lnTo>
                    <a:pt x="1097" y="1093"/>
                  </a:lnTo>
                  <a:lnTo>
                    <a:pt x="1071" y="1072"/>
                  </a:lnTo>
                  <a:lnTo>
                    <a:pt x="1038" y="1058"/>
                  </a:lnTo>
                  <a:lnTo>
                    <a:pt x="1050" y="1046"/>
                  </a:lnTo>
                  <a:lnTo>
                    <a:pt x="1031" y="1017"/>
                  </a:lnTo>
                  <a:lnTo>
                    <a:pt x="1017" y="1015"/>
                  </a:lnTo>
                  <a:lnTo>
                    <a:pt x="1005" y="999"/>
                  </a:lnTo>
                  <a:lnTo>
                    <a:pt x="995" y="1013"/>
                  </a:lnTo>
                  <a:lnTo>
                    <a:pt x="967" y="1017"/>
                  </a:lnTo>
                  <a:lnTo>
                    <a:pt x="908" y="1008"/>
                  </a:lnTo>
                  <a:lnTo>
                    <a:pt x="875" y="994"/>
                  </a:lnTo>
                  <a:lnTo>
                    <a:pt x="846" y="987"/>
                  </a:lnTo>
                  <a:lnTo>
                    <a:pt x="834" y="970"/>
                  </a:lnTo>
                  <a:lnTo>
                    <a:pt x="851" y="946"/>
                  </a:lnTo>
                  <a:lnTo>
                    <a:pt x="827" y="946"/>
                  </a:lnTo>
                  <a:lnTo>
                    <a:pt x="823" y="894"/>
                  </a:lnTo>
                  <a:lnTo>
                    <a:pt x="834" y="847"/>
                  </a:lnTo>
                  <a:lnTo>
                    <a:pt x="851" y="823"/>
                  </a:lnTo>
                  <a:lnTo>
                    <a:pt x="894" y="809"/>
                  </a:lnTo>
                  <a:lnTo>
                    <a:pt x="882" y="845"/>
                  </a:lnTo>
                  <a:lnTo>
                    <a:pt x="882" y="845"/>
                  </a:lnTo>
                  <a:lnTo>
                    <a:pt x="882" y="845"/>
                  </a:lnTo>
                  <a:close/>
                  <a:moveTo>
                    <a:pt x="659" y="807"/>
                  </a:moveTo>
                  <a:lnTo>
                    <a:pt x="659" y="807"/>
                  </a:lnTo>
                  <a:lnTo>
                    <a:pt x="678" y="819"/>
                  </a:lnTo>
                  <a:lnTo>
                    <a:pt x="707" y="812"/>
                  </a:lnTo>
                  <a:lnTo>
                    <a:pt x="711" y="828"/>
                  </a:lnTo>
                  <a:lnTo>
                    <a:pt x="695" y="854"/>
                  </a:lnTo>
                  <a:lnTo>
                    <a:pt x="719" y="878"/>
                  </a:lnTo>
                  <a:lnTo>
                    <a:pt x="716" y="925"/>
                  </a:lnTo>
                  <a:lnTo>
                    <a:pt x="690" y="944"/>
                  </a:lnTo>
                  <a:lnTo>
                    <a:pt x="676" y="939"/>
                  </a:lnTo>
                  <a:lnTo>
                    <a:pt x="664" y="920"/>
                  </a:lnTo>
                  <a:lnTo>
                    <a:pt x="624" y="880"/>
                  </a:lnTo>
                  <a:lnTo>
                    <a:pt x="624" y="864"/>
                  </a:lnTo>
                  <a:lnTo>
                    <a:pt x="657" y="871"/>
                  </a:lnTo>
                  <a:lnTo>
                    <a:pt x="638" y="833"/>
                  </a:lnTo>
                  <a:lnTo>
                    <a:pt x="659" y="807"/>
                  </a:lnTo>
                  <a:lnTo>
                    <a:pt x="659" y="807"/>
                  </a:lnTo>
                  <a:lnTo>
                    <a:pt x="659" y="807"/>
                  </a:lnTo>
                  <a:close/>
                  <a:moveTo>
                    <a:pt x="773" y="866"/>
                  </a:moveTo>
                  <a:lnTo>
                    <a:pt x="773" y="866"/>
                  </a:lnTo>
                  <a:lnTo>
                    <a:pt x="756" y="906"/>
                  </a:lnTo>
                  <a:lnTo>
                    <a:pt x="738" y="904"/>
                  </a:lnTo>
                  <a:lnTo>
                    <a:pt x="728" y="857"/>
                  </a:lnTo>
                  <a:lnTo>
                    <a:pt x="728" y="830"/>
                  </a:lnTo>
                  <a:lnTo>
                    <a:pt x="738" y="804"/>
                  </a:lnTo>
                  <a:lnTo>
                    <a:pt x="752" y="788"/>
                  </a:lnTo>
                  <a:lnTo>
                    <a:pt x="787" y="790"/>
                  </a:lnTo>
                  <a:lnTo>
                    <a:pt x="818" y="807"/>
                  </a:lnTo>
                  <a:lnTo>
                    <a:pt x="794" y="854"/>
                  </a:lnTo>
                  <a:lnTo>
                    <a:pt x="773" y="866"/>
                  </a:lnTo>
                  <a:lnTo>
                    <a:pt x="773" y="866"/>
                  </a:lnTo>
                  <a:lnTo>
                    <a:pt x="773" y="866"/>
                  </a:lnTo>
                  <a:close/>
                  <a:moveTo>
                    <a:pt x="333" y="939"/>
                  </a:moveTo>
                  <a:lnTo>
                    <a:pt x="333" y="939"/>
                  </a:lnTo>
                  <a:lnTo>
                    <a:pt x="290" y="963"/>
                  </a:lnTo>
                  <a:lnTo>
                    <a:pt x="281" y="942"/>
                  </a:lnTo>
                  <a:lnTo>
                    <a:pt x="243" y="916"/>
                  </a:lnTo>
                  <a:lnTo>
                    <a:pt x="250" y="892"/>
                  </a:lnTo>
                  <a:lnTo>
                    <a:pt x="262" y="852"/>
                  </a:lnTo>
                  <a:lnTo>
                    <a:pt x="276" y="816"/>
                  </a:lnTo>
                  <a:lnTo>
                    <a:pt x="260" y="781"/>
                  </a:lnTo>
                  <a:lnTo>
                    <a:pt x="314" y="771"/>
                  </a:lnTo>
                  <a:lnTo>
                    <a:pt x="338" y="783"/>
                  </a:lnTo>
                  <a:lnTo>
                    <a:pt x="380" y="786"/>
                  </a:lnTo>
                  <a:lnTo>
                    <a:pt x="395" y="804"/>
                  </a:lnTo>
                  <a:lnTo>
                    <a:pt x="413" y="828"/>
                  </a:lnTo>
                  <a:lnTo>
                    <a:pt x="392" y="842"/>
                  </a:lnTo>
                  <a:lnTo>
                    <a:pt x="352" y="880"/>
                  </a:lnTo>
                  <a:lnTo>
                    <a:pt x="333" y="916"/>
                  </a:lnTo>
                  <a:lnTo>
                    <a:pt x="333" y="939"/>
                  </a:lnTo>
                  <a:lnTo>
                    <a:pt x="333" y="939"/>
                  </a:lnTo>
                  <a:lnTo>
                    <a:pt x="333" y="939"/>
                  </a:lnTo>
                  <a:close/>
                  <a:moveTo>
                    <a:pt x="768" y="738"/>
                  </a:moveTo>
                  <a:lnTo>
                    <a:pt x="768" y="738"/>
                  </a:lnTo>
                  <a:lnTo>
                    <a:pt x="759" y="762"/>
                  </a:lnTo>
                  <a:lnTo>
                    <a:pt x="735" y="757"/>
                  </a:lnTo>
                  <a:lnTo>
                    <a:pt x="716" y="741"/>
                  </a:lnTo>
                  <a:lnTo>
                    <a:pt x="723" y="714"/>
                  </a:lnTo>
                  <a:lnTo>
                    <a:pt x="747" y="696"/>
                  </a:lnTo>
                  <a:lnTo>
                    <a:pt x="761" y="719"/>
                  </a:lnTo>
                  <a:lnTo>
                    <a:pt x="768" y="738"/>
                  </a:lnTo>
                  <a:lnTo>
                    <a:pt x="768" y="738"/>
                  </a:lnTo>
                  <a:lnTo>
                    <a:pt x="768" y="738"/>
                  </a:lnTo>
                  <a:close/>
                  <a:moveTo>
                    <a:pt x="688" y="622"/>
                  </a:moveTo>
                  <a:lnTo>
                    <a:pt x="688" y="622"/>
                  </a:lnTo>
                  <a:lnTo>
                    <a:pt x="700" y="655"/>
                  </a:lnTo>
                  <a:lnTo>
                    <a:pt x="702" y="688"/>
                  </a:lnTo>
                  <a:lnTo>
                    <a:pt x="693" y="736"/>
                  </a:lnTo>
                  <a:lnTo>
                    <a:pt x="667" y="743"/>
                  </a:lnTo>
                  <a:lnTo>
                    <a:pt x="650" y="733"/>
                  </a:lnTo>
                  <a:lnTo>
                    <a:pt x="650" y="696"/>
                  </a:lnTo>
                  <a:lnTo>
                    <a:pt x="624" y="703"/>
                  </a:lnTo>
                  <a:lnTo>
                    <a:pt x="622" y="651"/>
                  </a:lnTo>
                  <a:lnTo>
                    <a:pt x="641" y="653"/>
                  </a:lnTo>
                  <a:lnTo>
                    <a:pt x="664" y="629"/>
                  </a:lnTo>
                  <a:lnTo>
                    <a:pt x="688" y="634"/>
                  </a:lnTo>
                  <a:lnTo>
                    <a:pt x="688" y="622"/>
                  </a:lnTo>
                  <a:lnTo>
                    <a:pt x="688" y="622"/>
                  </a:lnTo>
                  <a:lnTo>
                    <a:pt x="688" y="622"/>
                  </a:lnTo>
                  <a:close/>
                  <a:moveTo>
                    <a:pt x="529" y="660"/>
                  </a:moveTo>
                  <a:lnTo>
                    <a:pt x="529" y="660"/>
                  </a:lnTo>
                  <a:lnTo>
                    <a:pt x="536" y="681"/>
                  </a:lnTo>
                  <a:lnTo>
                    <a:pt x="551" y="672"/>
                  </a:lnTo>
                  <a:lnTo>
                    <a:pt x="570" y="674"/>
                  </a:lnTo>
                  <a:lnTo>
                    <a:pt x="572" y="707"/>
                  </a:lnTo>
                  <a:lnTo>
                    <a:pt x="562" y="736"/>
                  </a:lnTo>
                  <a:lnTo>
                    <a:pt x="506" y="745"/>
                  </a:lnTo>
                  <a:lnTo>
                    <a:pt x="466" y="771"/>
                  </a:lnTo>
                  <a:lnTo>
                    <a:pt x="442" y="774"/>
                  </a:lnTo>
                  <a:lnTo>
                    <a:pt x="439" y="755"/>
                  </a:lnTo>
                  <a:lnTo>
                    <a:pt x="473" y="726"/>
                  </a:lnTo>
                  <a:lnTo>
                    <a:pt x="399" y="733"/>
                  </a:lnTo>
                  <a:lnTo>
                    <a:pt x="378" y="724"/>
                  </a:lnTo>
                  <a:lnTo>
                    <a:pt x="399" y="660"/>
                  </a:lnTo>
                  <a:lnTo>
                    <a:pt x="416" y="639"/>
                  </a:lnTo>
                  <a:lnTo>
                    <a:pt x="461" y="662"/>
                  </a:lnTo>
                  <a:lnTo>
                    <a:pt x="489" y="703"/>
                  </a:lnTo>
                  <a:lnTo>
                    <a:pt x="518" y="707"/>
                  </a:lnTo>
                  <a:lnTo>
                    <a:pt x="494" y="643"/>
                  </a:lnTo>
                  <a:lnTo>
                    <a:pt x="508" y="617"/>
                  </a:lnTo>
                  <a:lnTo>
                    <a:pt x="525" y="627"/>
                  </a:lnTo>
                  <a:lnTo>
                    <a:pt x="529" y="660"/>
                  </a:lnTo>
                  <a:lnTo>
                    <a:pt x="529" y="660"/>
                  </a:lnTo>
                  <a:lnTo>
                    <a:pt x="529" y="660"/>
                  </a:lnTo>
                  <a:close/>
                  <a:moveTo>
                    <a:pt x="749" y="596"/>
                  </a:moveTo>
                  <a:lnTo>
                    <a:pt x="749" y="596"/>
                  </a:lnTo>
                  <a:lnTo>
                    <a:pt x="768" y="620"/>
                  </a:lnTo>
                  <a:lnTo>
                    <a:pt x="799" y="620"/>
                  </a:lnTo>
                  <a:lnTo>
                    <a:pt x="813" y="641"/>
                  </a:lnTo>
                  <a:lnTo>
                    <a:pt x="811" y="667"/>
                  </a:lnTo>
                  <a:lnTo>
                    <a:pt x="827" y="681"/>
                  </a:lnTo>
                  <a:lnTo>
                    <a:pt x="839" y="698"/>
                  </a:lnTo>
                  <a:lnTo>
                    <a:pt x="861" y="703"/>
                  </a:lnTo>
                  <a:lnTo>
                    <a:pt x="884" y="707"/>
                  </a:lnTo>
                  <a:lnTo>
                    <a:pt x="910" y="693"/>
                  </a:lnTo>
                  <a:lnTo>
                    <a:pt x="943" y="686"/>
                  </a:lnTo>
                  <a:lnTo>
                    <a:pt x="969" y="691"/>
                  </a:lnTo>
                  <a:lnTo>
                    <a:pt x="988" y="714"/>
                  </a:lnTo>
                  <a:lnTo>
                    <a:pt x="991" y="743"/>
                  </a:lnTo>
                  <a:lnTo>
                    <a:pt x="981" y="757"/>
                  </a:lnTo>
                  <a:lnTo>
                    <a:pt x="955" y="771"/>
                  </a:lnTo>
                  <a:lnTo>
                    <a:pt x="936" y="764"/>
                  </a:lnTo>
                  <a:lnTo>
                    <a:pt x="889" y="774"/>
                  </a:lnTo>
                  <a:lnTo>
                    <a:pt x="856" y="774"/>
                  </a:lnTo>
                  <a:lnTo>
                    <a:pt x="830" y="767"/>
                  </a:lnTo>
                  <a:lnTo>
                    <a:pt x="787" y="745"/>
                  </a:lnTo>
                  <a:lnTo>
                    <a:pt x="780" y="712"/>
                  </a:lnTo>
                  <a:lnTo>
                    <a:pt x="778" y="681"/>
                  </a:lnTo>
                  <a:lnTo>
                    <a:pt x="764" y="651"/>
                  </a:lnTo>
                  <a:lnTo>
                    <a:pt x="728" y="643"/>
                  </a:lnTo>
                  <a:lnTo>
                    <a:pt x="711" y="622"/>
                  </a:lnTo>
                  <a:lnTo>
                    <a:pt x="716" y="591"/>
                  </a:lnTo>
                  <a:lnTo>
                    <a:pt x="749" y="596"/>
                  </a:lnTo>
                  <a:lnTo>
                    <a:pt x="749" y="596"/>
                  </a:lnTo>
                  <a:lnTo>
                    <a:pt x="749" y="596"/>
                  </a:lnTo>
                  <a:close/>
                  <a:moveTo>
                    <a:pt x="402" y="556"/>
                  </a:moveTo>
                  <a:lnTo>
                    <a:pt x="402" y="556"/>
                  </a:lnTo>
                  <a:lnTo>
                    <a:pt x="399" y="613"/>
                  </a:lnTo>
                  <a:lnTo>
                    <a:pt x="387" y="636"/>
                  </a:lnTo>
                  <a:lnTo>
                    <a:pt x="371" y="639"/>
                  </a:lnTo>
                  <a:lnTo>
                    <a:pt x="340" y="670"/>
                  </a:lnTo>
                  <a:lnTo>
                    <a:pt x="316" y="679"/>
                  </a:lnTo>
                  <a:lnTo>
                    <a:pt x="293" y="665"/>
                  </a:lnTo>
                  <a:lnTo>
                    <a:pt x="293" y="665"/>
                  </a:lnTo>
                  <a:lnTo>
                    <a:pt x="321" y="613"/>
                  </a:lnTo>
                  <a:lnTo>
                    <a:pt x="354" y="565"/>
                  </a:lnTo>
                  <a:lnTo>
                    <a:pt x="380" y="568"/>
                  </a:lnTo>
                  <a:lnTo>
                    <a:pt x="402" y="556"/>
                  </a:lnTo>
                  <a:lnTo>
                    <a:pt x="402" y="556"/>
                  </a:lnTo>
                  <a:lnTo>
                    <a:pt x="402" y="556"/>
                  </a:lnTo>
                  <a:close/>
                  <a:moveTo>
                    <a:pt x="764" y="565"/>
                  </a:moveTo>
                  <a:lnTo>
                    <a:pt x="764" y="565"/>
                  </a:lnTo>
                  <a:lnTo>
                    <a:pt x="756" y="568"/>
                  </a:lnTo>
                  <a:lnTo>
                    <a:pt x="726" y="563"/>
                  </a:lnTo>
                  <a:lnTo>
                    <a:pt x="721" y="542"/>
                  </a:lnTo>
                  <a:lnTo>
                    <a:pt x="754" y="544"/>
                  </a:lnTo>
                  <a:lnTo>
                    <a:pt x="766" y="558"/>
                  </a:lnTo>
                  <a:lnTo>
                    <a:pt x="764" y="565"/>
                  </a:lnTo>
                  <a:lnTo>
                    <a:pt x="764" y="565"/>
                  </a:lnTo>
                  <a:lnTo>
                    <a:pt x="764" y="565"/>
                  </a:lnTo>
                  <a:close/>
                  <a:moveTo>
                    <a:pt x="499" y="554"/>
                  </a:moveTo>
                  <a:lnTo>
                    <a:pt x="499" y="554"/>
                  </a:lnTo>
                  <a:lnTo>
                    <a:pt x="470" y="575"/>
                  </a:lnTo>
                  <a:lnTo>
                    <a:pt x="444" y="549"/>
                  </a:lnTo>
                  <a:lnTo>
                    <a:pt x="458" y="525"/>
                  </a:lnTo>
                  <a:lnTo>
                    <a:pt x="482" y="518"/>
                  </a:lnTo>
                  <a:lnTo>
                    <a:pt x="503" y="530"/>
                  </a:lnTo>
                  <a:lnTo>
                    <a:pt x="499" y="554"/>
                  </a:lnTo>
                  <a:lnTo>
                    <a:pt x="499" y="554"/>
                  </a:lnTo>
                  <a:lnTo>
                    <a:pt x="499" y="554"/>
                  </a:lnTo>
                  <a:close/>
                  <a:moveTo>
                    <a:pt x="508" y="483"/>
                  </a:moveTo>
                  <a:lnTo>
                    <a:pt x="508" y="483"/>
                  </a:lnTo>
                  <a:lnTo>
                    <a:pt x="487" y="497"/>
                  </a:lnTo>
                  <a:lnTo>
                    <a:pt x="461" y="497"/>
                  </a:lnTo>
                  <a:lnTo>
                    <a:pt x="461" y="487"/>
                  </a:lnTo>
                  <a:lnTo>
                    <a:pt x="477" y="461"/>
                  </a:lnTo>
                  <a:lnTo>
                    <a:pt x="487" y="466"/>
                  </a:lnTo>
                  <a:lnTo>
                    <a:pt x="508" y="483"/>
                  </a:lnTo>
                  <a:lnTo>
                    <a:pt x="508" y="483"/>
                  </a:lnTo>
                  <a:lnTo>
                    <a:pt x="508" y="483"/>
                  </a:lnTo>
                  <a:close/>
                  <a:moveTo>
                    <a:pt x="730" y="525"/>
                  </a:moveTo>
                  <a:lnTo>
                    <a:pt x="730" y="525"/>
                  </a:lnTo>
                  <a:lnTo>
                    <a:pt x="707" y="542"/>
                  </a:lnTo>
                  <a:lnTo>
                    <a:pt x="693" y="523"/>
                  </a:lnTo>
                  <a:lnTo>
                    <a:pt x="688" y="492"/>
                  </a:lnTo>
                  <a:lnTo>
                    <a:pt x="685" y="459"/>
                  </a:lnTo>
                  <a:lnTo>
                    <a:pt x="707" y="464"/>
                  </a:lnTo>
                  <a:lnTo>
                    <a:pt x="716" y="468"/>
                  </a:lnTo>
                  <a:lnTo>
                    <a:pt x="735" y="497"/>
                  </a:lnTo>
                  <a:lnTo>
                    <a:pt x="730" y="525"/>
                  </a:lnTo>
                  <a:lnTo>
                    <a:pt x="730" y="525"/>
                  </a:lnTo>
                  <a:lnTo>
                    <a:pt x="730" y="525"/>
                  </a:lnTo>
                  <a:close/>
                  <a:moveTo>
                    <a:pt x="664" y="504"/>
                  </a:moveTo>
                  <a:lnTo>
                    <a:pt x="664" y="504"/>
                  </a:lnTo>
                  <a:lnTo>
                    <a:pt x="669" y="537"/>
                  </a:lnTo>
                  <a:lnTo>
                    <a:pt x="643" y="528"/>
                  </a:lnTo>
                  <a:lnTo>
                    <a:pt x="617" y="501"/>
                  </a:lnTo>
                  <a:lnTo>
                    <a:pt x="581" y="499"/>
                  </a:lnTo>
                  <a:lnTo>
                    <a:pt x="596" y="475"/>
                  </a:lnTo>
                  <a:lnTo>
                    <a:pt x="577" y="454"/>
                  </a:lnTo>
                  <a:lnTo>
                    <a:pt x="574" y="423"/>
                  </a:lnTo>
                  <a:lnTo>
                    <a:pt x="607" y="435"/>
                  </a:lnTo>
                  <a:lnTo>
                    <a:pt x="650" y="466"/>
                  </a:lnTo>
                  <a:lnTo>
                    <a:pt x="664" y="504"/>
                  </a:lnTo>
                  <a:lnTo>
                    <a:pt x="664" y="504"/>
                  </a:lnTo>
                  <a:lnTo>
                    <a:pt x="664" y="504"/>
                  </a:lnTo>
                  <a:close/>
                  <a:moveTo>
                    <a:pt x="875" y="393"/>
                  </a:moveTo>
                  <a:lnTo>
                    <a:pt x="875" y="393"/>
                  </a:lnTo>
                  <a:lnTo>
                    <a:pt x="894" y="421"/>
                  </a:lnTo>
                  <a:lnTo>
                    <a:pt x="872" y="445"/>
                  </a:lnTo>
                  <a:lnTo>
                    <a:pt x="842" y="506"/>
                  </a:lnTo>
                  <a:lnTo>
                    <a:pt x="813" y="513"/>
                  </a:lnTo>
                  <a:lnTo>
                    <a:pt x="778" y="501"/>
                  </a:lnTo>
                  <a:lnTo>
                    <a:pt x="761" y="471"/>
                  </a:lnTo>
                  <a:lnTo>
                    <a:pt x="761" y="440"/>
                  </a:lnTo>
                  <a:lnTo>
                    <a:pt x="775" y="416"/>
                  </a:lnTo>
                  <a:lnTo>
                    <a:pt x="745" y="416"/>
                  </a:lnTo>
                  <a:lnTo>
                    <a:pt x="728" y="388"/>
                  </a:lnTo>
                  <a:lnTo>
                    <a:pt x="716" y="345"/>
                  </a:lnTo>
                  <a:lnTo>
                    <a:pt x="728" y="303"/>
                  </a:lnTo>
                  <a:lnTo>
                    <a:pt x="740" y="272"/>
                  </a:lnTo>
                  <a:lnTo>
                    <a:pt x="756" y="265"/>
                  </a:lnTo>
                  <a:lnTo>
                    <a:pt x="749" y="241"/>
                  </a:lnTo>
                  <a:lnTo>
                    <a:pt x="787" y="236"/>
                  </a:lnTo>
                  <a:lnTo>
                    <a:pt x="806" y="291"/>
                  </a:lnTo>
                  <a:lnTo>
                    <a:pt x="834" y="312"/>
                  </a:lnTo>
                  <a:lnTo>
                    <a:pt x="861" y="331"/>
                  </a:lnTo>
                  <a:lnTo>
                    <a:pt x="875" y="393"/>
                  </a:lnTo>
                  <a:lnTo>
                    <a:pt x="875" y="393"/>
                  </a:lnTo>
                  <a:lnTo>
                    <a:pt x="875" y="393"/>
                  </a:lnTo>
                  <a:close/>
                  <a:moveTo>
                    <a:pt x="1175" y="16"/>
                  </a:moveTo>
                  <a:lnTo>
                    <a:pt x="1175" y="16"/>
                  </a:lnTo>
                  <a:lnTo>
                    <a:pt x="1218" y="26"/>
                  </a:lnTo>
                  <a:lnTo>
                    <a:pt x="1253" y="45"/>
                  </a:lnTo>
                  <a:lnTo>
                    <a:pt x="1282" y="78"/>
                  </a:lnTo>
                  <a:lnTo>
                    <a:pt x="1282" y="111"/>
                  </a:lnTo>
                  <a:lnTo>
                    <a:pt x="1241" y="163"/>
                  </a:lnTo>
                  <a:lnTo>
                    <a:pt x="1203" y="184"/>
                  </a:lnTo>
                  <a:lnTo>
                    <a:pt x="1187" y="210"/>
                  </a:lnTo>
                  <a:lnTo>
                    <a:pt x="1222" y="210"/>
                  </a:lnTo>
                  <a:lnTo>
                    <a:pt x="1185" y="274"/>
                  </a:lnTo>
                  <a:lnTo>
                    <a:pt x="1159" y="300"/>
                  </a:lnTo>
                  <a:lnTo>
                    <a:pt x="1130" y="378"/>
                  </a:lnTo>
                  <a:lnTo>
                    <a:pt x="1097" y="393"/>
                  </a:lnTo>
                  <a:lnTo>
                    <a:pt x="1088" y="412"/>
                  </a:lnTo>
                  <a:lnTo>
                    <a:pt x="1038" y="421"/>
                  </a:lnTo>
                  <a:lnTo>
                    <a:pt x="1059" y="433"/>
                  </a:lnTo>
                  <a:lnTo>
                    <a:pt x="1050" y="447"/>
                  </a:lnTo>
                  <a:lnTo>
                    <a:pt x="1062" y="487"/>
                  </a:lnTo>
                  <a:lnTo>
                    <a:pt x="1047" y="516"/>
                  </a:lnTo>
                  <a:lnTo>
                    <a:pt x="1021" y="537"/>
                  </a:lnTo>
                  <a:lnTo>
                    <a:pt x="1014" y="568"/>
                  </a:lnTo>
                  <a:lnTo>
                    <a:pt x="991" y="589"/>
                  </a:lnTo>
                  <a:lnTo>
                    <a:pt x="993" y="606"/>
                  </a:lnTo>
                  <a:lnTo>
                    <a:pt x="1021" y="603"/>
                  </a:lnTo>
                  <a:lnTo>
                    <a:pt x="1021" y="620"/>
                  </a:lnTo>
                  <a:lnTo>
                    <a:pt x="979" y="660"/>
                  </a:lnTo>
                  <a:lnTo>
                    <a:pt x="936" y="641"/>
                  </a:lnTo>
                  <a:lnTo>
                    <a:pt x="889" y="653"/>
                  </a:lnTo>
                  <a:lnTo>
                    <a:pt x="865" y="643"/>
                  </a:lnTo>
                  <a:lnTo>
                    <a:pt x="834" y="641"/>
                  </a:lnTo>
                  <a:lnTo>
                    <a:pt x="832" y="608"/>
                  </a:lnTo>
                  <a:lnTo>
                    <a:pt x="863" y="591"/>
                  </a:lnTo>
                  <a:lnTo>
                    <a:pt x="853" y="537"/>
                  </a:lnTo>
                  <a:lnTo>
                    <a:pt x="863" y="532"/>
                  </a:lnTo>
                  <a:lnTo>
                    <a:pt x="908" y="565"/>
                  </a:lnTo>
                  <a:lnTo>
                    <a:pt x="884" y="516"/>
                  </a:lnTo>
                  <a:lnTo>
                    <a:pt x="858" y="501"/>
                  </a:lnTo>
                  <a:lnTo>
                    <a:pt x="872" y="468"/>
                  </a:lnTo>
                  <a:lnTo>
                    <a:pt x="901" y="449"/>
                  </a:lnTo>
                  <a:lnTo>
                    <a:pt x="905" y="419"/>
                  </a:lnTo>
                  <a:lnTo>
                    <a:pt x="882" y="385"/>
                  </a:lnTo>
                  <a:lnTo>
                    <a:pt x="875" y="336"/>
                  </a:lnTo>
                  <a:lnTo>
                    <a:pt x="920" y="341"/>
                  </a:lnTo>
                  <a:lnTo>
                    <a:pt x="934" y="350"/>
                  </a:lnTo>
                  <a:lnTo>
                    <a:pt x="957" y="317"/>
                  </a:lnTo>
                  <a:lnTo>
                    <a:pt x="922" y="305"/>
                  </a:lnTo>
                  <a:lnTo>
                    <a:pt x="865" y="312"/>
                  </a:lnTo>
                  <a:lnTo>
                    <a:pt x="837" y="279"/>
                  </a:lnTo>
                  <a:lnTo>
                    <a:pt x="823" y="236"/>
                  </a:lnTo>
                  <a:lnTo>
                    <a:pt x="804" y="203"/>
                  </a:lnTo>
                  <a:lnTo>
                    <a:pt x="799" y="165"/>
                  </a:lnTo>
                  <a:lnTo>
                    <a:pt x="825" y="144"/>
                  </a:lnTo>
                  <a:lnTo>
                    <a:pt x="844" y="139"/>
                  </a:lnTo>
                  <a:lnTo>
                    <a:pt x="875" y="120"/>
                  </a:lnTo>
                  <a:lnTo>
                    <a:pt x="898" y="75"/>
                  </a:lnTo>
                  <a:lnTo>
                    <a:pt x="920" y="83"/>
                  </a:lnTo>
                  <a:lnTo>
                    <a:pt x="936" y="116"/>
                  </a:lnTo>
                  <a:lnTo>
                    <a:pt x="948" y="49"/>
                  </a:lnTo>
                  <a:lnTo>
                    <a:pt x="969" y="28"/>
                  </a:lnTo>
                  <a:lnTo>
                    <a:pt x="1000" y="14"/>
                  </a:lnTo>
                  <a:lnTo>
                    <a:pt x="1047" y="7"/>
                  </a:lnTo>
                  <a:lnTo>
                    <a:pt x="1057" y="23"/>
                  </a:lnTo>
                  <a:lnTo>
                    <a:pt x="1104" y="0"/>
                  </a:lnTo>
                  <a:lnTo>
                    <a:pt x="1140" y="9"/>
                  </a:lnTo>
                  <a:lnTo>
                    <a:pt x="1175" y="16"/>
                  </a:lnTo>
                  <a:lnTo>
                    <a:pt x="1175" y="16"/>
                  </a:lnTo>
                  <a:lnTo>
                    <a:pt x="1175" y="16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35" name="Freeform 56"/>
            <p:cNvSpPr>
              <a:spLocks noEditPoints="1"/>
            </p:cNvSpPr>
            <p:nvPr/>
          </p:nvSpPr>
          <p:spPr bwMode="auto">
            <a:xfrm>
              <a:off x="2312812" y="4407637"/>
              <a:ext cx="238609" cy="1351549"/>
            </a:xfrm>
            <a:custGeom>
              <a:avLst/>
              <a:gdLst>
                <a:gd name="T0" fmla="*/ 114 w 140"/>
                <a:gd name="T1" fmla="*/ 710 h 793"/>
                <a:gd name="T2" fmla="*/ 130 w 140"/>
                <a:gd name="T3" fmla="*/ 772 h 793"/>
                <a:gd name="T4" fmla="*/ 135 w 140"/>
                <a:gd name="T5" fmla="*/ 784 h 793"/>
                <a:gd name="T6" fmla="*/ 114 w 140"/>
                <a:gd name="T7" fmla="*/ 791 h 793"/>
                <a:gd name="T8" fmla="*/ 90 w 140"/>
                <a:gd name="T9" fmla="*/ 781 h 793"/>
                <a:gd name="T10" fmla="*/ 55 w 140"/>
                <a:gd name="T11" fmla="*/ 762 h 793"/>
                <a:gd name="T12" fmla="*/ 14 w 140"/>
                <a:gd name="T13" fmla="*/ 717 h 793"/>
                <a:gd name="T14" fmla="*/ 52 w 140"/>
                <a:gd name="T15" fmla="*/ 741 h 793"/>
                <a:gd name="T16" fmla="*/ 81 w 140"/>
                <a:gd name="T17" fmla="*/ 739 h 793"/>
                <a:gd name="T18" fmla="*/ 102 w 140"/>
                <a:gd name="T19" fmla="*/ 708 h 793"/>
                <a:gd name="T20" fmla="*/ 118 w 140"/>
                <a:gd name="T21" fmla="*/ 66 h 793"/>
                <a:gd name="T22" fmla="*/ 126 w 140"/>
                <a:gd name="T23" fmla="*/ 90 h 793"/>
                <a:gd name="T24" fmla="*/ 140 w 140"/>
                <a:gd name="T25" fmla="*/ 92 h 793"/>
                <a:gd name="T26" fmla="*/ 116 w 140"/>
                <a:gd name="T27" fmla="*/ 118 h 793"/>
                <a:gd name="T28" fmla="*/ 114 w 140"/>
                <a:gd name="T29" fmla="*/ 154 h 793"/>
                <a:gd name="T30" fmla="*/ 107 w 140"/>
                <a:gd name="T31" fmla="*/ 173 h 793"/>
                <a:gd name="T32" fmla="*/ 90 w 140"/>
                <a:gd name="T33" fmla="*/ 206 h 793"/>
                <a:gd name="T34" fmla="*/ 83 w 140"/>
                <a:gd name="T35" fmla="*/ 244 h 793"/>
                <a:gd name="T36" fmla="*/ 92 w 140"/>
                <a:gd name="T37" fmla="*/ 282 h 793"/>
                <a:gd name="T38" fmla="*/ 85 w 140"/>
                <a:gd name="T39" fmla="*/ 317 h 793"/>
                <a:gd name="T40" fmla="*/ 71 w 140"/>
                <a:gd name="T41" fmla="*/ 346 h 793"/>
                <a:gd name="T42" fmla="*/ 78 w 140"/>
                <a:gd name="T43" fmla="*/ 386 h 793"/>
                <a:gd name="T44" fmla="*/ 64 w 140"/>
                <a:gd name="T45" fmla="*/ 410 h 793"/>
                <a:gd name="T46" fmla="*/ 62 w 140"/>
                <a:gd name="T47" fmla="*/ 459 h 793"/>
                <a:gd name="T48" fmla="*/ 59 w 140"/>
                <a:gd name="T49" fmla="*/ 488 h 793"/>
                <a:gd name="T50" fmla="*/ 62 w 140"/>
                <a:gd name="T51" fmla="*/ 507 h 793"/>
                <a:gd name="T52" fmla="*/ 71 w 140"/>
                <a:gd name="T53" fmla="*/ 518 h 793"/>
                <a:gd name="T54" fmla="*/ 64 w 140"/>
                <a:gd name="T55" fmla="*/ 537 h 793"/>
                <a:gd name="T56" fmla="*/ 52 w 140"/>
                <a:gd name="T57" fmla="*/ 587 h 793"/>
                <a:gd name="T58" fmla="*/ 48 w 140"/>
                <a:gd name="T59" fmla="*/ 616 h 793"/>
                <a:gd name="T60" fmla="*/ 38 w 140"/>
                <a:gd name="T61" fmla="*/ 653 h 793"/>
                <a:gd name="T62" fmla="*/ 52 w 140"/>
                <a:gd name="T63" fmla="*/ 660 h 793"/>
                <a:gd name="T64" fmla="*/ 59 w 140"/>
                <a:gd name="T65" fmla="*/ 696 h 793"/>
                <a:gd name="T66" fmla="*/ 114 w 140"/>
                <a:gd name="T67" fmla="*/ 701 h 793"/>
                <a:gd name="T68" fmla="*/ 90 w 140"/>
                <a:gd name="T69" fmla="*/ 708 h 793"/>
                <a:gd name="T70" fmla="*/ 74 w 140"/>
                <a:gd name="T71" fmla="*/ 743 h 793"/>
                <a:gd name="T72" fmla="*/ 50 w 140"/>
                <a:gd name="T73" fmla="*/ 736 h 793"/>
                <a:gd name="T74" fmla="*/ 31 w 140"/>
                <a:gd name="T75" fmla="*/ 717 h 793"/>
                <a:gd name="T76" fmla="*/ 5 w 140"/>
                <a:gd name="T77" fmla="*/ 684 h 793"/>
                <a:gd name="T78" fmla="*/ 3 w 140"/>
                <a:gd name="T79" fmla="*/ 653 h 793"/>
                <a:gd name="T80" fmla="*/ 7 w 140"/>
                <a:gd name="T81" fmla="*/ 587 h 793"/>
                <a:gd name="T82" fmla="*/ 0 w 140"/>
                <a:gd name="T83" fmla="*/ 561 h 793"/>
                <a:gd name="T84" fmla="*/ 19 w 140"/>
                <a:gd name="T85" fmla="*/ 504 h 793"/>
                <a:gd name="T86" fmla="*/ 48 w 140"/>
                <a:gd name="T87" fmla="*/ 466 h 793"/>
                <a:gd name="T88" fmla="*/ 31 w 140"/>
                <a:gd name="T89" fmla="*/ 488 h 793"/>
                <a:gd name="T90" fmla="*/ 26 w 140"/>
                <a:gd name="T91" fmla="*/ 452 h 793"/>
                <a:gd name="T92" fmla="*/ 38 w 140"/>
                <a:gd name="T93" fmla="*/ 400 h 793"/>
                <a:gd name="T94" fmla="*/ 33 w 140"/>
                <a:gd name="T95" fmla="*/ 358 h 793"/>
                <a:gd name="T96" fmla="*/ 50 w 140"/>
                <a:gd name="T97" fmla="*/ 324 h 793"/>
                <a:gd name="T98" fmla="*/ 66 w 140"/>
                <a:gd name="T99" fmla="*/ 263 h 793"/>
                <a:gd name="T100" fmla="*/ 69 w 140"/>
                <a:gd name="T101" fmla="*/ 220 h 793"/>
                <a:gd name="T102" fmla="*/ 76 w 140"/>
                <a:gd name="T103" fmla="*/ 175 h 793"/>
                <a:gd name="T104" fmla="*/ 85 w 140"/>
                <a:gd name="T105" fmla="*/ 104 h 793"/>
                <a:gd name="T106" fmla="*/ 88 w 140"/>
                <a:gd name="T107" fmla="*/ 36 h 793"/>
                <a:gd name="T108" fmla="*/ 92 w 140"/>
                <a:gd name="T109" fmla="*/ 10 h 793"/>
                <a:gd name="T110" fmla="*/ 104 w 140"/>
                <a:gd name="T111" fmla="*/ 10 h 793"/>
                <a:gd name="T112" fmla="*/ 116 w 140"/>
                <a:gd name="T113" fmla="*/ 31 h 793"/>
                <a:gd name="T114" fmla="*/ 118 w 140"/>
                <a:gd name="T115" fmla="*/ 66 h 7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40" h="793">
                  <a:moveTo>
                    <a:pt x="114" y="710"/>
                  </a:moveTo>
                  <a:lnTo>
                    <a:pt x="114" y="710"/>
                  </a:lnTo>
                  <a:lnTo>
                    <a:pt x="114" y="772"/>
                  </a:lnTo>
                  <a:lnTo>
                    <a:pt x="130" y="772"/>
                  </a:lnTo>
                  <a:lnTo>
                    <a:pt x="140" y="772"/>
                  </a:lnTo>
                  <a:lnTo>
                    <a:pt x="135" y="784"/>
                  </a:lnTo>
                  <a:lnTo>
                    <a:pt x="121" y="793"/>
                  </a:lnTo>
                  <a:lnTo>
                    <a:pt x="114" y="791"/>
                  </a:lnTo>
                  <a:lnTo>
                    <a:pt x="104" y="788"/>
                  </a:lnTo>
                  <a:lnTo>
                    <a:pt x="90" y="781"/>
                  </a:lnTo>
                  <a:lnTo>
                    <a:pt x="74" y="776"/>
                  </a:lnTo>
                  <a:lnTo>
                    <a:pt x="55" y="762"/>
                  </a:lnTo>
                  <a:lnTo>
                    <a:pt x="38" y="746"/>
                  </a:lnTo>
                  <a:lnTo>
                    <a:pt x="14" y="717"/>
                  </a:lnTo>
                  <a:lnTo>
                    <a:pt x="29" y="722"/>
                  </a:lnTo>
                  <a:lnTo>
                    <a:pt x="52" y="741"/>
                  </a:lnTo>
                  <a:lnTo>
                    <a:pt x="71" y="750"/>
                  </a:lnTo>
                  <a:lnTo>
                    <a:pt x="81" y="739"/>
                  </a:lnTo>
                  <a:lnTo>
                    <a:pt x="88" y="720"/>
                  </a:lnTo>
                  <a:lnTo>
                    <a:pt x="102" y="708"/>
                  </a:lnTo>
                  <a:lnTo>
                    <a:pt x="114" y="710"/>
                  </a:lnTo>
                  <a:close/>
                  <a:moveTo>
                    <a:pt x="118" y="66"/>
                  </a:moveTo>
                  <a:lnTo>
                    <a:pt x="118" y="66"/>
                  </a:lnTo>
                  <a:lnTo>
                    <a:pt x="126" y="90"/>
                  </a:lnTo>
                  <a:lnTo>
                    <a:pt x="137" y="88"/>
                  </a:lnTo>
                  <a:lnTo>
                    <a:pt x="140" y="92"/>
                  </a:lnTo>
                  <a:lnTo>
                    <a:pt x="135" y="111"/>
                  </a:lnTo>
                  <a:lnTo>
                    <a:pt x="116" y="118"/>
                  </a:lnTo>
                  <a:lnTo>
                    <a:pt x="116" y="149"/>
                  </a:lnTo>
                  <a:lnTo>
                    <a:pt x="114" y="154"/>
                  </a:lnTo>
                  <a:lnTo>
                    <a:pt x="118" y="161"/>
                  </a:lnTo>
                  <a:lnTo>
                    <a:pt x="107" y="173"/>
                  </a:lnTo>
                  <a:lnTo>
                    <a:pt x="95" y="189"/>
                  </a:lnTo>
                  <a:lnTo>
                    <a:pt x="90" y="206"/>
                  </a:lnTo>
                  <a:lnTo>
                    <a:pt x="92" y="225"/>
                  </a:lnTo>
                  <a:lnTo>
                    <a:pt x="83" y="244"/>
                  </a:lnTo>
                  <a:lnTo>
                    <a:pt x="90" y="277"/>
                  </a:lnTo>
                  <a:lnTo>
                    <a:pt x="92" y="282"/>
                  </a:lnTo>
                  <a:lnTo>
                    <a:pt x="92" y="298"/>
                  </a:lnTo>
                  <a:lnTo>
                    <a:pt x="85" y="317"/>
                  </a:lnTo>
                  <a:lnTo>
                    <a:pt x="85" y="334"/>
                  </a:lnTo>
                  <a:lnTo>
                    <a:pt x="71" y="346"/>
                  </a:lnTo>
                  <a:lnTo>
                    <a:pt x="71" y="365"/>
                  </a:lnTo>
                  <a:lnTo>
                    <a:pt x="78" y="386"/>
                  </a:lnTo>
                  <a:lnTo>
                    <a:pt x="66" y="393"/>
                  </a:lnTo>
                  <a:lnTo>
                    <a:pt x="64" y="410"/>
                  </a:lnTo>
                  <a:lnTo>
                    <a:pt x="59" y="433"/>
                  </a:lnTo>
                  <a:lnTo>
                    <a:pt x="62" y="459"/>
                  </a:lnTo>
                  <a:lnTo>
                    <a:pt x="57" y="464"/>
                  </a:lnTo>
                  <a:lnTo>
                    <a:pt x="59" y="488"/>
                  </a:lnTo>
                  <a:lnTo>
                    <a:pt x="66" y="497"/>
                  </a:lnTo>
                  <a:lnTo>
                    <a:pt x="62" y="507"/>
                  </a:lnTo>
                  <a:lnTo>
                    <a:pt x="69" y="511"/>
                  </a:lnTo>
                  <a:lnTo>
                    <a:pt x="71" y="518"/>
                  </a:lnTo>
                  <a:lnTo>
                    <a:pt x="64" y="523"/>
                  </a:lnTo>
                  <a:lnTo>
                    <a:pt x="64" y="537"/>
                  </a:lnTo>
                  <a:lnTo>
                    <a:pt x="59" y="568"/>
                  </a:lnTo>
                  <a:lnTo>
                    <a:pt x="52" y="587"/>
                  </a:lnTo>
                  <a:lnTo>
                    <a:pt x="52" y="599"/>
                  </a:lnTo>
                  <a:lnTo>
                    <a:pt x="48" y="616"/>
                  </a:lnTo>
                  <a:lnTo>
                    <a:pt x="36" y="627"/>
                  </a:lnTo>
                  <a:lnTo>
                    <a:pt x="38" y="653"/>
                  </a:lnTo>
                  <a:lnTo>
                    <a:pt x="43" y="663"/>
                  </a:lnTo>
                  <a:lnTo>
                    <a:pt x="52" y="660"/>
                  </a:lnTo>
                  <a:lnTo>
                    <a:pt x="52" y="679"/>
                  </a:lnTo>
                  <a:lnTo>
                    <a:pt x="59" y="696"/>
                  </a:lnTo>
                  <a:lnTo>
                    <a:pt x="100" y="698"/>
                  </a:lnTo>
                  <a:lnTo>
                    <a:pt x="114" y="701"/>
                  </a:lnTo>
                  <a:lnTo>
                    <a:pt x="100" y="701"/>
                  </a:lnTo>
                  <a:lnTo>
                    <a:pt x="90" y="708"/>
                  </a:lnTo>
                  <a:lnTo>
                    <a:pt x="76" y="717"/>
                  </a:lnTo>
                  <a:lnTo>
                    <a:pt x="74" y="743"/>
                  </a:lnTo>
                  <a:lnTo>
                    <a:pt x="66" y="743"/>
                  </a:lnTo>
                  <a:lnTo>
                    <a:pt x="50" y="736"/>
                  </a:lnTo>
                  <a:lnTo>
                    <a:pt x="31" y="717"/>
                  </a:lnTo>
                  <a:lnTo>
                    <a:pt x="31" y="717"/>
                  </a:lnTo>
                  <a:lnTo>
                    <a:pt x="12" y="701"/>
                  </a:lnTo>
                  <a:lnTo>
                    <a:pt x="5" y="684"/>
                  </a:lnTo>
                  <a:lnTo>
                    <a:pt x="10" y="670"/>
                  </a:lnTo>
                  <a:lnTo>
                    <a:pt x="3" y="653"/>
                  </a:lnTo>
                  <a:lnTo>
                    <a:pt x="0" y="611"/>
                  </a:lnTo>
                  <a:lnTo>
                    <a:pt x="7" y="587"/>
                  </a:lnTo>
                  <a:lnTo>
                    <a:pt x="24" y="568"/>
                  </a:lnTo>
                  <a:lnTo>
                    <a:pt x="0" y="561"/>
                  </a:lnTo>
                  <a:lnTo>
                    <a:pt x="14" y="542"/>
                  </a:lnTo>
                  <a:lnTo>
                    <a:pt x="19" y="504"/>
                  </a:lnTo>
                  <a:lnTo>
                    <a:pt x="38" y="511"/>
                  </a:lnTo>
                  <a:lnTo>
                    <a:pt x="48" y="466"/>
                  </a:lnTo>
                  <a:lnTo>
                    <a:pt x="36" y="459"/>
                  </a:lnTo>
                  <a:lnTo>
                    <a:pt x="31" y="488"/>
                  </a:lnTo>
                  <a:lnTo>
                    <a:pt x="21" y="485"/>
                  </a:lnTo>
                  <a:lnTo>
                    <a:pt x="26" y="452"/>
                  </a:lnTo>
                  <a:lnTo>
                    <a:pt x="31" y="414"/>
                  </a:lnTo>
                  <a:lnTo>
                    <a:pt x="38" y="400"/>
                  </a:lnTo>
                  <a:lnTo>
                    <a:pt x="33" y="379"/>
                  </a:lnTo>
                  <a:lnTo>
                    <a:pt x="33" y="358"/>
                  </a:lnTo>
                  <a:lnTo>
                    <a:pt x="38" y="355"/>
                  </a:lnTo>
                  <a:lnTo>
                    <a:pt x="50" y="324"/>
                  </a:lnTo>
                  <a:lnTo>
                    <a:pt x="59" y="294"/>
                  </a:lnTo>
                  <a:lnTo>
                    <a:pt x="66" y="263"/>
                  </a:lnTo>
                  <a:lnTo>
                    <a:pt x="64" y="237"/>
                  </a:lnTo>
                  <a:lnTo>
                    <a:pt x="69" y="220"/>
                  </a:lnTo>
                  <a:lnTo>
                    <a:pt x="66" y="197"/>
                  </a:lnTo>
                  <a:lnTo>
                    <a:pt x="76" y="175"/>
                  </a:lnTo>
                  <a:lnTo>
                    <a:pt x="78" y="140"/>
                  </a:lnTo>
                  <a:lnTo>
                    <a:pt x="85" y="104"/>
                  </a:lnTo>
                  <a:lnTo>
                    <a:pt x="90" y="64"/>
                  </a:lnTo>
                  <a:lnTo>
                    <a:pt x="88" y="36"/>
                  </a:lnTo>
                  <a:lnTo>
                    <a:pt x="85" y="12"/>
                  </a:lnTo>
                  <a:lnTo>
                    <a:pt x="92" y="10"/>
                  </a:lnTo>
                  <a:lnTo>
                    <a:pt x="97" y="0"/>
                  </a:lnTo>
                  <a:lnTo>
                    <a:pt x="104" y="10"/>
                  </a:lnTo>
                  <a:lnTo>
                    <a:pt x="107" y="24"/>
                  </a:lnTo>
                  <a:lnTo>
                    <a:pt x="116" y="31"/>
                  </a:lnTo>
                  <a:lnTo>
                    <a:pt x="111" y="47"/>
                  </a:lnTo>
                  <a:lnTo>
                    <a:pt x="118" y="66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36" name="Freeform 60"/>
            <p:cNvSpPr>
              <a:spLocks/>
            </p:cNvSpPr>
            <p:nvPr/>
          </p:nvSpPr>
          <p:spPr bwMode="auto">
            <a:xfrm>
              <a:off x="4161177" y="3631307"/>
              <a:ext cx="165323" cy="170435"/>
            </a:xfrm>
            <a:custGeom>
              <a:avLst/>
              <a:gdLst>
                <a:gd name="T0" fmla="*/ 38 w 97"/>
                <a:gd name="T1" fmla="*/ 0 h 100"/>
                <a:gd name="T2" fmla="*/ 38 w 97"/>
                <a:gd name="T3" fmla="*/ 0 h 100"/>
                <a:gd name="T4" fmla="*/ 40 w 97"/>
                <a:gd name="T5" fmla="*/ 7 h 100"/>
                <a:gd name="T6" fmla="*/ 42 w 97"/>
                <a:gd name="T7" fmla="*/ 5 h 100"/>
                <a:gd name="T8" fmla="*/ 50 w 97"/>
                <a:gd name="T9" fmla="*/ 3 h 100"/>
                <a:gd name="T10" fmla="*/ 59 w 97"/>
                <a:gd name="T11" fmla="*/ 5 h 100"/>
                <a:gd name="T12" fmla="*/ 61 w 97"/>
                <a:gd name="T13" fmla="*/ 10 h 100"/>
                <a:gd name="T14" fmla="*/ 68 w 97"/>
                <a:gd name="T15" fmla="*/ 14 h 100"/>
                <a:gd name="T16" fmla="*/ 76 w 97"/>
                <a:gd name="T17" fmla="*/ 10 h 100"/>
                <a:gd name="T18" fmla="*/ 80 w 97"/>
                <a:gd name="T19" fmla="*/ 10 h 100"/>
                <a:gd name="T20" fmla="*/ 92 w 97"/>
                <a:gd name="T21" fmla="*/ 14 h 100"/>
                <a:gd name="T22" fmla="*/ 97 w 97"/>
                <a:gd name="T23" fmla="*/ 38 h 100"/>
                <a:gd name="T24" fmla="*/ 90 w 97"/>
                <a:gd name="T25" fmla="*/ 50 h 100"/>
                <a:gd name="T26" fmla="*/ 85 w 97"/>
                <a:gd name="T27" fmla="*/ 69 h 100"/>
                <a:gd name="T28" fmla="*/ 92 w 97"/>
                <a:gd name="T29" fmla="*/ 83 h 100"/>
                <a:gd name="T30" fmla="*/ 92 w 97"/>
                <a:gd name="T31" fmla="*/ 88 h 100"/>
                <a:gd name="T32" fmla="*/ 85 w 97"/>
                <a:gd name="T33" fmla="*/ 88 h 100"/>
                <a:gd name="T34" fmla="*/ 73 w 97"/>
                <a:gd name="T35" fmla="*/ 85 h 100"/>
                <a:gd name="T36" fmla="*/ 64 w 97"/>
                <a:gd name="T37" fmla="*/ 85 h 100"/>
                <a:gd name="T38" fmla="*/ 42 w 97"/>
                <a:gd name="T39" fmla="*/ 88 h 100"/>
                <a:gd name="T40" fmla="*/ 33 w 97"/>
                <a:gd name="T41" fmla="*/ 95 h 100"/>
                <a:gd name="T42" fmla="*/ 16 w 97"/>
                <a:gd name="T43" fmla="*/ 100 h 100"/>
                <a:gd name="T44" fmla="*/ 14 w 97"/>
                <a:gd name="T45" fmla="*/ 97 h 100"/>
                <a:gd name="T46" fmla="*/ 14 w 97"/>
                <a:gd name="T47" fmla="*/ 85 h 100"/>
                <a:gd name="T48" fmla="*/ 16 w 97"/>
                <a:gd name="T49" fmla="*/ 83 h 100"/>
                <a:gd name="T50" fmla="*/ 16 w 97"/>
                <a:gd name="T51" fmla="*/ 78 h 100"/>
                <a:gd name="T52" fmla="*/ 7 w 97"/>
                <a:gd name="T53" fmla="*/ 71 h 100"/>
                <a:gd name="T54" fmla="*/ 2 w 97"/>
                <a:gd name="T55" fmla="*/ 69 h 100"/>
                <a:gd name="T56" fmla="*/ 0 w 97"/>
                <a:gd name="T57" fmla="*/ 64 h 100"/>
                <a:gd name="T58" fmla="*/ 2 w 97"/>
                <a:gd name="T59" fmla="*/ 57 h 100"/>
                <a:gd name="T60" fmla="*/ 0 w 97"/>
                <a:gd name="T61" fmla="*/ 50 h 100"/>
                <a:gd name="T62" fmla="*/ 2 w 97"/>
                <a:gd name="T63" fmla="*/ 45 h 100"/>
                <a:gd name="T64" fmla="*/ 5 w 97"/>
                <a:gd name="T65" fmla="*/ 45 h 100"/>
                <a:gd name="T66" fmla="*/ 5 w 97"/>
                <a:gd name="T67" fmla="*/ 38 h 100"/>
                <a:gd name="T68" fmla="*/ 5 w 97"/>
                <a:gd name="T69" fmla="*/ 36 h 100"/>
                <a:gd name="T70" fmla="*/ 5 w 97"/>
                <a:gd name="T71" fmla="*/ 33 h 100"/>
                <a:gd name="T72" fmla="*/ 12 w 97"/>
                <a:gd name="T73" fmla="*/ 31 h 100"/>
                <a:gd name="T74" fmla="*/ 7 w 97"/>
                <a:gd name="T75" fmla="*/ 19 h 100"/>
                <a:gd name="T76" fmla="*/ 2 w 97"/>
                <a:gd name="T77" fmla="*/ 12 h 100"/>
                <a:gd name="T78" fmla="*/ 5 w 97"/>
                <a:gd name="T79" fmla="*/ 5 h 100"/>
                <a:gd name="T80" fmla="*/ 7 w 97"/>
                <a:gd name="T81" fmla="*/ 5 h 100"/>
                <a:gd name="T82" fmla="*/ 9 w 97"/>
                <a:gd name="T83" fmla="*/ 3 h 100"/>
                <a:gd name="T84" fmla="*/ 14 w 97"/>
                <a:gd name="T85" fmla="*/ 5 h 100"/>
                <a:gd name="T86" fmla="*/ 26 w 97"/>
                <a:gd name="T87" fmla="*/ 5 h 100"/>
                <a:gd name="T88" fmla="*/ 31 w 97"/>
                <a:gd name="T89" fmla="*/ 0 h 100"/>
                <a:gd name="T90" fmla="*/ 33 w 97"/>
                <a:gd name="T91" fmla="*/ 3 h 100"/>
                <a:gd name="T92" fmla="*/ 38 w 97"/>
                <a:gd name="T93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97" h="100">
                  <a:moveTo>
                    <a:pt x="38" y="0"/>
                  </a:moveTo>
                  <a:lnTo>
                    <a:pt x="38" y="0"/>
                  </a:lnTo>
                  <a:lnTo>
                    <a:pt x="40" y="7"/>
                  </a:lnTo>
                  <a:lnTo>
                    <a:pt x="42" y="5"/>
                  </a:lnTo>
                  <a:lnTo>
                    <a:pt x="50" y="3"/>
                  </a:lnTo>
                  <a:lnTo>
                    <a:pt x="59" y="5"/>
                  </a:lnTo>
                  <a:lnTo>
                    <a:pt x="61" y="10"/>
                  </a:lnTo>
                  <a:lnTo>
                    <a:pt x="68" y="14"/>
                  </a:lnTo>
                  <a:lnTo>
                    <a:pt x="76" y="10"/>
                  </a:lnTo>
                  <a:lnTo>
                    <a:pt x="80" y="10"/>
                  </a:lnTo>
                  <a:lnTo>
                    <a:pt x="92" y="14"/>
                  </a:lnTo>
                  <a:lnTo>
                    <a:pt x="97" y="38"/>
                  </a:lnTo>
                  <a:lnTo>
                    <a:pt x="90" y="50"/>
                  </a:lnTo>
                  <a:lnTo>
                    <a:pt x="85" y="69"/>
                  </a:lnTo>
                  <a:lnTo>
                    <a:pt x="92" y="83"/>
                  </a:lnTo>
                  <a:lnTo>
                    <a:pt x="92" y="88"/>
                  </a:lnTo>
                  <a:lnTo>
                    <a:pt x="85" y="88"/>
                  </a:lnTo>
                  <a:lnTo>
                    <a:pt x="73" y="85"/>
                  </a:lnTo>
                  <a:lnTo>
                    <a:pt x="64" y="85"/>
                  </a:lnTo>
                  <a:lnTo>
                    <a:pt x="42" y="88"/>
                  </a:lnTo>
                  <a:lnTo>
                    <a:pt x="33" y="95"/>
                  </a:lnTo>
                  <a:lnTo>
                    <a:pt x="16" y="100"/>
                  </a:lnTo>
                  <a:lnTo>
                    <a:pt x="14" y="97"/>
                  </a:lnTo>
                  <a:lnTo>
                    <a:pt x="14" y="85"/>
                  </a:lnTo>
                  <a:lnTo>
                    <a:pt x="16" y="83"/>
                  </a:lnTo>
                  <a:lnTo>
                    <a:pt x="16" y="78"/>
                  </a:lnTo>
                  <a:lnTo>
                    <a:pt x="7" y="71"/>
                  </a:lnTo>
                  <a:lnTo>
                    <a:pt x="2" y="69"/>
                  </a:lnTo>
                  <a:lnTo>
                    <a:pt x="0" y="64"/>
                  </a:lnTo>
                  <a:lnTo>
                    <a:pt x="2" y="57"/>
                  </a:lnTo>
                  <a:lnTo>
                    <a:pt x="0" y="50"/>
                  </a:lnTo>
                  <a:lnTo>
                    <a:pt x="2" y="45"/>
                  </a:lnTo>
                  <a:lnTo>
                    <a:pt x="5" y="45"/>
                  </a:lnTo>
                  <a:lnTo>
                    <a:pt x="5" y="38"/>
                  </a:lnTo>
                  <a:lnTo>
                    <a:pt x="5" y="36"/>
                  </a:lnTo>
                  <a:lnTo>
                    <a:pt x="5" y="33"/>
                  </a:lnTo>
                  <a:lnTo>
                    <a:pt x="12" y="31"/>
                  </a:lnTo>
                  <a:lnTo>
                    <a:pt x="7" y="19"/>
                  </a:lnTo>
                  <a:lnTo>
                    <a:pt x="2" y="12"/>
                  </a:lnTo>
                  <a:lnTo>
                    <a:pt x="5" y="5"/>
                  </a:lnTo>
                  <a:lnTo>
                    <a:pt x="7" y="5"/>
                  </a:lnTo>
                  <a:lnTo>
                    <a:pt x="9" y="3"/>
                  </a:lnTo>
                  <a:lnTo>
                    <a:pt x="14" y="5"/>
                  </a:lnTo>
                  <a:lnTo>
                    <a:pt x="26" y="5"/>
                  </a:lnTo>
                  <a:lnTo>
                    <a:pt x="31" y="0"/>
                  </a:lnTo>
                  <a:lnTo>
                    <a:pt x="33" y="3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37" name="Freeform 68"/>
            <p:cNvSpPr>
              <a:spLocks/>
            </p:cNvSpPr>
            <p:nvPr/>
          </p:nvSpPr>
          <p:spPr bwMode="auto">
            <a:xfrm>
              <a:off x="2218221" y="3575063"/>
              <a:ext cx="334052" cy="460174"/>
            </a:xfrm>
            <a:custGeom>
              <a:avLst/>
              <a:gdLst>
                <a:gd name="T0" fmla="*/ 113 w 196"/>
                <a:gd name="T1" fmla="*/ 14 h 270"/>
                <a:gd name="T2" fmla="*/ 102 w 196"/>
                <a:gd name="T3" fmla="*/ 26 h 270"/>
                <a:gd name="T4" fmla="*/ 94 w 196"/>
                <a:gd name="T5" fmla="*/ 45 h 270"/>
                <a:gd name="T6" fmla="*/ 99 w 196"/>
                <a:gd name="T7" fmla="*/ 55 h 270"/>
                <a:gd name="T8" fmla="*/ 106 w 196"/>
                <a:gd name="T9" fmla="*/ 66 h 270"/>
                <a:gd name="T10" fmla="*/ 104 w 196"/>
                <a:gd name="T11" fmla="*/ 78 h 270"/>
                <a:gd name="T12" fmla="*/ 109 w 196"/>
                <a:gd name="T13" fmla="*/ 83 h 270"/>
                <a:gd name="T14" fmla="*/ 135 w 196"/>
                <a:gd name="T15" fmla="*/ 88 h 270"/>
                <a:gd name="T16" fmla="*/ 154 w 196"/>
                <a:gd name="T17" fmla="*/ 104 h 270"/>
                <a:gd name="T18" fmla="*/ 172 w 196"/>
                <a:gd name="T19" fmla="*/ 102 h 270"/>
                <a:gd name="T20" fmla="*/ 187 w 196"/>
                <a:gd name="T21" fmla="*/ 104 h 270"/>
                <a:gd name="T22" fmla="*/ 182 w 196"/>
                <a:gd name="T23" fmla="*/ 118 h 270"/>
                <a:gd name="T24" fmla="*/ 182 w 196"/>
                <a:gd name="T25" fmla="*/ 140 h 270"/>
                <a:gd name="T26" fmla="*/ 189 w 196"/>
                <a:gd name="T27" fmla="*/ 149 h 270"/>
                <a:gd name="T28" fmla="*/ 187 w 196"/>
                <a:gd name="T29" fmla="*/ 159 h 270"/>
                <a:gd name="T30" fmla="*/ 196 w 196"/>
                <a:gd name="T31" fmla="*/ 182 h 270"/>
                <a:gd name="T32" fmla="*/ 189 w 196"/>
                <a:gd name="T33" fmla="*/ 173 h 270"/>
                <a:gd name="T34" fmla="*/ 180 w 196"/>
                <a:gd name="T35" fmla="*/ 175 h 270"/>
                <a:gd name="T36" fmla="*/ 149 w 196"/>
                <a:gd name="T37" fmla="*/ 185 h 270"/>
                <a:gd name="T38" fmla="*/ 156 w 196"/>
                <a:gd name="T39" fmla="*/ 192 h 270"/>
                <a:gd name="T40" fmla="*/ 144 w 196"/>
                <a:gd name="T41" fmla="*/ 192 h 270"/>
                <a:gd name="T42" fmla="*/ 151 w 196"/>
                <a:gd name="T43" fmla="*/ 211 h 270"/>
                <a:gd name="T44" fmla="*/ 154 w 196"/>
                <a:gd name="T45" fmla="*/ 227 h 270"/>
                <a:gd name="T46" fmla="*/ 139 w 196"/>
                <a:gd name="T47" fmla="*/ 261 h 270"/>
                <a:gd name="T48" fmla="*/ 144 w 196"/>
                <a:gd name="T49" fmla="*/ 246 h 270"/>
                <a:gd name="T50" fmla="*/ 123 w 196"/>
                <a:gd name="T51" fmla="*/ 239 h 270"/>
                <a:gd name="T52" fmla="*/ 106 w 196"/>
                <a:gd name="T53" fmla="*/ 242 h 270"/>
                <a:gd name="T54" fmla="*/ 85 w 196"/>
                <a:gd name="T55" fmla="*/ 223 h 270"/>
                <a:gd name="T56" fmla="*/ 73 w 196"/>
                <a:gd name="T57" fmla="*/ 211 h 270"/>
                <a:gd name="T58" fmla="*/ 59 w 196"/>
                <a:gd name="T59" fmla="*/ 204 h 270"/>
                <a:gd name="T60" fmla="*/ 42 w 196"/>
                <a:gd name="T61" fmla="*/ 194 h 270"/>
                <a:gd name="T62" fmla="*/ 23 w 196"/>
                <a:gd name="T63" fmla="*/ 197 h 270"/>
                <a:gd name="T64" fmla="*/ 16 w 196"/>
                <a:gd name="T65" fmla="*/ 189 h 270"/>
                <a:gd name="T66" fmla="*/ 0 w 196"/>
                <a:gd name="T67" fmla="*/ 175 h 270"/>
                <a:gd name="T68" fmla="*/ 5 w 196"/>
                <a:gd name="T69" fmla="*/ 166 h 270"/>
                <a:gd name="T70" fmla="*/ 16 w 196"/>
                <a:gd name="T71" fmla="*/ 159 h 270"/>
                <a:gd name="T72" fmla="*/ 31 w 196"/>
                <a:gd name="T73" fmla="*/ 140 h 270"/>
                <a:gd name="T74" fmla="*/ 26 w 196"/>
                <a:gd name="T75" fmla="*/ 126 h 270"/>
                <a:gd name="T76" fmla="*/ 26 w 196"/>
                <a:gd name="T77" fmla="*/ 107 h 270"/>
                <a:gd name="T78" fmla="*/ 16 w 196"/>
                <a:gd name="T79" fmla="*/ 85 h 270"/>
                <a:gd name="T80" fmla="*/ 23 w 196"/>
                <a:gd name="T81" fmla="*/ 78 h 270"/>
                <a:gd name="T82" fmla="*/ 23 w 196"/>
                <a:gd name="T83" fmla="*/ 64 h 270"/>
                <a:gd name="T84" fmla="*/ 33 w 196"/>
                <a:gd name="T85" fmla="*/ 62 h 270"/>
                <a:gd name="T86" fmla="*/ 52 w 196"/>
                <a:gd name="T87" fmla="*/ 50 h 270"/>
                <a:gd name="T88" fmla="*/ 57 w 196"/>
                <a:gd name="T89" fmla="*/ 31 h 270"/>
                <a:gd name="T90" fmla="*/ 75 w 196"/>
                <a:gd name="T91" fmla="*/ 21 h 270"/>
                <a:gd name="T92" fmla="*/ 90 w 196"/>
                <a:gd name="T93" fmla="*/ 19 h 270"/>
                <a:gd name="T94" fmla="*/ 109 w 196"/>
                <a:gd name="T95" fmla="*/ 7 h 270"/>
                <a:gd name="T96" fmla="*/ 123 w 196"/>
                <a:gd name="T97" fmla="*/ 3 h 270"/>
                <a:gd name="T98" fmla="*/ 123 w 196"/>
                <a:gd name="T99" fmla="*/ 12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96" h="270">
                  <a:moveTo>
                    <a:pt x="113" y="14"/>
                  </a:moveTo>
                  <a:lnTo>
                    <a:pt x="113" y="14"/>
                  </a:lnTo>
                  <a:lnTo>
                    <a:pt x="109" y="21"/>
                  </a:lnTo>
                  <a:lnTo>
                    <a:pt x="102" y="26"/>
                  </a:lnTo>
                  <a:lnTo>
                    <a:pt x="97" y="33"/>
                  </a:lnTo>
                  <a:lnTo>
                    <a:pt x="94" y="45"/>
                  </a:lnTo>
                  <a:lnTo>
                    <a:pt x="92" y="55"/>
                  </a:lnTo>
                  <a:lnTo>
                    <a:pt x="99" y="55"/>
                  </a:lnTo>
                  <a:lnTo>
                    <a:pt x="102" y="62"/>
                  </a:lnTo>
                  <a:lnTo>
                    <a:pt x="106" y="66"/>
                  </a:lnTo>
                  <a:lnTo>
                    <a:pt x="106" y="74"/>
                  </a:lnTo>
                  <a:lnTo>
                    <a:pt x="104" y="78"/>
                  </a:lnTo>
                  <a:lnTo>
                    <a:pt x="106" y="81"/>
                  </a:lnTo>
                  <a:lnTo>
                    <a:pt x="109" y="83"/>
                  </a:lnTo>
                  <a:lnTo>
                    <a:pt x="113" y="90"/>
                  </a:lnTo>
                  <a:lnTo>
                    <a:pt x="135" y="88"/>
                  </a:lnTo>
                  <a:lnTo>
                    <a:pt x="144" y="90"/>
                  </a:lnTo>
                  <a:lnTo>
                    <a:pt x="154" y="104"/>
                  </a:lnTo>
                  <a:lnTo>
                    <a:pt x="161" y="102"/>
                  </a:lnTo>
                  <a:lnTo>
                    <a:pt x="172" y="102"/>
                  </a:lnTo>
                  <a:lnTo>
                    <a:pt x="182" y="100"/>
                  </a:lnTo>
                  <a:lnTo>
                    <a:pt x="187" y="104"/>
                  </a:lnTo>
                  <a:lnTo>
                    <a:pt x="184" y="114"/>
                  </a:lnTo>
                  <a:lnTo>
                    <a:pt x="182" y="118"/>
                  </a:lnTo>
                  <a:lnTo>
                    <a:pt x="180" y="128"/>
                  </a:lnTo>
                  <a:lnTo>
                    <a:pt x="182" y="140"/>
                  </a:lnTo>
                  <a:lnTo>
                    <a:pt x="189" y="145"/>
                  </a:lnTo>
                  <a:lnTo>
                    <a:pt x="189" y="149"/>
                  </a:lnTo>
                  <a:lnTo>
                    <a:pt x="180" y="156"/>
                  </a:lnTo>
                  <a:lnTo>
                    <a:pt x="187" y="159"/>
                  </a:lnTo>
                  <a:lnTo>
                    <a:pt x="191" y="166"/>
                  </a:lnTo>
                  <a:lnTo>
                    <a:pt x="196" y="182"/>
                  </a:lnTo>
                  <a:lnTo>
                    <a:pt x="191" y="182"/>
                  </a:lnTo>
                  <a:lnTo>
                    <a:pt x="189" y="173"/>
                  </a:lnTo>
                  <a:lnTo>
                    <a:pt x="184" y="168"/>
                  </a:lnTo>
                  <a:lnTo>
                    <a:pt x="180" y="175"/>
                  </a:lnTo>
                  <a:lnTo>
                    <a:pt x="149" y="173"/>
                  </a:lnTo>
                  <a:lnTo>
                    <a:pt x="149" y="185"/>
                  </a:lnTo>
                  <a:lnTo>
                    <a:pt x="158" y="185"/>
                  </a:lnTo>
                  <a:lnTo>
                    <a:pt x="156" y="192"/>
                  </a:lnTo>
                  <a:lnTo>
                    <a:pt x="154" y="189"/>
                  </a:lnTo>
                  <a:lnTo>
                    <a:pt x="144" y="192"/>
                  </a:lnTo>
                  <a:lnTo>
                    <a:pt x="144" y="204"/>
                  </a:lnTo>
                  <a:lnTo>
                    <a:pt x="151" y="211"/>
                  </a:lnTo>
                  <a:lnTo>
                    <a:pt x="154" y="220"/>
                  </a:lnTo>
                  <a:lnTo>
                    <a:pt x="154" y="227"/>
                  </a:lnTo>
                  <a:lnTo>
                    <a:pt x="146" y="270"/>
                  </a:lnTo>
                  <a:lnTo>
                    <a:pt x="139" y="261"/>
                  </a:lnTo>
                  <a:lnTo>
                    <a:pt x="132" y="261"/>
                  </a:lnTo>
                  <a:lnTo>
                    <a:pt x="144" y="246"/>
                  </a:lnTo>
                  <a:lnTo>
                    <a:pt x="132" y="237"/>
                  </a:lnTo>
                  <a:lnTo>
                    <a:pt x="123" y="239"/>
                  </a:lnTo>
                  <a:lnTo>
                    <a:pt x="116" y="237"/>
                  </a:lnTo>
                  <a:lnTo>
                    <a:pt x="106" y="242"/>
                  </a:lnTo>
                  <a:lnTo>
                    <a:pt x="94" y="239"/>
                  </a:lnTo>
                  <a:lnTo>
                    <a:pt x="85" y="223"/>
                  </a:lnTo>
                  <a:lnTo>
                    <a:pt x="78" y="218"/>
                  </a:lnTo>
                  <a:lnTo>
                    <a:pt x="73" y="211"/>
                  </a:lnTo>
                  <a:lnTo>
                    <a:pt x="61" y="201"/>
                  </a:lnTo>
                  <a:lnTo>
                    <a:pt x="59" y="204"/>
                  </a:lnTo>
                  <a:lnTo>
                    <a:pt x="49" y="199"/>
                  </a:lnTo>
                  <a:lnTo>
                    <a:pt x="42" y="194"/>
                  </a:lnTo>
                  <a:lnTo>
                    <a:pt x="38" y="199"/>
                  </a:lnTo>
                  <a:lnTo>
                    <a:pt x="23" y="197"/>
                  </a:lnTo>
                  <a:lnTo>
                    <a:pt x="21" y="187"/>
                  </a:lnTo>
                  <a:lnTo>
                    <a:pt x="16" y="189"/>
                  </a:lnTo>
                  <a:lnTo>
                    <a:pt x="2" y="180"/>
                  </a:lnTo>
                  <a:lnTo>
                    <a:pt x="0" y="175"/>
                  </a:lnTo>
                  <a:lnTo>
                    <a:pt x="5" y="173"/>
                  </a:lnTo>
                  <a:lnTo>
                    <a:pt x="5" y="166"/>
                  </a:lnTo>
                  <a:lnTo>
                    <a:pt x="9" y="159"/>
                  </a:lnTo>
                  <a:lnTo>
                    <a:pt x="16" y="159"/>
                  </a:lnTo>
                  <a:lnTo>
                    <a:pt x="23" y="149"/>
                  </a:lnTo>
                  <a:lnTo>
                    <a:pt x="31" y="140"/>
                  </a:lnTo>
                  <a:lnTo>
                    <a:pt x="23" y="135"/>
                  </a:lnTo>
                  <a:lnTo>
                    <a:pt x="26" y="126"/>
                  </a:lnTo>
                  <a:lnTo>
                    <a:pt x="23" y="111"/>
                  </a:lnTo>
                  <a:lnTo>
                    <a:pt x="26" y="107"/>
                  </a:lnTo>
                  <a:lnTo>
                    <a:pt x="23" y="95"/>
                  </a:lnTo>
                  <a:lnTo>
                    <a:pt x="16" y="85"/>
                  </a:lnTo>
                  <a:lnTo>
                    <a:pt x="19" y="78"/>
                  </a:lnTo>
                  <a:lnTo>
                    <a:pt x="23" y="78"/>
                  </a:lnTo>
                  <a:lnTo>
                    <a:pt x="28" y="74"/>
                  </a:lnTo>
                  <a:lnTo>
                    <a:pt x="23" y="64"/>
                  </a:lnTo>
                  <a:lnTo>
                    <a:pt x="26" y="62"/>
                  </a:lnTo>
                  <a:lnTo>
                    <a:pt x="33" y="62"/>
                  </a:lnTo>
                  <a:lnTo>
                    <a:pt x="45" y="52"/>
                  </a:lnTo>
                  <a:lnTo>
                    <a:pt x="52" y="50"/>
                  </a:lnTo>
                  <a:lnTo>
                    <a:pt x="52" y="43"/>
                  </a:lnTo>
                  <a:lnTo>
                    <a:pt x="57" y="31"/>
                  </a:lnTo>
                  <a:lnTo>
                    <a:pt x="66" y="21"/>
                  </a:lnTo>
                  <a:lnTo>
                    <a:pt x="75" y="21"/>
                  </a:lnTo>
                  <a:lnTo>
                    <a:pt x="78" y="19"/>
                  </a:lnTo>
                  <a:lnTo>
                    <a:pt x="90" y="19"/>
                  </a:lnTo>
                  <a:lnTo>
                    <a:pt x="102" y="12"/>
                  </a:lnTo>
                  <a:lnTo>
                    <a:pt x="109" y="7"/>
                  </a:lnTo>
                  <a:lnTo>
                    <a:pt x="116" y="0"/>
                  </a:lnTo>
                  <a:lnTo>
                    <a:pt x="123" y="3"/>
                  </a:lnTo>
                  <a:lnTo>
                    <a:pt x="125" y="5"/>
                  </a:lnTo>
                  <a:lnTo>
                    <a:pt x="123" y="12"/>
                  </a:lnTo>
                  <a:lnTo>
                    <a:pt x="113" y="14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38" name="Freeform 70"/>
            <p:cNvSpPr>
              <a:spLocks/>
            </p:cNvSpPr>
            <p:nvPr/>
          </p:nvSpPr>
          <p:spPr bwMode="auto">
            <a:xfrm>
              <a:off x="2023925" y="3610855"/>
              <a:ext cx="97148" cy="81809"/>
            </a:xfrm>
            <a:custGeom>
              <a:avLst/>
              <a:gdLst>
                <a:gd name="T0" fmla="*/ 7 w 57"/>
                <a:gd name="T1" fmla="*/ 0 h 48"/>
                <a:gd name="T2" fmla="*/ 7 w 57"/>
                <a:gd name="T3" fmla="*/ 0 h 48"/>
                <a:gd name="T4" fmla="*/ 17 w 57"/>
                <a:gd name="T5" fmla="*/ 5 h 48"/>
                <a:gd name="T6" fmla="*/ 22 w 57"/>
                <a:gd name="T7" fmla="*/ 3 h 48"/>
                <a:gd name="T8" fmla="*/ 26 w 57"/>
                <a:gd name="T9" fmla="*/ 3 h 48"/>
                <a:gd name="T10" fmla="*/ 29 w 57"/>
                <a:gd name="T11" fmla="*/ 8 h 48"/>
                <a:gd name="T12" fmla="*/ 33 w 57"/>
                <a:gd name="T13" fmla="*/ 8 h 48"/>
                <a:gd name="T14" fmla="*/ 38 w 57"/>
                <a:gd name="T15" fmla="*/ 5 h 48"/>
                <a:gd name="T16" fmla="*/ 43 w 57"/>
                <a:gd name="T17" fmla="*/ 12 h 48"/>
                <a:gd name="T18" fmla="*/ 48 w 57"/>
                <a:gd name="T19" fmla="*/ 19 h 48"/>
                <a:gd name="T20" fmla="*/ 57 w 57"/>
                <a:gd name="T21" fmla="*/ 26 h 48"/>
                <a:gd name="T22" fmla="*/ 50 w 57"/>
                <a:gd name="T23" fmla="*/ 29 h 48"/>
                <a:gd name="T24" fmla="*/ 50 w 57"/>
                <a:gd name="T25" fmla="*/ 34 h 48"/>
                <a:gd name="T26" fmla="*/ 52 w 57"/>
                <a:gd name="T27" fmla="*/ 36 h 48"/>
                <a:gd name="T28" fmla="*/ 50 w 57"/>
                <a:gd name="T29" fmla="*/ 38 h 48"/>
                <a:gd name="T30" fmla="*/ 52 w 57"/>
                <a:gd name="T31" fmla="*/ 43 h 48"/>
                <a:gd name="T32" fmla="*/ 50 w 57"/>
                <a:gd name="T33" fmla="*/ 45 h 48"/>
                <a:gd name="T34" fmla="*/ 50 w 57"/>
                <a:gd name="T35" fmla="*/ 48 h 48"/>
                <a:gd name="T36" fmla="*/ 40 w 57"/>
                <a:gd name="T37" fmla="*/ 45 h 48"/>
                <a:gd name="T38" fmla="*/ 36 w 57"/>
                <a:gd name="T39" fmla="*/ 41 h 48"/>
                <a:gd name="T40" fmla="*/ 38 w 57"/>
                <a:gd name="T41" fmla="*/ 38 h 48"/>
                <a:gd name="T42" fmla="*/ 38 w 57"/>
                <a:gd name="T43" fmla="*/ 36 h 48"/>
                <a:gd name="T44" fmla="*/ 33 w 57"/>
                <a:gd name="T45" fmla="*/ 31 h 48"/>
                <a:gd name="T46" fmla="*/ 29 w 57"/>
                <a:gd name="T47" fmla="*/ 29 h 48"/>
                <a:gd name="T48" fmla="*/ 22 w 57"/>
                <a:gd name="T49" fmla="*/ 26 h 48"/>
                <a:gd name="T50" fmla="*/ 22 w 57"/>
                <a:gd name="T51" fmla="*/ 22 h 48"/>
                <a:gd name="T52" fmla="*/ 17 w 57"/>
                <a:gd name="T53" fmla="*/ 19 h 48"/>
                <a:gd name="T54" fmla="*/ 17 w 57"/>
                <a:gd name="T55" fmla="*/ 24 h 48"/>
                <a:gd name="T56" fmla="*/ 14 w 57"/>
                <a:gd name="T57" fmla="*/ 26 h 48"/>
                <a:gd name="T58" fmla="*/ 10 w 57"/>
                <a:gd name="T59" fmla="*/ 22 h 48"/>
                <a:gd name="T60" fmla="*/ 5 w 57"/>
                <a:gd name="T61" fmla="*/ 22 h 48"/>
                <a:gd name="T62" fmla="*/ 3 w 57"/>
                <a:gd name="T63" fmla="*/ 17 h 48"/>
                <a:gd name="T64" fmla="*/ 3 w 57"/>
                <a:gd name="T65" fmla="*/ 12 h 48"/>
                <a:gd name="T66" fmla="*/ 5 w 57"/>
                <a:gd name="T67" fmla="*/ 8 h 48"/>
                <a:gd name="T68" fmla="*/ 0 w 57"/>
                <a:gd name="T69" fmla="*/ 5 h 48"/>
                <a:gd name="T70" fmla="*/ 5 w 57"/>
                <a:gd name="T71" fmla="*/ 3 h 48"/>
                <a:gd name="T72" fmla="*/ 7 w 57"/>
                <a:gd name="T73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7" h="48">
                  <a:moveTo>
                    <a:pt x="7" y="0"/>
                  </a:moveTo>
                  <a:lnTo>
                    <a:pt x="7" y="0"/>
                  </a:lnTo>
                  <a:lnTo>
                    <a:pt x="17" y="5"/>
                  </a:lnTo>
                  <a:lnTo>
                    <a:pt x="22" y="3"/>
                  </a:lnTo>
                  <a:lnTo>
                    <a:pt x="26" y="3"/>
                  </a:lnTo>
                  <a:lnTo>
                    <a:pt x="29" y="8"/>
                  </a:lnTo>
                  <a:lnTo>
                    <a:pt x="33" y="8"/>
                  </a:lnTo>
                  <a:lnTo>
                    <a:pt x="38" y="5"/>
                  </a:lnTo>
                  <a:lnTo>
                    <a:pt x="43" y="12"/>
                  </a:lnTo>
                  <a:lnTo>
                    <a:pt x="48" y="19"/>
                  </a:lnTo>
                  <a:lnTo>
                    <a:pt x="57" y="26"/>
                  </a:lnTo>
                  <a:lnTo>
                    <a:pt x="50" y="29"/>
                  </a:lnTo>
                  <a:lnTo>
                    <a:pt x="50" y="34"/>
                  </a:lnTo>
                  <a:lnTo>
                    <a:pt x="52" y="36"/>
                  </a:lnTo>
                  <a:lnTo>
                    <a:pt x="50" y="38"/>
                  </a:lnTo>
                  <a:lnTo>
                    <a:pt x="52" y="43"/>
                  </a:lnTo>
                  <a:lnTo>
                    <a:pt x="50" y="45"/>
                  </a:lnTo>
                  <a:lnTo>
                    <a:pt x="50" y="48"/>
                  </a:lnTo>
                  <a:lnTo>
                    <a:pt x="40" y="45"/>
                  </a:lnTo>
                  <a:lnTo>
                    <a:pt x="36" y="41"/>
                  </a:lnTo>
                  <a:lnTo>
                    <a:pt x="38" y="38"/>
                  </a:lnTo>
                  <a:lnTo>
                    <a:pt x="38" y="36"/>
                  </a:lnTo>
                  <a:lnTo>
                    <a:pt x="33" y="31"/>
                  </a:lnTo>
                  <a:lnTo>
                    <a:pt x="29" y="29"/>
                  </a:lnTo>
                  <a:lnTo>
                    <a:pt x="22" y="26"/>
                  </a:lnTo>
                  <a:lnTo>
                    <a:pt x="22" y="22"/>
                  </a:lnTo>
                  <a:lnTo>
                    <a:pt x="17" y="19"/>
                  </a:lnTo>
                  <a:lnTo>
                    <a:pt x="17" y="24"/>
                  </a:lnTo>
                  <a:lnTo>
                    <a:pt x="14" y="26"/>
                  </a:lnTo>
                  <a:lnTo>
                    <a:pt x="10" y="22"/>
                  </a:lnTo>
                  <a:lnTo>
                    <a:pt x="5" y="22"/>
                  </a:lnTo>
                  <a:lnTo>
                    <a:pt x="3" y="17"/>
                  </a:lnTo>
                  <a:lnTo>
                    <a:pt x="3" y="12"/>
                  </a:lnTo>
                  <a:lnTo>
                    <a:pt x="5" y="8"/>
                  </a:lnTo>
                  <a:lnTo>
                    <a:pt x="0" y="5"/>
                  </a:lnTo>
                  <a:lnTo>
                    <a:pt x="5" y="3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39" name="Freeform 72"/>
            <p:cNvSpPr>
              <a:spLocks/>
            </p:cNvSpPr>
            <p:nvPr/>
          </p:nvSpPr>
          <p:spPr bwMode="auto">
            <a:xfrm>
              <a:off x="2047787" y="3264872"/>
              <a:ext cx="303374" cy="100557"/>
            </a:xfrm>
            <a:custGeom>
              <a:avLst/>
              <a:gdLst>
                <a:gd name="T0" fmla="*/ 88 w 178"/>
                <a:gd name="T1" fmla="*/ 7 h 59"/>
                <a:gd name="T2" fmla="*/ 88 w 178"/>
                <a:gd name="T3" fmla="*/ 7 h 59"/>
                <a:gd name="T4" fmla="*/ 95 w 178"/>
                <a:gd name="T5" fmla="*/ 14 h 59"/>
                <a:gd name="T6" fmla="*/ 109 w 178"/>
                <a:gd name="T7" fmla="*/ 12 h 59"/>
                <a:gd name="T8" fmla="*/ 114 w 178"/>
                <a:gd name="T9" fmla="*/ 16 h 59"/>
                <a:gd name="T10" fmla="*/ 128 w 178"/>
                <a:gd name="T11" fmla="*/ 28 h 59"/>
                <a:gd name="T12" fmla="*/ 138 w 178"/>
                <a:gd name="T13" fmla="*/ 35 h 59"/>
                <a:gd name="T14" fmla="*/ 145 w 178"/>
                <a:gd name="T15" fmla="*/ 33 h 59"/>
                <a:gd name="T16" fmla="*/ 154 w 178"/>
                <a:gd name="T17" fmla="*/ 38 h 59"/>
                <a:gd name="T18" fmla="*/ 152 w 178"/>
                <a:gd name="T19" fmla="*/ 42 h 59"/>
                <a:gd name="T20" fmla="*/ 166 w 178"/>
                <a:gd name="T21" fmla="*/ 45 h 59"/>
                <a:gd name="T22" fmla="*/ 178 w 178"/>
                <a:gd name="T23" fmla="*/ 52 h 59"/>
                <a:gd name="T24" fmla="*/ 175 w 178"/>
                <a:gd name="T25" fmla="*/ 54 h 59"/>
                <a:gd name="T26" fmla="*/ 166 w 178"/>
                <a:gd name="T27" fmla="*/ 57 h 59"/>
                <a:gd name="T28" fmla="*/ 154 w 178"/>
                <a:gd name="T29" fmla="*/ 57 h 59"/>
                <a:gd name="T30" fmla="*/ 142 w 178"/>
                <a:gd name="T31" fmla="*/ 57 h 59"/>
                <a:gd name="T32" fmla="*/ 119 w 178"/>
                <a:gd name="T33" fmla="*/ 59 h 59"/>
                <a:gd name="T34" fmla="*/ 131 w 178"/>
                <a:gd name="T35" fmla="*/ 50 h 59"/>
                <a:gd name="T36" fmla="*/ 123 w 178"/>
                <a:gd name="T37" fmla="*/ 45 h 59"/>
                <a:gd name="T38" fmla="*/ 112 w 178"/>
                <a:gd name="T39" fmla="*/ 42 h 59"/>
                <a:gd name="T40" fmla="*/ 107 w 178"/>
                <a:gd name="T41" fmla="*/ 38 h 59"/>
                <a:gd name="T42" fmla="*/ 105 w 178"/>
                <a:gd name="T43" fmla="*/ 28 h 59"/>
                <a:gd name="T44" fmla="*/ 95 w 178"/>
                <a:gd name="T45" fmla="*/ 28 h 59"/>
                <a:gd name="T46" fmla="*/ 79 w 178"/>
                <a:gd name="T47" fmla="*/ 24 h 59"/>
                <a:gd name="T48" fmla="*/ 74 w 178"/>
                <a:gd name="T49" fmla="*/ 21 h 59"/>
                <a:gd name="T50" fmla="*/ 52 w 178"/>
                <a:gd name="T51" fmla="*/ 19 h 59"/>
                <a:gd name="T52" fmla="*/ 48 w 178"/>
                <a:gd name="T53" fmla="*/ 14 h 59"/>
                <a:gd name="T54" fmla="*/ 52 w 178"/>
                <a:gd name="T55" fmla="*/ 9 h 59"/>
                <a:gd name="T56" fmla="*/ 38 w 178"/>
                <a:gd name="T57" fmla="*/ 9 h 59"/>
                <a:gd name="T58" fmla="*/ 26 w 178"/>
                <a:gd name="T59" fmla="*/ 19 h 59"/>
                <a:gd name="T60" fmla="*/ 19 w 178"/>
                <a:gd name="T61" fmla="*/ 19 h 59"/>
                <a:gd name="T62" fmla="*/ 17 w 178"/>
                <a:gd name="T63" fmla="*/ 24 h 59"/>
                <a:gd name="T64" fmla="*/ 10 w 178"/>
                <a:gd name="T65" fmla="*/ 24 h 59"/>
                <a:gd name="T66" fmla="*/ 0 w 178"/>
                <a:gd name="T67" fmla="*/ 24 h 59"/>
                <a:gd name="T68" fmla="*/ 10 w 178"/>
                <a:gd name="T69" fmla="*/ 19 h 59"/>
                <a:gd name="T70" fmla="*/ 15 w 178"/>
                <a:gd name="T71" fmla="*/ 12 h 59"/>
                <a:gd name="T72" fmla="*/ 22 w 178"/>
                <a:gd name="T73" fmla="*/ 7 h 59"/>
                <a:gd name="T74" fmla="*/ 29 w 178"/>
                <a:gd name="T75" fmla="*/ 5 h 59"/>
                <a:gd name="T76" fmla="*/ 43 w 178"/>
                <a:gd name="T77" fmla="*/ 2 h 59"/>
                <a:gd name="T78" fmla="*/ 45 w 178"/>
                <a:gd name="T79" fmla="*/ 0 h 59"/>
                <a:gd name="T80" fmla="*/ 60 w 178"/>
                <a:gd name="T81" fmla="*/ 2 h 59"/>
                <a:gd name="T82" fmla="*/ 74 w 178"/>
                <a:gd name="T83" fmla="*/ 2 h 59"/>
                <a:gd name="T84" fmla="*/ 88 w 178"/>
                <a:gd name="T85" fmla="*/ 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78" h="59">
                  <a:moveTo>
                    <a:pt x="88" y="7"/>
                  </a:moveTo>
                  <a:lnTo>
                    <a:pt x="88" y="7"/>
                  </a:lnTo>
                  <a:lnTo>
                    <a:pt x="95" y="14"/>
                  </a:lnTo>
                  <a:lnTo>
                    <a:pt x="109" y="12"/>
                  </a:lnTo>
                  <a:lnTo>
                    <a:pt x="114" y="16"/>
                  </a:lnTo>
                  <a:lnTo>
                    <a:pt x="128" y="28"/>
                  </a:lnTo>
                  <a:lnTo>
                    <a:pt x="138" y="35"/>
                  </a:lnTo>
                  <a:lnTo>
                    <a:pt x="145" y="33"/>
                  </a:lnTo>
                  <a:lnTo>
                    <a:pt x="154" y="38"/>
                  </a:lnTo>
                  <a:lnTo>
                    <a:pt x="152" y="42"/>
                  </a:lnTo>
                  <a:lnTo>
                    <a:pt x="166" y="45"/>
                  </a:lnTo>
                  <a:lnTo>
                    <a:pt x="178" y="52"/>
                  </a:lnTo>
                  <a:lnTo>
                    <a:pt x="175" y="54"/>
                  </a:lnTo>
                  <a:lnTo>
                    <a:pt x="166" y="57"/>
                  </a:lnTo>
                  <a:lnTo>
                    <a:pt x="154" y="57"/>
                  </a:lnTo>
                  <a:lnTo>
                    <a:pt x="142" y="57"/>
                  </a:lnTo>
                  <a:lnTo>
                    <a:pt x="119" y="59"/>
                  </a:lnTo>
                  <a:lnTo>
                    <a:pt x="131" y="50"/>
                  </a:lnTo>
                  <a:lnTo>
                    <a:pt x="123" y="45"/>
                  </a:lnTo>
                  <a:lnTo>
                    <a:pt x="112" y="42"/>
                  </a:lnTo>
                  <a:lnTo>
                    <a:pt x="107" y="38"/>
                  </a:lnTo>
                  <a:lnTo>
                    <a:pt x="105" y="28"/>
                  </a:lnTo>
                  <a:lnTo>
                    <a:pt x="95" y="28"/>
                  </a:lnTo>
                  <a:lnTo>
                    <a:pt x="79" y="24"/>
                  </a:lnTo>
                  <a:lnTo>
                    <a:pt x="74" y="21"/>
                  </a:lnTo>
                  <a:lnTo>
                    <a:pt x="52" y="19"/>
                  </a:lnTo>
                  <a:lnTo>
                    <a:pt x="48" y="14"/>
                  </a:lnTo>
                  <a:lnTo>
                    <a:pt x="52" y="9"/>
                  </a:lnTo>
                  <a:lnTo>
                    <a:pt x="38" y="9"/>
                  </a:lnTo>
                  <a:lnTo>
                    <a:pt x="26" y="19"/>
                  </a:lnTo>
                  <a:lnTo>
                    <a:pt x="19" y="19"/>
                  </a:lnTo>
                  <a:lnTo>
                    <a:pt x="17" y="24"/>
                  </a:lnTo>
                  <a:lnTo>
                    <a:pt x="10" y="24"/>
                  </a:lnTo>
                  <a:lnTo>
                    <a:pt x="0" y="24"/>
                  </a:lnTo>
                  <a:lnTo>
                    <a:pt x="10" y="19"/>
                  </a:lnTo>
                  <a:lnTo>
                    <a:pt x="15" y="12"/>
                  </a:lnTo>
                  <a:lnTo>
                    <a:pt x="22" y="7"/>
                  </a:lnTo>
                  <a:lnTo>
                    <a:pt x="29" y="5"/>
                  </a:lnTo>
                  <a:lnTo>
                    <a:pt x="43" y="2"/>
                  </a:lnTo>
                  <a:lnTo>
                    <a:pt x="45" y="0"/>
                  </a:lnTo>
                  <a:lnTo>
                    <a:pt x="60" y="2"/>
                  </a:lnTo>
                  <a:lnTo>
                    <a:pt x="74" y="2"/>
                  </a:lnTo>
                  <a:lnTo>
                    <a:pt x="88" y="7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40" name="Freeform 74"/>
            <p:cNvSpPr>
              <a:spLocks/>
            </p:cNvSpPr>
            <p:nvPr/>
          </p:nvSpPr>
          <p:spPr bwMode="auto">
            <a:xfrm>
              <a:off x="5301385" y="2872872"/>
              <a:ext cx="49427" cy="20453"/>
            </a:xfrm>
            <a:custGeom>
              <a:avLst/>
              <a:gdLst>
                <a:gd name="T0" fmla="*/ 29 w 29"/>
                <a:gd name="T1" fmla="*/ 0 h 12"/>
                <a:gd name="T2" fmla="*/ 29 w 29"/>
                <a:gd name="T3" fmla="*/ 0 h 12"/>
                <a:gd name="T4" fmla="*/ 19 w 29"/>
                <a:gd name="T5" fmla="*/ 7 h 12"/>
                <a:gd name="T6" fmla="*/ 19 w 29"/>
                <a:gd name="T7" fmla="*/ 12 h 12"/>
                <a:gd name="T8" fmla="*/ 17 w 29"/>
                <a:gd name="T9" fmla="*/ 12 h 12"/>
                <a:gd name="T10" fmla="*/ 14 w 29"/>
                <a:gd name="T11" fmla="*/ 12 h 12"/>
                <a:gd name="T12" fmla="*/ 12 w 29"/>
                <a:gd name="T13" fmla="*/ 12 h 12"/>
                <a:gd name="T14" fmla="*/ 12 w 29"/>
                <a:gd name="T15" fmla="*/ 12 h 12"/>
                <a:gd name="T16" fmla="*/ 12 w 29"/>
                <a:gd name="T17" fmla="*/ 10 h 12"/>
                <a:gd name="T18" fmla="*/ 10 w 29"/>
                <a:gd name="T19" fmla="*/ 10 h 12"/>
                <a:gd name="T20" fmla="*/ 7 w 29"/>
                <a:gd name="T21" fmla="*/ 10 h 12"/>
                <a:gd name="T22" fmla="*/ 3 w 29"/>
                <a:gd name="T23" fmla="*/ 12 h 12"/>
                <a:gd name="T24" fmla="*/ 0 w 29"/>
                <a:gd name="T25" fmla="*/ 10 h 12"/>
                <a:gd name="T26" fmla="*/ 0 w 29"/>
                <a:gd name="T27" fmla="*/ 10 h 12"/>
                <a:gd name="T28" fmla="*/ 3 w 29"/>
                <a:gd name="T29" fmla="*/ 5 h 12"/>
                <a:gd name="T30" fmla="*/ 14 w 29"/>
                <a:gd name="T31" fmla="*/ 5 h 12"/>
                <a:gd name="T32" fmla="*/ 29 w 29"/>
                <a:gd name="T3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9" h="12">
                  <a:moveTo>
                    <a:pt x="29" y="0"/>
                  </a:moveTo>
                  <a:lnTo>
                    <a:pt x="29" y="0"/>
                  </a:lnTo>
                  <a:lnTo>
                    <a:pt x="19" y="7"/>
                  </a:lnTo>
                  <a:lnTo>
                    <a:pt x="19" y="12"/>
                  </a:lnTo>
                  <a:lnTo>
                    <a:pt x="17" y="12"/>
                  </a:lnTo>
                  <a:lnTo>
                    <a:pt x="14" y="12"/>
                  </a:lnTo>
                  <a:lnTo>
                    <a:pt x="12" y="12"/>
                  </a:lnTo>
                  <a:lnTo>
                    <a:pt x="12" y="12"/>
                  </a:lnTo>
                  <a:lnTo>
                    <a:pt x="12" y="10"/>
                  </a:lnTo>
                  <a:lnTo>
                    <a:pt x="10" y="10"/>
                  </a:lnTo>
                  <a:lnTo>
                    <a:pt x="7" y="10"/>
                  </a:lnTo>
                  <a:lnTo>
                    <a:pt x="3" y="12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3" y="5"/>
                  </a:lnTo>
                  <a:lnTo>
                    <a:pt x="14" y="5"/>
                  </a:lnTo>
                  <a:lnTo>
                    <a:pt x="29" y="0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41" name="Freeform 77"/>
            <p:cNvSpPr>
              <a:spLocks/>
            </p:cNvSpPr>
            <p:nvPr/>
          </p:nvSpPr>
          <p:spPr bwMode="auto">
            <a:xfrm>
              <a:off x="5286047" y="2889915"/>
              <a:ext cx="47722" cy="20453"/>
            </a:xfrm>
            <a:custGeom>
              <a:avLst/>
              <a:gdLst>
                <a:gd name="T0" fmla="*/ 21 w 28"/>
                <a:gd name="T1" fmla="*/ 0 h 12"/>
                <a:gd name="T2" fmla="*/ 21 w 28"/>
                <a:gd name="T3" fmla="*/ 0 h 12"/>
                <a:gd name="T4" fmla="*/ 21 w 28"/>
                <a:gd name="T5" fmla="*/ 2 h 12"/>
                <a:gd name="T6" fmla="*/ 21 w 28"/>
                <a:gd name="T7" fmla="*/ 2 h 12"/>
                <a:gd name="T8" fmla="*/ 23 w 28"/>
                <a:gd name="T9" fmla="*/ 2 h 12"/>
                <a:gd name="T10" fmla="*/ 26 w 28"/>
                <a:gd name="T11" fmla="*/ 0 h 12"/>
                <a:gd name="T12" fmla="*/ 28 w 28"/>
                <a:gd name="T13" fmla="*/ 2 h 12"/>
                <a:gd name="T14" fmla="*/ 28 w 28"/>
                <a:gd name="T15" fmla="*/ 2 h 12"/>
                <a:gd name="T16" fmla="*/ 14 w 28"/>
                <a:gd name="T17" fmla="*/ 12 h 12"/>
                <a:gd name="T18" fmla="*/ 5 w 28"/>
                <a:gd name="T19" fmla="*/ 9 h 12"/>
                <a:gd name="T20" fmla="*/ 0 w 28"/>
                <a:gd name="T21" fmla="*/ 0 h 12"/>
                <a:gd name="T22" fmla="*/ 9 w 28"/>
                <a:gd name="T23" fmla="*/ 0 h 12"/>
                <a:gd name="T24" fmla="*/ 12 w 28"/>
                <a:gd name="T25" fmla="*/ 0 h 12"/>
                <a:gd name="T26" fmla="*/ 16 w 28"/>
                <a:gd name="T27" fmla="*/ 0 h 12"/>
                <a:gd name="T28" fmla="*/ 19 w 28"/>
                <a:gd name="T29" fmla="*/ 0 h 12"/>
                <a:gd name="T30" fmla="*/ 21 w 28"/>
                <a:gd name="T31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" h="12">
                  <a:moveTo>
                    <a:pt x="21" y="0"/>
                  </a:moveTo>
                  <a:lnTo>
                    <a:pt x="21" y="0"/>
                  </a:lnTo>
                  <a:lnTo>
                    <a:pt x="21" y="2"/>
                  </a:lnTo>
                  <a:lnTo>
                    <a:pt x="21" y="2"/>
                  </a:lnTo>
                  <a:lnTo>
                    <a:pt x="23" y="2"/>
                  </a:lnTo>
                  <a:lnTo>
                    <a:pt x="26" y="0"/>
                  </a:lnTo>
                  <a:lnTo>
                    <a:pt x="28" y="2"/>
                  </a:lnTo>
                  <a:lnTo>
                    <a:pt x="28" y="2"/>
                  </a:lnTo>
                  <a:lnTo>
                    <a:pt x="14" y="12"/>
                  </a:lnTo>
                  <a:lnTo>
                    <a:pt x="5" y="9"/>
                  </a:lnTo>
                  <a:lnTo>
                    <a:pt x="0" y="0"/>
                  </a:lnTo>
                  <a:lnTo>
                    <a:pt x="9" y="0"/>
                  </a:lnTo>
                  <a:lnTo>
                    <a:pt x="12" y="0"/>
                  </a:lnTo>
                  <a:lnTo>
                    <a:pt x="16" y="0"/>
                  </a:lnTo>
                  <a:lnTo>
                    <a:pt x="19" y="0"/>
                  </a:lnTo>
                  <a:lnTo>
                    <a:pt x="21" y="0"/>
                  </a:lnTo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42" name="Freeform 78"/>
            <p:cNvSpPr>
              <a:spLocks/>
            </p:cNvSpPr>
            <p:nvPr/>
          </p:nvSpPr>
          <p:spPr bwMode="auto">
            <a:xfrm>
              <a:off x="4733838" y="2284872"/>
              <a:ext cx="185774" cy="109079"/>
            </a:xfrm>
            <a:custGeom>
              <a:avLst/>
              <a:gdLst>
                <a:gd name="T0" fmla="*/ 33 w 109"/>
                <a:gd name="T1" fmla="*/ 0 h 64"/>
                <a:gd name="T2" fmla="*/ 33 w 109"/>
                <a:gd name="T3" fmla="*/ 0 h 64"/>
                <a:gd name="T4" fmla="*/ 38 w 109"/>
                <a:gd name="T5" fmla="*/ 4 h 64"/>
                <a:gd name="T6" fmla="*/ 45 w 109"/>
                <a:gd name="T7" fmla="*/ 0 h 64"/>
                <a:gd name="T8" fmla="*/ 54 w 109"/>
                <a:gd name="T9" fmla="*/ 9 h 64"/>
                <a:gd name="T10" fmla="*/ 66 w 109"/>
                <a:gd name="T11" fmla="*/ 12 h 64"/>
                <a:gd name="T12" fmla="*/ 64 w 109"/>
                <a:gd name="T13" fmla="*/ 19 h 64"/>
                <a:gd name="T14" fmla="*/ 73 w 109"/>
                <a:gd name="T15" fmla="*/ 23 h 64"/>
                <a:gd name="T16" fmla="*/ 75 w 109"/>
                <a:gd name="T17" fmla="*/ 16 h 64"/>
                <a:gd name="T18" fmla="*/ 87 w 109"/>
                <a:gd name="T19" fmla="*/ 19 h 64"/>
                <a:gd name="T20" fmla="*/ 87 w 109"/>
                <a:gd name="T21" fmla="*/ 28 h 64"/>
                <a:gd name="T22" fmla="*/ 99 w 109"/>
                <a:gd name="T23" fmla="*/ 28 h 64"/>
                <a:gd name="T24" fmla="*/ 109 w 109"/>
                <a:gd name="T25" fmla="*/ 40 h 64"/>
                <a:gd name="T26" fmla="*/ 104 w 109"/>
                <a:gd name="T27" fmla="*/ 42 h 64"/>
                <a:gd name="T28" fmla="*/ 99 w 109"/>
                <a:gd name="T29" fmla="*/ 47 h 64"/>
                <a:gd name="T30" fmla="*/ 97 w 109"/>
                <a:gd name="T31" fmla="*/ 47 h 64"/>
                <a:gd name="T32" fmla="*/ 94 w 109"/>
                <a:gd name="T33" fmla="*/ 52 h 64"/>
                <a:gd name="T34" fmla="*/ 92 w 109"/>
                <a:gd name="T35" fmla="*/ 54 h 64"/>
                <a:gd name="T36" fmla="*/ 92 w 109"/>
                <a:gd name="T37" fmla="*/ 57 h 64"/>
                <a:gd name="T38" fmla="*/ 87 w 109"/>
                <a:gd name="T39" fmla="*/ 59 h 64"/>
                <a:gd name="T40" fmla="*/ 80 w 109"/>
                <a:gd name="T41" fmla="*/ 59 h 64"/>
                <a:gd name="T42" fmla="*/ 78 w 109"/>
                <a:gd name="T43" fmla="*/ 64 h 64"/>
                <a:gd name="T44" fmla="*/ 68 w 109"/>
                <a:gd name="T45" fmla="*/ 59 h 64"/>
                <a:gd name="T46" fmla="*/ 61 w 109"/>
                <a:gd name="T47" fmla="*/ 59 h 64"/>
                <a:gd name="T48" fmla="*/ 49 w 109"/>
                <a:gd name="T49" fmla="*/ 52 h 64"/>
                <a:gd name="T50" fmla="*/ 45 w 109"/>
                <a:gd name="T51" fmla="*/ 54 h 64"/>
                <a:gd name="T52" fmla="*/ 35 w 109"/>
                <a:gd name="T53" fmla="*/ 64 h 64"/>
                <a:gd name="T54" fmla="*/ 23 w 109"/>
                <a:gd name="T55" fmla="*/ 57 h 64"/>
                <a:gd name="T56" fmla="*/ 14 w 109"/>
                <a:gd name="T57" fmla="*/ 47 h 64"/>
                <a:gd name="T58" fmla="*/ 4 w 109"/>
                <a:gd name="T59" fmla="*/ 40 h 64"/>
                <a:gd name="T60" fmla="*/ 2 w 109"/>
                <a:gd name="T61" fmla="*/ 30 h 64"/>
                <a:gd name="T62" fmla="*/ 0 w 109"/>
                <a:gd name="T63" fmla="*/ 21 h 64"/>
                <a:gd name="T64" fmla="*/ 12 w 109"/>
                <a:gd name="T65" fmla="*/ 16 h 64"/>
                <a:gd name="T66" fmla="*/ 19 w 109"/>
                <a:gd name="T67" fmla="*/ 12 h 64"/>
                <a:gd name="T68" fmla="*/ 28 w 109"/>
                <a:gd name="T69" fmla="*/ 4 h 64"/>
                <a:gd name="T70" fmla="*/ 33 w 109"/>
                <a:gd name="T71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09" h="64">
                  <a:moveTo>
                    <a:pt x="33" y="0"/>
                  </a:moveTo>
                  <a:lnTo>
                    <a:pt x="33" y="0"/>
                  </a:lnTo>
                  <a:lnTo>
                    <a:pt x="38" y="4"/>
                  </a:lnTo>
                  <a:lnTo>
                    <a:pt x="45" y="0"/>
                  </a:lnTo>
                  <a:lnTo>
                    <a:pt x="54" y="9"/>
                  </a:lnTo>
                  <a:lnTo>
                    <a:pt x="66" y="12"/>
                  </a:lnTo>
                  <a:lnTo>
                    <a:pt x="64" y="19"/>
                  </a:lnTo>
                  <a:lnTo>
                    <a:pt x="73" y="23"/>
                  </a:lnTo>
                  <a:lnTo>
                    <a:pt x="75" y="16"/>
                  </a:lnTo>
                  <a:lnTo>
                    <a:pt x="87" y="19"/>
                  </a:lnTo>
                  <a:lnTo>
                    <a:pt x="87" y="28"/>
                  </a:lnTo>
                  <a:lnTo>
                    <a:pt x="99" y="28"/>
                  </a:lnTo>
                  <a:lnTo>
                    <a:pt x="109" y="40"/>
                  </a:lnTo>
                  <a:lnTo>
                    <a:pt x="104" y="42"/>
                  </a:lnTo>
                  <a:lnTo>
                    <a:pt x="99" y="47"/>
                  </a:lnTo>
                  <a:lnTo>
                    <a:pt x="97" y="47"/>
                  </a:lnTo>
                  <a:lnTo>
                    <a:pt x="94" y="52"/>
                  </a:lnTo>
                  <a:lnTo>
                    <a:pt x="92" y="54"/>
                  </a:lnTo>
                  <a:lnTo>
                    <a:pt x="92" y="57"/>
                  </a:lnTo>
                  <a:lnTo>
                    <a:pt x="87" y="59"/>
                  </a:lnTo>
                  <a:lnTo>
                    <a:pt x="80" y="59"/>
                  </a:lnTo>
                  <a:lnTo>
                    <a:pt x="78" y="64"/>
                  </a:lnTo>
                  <a:lnTo>
                    <a:pt x="68" y="59"/>
                  </a:lnTo>
                  <a:lnTo>
                    <a:pt x="61" y="59"/>
                  </a:lnTo>
                  <a:lnTo>
                    <a:pt x="49" y="52"/>
                  </a:lnTo>
                  <a:lnTo>
                    <a:pt x="45" y="54"/>
                  </a:lnTo>
                  <a:lnTo>
                    <a:pt x="35" y="64"/>
                  </a:lnTo>
                  <a:lnTo>
                    <a:pt x="23" y="57"/>
                  </a:lnTo>
                  <a:lnTo>
                    <a:pt x="14" y="47"/>
                  </a:lnTo>
                  <a:lnTo>
                    <a:pt x="4" y="40"/>
                  </a:lnTo>
                  <a:lnTo>
                    <a:pt x="2" y="30"/>
                  </a:lnTo>
                  <a:lnTo>
                    <a:pt x="0" y="21"/>
                  </a:lnTo>
                  <a:lnTo>
                    <a:pt x="12" y="16"/>
                  </a:lnTo>
                  <a:lnTo>
                    <a:pt x="19" y="12"/>
                  </a:lnTo>
                  <a:lnTo>
                    <a:pt x="28" y="4"/>
                  </a:lnTo>
                  <a:lnTo>
                    <a:pt x="33" y="0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43" name="Freeform 80"/>
            <p:cNvSpPr>
              <a:spLocks/>
            </p:cNvSpPr>
            <p:nvPr/>
          </p:nvSpPr>
          <p:spPr bwMode="auto">
            <a:xfrm>
              <a:off x="4559995" y="2111028"/>
              <a:ext cx="250540" cy="334052"/>
            </a:xfrm>
            <a:custGeom>
              <a:avLst/>
              <a:gdLst>
                <a:gd name="T0" fmla="*/ 66 w 147"/>
                <a:gd name="T1" fmla="*/ 0 h 196"/>
                <a:gd name="T2" fmla="*/ 66 w 147"/>
                <a:gd name="T3" fmla="*/ 0 h 196"/>
                <a:gd name="T4" fmla="*/ 66 w 147"/>
                <a:gd name="T5" fmla="*/ 9 h 196"/>
                <a:gd name="T6" fmla="*/ 80 w 147"/>
                <a:gd name="T7" fmla="*/ 17 h 196"/>
                <a:gd name="T8" fmla="*/ 80 w 147"/>
                <a:gd name="T9" fmla="*/ 26 h 196"/>
                <a:gd name="T10" fmla="*/ 97 w 147"/>
                <a:gd name="T11" fmla="*/ 21 h 196"/>
                <a:gd name="T12" fmla="*/ 106 w 147"/>
                <a:gd name="T13" fmla="*/ 14 h 196"/>
                <a:gd name="T14" fmla="*/ 125 w 147"/>
                <a:gd name="T15" fmla="*/ 24 h 196"/>
                <a:gd name="T16" fmla="*/ 132 w 147"/>
                <a:gd name="T17" fmla="*/ 33 h 196"/>
                <a:gd name="T18" fmla="*/ 137 w 147"/>
                <a:gd name="T19" fmla="*/ 47 h 196"/>
                <a:gd name="T20" fmla="*/ 132 w 147"/>
                <a:gd name="T21" fmla="*/ 54 h 196"/>
                <a:gd name="T22" fmla="*/ 137 w 147"/>
                <a:gd name="T23" fmla="*/ 64 h 196"/>
                <a:gd name="T24" fmla="*/ 142 w 147"/>
                <a:gd name="T25" fmla="*/ 78 h 196"/>
                <a:gd name="T26" fmla="*/ 140 w 147"/>
                <a:gd name="T27" fmla="*/ 88 h 196"/>
                <a:gd name="T28" fmla="*/ 147 w 147"/>
                <a:gd name="T29" fmla="*/ 102 h 196"/>
                <a:gd name="T30" fmla="*/ 140 w 147"/>
                <a:gd name="T31" fmla="*/ 106 h 196"/>
                <a:gd name="T32" fmla="*/ 135 w 147"/>
                <a:gd name="T33" fmla="*/ 102 h 196"/>
                <a:gd name="T34" fmla="*/ 130 w 147"/>
                <a:gd name="T35" fmla="*/ 106 h 196"/>
                <a:gd name="T36" fmla="*/ 121 w 147"/>
                <a:gd name="T37" fmla="*/ 114 h 196"/>
                <a:gd name="T38" fmla="*/ 114 w 147"/>
                <a:gd name="T39" fmla="*/ 118 h 196"/>
                <a:gd name="T40" fmla="*/ 102 w 147"/>
                <a:gd name="T41" fmla="*/ 123 h 196"/>
                <a:gd name="T42" fmla="*/ 104 w 147"/>
                <a:gd name="T43" fmla="*/ 132 h 196"/>
                <a:gd name="T44" fmla="*/ 106 w 147"/>
                <a:gd name="T45" fmla="*/ 142 h 196"/>
                <a:gd name="T46" fmla="*/ 116 w 147"/>
                <a:gd name="T47" fmla="*/ 149 h 196"/>
                <a:gd name="T48" fmla="*/ 125 w 147"/>
                <a:gd name="T49" fmla="*/ 159 h 196"/>
                <a:gd name="T50" fmla="*/ 118 w 147"/>
                <a:gd name="T51" fmla="*/ 170 h 196"/>
                <a:gd name="T52" fmla="*/ 114 w 147"/>
                <a:gd name="T53" fmla="*/ 173 h 196"/>
                <a:gd name="T54" fmla="*/ 116 w 147"/>
                <a:gd name="T55" fmla="*/ 189 h 196"/>
                <a:gd name="T56" fmla="*/ 114 w 147"/>
                <a:gd name="T57" fmla="*/ 192 h 196"/>
                <a:gd name="T58" fmla="*/ 109 w 147"/>
                <a:gd name="T59" fmla="*/ 187 h 196"/>
                <a:gd name="T60" fmla="*/ 102 w 147"/>
                <a:gd name="T61" fmla="*/ 187 h 196"/>
                <a:gd name="T62" fmla="*/ 90 w 147"/>
                <a:gd name="T63" fmla="*/ 192 h 196"/>
                <a:gd name="T64" fmla="*/ 76 w 147"/>
                <a:gd name="T65" fmla="*/ 189 h 196"/>
                <a:gd name="T66" fmla="*/ 73 w 147"/>
                <a:gd name="T67" fmla="*/ 196 h 196"/>
                <a:gd name="T68" fmla="*/ 64 w 147"/>
                <a:gd name="T69" fmla="*/ 189 h 196"/>
                <a:gd name="T70" fmla="*/ 59 w 147"/>
                <a:gd name="T71" fmla="*/ 192 h 196"/>
                <a:gd name="T72" fmla="*/ 43 w 147"/>
                <a:gd name="T73" fmla="*/ 185 h 196"/>
                <a:gd name="T74" fmla="*/ 38 w 147"/>
                <a:gd name="T75" fmla="*/ 189 h 196"/>
                <a:gd name="T76" fmla="*/ 24 w 147"/>
                <a:gd name="T77" fmla="*/ 189 h 196"/>
                <a:gd name="T78" fmla="*/ 26 w 147"/>
                <a:gd name="T79" fmla="*/ 173 h 196"/>
                <a:gd name="T80" fmla="*/ 36 w 147"/>
                <a:gd name="T81" fmla="*/ 154 h 196"/>
                <a:gd name="T82" fmla="*/ 12 w 147"/>
                <a:gd name="T83" fmla="*/ 151 h 196"/>
                <a:gd name="T84" fmla="*/ 5 w 147"/>
                <a:gd name="T85" fmla="*/ 144 h 196"/>
                <a:gd name="T86" fmla="*/ 5 w 147"/>
                <a:gd name="T87" fmla="*/ 132 h 196"/>
                <a:gd name="T88" fmla="*/ 2 w 147"/>
                <a:gd name="T89" fmla="*/ 128 h 196"/>
                <a:gd name="T90" fmla="*/ 2 w 147"/>
                <a:gd name="T91" fmla="*/ 111 h 196"/>
                <a:gd name="T92" fmla="*/ 0 w 147"/>
                <a:gd name="T93" fmla="*/ 83 h 196"/>
                <a:gd name="T94" fmla="*/ 12 w 147"/>
                <a:gd name="T95" fmla="*/ 83 h 196"/>
                <a:gd name="T96" fmla="*/ 14 w 147"/>
                <a:gd name="T97" fmla="*/ 73 h 196"/>
                <a:gd name="T98" fmla="*/ 19 w 147"/>
                <a:gd name="T99" fmla="*/ 50 h 196"/>
                <a:gd name="T100" fmla="*/ 17 w 147"/>
                <a:gd name="T101" fmla="*/ 40 h 196"/>
                <a:gd name="T102" fmla="*/ 19 w 147"/>
                <a:gd name="T103" fmla="*/ 33 h 196"/>
                <a:gd name="T104" fmla="*/ 33 w 147"/>
                <a:gd name="T105" fmla="*/ 33 h 196"/>
                <a:gd name="T106" fmla="*/ 36 w 147"/>
                <a:gd name="T107" fmla="*/ 40 h 196"/>
                <a:gd name="T108" fmla="*/ 47 w 147"/>
                <a:gd name="T109" fmla="*/ 26 h 196"/>
                <a:gd name="T110" fmla="*/ 43 w 147"/>
                <a:gd name="T111" fmla="*/ 14 h 196"/>
                <a:gd name="T112" fmla="*/ 43 w 147"/>
                <a:gd name="T113" fmla="*/ 0 h 196"/>
                <a:gd name="T114" fmla="*/ 54 w 147"/>
                <a:gd name="T115" fmla="*/ 2 h 196"/>
                <a:gd name="T116" fmla="*/ 66 w 147"/>
                <a:gd name="T117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47" h="196">
                  <a:moveTo>
                    <a:pt x="66" y="0"/>
                  </a:moveTo>
                  <a:lnTo>
                    <a:pt x="66" y="0"/>
                  </a:lnTo>
                  <a:lnTo>
                    <a:pt x="66" y="9"/>
                  </a:lnTo>
                  <a:lnTo>
                    <a:pt x="80" y="17"/>
                  </a:lnTo>
                  <a:lnTo>
                    <a:pt x="80" y="26"/>
                  </a:lnTo>
                  <a:lnTo>
                    <a:pt x="97" y="21"/>
                  </a:lnTo>
                  <a:lnTo>
                    <a:pt x="106" y="14"/>
                  </a:lnTo>
                  <a:lnTo>
                    <a:pt x="125" y="24"/>
                  </a:lnTo>
                  <a:lnTo>
                    <a:pt x="132" y="33"/>
                  </a:lnTo>
                  <a:lnTo>
                    <a:pt x="137" y="47"/>
                  </a:lnTo>
                  <a:lnTo>
                    <a:pt x="132" y="54"/>
                  </a:lnTo>
                  <a:lnTo>
                    <a:pt x="137" y="64"/>
                  </a:lnTo>
                  <a:lnTo>
                    <a:pt x="142" y="78"/>
                  </a:lnTo>
                  <a:lnTo>
                    <a:pt x="140" y="88"/>
                  </a:lnTo>
                  <a:lnTo>
                    <a:pt x="147" y="102"/>
                  </a:lnTo>
                  <a:lnTo>
                    <a:pt x="140" y="106"/>
                  </a:lnTo>
                  <a:lnTo>
                    <a:pt x="135" y="102"/>
                  </a:lnTo>
                  <a:lnTo>
                    <a:pt x="130" y="106"/>
                  </a:lnTo>
                  <a:lnTo>
                    <a:pt x="121" y="114"/>
                  </a:lnTo>
                  <a:lnTo>
                    <a:pt x="114" y="118"/>
                  </a:lnTo>
                  <a:lnTo>
                    <a:pt x="102" y="123"/>
                  </a:lnTo>
                  <a:lnTo>
                    <a:pt x="104" y="132"/>
                  </a:lnTo>
                  <a:lnTo>
                    <a:pt x="106" y="142"/>
                  </a:lnTo>
                  <a:lnTo>
                    <a:pt x="116" y="149"/>
                  </a:lnTo>
                  <a:lnTo>
                    <a:pt x="125" y="159"/>
                  </a:lnTo>
                  <a:lnTo>
                    <a:pt x="118" y="170"/>
                  </a:lnTo>
                  <a:lnTo>
                    <a:pt x="114" y="173"/>
                  </a:lnTo>
                  <a:lnTo>
                    <a:pt x="116" y="189"/>
                  </a:lnTo>
                  <a:lnTo>
                    <a:pt x="114" y="192"/>
                  </a:lnTo>
                  <a:lnTo>
                    <a:pt x="109" y="187"/>
                  </a:lnTo>
                  <a:lnTo>
                    <a:pt x="102" y="187"/>
                  </a:lnTo>
                  <a:lnTo>
                    <a:pt x="90" y="192"/>
                  </a:lnTo>
                  <a:lnTo>
                    <a:pt x="76" y="189"/>
                  </a:lnTo>
                  <a:lnTo>
                    <a:pt x="73" y="196"/>
                  </a:lnTo>
                  <a:lnTo>
                    <a:pt x="64" y="189"/>
                  </a:lnTo>
                  <a:lnTo>
                    <a:pt x="59" y="192"/>
                  </a:lnTo>
                  <a:lnTo>
                    <a:pt x="43" y="185"/>
                  </a:lnTo>
                  <a:lnTo>
                    <a:pt x="38" y="189"/>
                  </a:lnTo>
                  <a:lnTo>
                    <a:pt x="24" y="189"/>
                  </a:lnTo>
                  <a:lnTo>
                    <a:pt x="26" y="173"/>
                  </a:lnTo>
                  <a:lnTo>
                    <a:pt x="36" y="154"/>
                  </a:lnTo>
                  <a:lnTo>
                    <a:pt x="12" y="151"/>
                  </a:lnTo>
                  <a:lnTo>
                    <a:pt x="5" y="144"/>
                  </a:lnTo>
                  <a:lnTo>
                    <a:pt x="5" y="132"/>
                  </a:lnTo>
                  <a:lnTo>
                    <a:pt x="2" y="128"/>
                  </a:lnTo>
                  <a:lnTo>
                    <a:pt x="2" y="111"/>
                  </a:lnTo>
                  <a:lnTo>
                    <a:pt x="0" y="83"/>
                  </a:lnTo>
                  <a:lnTo>
                    <a:pt x="12" y="83"/>
                  </a:lnTo>
                  <a:lnTo>
                    <a:pt x="14" y="73"/>
                  </a:lnTo>
                  <a:lnTo>
                    <a:pt x="19" y="50"/>
                  </a:lnTo>
                  <a:lnTo>
                    <a:pt x="17" y="40"/>
                  </a:lnTo>
                  <a:lnTo>
                    <a:pt x="19" y="33"/>
                  </a:lnTo>
                  <a:lnTo>
                    <a:pt x="33" y="33"/>
                  </a:lnTo>
                  <a:lnTo>
                    <a:pt x="36" y="40"/>
                  </a:lnTo>
                  <a:lnTo>
                    <a:pt x="47" y="26"/>
                  </a:lnTo>
                  <a:lnTo>
                    <a:pt x="43" y="14"/>
                  </a:lnTo>
                  <a:lnTo>
                    <a:pt x="43" y="0"/>
                  </a:lnTo>
                  <a:lnTo>
                    <a:pt x="54" y="2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chemeClr val="accent1">
                <a:alpha val="50000"/>
              </a:schemeClr>
            </a:solidFill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44" name="Freeform 84"/>
            <p:cNvSpPr>
              <a:spLocks noEditPoints="1"/>
            </p:cNvSpPr>
            <p:nvPr/>
          </p:nvSpPr>
          <p:spPr bwMode="auto">
            <a:xfrm>
              <a:off x="4621351" y="1972976"/>
              <a:ext cx="124418" cy="146574"/>
            </a:xfrm>
            <a:custGeom>
              <a:avLst/>
              <a:gdLst>
                <a:gd name="T0" fmla="*/ 73 w 73"/>
                <a:gd name="T1" fmla="*/ 62 h 86"/>
                <a:gd name="T2" fmla="*/ 73 w 73"/>
                <a:gd name="T3" fmla="*/ 62 h 86"/>
                <a:gd name="T4" fmla="*/ 63 w 73"/>
                <a:gd name="T5" fmla="*/ 86 h 86"/>
                <a:gd name="T6" fmla="*/ 47 w 73"/>
                <a:gd name="T7" fmla="*/ 69 h 86"/>
                <a:gd name="T8" fmla="*/ 44 w 73"/>
                <a:gd name="T9" fmla="*/ 57 h 86"/>
                <a:gd name="T10" fmla="*/ 68 w 73"/>
                <a:gd name="T11" fmla="*/ 48 h 86"/>
                <a:gd name="T12" fmla="*/ 73 w 73"/>
                <a:gd name="T13" fmla="*/ 62 h 86"/>
                <a:gd name="T14" fmla="*/ 44 w 73"/>
                <a:gd name="T15" fmla="*/ 36 h 86"/>
                <a:gd name="T16" fmla="*/ 44 w 73"/>
                <a:gd name="T17" fmla="*/ 36 h 86"/>
                <a:gd name="T18" fmla="*/ 42 w 73"/>
                <a:gd name="T19" fmla="*/ 48 h 86"/>
                <a:gd name="T20" fmla="*/ 37 w 73"/>
                <a:gd name="T21" fmla="*/ 45 h 86"/>
                <a:gd name="T22" fmla="*/ 26 w 73"/>
                <a:gd name="T23" fmla="*/ 67 h 86"/>
                <a:gd name="T24" fmla="*/ 30 w 73"/>
                <a:gd name="T25" fmla="*/ 79 h 86"/>
                <a:gd name="T26" fmla="*/ 18 w 73"/>
                <a:gd name="T27" fmla="*/ 83 h 86"/>
                <a:gd name="T28" fmla="*/ 7 w 73"/>
                <a:gd name="T29" fmla="*/ 79 h 86"/>
                <a:gd name="T30" fmla="*/ 0 w 73"/>
                <a:gd name="T31" fmla="*/ 64 h 86"/>
                <a:gd name="T32" fmla="*/ 0 w 73"/>
                <a:gd name="T33" fmla="*/ 34 h 86"/>
                <a:gd name="T34" fmla="*/ 2 w 73"/>
                <a:gd name="T35" fmla="*/ 26 h 86"/>
                <a:gd name="T36" fmla="*/ 7 w 73"/>
                <a:gd name="T37" fmla="*/ 17 h 86"/>
                <a:gd name="T38" fmla="*/ 21 w 73"/>
                <a:gd name="T39" fmla="*/ 17 h 86"/>
                <a:gd name="T40" fmla="*/ 26 w 73"/>
                <a:gd name="T41" fmla="*/ 8 h 86"/>
                <a:gd name="T42" fmla="*/ 40 w 73"/>
                <a:gd name="T43" fmla="*/ 0 h 86"/>
                <a:gd name="T44" fmla="*/ 40 w 73"/>
                <a:gd name="T45" fmla="*/ 15 h 86"/>
                <a:gd name="T46" fmla="*/ 35 w 73"/>
                <a:gd name="T47" fmla="*/ 24 h 86"/>
                <a:gd name="T48" fmla="*/ 37 w 73"/>
                <a:gd name="T49" fmla="*/ 31 h 86"/>
                <a:gd name="T50" fmla="*/ 44 w 73"/>
                <a:gd name="T51" fmla="*/ 3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3" h="86">
                  <a:moveTo>
                    <a:pt x="73" y="62"/>
                  </a:moveTo>
                  <a:lnTo>
                    <a:pt x="73" y="62"/>
                  </a:lnTo>
                  <a:lnTo>
                    <a:pt x="63" y="86"/>
                  </a:lnTo>
                  <a:lnTo>
                    <a:pt x="47" y="69"/>
                  </a:lnTo>
                  <a:lnTo>
                    <a:pt x="44" y="57"/>
                  </a:lnTo>
                  <a:lnTo>
                    <a:pt x="68" y="48"/>
                  </a:lnTo>
                  <a:lnTo>
                    <a:pt x="73" y="62"/>
                  </a:lnTo>
                  <a:close/>
                  <a:moveTo>
                    <a:pt x="44" y="36"/>
                  </a:moveTo>
                  <a:lnTo>
                    <a:pt x="44" y="36"/>
                  </a:lnTo>
                  <a:lnTo>
                    <a:pt x="42" y="48"/>
                  </a:lnTo>
                  <a:lnTo>
                    <a:pt x="37" y="45"/>
                  </a:lnTo>
                  <a:lnTo>
                    <a:pt x="26" y="67"/>
                  </a:lnTo>
                  <a:lnTo>
                    <a:pt x="30" y="79"/>
                  </a:lnTo>
                  <a:lnTo>
                    <a:pt x="18" y="83"/>
                  </a:lnTo>
                  <a:lnTo>
                    <a:pt x="7" y="79"/>
                  </a:lnTo>
                  <a:lnTo>
                    <a:pt x="0" y="64"/>
                  </a:lnTo>
                  <a:lnTo>
                    <a:pt x="0" y="34"/>
                  </a:lnTo>
                  <a:lnTo>
                    <a:pt x="2" y="26"/>
                  </a:lnTo>
                  <a:lnTo>
                    <a:pt x="7" y="17"/>
                  </a:lnTo>
                  <a:lnTo>
                    <a:pt x="21" y="17"/>
                  </a:lnTo>
                  <a:lnTo>
                    <a:pt x="26" y="8"/>
                  </a:lnTo>
                  <a:lnTo>
                    <a:pt x="40" y="0"/>
                  </a:lnTo>
                  <a:lnTo>
                    <a:pt x="40" y="15"/>
                  </a:lnTo>
                  <a:lnTo>
                    <a:pt x="35" y="24"/>
                  </a:lnTo>
                  <a:lnTo>
                    <a:pt x="37" y="31"/>
                  </a:lnTo>
                  <a:lnTo>
                    <a:pt x="44" y="36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45" name="Freeform 86"/>
            <p:cNvSpPr>
              <a:spLocks/>
            </p:cNvSpPr>
            <p:nvPr/>
          </p:nvSpPr>
          <p:spPr bwMode="auto">
            <a:xfrm>
              <a:off x="2410812" y="3362020"/>
              <a:ext cx="100557" cy="68174"/>
            </a:xfrm>
            <a:custGeom>
              <a:avLst/>
              <a:gdLst>
                <a:gd name="T0" fmla="*/ 19 w 59"/>
                <a:gd name="T1" fmla="*/ 0 h 40"/>
                <a:gd name="T2" fmla="*/ 19 w 59"/>
                <a:gd name="T3" fmla="*/ 0 h 40"/>
                <a:gd name="T4" fmla="*/ 29 w 59"/>
                <a:gd name="T5" fmla="*/ 4 h 40"/>
                <a:gd name="T6" fmla="*/ 33 w 59"/>
                <a:gd name="T7" fmla="*/ 4 h 40"/>
                <a:gd name="T8" fmla="*/ 36 w 59"/>
                <a:gd name="T9" fmla="*/ 12 h 40"/>
                <a:gd name="T10" fmla="*/ 45 w 59"/>
                <a:gd name="T11" fmla="*/ 9 h 40"/>
                <a:gd name="T12" fmla="*/ 45 w 59"/>
                <a:gd name="T13" fmla="*/ 16 h 40"/>
                <a:gd name="T14" fmla="*/ 50 w 59"/>
                <a:gd name="T15" fmla="*/ 16 h 40"/>
                <a:gd name="T16" fmla="*/ 59 w 59"/>
                <a:gd name="T17" fmla="*/ 23 h 40"/>
                <a:gd name="T18" fmla="*/ 52 w 59"/>
                <a:gd name="T19" fmla="*/ 28 h 40"/>
                <a:gd name="T20" fmla="*/ 45 w 59"/>
                <a:gd name="T21" fmla="*/ 26 h 40"/>
                <a:gd name="T22" fmla="*/ 38 w 59"/>
                <a:gd name="T23" fmla="*/ 28 h 40"/>
                <a:gd name="T24" fmla="*/ 33 w 59"/>
                <a:gd name="T25" fmla="*/ 26 h 40"/>
                <a:gd name="T26" fmla="*/ 31 w 59"/>
                <a:gd name="T27" fmla="*/ 28 h 40"/>
                <a:gd name="T28" fmla="*/ 24 w 59"/>
                <a:gd name="T29" fmla="*/ 30 h 40"/>
                <a:gd name="T30" fmla="*/ 22 w 59"/>
                <a:gd name="T31" fmla="*/ 26 h 40"/>
                <a:gd name="T32" fmla="*/ 17 w 59"/>
                <a:gd name="T33" fmla="*/ 28 h 40"/>
                <a:gd name="T34" fmla="*/ 10 w 59"/>
                <a:gd name="T35" fmla="*/ 40 h 40"/>
                <a:gd name="T36" fmla="*/ 5 w 59"/>
                <a:gd name="T37" fmla="*/ 38 h 40"/>
                <a:gd name="T38" fmla="*/ 5 w 59"/>
                <a:gd name="T39" fmla="*/ 33 h 40"/>
                <a:gd name="T40" fmla="*/ 5 w 59"/>
                <a:gd name="T41" fmla="*/ 28 h 40"/>
                <a:gd name="T42" fmla="*/ 0 w 59"/>
                <a:gd name="T43" fmla="*/ 23 h 40"/>
                <a:gd name="T44" fmla="*/ 5 w 59"/>
                <a:gd name="T45" fmla="*/ 21 h 40"/>
                <a:gd name="T46" fmla="*/ 5 w 59"/>
                <a:gd name="T47" fmla="*/ 14 h 40"/>
                <a:gd name="T48" fmla="*/ 5 w 59"/>
                <a:gd name="T49" fmla="*/ 4 h 40"/>
                <a:gd name="T50" fmla="*/ 5 w 59"/>
                <a:gd name="T51" fmla="*/ 0 h 40"/>
                <a:gd name="T52" fmla="*/ 19 w 59"/>
                <a:gd name="T53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9" h="40">
                  <a:moveTo>
                    <a:pt x="19" y="0"/>
                  </a:moveTo>
                  <a:lnTo>
                    <a:pt x="19" y="0"/>
                  </a:lnTo>
                  <a:lnTo>
                    <a:pt x="29" y="4"/>
                  </a:lnTo>
                  <a:lnTo>
                    <a:pt x="33" y="4"/>
                  </a:lnTo>
                  <a:lnTo>
                    <a:pt x="36" y="12"/>
                  </a:lnTo>
                  <a:lnTo>
                    <a:pt x="45" y="9"/>
                  </a:lnTo>
                  <a:lnTo>
                    <a:pt x="45" y="16"/>
                  </a:lnTo>
                  <a:lnTo>
                    <a:pt x="50" y="16"/>
                  </a:lnTo>
                  <a:lnTo>
                    <a:pt x="59" y="23"/>
                  </a:lnTo>
                  <a:lnTo>
                    <a:pt x="52" y="28"/>
                  </a:lnTo>
                  <a:lnTo>
                    <a:pt x="45" y="26"/>
                  </a:lnTo>
                  <a:lnTo>
                    <a:pt x="38" y="28"/>
                  </a:lnTo>
                  <a:lnTo>
                    <a:pt x="33" y="26"/>
                  </a:lnTo>
                  <a:lnTo>
                    <a:pt x="31" y="28"/>
                  </a:lnTo>
                  <a:lnTo>
                    <a:pt x="24" y="30"/>
                  </a:lnTo>
                  <a:lnTo>
                    <a:pt x="22" y="26"/>
                  </a:lnTo>
                  <a:lnTo>
                    <a:pt x="17" y="28"/>
                  </a:lnTo>
                  <a:lnTo>
                    <a:pt x="10" y="40"/>
                  </a:lnTo>
                  <a:lnTo>
                    <a:pt x="5" y="38"/>
                  </a:lnTo>
                  <a:lnTo>
                    <a:pt x="5" y="33"/>
                  </a:lnTo>
                  <a:lnTo>
                    <a:pt x="5" y="28"/>
                  </a:lnTo>
                  <a:lnTo>
                    <a:pt x="0" y="23"/>
                  </a:lnTo>
                  <a:lnTo>
                    <a:pt x="5" y="21"/>
                  </a:lnTo>
                  <a:lnTo>
                    <a:pt x="5" y="14"/>
                  </a:lnTo>
                  <a:lnTo>
                    <a:pt x="5" y="4"/>
                  </a:lnTo>
                  <a:lnTo>
                    <a:pt x="5" y="0"/>
                  </a:lnTo>
                  <a:lnTo>
                    <a:pt x="19" y="0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46" name="Freeform 90"/>
            <p:cNvSpPr>
              <a:spLocks/>
            </p:cNvSpPr>
            <p:nvPr/>
          </p:nvSpPr>
          <p:spPr bwMode="auto">
            <a:xfrm>
              <a:off x="2161977" y="3881846"/>
              <a:ext cx="160209" cy="173843"/>
            </a:xfrm>
            <a:custGeom>
              <a:avLst/>
              <a:gdLst>
                <a:gd name="T0" fmla="*/ 33 w 94"/>
                <a:gd name="T1" fmla="*/ 0 h 102"/>
                <a:gd name="T2" fmla="*/ 33 w 94"/>
                <a:gd name="T3" fmla="*/ 0 h 102"/>
                <a:gd name="T4" fmla="*/ 49 w 94"/>
                <a:gd name="T5" fmla="*/ 9 h 102"/>
                <a:gd name="T6" fmla="*/ 54 w 94"/>
                <a:gd name="T7" fmla="*/ 7 h 102"/>
                <a:gd name="T8" fmla="*/ 56 w 94"/>
                <a:gd name="T9" fmla="*/ 17 h 102"/>
                <a:gd name="T10" fmla="*/ 71 w 94"/>
                <a:gd name="T11" fmla="*/ 19 h 102"/>
                <a:gd name="T12" fmla="*/ 75 w 94"/>
                <a:gd name="T13" fmla="*/ 14 h 102"/>
                <a:gd name="T14" fmla="*/ 82 w 94"/>
                <a:gd name="T15" fmla="*/ 21 h 102"/>
                <a:gd name="T16" fmla="*/ 92 w 94"/>
                <a:gd name="T17" fmla="*/ 24 h 102"/>
                <a:gd name="T18" fmla="*/ 94 w 94"/>
                <a:gd name="T19" fmla="*/ 36 h 102"/>
                <a:gd name="T20" fmla="*/ 87 w 94"/>
                <a:gd name="T21" fmla="*/ 47 h 102"/>
                <a:gd name="T22" fmla="*/ 71 w 94"/>
                <a:gd name="T23" fmla="*/ 64 h 102"/>
                <a:gd name="T24" fmla="*/ 49 w 94"/>
                <a:gd name="T25" fmla="*/ 71 h 102"/>
                <a:gd name="T26" fmla="*/ 40 w 94"/>
                <a:gd name="T27" fmla="*/ 85 h 102"/>
                <a:gd name="T28" fmla="*/ 38 w 94"/>
                <a:gd name="T29" fmla="*/ 95 h 102"/>
                <a:gd name="T30" fmla="*/ 28 w 94"/>
                <a:gd name="T31" fmla="*/ 102 h 102"/>
                <a:gd name="T32" fmla="*/ 21 w 94"/>
                <a:gd name="T33" fmla="*/ 95 h 102"/>
                <a:gd name="T34" fmla="*/ 14 w 94"/>
                <a:gd name="T35" fmla="*/ 92 h 102"/>
                <a:gd name="T36" fmla="*/ 9 w 94"/>
                <a:gd name="T37" fmla="*/ 92 h 102"/>
                <a:gd name="T38" fmla="*/ 7 w 94"/>
                <a:gd name="T39" fmla="*/ 88 h 102"/>
                <a:gd name="T40" fmla="*/ 12 w 94"/>
                <a:gd name="T41" fmla="*/ 83 h 102"/>
                <a:gd name="T42" fmla="*/ 9 w 94"/>
                <a:gd name="T43" fmla="*/ 78 h 102"/>
                <a:gd name="T44" fmla="*/ 19 w 94"/>
                <a:gd name="T45" fmla="*/ 64 h 102"/>
                <a:gd name="T46" fmla="*/ 16 w 94"/>
                <a:gd name="T47" fmla="*/ 57 h 102"/>
                <a:gd name="T48" fmla="*/ 9 w 94"/>
                <a:gd name="T49" fmla="*/ 66 h 102"/>
                <a:gd name="T50" fmla="*/ 0 w 94"/>
                <a:gd name="T51" fmla="*/ 57 h 102"/>
                <a:gd name="T52" fmla="*/ 2 w 94"/>
                <a:gd name="T53" fmla="*/ 54 h 102"/>
                <a:gd name="T54" fmla="*/ 0 w 94"/>
                <a:gd name="T55" fmla="*/ 40 h 102"/>
                <a:gd name="T56" fmla="*/ 7 w 94"/>
                <a:gd name="T57" fmla="*/ 36 h 102"/>
                <a:gd name="T58" fmla="*/ 9 w 94"/>
                <a:gd name="T59" fmla="*/ 26 h 102"/>
                <a:gd name="T60" fmla="*/ 14 w 94"/>
                <a:gd name="T61" fmla="*/ 17 h 102"/>
                <a:gd name="T62" fmla="*/ 14 w 94"/>
                <a:gd name="T63" fmla="*/ 9 h 102"/>
                <a:gd name="T64" fmla="*/ 23 w 94"/>
                <a:gd name="T65" fmla="*/ 7 h 102"/>
                <a:gd name="T66" fmla="*/ 33 w 94"/>
                <a:gd name="T67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4" h="102">
                  <a:moveTo>
                    <a:pt x="33" y="0"/>
                  </a:moveTo>
                  <a:lnTo>
                    <a:pt x="33" y="0"/>
                  </a:lnTo>
                  <a:lnTo>
                    <a:pt x="49" y="9"/>
                  </a:lnTo>
                  <a:lnTo>
                    <a:pt x="54" y="7"/>
                  </a:lnTo>
                  <a:lnTo>
                    <a:pt x="56" y="17"/>
                  </a:lnTo>
                  <a:lnTo>
                    <a:pt x="71" y="19"/>
                  </a:lnTo>
                  <a:lnTo>
                    <a:pt x="75" y="14"/>
                  </a:lnTo>
                  <a:lnTo>
                    <a:pt x="82" y="21"/>
                  </a:lnTo>
                  <a:lnTo>
                    <a:pt x="92" y="24"/>
                  </a:lnTo>
                  <a:lnTo>
                    <a:pt x="94" y="36"/>
                  </a:lnTo>
                  <a:lnTo>
                    <a:pt x="87" y="47"/>
                  </a:lnTo>
                  <a:lnTo>
                    <a:pt x="71" y="64"/>
                  </a:lnTo>
                  <a:lnTo>
                    <a:pt x="49" y="71"/>
                  </a:lnTo>
                  <a:lnTo>
                    <a:pt x="40" y="85"/>
                  </a:lnTo>
                  <a:lnTo>
                    <a:pt x="38" y="95"/>
                  </a:lnTo>
                  <a:lnTo>
                    <a:pt x="28" y="102"/>
                  </a:lnTo>
                  <a:lnTo>
                    <a:pt x="21" y="95"/>
                  </a:lnTo>
                  <a:lnTo>
                    <a:pt x="14" y="92"/>
                  </a:lnTo>
                  <a:lnTo>
                    <a:pt x="9" y="92"/>
                  </a:lnTo>
                  <a:lnTo>
                    <a:pt x="7" y="88"/>
                  </a:lnTo>
                  <a:lnTo>
                    <a:pt x="12" y="83"/>
                  </a:lnTo>
                  <a:lnTo>
                    <a:pt x="9" y="78"/>
                  </a:lnTo>
                  <a:lnTo>
                    <a:pt x="19" y="64"/>
                  </a:lnTo>
                  <a:lnTo>
                    <a:pt x="16" y="57"/>
                  </a:lnTo>
                  <a:lnTo>
                    <a:pt x="9" y="66"/>
                  </a:lnTo>
                  <a:lnTo>
                    <a:pt x="0" y="57"/>
                  </a:lnTo>
                  <a:lnTo>
                    <a:pt x="2" y="54"/>
                  </a:lnTo>
                  <a:lnTo>
                    <a:pt x="0" y="40"/>
                  </a:lnTo>
                  <a:lnTo>
                    <a:pt x="7" y="36"/>
                  </a:lnTo>
                  <a:lnTo>
                    <a:pt x="9" y="26"/>
                  </a:lnTo>
                  <a:lnTo>
                    <a:pt x="14" y="17"/>
                  </a:lnTo>
                  <a:lnTo>
                    <a:pt x="14" y="9"/>
                  </a:lnTo>
                  <a:lnTo>
                    <a:pt x="23" y="7"/>
                  </a:lnTo>
                  <a:lnTo>
                    <a:pt x="33" y="0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47" name="Freeform 92"/>
            <p:cNvSpPr>
              <a:spLocks/>
            </p:cNvSpPr>
            <p:nvPr/>
          </p:nvSpPr>
          <p:spPr bwMode="auto">
            <a:xfrm>
              <a:off x="5079820" y="3005811"/>
              <a:ext cx="334052" cy="294853"/>
            </a:xfrm>
            <a:custGeom>
              <a:avLst/>
              <a:gdLst>
                <a:gd name="T0" fmla="*/ 59 w 196"/>
                <a:gd name="T1" fmla="*/ 10 h 173"/>
                <a:gd name="T2" fmla="*/ 59 w 196"/>
                <a:gd name="T3" fmla="*/ 10 h 173"/>
                <a:gd name="T4" fmla="*/ 66 w 196"/>
                <a:gd name="T5" fmla="*/ 15 h 173"/>
                <a:gd name="T6" fmla="*/ 81 w 196"/>
                <a:gd name="T7" fmla="*/ 10 h 173"/>
                <a:gd name="T8" fmla="*/ 88 w 196"/>
                <a:gd name="T9" fmla="*/ 3 h 173"/>
                <a:gd name="T10" fmla="*/ 100 w 196"/>
                <a:gd name="T11" fmla="*/ 0 h 173"/>
                <a:gd name="T12" fmla="*/ 111 w 196"/>
                <a:gd name="T13" fmla="*/ 5 h 173"/>
                <a:gd name="T14" fmla="*/ 116 w 196"/>
                <a:gd name="T15" fmla="*/ 12 h 173"/>
                <a:gd name="T16" fmla="*/ 121 w 196"/>
                <a:gd name="T17" fmla="*/ 8 h 173"/>
                <a:gd name="T18" fmla="*/ 133 w 196"/>
                <a:gd name="T19" fmla="*/ 10 h 173"/>
                <a:gd name="T20" fmla="*/ 147 w 196"/>
                <a:gd name="T21" fmla="*/ 12 h 173"/>
                <a:gd name="T22" fmla="*/ 154 w 196"/>
                <a:gd name="T23" fmla="*/ 8 h 173"/>
                <a:gd name="T24" fmla="*/ 166 w 196"/>
                <a:gd name="T25" fmla="*/ 41 h 173"/>
                <a:gd name="T26" fmla="*/ 161 w 196"/>
                <a:gd name="T27" fmla="*/ 48 h 173"/>
                <a:gd name="T28" fmla="*/ 156 w 196"/>
                <a:gd name="T29" fmla="*/ 62 h 173"/>
                <a:gd name="T30" fmla="*/ 152 w 196"/>
                <a:gd name="T31" fmla="*/ 69 h 173"/>
                <a:gd name="T32" fmla="*/ 147 w 196"/>
                <a:gd name="T33" fmla="*/ 74 h 173"/>
                <a:gd name="T34" fmla="*/ 142 w 196"/>
                <a:gd name="T35" fmla="*/ 67 h 173"/>
                <a:gd name="T36" fmla="*/ 135 w 196"/>
                <a:gd name="T37" fmla="*/ 60 h 173"/>
                <a:gd name="T38" fmla="*/ 123 w 196"/>
                <a:gd name="T39" fmla="*/ 34 h 173"/>
                <a:gd name="T40" fmla="*/ 123 w 196"/>
                <a:gd name="T41" fmla="*/ 36 h 173"/>
                <a:gd name="T42" fmla="*/ 130 w 196"/>
                <a:gd name="T43" fmla="*/ 55 h 173"/>
                <a:gd name="T44" fmla="*/ 140 w 196"/>
                <a:gd name="T45" fmla="*/ 71 h 173"/>
                <a:gd name="T46" fmla="*/ 152 w 196"/>
                <a:gd name="T47" fmla="*/ 100 h 173"/>
                <a:gd name="T48" fmla="*/ 156 w 196"/>
                <a:gd name="T49" fmla="*/ 109 h 173"/>
                <a:gd name="T50" fmla="*/ 163 w 196"/>
                <a:gd name="T51" fmla="*/ 121 h 173"/>
                <a:gd name="T52" fmla="*/ 178 w 196"/>
                <a:gd name="T53" fmla="*/ 140 h 173"/>
                <a:gd name="T54" fmla="*/ 173 w 196"/>
                <a:gd name="T55" fmla="*/ 142 h 173"/>
                <a:gd name="T56" fmla="*/ 175 w 196"/>
                <a:gd name="T57" fmla="*/ 154 h 173"/>
                <a:gd name="T58" fmla="*/ 194 w 196"/>
                <a:gd name="T59" fmla="*/ 171 h 173"/>
                <a:gd name="T60" fmla="*/ 196 w 196"/>
                <a:gd name="T61" fmla="*/ 173 h 173"/>
                <a:gd name="T62" fmla="*/ 133 w 196"/>
                <a:gd name="T63" fmla="*/ 173 h 173"/>
                <a:gd name="T64" fmla="*/ 69 w 196"/>
                <a:gd name="T65" fmla="*/ 173 h 173"/>
                <a:gd name="T66" fmla="*/ 3 w 196"/>
                <a:gd name="T67" fmla="*/ 173 h 173"/>
                <a:gd name="T68" fmla="*/ 3 w 196"/>
                <a:gd name="T69" fmla="*/ 109 h 173"/>
                <a:gd name="T70" fmla="*/ 3 w 196"/>
                <a:gd name="T71" fmla="*/ 45 h 173"/>
                <a:gd name="T72" fmla="*/ 0 w 196"/>
                <a:gd name="T73" fmla="*/ 29 h 173"/>
                <a:gd name="T74" fmla="*/ 3 w 196"/>
                <a:gd name="T75" fmla="*/ 19 h 173"/>
                <a:gd name="T76" fmla="*/ 0 w 196"/>
                <a:gd name="T77" fmla="*/ 10 h 173"/>
                <a:gd name="T78" fmla="*/ 5 w 196"/>
                <a:gd name="T79" fmla="*/ 0 h 173"/>
                <a:gd name="T80" fmla="*/ 29 w 196"/>
                <a:gd name="T81" fmla="*/ 0 h 173"/>
                <a:gd name="T82" fmla="*/ 43 w 196"/>
                <a:gd name="T83" fmla="*/ 5 h 173"/>
                <a:gd name="T84" fmla="*/ 59 w 196"/>
                <a:gd name="T85" fmla="*/ 1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96" h="173">
                  <a:moveTo>
                    <a:pt x="59" y="10"/>
                  </a:moveTo>
                  <a:lnTo>
                    <a:pt x="59" y="10"/>
                  </a:lnTo>
                  <a:lnTo>
                    <a:pt x="66" y="15"/>
                  </a:lnTo>
                  <a:lnTo>
                    <a:pt x="81" y="10"/>
                  </a:lnTo>
                  <a:lnTo>
                    <a:pt x="88" y="3"/>
                  </a:lnTo>
                  <a:lnTo>
                    <a:pt x="100" y="0"/>
                  </a:lnTo>
                  <a:lnTo>
                    <a:pt x="111" y="5"/>
                  </a:lnTo>
                  <a:lnTo>
                    <a:pt x="116" y="12"/>
                  </a:lnTo>
                  <a:lnTo>
                    <a:pt x="121" y="8"/>
                  </a:lnTo>
                  <a:lnTo>
                    <a:pt x="133" y="10"/>
                  </a:lnTo>
                  <a:lnTo>
                    <a:pt x="147" y="12"/>
                  </a:lnTo>
                  <a:lnTo>
                    <a:pt x="154" y="8"/>
                  </a:lnTo>
                  <a:lnTo>
                    <a:pt x="166" y="41"/>
                  </a:lnTo>
                  <a:lnTo>
                    <a:pt x="161" y="48"/>
                  </a:lnTo>
                  <a:lnTo>
                    <a:pt x="156" y="62"/>
                  </a:lnTo>
                  <a:lnTo>
                    <a:pt x="152" y="69"/>
                  </a:lnTo>
                  <a:lnTo>
                    <a:pt x="147" y="74"/>
                  </a:lnTo>
                  <a:lnTo>
                    <a:pt x="142" y="67"/>
                  </a:lnTo>
                  <a:lnTo>
                    <a:pt x="135" y="60"/>
                  </a:lnTo>
                  <a:lnTo>
                    <a:pt x="123" y="34"/>
                  </a:lnTo>
                  <a:lnTo>
                    <a:pt x="123" y="36"/>
                  </a:lnTo>
                  <a:lnTo>
                    <a:pt x="130" y="55"/>
                  </a:lnTo>
                  <a:lnTo>
                    <a:pt x="140" y="71"/>
                  </a:lnTo>
                  <a:lnTo>
                    <a:pt x="152" y="100"/>
                  </a:lnTo>
                  <a:lnTo>
                    <a:pt x="156" y="109"/>
                  </a:lnTo>
                  <a:lnTo>
                    <a:pt x="163" y="121"/>
                  </a:lnTo>
                  <a:lnTo>
                    <a:pt x="178" y="140"/>
                  </a:lnTo>
                  <a:lnTo>
                    <a:pt x="173" y="142"/>
                  </a:lnTo>
                  <a:lnTo>
                    <a:pt x="175" y="154"/>
                  </a:lnTo>
                  <a:lnTo>
                    <a:pt x="194" y="171"/>
                  </a:lnTo>
                  <a:lnTo>
                    <a:pt x="196" y="173"/>
                  </a:lnTo>
                  <a:lnTo>
                    <a:pt x="133" y="173"/>
                  </a:lnTo>
                  <a:lnTo>
                    <a:pt x="69" y="173"/>
                  </a:lnTo>
                  <a:lnTo>
                    <a:pt x="3" y="173"/>
                  </a:lnTo>
                  <a:lnTo>
                    <a:pt x="3" y="109"/>
                  </a:lnTo>
                  <a:lnTo>
                    <a:pt x="3" y="45"/>
                  </a:lnTo>
                  <a:lnTo>
                    <a:pt x="0" y="29"/>
                  </a:lnTo>
                  <a:lnTo>
                    <a:pt x="3" y="19"/>
                  </a:lnTo>
                  <a:lnTo>
                    <a:pt x="0" y="10"/>
                  </a:lnTo>
                  <a:lnTo>
                    <a:pt x="5" y="0"/>
                  </a:lnTo>
                  <a:lnTo>
                    <a:pt x="29" y="0"/>
                  </a:lnTo>
                  <a:lnTo>
                    <a:pt x="43" y="5"/>
                  </a:lnTo>
                  <a:lnTo>
                    <a:pt x="59" y="10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auto">
            <a:xfrm>
              <a:off x="4137317" y="2583132"/>
              <a:ext cx="342575" cy="277809"/>
            </a:xfrm>
            <a:custGeom>
              <a:avLst/>
              <a:gdLst>
                <a:gd name="T0" fmla="*/ 23 w 201"/>
                <a:gd name="T1" fmla="*/ 0 h 163"/>
                <a:gd name="T2" fmla="*/ 23 w 201"/>
                <a:gd name="T3" fmla="*/ 0 h 163"/>
                <a:gd name="T4" fmla="*/ 42 w 201"/>
                <a:gd name="T5" fmla="*/ 5 h 163"/>
                <a:gd name="T6" fmla="*/ 64 w 201"/>
                <a:gd name="T7" fmla="*/ 2 h 163"/>
                <a:gd name="T8" fmla="*/ 82 w 201"/>
                <a:gd name="T9" fmla="*/ 7 h 163"/>
                <a:gd name="T10" fmla="*/ 94 w 201"/>
                <a:gd name="T11" fmla="*/ 7 h 163"/>
                <a:gd name="T12" fmla="*/ 120 w 201"/>
                <a:gd name="T13" fmla="*/ 7 h 163"/>
                <a:gd name="T14" fmla="*/ 127 w 201"/>
                <a:gd name="T15" fmla="*/ 16 h 163"/>
                <a:gd name="T16" fmla="*/ 158 w 201"/>
                <a:gd name="T17" fmla="*/ 26 h 163"/>
                <a:gd name="T18" fmla="*/ 163 w 201"/>
                <a:gd name="T19" fmla="*/ 21 h 163"/>
                <a:gd name="T20" fmla="*/ 182 w 201"/>
                <a:gd name="T21" fmla="*/ 31 h 163"/>
                <a:gd name="T22" fmla="*/ 201 w 201"/>
                <a:gd name="T23" fmla="*/ 28 h 163"/>
                <a:gd name="T24" fmla="*/ 201 w 201"/>
                <a:gd name="T25" fmla="*/ 40 h 163"/>
                <a:gd name="T26" fmla="*/ 187 w 201"/>
                <a:gd name="T27" fmla="*/ 54 h 163"/>
                <a:gd name="T28" fmla="*/ 165 w 201"/>
                <a:gd name="T29" fmla="*/ 59 h 163"/>
                <a:gd name="T30" fmla="*/ 163 w 201"/>
                <a:gd name="T31" fmla="*/ 66 h 163"/>
                <a:gd name="T32" fmla="*/ 153 w 201"/>
                <a:gd name="T33" fmla="*/ 78 h 163"/>
                <a:gd name="T34" fmla="*/ 149 w 201"/>
                <a:gd name="T35" fmla="*/ 95 h 163"/>
                <a:gd name="T36" fmla="*/ 153 w 201"/>
                <a:gd name="T37" fmla="*/ 109 h 163"/>
                <a:gd name="T38" fmla="*/ 144 w 201"/>
                <a:gd name="T39" fmla="*/ 116 h 163"/>
                <a:gd name="T40" fmla="*/ 142 w 201"/>
                <a:gd name="T41" fmla="*/ 130 h 163"/>
                <a:gd name="T42" fmla="*/ 130 w 201"/>
                <a:gd name="T43" fmla="*/ 135 h 163"/>
                <a:gd name="T44" fmla="*/ 118 w 201"/>
                <a:gd name="T45" fmla="*/ 149 h 163"/>
                <a:gd name="T46" fmla="*/ 97 w 201"/>
                <a:gd name="T47" fmla="*/ 149 h 163"/>
                <a:gd name="T48" fmla="*/ 82 w 201"/>
                <a:gd name="T49" fmla="*/ 149 h 163"/>
                <a:gd name="T50" fmla="*/ 71 w 201"/>
                <a:gd name="T51" fmla="*/ 156 h 163"/>
                <a:gd name="T52" fmla="*/ 66 w 201"/>
                <a:gd name="T53" fmla="*/ 163 h 163"/>
                <a:gd name="T54" fmla="*/ 56 w 201"/>
                <a:gd name="T55" fmla="*/ 161 h 163"/>
                <a:gd name="T56" fmla="*/ 52 w 201"/>
                <a:gd name="T57" fmla="*/ 156 h 163"/>
                <a:gd name="T58" fmla="*/ 47 w 201"/>
                <a:gd name="T59" fmla="*/ 144 h 163"/>
                <a:gd name="T60" fmla="*/ 33 w 201"/>
                <a:gd name="T61" fmla="*/ 142 h 163"/>
                <a:gd name="T62" fmla="*/ 30 w 201"/>
                <a:gd name="T63" fmla="*/ 135 h 163"/>
                <a:gd name="T64" fmla="*/ 35 w 201"/>
                <a:gd name="T65" fmla="*/ 128 h 163"/>
                <a:gd name="T66" fmla="*/ 38 w 201"/>
                <a:gd name="T67" fmla="*/ 121 h 163"/>
                <a:gd name="T68" fmla="*/ 33 w 201"/>
                <a:gd name="T69" fmla="*/ 116 h 163"/>
                <a:gd name="T70" fmla="*/ 38 w 201"/>
                <a:gd name="T71" fmla="*/ 102 h 163"/>
                <a:gd name="T72" fmla="*/ 30 w 201"/>
                <a:gd name="T73" fmla="*/ 90 h 163"/>
                <a:gd name="T74" fmla="*/ 38 w 201"/>
                <a:gd name="T75" fmla="*/ 87 h 163"/>
                <a:gd name="T76" fmla="*/ 38 w 201"/>
                <a:gd name="T77" fmla="*/ 78 h 163"/>
                <a:gd name="T78" fmla="*/ 40 w 201"/>
                <a:gd name="T79" fmla="*/ 73 h 163"/>
                <a:gd name="T80" fmla="*/ 40 w 201"/>
                <a:gd name="T81" fmla="*/ 57 h 163"/>
                <a:gd name="T82" fmla="*/ 49 w 201"/>
                <a:gd name="T83" fmla="*/ 52 h 163"/>
                <a:gd name="T84" fmla="*/ 45 w 201"/>
                <a:gd name="T85" fmla="*/ 40 h 163"/>
                <a:gd name="T86" fmla="*/ 35 w 201"/>
                <a:gd name="T87" fmla="*/ 40 h 163"/>
                <a:gd name="T88" fmla="*/ 33 w 201"/>
                <a:gd name="T89" fmla="*/ 42 h 163"/>
                <a:gd name="T90" fmla="*/ 23 w 201"/>
                <a:gd name="T91" fmla="*/ 42 h 163"/>
                <a:gd name="T92" fmla="*/ 19 w 201"/>
                <a:gd name="T93" fmla="*/ 33 h 163"/>
                <a:gd name="T94" fmla="*/ 12 w 201"/>
                <a:gd name="T95" fmla="*/ 35 h 163"/>
                <a:gd name="T96" fmla="*/ 7 w 201"/>
                <a:gd name="T97" fmla="*/ 40 h 163"/>
                <a:gd name="T98" fmla="*/ 7 w 201"/>
                <a:gd name="T99" fmla="*/ 26 h 163"/>
                <a:gd name="T100" fmla="*/ 0 w 201"/>
                <a:gd name="T101" fmla="*/ 16 h 163"/>
                <a:gd name="T102" fmla="*/ 23 w 201"/>
                <a:gd name="T103" fmla="*/ 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01" h="163">
                  <a:moveTo>
                    <a:pt x="23" y="0"/>
                  </a:moveTo>
                  <a:lnTo>
                    <a:pt x="23" y="0"/>
                  </a:lnTo>
                  <a:lnTo>
                    <a:pt x="42" y="5"/>
                  </a:lnTo>
                  <a:lnTo>
                    <a:pt x="64" y="2"/>
                  </a:lnTo>
                  <a:lnTo>
                    <a:pt x="82" y="7"/>
                  </a:lnTo>
                  <a:lnTo>
                    <a:pt x="94" y="7"/>
                  </a:lnTo>
                  <a:lnTo>
                    <a:pt x="120" y="7"/>
                  </a:lnTo>
                  <a:lnTo>
                    <a:pt x="127" y="16"/>
                  </a:lnTo>
                  <a:lnTo>
                    <a:pt x="158" y="26"/>
                  </a:lnTo>
                  <a:lnTo>
                    <a:pt x="163" y="21"/>
                  </a:lnTo>
                  <a:lnTo>
                    <a:pt x="182" y="31"/>
                  </a:lnTo>
                  <a:lnTo>
                    <a:pt x="201" y="28"/>
                  </a:lnTo>
                  <a:lnTo>
                    <a:pt x="201" y="40"/>
                  </a:lnTo>
                  <a:lnTo>
                    <a:pt x="187" y="54"/>
                  </a:lnTo>
                  <a:lnTo>
                    <a:pt x="165" y="59"/>
                  </a:lnTo>
                  <a:lnTo>
                    <a:pt x="163" y="66"/>
                  </a:lnTo>
                  <a:lnTo>
                    <a:pt x="153" y="78"/>
                  </a:lnTo>
                  <a:lnTo>
                    <a:pt x="149" y="95"/>
                  </a:lnTo>
                  <a:lnTo>
                    <a:pt x="153" y="109"/>
                  </a:lnTo>
                  <a:lnTo>
                    <a:pt x="144" y="116"/>
                  </a:lnTo>
                  <a:lnTo>
                    <a:pt x="142" y="130"/>
                  </a:lnTo>
                  <a:lnTo>
                    <a:pt x="130" y="135"/>
                  </a:lnTo>
                  <a:lnTo>
                    <a:pt x="118" y="149"/>
                  </a:lnTo>
                  <a:lnTo>
                    <a:pt x="97" y="149"/>
                  </a:lnTo>
                  <a:lnTo>
                    <a:pt x="82" y="149"/>
                  </a:lnTo>
                  <a:lnTo>
                    <a:pt x="71" y="156"/>
                  </a:lnTo>
                  <a:lnTo>
                    <a:pt x="66" y="163"/>
                  </a:lnTo>
                  <a:lnTo>
                    <a:pt x="56" y="161"/>
                  </a:lnTo>
                  <a:lnTo>
                    <a:pt x="52" y="156"/>
                  </a:lnTo>
                  <a:lnTo>
                    <a:pt x="47" y="144"/>
                  </a:lnTo>
                  <a:lnTo>
                    <a:pt x="33" y="142"/>
                  </a:lnTo>
                  <a:lnTo>
                    <a:pt x="30" y="135"/>
                  </a:lnTo>
                  <a:lnTo>
                    <a:pt x="35" y="128"/>
                  </a:lnTo>
                  <a:lnTo>
                    <a:pt x="38" y="121"/>
                  </a:lnTo>
                  <a:lnTo>
                    <a:pt x="33" y="116"/>
                  </a:lnTo>
                  <a:lnTo>
                    <a:pt x="38" y="102"/>
                  </a:lnTo>
                  <a:lnTo>
                    <a:pt x="30" y="90"/>
                  </a:lnTo>
                  <a:lnTo>
                    <a:pt x="38" y="87"/>
                  </a:lnTo>
                  <a:lnTo>
                    <a:pt x="38" y="78"/>
                  </a:lnTo>
                  <a:lnTo>
                    <a:pt x="40" y="73"/>
                  </a:lnTo>
                  <a:lnTo>
                    <a:pt x="40" y="57"/>
                  </a:lnTo>
                  <a:lnTo>
                    <a:pt x="49" y="52"/>
                  </a:lnTo>
                  <a:lnTo>
                    <a:pt x="45" y="40"/>
                  </a:lnTo>
                  <a:lnTo>
                    <a:pt x="35" y="40"/>
                  </a:lnTo>
                  <a:lnTo>
                    <a:pt x="33" y="42"/>
                  </a:lnTo>
                  <a:lnTo>
                    <a:pt x="23" y="42"/>
                  </a:lnTo>
                  <a:lnTo>
                    <a:pt x="19" y="33"/>
                  </a:lnTo>
                  <a:lnTo>
                    <a:pt x="12" y="35"/>
                  </a:lnTo>
                  <a:lnTo>
                    <a:pt x="7" y="40"/>
                  </a:lnTo>
                  <a:lnTo>
                    <a:pt x="7" y="26"/>
                  </a:lnTo>
                  <a:lnTo>
                    <a:pt x="0" y="16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1">
                <a:alpha val="50000"/>
              </a:schemeClr>
            </a:solidFill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auto">
            <a:xfrm>
              <a:off x="5040621" y="1872420"/>
              <a:ext cx="132939" cy="114192"/>
            </a:xfrm>
            <a:custGeom>
              <a:avLst/>
              <a:gdLst>
                <a:gd name="T0" fmla="*/ 42 w 78"/>
                <a:gd name="T1" fmla="*/ 0 h 67"/>
                <a:gd name="T2" fmla="*/ 42 w 78"/>
                <a:gd name="T3" fmla="*/ 0 h 67"/>
                <a:gd name="T4" fmla="*/ 59 w 78"/>
                <a:gd name="T5" fmla="*/ 5 h 67"/>
                <a:gd name="T6" fmla="*/ 75 w 78"/>
                <a:gd name="T7" fmla="*/ 5 h 67"/>
                <a:gd name="T8" fmla="*/ 78 w 78"/>
                <a:gd name="T9" fmla="*/ 10 h 67"/>
                <a:gd name="T10" fmla="*/ 66 w 78"/>
                <a:gd name="T11" fmla="*/ 29 h 67"/>
                <a:gd name="T12" fmla="*/ 70 w 78"/>
                <a:gd name="T13" fmla="*/ 57 h 67"/>
                <a:gd name="T14" fmla="*/ 63 w 78"/>
                <a:gd name="T15" fmla="*/ 67 h 67"/>
                <a:gd name="T16" fmla="*/ 52 w 78"/>
                <a:gd name="T17" fmla="*/ 67 h 67"/>
                <a:gd name="T18" fmla="*/ 37 w 78"/>
                <a:gd name="T19" fmla="*/ 55 h 67"/>
                <a:gd name="T20" fmla="*/ 30 w 78"/>
                <a:gd name="T21" fmla="*/ 52 h 67"/>
                <a:gd name="T22" fmla="*/ 16 w 78"/>
                <a:gd name="T23" fmla="*/ 57 h 67"/>
                <a:gd name="T24" fmla="*/ 18 w 78"/>
                <a:gd name="T25" fmla="*/ 38 h 67"/>
                <a:gd name="T26" fmla="*/ 11 w 78"/>
                <a:gd name="T27" fmla="*/ 43 h 67"/>
                <a:gd name="T28" fmla="*/ 2 w 78"/>
                <a:gd name="T29" fmla="*/ 31 h 67"/>
                <a:gd name="T30" fmla="*/ 0 w 78"/>
                <a:gd name="T31" fmla="*/ 14 h 67"/>
                <a:gd name="T32" fmla="*/ 21 w 78"/>
                <a:gd name="T33" fmla="*/ 5 h 67"/>
                <a:gd name="T34" fmla="*/ 42 w 78"/>
                <a:gd name="T3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8" h="67">
                  <a:moveTo>
                    <a:pt x="42" y="0"/>
                  </a:moveTo>
                  <a:lnTo>
                    <a:pt x="42" y="0"/>
                  </a:lnTo>
                  <a:lnTo>
                    <a:pt x="59" y="5"/>
                  </a:lnTo>
                  <a:lnTo>
                    <a:pt x="75" y="5"/>
                  </a:lnTo>
                  <a:lnTo>
                    <a:pt x="78" y="10"/>
                  </a:lnTo>
                  <a:lnTo>
                    <a:pt x="66" y="29"/>
                  </a:lnTo>
                  <a:lnTo>
                    <a:pt x="70" y="57"/>
                  </a:lnTo>
                  <a:lnTo>
                    <a:pt x="63" y="67"/>
                  </a:lnTo>
                  <a:lnTo>
                    <a:pt x="52" y="67"/>
                  </a:lnTo>
                  <a:lnTo>
                    <a:pt x="37" y="55"/>
                  </a:lnTo>
                  <a:lnTo>
                    <a:pt x="30" y="52"/>
                  </a:lnTo>
                  <a:lnTo>
                    <a:pt x="16" y="57"/>
                  </a:lnTo>
                  <a:lnTo>
                    <a:pt x="18" y="38"/>
                  </a:lnTo>
                  <a:lnTo>
                    <a:pt x="11" y="43"/>
                  </a:lnTo>
                  <a:lnTo>
                    <a:pt x="2" y="31"/>
                  </a:lnTo>
                  <a:lnTo>
                    <a:pt x="0" y="14"/>
                  </a:lnTo>
                  <a:lnTo>
                    <a:pt x="21" y="5"/>
                  </a:lnTo>
                  <a:lnTo>
                    <a:pt x="42" y="0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50" name="Freeform 102"/>
            <p:cNvSpPr>
              <a:spLocks/>
            </p:cNvSpPr>
            <p:nvPr/>
          </p:nvSpPr>
          <p:spPr bwMode="auto">
            <a:xfrm>
              <a:off x="4967334" y="1183863"/>
              <a:ext cx="298262" cy="676627"/>
            </a:xfrm>
            <a:custGeom>
              <a:avLst/>
              <a:gdLst>
                <a:gd name="T0" fmla="*/ 128 w 175"/>
                <a:gd name="T1" fmla="*/ 49 h 397"/>
                <a:gd name="T2" fmla="*/ 128 w 175"/>
                <a:gd name="T3" fmla="*/ 49 h 397"/>
                <a:gd name="T4" fmla="*/ 125 w 175"/>
                <a:gd name="T5" fmla="*/ 82 h 397"/>
                <a:gd name="T6" fmla="*/ 151 w 175"/>
                <a:gd name="T7" fmla="*/ 111 h 397"/>
                <a:gd name="T8" fmla="*/ 137 w 175"/>
                <a:gd name="T9" fmla="*/ 142 h 397"/>
                <a:gd name="T10" fmla="*/ 154 w 175"/>
                <a:gd name="T11" fmla="*/ 187 h 397"/>
                <a:gd name="T12" fmla="*/ 144 w 175"/>
                <a:gd name="T13" fmla="*/ 220 h 397"/>
                <a:gd name="T14" fmla="*/ 158 w 175"/>
                <a:gd name="T15" fmla="*/ 248 h 397"/>
                <a:gd name="T16" fmla="*/ 151 w 175"/>
                <a:gd name="T17" fmla="*/ 272 h 397"/>
                <a:gd name="T18" fmla="*/ 175 w 175"/>
                <a:gd name="T19" fmla="*/ 295 h 397"/>
                <a:gd name="T20" fmla="*/ 170 w 175"/>
                <a:gd name="T21" fmla="*/ 314 h 397"/>
                <a:gd name="T22" fmla="*/ 154 w 175"/>
                <a:gd name="T23" fmla="*/ 333 h 397"/>
                <a:gd name="T24" fmla="*/ 118 w 175"/>
                <a:gd name="T25" fmla="*/ 376 h 397"/>
                <a:gd name="T26" fmla="*/ 90 w 175"/>
                <a:gd name="T27" fmla="*/ 378 h 397"/>
                <a:gd name="T28" fmla="*/ 61 w 175"/>
                <a:gd name="T29" fmla="*/ 390 h 397"/>
                <a:gd name="T30" fmla="*/ 35 w 175"/>
                <a:gd name="T31" fmla="*/ 397 h 397"/>
                <a:gd name="T32" fmla="*/ 26 w 175"/>
                <a:gd name="T33" fmla="*/ 378 h 397"/>
                <a:gd name="T34" fmla="*/ 9 w 175"/>
                <a:gd name="T35" fmla="*/ 369 h 397"/>
                <a:gd name="T36" fmla="*/ 14 w 175"/>
                <a:gd name="T37" fmla="*/ 336 h 397"/>
                <a:gd name="T38" fmla="*/ 5 w 175"/>
                <a:gd name="T39" fmla="*/ 305 h 397"/>
                <a:gd name="T40" fmla="*/ 14 w 175"/>
                <a:gd name="T41" fmla="*/ 284 h 397"/>
                <a:gd name="T42" fmla="*/ 28 w 175"/>
                <a:gd name="T43" fmla="*/ 262 h 397"/>
                <a:gd name="T44" fmla="*/ 66 w 175"/>
                <a:gd name="T45" fmla="*/ 222 h 397"/>
                <a:gd name="T46" fmla="*/ 76 w 175"/>
                <a:gd name="T47" fmla="*/ 213 h 397"/>
                <a:gd name="T48" fmla="*/ 76 w 175"/>
                <a:gd name="T49" fmla="*/ 198 h 397"/>
                <a:gd name="T50" fmla="*/ 52 w 175"/>
                <a:gd name="T51" fmla="*/ 179 h 397"/>
                <a:gd name="T52" fmla="*/ 47 w 175"/>
                <a:gd name="T53" fmla="*/ 163 h 397"/>
                <a:gd name="T54" fmla="*/ 47 w 175"/>
                <a:gd name="T55" fmla="*/ 99 h 397"/>
                <a:gd name="T56" fmla="*/ 21 w 175"/>
                <a:gd name="T57" fmla="*/ 71 h 397"/>
                <a:gd name="T58" fmla="*/ 0 w 175"/>
                <a:gd name="T59" fmla="*/ 49 h 397"/>
                <a:gd name="T60" fmla="*/ 9 w 175"/>
                <a:gd name="T61" fmla="*/ 37 h 397"/>
                <a:gd name="T62" fmla="*/ 26 w 175"/>
                <a:gd name="T63" fmla="*/ 61 h 397"/>
                <a:gd name="T64" fmla="*/ 47 w 175"/>
                <a:gd name="T65" fmla="*/ 59 h 397"/>
                <a:gd name="T66" fmla="*/ 66 w 175"/>
                <a:gd name="T67" fmla="*/ 68 h 397"/>
                <a:gd name="T68" fmla="*/ 80 w 175"/>
                <a:gd name="T69" fmla="*/ 49 h 397"/>
                <a:gd name="T70" fmla="*/ 90 w 175"/>
                <a:gd name="T71" fmla="*/ 16 h 397"/>
                <a:gd name="T72" fmla="*/ 113 w 175"/>
                <a:gd name="T73" fmla="*/ 0 h 397"/>
                <a:gd name="T74" fmla="*/ 135 w 175"/>
                <a:gd name="T75" fmla="*/ 18 h 397"/>
                <a:gd name="T76" fmla="*/ 128 w 175"/>
                <a:gd name="T77" fmla="*/ 49 h 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75" h="397">
                  <a:moveTo>
                    <a:pt x="128" y="49"/>
                  </a:moveTo>
                  <a:lnTo>
                    <a:pt x="128" y="49"/>
                  </a:lnTo>
                  <a:lnTo>
                    <a:pt x="125" y="82"/>
                  </a:lnTo>
                  <a:lnTo>
                    <a:pt x="151" y="111"/>
                  </a:lnTo>
                  <a:lnTo>
                    <a:pt x="137" y="142"/>
                  </a:lnTo>
                  <a:lnTo>
                    <a:pt x="154" y="187"/>
                  </a:lnTo>
                  <a:lnTo>
                    <a:pt x="144" y="220"/>
                  </a:lnTo>
                  <a:lnTo>
                    <a:pt x="158" y="248"/>
                  </a:lnTo>
                  <a:lnTo>
                    <a:pt x="151" y="272"/>
                  </a:lnTo>
                  <a:lnTo>
                    <a:pt x="175" y="295"/>
                  </a:lnTo>
                  <a:lnTo>
                    <a:pt x="170" y="314"/>
                  </a:lnTo>
                  <a:lnTo>
                    <a:pt x="154" y="333"/>
                  </a:lnTo>
                  <a:lnTo>
                    <a:pt x="118" y="376"/>
                  </a:lnTo>
                  <a:lnTo>
                    <a:pt x="90" y="378"/>
                  </a:lnTo>
                  <a:lnTo>
                    <a:pt x="61" y="390"/>
                  </a:lnTo>
                  <a:lnTo>
                    <a:pt x="35" y="397"/>
                  </a:lnTo>
                  <a:lnTo>
                    <a:pt x="26" y="378"/>
                  </a:lnTo>
                  <a:lnTo>
                    <a:pt x="9" y="369"/>
                  </a:lnTo>
                  <a:lnTo>
                    <a:pt x="14" y="336"/>
                  </a:lnTo>
                  <a:lnTo>
                    <a:pt x="5" y="305"/>
                  </a:lnTo>
                  <a:lnTo>
                    <a:pt x="14" y="284"/>
                  </a:lnTo>
                  <a:lnTo>
                    <a:pt x="28" y="262"/>
                  </a:lnTo>
                  <a:lnTo>
                    <a:pt x="66" y="222"/>
                  </a:lnTo>
                  <a:lnTo>
                    <a:pt x="76" y="213"/>
                  </a:lnTo>
                  <a:lnTo>
                    <a:pt x="76" y="198"/>
                  </a:lnTo>
                  <a:lnTo>
                    <a:pt x="52" y="179"/>
                  </a:lnTo>
                  <a:lnTo>
                    <a:pt x="47" y="163"/>
                  </a:lnTo>
                  <a:lnTo>
                    <a:pt x="47" y="99"/>
                  </a:lnTo>
                  <a:lnTo>
                    <a:pt x="21" y="71"/>
                  </a:lnTo>
                  <a:lnTo>
                    <a:pt x="0" y="49"/>
                  </a:lnTo>
                  <a:lnTo>
                    <a:pt x="9" y="37"/>
                  </a:lnTo>
                  <a:lnTo>
                    <a:pt x="26" y="61"/>
                  </a:lnTo>
                  <a:lnTo>
                    <a:pt x="47" y="59"/>
                  </a:lnTo>
                  <a:lnTo>
                    <a:pt x="66" y="68"/>
                  </a:lnTo>
                  <a:lnTo>
                    <a:pt x="80" y="49"/>
                  </a:lnTo>
                  <a:lnTo>
                    <a:pt x="90" y="16"/>
                  </a:lnTo>
                  <a:lnTo>
                    <a:pt x="113" y="0"/>
                  </a:lnTo>
                  <a:lnTo>
                    <a:pt x="135" y="18"/>
                  </a:lnTo>
                  <a:lnTo>
                    <a:pt x="128" y="49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51" name="Freeform 107"/>
            <p:cNvSpPr>
              <a:spLocks/>
            </p:cNvSpPr>
            <p:nvPr/>
          </p:nvSpPr>
          <p:spPr bwMode="auto">
            <a:xfrm>
              <a:off x="2709073" y="5552107"/>
              <a:ext cx="93740" cy="52835"/>
            </a:xfrm>
            <a:custGeom>
              <a:avLst/>
              <a:gdLst>
                <a:gd name="T0" fmla="*/ 43 w 55"/>
                <a:gd name="T1" fmla="*/ 0 h 31"/>
                <a:gd name="T2" fmla="*/ 43 w 55"/>
                <a:gd name="T3" fmla="*/ 0 h 31"/>
                <a:gd name="T4" fmla="*/ 55 w 55"/>
                <a:gd name="T5" fmla="*/ 12 h 31"/>
                <a:gd name="T6" fmla="*/ 50 w 55"/>
                <a:gd name="T7" fmla="*/ 21 h 31"/>
                <a:gd name="T8" fmla="*/ 29 w 55"/>
                <a:gd name="T9" fmla="*/ 28 h 31"/>
                <a:gd name="T10" fmla="*/ 22 w 55"/>
                <a:gd name="T11" fmla="*/ 19 h 31"/>
                <a:gd name="T12" fmla="*/ 7 w 55"/>
                <a:gd name="T13" fmla="*/ 31 h 31"/>
                <a:gd name="T14" fmla="*/ 0 w 55"/>
                <a:gd name="T15" fmla="*/ 19 h 31"/>
                <a:gd name="T16" fmla="*/ 19 w 55"/>
                <a:gd name="T17" fmla="*/ 5 h 31"/>
                <a:gd name="T18" fmla="*/ 33 w 55"/>
                <a:gd name="T19" fmla="*/ 12 h 31"/>
                <a:gd name="T20" fmla="*/ 43 w 55"/>
                <a:gd name="T21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5" h="31">
                  <a:moveTo>
                    <a:pt x="43" y="0"/>
                  </a:moveTo>
                  <a:lnTo>
                    <a:pt x="43" y="0"/>
                  </a:lnTo>
                  <a:lnTo>
                    <a:pt x="55" y="12"/>
                  </a:lnTo>
                  <a:lnTo>
                    <a:pt x="50" y="21"/>
                  </a:lnTo>
                  <a:lnTo>
                    <a:pt x="29" y="28"/>
                  </a:lnTo>
                  <a:lnTo>
                    <a:pt x="22" y="19"/>
                  </a:lnTo>
                  <a:lnTo>
                    <a:pt x="7" y="31"/>
                  </a:lnTo>
                  <a:lnTo>
                    <a:pt x="0" y="19"/>
                  </a:lnTo>
                  <a:lnTo>
                    <a:pt x="19" y="5"/>
                  </a:lnTo>
                  <a:lnTo>
                    <a:pt x="33" y="12"/>
                  </a:lnTo>
                  <a:lnTo>
                    <a:pt x="43" y="0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52" name="Freeform 109"/>
            <p:cNvSpPr>
              <a:spLocks/>
            </p:cNvSpPr>
            <p:nvPr/>
          </p:nvSpPr>
          <p:spPr bwMode="auto">
            <a:xfrm>
              <a:off x="2891438" y="3760838"/>
              <a:ext cx="80105" cy="100557"/>
            </a:xfrm>
            <a:custGeom>
              <a:avLst/>
              <a:gdLst>
                <a:gd name="T0" fmla="*/ 33 w 47"/>
                <a:gd name="T1" fmla="*/ 52 h 59"/>
                <a:gd name="T2" fmla="*/ 33 w 47"/>
                <a:gd name="T3" fmla="*/ 52 h 59"/>
                <a:gd name="T4" fmla="*/ 33 w 47"/>
                <a:gd name="T5" fmla="*/ 52 h 59"/>
                <a:gd name="T6" fmla="*/ 33 w 47"/>
                <a:gd name="T7" fmla="*/ 52 h 59"/>
                <a:gd name="T8" fmla="*/ 26 w 47"/>
                <a:gd name="T9" fmla="*/ 59 h 59"/>
                <a:gd name="T10" fmla="*/ 19 w 47"/>
                <a:gd name="T11" fmla="*/ 59 h 59"/>
                <a:gd name="T12" fmla="*/ 16 w 47"/>
                <a:gd name="T13" fmla="*/ 54 h 59"/>
                <a:gd name="T14" fmla="*/ 12 w 47"/>
                <a:gd name="T15" fmla="*/ 54 h 59"/>
                <a:gd name="T16" fmla="*/ 7 w 47"/>
                <a:gd name="T17" fmla="*/ 59 h 59"/>
                <a:gd name="T18" fmla="*/ 0 w 47"/>
                <a:gd name="T19" fmla="*/ 57 h 59"/>
                <a:gd name="T20" fmla="*/ 5 w 47"/>
                <a:gd name="T21" fmla="*/ 50 h 59"/>
                <a:gd name="T22" fmla="*/ 7 w 47"/>
                <a:gd name="T23" fmla="*/ 40 h 59"/>
                <a:gd name="T24" fmla="*/ 9 w 47"/>
                <a:gd name="T25" fmla="*/ 36 h 59"/>
                <a:gd name="T26" fmla="*/ 2 w 47"/>
                <a:gd name="T27" fmla="*/ 26 h 59"/>
                <a:gd name="T28" fmla="*/ 0 w 47"/>
                <a:gd name="T29" fmla="*/ 14 h 59"/>
                <a:gd name="T30" fmla="*/ 9 w 47"/>
                <a:gd name="T31" fmla="*/ 0 h 59"/>
                <a:gd name="T32" fmla="*/ 14 w 47"/>
                <a:gd name="T33" fmla="*/ 2 h 59"/>
                <a:gd name="T34" fmla="*/ 26 w 47"/>
                <a:gd name="T35" fmla="*/ 5 h 59"/>
                <a:gd name="T36" fmla="*/ 45 w 47"/>
                <a:gd name="T37" fmla="*/ 19 h 59"/>
                <a:gd name="T38" fmla="*/ 47 w 47"/>
                <a:gd name="T39" fmla="*/ 26 h 59"/>
                <a:gd name="T40" fmla="*/ 33 w 47"/>
                <a:gd name="T41" fmla="*/ 52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7" h="59">
                  <a:moveTo>
                    <a:pt x="33" y="52"/>
                  </a:moveTo>
                  <a:lnTo>
                    <a:pt x="33" y="52"/>
                  </a:lnTo>
                  <a:lnTo>
                    <a:pt x="33" y="52"/>
                  </a:lnTo>
                  <a:lnTo>
                    <a:pt x="33" y="52"/>
                  </a:lnTo>
                  <a:lnTo>
                    <a:pt x="26" y="59"/>
                  </a:lnTo>
                  <a:lnTo>
                    <a:pt x="19" y="59"/>
                  </a:lnTo>
                  <a:lnTo>
                    <a:pt x="16" y="54"/>
                  </a:lnTo>
                  <a:lnTo>
                    <a:pt x="12" y="54"/>
                  </a:lnTo>
                  <a:lnTo>
                    <a:pt x="7" y="59"/>
                  </a:lnTo>
                  <a:lnTo>
                    <a:pt x="0" y="57"/>
                  </a:lnTo>
                  <a:lnTo>
                    <a:pt x="5" y="50"/>
                  </a:lnTo>
                  <a:lnTo>
                    <a:pt x="7" y="40"/>
                  </a:lnTo>
                  <a:lnTo>
                    <a:pt x="9" y="36"/>
                  </a:lnTo>
                  <a:lnTo>
                    <a:pt x="2" y="26"/>
                  </a:lnTo>
                  <a:lnTo>
                    <a:pt x="0" y="14"/>
                  </a:lnTo>
                  <a:lnTo>
                    <a:pt x="9" y="0"/>
                  </a:lnTo>
                  <a:lnTo>
                    <a:pt x="14" y="2"/>
                  </a:lnTo>
                  <a:lnTo>
                    <a:pt x="26" y="5"/>
                  </a:lnTo>
                  <a:lnTo>
                    <a:pt x="45" y="19"/>
                  </a:lnTo>
                  <a:lnTo>
                    <a:pt x="47" y="26"/>
                  </a:lnTo>
                  <a:lnTo>
                    <a:pt x="33" y="52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53" name="Freeform 111"/>
            <p:cNvSpPr>
              <a:spLocks/>
            </p:cNvSpPr>
            <p:nvPr/>
          </p:nvSpPr>
          <p:spPr bwMode="auto">
            <a:xfrm>
              <a:off x="4633281" y="2610402"/>
              <a:ext cx="27269" cy="61357"/>
            </a:xfrm>
            <a:custGeom>
              <a:avLst/>
              <a:gdLst>
                <a:gd name="T0" fmla="*/ 16 w 16"/>
                <a:gd name="T1" fmla="*/ 19 h 36"/>
                <a:gd name="T2" fmla="*/ 16 w 16"/>
                <a:gd name="T3" fmla="*/ 19 h 36"/>
                <a:gd name="T4" fmla="*/ 9 w 16"/>
                <a:gd name="T5" fmla="*/ 36 h 36"/>
                <a:gd name="T6" fmla="*/ 2 w 16"/>
                <a:gd name="T7" fmla="*/ 31 h 36"/>
                <a:gd name="T8" fmla="*/ 0 w 16"/>
                <a:gd name="T9" fmla="*/ 17 h 36"/>
                <a:gd name="T10" fmla="*/ 2 w 16"/>
                <a:gd name="T11" fmla="*/ 10 h 36"/>
                <a:gd name="T12" fmla="*/ 14 w 16"/>
                <a:gd name="T13" fmla="*/ 0 h 36"/>
                <a:gd name="T14" fmla="*/ 16 w 16"/>
                <a:gd name="T15" fmla="*/ 19 h 36"/>
                <a:gd name="T16" fmla="*/ 16 w 16"/>
                <a:gd name="T17" fmla="*/ 19 h 36"/>
                <a:gd name="T18" fmla="*/ 16 w 16"/>
                <a:gd name="T19" fmla="*/ 19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" h="36">
                  <a:moveTo>
                    <a:pt x="16" y="19"/>
                  </a:moveTo>
                  <a:lnTo>
                    <a:pt x="16" y="19"/>
                  </a:lnTo>
                  <a:lnTo>
                    <a:pt x="9" y="36"/>
                  </a:lnTo>
                  <a:lnTo>
                    <a:pt x="2" y="31"/>
                  </a:lnTo>
                  <a:lnTo>
                    <a:pt x="0" y="17"/>
                  </a:lnTo>
                  <a:lnTo>
                    <a:pt x="2" y="10"/>
                  </a:lnTo>
                  <a:lnTo>
                    <a:pt x="14" y="0"/>
                  </a:lnTo>
                  <a:lnTo>
                    <a:pt x="16" y="19"/>
                  </a:lnTo>
                  <a:lnTo>
                    <a:pt x="16" y="19"/>
                  </a:lnTo>
                  <a:lnTo>
                    <a:pt x="16" y="19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54" name="Freeform 115"/>
            <p:cNvSpPr>
              <a:spLocks noEditPoints="1"/>
            </p:cNvSpPr>
            <p:nvPr/>
          </p:nvSpPr>
          <p:spPr bwMode="auto">
            <a:xfrm>
              <a:off x="4188447" y="1925254"/>
              <a:ext cx="253949" cy="410749"/>
            </a:xfrm>
            <a:custGeom>
              <a:avLst/>
              <a:gdLst>
                <a:gd name="T0" fmla="*/ 31 w 149"/>
                <a:gd name="T1" fmla="*/ 121 h 241"/>
                <a:gd name="T2" fmla="*/ 31 w 149"/>
                <a:gd name="T3" fmla="*/ 121 h 241"/>
                <a:gd name="T4" fmla="*/ 22 w 149"/>
                <a:gd name="T5" fmla="*/ 137 h 241"/>
                <a:gd name="T6" fmla="*/ 10 w 149"/>
                <a:gd name="T7" fmla="*/ 133 h 241"/>
                <a:gd name="T8" fmla="*/ 0 w 149"/>
                <a:gd name="T9" fmla="*/ 133 h 241"/>
                <a:gd name="T10" fmla="*/ 3 w 149"/>
                <a:gd name="T11" fmla="*/ 118 h 241"/>
                <a:gd name="T12" fmla="*/ 0 w 149"/>
                <a:gd name="T13" fmla="*/ 104 h 241"/>
                <a:gd name="T14" fmla="*/ 12 w 149"/>
                <a:gd name="T15" fmla="*/ 102 h 241"/>
                <a:gd name="T16" fmla="*/ 31 w 149"/>
                <a:gd name="T17" fmla="*/ 121 h 241"/>
                <a:gd name="T18" fmla="*/ 74 w 149"/>
                <a:gd name="T19" fmla="*/ 0 h 241"/>
                <a:gd name="T20" fmla="*/ 74 w 149"/>
                <a:gd name="T21" fmla="*/ 0 h 241"/>
                <a:gd name="T22" fmla="*/ 57 w 149"/>
                <a:gd name="T23" fmla="*/ 33 h 241"/>
                <a:gd name="T24" fmla="*/ 74 w 149"/>
                <a:gd name="T25" fmla="*/ 28 h 241"/>
                <a:gd name="T26" fmla="*/ 90 w 149"/>
                <a:gd name="T27" fmla="*/ 28 h 241"/>
                <a:gd name="T28" fmla="*/ 86 w 149"/>
                <a:gd name="T29" fmla="*/ 54 h 241"/>
                <a:gd name="T30" fmla="*/ 71 w 149"/>
                <a:gd name="T31" fmla="*/ 81 h 241"/>
                <a:gd name="T32" fmla="*/ 88 w 149"/>
                <a:gd name="T33" fmla="*/ 81 h 241"/>
                <a:gd name="T34" fmla="*/ 105 w 149"/>
                <a:gd name="T35" fmla="*/ 118 h 241"/>
                <a:gd name="T36" fmla="*/ 116 w 149"/>
                <a:gd name="T37" fmla="*/ 121 h 241"/>
                <a:gd name="T38" fmla="*/ 126 w 149"/>
                <a:gd name="T39" fmla="*/ 154 h 241"/>
                <a:gd name="T40" fmla="*/ 131 w 149"/>
                <a:gd name="T41" fmla="*/ 163 h 241"/>
                <a:gd name="T42" fmla="*/ 149 w 149"/>
                <a:gd name="T43" fmla="*/ 168 h 241"/>
                <a:gd name="T44" fmla="*/ 147 w 149"/>
                <a:gd name="T45" fmla="*/ 185 h 241"/>
                <a:gd name="T46" fmla="*/ 140 w 149"/>
                <a:gd name="T47" fmla="*/ 194 h 241"/>
                <a:gd name="T48" fmla="*/ 145 w 149"/>
                <a:gd name="T49" fmla="*/ 206 h 241"/>
                <a:gd name="T50" fmla="*/ 131 w 149"/>
                <a:gd name="T51" fmla="*/ 220 h 241"/>
                <a:gd name="T52" fmla="*/ 109 w 149"/>
                <a:gd name="T53" fmla="*/ 220 h 241"/>
                <a:gd name="T54" fmla="*/ 83 w 149"/>
                <a:gd name="T55" fmla="*/ 227 h 241"/>
                <a:gd name="T56" fmla="*/ 74 w 149"/>
                <a:gd name="T57" fmla="*/ 223 h 241"/>
                <a:gd name="T58" fmla="*/ 64 w 149"/>
                <a:gd name="T59" fmla="*/ 234 h 241"/>
                <a:gd name="T60" fmla="*/ 48 w 149"/>
                <a:gd name="T61" fmla="*/ 230 h 241"/>
                <a:gd name="T62" fmla="*/ 38 w 149"/>
                <a:gd name="T63" fmla="*/ 241 h 241"/>
                <a:gd name="T64" fmla="*/ 29 w 149"/>
                <a:gd name="T65" fmla="*/ 237 h 241"/>
                <a:gd name="T66" fmla="*/ 52 w 149"/>
                <a:gd name="T67" fmla="*/ 208 h 241"/>
                <a:gd name="T68" fmla="*/ 67 w 149"/>
                <a:gd name="T69" fmla="*/ 204 h 241"/>
                <a:gd name="T70" fmla="*/ 43 w 149"/>
                <a:gd name="T71" fmla="*/ 199 h 241"/>
                <a:gd name="T72" fmla="*/ 36 w 149"/>
                <a:gd name="T73" fmla="*/ 189 h 241"/>
                <a:gd name="T74" fmla="*/ 55 w 149"/>
                <a:gd name="T75" fmla="*/ 180 h 241"/>
                <a:gd name="T76" fmla="*/ 45 w 149"/>
                <a:gd name="T77" fmla="*/ 166 h 241"/>
                <a:gd name="T78" fmla="*/ 48 w 149"/>
                <a:gd name="T79" fmla="*/ 149 h 241"/>
                <a:gd name="T80" fmla="*/ 71 w 149"/>
                <a:gd name="T81" fmla="*/ 152 h 241"/>
                <a:gd name="T82" fmla="*/ 76 w 149"/>
                <a:gd name="T83" fmla="*/ 135 h 241"/>
                <a:gd name="T84" fmla="*/ 64 w 149"/>
                <a:gd name="T85" fmla="*/ 118 h 241"/>
                <a:gd name="T86" fmla="*/ 43 w 149"/>
                <a:gd name="T87" fmla="*/ 114 h 241"/>
                <a:gd name="T88" fmla="*/ 41 w 149"/>
                <a:gd name="T89" fmla="*/ 107 h 241"/>
                <a:gd name="T90" fmla="*/ 45 w 149"/>
                <a:gd name="T91" fmla="*/ 92 h 241"/>
                <a:gd name="T92" fmla="*/ 41 w 149"/>
                <a:gd name="T93" fmla="*/ 85 h 241"/>
                <a:gd name="T94" fmla="*/ 31 w 149"/>
                <a:gd name="T95" fmla="*/ 99 h 241"/>
                <a:gd name="T96" fmla="*/ 31 w 149"/>
                <a:gd name="T97" fmla="*/ 71 h 241"/>
                <a:gd name="T98" fmla="*/ 22 w 149"/>
                <a:gd name="T99" fmla="*/ 57 h 241"/>
                <a:gd name="T100" fmla="*/ 29 w 149"/>
                <a:gd name="T101" fmla="*/ 26 h 241"/>
                <a:gd name="T102" fmla="*/ 41 w 149"/>
                <a:gd name="T103" fmla="*/ 0 h 241"/>
                <a:gd name="T104" fmla="*/ 55 w 149"/>
                <a:gd name="T105" fmla="*/ 2 h 241"/>
                <a:gd name="T106" fmla="*/ 74 w 149"/>
                <a:gd name="T107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49" h="241">
                  <a:moveTo>
                    <a:pt x="31" y="121"/>
                  </a:moveTo>
                  <a:lnTo>
                    <a:pt x="31" y="121"/>
                  </a:lnTo>
                  <a:lnTo>
                    <a:pt x="22" y="137"/>
                  </a:lnTo>
                  <a:lnTo>
                    <a:pt x="10" y="133"/>
                  </a:lnTo>
                  <a:lnTo>
                    <a:pt x="0" y="133"/>
                  </a:lnTo>
                  <a:lnTo>
                    <a:pt x="3" y="118"/>
                  </a:lnTo>
                  <a:lnTo>
                    <a:pt x="0" y="104"/>
                  </a:lnTo>
                  <a:lnTo>
                    <a:pt x="12" y="102"/>
                  </a:lnTo>
                  <a:lnTo>
                    <a:pt x="31" y="121"/>
                  </a:lnTo>
                  <a:close/>
                  <a:moveTo>
                    <a:pt x="74" y="0"/>
                  </a:moveTo>
                  <a:lnTo>
                    <a:pt x="74" y="0"/>
                  </a:lnTo>
                  <a:lnTo>
                    <a:pt x="57" y="33"/>
                  </a:lnTo>
                  <a:lnTo>
                    <a:pt x="74" y="28"/>
                  </a:lnTo>
                  <a:lnTo>
                    <a:pt x="90" y="28"/>
                  </a:lnTo>
                  <a:lnTo>
                    <a:pt x="86" y="54"/>
                  </a:lnTo>
                  <a:lnTo>
                    <a:pt x="71" y="81"/>
                  </a:lnTo>
                  <a:lnTo>
                    <a:pt x="88" y="81"/>
                  </a:lnTo>
                  <a:lnTo>
                    <a:pt x="105" y="118"/>
                  </a:lnTo>
                  <a:lnTo>
                    <a:pt x="116" y="121"/>
                  </a:lnTo>
                  <a:lnTo>
                    <a:pt x="126" y="154"/>
                  </a:lnTo>
                  <a:lnTo>
                    <a:pt x="131" y="163"/>
                  </a:lnTo>
                  <a:lnTo>
                    <a:pt x="149" y="168"/>
                  </a:lnTo>
                  <a:lnTo>
                    <a:pt x="147" y="185"/>
                  </a:lnTo>
                  <a:lnTo>
                    <a:pt x="140" y="194"/>
                  </a:lnTo>
                  <a:lnTo>
                    <a:pt x="145" y="206"/>
                  </a:lnTo>
                  <a:lnTo>
                    <a:pt x="131" y="220"/>
                  </a:lnTo>
                  <a:lnTo>
                    <a:pt x="109" y="220"/>
                  </a:lnTo>
                  <a:lnTo>
                    <a:pt x="83" y="227"/>
                  </a:lnTo>
                  <a:lnTo>
                    <a:pt x="74" y="223"/>
                  </a:lnTo>
                  <a:lnTo>
                    <a:pt x="64" y="234"/>
                  </a:lnTo>
                  <a:lnTo>
                    <a:pt x="48" y="230"/>
                  </a:lnTo>
                  <a:lnTo>
                    <a:pt x="38" y="241"/>
                  </a:lnTo>
                  <a:lnTo>
                    <a:pt x="29" y="237"/>
                  </a:lnTo>
                  <a:lnTo>
                    <a:pt x="52" y="208"/>
                  </a:lnTo>
                  <a:lnTo>
                    <a:pt x="67" y="204"/>
                  </a:lnTo>
                  <a:lnTo>
                    <a:pt x="43" y="199"/>
                  </a:lnTo>
                  <a:lnTo>
                    <a:pt x="36" y="189"/>
                  </a:lnTo>
                  <a:lnTo>
                    <a:pt x="55" y="180"/>
                  </a:lnTo>
                  <a:lnTo>
                    <a:pt x="45" y="166"/>
                  </a:lnTo>
                  <a:lnTo>
                    <a:pt x="48" y="149"/>
                  </a:lnTo>
                  <a:lnTo>
                    <a:pt x="71" y="152"/>
                  </a:lnTo>
                  <a:lnTo>
                    <a:pt x="76" y="135"/>
                  </a:lnTo>
                  <a:lnTo>
                    <a:pt x="64" y="118"/>
                  </a:lnTo>
                  <a:lnTo>
                    <a:pt x="43" y="114"/>
                  </a:lnTo>
                  <a:lnTo>
                    <a:pt x="41" y="107"/>
                  </a:lnTo>
                  <a:lnTo>
                    <a:pt x="45" y="92"/>
                  </a:lnTo>
                  <a:lnTo>
                    <a:pt x="41" y="85"/>
                  </a:lnTo>
                  <a:lnTo>
                    <a:pt x="31" y="99"/>
                  </a:lnTo>
                  <a:lnTo>
                    <a:pt x="31" y="71"/>
                  </a:lnTo>
                  <a:lnTo>
                    <a:pt x="22" y="57"/>
                  </a:lnTo>
                  <a:lnTo>
                    <a:pt x="29" y="26"/>
                  </a:lnTo>
                  <a:lnTo>
                    <a:pt x="41" y="0"/>
                  </a:lnTo>
                  <a:lnTo>
                    <a:pt x="55" y="2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55" name="Freeform 354"/>
            <p:cNvSpPr>
              <a:spLocks/>
            </p:cNvSpPr>
            <p:nvPr/>
          </p:nvSpPr>
          <p:spPr bwMode="auto">
            <a:xfrm>
              <a:off x="3931090" y="3534159"/>
              <a:ext cx="85217" cy="25810"/>
            </a:xfrm>
            <a:custGeom>
              <a:avLst/>
              <a:gdLst>
                <a:gd name="connsiteX0" fmla="*/ 54539 w 113623"/>
                <a:gd name="connsiteY0" fmla="*/ 0 h 34413"/>
                <a:gd name="connsiteX1" fmla="*/ 63629 w 113623"/>
                <a:gd name="connsiteY1" fmla="*/ 0 h 34413"/>
                <a:gd name="connsiteX2" fmla="*/ 81809 w 113623"/>
                <a:gd name="connsiteY2" fmla="*/ 11363 h 34413"/>
                <a:gd name="connsiteX3" fmla="*/ 90899 w 113623"/>
                <a:gd name="connsiteY3" fmla="*/ 11363 h 34413"/>
                <a:gd name="connsiteX4" fmla="*/ 102261 w 113623"/>
                <a:gd name="connsiteY4" fmla="*/ 0 h 34413"/>
                <a:gd name="connsiteX5" fmla="*/ 113623 w 113623"/>
                <a:gd name="connsiteY5" fmla="*/ 18180 h 34413"/>
                <a:gd name="connsiteX6" fmla="*/ 109835 w 113623"/>
                <a:gd name="connsiteY6" fmla="*/ 19263 h 34413"/>
                <a:gd name="connsiteX7" fmla="*/ 113623 w 113623"/>
                <a:gd name="connsiteY7" fmla="*/ 25323 h 34413"/>
                <a:gd name="connsiteX8" fmla="*/ 97716 w 113623"/>
                <a:gd name="connsiteY8" fmla="*/ 29868 h 34413"/>
                <a:gd name="connsiteX9" fmla="*/ 81809 w 113623"/>
                <a:gd name="connsiteY9" fmla="*/ 29868 h 34413"/>
                <a:gd name="connsiteX10" fmla="*/ 63629 w 113623"/>
                <a:gd name="connsiteY10" fmla="*/ 25323 h 34413"/>
                <a:gd name="connsiteX11" fmla="*/ 47722 w 113623"/>
                <a:gd name="connsiteY11" fmla="*/ 29868 h 34413"/>
                <a:gd name="connsiteX12" fmla="*/ 43177 w 113623"/>
                <a:gd name="connsiteY12" fmla="*/ 29868 h 34413"/>
                <a:gd name="connsiteX13" fmla="*/ 31815 w 113623"/>
                <a:gd name="connsiteY13" fmla="*/ 34413 h 34413"/>
                <a:gd name="connsiteX14" fmla="*/ 0 w 113623"/>
                <a:gd name="connsiteY14" fmla="*/ 34413 h 34413"/>
                <a:gd name="connsiteX15" fmla="*/ 2041 w 113623"/>
                <a:gd name="connsiteY15" fmla="*/ 27270 h 34413"/>
                <a:gd name="connsiteX16" fmla="*/ 0 w 113623"/>
                <a:gd name="connsiteY16" fmla="*/ 27270 h 34413"/>
                <a:gd name="connsiteX17" fmla="*/ 4545 w 113623"/>
                <a:gd name="connsiteY17" fmla="*/ 11363 h 34413"/>
                <a:gd name="connsiteX18" fmla="*/ 43177 w 113623"/>
                <a:gd name="connsiteY18" fmla="*/ 11363 h 34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13623" h="34413">
                  <a:moveTo>
                    <a:pt x="54539" y="0"/>
                  </a:moveTo>
                  <a:lnTo>
                    <a:pt x="63629" y="0"/>
                  </a:lnTo>
                  <a:lnTo>
                    <a:pt x="81809" y="11363"/>
                  </a:lnTo>
                  <a:lnTo>
                    <a:pt x="90899" y="11363"/>
                  </a:lnTo>
                  <a:lnTo>
                    <a:pt x="102261" y="0"/>
                  </a:lnTo>
                  <a:lnTo>
                    <a:pt x="113623" y="18180"/>
                  </a:lnTo>
                  <a:lnTo>
                    <a:pt x="109835" y="19263"/>
                  </a:lnTo>
                  <a:lnTo>
                    <a:pt x="113623" y="25323"/>
                  </a:lnTo>
                  <a:lnTo>
                    <a:pt x="97716" y="29868"/>
                  </a:lnTo>
                  <a:lnTo>
                    <a:pt x="81809" y="29868"/>
                  </a:lnTo>
                  <a:lnTo>
                    <a:pt x="63629" y="25323"/>
                  </a:lnTo>
                  <a:lnTo>
                    <a:pt x="47722" y="29868"/>
                  </a:lnTo>
                  <a:lnTo>
                    <a:pt x="43177" y="29868"/>
                  </a:lnTo>
                  <a:lnTo>
                    <a:pt x="31815" y="34413"/>
                  </a:lnTo>
                  <a:lnTo>
                    <a:pt x="0" y="34413"/>
                  </a:lnTo>
                  <a:lnTo>
                    <a:pt x="2041" y="27270"/>
                  </a:lnTo>
                  <a:lnTo>
                    <a:pt x="0" y="27270"/>
                  </a:lnTo>
                  <a:lnTo>
                    <a:pt x="4545" y="11363"/>
                  </a:lnTo>
                  <a:lnTo>
                    <a:pt x="43177" y="11363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800"/>
            </a:p>
          </p:txBody>
        </p:sp>
        <p:sp>
          <p:nvSpPr>
            <p:cNvPr id="356" name="Freeform 125"/>
            <p:cNvSpPr>
              <a:spLocks/>
            </p:cNvSpPr>
            <p:nvPr/>
          </p:nvSpPr>
          <p:spPr bwMode="auto">
            <a:xfrm>
              <a:off x="3934499" y="3571654"/>
              <a:ext cx="85217" cy="44313"/>
            </a:xfrm>
            <a:custGeom>
              <a:avLst/>
              <a:gdLst>
                <a:gd name="T0" fmla="*/ 50 w 50"/>
                <a:gd name="T1" fmla="*/ 0 h 26"/>
                <a:gd name="T2" fmla="*/ 50 w 50"/>
                <a:gd name="T3" fmla="*/ 0 h 26"/>
                <a:gd name="T4" fmla="*/ 48 w 50"/>
                <a:gd name="T5" fmla="*/ 7 h 26"/>
                <a:gd name="T6" fmla="*/ 48 w 50"/>
                <a:gd name="T7" fmla="*/ 7 h 26"/>
                <a:gd name="T8" fmla="*/ 48 w 50"/>
                <a:gd name="T9" fmla="*/ 12 h 26"/>
                <a:gd name="T10" fmla="*/ 45 w 50"/>
                <a:gd name="T11" fmla="*/ 14 h 26"/>
                <a:gd name="T12" fmla="*/ 43 w 50"/>
                <a:gd name="T13" fmla="*/ 14 h 26"/>
                <a:gd name="T14" fmla="*/ 38 w 50"/>
                <a:gd name="T15" fmla="*/ 19 h 26"/>
                <a:gd name="T16" fmla="*/ 34 w 50"/>
                <a:gd name="T17" fmla="*/ 19 h 26"/>
                <a:gd name="T18" fmla="*/ 26 w 50"/>
                <a:gd name="T19" fmla="*/ 26 h 26"/>
                <a:gd name="T20" fmla="*/ 17 w 50"/>
                <a:gd name="T21" fmla="*/ 19 h 26"/>
                <a:gd name="T22" fmla="*/ 12 w 50"/>
                <a:gd name="T23" fmla="*/ 19 h 26"/>
                <a:gd name="T24" fmla="*/ 8 w 50"/>
                <a:gd name="T25" fmla="*/ 12 h 26"/>
                <a:gd name="T26" fmla="*/ 8 w 50"/>
                <a:gd name="T27" fmla="*/ 9 h 26"/>
                <a:gd name="T28" fmla="*/ 3 w 50"/>
                <a:gd name="T29" fmla="*/ 7 h 26"/>
                <a:gd name="T30" fmla="*/ 0 w 50"/>
                <a:gd name="T31" fmla="*/ 5 h 26"/>
                <a:gd name="T32" fmla="*/ 10 w 50"/>
                <a:gd name="T33" fmla="*/ 0 h 26"/>
                <a:gd name="T34" fmla="*/ 15 w 50"/>
                <a:gd name="T35" fmla="*/ 2 h 26"/>
                <a:gd name="T36" fmla="*/ 19 w 50"/>
                <a:gd name="T37" fmla="*/ 0 h 26"/>
                <a:gd name="T38" fmla="*/ 50 w 50"/>
                <a:gd name="T3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0" h="26">
                  <a:moveTo>
                    <a:pt x="50" y="0"/>
                  </a:moveTo>
                  <a:lnTo>
                    <a:pt x="50" y="0"/>
                  </a:lnTo>
                  <a:lnTo>
                    <a:pt x="48" y="7"/>
                  </a:lnTo>
                  <a:lnTo>
                    <a:pt x="48" y="7"/>
                  </a:lnTo>
                  <a:lnTo>
                    <a:pt x="48" y="12"/>
                  </a:lnTo>
                  <a:lnTo>
                    <a:pt x="45" y="14"/>
                  </a:lnTo>
                  <a:lnTo>
                    <a:pt x="43" y="14"/>
                  </a:lnTo>
                  <a:lnTo>
                    <a:pt x="38" y="19"/>
                  </a:lnTo>
                  <a:lnTo>
                    <a:pt x="34" y="19"/>
                  </a:lnTo>
                  <a:lnTo>
                    <a:pt x="26" y="26"/>
                  </a:lnTo>
                  <a:lnTo>
                    <a:pt x="17" y="19"/>
                  </a:lnTo>
                  <a:lnTo>
                    <a:pt x="12" y="19"/>
                  </a:lnTo>
                  <a:lnTo>
                    <a:pt x="8" y="12"/>
                  </a:lnTo>
                  <a:lnTo>
                    <a:pt x="8" y="9"/>
                  </a:lnTo>
                  <a:lnTo>
                    <a:pt x="3" y="7"/>
                  </a:lnTo>
                  <a:lnTo>
                    <a:pt x="0" y="5"/>
                  </a:lnTo>
                  <a:lnTo>
                    <a:pt x="10" y="0"/>
                  </a:lnTo>
                  <a:lnTo>
                    <a:pt x="15" y="2"/>
                  </a:lnTo>
                  <a:lnTo>
                    <a:pt x="19" y="0"/>
                  </a:lnTo>
                  <a:lnTo>
                    <a:pt x="50" y="0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57" name="Freeform 129"/>
            <p:cNvSpPr>
              <a:spLocks noEditPoints="1"/>
            </p:cNvSpPr>
            <p:nvPr/>
          </p:nvSpPr>
          <p:spPr bwMode="auto">
            <a:xfrm>
              <a:off x="4950290" y="2651144"/>
              <a:ext cx="182366" cy="242018"/>
            </a:xfrm>
            <a:custGeom>
              <a:avLst/>
              <a:gdLst>
                <a:gd name="T0" fmla="*/ 60 w 107"/>
                <a:gd name="T1" fmla="*/ 126 h 142"/>
                <a:gd name="T2" fmla="*/ 60 w 107"/>
                <a:gd name="T3" fmla="*/ 126 h 142"/>
                <a:gd name="T4" fmla="*/ 67 w 107"/>
                <a:gd name="T5" fmla="*/ 133 h 142"/>
                <a:gd name="T6" fmla="*/ 81 w 107"/>
                <a:gd name="T7" fmla="*/ 133 h 142"/>
                <a:gd name="T8" fmla="*/ 93 w 107"/>
                <a:gd name="T9" fmla="*/ 133 h 142"/>
                <a:gd name="T10" fmla="*/ 93 w 107"/>
                <a:gd name="T11" fmla="*/ 138 h 142"/>
                <a:gd name="T12" fmla="*/ 100 w 107"/>
                <a:gd name="T13" fmla="*/ 135 h 142"/>
                <a:gd name="T14" fmla="*/ 97 w 107"/>
                <a:gd name="T15" fmla="*/ 140 h 142"/>
                <a:gd name="T16" fmla="*/ 76 w 107"/>
                <a:gd name="T17" fmla="*/ 142 h 142"/>
                <a:gd name="T18" fmla="*/ 76 w 107"/>
                <a:gd name="T19" fmla="*/ 138 h 142"/>
                <a:gd name="T20" fmla="*/ 55 w 107"/>
                <a:gd name="T21" fmla="*/ 135 h 142"/>
                <a:gd name="T22" fmla="*/ 60 w 107"/>
                <a:gd name="T23" fmla="*/ 126 h 142"/>
                <a:gd name="T24" fmla="*/ 107 w 107"/>
                <a:gd name="T25" fmla="*/ 5 h 142"/>
                <a:gd name="T26" fmla="*/ 107 w 107"/>
                <a:gd name="T27" fmla="*/ 5 h 142"/>
                <a:gd name="T28" fmla="*/ 100 w 107"/>
                <a:gd name="T29" fmla="*/ 19 h 142"/>
                <a:gd name="T30" fmla="*/ 97 w 107"/>
                <a:gd name="T31" fmla="*/ 22 h 142"/>
                <a:gd name="T32" fmla="*/ 86 w 107"/>
                <a:gd name="T33" fmla="*/ 22 h 142"/>
                <a:gd name="T34" fmla="*/ 79 w 107"/>
                <a:gd name="T35" fmla="*/ 19 h 142"/>
                <a:gd name="T36" fmla="*/ 60 w 107"/>
                <a:gd name="T37" fmla="*/ 24 h 142"/>
                <a:gd name="T38" fmla="*/ 69 w 107"/>
                <a:gd name="T39" fmla="*/ 38 h 142"/>
                <a:gd name="T40" fmla="*/ 62 w 107"/>
                <a:gd name="T41" fmla="*/ 41 h 142"/>
                <a:gd name="T42" fmla="*/ 53 w 107"/>
                <a:gd name="T43" fmla="*/ 41 h 142"/>
                <a:gd name="T44" fmla="*/ 45 w 107"/>
                <a:gd name="T45" fmla="*/ 29 h 142"/>
                <a:gd name="T46" fmla="*/ 41 w 107"/>
                <a:gd name="T47" fmla="*/ 34 h 142"/>
                <a:gd name="T48" fmla="*/ 45 w 107"/>
                <a:gd name="T49" fmla="*/ 45 h 142"/>
                <a:gd name="T50" fmla="*/ 53 w 107"/>
                <a:gd name="T51" fmla="*/ 57 h 142"/>
                <a:gd name="T52" fmla="*/ 48 w 107"/>
                <a:gd name="T53" fmla="*/ 60 h 142"/>
                <a:gd name="T54" fmla="*/ 57 w 107"/>
                <a:gd name="T55" fmla="*/ 71 h 142"/>
                <a:gd name="T56" fmla="*/ 64 w 107"/>
                <a:gd name="T57" fmla="*/ 76 h 142"/>
                <a:gd name="T58" fmla="*/ 64 w 107"/>
                <a:gd name="T59" fmla="*/ 88 h 142"/>
                <a:gd name="T60" fmla="*/ 50 w 107"/>
                <a:gd name="T61" fmla="*/ 83 h 142"/>
                <a:gd name="T62" fmla="*/ 55 w 107"/>
                <a:gd name="T63" fmla="*/ 93 h 142"/>
                <a:gd name="T64" fmla="*/ 43 w 107"/>
                <a:gd name="T65" fmla="*/ 95 h 142"/>
                <a:gd name="T66" fmla="*/ 50 w 107"/>
                <a:gd name="T67" fmla="*/ 112 h 142"/>
                <a:gd name="T68" fmla="*/ 38 w 107"/>
                <a:gd name="T69" fmla="*/ 114 h 142"/>
                <a:gd name="T70" fmla="*/ 26 w 107"/>
                <a:gd name="T71" fmla="*/ 105 h 142"/>
                <a:gd name="T72" fmla="*/ 19 w 107"/>
                <a:gd name="T73" fmla="*/ 88 h 142"/>
                <a:gd name="T74" fmla="*/ 17 w 107"/>
                <a:gd name="T75" fmla="*/ 74 h 142"/>
                <a:gd name="T76" fmla="*/ 12 w 107"/>
                <a:gd name="T77" fmla="*/ 64 h 142"/>
                <a:gd name="T78" fmla="*/ 3 w 107"/>
                <a:gd name="T79" fmla="*/ 53 h 142"/>
                <a:gd name="T80" fmla="*/ 0 w 107"/>
                <a:gd name="T81" fmla="*/ 48 h 142"/>
                <a:gd name="T82" fmla="*/ 10 w 107"/>
                <a:gd name="T83" fmla="*/ 38 h 142"/>
                <a:gd name="T84" fmla="*/ 10 w 107"/>
                <a:gd name="T85" fmla="*/ 31 h 142"/>
                <a:gd name="T86" fmla="*/ 15 w 107"/>
                <a:gd name="T87" fmla="*/ 27 h 142"/>
                <a:gd name="T88" fmla="*/ 15 w 107"/>
                <a:gd name="T89" fmla="*/ 22 h 142"/>
                <a:gd name="T90" fmla="*/ 26 w 107"/>
                <a:gd name="T91" fmla="*/ 19 h 142"/>
                <a:gd name="T92" fmla="*/ 34 w 107"/>
                <a:gd name="T93" fmla="*/ 15 h 142"/>
                <a:gd name="T94" fmla="*/ 41 w 107"/>
                <a:gd name="T95" fmla="*/ 15 h 142"/>
                <a:gd name="T96" fmla="*/ 43 w 107"/>
                <a:gd name="T97" fmla="*/ 12 h 142"/>
                <a:gd name="T98" fmla="*/ 48 w 107"/>
                <a:gd name="T99" fmla="*/ 12 h 142"/>
                <a:gd name="T100" fmla="*/ 60 w 107"/>
                <a:gd name="T101" fmla="*/ 12 h 142"/>
                <a:gd name="T102" fmla="*/ 71 w 107"/>
                <a:gd name="T103" fmla="*/ 5 h 142"/>
                <a:gd name="T104" fmla="*/ 83 w 107"/>
                <a:gd name="T105" fmla="*/ 15 h 142"/>
                <a:gd name="T106" fmla="*/ 97 w 107"/>
                <a:gd name="T107" fmla="*/ 12 h 142"/>
                <a:gd name="T108" fmla="*/ 97 w 107"/>
                <a:gd name="T109" fmla="*/ 0 h 142"/>
                <a:gd name="T110" fmla="*/ 107 w 107"/>
                <a:gd name="T111" fmla="*/ 5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07" h="142">
                  <a:moveTo>
                    <a:pt x="60" y="126"/>
                  </a:moveTo>
                  <a:lnTo>
                    <a:pt x="60" y="126"/>
                  </a:lnTo>
                  <a:lnTo>
                    <a:pt x="67" y="133"/>
                  </a:lnTo>
                  <a:lnTo>
                    <a:pt x="81" y="133"/>
                  </a:lnTo>
                  <a:lnTo>
                    <a:pt x="93" y="133"/>
                  </a:lnTo>
                  <a:lnTo>
                    <a:pt x="93" y="138"/>
                  </a:lnTo>
                  <a:lnTo>
                    <a:pt x="100" y="135"/>
                  </a:lnTo>
                  <a:lnTo>
                    <a:pt x="97" y="140"/>
                  </a:lnTo>
                  <a:lnTo>
                    <a:pt x="76" y="142"/>
                  </a:lnTo>
                  <a:lnTo>
                    <a:pt x="76" y="138"/>
                  </a:lnTo>
                  <a:lnTo>
                    <a:pt x="55" y="135"/>
                  </a:lnTo>
                  <a:lnTo>
                    <a:pt x="60" y="126"/>
                  </a:lnTo>
                  <a:close/>
                  <a:moveTo>
                    <a:pt x="107" y="5"/>
                  </a:moveTo>
                  <a:lnTo>
                    <a:pt x="107" y="5"/>
                  </a:lnTo>
                  <a:lnTo>
                    <a:pt x="100" y="19"/>
                  </a:lnTo>
                  <a:lnTo>
                    <a:pt x="97" y="22"/>
                  </a:lnTo>
                  <a:lnTo>
                    <a:pt x="86" y="22"/>
                  </a:lnTo>
                  <a:lnTo>
                    <a:pt x="79" y="19"/>
                  </a:lnTo>
                  <a:lnTo>
                    <a:pt x="60" y="24"/>
                  </a:lnTo>
                  <a:lnTo>
                    <a:pt x="69" y="38"/>
                  </a:lnTo>
                  <a:lnTo>
                    <a:pt x="62" y="41"/>
                  </a:lnTo>
                  <a:lnTo>
                    <a:pt x="53" y="41"/>
                  </a:lnTo>
                  <a:lnTo>
                    <a:pt x="45" y="29"/>
                  </a:lnTo>
                  <a:lnTo>
                    <a:pt x="41" y="34"/>
                  </a:lnTo>
                  <a:lnTo>
                    <a:pt x="45" y="45"/>
                  </a:lnTo>
                  <a:lnTo>
                    <a:pt x="53" y="57"/>
                  </a:lnTo>
                  <a:lnTo>
                    <a:pt x="48" y="60"/>
                  </a:lnTo>
                  <a:lnTo>
                    <a:pt x="57" y="71"/>
                  </a:lnTo>
                  <a:lnTo>
                    <a:pt x="64" y="76"/>
                  </a:lnTo>
                  <a:lnTo>
                    <a:pt x="64" y="88"/>
                  </a:lnTo>
                  <a:lnTo>
                    <a:pt x="50" y="83"/>
                  </a:lnTo>
                  <a:lnTo>
                    <a:pt x="55" y="93"/>
                  </a:lnTo>
                  <a:lnTo>
                    <a:pt x="43" y="95"/>
                  </a:lnTo>
                  <a:lnTo>
                    <a:pt x="50" y="112"/>
                  </a:lnTo>
                  <a:lnTo>
                    <a:pt x="38" y="114"/>
                  </a:lnTo>
                  <a:lnTo>
                    <a:pt x="26" y="105"/>
                  </a:lnTo>
                  <a:lnTo>
                    <a:pt x="19" y="88"/>
                  </a:lnTo>
                  <a:lnTo>
                    <a:pt x="17" y="74"/>
                  </a:lnTo>
                  <a:lnTo>
                    <a:pt x="12" y="64"/>
                  </a:lnTo>
                  <a:lnTo>
                    <a:pt x="3" y="53"/>
                  </a:lnTo>
                  <a:lnTo>
                    <a:pt x="0" y="48"/>
                  </a:lnTo>
                  <a:lnTo>
                    <a:pt x="10" y="38"/>
                  </a:lnTo>
                  <a:lnTo>
                    <a:pt x="10" y="31"/>
                  </a:lnTo>
                  <a:lnTo>
                    <a:pt x="15" y="27"/>
                  </a:lnTo>
                  <a:lnTo>
                    <a:pt x="15" y="22"/>
                  </a:lnTo>
                  <a:lnTo>
                    <a:pt x="26" y="19"/>
                  </a:lnTo>
                  <a:lnTo>
                    <a:pt x="34" y="15"/>
                  </a:lnTo>
                  <a:lnTo>
                    <a:pt x="41" y="15"/>
                  </a:lnTo>
                  <a:lnTo>
                    <a:pt x="43" y="12"/>
                  </a:lnTo>
                  <a:lnTo>
                    <a:pt x="48" y="12"/>
                  </a:lnTo>
                  <a:lnTo>
                    <a:pt x="60" y="12"/>
                  </a:lnTo>
                  <a:lnTo>
                    <a:pt x="71" y="5"/>
                  </a:lnTo>
                  <a:lnTo>
                    <a:pt x="83" y="15"/>
                  </a:lnTo>
                  <a:lnTo>
                    <a:pt x="97" y="12"/>
                  </a:lnTo>
                  <a:lnTo>
                    <a:pt x="97" y="0"/>
                  </a:lnTo>
                  <a:lnTo>
                    <a:pt x="107" y="5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58" name="Freeform 131"/>
            <p:cNvSpPr>
              <a:spLocks/>
            </p:cNvSpPr>
            <p:nvPr/>
          </p:nvSpPr>
          <p:spPr bwMode="auto">
            <a:xfrm>
              <a:off x="2375021" y="-621042"/>
              <a:ext cx="1685600" cy="2469601"/>
            </a:xfrm>
            <a:custGeom>
              <a:avLst/>
              <a:gdLst>
                <a:gd name="T0" fmla="*/ 849 w 989"/>
                <a:gd name="T1" fmla="*/ 126 h 1449"/>
                <a:gd name="T2" fmla="*/ 669 w 989"/>
                <a:gd name="T3" fmla="*/ 190 h 1449"/>
                <a:gd name="T4" fmla="*/ 783 w 989"/>
                <a:gd name="T5" fmla="*/ 237 h 1449"/>
                <a:gd name="T6" fmla="*/ 811 w 989"/>
                <a:gd name="T7" fmla="*/ 308 h 1449"/>
                <a:gd name="T8" fmla="*/ 979 w 989"/>
                <a:gd name="T9" fmla="*/ 247 h 1449"/>
                <a:gd name="T10" fmla="*/ 913 w 989"/>
                <a:gd name="T11" fmla="*/ 386 h 1449"/>
                <a:gd name="T12" fmla="*/ 880 w 989"/>
                <a:gd name="T13" fmla="*/ 474 h 1449"/>
                <a:gd name="T14" fmla="*/ 887 w 989"/>
                <a:gd name="T15" fmla="*/ 666 h 1449"/>
                <a:gd name="T16" fmla="*/ 863 w 989"/>
                <a:gd name="T17" fmla="*/ 727 h 1449"/>
                <a:gd name="T18" fmla="*/ 873 w 989"/>
                <a:gd name="T19" fmla="*/ 841 h 1449"/>
                <a:gd name="T20" fmla="*/ 849 w 989"/>
                <a:gd name="T21" fmla="*/ 888 h 1449"/>
                <a:gd name="T22" fmla="*/ 826 w 989"/>
                <a:gd name="T23" fmla="*/ 933 h 1449"/>
                <a:gd name="T24" fmla="*/ 785 w 989"/>
                <a:gd name="T25" fmla="*/ 950 h 1449"/>
                <a:gd name="T26" fmla="*/ 835 w 989"/>
                <a:gd name="T27" fmla="*/ 1035 h 1449"/>
                <a:gd name="T28" fmla="*/ 773 w 989"/>
                <a:gd name="T29" fmla="*/ 997 h 1449"/>
                <a:gd name="T30" fmla="*/ 802 w 989"/>
                <a:gd name="T31" fmla="*/ 1059 h 1449"/>
                <a:gd name="T32" fmla="*/ 736 w 989"/>
                <a:gd name="T33" fmla="*/ 1137 h 1449"/>
                <a:gd name="T34" fmla="*/ 655 w 989"/>
                <a:gd name="T35" fmla="*/ 1167 h 1449"/>
                <a:gd name="T36" fmla="*/ 587 w 989"/>
                <a:gd name="T37" fmla="*/ 1241 h 1449"/>
                <a:gd name="T38" fmla="*/ 528 w 989"/>
                <a:gd name="T39" fmla="*/ 1283 h 1449"/>
                <a:gd name="T40" fmla="*/ 492 w 989"/>
                <a:gd name="T41" fmla="*/ 1362 h 1449"/>
                <a:gd name="T42" fmla="*/ 485 w 989"/>
                <a:gd name="T43" fmla="*/ 1449 h 1449"/>
                <a:gd name="T44" fmla="*/ 405 w 989"/>
                <a:gd name="T45" fmla="*/ 1423 h 1449"/>
                <a:gd name="T46" fmla="*/ 350 w 989"/>
                <a:gd name="T47" fmla="*/ 1328 h 1449"/>
                <a:gd name="T48" fmla="*/ 317 w 989"/>
                <a:gd name="T49" fmla="*/ 1234 h 1449"/>
                <a:gd name="T50" fmla="*/ 329 w 989"/>
                <a:gd name="T51" fmla="*/ 1141 h 1449"/>
                <a:gd name="T52" fmla="*/ 362 w 989"/>
                <a:gd name="T53" fmla="*/ 1070 h 1449"/>
                <a:gd name="T54" fmla="*/ 322 w 989"/>
                <a:gd name="T55" fmla="*/ 1099 h 1449"/>
                <a:gd name="T56" fmla="*/ 305 w 989"/>
                <a:gd name="T57" fmla="*/ 1028 h 1449"/>
                <a:gd name="T58" fmla="*/ 326 w 989"/>
                <a:gd name="T59" fmla="*/ 1006 h 1449"/>
                <a:gd name="T60" fmla="*/ 282 w 989"/>
                <a:gd name="T61" fmla="*/ 985 h 1449"/>
                <a:gd name="T62" fmla="*/ 277 w 989"/>
                <a:gd name="T63" fmla="*/ 876 h 1449"/>
                <a:gd name="T64" fmla="*/ 237 w 989"/>
                <a:gd name="T65" fmla="*/ 763 h 1449"/>
                <a:gd name="T66" fmla="*/ 116 w 989"/>
                <a:gd name="T67" fmla="*/ 722 h 1449"/>
                <a:gd name="T68" fmla="*/ 31 w 989"/>
                <a:gd name="T69" fmla="*/ 663 h 1449"/>
                <a:gd name="T70" fmla="*/ 36 w 989"/>
                <a:gd name="T71" fmla="*/ 616 h 1449"/>
                <a:gd name="T72" fmla="*/ 64 w 989"/>
                <a:gd name="T73" fmla="*/ 516 h 1449"/>
                <a:gd name="T74" fmla="*/ 85 w 989"/>
                <a:gd name="T75" fmla="*/ 410 h 1449"/>
                <a:gd name="T76" fmla="*/ 177 w 989"/>
                <a:gd name="T77" fmla="*/ 289 h 1449"/>
                <a:gd name="T78" fmla="*/ 260 w 989"/>
                <a:gd name="T79" fmla="*/ 192 h 1449"/>
                <a:gd name="T80" fmla="*/ 371 w 989"/>
                <a:gd name="T81" fmla="*/ 161 h 1449"/>
                <a:gd name="T82" fmla="*/ 466 w 989"/>
                <a:gd name="T83" fmla="*/ 251 h 1449"/>
                <a:gd name="T84" fmla="*/ 483 w 989"/>
                <a:gd name="T85" fmla="*/ 60 h 1449"/>
                <a:gd name="T86" fmla="*/ 617 w 989"/>
                <a:gd name="T87" fmla="*/ 0 h 1449"/>
                <a:gd name="T88" fmla="*/ 747 w 989"/>
                <a:gd name="T89" fmla="*/ 19 h 1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989" h="1449">
                  <a:moveTo>
                    <a:pt x="747" y="19"/>
                  </a:moveTo>
                  <a:lnTo>
                    <a:pt x="747" y="19"/>
                  </a:lnTo>
                  <a:lnTo>
                    <a:pt x="849" y="126"/>
                  </a:lnTo>
                  <a:lnTo>
                    <a:pt x="818" y="173"/>
                  </a:lnTo>
                  <a:lnTo>
                    <a:pt x="757" y="178"/>
                  </a:lnTo>
                  <a:lnTo>
                    <a:pt x="669" y="190"/>
                  </a:lnTo>
                  <a:lnTo>
                    <a:pt x="677" y="211"/>
                  </a:lnTo>
                  <a:lnTo>
                    <a:pt x="736" y="199"/>
                  </a:lnTo>
                  <a:lnTo>
                    <a:pt x="783" y="237"/>
                  </a:lnTo>
                  <a:lnTo>
                    <a:pt x="814" y="204"/>
                  </a:lnTo>
                  <a:lnTo>
                    <a:pt x="828" y="244"/>
                  </a:lnTo>
                  <a:lnTo>
                    <a:pt x="811" y="308"/>
                  </a:lnTo>
                  <a:lnTo>
                    <a:pt x="852" y="268"/>
                  </a:lnTo>
                  <a:lnTo>
                    <a:pt x="930" y="225"/>
                  </a:lnTo>
                  <a:lnTo>
                    <a:pt x="979" y="247"/>
                  </a:lnTo>
                  <a:lnTo>
                    <a:pt x="989" y="292"/>
                  </a:lnTo>
                  <a:lnTo>
                    <a:pt x="923" y="365"/>
                  </a:lnTo>
                  <a:lnTo>
                    <a:pt x="913" y="386"/>
                  </a:lnTo>
                  <a:lnTo>
                    <a:pt x="861" y="403"/>
                  </a:lnTo>
                  <a:lnTo>
                    <a:pt x="899" y="408"/>
                  </a:lnTo>
                  <a:lnTo>
                    <a:pt x="880" y="474"/>
                  </a:lnTo>
                  <a:lnTo>
                    <a:pt x="866" y="528"/>
                  </a:lnTo>
                  <a:lnTo>
                    <a:pt x="868" y="616"/>
                  </a:lnTo>
                  <a:lnTo>
                    <a:pt x="887" y="666"/>
                  </a:lnTo>
                  <a:lnTo>
                    <a:pt x="861" y="668"/>
                  </a:lnTo>
                  <a:lnTo>
                    <a:pt x="835" y="689"/>
                  </a:lnTo>
                  <a:lnTo>
                    <a:pt x="863" y="727"/>
                  </a:lnTo>
                  <a:lnTo>
                    <a:pt x="868" y="782"/>
                  </a:lnTo>
                  <a:lnTo>
                    <a:pt x="852" y="786"/>
                  </a:lnTo>
                  <a:lnTo>
                    <a:pt x="873" y="841"/>
                  </a:lnTo>
                  <a:lnTo>
                    <a:pt x="835" y="843"/>
                  </a:lnTo>
                  <a:lnTo>
                    <a:pt x="856" y="869"/>
                  </a:lnTo>
                  <a:lnTo>
                    <a:pt x="849" y="888"/>
                  </a:lnTo>
                  <a:lnTo>
                    <a:pt x="828" y="895"/>
                  </a:lnTo>
                  <a:lnTo>
                    <a:pt x="804" y="895"/>
                  </a:lnTo>
                  <a:lnTo>
                    <a:pt x="826" y="933"/>
                  </a:lnTo>
                  <a:lnTo>
                    <a:pt x="826" y="957"/>
                  </a:lnTo>
                  <a:lnTo>
                    <a:pt x="792" y="935"/>
                  </a:lnTo>
                  <a:lnTo>
                    <a:pt x="785" y="950"/>
                  </a:lnTo>
                  <a:lnTo>
                    <a:pt x="807" y="964"/>
                  </a:lnTo>
                  <a:lnTo>
                    <a:pt x="828" y="995"/>
                  </a:lnTo>
                  <a:lnTo>
                    <a:pt x="835" y="1035"/>
                  </a:lnTo>
                  <a:lnTo>
                    <a:pt x="804" y="1044"/>
                  </a:lnTo>
                  <a:lnTo>
                    <a:pt x="792" y="1025"/>
                  </a:lnTo>
                  <a:lnTo>
                    <a:pt x="773" y="997"/>
                  </a:lnTo>
                  <a:lnTo>
                    <a:pt x="778" y="1030"/>
                  </a:lnTo>
                  <a:lnTo>
                    <a:pt x="759" y="1056"/>
                  </a:lnTo>
                  <a:lnTo>
                    <a:pt x="802" y="1059"/>
                  </a:lnTo>
                  <a:lnTo>
                    <a:pt x="823" y="1061"/>
                  </a:lnTo>
                  <a:lnTo>
                    <a:pt x="781" y="1101"/>
                  </a:lnTo>
                  <a:lnTo>
                    <a:pt x="736" y="1137"/>
                  </a:lnTo>
                  <a:lnTo>
                    <a:pt x="688" y="1151"/>
                  </a:lnTo>
                  <a:lnTo>
                    <a:pt x="672" y="1151"/>
                  </a:lnTo>
                  <a:lnTo>
                    <a:pt x="655" y="1167"/>
                  </a:lnTo>
                  <a:lnTo>
                    <a:pt x="632" y="1210"/>
                  </a:lnTo>
                  <a:lnTo>
                    <a:pt x="598" y="1238"/>
                  </a:lnTo>
                  <a:lnTo>
                    <a:pt x="587" y="1241"/>
                  </a:lnTo>
                  <a:lnTo>
                    <a:pt x="565" y="1250"/>
                  </a:lnTo>
                  <a:lnTo>
                    <a:pt x="542" y="1260"/>
                  </a:lnTo>
                  <a:lnTo>
                    <a:pt x="528" y="1283"/>
                  </a:lnTo>
                  <a:lnTo>
                    <a:pt x="528" y="1309"/>
                  </a:lnTo>
                  <a:lnTo>
                    <a:pt x="518" y="1333"/>
                  </a:lnTo>
                  <a:lnTo>
                    <a:pt x="492" y="1362"/>
                  </a:lnTo>
                  <a:lnTo>
                    <a:pt x="499" y="1388"/>
                  </a:lnTo>
                  <a:lnTo>
                    <a:pt x="492" y="1416"/>
                  </a:lnTo>
                  <a:lnTo>
                    <a:pt x="485" y="1449"/>
                  </a:lnTo>
                  <a:lnTo>
                    <a:pt x="461" y="1449"/>
                  </a:lnTo>
                  <a:lnTo>
                    <a:pt x="438" y="1423"/>
                  </a:lnTo>
                  <a:lnTo>
                    <a:pt x="405" y="1423"/>
                  </a:lnTo>
                  <a:lnTo>
                    <a:pt x="388" y="1404"/>
                  </a:lnTo>
                  <a:lnTo>
                    <a:pt x="378" y="1373"/>
                  </a:lnTo>
                  <a:lnTo>
                    <a:pt x="350" y="1328"/>
                  </a:lnTo>
                  <a:lnTo>
                    <a:pt x="343" y="1305"/>
                  </a:lnTo>
                  <a:lnTo>
                    <a:pt x="341" y="1272"/>
                  </a:lnTo>
                  <a:lnTo>
                    <a:pt x="317" y="1234"/>
                  </a:lnTo>
                  <a:lnTo>
                    <a:pt x="324" y="1205"/>
                  </a:lnTo>
                  <a:lnTo>
                    <a:pt x="312" y="1189"/>
                  </a:lnTo>
                  <a:lnTo>
                    <a:pt x="329" y="1141"/>
                  </a:lnTo>
                  <a:lnTo>
                    <a:pt x="352" y="1125"/>
                  </a:lnTo>
                  <a:lnTo>
                    <a:pt x="360" y="1106"/>
                  </a:lnTo>
                  <a:lnTo>
                    <a:pt x="362" y="1070"/>
                  </a:lnTo>
                  <a:lnTo>
                    <a:pt x="343" y="1085"/>
                  </a:lnTo>
                  <a:lnTo>
                    <a:pt x="336" y="1092"/>
                  </a:lnTo>
                  <a:lnTo>
                    <a:pt x="322" y="1099"/>
                  </a:lnTo>
                  <a:lnTo>
                    <a:pt x="300" y="1085"/>
                  </a:lnTo>
                  <a:lnTo>
                    <a:pt x="300" y="1051"/>
                  </a:lnTo>
                  <a:lnTo>
                    <a:pt x="305" y="1028"/>
                  </a:lnTo>
                  <a:lnTo>
                    <a:pt x="322" y="1025"/>
                  </a:lnTo>
                  <a:lnTo>
                    <a:pt x="355" y="1040"/>
                  </a:lnTo>
                  <a:lnTo>
                    <a:pt x="326" y="1006"/>
                  </a:lnTo>
                  <a:lnTo>
                    <a:pt x="312" y="990"/>
                  </a:lnTo>
                  <a:lnTo>
                    <a:pt x="296" y="997"/>
                  </a:lnTo>
                  <a:lnTo>
                    <a:pt x="282" y="985"/>
                  </a:lnTo>
                  <a:lnTo>
                    <a:pt x="300" y="935"/>
                  </a:lnTo>
                  <a:lnTo>
                    <a:pt x="291" y="917"/>
                  </a:lnTo>
                  <a:lnTo>
                    <a:pt x="277" y="876"/>
                  </a:lnTo>
                  <a:lnTo>
                    <a:pt x="258" y="815"/>
                  </a:lnTo>
                  <a:lnTo>
                    <a:pt x="237" y="791"/>
                  </a:lnTo>
                  <a:lnTo>
                    <a:pt x="237" y="763"/>
                  </a:lnTo>
                  <a:lnTo>
                    <a:pt x="194" y="725"/>
                  </a:lnTo>
                  <a:lnTo>
                    <a:pt x="161" y="720"/>
                  </a:lnTo>
                  <a:lnTo>
                    <a:pt x="116" y="722"/>
                  </a:lnTo>
                  <a:lnTo>
                    <a:pt x="78" y="730"/>
                  </a:lnTo>
                  <a:lnTo>
                    <a:pt x="59" y="706"/>
                  </a:lnTo>
                  <a:lnTo>
                    <a:pt x="31" y="663"/>
                  </a:lnTo>
                  <a:lnTo>
                    <a:pt x="73" y="640"/>
                  </a:lnTo>
                  <a:lnTo>
                    <a:pt x="104" y="635"/>
                  </a:lnTo>
                  <a:lnTo>
                    <a:pt x="36" y="616"/>
                  </a:lnTo>
                  <a:lnTo>
                    <a:pt x="0" y="585"/>
                  </a:lnTo>
                  <a:lnTo>
                    <a:pt x="2" y="554"/>
                  </a:lnTo>
                  <a:lnTo>
                    <a:pt x="64" y="516"/>
                  </a:lnTo>
                  <a:lnTo>
                    <a:pt x="123" y="474"/>
                  </a:lnTo>
                  <a:lnTo>
                    <a:pt x="128" y="443"/>
                  </a:lnTo>
                  <a:lnTo>
                    <a:pt x="85" y="410"/>
                  </a:lnTo>
                  <a:lnTo>
                    <a:pt x="99" y="372"/>
                  </a:lnTo>
                  <a:lnTo>
                    <a:pt x="154" y="301"/>
                  </a:lnTo>
                  <a:lnTo>
                    <a:pt x="177" y="289"/>
                  </a:lnTo>
                  <a:lnTo>
                    <a:pt x="170" y="240"/>
                  </a:lnTo>
                  <a:lnTo>
                    <a:pt x="211" y="209"/>
                  </a:lnTo>
                  <a:lnTo>
                    <a:pt x="260" y="192"/>
                  </a:lnTo>
                  <a:lnTo>
                    <a:pt x="310" y="190"/>
                  </a:lnTo>
                  <a:lnTo>
                    <a:pt x="329" y="228"/>
                  </a:lnTo>
                  <a:lnTo>
                    <a:pt x="371" y="161"/>
                  </a:lnTo>
                  <a:lnTo>
                    <a:pt x="409" y="206"/>
                  </a:lnTo>
                  <a:lnTo>
                    <a:pt x="433" y="216"/>
                  </a:lnTo>
                  <a:lnTo>
                    <a:pt x="466" y="251"/>
                  </a:lnTo>
                  <a:lnTo>
                    <a:pt x="426" y="190"/>
                  </a:lnTo>
                  <a:lnTo>
                    <a:pt x="428" y="138"/>
                  </a:lnTo>
                  <a:lnTo>
                    <a:pt x="483" y="60"/>
                  </a:lnTo>
                  <a:lnTo>
                    <a:pt x="539" y="67"/>
                  </a:lnTo>
                  <a:lnTo>
                    <a:pt x="561" y="15"/>
                  </a:lnTo>
                  <a:lnTo>
                    <a:pt x="617" y="0"/>
                  </a:lnTo>
                  <a:lnTo>
                    <a:pt x="747" y="19"/>
                  </a:lnTo>
                  <a:lnTo>
                    <a:pt x="747" y="19"/>
                  </a:lnTo>
                  <a:lnTo>
                    <a:pt x="747" y="19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59" name="Freeform 132"/>
            <p:cNvSpPr>
              <a:spLocks/>
            </p:cNvSpPr>
            <p:nvPr/>
          </p:nvSpPr>
          <p:spPr bwMode="auto">
            <a:xfrm>
              <a:off x="1851786" y="3421672"/>
              <a:ext cx="112487" cy="117601"/>
            </a:xfrm>
            <a:custGeom>
              <a:avLst/>
              <a:gdLst>
                <a:gd name="T0" fmla="*/ 49 w 66"/>
                <a:gd name="T1" fmla="*/ 14 h 69"/>
                <a:gd name="T2" fmla="*/ 49 w 66"/>
                <a:gd name="T3" fmla="*/ 14 h 69"/>
                <a:gd name="T4" fmla="*/ 49 w 66"/>
                <a:gd name="T5" fmla="*/ 33 h 69"/>
                <a:gd name="T6" fmla="*/ 54 w 66"/>
                <a:gd name="T7" fmla="*/ 33 h 69"/>
                <a:gd name="T8" fmla="*/ 59 w 66"/>
                <a:gd name="T9" fmla="*/ 36 h 69"/>
                <a:gd name="T10" fmla="*/ 61 w 66"/>
                <a:gd name="T11" fmla="*/ 33 h 69"/>
                <a:gd name="T12" fmla="*/ 66 w 66"/>
                <a:gd name="T13" fmla="*/ 36 h 69"/>
                <a:gd name="T14" fmla="*/ 56 w 66"/>
                <a:gd name="T15" fmla="*/ 43 h 69"/>
                <a:gd name="T16" fmla="*/ 49 w 66"/>
                <a:gd name="T17" fmla="*/ 48 h 69"/>
                <a:gd name="T18" fmla="*/ 49 w 66"/>
                <a:gd name="T19" fmla="*/ 50 h 69"/>
                <a:gd name="T20" fmla="*/ 52 w 66"/>
                <a:gd name="T21" fmla="*/ 52 h 69"/>
                <a:gd name="T22" fmla="*/ 47 w 66"/>
                <a:gd name="T23" fmla="*/ 57 h 69"/>
                <a:gd name="T24" fmla="*/ 42 w 66"/>
                <a:gd name="T25" fmla="*/ 59 h 69"/>
                <a:gd name="T26" fmla="*/ 44 w 66"/>
                <a:gd name="T27" fmla="*/ 59 h 69"/>
                <a:gd name="T28" fmla="*/ 40 w 66"/>
                <a:gd name="T29" fmla="*/ 62 h 69"/>
                <a:gd name="T30" fmla="*/ 35 w 66"/>
                <a:gd name="T31" fmla="*/ 66 h 69"/>
                <a:gd name="T32" fmla="*/ 35 w 66"/>
                <a:gd name="T33" fmla="*/ 69 h 69"/>
                <a:gd name="T34" fmla="*/ 26 w 66"/>
                <a:gd name="T35" fmla="*/ 66 h 69"/>
                <a:gd name="T36" fmla="*/ 16 w 66"/>
                <a:gd name="T37" fmla="*/ 64 h 69"/>
                <a:gd name="T38" fmla="*/ 9 w 66"/>
                <a:gd name="T39" fmla="*/ 62 h 69"/>
                <a:gd name="T40" fmla="*/ 0 w 66"/>
                <a:gd name="T41" fmla="*/ 55 h 69"/>
                <a:gd name="T42" fmla="*/ 0 w 66"/>
                <a:gd name="T43" fmla="*/ 50 h 69"/>
                <a:gd name="T44" fmla="*/ 2 w 66"/>
                <a:gd name="T45" fmla="*/ 48 h 69"/>
                <a:gd name="T46" fmla="*/ 0 w 66"/>
                <a:gd name="T47" fmla="*/ 43 h 69"/>
                <a:gd name="T48" fmla="*/ 7 w 66"/>
                <a:gd name="T49" fmla="*/ 31 h 69"/>
                <a:gd name="T50" fmla="*/ 28 w 66"/>
                <a:gd name="T51" fmla="*/ 31 h 69"/>
                <a:gd name="T52" fmla="*/ 28 w 66"/>
                <a:gd name="T53" fmla="*/ 24 h 69"/>
                <a:gd name="T54" fmla="*/ 26 w 66"/>
                <a:gd name="T55" fmla="*/ 24 h 69"/>
                <a:gd name="T56" fmla="*/ 23 w 66"/>
                <a:gd name="T57" fmla="*/ 19 h 69"/>
                <a:gd name="T58" fmla="*/ 18 w 66"/>
                <a:gd name="T59" fmla="*/ 17 h 69"/>
                <a:gd name="T60" fmla="*/ 11 w 66"/>
                <a:gd name="T61" fmla="*/ 10 h 69"/>
                <a:gd name="T62" fmla="*/ 18 w 66"/>
                <a:gd name="T63" fmla="*/ 10 h 69"/>
                <a:gd name="T64" fmla="*/ 18 w 66"/>
                <a:gd name="T65" fmla="*/ 0 h 69"/>
                <a:gd name="T66" fmla="*/ 35 w 66"/>
                <a:gd name="T67" fmla="*/ 0 h 69"/>
                <a:gd name="T68" fmla="*/ 52 w 66"/>
                <a:gd name="T69" fmla="*/ 0 h 69"/>
                <a:gd name="T70" fmla="*/ 49 w 66"/>
                <a:gd name="T71" fmla="*/ 14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66" h="69">
                  <a:moveTo>
                    <a:pt x="49" y="14"/>
                  </a:moveTo>
                  <a:lnTo>
                    <a:pt x="49" y="14"/>
                  </a:lnTo>
                  <a:lnTo>
                    <a:pt x="49" y="33"/>
                  </a:lnTo>
                  <a:lnTo>
                    <a:pt x="54" y="33"/>
                  </a:lnTo>
                  <a:lnTo>
                    <a:pt x="59" y="36"/>
                  </a:lnTo>
                  <a:lnTo>
                    <a:pt x="61" y="33"/>
                  </a:lnTo>
                  <a:lnTo>
                    <a:pt x="66" y="36"/>
                  </a:lnTo>
                  <a:lnTo>
                    <a:pt x="56" y="43"/>
                  </a:lnTo>
                  <a:lnTo>
                    <a:pt x="49" y="48"/>
                  </a:lnTo>
                  <a:lnTo>
                    <a:pt x="49" y="50"/>
                  </a:lnTo>
                  <a:lnTo>
                    <a:pt x="52" y="52"/>
                  </a:lnTo>
                  <a:lnTo>
                    <a:pt x="47" y="57"/>
                  </a:lnTo>
                  <a:lnTo>
                    <a:pt x="42" y="59"/>
                  </a:lnTo>
                  <a:lnTo>
                    <a:pt x="44" y="59"/>
                  </a:lnTo>
                  <a:lnTo>
                    <a:pt x="40" y="62"/>
                  </a:lnTo>
                  <a:lnTo>
                    <a:pt x="35" y="66"/>
                  </a:lnTo>
                  <a:lnTo>
                    <a:pt x="35" y="69"/>
                  </a:lnTo>
                  <a:lnTo>
                    <a:pt x="26" y="66"/>
                  </a:lnTo>
                  <a:lnTo>
                    <a:pt x="16" y="64"/>
                  </a:lnTo>
                  <a:lnTo>
                    <a:pt x="9" y="62"/>
                  </a:lnTo>
                  <a:lnTo>
                    <a:pt x="0" y="55"/>
                  </a:lnTo>
                  <a:lnTo>
                    <a:pt x="0" y="50"/>
                  </a:lnTo>
                  <a:lnTo>
                    <a:pt x="2" y="48"/>
                  </a:lnTo>
                  <a:lnTo>
                    <a:pt x="0" y="43"/>
                  </a:lnTo>
                  <a:lnTo>
                    <a:pt x="7" y="31"/>
                  </a:lnTo>
                  <a:lnTo>
                    <a:pt x="28" y="31"/>
                  </a:lnTo>
                  <a:lnTo>
                    <a:pt x="28" y="24"/>
                  </a:lnTo>
                  <a:lnTo>
                    <a:pt x="26" y="24"/>
                  </a:lnTo>
                  <a:lnTo>
                    <a:pt x="23" y="19"/>
                  </a:lnTo>
                  <a:lnTo>
                    <a:pt x="18" y="17"/>
                  </a:lnTo>
                  <a:lnTo>
                    <a:pt x="11" y="10"/>
                  </a:lnTo>
                  <a:lnTo>
                    <a:pt x="18" y="10"/>
                  </a:lnTo>
                  <a:lnTo>
                    <a:pt x="18" y="0"/>
                  </a:lnTo>
                  <a:lnTo>
                    <a:pt x="35" y="0"/>
                  </a:lnTo>
                  <a:lnTo>
                    <a:pt x="52" y="0"/>
                  </a:lnTo>
                  <a:lnTo>
                    <a:pt x="49" y="14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60" name="Freeform 134"/>
            <p:cNvSpPr>
              <a:spLocks/>
            </p:cNvSpPr>
            <p:nvPr/>
          </p:nvSpPr>
          <p:spPr bwMode="auto">
            <a:xfrm>
              <a:off x="2702256" y="3687550"/>
              <a:ext cx="136348" cy="197705"/>
            </a:xfrm>
            <a:custGeom>
              <a:avLst/>
              <a:gdLst>
                <a:gd name="T0" fmla="*/ 68 w 80"/>
                <a:gd name="T1" fmla="*/ 41 h 116"/>
                <a:gd name="T2" fmla="*/ 68 w 80"/>
                <a:gd name="T3" fmla="*/ 41 h 116"/>
                <a:gd name="T4" fmla="*/ 66 w 80"/>
                <a:gd name="T5" fmla="*/ 55 h 116"/>
                <a:gd name="T6" fmla="*/ 56 w 80"/>
                <a:gd name="T7" fmla="*/ 60 h 116"/>
                <a:gd name="T8" fmla="*/ 59 w 80"/>
                <a:gd name="T9" fmla="*/ 62 h 116"/>
                <a:gd name="T10" fmla="*/ 54 w 80"/>
                <a:gd name="T11" fmla="*/ 71 h 116"/>
                <a:gd name="T12" fmla="*/ 61 w 80"/>
                <a:gd name="T13" fmla="*/ 83 h 116"/>
                <a:gd name="T14" fmla="*/ 66 w 80"/>
                <a:gd name="T15" fmla="*/ 83 h 116"/>
                <a:gd name="T16" fmla="*/ 68 w 80"/>
                <a:gd name="T17" fmla="*/ 93 h 116"/>
                <a:gd name="T18" fmla="*/ 80 w 80"/>
                <a:gd name="T19" fmla="*/ 107 h 116"/>
                <a:gd name="T20" fmla="*/ 75 w 80"/>
                <a:gd name="T21" fmla="*/ 107 h 116"/>
                <a:gd name="T22" fmla="*/ 66 w 80"/>
                <a:gd name="T23" fmla="*/ 105 h 116"/>
                <a:gd name="T24" fmla="*/ 61 w 80"/>
                <a:gd name="T25" fmla="*/ 109 h 116"/>
                <a:gd name="T26" fmla="*/ 54 w 80"/>
                <a:gd name="T27" fmla="*/ 112 h 116"/>
                <a:gd name="T28" fmla="*/ 49 w 80"/>
                <a:gd name="T29" fmla="*/ 114 h 116"/>
                <a:gd name="T30" fmla="*/ 47 w 80"/>
                <a:gd name="T31" fmla="*/ 116 h 116"/>
                <a:gd name="T32" fmla="*/ 37 w 80"/>
                <a:gd name="T33" fmla="*/ 116 h 116"/>
                <a:gd name="T34" fmla="*/ 28 w 80"/>
                <a:gd name="T35" fmla="*/ 107 h 116"/>
                <a:gd name="T36" fmla="*/ 26 w 80"/>
                <a:gd name="T37" fmla="*/ 100 h 116"/>
                <a:gd name="T38" fmla="*/ 23 w 80"/>
                <a:gd name="T39" fmla="*/ 93 h 116"/>
                <a:gd name="T40" fmla="*/ 26 w 80"/>
                <a:gd name="T41" fmla="*/ 79 h 116"/>
                <a:gd name="T42" fmla="*/ 30 w 80"/>
                <a:gd name="T43" fmla="*/ 71 h 116"/>
                <a:gd name="T44" fmla="*/ 26 w 80"/>
                <a:gd name="T45" fmla="*/ 67 h 116"/>
                <a:gd name="T46" fmla="*/ 21 w 80"/>
                <a:gd name="T47" fmla="*/ 62 h 116"/>
                <a:gd name="T48" fmla="*/ 23 w 80"/>
                <a:gd name="T49" fmla="*/ 55 h 116"/>
                <a:gd name="T50" fmla="*/ 19 w 80"/>
                <a:gd name="T51" fmla="*/ 52 h 116"/>
                <a:gd name="T52" fmla="*/ 11 w 80"/>
                <a:gd name="T53" fmla="*/ 52 h 116"/>
                <a:gd name="T54" fmla="*/ 0 w 80"/>
                <a:gd name="T55" fmla="*/ 41 h 116"/>
                <a:gd name="T56" fmla="*/ 4 w 80"/>
                <a:gd name="T57" fmla="*/ 36 h 116"/>
                <a:gd name="T58" fmla="*/ 4 w 80"/>
                <a:gd name="T59" fmla="*/ 29 h 116"/>
                <a:gd name="T60" fmla="*/ 14 w 80"/>
                <a:gd name="T61" fmla="*/ 26 h 116"/>
                <a:gd name="T62" fmla="*/ 16 w 80"/>
                <a:gd name="T63" fmla="*/ 22 h 116"/>
                <a:gd name="T64" fmla="*/ 11 w 80"/>
                <a:gd name="T65" fmla="*/ 17 h 116"/>
                <a:gd name="T66" fmla="*/ 14 w 80"/>
                <a:gd name="T67" fmla="*/ 10 h 116"/>
                <a:gd name="T68" fmla="*/ 26 w 80"/>
                <a:gd name="T69" fmla="*/ 0 h 116"/>
                <a:gd name="T70" fmla="*/ 37 w 80"/>
                <a:gd name="T71" fmla="*/ 8 h 116"/>
                <a:gd name="T72" fmla="*/ 47 w 80"/>
                <a:gd name="T73" fmla="*/ 17 h 116"/>
                <a:gd name="T74" fmla="*/ 47 w 80"/>
                <a:gd name="T75" fmla="*/ 26 h 116"/>
                <a:gd name="T76" fmla="*/ 54 w 80"/>
                <a:gd name="T77" fmla="*/ 26 h 116"/>
                <a:gd name="T78" fmla="*/ 61 w 80"/>
                <a:gd name="T79" fmla="*/ 34 h 116"/>
                <a:gd name="T80" fmla="*/ 68 w 80"/>
                <a:gd name="T81" fmla="*/ 41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80" h="116">
                  <a:moveTo>
                    <a:pt x="68" y="41"/>
                  </a:moveTo>
                  <a:lnTo>
                    <a:pt x="68" y="41"/>
                  </a:lnTo>
                  <a:lnTo>
                    <a:pt x="66" y="55"/>
                  </a:lnTo>
                  <a:lnTo>
                    <a:pt x="56" y="60"/>
                  </a:lnTo>
                  <a:lnTo>
                    <a:pt x="59" y="62"/>
                  </a:lnTo>
                  <a:lnTo>
                    <a:pt x="54" y="71"/>
                  </a:lnTo>
                  <a:lnTo>
                    <a:pt x="61" y="83"/>
                  </a:lnTo>
                  <a:lnTo>
                    <a:pt x="66" y="83"/>
                  </a:lnTo>
                  <a:lnTo>
                    <a:pt x="68" y="93"/>
                  </a:lnTo>
                  <a:lnTo>
                    <a:pt x="80" y="107"/>
                  </a:lnTo>
                  <a:lnTo>
                    <a:pt x="75" y="107"/>
                  </a:lnTo>
                  <a:lnTo>
                    <a:pt x="66" y="105"/>
                  </a:lnTo>
                  <a:lnTo>
                    <a:pt x="61" y="109"/>
                  </a:lnTo>
                  <a:lnTo>
                    <a:pt x="54" y="112"/>
                  </a:lnTo>
                  <a:lnTo>
                    <a:pt x="49" y="114"/>
                  </a:lnTo>
                  <a:lnTo>
                    <a:pt x="47" y="116"/>
                  </a:lnTo>
                  <a:lnTo>
                    <a:pt x="37" y="116"/>
                  </a:lnTo>
                  <a:lnTo>
                    <a:pt x="28" y="107"/>
                  </a:lnTo>
                  <a:lnTo>
                    <a:pt x="26" y="100"/>
                  </a:lnTo>
                  <a:lnTo>
                    <a:pt x="23" y="93"/>
                  </a:lnTo>
                  <a:lnTo>
                    <a:pt x="26" y="79"/>
                  </a:lnTo>
                  <a:lnTo>
                    <a:pt x="30" y="71"/>
                  </a:lnTo>
                  <a:lnTo>
                    <a:pt x="26" y="67"/>
                  </a:lnTo>
                  <a:lnTo>
                    <a:pt x="21" y="62"/>
                  </a:lnTo>
                  <a:lnTo>
                    <a:pt x="23" y="55"/>
                  </a:lnTo>
                  <a:lnTo>
                    <a:pt x="19" y="52"/>
                  </a:lnTo>
                  <a:lnTo>
                    <a:pt x="11" y="52"/>
                  </a:lnTo>
                  <a:lnTo>
                    <a:pt x="0" y="41"/>
                  </a:lnTo>
                  <a:lnTo>
                    <a:pt x="4" y="36"/>
                  </a:lnTo>
                  <a:lnTo>
                    <a:pt x="4" y="29"/>
                  </a:lnTo>
                  <a:lnTo>
                    <a:pt x="14" y="26"/>
                  </a:lnTo>
                  <a:lnTo>
                    <a:pt x="16" y="22"/>
                  </a:lnTo>
                  <a:lnTo>
                    <a:pt x="11" y="17"/>
                  </a:lnTo>
                  <a:lnTo>
                    <a:pt x="14" y="10"/>
                  </a:lnTo>
                  <a:lnTo>
                    <a:pt x="26" y="0"/>
                  </a:lnTo>
                  <a:lnTo>
                    <a:pt x="37" y="8"/>
                  </a:lnTo>
                  <a:lnTo>
                    <a:pt x="47" y="17"/>
                  </a:lnTo>
                  <a:lnTo>
                    <a:pt x="47" y="26"/>
                  </a:lnTo>
                  <a:lnTo>
                    <a:pt x="54" y="26"/>
                  </a:lnTo>
                  <a:lnTo>
                    <a:pt x="61" y="34"/>
                  </a:lnTo>
                  <a:lnTo>
                    <a:pt x="68" y="41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61" name="Freeform 136"/>
            <p:cNvSpPr>
              <a:spLocks/>
            </p:cNvSpPr>
            <p:nvPr/>
          </p:nvSpPr>
          <p:spPr bwMode="auto">
            <a:xfrm>
              <a:off x="1931891" y="3474507"/>
              <a:ext cx="168731" cy="85217"/>
            </a:xfrm>
            <a:custGeom>
              <a:avLst/>
              <a:gdLst>
                <a:gd name="T0" fmla="*/ 59 w 99"/>
                <a:gd name="T1" fmla="*/ 2 h 50"/>
                <a:gd name="T2" fmla="*/ 59 w 99"/>
                <a:gd name="T3" fmla="*/ 2 h 50"/>
                <a:gd name="T4" fmla="*/ 64 w 99"/>
                <a:gd name="T5" fmla="*/ 2 h 50"/>
                <a:gd name="T6" fmla="*/ 66 w 99"/>
                <a:gd name="T7" fmla="*/ 2 h 50"/>
                <a:gd name="T8" fmla="*/ 71 w 99"/>
                <a:gd name="T9" fmla="*/ 0 h 50"/>
                <a:gd name="T10" fmla="*/ 78 w 99"/>
                <a:gd name="T11" fmla="*/ 2 h 50"/>
                <a:gd name="T12" fmla="*/ 80 w 99"/>
                <a:gd name="T13" fmla="*/ 2 h 50"/>
                <a:gd name="T14" fmla="*/ 85 w 99"/>
                <a:gd name="T15" fmla="*/ 7 h 50"/>
                <a:gd name="T16" fmla="*/ 90 w 99"/>
                <a:gd name="T17" fmla="*/ 9 h 50"/>
                <a:gd name="T18" fmla="*/ 97 w 99"/>
                <a:gd name="T19" fmla="*/ 12 h 50"/>
                <a:gd name="T20" fmla="*/ 99 w 99"/>
                <a:gd name="T21" fmla="*/ 17 h 50"/>
                <a:gd name="T22" fmla="*/ 94 w 99"/>
                <a:gd name="T23" fmla="*/ 17 h 50"/>
                <a:gd name="T24" fmla="*/ 92 w 99"/>
                <a:gd name="T25" fmla="*/ 19 h 50"/>
                <a:gd name="T26" fmla="*/ 85 w 99"/>
                <a:gd name="T27" fmla="*/ 21 h 50"/>
                <a:gd name="T28" fmla="*/ 83 w 99"/>
                <a:gd name="T29" fmla="*/ 21 h 50"/>
                <a:gd name="T30" fmla="*/ 78 w 99"/>
                <a:gd name="T31" fmla="*/ 24 h 50"/>
                <a:gd name="T32" fmla="*/ 76 w 99"/>
                <a:gd name="T33" fmla="*/ 21 h 50"/>
                <a:gd name="T34" fmla="*/ 73 w 99"/>
                <a:gd name="T35" fmla="*/ 19 h 50"/>
                <a:gd name="T36" fmla="*/ 71 w 99"/>
                <a:gd name="T37" fmla="*/ 21 h 50"/>
                <a:gd name="T38" fmla="*/ 68 w 99"/>
                <a:gd name="T39" fmla="*/ 24 h 50"/>
                <a:gd name="T40" fmla="*/ 68 w 99"/>
                <a:gd name="T41" fmla="*/ 24 h 50"/>
                <a:gd name="T42" fmla="*/ 68 w 99"/>
                <a:gd name="T43" fmla="*/ 28 h 50"/>
                <a:gd name="T44" fmla="*/ 61 w 99"/>
                <a:gd name="T45" fmla="*/ 33 h 50"/>
                <a:gd name="T46" fmla="*/ 59 w 99"/>
                <a:gd name="T47" fmla="*/ 35 h 50"/>
                <a:gd name="T48" fmla="*/ 57 w 99"/>
                <a:gd name="T49" fmla="*/ 38 h 50"/>
                <a:gd name="T50" fmla="*/ 52 w 99"/>
                <a:gd name="T51" fmla="*/ 33 h 50"/>
                <a:gd name="T52" fmla="*/ 50 w 99"/>
                <a:gd name="T53" fmla="*/ 38 h 50"/>
                <a:gd name="T54" fmla="*/ 45 w 99"/>
                <a:gd name="T55" fmla="*/ 38 h 50"/>
                <a:gd name="T56" fmla="*/ 42 w 99"/>
                <a:gd name="T57" fmla="*/ 38 h 50"/>
                <a:gd name="T58" fmla="*/ 42 w 99"/>
                <a:gd name="T59" fmla="*/ 45 h 50"/>
                <a:gd name="T60" fmla="*/ 40 w 99"/>
                <a:gd name="T61" fmla="*/ 45 h 50"/>
                <a:gd name="T62" fmla="*/ 38 w 99"/>
                <a:gd name="T63" fmla="*/ 50 h 50"/>
                <a:gd name="T64" fmla="*/ 33 w 99"/>
                <a:gd name="T65" fmla="*/ 50 h 50"/>
                <a:gd name="T66" fmla="*/ 31 w 99"/>
                <a:gd name="T67" fmla="*/ 45 h 50"/>
                <a:gd name="T68" fmla="*/ 24 w 99"/>
                <a:gd name="T69" fmla="*/ 45 h 50"/>
                <a:gd name="T70" fmla="*/ 26 w 99"/>
                <a:gd name="T71" fmla="*/ 38 h 50"/>
                <a:gd name="T72" fmla="*/ 24 w 99"/>
                <a:gd name="T73" fmla="*/ 35 h 50"/>
                <a:gd name="T74" fmla="*/ 19 w 99"/>
                <a:gd name="T75" fmla="*/ 35 h 50"/>
                <a:gd name="T76" fmla="*/ 12 w 99"/>
                <a:gd name="T77" fmla="*/ 38 h 50"/>
                <a:gd name="T78" fmla="*/ 12 w 99"/>
                <a:gd name="T79" fmla="*/ 35 h 50"/>
                <a:gd name="T80" fmla="*/ 7 w 99"/>
                <a:gd name="T81" fmla="*/ 31 h 50"/>
                <a:gd name="T82" fmla="*/ 5 w 99"/>
                <a:gd name="T83" fmla="*/ 28 h 50"/>
                <a:gd name="T84" fmla="*/ 0 w 99"/>
                <a:gd name="T85" fmla="*/ 26 h 50"/>
                <a:gd name="T86" fmla="*/ 2 w 99"/>
                <a:gd name="T87" fmla="*/ 21 h 50"/>
                <a:gd name="T88" fmla="*/ 2 w 99"/>
                <a:gd name="T89" fmla="*/ 19 h 50"/>
                <a:gd name="T90" fmla="*/ 2 w 99"/>
                <a:gd name="T91" fmla="*/ 17 h 50"/>
                <a:gd name="T92" fmla="*/ 9 w 99"/>
                <a:gd name="T93" fmla="*/ 12 h 50"/>
                <a:gd name="T94" fmla="*/ 16 w 99"/>
                <a:gd name="T95" fmla="*/ 5 h 50"/>
                <a:gd name="T96" fmla="*/ 19 w 99"/>
                <a:gd name="T97" fmla="*/ 5 h 50"/>
                <a:gd name="T98" fmla="*/ 24 w 99"/>
                <a:gd name="T99" fmla="*/ 2 h 50"/>
                <a:gd name="T100" fmla="*/ 28 w 99"/>
                <a:gd name="T101" fmla="*/ 2 h 50"/>
                <a:gd name="T102" fmla="*/ 28 w 99"/>
                <a:gd name="T103" fmla="*/ 5 h 50"/>
                <a:gd name="T104" fmla="*/ 31 w 99"/>
                <a:gd name="T105" fmla="*/ 2 h 50"/>
                <a:gd name="T106" fmla="*/ 40 w 99"/>
                <a:gd name="T107" fmla="*/ 5 h 50"/>
                <a:gd name="T108" fmla="*/ 47 w 99"/>
                <a:gd name="T109" fmla="*/ 5 h 50"/>
                <a:gd name="T110" fmla="*/ 52 w 99"/>
                <a:gd name="T111" fmla="*/ 2 h 50"/>
                <a:gd name="T112" fmla="*/ 54 w 99"/>
                <a:gd name="T113" fmla="*/ 0 h 50"/>
                <a:gd name="T114" fmla="*/ 59 w 99"/>
                <a:gd name="T115" fmla="*/ 2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99" h="50">
                  <a:moveTo>
                    <a:pt x="59" y="2"/>
                  </a:moveTo>
                  <a:lnTo>
                    <a:pt x="59" y="2"/>
                  </a:lnTo>
                  <a:lnTo>
                    <a:pt x="64" y="2"/>
                  </a:lnTo>
                  <a:lnTo>
                    <a:pt x="66" y="2"/>
                  </a:lnTo>
                  <a:lnTo>
                    <a:pt x="71" y="0"/>
                  </a:lnTo>
                  <a:lnTo>
                    <a:pt x="78" y="2"/>
                  </a:lnTo>
                  <a:lnTo>
                    <a:pt x="80" y="2"/>
                  </a:lnTo>
                  <a:lnTo>
                    <a:pt x="85" y="7"/>
                  </a:lnTo>
                  <a:lnTo>
                    <a:pt x="90" y="9"/>
                  </a:lnTo>
                  <a:lnTo>
                    <a:pt x="97" y="12"/>
                  </a:lnTo>
                  <a:lnTo>
                    <a:pt x="99" y="17"/>
                  </a:lnTo>
                  <a:lnTo>
                    <a:pt x="94" y="17"/>
                  </a:lnTo>
                  <a:lnTo>
                    <a:pt x="92" y="19"/>
                  </a:lnTo>
                  <a:lnTo>
                    <a:pt x="85" y="21"/>
                  </a:lnTo>
                  <a:lnTo>
                    <a:pt x="83" y="21"/>
                  </a:lnTo>
                  <a:lnTo>
                    <a:pt x="78" y="24"/>
                  </a:lnTo>
                  <a:lnTo>
                    <a:pt x="76" y="21"/>
                  </a:lnTo>
                  <a:lnTo>
                    <a:pt x="73" y="19"/>
                  </a:lnTo>
                  <a:lnTo>
                    <a:pt x="71" y="21"/>
                  </a:lnTo>
                  <a:lnTo>
                    <a:pt x="68" y="24"/>
                  </a:lnTo>
                  <a:lnTo>
                    <a:pt x="68" y="24"/>
                  </a:lnTo>
                  <a:lnTo>
                    <a:pt x="68" y="28"/>
                  </a:lnTo>
                  <a:lnTo>
                    <a:pt x="61" y="33"/>
                  </a:lnTo>
                  <a:lnTo>
                    <a:pt x="59" y="35"/>
                  </a:lnTo>
                  <a:lnTo>
                    <a:pt x="57" y="38"/>
                  </a:lnTo>
                  <a:lnTo>
                    <a:pt x="52" y="33"/>
                  </a:lnTo>
                  <a:lnTo>
                    <a:pt x="50" y="38"/>
                  </a:lnTo>
                  <a:lnTo>
                    <a:pt x="45" y="38"/>
                  </a:lnTo>
                  <a:lnTo>
                    <a:pt x="42" y="38"/>
                  </a:lnTo>
                  <a:lnTo>
                    <a:pt x="42" y="45"/>
                  </a:lnTo>
                  <a:lnTo>
                    <a:pt x="40" y="45"/>
                  </a:lnTo>
                  <a:lnTo>
                    <a:pt x="38" y="50"/>
                  </a:lnTo>
                  <a:lnTo>
                    <a:pt x="33" y="50"/>
                  </a:lnTo>
                  <a:lnTo>
                    <a:pt x="31" y="45"/>
                  </a:lnTo>
                  <a:lnTo>
                    <a:pt x="24" y="45"/>
                  </a:lnTo>
                  <a:lnTo>
                    <a:pt x="26" y="38"/>
                  </a:lnTo>
                  <a:lnTo>
                    <a:pt x="24" y="35"/>
                  </a:lnTo>
                  <a:lnTo>
                    <a:pt x="19" y="35"/>
                  </a:lnTo>
                  <a:lnTo>
                    <a:pt x="12" y="38"/>
                  </a:lnTo>
                  <a:lnTo>
                    <a:pt x="12" y="35"/>
                  </a:lnTo>
                  <a:lnTo>
                    <a:pt x="7" y="31"/>
                  </a:lnTo>
                  <a:lnTo>
                    <a:pt x="5" y="28"/>
                  </a:lnTo>
                  <a:lnTo>
                    <a:pt x="0" y="26"/>
                  </a:lnTo>
                  <a:lnTo>
                    <a:pt x="2" y="21"/>
                  </a:lnTo>
                  <a:lnTo>
                    <a:pt x="2" y="19"/>
                  </a:lnTo>
                  <a:lnTo>
                    <a:pt x="2" y="17"/>
                  </a:lnTo>
                  <a:lnTo>
                    <a:pt x="9" y="12"/>
                  </a:lnTo>
                  <a:lnTo>
                    <a:pt x="16" y="5"/>
                  </a:lnTo>
                  <a:lnTo>
                    <a:pt x="19" y="5"/>
                  </a:lnTo>
                  <a:lnTo>
                    <a:pt x="24" y="2"/>
                  </a:lnTo>
                  <a:lnTo>
                    <a:pt x="28" y="2"/>
                  </a:lnTo>
                  <a:lnTo>
                    <a:pt x="28" y="5"/>
                  </a:lnTo>
                  <a:lnTo>
                    <a:pt x="31" y="2"/>
                  </a:lnTo>
                  <a:lnTo>
                    <a:pt x="40" y="5"/>
                  </a:lnTo>
                  <a:lnTo>
                    <a:pt x="47" y="5"/>
                  </a:lnTo>
                  <a:lnTo>
                    <a:pt x="52" y="2"/>
                  </a:lnTo>
                  <a:lnTo>
                    <a:pt x="54" y="0"/>
                  </a:lnTo>
                  <a:lnTo>
                    <a:pt x="59" y="2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62" name="Freeform 138"/>
            <p:cNvSpPr>
              <a:spLocks/>
            </p:cNvSpPr>
            <p:nvPr/>
          </p:nvSpPr>
          <p:spPr bwMode="auto">
            <a:xfrm>
              <a:off x="4773038" y="2477463"/>
              <a:ext cx="158505" cy="153392"/>
            </a:xfrm>
            <a:custGeom>
              <a:avLst/>
              <a:gdLst>
                <a:gd name="T0" fmla="*/ 64 w 93"/>
                <a:gd name="T1" fmla="*/ 12 h 90"/>
                <a:gd name="T2" fmla="*/ 64 w 93"/>
                <a:gd name="T3" fmla="*/ 12 h 90"/>
                <a:gd name="T4" fmla="*/ 78 w 93"/>
                <a:gd name="T5" fmla="*/ 17 h 90"/>
                <a:gd name="T6" fmla="*/ 83 w 93"/>
                <a:gd name="T7" fmla="*/ 15 h 90"/>
                <a:gd name="T8" fmla="*/ 88 w 93"/>
                <a:gd name="T9" fmla="*/ 24 h 90"/>
                <a:gd name="T10" fmla="*/ 93 w 93"/>
                <a:gd name="T11" fmla="*/ 29 h 90"/>
                <a:gd name="T12" fmla="*/ 86 w 93"/>
                <a:gd name="T13" fmla="*/ 38 h 90"/>
                <a:gd name="T14" fmla="*/ 81 w 93"/>
                <a:gd name="T15" fmla="*/ 33 h 90"/>
                <a:gd name="T16" fmla="*/ 69 w 93"/>
                <a:gd name="T17" fmla="*/ 33 h 90"/>
                <a:gd name="T18" fmla="*/ 55 w 93"/>
                <a:gd name="T19" fmla="*/ 29 h 90"/>
                <a:gd name="T20" fmla="*/ 48 w 93"/>
                <a:gd name="T21" fmla="*/ 29 h 90"/>
                <a:gd name="T22" fmla="*/ 43 w 93"/>
                <a:gd name="T23" fmla="*/ 33 h 90"/>
                <a:gd name="T24" fmla="*/ 38 w 93"/>
                <a:gd name="T25" fmla="*/ 29 h 90"/>
                <a:gd name="T26" fmla="*/ 34 w 93"/>
                <a:gd name="T27" fmla="*/ 38 h 90"/>
                <a:gd name="T28" fmla="*/ 43 w 93"/>
                <a:gd name="T29" fmla="*/ 50 h 90"/>
                <a:gd name="T30" fmla="*/ 45 w 93"/>
                <a:gd name="T31" fmla="*/ 57 h 90"/>
                <a:gd name="T32" fmla="*/ 52 w 93"/>
                <a:gd name="T33" fmla="*/ 64 h 90"/>
                <a:gd name="T34" fmla="*/ 60 w 93"/>
                <a:gd name="T35" fmla="*/ 69 h 90"/>
                <a:gd name="T36" fmla="*/ 64 w 93"/>
                <a:gd name="T37" fmla="*/ 78 h 90"/>
                <a:gd name="T38" fmla="*/ 81 w 93"/>
                <a:gd name="T39" fmla="*/ 86 h 90"/>
                <a:gd name="T40" fmla="*/ 78 w 93"/>
                <a:gd name="T41" fmla="*/ 90 h 90"/>
                <a:gd name="T42" fmla="*/ 62 w 93"/>
                <a:gd name="T43" fmla="*/ 83 h 90"/>
                <a:gd name="T44" fmla="*/ 52 w 93"/>
                <a:gd name="T45" fmla="*/ 74 h 90"/>
                <a:gd name="T46" fmla="*/ 38 w 93"/>
                <a:gd name="T47" fmla="*/ 69 h 90"/>
                <a:gd name="T48" fmla="*/ 24 w 93"/>
                <a:gd name="T49" fmla="*/ 52 h 90"/>
                <a:gd name="T50" fmla="*/ 29 w 93"/>
                <a:gd name="T51" fmla="*/ 50 h 90"/>
                <a:gd name="T52" fmla="*/ 19 w 93"/>
                <a:gd name="T53" fmla="*/ 41 h 90"/>
                <a:gd name="T54" fmla="*/ 19 w 93"/>
                <a:gd name="T55" fmla="*/ 33 h 90"/>
                <a:gd name="T56" fmla="*/ 10 w 93"/>
                <a:gd name="T57" fmla="*/ 29 h 90"/>
                <a:gd name="T58" fmla="*/ 5 w 93"/>
                <a:gd name="T59" fmla="*/ 41 h 90"/>
                <a:gd name="T60" fmla="*/ 0 w 93"/>
                <a:gd name="T61" fmla="*/ 31 h 90"/>
                <a:gd name="T62" fmla="*/ 0 w 93"/>
                <a:gd name="T63" fmla="*/ 24 h 90"/>
                <a:gd name="T64" fmla="*/ 0 w 93"/>
                <a:gd name="T65" fmla="*/ 24 h 90"/>
                <a:gd name="T66" fmla="*/ 12 w 93"/>
                <a:gd name="T67" fmla="*/ 24 h 90"/>
                <a:gd name="T68" fmla="*/ 15 w 93"/>
                <a:gd name="T69" fmla="*/ 19 h 90"/>
                <a:gd name="T70" fmla="*/ 19 w 93"/>
                <a:gd name="T71" fmla="*/ 24 h 90"/>
                <a:gd name="T72" fmla="*/ 26 w 93"/>
                <a:gd name="T73" fmla="*/ 24 h 90"/>
                <a:gd name="T74" fmla="*/ 26 w 93"/>
                <a:gd name="T75" fmla="*/ 17 h 90"/>
                <a:gd name="T76" fmla="*/ 34 w 93"/>
                <a:gd name="T77" fmla="*/ 15 h 90"/>
                <a:gd name="T78" fmla="*/ 34 w 93"/>
                <a:gd name="T79" fmla="*/ 7 h 90"/>
                <a:gd name="T80" fmla="*/ 48 w 93"/>
                <a:gd name="T81" fmla="*/ 0 h 90"/>
                <a:gd name="T82" fmla="*/ 52 w 93"/>
                <a:gd name="T83" fmla="*/ 3 h 90"/>
                <a:gd name="T84" fmla="*/ 64 w 93"/>
                <a:gd name="T85" fmla="*/ 1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3" h="90">
                  <a:moveTo>
                    <a:pt x="64" y="12"/>
                  </a:moveTo>
                  <a:lnTo>
                    <a:pt x="64" y="12"/>
                  </a:lnTo>
                  <a:lnTo>
                    <a:pt x="78" y="17"/>
                  </a:lnTo>
                  <a:lnTo>
                    <a:pt x="83" y="15"/>
                  </a:lnTo>
                  <a:lnTo>
                    <a:pt x="88" y="24"/>
                  </a:lnTo>
                  <a:lnTo>
                    <a:pt x="93" y="29"/>
                  </a:lnTo>
                  <a:lnTo>
                    <a:pt x="86" y="38"/>
                  </a:lnTo>
                  <a:lnTo>
                    <a:pt x="81" y="33"/>
                  </a:lnTo>
                  <a:lnTo>
                    <a:pt x="69" y="33"/>
                  </a:lnTo>
                  <a:lnTo>
                    <a:pt x="55" y="29"/>
                  </a:lnTo>
                  <a:lnTo>
                    <a:pt x="48" y="29"/>
                  </a:lnTo>
                  <a:lnTo>
                    <a:pt x="43" y="33"/>
                  </a:lnTo>
                  <a:lnTo>
                    <a:pt x="38" y="29"/>
                  </a:lnTo>
                  <a:lnTo>
                    <a:pt x="34" y="38"/>
                  </a:lnTo>
                  <a:lnTo>
                    <a:pt x="43" y="50"/>
                  </a:lnTo>
                  <a:lnTo>
                    <a:pt x="45" y="57"/>
                  </a:lnTo>
                  <a:lnTo>
                    <a:pt x="52" y="64"/>
                  </a:lnTo>
                  <a:lnTo>
                    <a:pt x="60" y="69"/>
                  </a:lnTo>
                  <a:lnTo>
                    <a:pt x="64" y="78"/>
                  </a:lnTo>
                  <a:lnTo>
                    <a:pt x="81" y="86"/>
                  </a:lnTo>
                  <a:lnTo>
                    <a:pt x="78" y="90"/>
                  </a:lnTo>
                  <a:lnTo>
                    <a:pt x="62" y="83"/>
                  </a:lnTo>
                  <a:lnTo>
                    <a:pt x="52" y="74"/>
                  </a:lnTo>
                  <a:lnTo>
                    <a:pt x="38" y="69"/>
                  </a:lnTo>
                  <a:lnTo>
                    <a:pt x="24" y="52"/>
                  </a:lnTo>
                  <a:lnTo>
                    <a:pt x="29" y="50"/>
                  </a:lnTo>
                  <a:lnTo>
                    <a:pt x="19" y="41"/>
                  </a:lnTo>
                  <a:lnTo>
                    <a:pt x="19" y="33"/>
                  </a:lnTo>
                  <a:lnTo>
                    <a:pt x="10" y="29"/>
                  </a:lnTo>
                  <a:lnTo>
                    <a:pt x="5" y="41"/>
                  </a:lnTo>
                  <a:lnTo>
                    <a:pt x="0" y="31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12" y="24"/>
                  </a:lnTo>
                  <a:lnTo>
                    <a:pt x="15" y="19"/>
                  </a:lnTo>
                  <a:lnTo>
                    <a:pt x="19" y="24"/>
                  </a:lnTo>
                  <a:lnTo>
                    <a:pt x="26" y="24"/>
                  </a:lnTo>
                  <a:lnTo>
                    <a:pt x="26" y="17"/>
                  </a:lnTo>
                  <a:lnTo>
                    <a:pt x="34" y="15"/>
                  </a:lnTo>
                  <a:lnTo>
                    <a:pt x="34" y="7"/>
                  </a:lnTo>
                  <a:lnTo>
                    <a:pt x="48" y="0"/>
                  </a:lnTo>
                  <a:lnTo>
                    <a:pt x="52" y="3"/>
                  </a:lnTo>
                  <a:lnTo>
                    <a:pt x="64" y="12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63" name="Freeform 140"/>
            <p:cNvSpPr>
              <a:spLocks/>
            </p:cNvSpPr>
            <p:nvPr/>
          </p:nvSpPr>
          <p:spPr bwMode="auto">
            <a:xfrm>
              <a:off x="2342638" y="3362020"/>
              <a:ext cx="76697" cy="56244"/>
            </a:xfrm>
            <a:custGeom>
              <a:avLst/>
              <a:gdLst>
                <a:gd name="T0" fmla="*/ 40 w 45"/>
                <a:gd name="T1" fmla="*/ 23 h 33"/>
                <a:gd name="T2" fmla="*/ 40 w 45"/>
                <a:gd name="T3" fmla="*/ 23 h 33"/>
                <a:gd name="T4" fmla="*/ 45 w 45"/>
                <a:gd name="T5" fmla="*/ 28 h 33"/>
                <a:gd name="T6" fmla="*/ 43 w 45"/>
                <a:gd name="T7" fmla="*/ 33 h 33"/>
                <a:gd name="T8" fmla="*/ 33 w 45"/>
                <a:gd name="T9" fmla="*/ 30 h 33"/>
                <a:gd name="T10" fmla="*/ 26 w 45"/>
                <a:gd name="T11" fmla="*/ 30 h 33"/>
                <a:gd name="T12" fmla="*/ 17 w 45"/>
                <a:gd name="T13" fmla="*/ 30 h 33"/>
                <a:gd name="T14" fmla="*/ 7 w 45"/>
                <a:gd name="T15" fmla="*/ 33 h 33"/>
                <a:gd name="T16" fmla="*/ 0 w 45"/>
                <a:gd name="T17" fmla="*/ 28 h 33"/>
                <a:gd name="T18" fmla="*/ 0 w 45"/>
                <a:gd name="T19" fmla="*/ 21 h 33"/>
                <a:gd name="T20" fmla="*/ 17 w 45"/>
                <a:gd name="T21" fmla="*/ 26 h 33"/>
                <a:gd name="T22" fmla="*/ 29 w 45"/>
                <a:gd name="T23" fmla="*/ 26 h 33"/>
                <a:gd name="T24" fmla="*/ 33 w 45"/>
                <a:gd name="T25" fmla="*/ 21 h 33"/>
                <a:gd name="T26" fmla="*/ 26 w 45"/>
                <a:gd name="T27" fmla="*/ 14 h 33"/>
                <a:gd name="T28" fmla="*/ 26 w 45"/>
                <a:gd name="T29" fmla="*/ 9 h 33"/>
                <a:gd name="T30" fmla="*/ 17 w 45"/>
                <a:gd name="T31" fmla="*/ 4 h 33"/>
                <a:gd name="T32" fmla="*/ 19 w 45"/>
                <a:gd name="T33" fmla="*/ 0 h 33"/>
                <a:gd name="T34" fmla="*/ 31 w 45"/>
                <a:gd name="T35" fmla="*/ 2 h 33"/>
                <a:gd name="T36" fmla="*/ 43 w 45"/>
                <a:gd name="T37" fmla="*/ 4 h 33"/>
                <a:gd name="T38" fmla="*/ 45 w 45"/>
                <a:gd name="T39" fmla="*/ 14 h 33"/>
                <a:gd name="T40" fmla="*/ 43 w 45"/>
                <a:gd name="T41" fmla="*/ 21 h 33"/>
                <a:gd name="T42" fmla="*/ 40 w 45"/>
                <a:gd name="T43" fmla="*/ 2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5" h="33">
                  <a:moveTo>
                    <a:pt x="40" y="23"/>
                  </a:moveTo>
                  <a:lnTo>
                    <a:pt x="40" y="23"/>
                  </a:lnTo>
                  <a:lnTo>
                    <a:pt x="45" y="28"/>
                  </a:lnTo>
                  <a:lnTo>
                    <a:pt x="43" y="33"/>
                  </a:lnTo>
                  <a:lnTo>
                    <a:pt x="33" y="30"/>
                  </a:lnTo>
                  <a:lnTo>
                    <a:pt x="26" y="30"/>
                  </a:lnTo>
                  <a:lnTo>
                    <a:pt x="17" y="30"/>
                  </a:lnTo>
                  <a:lnTo>
                    <a:pt x="7" y="33"/>
                  </a:lnTo>
                  <a:lnTo>
                    <a:pt x="0" y="28"/>
                  </a:lnTo>
                  <a:lnTo>
                    <a:pt x="0" y="21"/>
                  </a:lnTo>
                  <a:lnTo>
                    <a:pt x="17" y="26"/>
                  </a:lnTo>
                  <a:lnTo>
                    <a:pt x="29" y="26"/>
                  </a:lnTo>
                  <a:lnTo>
                    <a:pt x="33" y="21"/>
                  </a:lnTo>
                  <a:lnTo>
                    <a:pt x="26" y="14"/>
                  </a:lnTo>
                  <a:lnTo>
                    <a:pt x="26" y="9"/>
                  </a:lnTo>
                  <a:lnTo>
                    <a:pt x="17" y="4"/>
                  </a:lnTo>
                  <a:lnTo>
                    <a:pt x="19" y="0"/>
                  </a:lnTo>
                  <a:lnTo>
                    <a:pt x="31" y="2"/>
                  </a:lnTo>
                  <a:lnTo>
                    <a:pt x="43" y="4"/>
                  </a:lnTo>
                  <a:lnTo>
                    <a:pt x="45" y="14"/>
                  </a:lnTo>
                  <a:lnTo>
                    <a:pt x="43" y="21"/>
                  </a:lnTo>
                  <a:lnTo>
                    <a:pt x="40" y="23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64" name="Freeform 142"/>
            <p:cNvSpPr>
              <a:spLocks/>
            </p:cNvSpPr>
            <p:nvPr/>
          </p:nvSpPr>
          <p:spPr bwMode="auto">
            <a:xfrm>
              <a:off x="4842916" y="2388836"/>
              <a:ext cx="180661" cy="117601"/>
            </a:xfrm>
            <a:custGeom>
              <a:avLst/>
              <a:gdLst>
                <a:gd name="T0" fmla="*/ 75 w 106"/>
                <a:gd name="T1" fmla="*/ 0 h 69"/>
                <a:gd name="T2" fmla="*/ 75 w 106"/>
                <a:gd name="T3" fmla="*/ 0 h 69"/>
                <a:gd name="T4" fmla="*/ 92 w 106"/>
                <a:gd name="T5" fmla="*/ 7 h 69"/>
                <a:gd name="T6" fmla="*/ 94 w 106"/>
                <a:gd name="T7" fmla="*/ 5 h 69"/>
                <a:gd name="T8" fmla="*/ 104 w 106"/>
                <a:gd name="T9" fmla="*/ 12 h 69"/>
                <a:gd name="T10" fmla="*/ 106 w 106"/>
                <a:gd name="T11" fmla="*/ 19 h 69"/>
                <a:gd name="T12" fmla="*/ 94 w 106"/>
                <a:gd name="T13" fmla="*/ 24 h 69"/>
                <a:gd name="T14" fmla="*/ 89 w 106"/>
                <a:gd name="T15" fmla="*/ 40 h 69"/>
                <a:gd name="T16" fmla="*/ 78 w 106"/>
                <a:gd name="T17" fmla="*/ 57 h 69"/>
                <a:gd name="T18" fmla="*/ 66 w 106"/>
                <a:gd name="T19" fmla="*/ 62 h 69"/>
                <a:gd name="T20" fmla="*/ 56 w 106"/>
                <a:gd name="T21" fmla="*/ 59 h 69"/>
                <a:gd name="T22" fmla="*/ 45 w 106"/>
                <a:gd name="T23" fmla="*/ 67 h 69"/>
                <a:gd name="T24" fmla="*/ 37 w 106"/>
                <a:gd name="T25" fmla="*/ 69 h 69"/>
                <a:gd name="T26" fmla="*/ 23 w 106"/>
                <a:gd name="T27" fmla="*/ 64 h 69"/>
                <a:gd name="T28" fmla="*/ 11 w 106"/>
                <a:gd name="T29" fmla="*/ 55 h 69"/>
                <a:gd name="T30" fmla="*/ 7 w 106"/>
                <a:gd name="T31" fmla="*/ 52 h 69"/>
                <a:gd name="T32" fmla="*/ 2 w 106"/>
                <a:gd name="T33" fmla="*/ 43 h 69"/>
                <a:gd name="T34" fmla="*/ 0 w 106"/>
                <a:gd name="T35" fmla="*/ 43 h 69"/>
                <a:gd name="T36" fmla="*/ 7 w 106"/>
                <a:gd name="T37" fmla="*/ 29 h 69"/>
                <a:gd name="T38" fmla="*/ 2 w 106"/>
                <a:gd name="T39" fmla="*/ 24 h 69"/>
                <a:gd name="T40" fmla="*/ 11 w 106"/>
                <a:gd name="T41" fmla="*/ 24 h 69"/>
                <a:gd name="T42" fmla="*/ 14 w 106"/>
                <a:gd name="T43" fmla="*/ 14 h 69"/>
                <a:gd name="T44" fmla="*/ 21 w 106"/>
                <a:gd name="T45" fmla="*/ 19 h 69"/>
                <a:gd name="T46" fmla="*/ 28 w 106"/>
                <a:gd name="T47" fmla="*/ 22 h 69"/>
                <a:gd name="T48" fmla="*/ 42 w 106"/>
                <a:gd name="T49" fmla="*/ 19 h 69"/>
                <a:gd name="T50" fmla="*/ 42 w 106"/>
                <a:gd name="T51" fmla="*/ 14 h 69"/>
                <a:gd name="T52" fmla="*/ 49 w 106"/>
                <a:gd name="T53" fmla="*/ 14 h 69"/>
                <a:gd name="T54" fmla="*/ 56 w 106"/>
                <a:gd name="T55" fmla="*/ 10 h 69"/>
                <a:gd name="T56" fmla="*/ 59 w 106"/>
                <a:gd name="T57" fmla="*/ 12 h 69"/>
                <a:gd name="T58" fmla="*/ 66 w 106"/>
                <a:gd name="T59" fmla="*/ 7 h 69"/>
                <a:gd name="T60" fmla="*/ 68 w 106"/>
                <a:gd name="T61" fmla="*/ 3 h 69"/>
                <a:gd name="T62" fmla="*/ 75 w 106"/>
                <a:gd name="T63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06" h="69">
                  <a:moveTo>
                    <a:pt x="75" y="0"/>
                  </a:moveTo>
                  <a:lnTo>
                    <a:pt x="75" y="0"/>
                  </a:lnTo>
                  <a:lnTo>
                    <a:pt x="92" y="7"/>
                  </a:lnTo>
                  <a:lnTo>
                    <a:pt x="94" y="5"/>
                  </a:lnTo>
                  <a:lnTo>
                    <a:pt x="104" y="12"/>
                  </a:lnTo>
                  <a:lnTo>
                    <a:pt x="106" y="19"/>
                  </a:lnTo>
                  <a:lnTo>
                    <a:pt x="94" y="24"/>
                  </a:lnTo>
                  <a:lnTo>
                    <a:pt x="89" y="40"/>
                  </a:lnTo>
                  <a:lnTo>
                    <a:pt x="78" y="57"/>
                  </a:lnTo>
                  <a:lnTo>
                    <a:pt x="66" y="62"/>
                  </a:lnTo>
                  <a:lnTo>
                    <a:pt x="56" y="59"/>
                  </a:lnTo>
                  <a:lnTo>
                    <a:pt x="45" y="67"/>
                  </a:lnTo>
                  <a:lnTo>
                    <a:pt x="37" y="69"/>
                  </a:lnTo>
                  <a:lnTo>
                    <a:pt x="23" y="64"/>
                  </a:lnTo>
                  <a:lnTo>
                    <a:pt x="11" y="55"/>
                  </a:lnTo>
                  <a:lnTo>
                    <a:pt x="7" y="52"/>
                  </a:lnTo>
                  <a:lnTo>
                    <a:pt x="2" y="43"/>
                  </a:lnTo>
                  <a:lnTo>
                    <a:pt x="0" y="43"/>
                  </a:lnTo>
                  <a:lnTo>
                    <a:pt x="7" y="29"/>
                  </a:lnTo>
                  <a:lnTo>
                    <a:pt x="2" y="24"/>
                  </a:lnTo>
                  <a:lnTo>
                    <a:pt x="11" y="24"/>
                  </a:lnTo>
                  <a:lnTo>
                    <a:pt x="14" y="14"/>
                  </a:lnTo>
                  <a:lnTo>
                    <a:pt x="21" y="19"/>
                  </a:lnTo>
                  <a:lnTo>
                    <a:pt x="28" y="22"/>
                  </a:lnTo>
                  <a:lnTo>
                    <a:pt x="42" y="19"/>
                  </a:lnTo>
                  <a:lnTo>
                    <a:pt x="42" y="14"/>
                  </a:lnTo>
                  <a:lnTo>
                    <a:pt x="49" y="14"/>
                  </a:lnTo>
                  <a:lnTo>
                    <a:pt x="56" y="10"/>
                  </a:lnTo>
                  <a:lnTo>
                    <a:pt x="59" y="12"/>
                  </a:lnTo>
                  <a:lnTo>
                    <a:pt x="66" y="7"/>
                  </a:lnTo>
                  <a:lnTo>
                    <a:pt x="68" y="3"/>
                  </a:lnTo>
                  <a:lnTo>
                    <a:pt x="75" y="0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65" name="Freeform 144"/>
            <p:cNvSpPr>
              <a:spLocks noEditPoints="1"/>
            </p:cNvSpPr>
            <p:nvPr/>
          </p:nvSpPr>
          <p:spPr bwMode="auto">
            <a:xfrm>
              <a:off x="7027890" y="3769359"/>
              <a:ext cx="1261217" cy="434609"/>
            </a:xfrm>
            <a:custGeom>
              <a:avLst/>
              <a:gdLst>
                <a:gd name="T0" fmla="*/ 397 w 740"/>
                <a:gd name="T1" fmla="*/ 239 h 255"/>
                <a:gd name="T2" fmla="*/ 470 w 740"/>
                <a:gd name="T3" fmla="*/ 251 h 255"/>
                <a:gd name="T4" fmla="*/ 480 w 740"/>
                <a:gd name="T5" fmla="*/ 232 h 255"/>
                <a:gd name="T6" fmla="*/ 366 w 740"/>
                <a:gd name="T7" fmla="*/ 218 h 255"/>
                <a:gd name="T8" fmla="*/ 354 w 740"/>
                <a:gd name="T9" fmla="*/ 234 h 255"/>
                <a:gd name="T10" fmla="*/ 447 w 740"/>
                <a:gd name="T11" fmla="*/ 218 h 255"/>
                <a:gd name="T12" fmla="*/ 397 w 740"/>
                <a:gd name="T13" fmla="*/ 225 h 255"/>
                <a:gd name="T14" fmla="*/ 215 w 740"/>
                <a:gd name="T15" fmla="*/ 199 h 255"/>
                <a:gd name="T16" fmla="*/ 286 w 740"/>
                <a:gd name="T17" fmla="*/ 210 h 255"/>
                <a:gd name="T18" fmla="*/ 279 w 740"/>
                <a:gd name="T19" fmla="*/ 225 h 255"/>
                <a:gd name="T20" fmla="*/ 210 w 740"/>
                <a:gd name="T21" fmla="*/ 213 h 255"/>
                <a:gd name="T22" fmla="*/ 194 w 740"/>
                <a:gd name="T23" fmla="*/ 184 h 255"/>
                <a:gd name="T24" fmla="*/ 638 w 740"/>
                <a:gd name="T25" fmla="*/ 187 h 255"/>
                <a:gd name="T26" fmla="*/ 638 w 740"/>
                <a:gd name="T27" fmla="*/ 182 h 255"/>
                <a:gd name="T28" fmla="*/ 499 w 740"/>
                <a:gd name="T29" fmla="*/ 147 h 255"/>
                <a:gd name="T30" fmla="*/ 570 w 740"/>
                <a:gd name="T31" fmla="*/ 139 h 255"/>
                <a:gd name="T32" fmla="*/ 527 w 740"/>
                <a:gd name="T33" fmla="*/ 142 h 255"/>
                <a:gd name="T34" fmla="*/ 629 w 740"/>
                <a:gd name="T35" fmla="*/ 106 h 255"/>
                <a:gd name="T36" fmla="*/ 695 w 740"/>
                <a:gd name="T37" fmla="*/ 116 h 255"/>
                <a:gd name="T38" fmla="*/ 740 w 740"/>
                <a:gd name="T39" fmla="*/ 234 h 255"/>
                <a:gd name="T40" fmla="*/ 690 w 740"/>
                <a:gd name="T41" fmla="*/ 210 h 255"/>
                <a:gd name="T42" fmla="*/ 645 w 740"/>
                <a:gd name="T43" fmla="*/ 161 h 255"/>
                <a:gd name="T44" fmla="*/ 605 w 740"/>
                <a:gd name="T45" fmla="*/ 142 h 255"/>
                <a:gd name="T46" fmla="*/ 598 w 740"/>
                <a:gd name="T47" fmla="*/ 123 h 255"/>
                <a:gd name="T48" fmla="*/ 600 w 740"/>
                <a:gd name="T49" fmla="*/ 94 h 255"/>
                <a:gd name="T50" fmla="*/ 470 w 740"/>
                <a:gd name="T51" fmla="*/ 80 h 255"/>
                <a:gd name="T52" fmla="*/ 399 w 740"/>
                <a:gd name="T53" fmla="*/ 97 h 255"/>
                <a:gd name="T54" fmla="*/ 444 w 740"/>
                <a:gd name="T55" fmla="*/ 104 h 255"/>
                <a:gd name="T56" fmla="*/ 449 w 740"/>
                <a:gd name="T57" fmla="*/ 163 h 255"/>
                <a:gd name="T58" fmla="*/ 428 w 740"/>
                <a:gd name="T59" fmla="*/ 165 h 255"/>
                <a:gd name="T60" fmla="*/ 404 w 740"/>
                <a:gd name="T61" fmla="*/ 135 h 255"/>
                <a:gd name="T62" fmla="*/ 395 w 740"/>
                <a:gd name="T63" fmla="*/ 161 h 255"/>
                <a:gd name="T64" fmla="*/ 388 w 740"/>
                <a:gd name="T65" fmla="*/ 109 h 255"/>
                <a:gd name="T66" fmla="*/ 447 w 740"/>
                <a:gd name="T67" fmla="*/ 75 h 255"/>
                <a:gd name="T68" fmla="*/ 539 w 740"/>
                <a:gd name="T69" fmla="*/ 71 h 255"/>
                <a:gd name="T70" fmla="*/ 529 w 740"/>
                <a:gd name="T71" fmla="*/ 102 h 255"/>
                <a:gd name="T72" fmla="*/ 529 w 740"/>
                <a:gd name="T73" fmla="*/ 61 h 255"/>
                <a:gd name="T74" fmla="*/ 383 w 740"/>
                <a:gd name="T75" fmla="*/ 73 h 255"/>
                <a:gd name="T76" fmla="*/ 343 w 740"/>
                <a:gd name="T77" fmla="*/ 128 h 255"/>
                <a:gd name="T78" fmla="*/ 298 w 740"/>
                <a:gd name="T79" fmla="*/ 144 h 255"/>
                <a:gd name="T80" fmla="*/ 241 w 740"/>
                <a:gd name="T81" fmla="*/ 135 h 255"/>
                <a:gd name="T82" fmla="*/ 222 w 740"/>
                <a:gd name="T83" fmla="*/ 66 h 255"/>
                <a:gd name="T84" fmla="*/ 267 w 740"/>
                <a:gd name="T85" fmla="*/ 73 h 255"/>
                <a:gd name="T86" fmla="*/ 321 w 740"/>
                <a:gd name="T87" fmla="*/ 42 h 255"/>
                <a:gd name="T88" fmla="*/ 357 w 740"/>
                <a:gd name="T89" fmla="*/ 35 h 255"/>
                <a:gd name="T90" fmla="*/ 151 w 740"/>
                <a:gd name="T91" fmla="*/ 184 h 255"/>
                <a:gd name="T92" fmla="*/ 89 w 740"/>
                <a:gd name="T93" fmla="*/ 120 h 255"/>
                <a:gd name="T94" fmla="*/ 37 w 740"/>
                <a:gd name="T95" fmla="*/ 49 h 255"/>
                <a:gd name="T96" fmla="*/ 9 w 740"/>
                <a:gd name="T97" fmla="*/ 0 h 255"/>
                <a:gd name="T98" fmla="*/ 87 w 740"/>
                <a:gd name="T99" fmla="*/ 54 h 255"/>
                <a:gd name="T100" fmla="*/ 132 w 740"/>
                <a:gd name="T101" fmla="*/ 99 h 255"/>
                <a:gd name="T102" fmla="*/ 168 w 740"/>
                <a:gd name="T103" fmla="*/ 128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740" h="255">
                  <a:moveTo>
                    <a:pt x="411" y="253"/>
                  </a:moveTo>
                  <a:lnTo>
                    <a:pt x="411" y="253"/>
                  </a:lnTo>
                  <a:lnTo>
                    <a:pt x="404" y="253"/>
                  </a:lnTo>
                  <a:lnTo>
                    <a:pt x="383" y="244"/>
                  </a:lnTo>
                  <a:lnTo>
                    <a:pt x="397" y="239"/>
                  </a:lnTo>
                  <a:lnTo>
                    <a:pt x="406" y="244"/>
                  </a:lnTo>
                  <a:lnTo>
                    <a:pt x="411" y="248"/>
                  </a:lnTo>
                  <a:lnTo>
                    <a:pt x="411" y="253"/>
                  </a:lnTo>
                  <a:close/>
                  <a:moveTo>
                    <a:pt x="470" y="251"/>
                  </a:moveTo>
                  <a:lnTo>
                    <a:pt x="470" y="251"/>
                  </a:lnTo>
                  <a:lnTo>
                    <a:pt x="456" y="255"/>
                  </a:lnTo>
                  <a:lnTo>
                    <a:pt x="456" y="253"/>
                  </a:lnTo>
                  <a:lnTo>
                    <a:pt x="456" y="248"/>
                  </a:lnTo>
                  <a:lnTo>
                    <a:pt x="463" y="239"/>
                  </a:lnTo>
                  <a:lnTo>
                    <a:pt x="480" y="232"/>
                  </a:lnTo>
                  <a:lnTo>
                    <a:pt x="482" y="234"/>
                  </a:lnTo>
                  <a:lnTo>
                    <a:pt x="482" y="239"/>
                  </a:lnTo>
                  <a:lnTo>
                    <a:pt x="470" y="251"/>
                  </a:lnTo>
                  <a:close/>
                  <a:moveTo>
                    <a:pt x="366" y="218"/>
                  </a:moveTo>
                  <a:lnTo>
                    <a:pt x="366" y="218"/>
                  </a:lnTo>
                  <a:lnTo>
                    <a:pt x="371" y="222"/>
                  </a:lnTo>
                  <a:lnTo>
                    <a:pt x="380" y="222"/>
                  </a:lnTo>
                  <a:lnTo>
                    <a:pt x="385" y="229"/>
                  </a:lnTo>
                  <a:lnTo>
                    <a:pt x="366" y="232"/>
                  </a:lnTo>
                  <a:lnTo>
                    <a:pt x="354" y="234"/>
                  </a:lnTo>
                  <a:lnTo>
                    <a:pt x="347" y="234"/>
                  </a:lnTo>
                  <a:lnTo>
                    <a:pt x="352" y="225"/>
                  </a:lnTo>
                  <a:lnTo>
                    <a:pt x="361" y="225"/>
                  </a:lnTo>
                  <a:lnTo>
                    <a:pt x="366" y="218"/>
                  </a:lnTo>
                  <a:close/>
                  <a:moveTo>
                    <a:pt x="447" y="218"/>
                  </a:moveTo>
                  <a:lnTo>
                    <a:pt x="447" y="218"/>
                  </a:lnTo>
                  <a:lnTo>
                    <a:pt x="444" y="229"/>
                  </a:lnTo>
                  <a:lnTo>
                    <a:pt x="418" y="232"/>
                  </a:lnTo>
                  <a:lnTo>
                    <a:pt x="397" y="229"/>
                  </a:lnTo>
                  <a:lnTo>
                    <a:pt x="397" y="225"/>
                  </a:lnTo>
                  <a:lnTo>
                    <a:pt x="411" y="222"/>
                  </a:lnTo>
                  <a:lnTo>
                    <a:pt x="421" y="227"/>
                  </a:lnTo>
                  <a:lnTo>
                    <a:pt x="432" y="225"/>
                  </a:lnTo>
                  <a:lnTo>
                    <a:pt x="447" y="218"/>
                  </a:lnTo>
                  <a:close/>
                  <a:moveTo>
                    <a:pt x="215" y="199"/>
                  </a:moveTo>
                  <a:lnTo>
                    <a:pt x="215" y="199"/>
                  </a:lnTo>
                  <a:lnTo>
                    <a:pt x="246" y="199"/>
                  </a:lnTo>
                  <a:lnTo>
                    <a:pt x="250" y="191"/>
                  </a:lnTo>
                  <a:lnTo>
                    <a:pt x="279" y="201"/>
                  </a:lnTo>
                  <a:lnTo>
                    <a:pt x="286" y="210"/>
                  </a:lnTo>
                  <a:lnTo>
                    <a:pt x="309" y="213"/>
                  </a:lnTo>
                  <a:lnTo>
                    <a:pt x="331" y="222"/>
                  </a:lnTo>
                  <a:lnTo>
                    <a:pt x="312" y="229"/>
                  </a:lnTo>
                  <a:lnTo>
                    <a:pt x="293" y="222"/>
                  </a:lnTo>
                  <a:lnTo>
                    <a:pt x="279" y="225"/>
                  </a:lnTo>
                  <a:lnTo>
                    <a:pt x="262" y="222"/>
                  </a:lnTo>
                  <a:lnTo>
                    <a:pt x="248" y="220"/>
                  </a:lnTo>
                  <a:lnTo>
                    <a:pt x="227" y="213"/>
                  </a:lnTo>
                  <a:lnTo>
                    <a:pt x="217" y="210"/>
                  </a:lnTo>
                  <a:lnTo>
                    <a:pt x="210" y="213"/>
                  </a:lnTo>
                  <a:lnTo>
                    <a:pt x="179" y="208"/>
                  </a:lnTo>
                  <a:lnTo>
                    <a:pt x="177" y="201"/>
                  </a:lnTo>
                  <a:lnTo>
                    <a:pt x="163" y="199"/>
                  </a:lnTo>
                  <a:lnTo>
                    <a:pt x="172" y="184"/>
                  </a:lnTo>
                  <a:lnTo>
                    <a:pt x="194" y="184"/>
                  </a:lnTo>
                  <a:lnTo>
                    <a:pt x="205" y="189"/>
                  </a:lnTo>
                  <a:lnTo>
                    <a:pt x="212" y="191"/>
                  </a:lnTo>
                  <a:lnTo>
                    <a:pt x="215" y="199"/>
                  </a:lnTo>
                  <a:close/>
                  <a:moveTo>
                    <a:pt x="638" y="187"/>
                  </a:moveTo>
                  <a:lnTo>
                    <a:pt x="638" y="187"/>
                  </a:lnTo>
                  <a:lnTo>
                    <a:pt x="629" y="199"/>
                  </a:lnTo>
                  <a:lnTo>
                    <a:pt x="629" y="187"/>
                  </a:lnTo>
                  <a:lnTo>
                    <a:pt x="631" y="182"/>
                  </a:lnTo>
                  <a:lnTo>
                    <a:pt x="634" y="175"/>
                  </a:lnTo>
                  <a:lnTo>
                    <a:pt x="638" y="182"/>
                  </a:lnTo>
                  <a:lnTo>
                    <a:pt x="638" y="187"/>
                  </a:lnTo>
                  <a:close/>
                  <a:moveTo>
                    <a:pt x="518" y="144"/>
                  </a:moveTo>
                  <a:lnTo>
                    <a:pt x="518" y="144"/>
                  </a:lnTo>
                  <a:lnTo>
                    <a:pt x="511" y="149"/>
                  </a:lnTo>
                  <a:lnTo>
                    <a:pt x="499" y="147"/>
                  </a:lnTo>
                  <a:lnTo>
                    <a:pt x="496" y="139"/>
                  </a:lnTo>
                  <a:lnTo>
                    <a:pt x="513" y="139"/>
                  </a:lnTo>
                  <a:lnTo>
                    <a:pt x="518" y="144"/>
                  </a:lnTo>
                  <a:close/>
                  <a:moveTo>
                    <a:pt x="570" y="139"/>
                  </a:moveTo>
                  <a:lnTo>
                    <a:pt x="570" y="139"/>
                  </a:lnTo>
                  <a:lnTo>
                    <a:pt x="574" y="151"/>
                  </a:lnTo>
                  <a:lnTo>
                    <a:pt x="560" y="144"/>
                  </a:lnTo>
                  <a:lnTo>
                    <a:pt x="548" y="142"/>
                  </a:lnTo>
                  <a:lnTo>
                    <a:pt x="539" y="144"/>
                  </a:lnTo>
                  <a:lnTo>
                    <a:pt x="527" y="142"/>
                  </a:lnTo>
                  <a:lnTo>
                    <a:pt x="529" y="135"/>
                  </a:lnTo>
                  <a:lnTo>
                    <a:pt x="551" y="132"/>
                  </a:lnTo>
                  <a:lnTo>
                    <a:pt x="570" y="139"/>
                  </a:lnTo>
                  <a:close/>
                  <a:moveTo>
                    <a:pt x="629" y="106"/>
                  </a:moveTo>
                  <a:lnTo>
                    <a:pt x="629" y="106"/>
                  </a:lnTo>
                  <a:lnTo>
                    <a:pt x="634" y="132"/>
                  </a:lnTo>
                  <a:lnTo>
                    <a:pt x="650" y="142"/>
                  </a:lnTo>
                  <a:lnTo>
                    <a:pt x="662" y="125"/>
                  </a:lnTo>
                  <a:lnTo>
                    <a:pt x="681" y="116"/>
                  </a:lnTo>
                  <a:lnTo>
                    <a:pt x="695" y="116"/>
                  </a:lnTo>
                  <a:lnTo>
                    <a:pt x="712" y="120"/>
                  </a:lnTo>
                  <a:lnTo>
                    <a:pt x="721" y="128"/>
                  </a:lnTo>
                  <a:lnTo>
                    <a:pt x="740" y="130"/>
                  </a:lnTo>
                  <a:lnTo>
                    <a:pt x="740" y="182"/>
                  </a:lnTo>
                  <a:lnTo>
                    <a:pt x="740" y="234"/>
                  </a:lnTo>
                  <a:lnTo>
                    <a:pt x="726" y="222"/>
                  </a:lnTo>
                  <a:lnTo>
                    <a:pt x="709" y="218"/>
                  </a:lnTo>
                  <a:lnTo>
                    <a:pt x="704" y="225"/>
                  </a:lnTo>
                  <a:lnTo>
                    <a:pt x="686" y="225"/>
                  </a:lnTo>
                  <a:lnTo>
                    <a:pt x="690" y="210"/>
                  </a:lnTo>
                  <a:lnTo>
                    <a:pt x="702" y="206"/>
                  </a:lnTo>
                  <a:lnTo>
                    <a:pt x="697" y="189"/>
                  </a:lnTo>
                  <a:lnTo>
                    <a:pt x="690" y="175"/>
                  </a:lnTo>
                  <a:lnTo>
                    <a:pt x="660" y="161"/>
                  </a:lnTo>
                  <a:lnTo>
                    <a:pt x="645" y="161"/>
                  </a:lnTo>
                  <a:lnTo>
                    <a:pt x="619" y="144"/>
                  </a:lnTo>
                  <a:lnTo>
                    <a:pt x="615" y="154"/>
                  </a:lnTo>
                  <a:lnTo>
                    <a:pt x="610" y="154"/>
                  </a:lnTo>
                  <a:lnTo>
                    <a:pt x="605" y="149"/>
                  </a:lnTo>
                  <a:lnTo>
                    <a:pt x="605" y="142"/>
                  </a:lnTo>
                  <a:lnTo>
                    <a:pt x="593" y="135"/>
                  </a:lnTo>
                  <a:lnTo>
                    <a:pt x="610" y="128"/>
                  </a:lnTo>
                  <a:lnTo>
                    <a:pt x="622" y="128"/>
                  </a:lnTo>
                  <a:lnTo>
                    <a:pt x="622" y="123"/>
                  </a:lnTo>
                  <a:lnTo>
                    <a:pt x="598" y="123"/>
                  </a:lnTo>
                  <a:lnTo>
                    <a:pt x="591" y="113"/>
                  </a:lnTo>
                  <a:lnTo>
                    <a:pt x="577" y="111"/>
                  </a:lnTo>
                  <a:lnTo>
                    <a:pt x="570" y="104"/>
                  </a:lnTo>
                  <a:lnTo>
                    <a:pt x="591" y="99"/>
                  </a:lnTo>
                  <a:lnTo>
                    <a:pt x="600" y="94"/>
                  </a:lnTo>
                  <a:lnTo>
                    <a:pt x="626" y="102"/>
                  </a:lnTo>
                  <a:lnTo>
                    <a:pt x="629" y="106"/>
                  </a:lnTo>
                  <a:close/>
                  <a:moveTo>
                    <a:pt x="484" y="66"/>
                  </a:moveTo>
                  <a:lnTo>
                    <a:pt x="484" y="66"/>
                  </a:lnTo>
                  <a:lnTo>
                    <a:pt x="470" y="80"/>
                  </a:lnTo>
                  <a:lnTo>
                    <a:pt x="458" y="85"/>
                  </a:lnTo>
                  <a:lnTo>
                    <a:pt x="442" y="80"/>
                  </a:lnTo>
                  <a:lnTo>
                    <a:pt x="416" y="83"/>
                  </a:lnTo>
                  <a:lnTo>
                    <a:pt x="402" y="85"/>
                  </a:lnTo>
                  <a:lnTo>
                    <a:pt x="399" y="97"/>
                  </a:lnTo>
                  <a:lnTo>
                    <a:pt x="414" y="111"/>
                  </a:lnTo>
                  <a:lnTo>
                    <a:pt x="423" y="104"/>
                  </a:lnTo>
                  <a:lnTo>
                    <a:pt x="454" y="99"/>
                  </a:lnTo>
                  <a:lnTo>
                    <a:pt x="451" y="106"/>
                  </a:lnTo>
                  <a:lnTo>
                    <a:pt x="444" y="104"/>
                  </a:lnTo>
                  <a:lnTo>
                    <a:pt x="437" y="113"/>
                  </a:lnTo>
                  <a:lnTo>
                    <a:pt x="423" y="118"/>
                  </a:lnTo>
                  <a:lnTo>
                    <a:pt x="440" y="139"/>
                  </a:lnTo>
                  <a:lnTo>
                    <a:pt x="435" y="144"/>
                  </a:lnTo>
                  <a:lnTo>
                    <a:pt x="449" y="163"/>
                  </a:lnTo>
                  <a:lnTo>
                    <a:pt x="449" y="175"/>
                  </a:lnTo>
                  <a:lnTo>
                    <a:pt x="442" y="180"/>
                  </a:lnTo>
                  <a:lnTo>
                    <a:pt x="435" y="173"/>
                  </a:lnTo>
                  <a:lnTo>
                    <a:pt x="442" y="161"/>
                  </a:lnTo>
                  <a:lnTo>
                    <a:pt x="428" y="165"/>
                  </a:lnTo>
                  <a:lnTo>
                    <a:pt x="423" y="163"/>
                  </a:lnTo>
                  <a:lnTo>
                    <a:pt x="425" y="156"/>
                  </a:lnTo>
                  <a:lnTo>
                    <a:pt x="414" y="147"/>
                  </a:lnTo>
                  <a:lnTo>
                    <a:pt x="416" y="130"/>
                  </a:lnTo>
                  <a:lnTo>
                    <a:pt x="404" y="135"/>
                  </a:lnTo>
                  <a:lnTo>
                    <a:pt x="406" y="154"/>
                  </a:lnTo>
                  <a:lnTo>
                    <a:pt x="406" y="177"/>
                  </a:lnTo>
                  <a:lnTo>
                    <a:pt x="397" y="180"/>
                  </a:lnTo>
                  <a:lnTo>
                    <a:pt x="388" y="175"/>
                  </a:lnTo>
                  <a:lnTo>
                    <a:pt x="395" y="161"/>
                  </a:lnTo>
                  <a:lnTo>
                    <a:pt x="390" y="144"/>
                  </a:lnTo>
                  <a:lnTo>
                    <a:pt x="385" y="144"/>
                  </a:lnTo>
                  <a:lnTo>
                    <a:pt x="380" y="132"/>
                  </a:lnTo>
                  <a:lnTo>
                    <a:pt x="388" y="123"/>
                  </a:lnTo>
                  <a:lnTo>
                    <a:pt x="388" y="109"/>
                  </a:lnTo>
                  <a:lnTo>
                    <a:pt x="397" y="85"/>
                  </a:lnTo>
                  <a:lnTo>
                    <a:pt x="399" y="80"/>
                  </a:lnTo>
                  <a:lnTo>
                    <a:pt x="414" y="66"/>
                  </a:lnTo>
                  <a:lnTo>
                    <a:pt x="425" y="73"/>
                  </a:lnTo>
                  <a:lnTo>
                    <a:pt x="447" y="75"/>
                  </a:lnTo>
                  <a:lnTo>
                    <a:pt x="466" y="73"/>
                  </a:lnTo>
                  <a:lnTo>
                    <a:pt x="482" y="61"/>
                  </a:lnTo>
                  <a:lnTo>
                    <a:pt x="484" y="66"/>
                  </a:lnTo>
                  <a:close/>
                  <a:moveTo>
                    <a:pt x="539" y="71"/>
                  </a:moveTo>
                  <a:lnTo>
                    <a:pt x="539" y="71"/>
                  </a:lnTo>
                  <a:lnTo>
                    <a:pt x="539" y="85"/>
                  </a:lnTo>
                  <a:lnTo>
                    <a:pt x="529" y="83"/>
                  </a:lnTo>
                  <a:lnTo>
                    <a:pt x="527" y="92"/>
                  </a:lnTo>
                  <a:lnTo>
                    <a:pt x="534" y="102"/>
                  </a:lnTo>
                  <a:lnTo>
                    <a:pt x="529" y="102"/>
                  </a:lnTo>
                  <a:lnTo>
                    <a:pt x="525" y="92"/>
                  </a:lnTo>
                  <a:lnTo>
                    <a:pt x="520" y="73"/>
                  </a:lnTo>
                  <a:lnTo>
                    <a:pt x="522" y="59"/>
                  </a:lnTo>
                  <a:lnTo>
                    <a:pt x="527" y="54"/>
                  </a:lnTo>
                  <a:lnTo>
                    <a:pt x="529" y="61"/>
                  </a:lnTo>
                  <a:lnTo>
                    <a:pt x="539" y="64"/>
                  </a:lnTo>
                  <a:lnTo>
                    <a:pt x="539" y="71"/>
                  </a:lnTo>
                  <a:close/>
                  <a:moveTo>
                    <a:pt x="364" y="59"/>
                  </a:moveTo>
                  <a:lnTo>
                    <a:pt x="364" y="59"/>
                  </a:lnTo>
                  <a:lnTo>
                    <a:pt x="383" y="73"/>
                  </a:lnTo>
                  <a:lnTo>
                    <a:pt x="364" y="75"/>
                  </a:lnTo>
                  <a:lnTo>
                    <a:pt x="359" y="87"/>
                  </a:lnTo>
                  <a:lnTo>
                    <a:pt x="359" y="102"/>
                  </a:lnTo>
                  <a:lnTo>
                    <a:pt x="343" y="111"/>
                  </a:lnTo>
                  <a:lnTo>
                    <a:pt x="343" y="128"/>
                  </a:lnTo>
                  <a:lnTo>
                    <a:pt x="335" y="154"/>
                  </a:lnTo>
                  <a:lnTo>
                    <a:pt x="333" y="147"/>
                  </a:lnTo>
                  <a:lnTo>
                    <a:pt x="317" y="154"/>
                  </a:lnTo>
                  <a:lnTo>
                    <a:pt x="309" y="144"/>
                  </a:lnTo>
                  <a:lnTo>
                    <a:pt x="298" y="144"/>
                  </a:lnTo>
                  <a:lnTo>
                    <a:pt x="291" y="139"/>
                  </a:lnTo>
                  <a:lnTo>
                    <a:pt x="272" y="144"/>
                  </a:lnTo>
                  <a:lnTo>
                    <a:pt x="265" y="137"/>
                  </a:lnTo>
                  <a:lnTo>
                    <a:pt x="253" y="137"/>
                  </a:lnTo>
                  <a:lnTo>
                    <a:pt x="241" y="135"/>
                  </a:lnTo>
                  <a:lnTo>
                    <a:pt x="239" y="113"/>
                  </a:lnTo>
                  <a:lnTo>
                    <a:pt x="229" y="109"/>
                  </a:lnTo>
                  <a:lnTo>
                    <a:pt x="222" y="94"/>
                  </a:lnTo>
                  <a:lnTo>
                    <a:pt x="220" y="80"/>
                  </a:lnTo>
                  <a:lnTo>
                    <a:pt x="222" y="66"/>
                  </a:lnTo>
                  <a:lnTo>
                    <a:pt x="231" y="57"/>
                  </a:lnTo>
                  <a:lnTo>
                    <a:pt x="234" y="66"/>
                  </a:lnTo>
                  <a:lnTo>
                    <a:pt x="246" y="75"/>
                  </a:lnTo>
                  <a:lnTo>
                    <a:pt x="255" y="73"/>
                  </a:lnTo>
                  <a:lnTo>
                    <a:pt x="267" y="73"/>
                  </a:lnTo>
                  <a:lnTo>
                    <a:pt x="276" y="66"/>
                  </a:lnTo>
                  <a:lnTo>
                    <a:pt x="283" y="64"/>
                  </a:lnTo>
                  <a:lnTo>
                    <a:pt x="300" y="68"/>
                  </a:lnTo>
                  <a:lnTo>
                    <a:pt x="312" y="66"/>
                  </a:lnTo>
                  <a:lnTo>
                    <a:pt x="321" y="42"/>
                  </a:lnTo>
                  <a:lnTo>
                    <a:pt x="326" y="38"/>
                  </a:lnTo>
                  <a:lnTo>
                    <a:pt x="333" y="19"/>
                  </a:lnTo>
                  <a:lnTo>
                    <a:pt x="352" y="19"/>
                  </a:lnTo>
                  <a:lnTo>
                    <a:pt x="364" y="21"/>
                  </a:lnTo>
                  <a:lnTo>
                    <a:pt x="357" y="35"/>
                  </a:lnTo>
                  <a:lnTo>
                    <a:pt x="369" y="52"/>
                  </a:lnTo>
                  <a:lnTo>
                    <a:pt x="364" y="59"/>
                  </a:lnTo>
                  <a:close/>
                  <a:moveTo>
                    <a:pt x="170" y="182"/>
                  </a:moveTo>
                  <a:lnTo>
                    <a:pt x="170" y="182"/>
                  </a:lnTo>
                  <a:lnTo>
                    <a:pt x="151" y="184"/>
                  </a:lnTo>
                  <a:lnTo>
                    <a:pt x="139" y="168"/>
                  </a:lnTo>
                  <a:lnTo>
                    <a:pt x="118" y="156"/>
                  </a:lnTo>
                  <a:lnTo>
                    <a:pt x="111" y="147"/>
                  </a:lnTo>
                  <a:lnTo>
                    <a:pt x="99" y="132"/>
                  </a:lnTo>
                  <a:lnTo>
                    <a:pt x="89" y="120"/>
                  </a:lnTo>
                  <a:lnTo>
                    <a:pt x="78" y="99"/>
                  </a:lnTo>
                  <a:lnTo>
                    <a:pt x="63" y="85"/>
                  </a:lnTo>
                  <a:lnTo>
                    <a:pt x="59" y="71"/>
                  </a:lnTo>
                  <a:lnTo>
                    <a:pt x="52" y="59"/>
                  </a:lnTo>
                  <a:lnTo>
                    <a:pt x="37" y="49"/>
                  </a:lnTo>
                  <a:lnTo>
                    <a:pt x="30" y="35"/>
                  </a:lnTo>
                  <a:lnTo>
                    <a:pt x="16" y="26"/>
                  </a:lnTo>
                  <a:lnTo>
                    <a:pt x="0" y="9"/>
                  </a:lnTo>
                  <a:lnTo>
                    <a:pt x="0" y="0"/>
                  </a:lnTo>
                  <a:lnTo>
                    <a:pt x="9" y="0"/>
                  </a:lnTo>
                  <a:lnTo>
                    <a:pt x="35" y="4"/>
                  </a:lnTo>
                  <a:lnTo>
                    <a:pt x="49" y="19"/>
                  </a:lnTo>
                  <a:lnTo>
                    <a:pt x="61" y="31"/>
                  </a:lnTo>
                  <a:lnTo>
                    <a:pt x="71" y="38"/>
                  </a:lnTo>
                  <a:lnTo>
                    <a:pt x="87" y="54"/>
                  </a:lnTo>
                  <a:lnTo>
                    <a:pt x="101" y="54"/>
                  </a:lnTo>
                  <a:lnTo>
                    <a:pt x="116" y="66"/>
                  </a:lnTo>
                  <a:lnTo>
                    <a:pt x="125" y="80"/>
                  </a:lnTo>
                  <a:lnTo>
                    <a:pt x="137" y="87"/>
                  </a:lnTo>
                  <a:lnTo>
                    <a:pt x="132" y="99"/>
                  </a:lnTo>
                  <a:lnTo>
                    <a:pt x="142" y="106"/>
                  </a:lnTo>
                  <a:lnTo>
                    <a:pt x="146" y="106"/>
                  </a:lnTo>
                  <a:lnTo>
                    <a:pt x="149" y="118"/>
                  </a:lnTo>
                  <a:lnTo>
                    <a:pt x="156" y="125"/>
                  </a:lnTo>
                  <a:lnTo>
                    <a:pt x="168" y="128"/>
                  </a:lnTo>
                  <a:lnTo>
                    <a:pt x="175" y="137"/>
                  </a:lnTo>
                  <a:lnTo>
                    <a:pt x="170" y="158"/>
                  </a:lnTo>
                  <a:lnTo>
                    <a:pt x="170" y="182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66" name="Freeform 148"/>
            <p:cNvSpPr>
              <a:spLocks/>
            </p:cNvSpPr>
            <p:nvPr/>
          </p:nvSpPr>
          <p:spPr bwMode="auto">
            <a:xfrm>
              <a:off x="4120273" y="2102506"/>
              <a:ext cx="109079" cy="158505"/>
            </a:xfrm>
            <a:custGeom>
              <a:avLst/>
              <a:gdLst>
                <a:gd name="T0" fmla="*/ 43 w 64"/>
                <a:gd name="T1" fmla="*/ 14 h 93"/>
                <a:gd name="T2" fmla="*/ 43 w 64"/>
                <a:gd name="T3" fmla="*/ 14 h 93"/>
                <a:gd name="T4" fmla="*/ 40 w 64"/>
                <a:gd name="T5" fmla="*/ 29 h 93"/>
                <a:gd name="T6" fmla="*/ 50 w 64"/>
                <a:gd name="T7" fmla="*/ 29 h 93"/>
                <a:gd name="T8" fmla="*/ 62 w 64"/>
                <a:gd name="T9" fmla="*/ 36 h 93"/>
                <a:gd name="T10" fmla="*/ 64 w 64"/>
                <a:gd name="T11" fmla="*/ 55 h 93"/>
                <a:gd name="T12" fmla="*/ 52 w 64"/>
                <a:gd name="T13" fmla="*/ 78 h 93"/>
                <a:gd name="T14" fmla="*/ 24 w 64"/>
                <a:gd name="T15" fmla="*/ 93 h 93"/>
                <a:gd name="T16" fmla="*/ 0 w 64"/>
                <a:gd name="T17" fmla="*/ 90 h 93"/>
                <a:gd name="T18" fmla="*/ 14 w 64"/>
                <a:gd name="T19" fmla="*/ 62 h 93"/>
                <a:gd name="T20" fmla="*/ 5 w 64"/>
                <a:gd name="T21" fmla="*/ 36 h 93"/>
                <a:gd name="T22" fmla="*/ 29 w 64"/>
                <a:gd name="T23" fmla="*/ 12 h 93"/>
                <a:gd name="T24" fmla="*/ 40 w 64"/>
                <a:gd name="T25" fmla="*/ 0 h 93"/>
                <a:gd name="T26" fmla="*/ 43 w 64"/>
                <a:gd name="T27" fmla="*/ 14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" h="93">
                  <a:moveTo>
                    <a:pt x="43" y="14"/>
                  </a:moveTo>
                  <a:lnTo>
                    <a:pt x="43" y="14"/>
                  </a:lnTo>
                  <a:lnTo>
                    <a:pt x="40" y="29"/>
                  </a:lnTo>
                  <a:lnTo>
                    <a:pt x="50" y="29"/>
                  </a:lnTo>
                  <a:lnTo>
                    <a:pt x="62" y="36"/>
                  </a:lnTo>
                  <a:lnTo>
                    <a:pt x="64" y="55"/>
                  </a:lnTo>
                  <a:lnTo>
                    <a:pt x="52" y="78"/>
                  </a:lnTo>
                  <a:lnTo>
                    <a:pt x="24" y="93"/>
                  </a:lnTo>
                  <a:lnTo>
                    <a:pt x="0" y="90"/>
                  </a:lnTo>
                  <a:lnTo>
                    <a:pt x="14" y="62"/>
                  </a:lnTo>
                  <a:lnTo>
                    <a:pt x="5" y="36"/>
                  </a:lnTo>
                  <a:lnTo>
                    <a:pt x="29" y="12"/>
                  </a:lnTo>
                  <a:lnTo>
                    <a:pt x="40" y="0"/>
                  </a:lnTo>
                  <a:lnTo>
                    <a:pt x="43" y="14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67" name="Freeform 154"/>
            <p:cNvSpPr>
              <a:spLocks/>
            </p:cNvSpPr>
            <p:nvPr/>
          </p:nvSpPr>
          <p:spPr bwMode="auto">
            <a:xfrm>
              <a:off x="3724865" y="1453150"/>
              <a:ext cx="294853" cy="197705"/>
            </a:xfrm>
            <a:custGeom>
              <a:avLst/>
              <a:gdLst>
                <a:gd name="T0" fmla="*/ 159 w 173"/>
                <a:gd name="T1" fmla="*/ 2 h 116"/>
                <a:gd name="T2" fmla="*/ 159 w 173"/>
                <a:gd name="T3" fmla="*/ 2 h 116"/>
                <a:gd name="T4" fmla="*/ 157 w 173"/>
                <a:gd name="T5" fmla="*/ 29 h 116"/>
                <a:gd name="T6" fmla="*/ 173 w 173"/>
                <a:gd name="T7" fmla="*/ 55 h 116"/>
                <a:gd name="T8" fmla="*/ 152 w 173"/>
                <a:gd name="T9" fmla="*/ 83 h 116"/>
                <a:gd name="T10" fmla="*/ 107 w 173"/>
                <a:gd name="T11" fmla="*/ 109 h 116"/>
                <a:gd name="T12" fmla="*/ 93 w 173"/>
                <a:gd name="T13" fmla="*/ 116 h 116"/>
                <a:gd name="T14" fmla="*/ 71 w 173"/>
                <a:gd name="T15" fmla="*/ 109 h 116"/>
                <a:gd name="T16" fmla="*/ 26 w 173"/>
                <a:gd name="T17" fmla="*/ 100 h 116"/>
                <a:gd name="T18" fmla="*/ 41 w 173"/>
                <a:gd name="T19" fmla="*/ 83 h 116"/>
                <a:gd name="T20" fmla="*/ 8 w 173"/>
                <a:gd name="T21" fmla="*/ 64 h 116"/>
                <a:gd name="T22" fmla="*/ 36 w 173"/>
                <a:gd name="T23" fmla="*/ 57 h 116"/>
                <a:gd name="T24" fmla="*/ 36 w 173"/>
                <a:gd name="T25" fmla="*/ 45 h 116"/>
                <a:gd name="T26" fmla="*/ 0 w 173"/>
                <a:gd name="T27" fmla="*/ 36 h 116"/>
                <a:gd name="T28" fmla="*/ 12 w 173"/>
                <a:gd name="T29" fmla="*/ 12 h 116"/>
                <a:gd name="T30" fmla="*/ 36 w 173"/>
                <a:gd name="T31" fmla="*/ 5 h 116"/>
                <a:gd name="T32" fmla="*/ 62 w 173"/>
                <a:gd name="T33" fmla="*/ 33 h 116"/>
                <a:gd name="T34" fmla="*/ 86 w 173"/>
                <a:gd name="T35" fmla="*/ 10 h 116"/>
                <a:gd name="T36" fmla="*/ 107 w 173"/>
                <a:gd name="T37" fmla="*/ 21 h 116"/>
                <a:gd name="T38" fmla="*/ 133 w 173"/>
                <a:gd name="T39" fmla="*/ 0 h 116"/>
                <a:gd name="T40" fmla="*/ 159 w 173"/>
                <a:gd name="T41" fmla="*/ 2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3" h="116">
                  <a:moveTo>
                    <a:pt x="159" y="2"/>
                  </a:moveTo>
                  <a:lnTo>
                    <a:pt x="159" y="2"/>
                  </a:lnTo>
                  <a:lnTo>
                    <a:pt x="157" y="29"/>
                  </a:lnTo>
                  <a:lnTo>
                    <a:pt x="173" y="55"/>
                  </a:lnTo>
                  <a:lnTo>
                    <a:pt x="152" y="83"/>
                  </a:lnTo>
                  <a:lnTo>
                    <a:pt x="107" y="109"/>
                  </a:lnTo>
                  <a:lnTo>
                    <a:pt x="93" y="116"/>
                  </a:lnTo>
                  <a:lnTo>
                    <a:pt x="71" y="109"/>
                  </a:lnTo>
                  <a:lnTo>
                    <a:pt x="26" y="100"/>
                  </a:lnTo>
                  <a:lnTo>
                    <a:pt x="41" y="83"/>
                  </a:lnTo>
                  <a:lnTo>
                    <a:pt x="8" y="64"/>
                  </a:lnTo>
                  <a:lnTo>
                    <a:pt x="36" y="57"/>
                  </a:lnTo>
                  <a:lnTo>
                    <a:pt x="36" y="45"/>
                  </a:lnTo>
                  <a:lnTo>
                    <a:pt x="0" y="36"/>
                  </a:lnTo>
                  <a:lnTo>
                    <a:pt x="12" y="12"/>
                  </a:lnTo>
                  <a:lnTo>
                    <a:pt x="36" y="5"/>
                  </a:lnTo>
                  <a:lnTo>
                    <a:pt x="62" y="33"/>
                  </a:lnTo>
                  <a:lnTo>
                    <a:pt x="86" y="10"/>
                  </a:lnTo>
                  <a:lnTo>
                    <a:pt x="107" y="21"/>
                  </a:lnTo>
                  <a:lnTo>
                    <a:pt x="133" y="0"/>
                  </a:lnTo>
                  <a:lnTo>
                    <a:pt x="159" y="2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68" name="Freeform 156"/>
            <p:cNvSpPr>
              <a:spLocks/>
            </p:cNvSpPr>
            <p:nvPr/>
          </p:nvSpPr>
          <p:spPr bwMode="auto">
            <a:xfrm>
              <a:off x="5342290" y="2954680"/>
              <a:ext cx="44313" cy="115896"/>
            </a:xfrm>
            <a:custGeom>
              <a:avLst/>
              <a:gdLst>
                <a:gd name="T0" fmla="*/ 26 w 26"/>
                <a:gd name="T1" fmla="*/ 0 h 68"/>
                <a:gd name="T2" fmla="*/ 26 w 26"/>
                <a:gd name="T3" fmla="*/ 0 h 68"/>
                <a:gd name="T4" fmla="*/ 26 w 26"/>
                <a:gd name="T5" fmla="*/ 7 h 68"/>
                <a:gd name="T6" fmla="*/ 24 w 26"/>
                <a:gd name="T7" fmla="*/ 9 h 68"/>
                <a:gd name="T8" fmla="*/ 24 w 26"/>
                <a:gd name="T9" fmla="*/ 9 h 68"/>
                <a:gd name="T10" fmla="*/ 21 w 26"/>
                <a:gd name="T11" fmla="*/ 16 h 68"/>
                <a:gd name="T12" fmla="*/ 14 w 26"/>
                <a:gd name="T13" fmla="*/ 14 h 68"/>
                <a:gd name="T14" fmla="*/ 12 w 26"/>
                <a:gd name="T15" fmla="*/ 26 h 68"/>
                <a:gd name="T16" fmla="*/ 16 w 26"/>
                <a:gd name="T17" fmla="*/ 28 h 68"/>
                <a:gd name="T18" fmla="*/ 12 w 26"/>
                <a:gd name="T19" fmla="*/ 30 h 68"/>
                <a:gd name="T20" fmla="*/ 12 w 26"/>
                <a:gd name="T21" fmla="*/ 35 h 68"/>
                <a:gd name="T22" fmla="*/ 19 w 26"/>
                <a:gd name="T23" fmla="*/ 33 h 68"/>
                <a:gd name="T24" fmla="*/ 19 w 26"/>
                <a:gd name="T25" fmla="*/ 40 h 68"/>
                <a:gd name="T26" fmla="*/ 12 w 26"/>
                <a:gd name="T27" fmla="*/ 68 h 68"/>
                <a:gd name="T28" fmla="*/ 0 w 26"/>
                <a:gd name="T29" fmla="*/ 38 h 68"/>
                <a:gd name="T30" fmla="*/ 5 w 26"/>
                <a:gd name="T31" fmla="*/ 30 h 68"/>
                <a:gd name="T32" fmla="*/ 5 w 26"/>
                <a:gd name="T33" fmla="*/ 30 h 68"/>
                <a:gd name="T34" fmla="*/ 9 w 26"/>
                <a:gd name="T35" fmla="*/ 21 h 68"/>
                <a:gd name="T36" fmla="*/ 12 w 26"/>
                <a:gd name="T37" fmla="*/ 7 h 68"/>
                <a:gd name="T38" fmla="*/ 14 w 26"/>
                <a:gd name="T39" fmla="*/ 2 h 68"/>
                <a:gd name="T40" fmla="*/ 14 w 26"/>
                <a:gd name="T41" fmla="*/ 2 h 68"/>
                <a:gd name="T42" fmla="*/ 19 w 26"/>
                <a:gd name="T43" fmla="*/ 2 h 68"/>
                <a:gd name="T44" fmla="*/ 21 w 26"/>
                <a:gd name="T45" fmla="*/ 0 h 68"/>
                <a:gd name="T46" fmla="*/ 26 w 26"/>
                <a:gd name="T47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6" h="68">
                  <a:moveTo>
                    <a:pt x="26" y="0"/>
                  </a:moveTo>
                  <a:lnTo>
                    <a:pt x="26" y="0"/>
                  </a:lnTo>
                  <a:lnTo>
                    <a:pt x="26" y="7"/>
                  </a:lnTo>
                  <a:lnTo>
                    <a:pt x="24" y="9"/>
                  </a:lnTo>
                  <a:lnTo>
                    <a:pt x="24" y="9"/>
                  </a:lnTo>
                  <a:lnTo>
                    <a:pt x="21" y="16"/>
                  </a:lnTo>
                  <a:lnTo>
                    <a:pt x="14" y="14"/>
                  </a:lnTo>
                  <a:lnTo>
                    <a:pt x="12" y="26"/>
                  </a:lnTo>
                  <a:lnTo>
                    <a:pt x="16" y="28"/>
                  </a:lnTo>
                  <a:lnTo>
                    <a:pt x="12" y="30"/>
                  </a:lnTo>
                  <a:lnTo>
                    <a:pt x="12" y="35"/>
                  </a:lnTo>
                  <a:lnTo>
                    <a:pt x="19" y="33"/>
                  </a:lnTo>
                  <a:lnTo>
                    <a:pt x="19" y="40"/>
                  </a:lnTo>
                  <a:lnTo>
                    <a:pt x="12" y="68"/>
                  </a:lnTo>
                  <a:lnTo>
                    <a:pt x="0" y="38"/>
                  </a:lnTo>
                  <a:lnTo>
                    <a:pt x="5" y="30"/>
                  </a:lnTo>
                  <a:lnTo>
                    <a:pt x="5" y="30"/>
                  </a:lnTo>
                  <a:lnTo>
                    <a:pt x="9" y="21"/>
                  </a:lnTo>
                  <a:lnTo>
                    <a:pt x="12" y="7"/>
                  </a:lnTo>
                  <a:lnTo>
                    <a:pt x="14" y="2"/>
                  </a:lnTo>
                  <a:lnTo>
                    <a:pt x="14" y="2"/>
                  </a:lnTo>
                  <a:lnTo>
                    <a:pt x="19" y="2"/>
                  </a:lnTo>
                  <a:lnTo>
                    <a:pt x="21" y="0"/>
                  </a:lnTo>
                  <a:lnTo>
                    <a:pt x="26" y="0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69" name="Freeform 158"/>
            <p:cNvSpPr>
              <a:spLocks noEditPoints="1"/>
            </p:cNvSpPr>
            <p:nvPr/>
          </p:nvSpPr>
          <p:spPr bwMode="auto">
            <a:xfrm>
              <a:off x="4583855" y="2453602"/>
              <a:ext cx="322122" cy="386888"/>
            </a:xfrm>
            <a:custGeom>
              <a:avLst/>
              <a:gdLst>
                <a:gd name="T0" fmla="*/ 142 w 189"/>
                <a:gd name="T1" fmla="*/ 194 h 227"/>
                <a:gd name="T2" fmla="*/ 137 w 189"/>
                <a:gd name="T3" fmla="*/ 218 h 227"/>
                <a:gd name="T4" fmla="*/ 121 w 189"/>
                <a:gd name="T5" fmla="*/ 220 h 227"/>
                <a:gd name="T6" fmla="*/ 92 w 189"/>
                <a:gd name="T7" fmla="*/ 206 h 227"/>
                <a:gd name="T8" fmla="*/ 114 w 189"/>
                <a:gd name="T9" fmla="*/ 199 h 227"/>
                <a:gd name="T10" fmla="*/ 142 w 189"/>
                <a:gd name="T11" fmla="*/ 194 h 227"/>
                <a:gd name="T12" fmla="*/ 40 w 189"/>
                <a:gd name="T13" fmla="*/ 133 h 227"/>
                <a:gd name="T14" fmla="*/ 48 w 189"/>
                <a:gd name="T15" fmla="*/ 175 h 227"/>
                <a:gd name="T16" fmla="*/ 33 w 189"/>
                <a:gd name="T17" fmla="*/ 180 h 227"/>
                <a:gd name="T18" fmla="*/ 26 w 189"/>
                <a:gd name="T19" fmla="*/ 149 h 227"/>
                <a:gd name="T20" fmla="*/ 31 w 189"/>
                <a:gd name="T21" fmla="*/ 137 h 227"/>
                <a:gd name="T22" fmla="*/ 90 w 189"/>
                <a:gd name="T23" fmla="*/ 7 h 227"/>
                <a:gd name="T24" fmla="*/ 114 w 189"/>
                <a:gd name="T25" fmla="*/ 14 h 227"/>
                <a:gd name="T26" fmla="*/ 116 w 189"/>
                <a:gd name="T27" fmla="*/ 36 h 227"/>
                <a:gd name="T28" fmla="*/ 90 w 189"/>
                <a:gd name="T29" fmla="*/ 40 h 227"/>
                <a:gd name="T30" fmla="*/ 88 w 189"/>
                <a:gd name="T31" fmla="*/ 57 h 227"/>
                <a:gd name="T32" fmla="*/ 109 w 189"/>
                <a:gd name="T33" fmla="*/ 81 h 227"/>
                <a:gd name="T34" fmla="*/ 135 w 189"/>
                <a:gd name="T35" fmla="*/ 116 h 227"/>
                <a:gd name="T36" fmla="*/ 152 w 189"/>
                <a:gd name="T37" fmla="*/ 121 h 227"/>
                <a:gd name="T38" fmla="*/ 161 w 189"/>
                <a:gd name="T39" fmla="*/ 133 h 227"/>
                <a:gd name="T40" fmla="*/ 187 w 189"/>
                <a:gd name="T41" fmla="*/ 149 h 227"/>
                <a:gd name="T42" fmla="*/ 187 w 189"/>
                <a:gd name="T43" fmla="*/ 161 h 227"/>
                <a:gd name="T44" fmla="*/ 163 w 189"/>
                <a:gd name="T45" fmla="*/ 147 h 227"/>
                <a:gd name="T46" fmla="*/ 168 w 189"/>
                <a:gd name="T47" fmla="*/ 171 h 227"/>
                <a:gd name="T48" fmla="*/ 159 w 189"/>
                <a:gd name="T49" fmla="*/ 182 h 227"/>
                <a:gd name="T50" fmla="*/ 145 w 189"/>
                <a:gd name="T51" fmla="*/ 201 h 227"/>
                <a:gd name="T52" fmla="*/ 147 w 189"/>
                <a:gd name="T53" fmla="*/ 182 h 227"/>
                <a:gd name="T54" fmla="*/ 145 w 189"/>
                <a:gd name="T55" fmla="*/ 166 h 227"/>
                <a:gd name="T56" fmla="*/ 133 w 189"/>
                <a:gd name="T57" fmla="*/ 154 h 227"/>
                <a:gd name="T58" fmla="*/ 116 w 189"/>
                <a:gd name="T59" fmla="*/ 140 h 227"/>
                <a:gd name="T60" fmla="*/ 100 w 189"/>
                <a:gd name="T61" fmla="*/ 130 h 227"/>
                <a:gd name="T62" fmla="*/ 71 w 189"/>
                <a:gd name="T63" fmla="*/ 107 h 227"/>
                <a:gd name="T64" fmla="*/ 55 w 189"/>
                <a:gd name="T65" fmla="*/ 74 h 227"/>
                <a:gd name="T66" fmla="*/ 36 w 189"/>
                <a:gd name="T67" fmla="*/ 62 h 227"/>
                <a:gd name="T68" fmla="*/ 19 w 189"/>
                <a:gd name="T69" fmla="*/ 76 h 227"/>
                <a:gd name="T70" fmla="*/ 12 w 189"/>
                <a:gd name="T71" fmla="*/ 69 h 227"/>
                <a:gd name="T72" fmla="*/ 0 w 189"/>
                <a:gd name="T73" fmla="*/ 47 h 227"/>
                <a:gd name="T74" fmla="*/ 0 w 189"/>
                <a:gd name="T75" fmla="*/ 33 h 227"/>
                <a:gd name="T76" fmla="*/ 7 w 189"/>
                <a:gd name="T77" fmla="*/ 31 h 227"/>
                <a:gd name="T78" fmla="*/ 24 w 189"/>
                <a:gd name="T79" fmla="*/ 21 h 227"/>
                <a:gd name="T80" fmla="*/ 36 w 189"/>
                <a:gd name="T81" fmla="*/ 26 h 227"/>
                <a:gd name="T82" fmla="*/ 52 w 189"/>
                <a:gd name="T83" fmla="*/ 19 h 227"/>
                <a:gd name="T84" fmla="*/ 59 w 189"/>
                <a:gd name="T85" fmla="*/ 5 h 227"/>
                <a:gd name="T86" fmla="*/ 71 w 189"/>
                <a:gd name="T87" fmla="*/ 5 h 227"/>
                <a:gd name="T88" fmla="*/ 90 w 189"/>
                <a:gd name="T89" fmla="*/ 7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89" h="227">
                  <a:moveTo>
                    <a:pt x="142" y="194"/>
                  </a:moveTo>
                  <a:lnTo>
                    <a:pt x="142" y="194"/>
                  </a:lnTo>
                  <a:lnTo>
                    <a:pt x="135" y="211"/>
                  </a:lnTo>
                  <a:lnTo>
                    <a:pt x="137" y="218"/>
                  </a:lnTo>
                  <a:lnTo>
                    <a:pt x="135" y="227"/>
                  </a:lnTo>
                  <a:lnTo>
                    <a:pt x="121" y="220"/>
                  </a:lnTo>
                  <a:lnTo>
                    <a:pt x="114" y="218"/>
                  </a:lnTo>
                  <a:lnTo>
                    <a:pt x="92" y="206"/>
                  </a:lnTo>
                  <a:lnTo>
                    <a:pt x="92" y="197"/>
                  </a:lnTo>
                  <a:lnTo>
                    <a:pt x="114" y="199"/>
                  </a:lnTo>
                  <a:lnTo>
                    <a:pt x="130" y="197"/>
                  </a:lnTo>
                  <a:lnTo>
                    <a:pt x="142" y="194"/>
                  </a:lnTo>
                  <a:close/>
                  <a:moveTo>
                    <a:pt x="40" y="133"/>
                  </a:moveTo>
                  <a:lnTo>
                    <a:pt x="40" y="133"/>
                  </a:lnTo>
                  <a:lnTo>
                    <a:pt x="50" y="147"/>
                  </a:lnTo>
                  <a:lnTo>
                    <a:pt x="48" y="175"/>
                  </a:lnTo>
                  <a:lnTo>
                    <a:pt x="40" y="173"/>
                  </a:lnTo>
                  <a:lnTo>
                    <a:pt x="33" y="180"/>
                  </a:lnTo>
                  <a:lnTo>
                    <a:pt x="26" y="175"/>
                  </a:lnTo>
                  <a:lnTo>
                    <a:pt x="26" y="149"/>
                  </a:lnTo>
                  <a:lnTo>
                    <a:pt x="22" y="137"/>
                  </a:lnTo>
                  <a:lnTo>
                    <a:pt x="31" y="137"/>
                  </a:lnTo>
                  <a:lnTo>
                    <a:pt x="40" y="133"/>
                  </a:lnTo>
                  <a:close/>
                  <a:moveTo>
                    <a:pt x="90" y="7"/>
                  </a:moveTo>
                  <a:lnTo>
                    <a:pt x="90" y="7"/>
                  </a:lnTo>
                  <a:lnTo>
                    <a:pt x="114" y="14"/>
                  </a:lnTo>
                  <a:lnTo>
                    <a:pt x="111" y="26"/>
                  </a:lnTo>
                  <a:lnTo>
                    <a:pt x="116" y="36"/>
                  </a:lnTo>
                  <a:lnTo>
                    <a:pt x="102" y="31"/>
                  </a:lnTo>
                  <a:lnTo>
                    <a:pt x="90" y="40"/>
                  </a:lnTo>
                  <a:lnTo>
                    <a:pt x="90" y="52"/>
                  </a:lnTo>
                  <a:lnTo>
                    <a:pt x="88" y="57"/>
                  </a:lnTo>
                  <a:lnTo>
                    <a:pt x="95" y="69"/>
                  </a:lnTo>
                  <a:lnTo>
                    <a:pt x="109" y="81"/>
                  </a:lnTo>
                  <a:lnTo>
                    <a:pt x="116" y="100"/>
                  </a:lnTo>
                  <a:lnTo>
                    <a:pt x="135" y="116"/>
                  </a:lnTo>
                  <a:lnTo>
                    <a:pt x="147" y="116"/>
                  </a:lnTo>
                  <a:lnTo>
                    <a:pt x="152" y="121"/>
                  </a:lnTo>
                  <a:lnTo>
                    <a:pt x="147" y="126"/>
                  </a:lnTo>
                  <a:lnTo>
                    <a:pt x="161" y="133"/>
                  </a:lnTo>
                  <a:lnTo>
                    <a:pt x="173" y="140"/>
                  </a:lnTo>
                  <a:lnTo>
                    <a:pt x="187" y="149"/>
                  </a:lnTo>
                  <a:lnTo>
                    <a:pt x="189" y="154"/>
                  </a:lnTo>
                  <a:lnTo>
                    <a:pt x="187" y="161"/>
                  </a:lnTo>
                  <a:lnTo>
                    <a:pt x="178" y="152"/>
                  </a:lnTo>
                  <a:lnTo>
                    <a:pt x="163" y="147"/>
                  </a:lnTo>
                  <a:lnTo>
                    <a:pt x="156" y="161"/>
                  </a:lnTo>
                  <a:lnTo>
                    <a:pt x="168" y="171"/>
                  </a:lnTo>
                  <a:lnTo>
                    <a:pt x="166" y="180"/>
                  </a:lnTo>
                  <a:lnTo>
                    <a:pt x="159" y="182"/>
                  </a:lnTo>
                  <a:lnTo>
                    <a:pt x="152" y="199"/>
                  </a:lnTo>
                  <a:lnTo>
                    <a:pt x="145" y="201"/>
                  </a:lnTo>
                  <a:lnTo>
                    <a:pt x="145" y="194"/>
                  </a:lnTo>
                  <a:lnTo>
                    <a:pt x="147" y="182"/>
                  </a:lnTo>
                  <a:lnTo>
                    <a:pt x="152" y="178"/>
                  </a:lnTo>
                  <a:lnTo>
                    <a:pt x="145" y="166"/>
                  </a:lnTo>
                  <a:lnTo>
                    <a:pt x="140" y="156"/>
                  </a:lnTo>
                  <a:lnTo>
                    <a:pt x="133" y="154"/>
                  </a:lnTo>
                  <a:lnTo>
                    <a:pt x="128" y="145"/>
                  </a:lnTo>
                  <a:lnTo>
                    <a:pt x="116" y="140"/>
                  </a:lnTo>
                  <a:lnTo>
                    <a:pt x="111" y="133"/>
                  </a:lnTo>
                  <a:lnTo>
                    <a:pt x="100" y="130"/>
                  </a:lnTo>
                  <a:lnTo>
                    <a:pt x="88" y="121"/>
                  </a:lnTo>
                  <a:lnTo>
                    <a:pt x="71" y="107"/>
                  </a:lnTo>
                  <a:lnTo>
                    <a:pt x="62" y="95"/>
                  </a:lnTo>
                  <a:lnTo>
                    <a:pt x="55" y="74"/>
                  </a:lnTo>
                  <a:lnTo>
                    <a:pt x="48" y="71"/>
                  </a:lnTo>
                  <a:lnTo>
                    <a:pt x="36" y="62"/>
                  </a:lnTo>
                  <a:lnTo>
                    <a:pt x="26" y="66"/>
                  </a:lnTo>
                  <a:lnTo>
                    <a:pt x="19" y="76"/>
                  </a:lnTo>
                  <a:lnTo>
                    <a:pt x="10" y="78"/>
                  </a:lnTo>
                  <a:lnTo>
                    <a:pt x="12" y="69"/>
                  </a:lnTo>
                  <a:lnTo>
                    <a:pt x="5" y="66"/>
                  </a:lnTo>
                  <a:lnTo>
                    <a:pt x="0" y="47"/>
                  </a:lnTo>
                  <a:lnTo>
                    <a:pt x="5" y="40"/>
                  </a:lnTo>
                  <a:lnTo>
                    <a:pt x="0" y="33"/>
                  </a:lnTo>
                  <a:lnTo>
                    <a:pt x="0" y="26"/>
                  </a:lnTo>
                  <a:lnTo>
                    <a:pt x="7" y="31"/>
                  </a:lnTo>
                  <a:lnTo>
                    <a:pt x="17" y="31"/>
                  </a:lnTo>
                  <a:lnTo>
                    <a:pt x="24" y="21"/>
                  </a:lnTo>
                  <a:lnTo>
                    <a:pt x="29" y="26"/>
                  </a:lnTo>
                  <a:lnTo>
                    <a:pt x="36" y="26"/>
                  </a:lnTo>
                  <a:lnTo>
                    <a:pt x="40" y="14"/>
                  </a:lnTo>
                  <a:lnTo>
                    <a:pt x="52" y="19"/>
                  </a:lnTo>
                  <a:lnTo>
                    <a:pt x="57" y="14"/>
                  </a:lnTo>
                  <a:lnTo>
                    <a:pt x="59" y="5"/>
                  </a:lnTo>
                  <a:lnTo>
                    <a:pt x="69" y="10"/>
                  </a:lnTo>
                  <a:lnTo>
                    <a:pt x="71" y="5"/>
                  </a:lnTo>
                  <a:lnTo>
                    <a:pt x="88" y="0"/>
                  </a:lnTo>
                  <a:lnTo>
                    <a:pt x="90" y="7"/>
                  </a:lnTo>
                  <a:close/>
                </a:path>
              </a:pathLst>
            </a:custGeom>
            <a:solidFill>
              <a:schemeClr val="accent1">
                <a:alpha val="50000"/>
              </a:schemeClr>
            </a:solidFill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70" name="Freeform 160"/>
            <p:cNvSpPr>
              <a:spLocks/>
            </p:cNvSpPr>
            <p:nvPr/>
          </p:nvSpPr>
          <p:spPr bwMode="auto">
            <a:xfrm>
              <a:off x="2233559" y="3401220"/>
              <a:ext cx="61357" cy="25566"/>
            </a:xfrm>
            <a:custGeom>
              <a:avLst/>
              <a:gdLst>
                <a:gd name="T0" fmla="*/ 24 w 36"/>
                <a:gd name="T1" fmla="*/ 12 h 15"/>
                <a:gd name="T2" fmla="*/ 24 w 36"/>
                <a:gd name="T3" fmla="*/ 12 h 15"/>
                <a:gd name="T4" fmla="*/ 19 w 36"/>
                <a:gd name="T5" fmla="*/ 15 h 15"/>
                <a:gd name="T6" fmla="*/ 10 w 36"/>
                <a:gd name="T7" fmla="*/ 12 h 15"/>
                <a:gd name="T8" fmla="*/ 0 w 36"/>
                <a:gd name="T9" fmla="*/ 5 h 15"/>
                <a:gd name="T10" fmla="*/ 3 w 36"/>
                <a:gd name="T11" fmla="*/ 3 h 15"/>
                <a:gd name="T12" fmla="*/ 10 w 36"/>
                <a:gd name="T13" fmla="*/ 0 h 15"/>
                <a:gd name="T14" fmla="*/ 14 w 36"/>
                <a:gd name="T15" fmla="*/ 0 h 15"/>
                <a:gd name="T16" fmla="*/ 24 w 36"/>
                <a:gd name="T17" fmla="*/ 3 h 15"/>
                <a:gd name="T18" fmla="*/ 33 w 36"/>
                <a:gd name="T19" fmla="*/ 7 h 15"/>
                <a:gd name="T20" fmla="*/ 36 w 36"/>
                <a:gd name="T21" fmla="*/ 12 h 15"/>
                <a:gd name="T22" fmla="*/ 24 w 36"/>
                <a:gd name="T23" fmla="*/ 12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6" h="15">
                  <a:moveTo>
                    <a:pt x="24" y="12"/>
                  </a:moveTo>
                  <a:lnTo>
                    <a:pt x="24" y="12"/>
                  </a:lnTo>
                  <a:lnTo>
                    <a:pt x="19" y="15"/>
                  </a:lnTo>
                  <a:lnTo>
                    <a:pt x="10" y="12"/>
                  </a:lnTo>
                  <a:lnTo>
                    <a:pt x="0" y="5"/>
                  </a:lnTo>
                  <a:lnTo>
                    <a:pt x="3" y="3"/>
                  </a:lnTo>
                  <a:lnTo>
                    <a:pt x="10" y="0"/>
                  </a:lnTo>
                  <a:lnTo>
                    <a:pt x="14" y="0"/>
                  </a:lnTo>
                  <a:lnTo>
                    <a:pt x="24" y="3"/>
                  </a:lnTo>
                  <a:lnTo>
                    <a:pt x="33" y="7"/>
                  </a:lnTo>
                  <a:lnTo>
                    <a:pt x="36" y="12"/>
                  </a:lnTo>
                  <a:lnTo>
                    <a:pt x="24" y="12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71" name="Freeform 164"/>
            <p:cNvSpPr>
              <a:spLocks/>
            </p:cNvSpPr>
            <p:nvPr/>
          </p:nvSpPr>
          <p:spPr bwMode="auto">
            <a:xfrm>
              <a:off x="8304446" y="2134889"/>
              <a:ext cx="85217" cy="363027"/>
            </a:xfrm>
            <a:custGeom>
              <a:avLst/>
              <a:gdLst>
                <a:gd name="T0" fmla="*/ 50 w 50"/>
                <a:gd name="T1" fmla="*/ 142 h 213"/>
                <a:gd name="T2" fmla="*/ 34 w 50"/>
                <a:gd name="T3" fmla="*/ 97 h 213"/>
                <a:gd name="T4" fmla="*/ 26 w 50"/>
                <a:gd name="T5" fmla="*/ 71 h 213"/>
                <a:gd name="T6" fmla="*/ 26 w 50"/>
                <a:gd name="T7" fmla="*/ 45 h 213"/>
                <a:gd name="T8" fmla="*/ 22 w 50"/>
                <a:gd name="T9" fmla="*/ 19 h 213"/>
                <a:gd name="T10" fmla="*/ 17 w 50"/>
                <a:gd name="T11" fmla="*/ 0 h 213"/>
                <a:gd name="T12" fmla="*/ 10 w 50"/>
                <a:gd name="T13" fmla="*/ 5 h 213"/>
                <a:gd name="T14" fmla="*/ 17 w 50"/>
                <a:gd name="T15" fmla="*/ 19 h 213"/>
                <a:gd name="T16" fmla="*/ 0 w 50"/>
                <a:gd name="T17" fmla="*/ 31 h 213"/>
                <a:gd name="T18" fmla="*/ 0 w 50"/>
                <a:gd name="T19" fmla="*/ 66 h 213"/>
                <a:gd name="T20" fmla="*/ 10 w 50"/>
                <a:gd name="T21" fmla="*/ 92 h 213"/>
                <a:gd name="T22" fmla="*/ 10 w 50"/>
                <a:gd name="T23" fmla="*/ 126 h 213"/>
                <a:gd name="T24" fmla="*/ 5 w 50"/>
                <a:gd name="T25" fmla="*/ 145 h 213"/>
                <a:gd name="T26" fmla="*/ 8 w 50"/>
                <a:gd name="T27" fmla="*/ 171 h 213"/>
                <a:gd name="T28" fmla="*/ 5 w 50"/>
                <a:gd name="T29" fmla="*/ 194 h 213"/>
                <a:gd name="T30" fmla="*/ 8 w 50"/>
                <a:gd name="T31" fmla="*/ 213 h 213"/>
                <a:gd name="T32" fmla="*/ 19 w 50"/>
                <a:gd name="T33" fmla="*/ 194 h 213"/>
                <a:gd name="T34" fmla="*/ 31 w 50"/>
                <a:gd name="T35" fmla="*/ 208 h 213"/>
                <a:gd name="T36" fmla="*/ 31 w 50"/>
                <a:gd name="T37" fmla="*/ 194 h 213"/>
                <a:gd name="T38" fmla="*/ 15 w 50"/>
                <a:gd name="T39" fmla="*/ 168 h 213"/>
                <a:gd name="T40" fmla="*/ 24 w 50"/>
                <a:gd name="T41" fmla="*/ 133 h 213"/>
                <a:gd name="T42" fmla="*/ 50 w 50"/>
                <a:gd name="T43" fmla="*/ 142 h 213"/>
                <a:gd name="T44" fmla="*/ 50 w 50"/>
                <a:gd name="T45" fmla="*/ 142 h 213"/>
                <a:gd name="T46" fmla="*/ 50 w 50"/>
                <a:gd name="T47" fmla="*/ 142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0" h="213">
                  <a:moveTo>
                    <a:pt x="50" y="142"/>
                  </a:moveTo>
                  <a:lnTo>
                    <a:pt x="34" y="97"/>
                  </a:lnTo>
                  <a:lnTo>
                    <a:pt x="26" y="71"/>
                  </a:lnTo>
                  <a:lnTo>
                    <a:pt x="26" y="45"/>
                  </a:lnTo>
                  <a:lnTo>
                    <a:pt x="22" y="19"/>
                  </a:lnTo>
                  <a:lnTo>
                    <a:pt x="17" y="0"/>
                  </a:lnTo>
                  <a:lnTo>
                    <a:pt x="10" y="5"/>
                  </a:lnTo>
                  <a:lnTo>
                    <a:pt x="17" y="19"/>
                  </a:lnTo>
                  <a:lnTo>
                    <a:pt x="0" y="31"/>
                  </a:lnTo>
                  <a:lnTo>
                    <a:pt x="0" y="66"/>
                  </a:lnTo>
                  <a:lnTo>
                    <a:pt x="10" y="92"/>
                  </a:lnTo>
                  <a:lnTo>
                    <a:pt x="10" y="126"/>
                  </a:lnTo>
                  <a:lnTo>
                    <a:pt x="5" y="145"/>
                  </a:lnTo>
                  <a:lnTo>
                    <a:pt x="8" y="171"/>
                  </a:lnTo>
                  <a:lnTo>
                    <a:pt x="5" y="194"/>
                  </a:lnTo>
                  <a:lnTo>
                    <a:pt x="8" y="213"/>
                  </a:lnTo>
                  <a:lnTo>
                    <a:pt x="19" y="194"/>
                  </a:lnTo>
                  <a:lnTo>
                    <a:pt x="31" y="208"/>
                  </a:lnTo>
                  <a:lnTo>
                    <a:pt x="31" y="194"/>
                  </a:lnTo>
                  <a:lnTo>
                    <a:pt x="15" y="168"/>
                  </a:lnTo>
                  <a:lnTo>
                    <a:pt x="24" y="133"/>
                  </a:lnTo>
                  <a:lnTo>
                    <a:pt x="50" y="142"/>
                  </a:lnTo>
                  <a:lnTo>
                    <a:pt x="50" y="142"/>
                  </a:lnTo>
                  <a:lnTo>
                    <a:pt x="50" y="142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72" name="Freeform 165"/>
            <p:cNvSpPr>
              <a:spLocks noEditPoints="1"/>
            </p:cNvSpPr>
            <p:nvPr/>
          </p:nvSpPr>
          <p:spPr bwMode="auto">
            <a:xfrm>
              <a:off x="7966985" y="2514959"/>
              <a:ext cx="446539" cy="507896"/>
            </a:xfrm>
            <a:custGeom>
              <a:avLst/>
              <a:gdLst>
                <a:gd name="T0" fmla="*/ 85 w 262"/>
                <a:gd name="T1" fmla="*/ 239 h 298"/>
                <a:gd name="T2" fmla="*/ 78 w 262"/>
                <a:gd name="T3" fmla="*/ 258 h 298"/>
                <a:gd name="T4" fmla="*/ 64 w 262"/>
                <a:gd name="T5" fmla="*/ 255 h 298"/>
                <a:gd name="T6" fmla="*/ 49 w 262"/>
                <a:gd name="T7" fmla="*/ 262 h 298"/>
                <a:gd name="T8" fmla="*/ 56 w 262"/>
                <a:gd name="T9" fmla="*/ 241 h 298"/>
                <a:gd name="T10" fmla="*/ 73 w 262"/>
                <a:gd name="T11" fmla="*/ 234 h 298"/>
                <a:gd name="T12" fmla="*/ 85 w 262"/>
                <a:gd name="T13" fmla="*/ 239 h 298"/>
                <a:gd name="T14" fmla="*/ 189 w 262"/>
                <a:gd name="T15" fmla="*/ 180 h 298"/>
                <a:gd name="T16" fmla="*/ 182 w 262"/>
                <a:gd name="T17" fmla="*/ 196 h 298"/>
                <a:gd name="T18" fmla="*/ 175 w 262"/>
                <a:gd name="T19" fmla="*/ 220 h 298"/>
                <a:gd name="T20" fmla="*/ 127 w 262"/>
                <a:gd name="T21" fmla="*/ 232 h 298"/>
                <a:gd name="T22" fmla="*/ 94 w 262"/>
                <a:gd name="T23" fmla="*/ 243 h 298"/>
                <a:gd name="T24" fmla="*/ 64 w 262"/>
                <a:gd name="T25" fmla="*/ 234 h 298"/>
                <a:gd name="T26" fmla="*/ 26 w 262"/>
                <a:gd name="T27" fmla="*/ 243 h 298"/>
                <a:gd name="T28" fmla="*/ 30 w 262"/>
                <a:gd name="T29" fmla="*/ 291 h 298"/>
                <a:gd name="T30" fmla="*/ 14 w 262"/>
                <a:gd name="T31" fmla="*/ 291 h 298"/>
                <a:gd name="T32" fmla="*/ 7 w 262"/>
                <a:gd name="T33" fmla="*/ 269 h 298"/>
                <a:gd name="T34" fmla="*/ 16 w 262"/>
                <a:gd name="T35" fmla="*/ 251 h 298"/>
                <a:gd name="T36" fmla="*/ 40 w 262"/>
                <a:gd name="T37" fmla="*/ 227 h 298"/>
                <a:gd name="T38" fmla="*/ 85 w 262"/>
                <a:gd name="T39" fmla="*/ 208 h 298"/>
                <a:gd name="T40" fmla="*/ 118 w 262"/>
                <a:gd name="T41" fmla="*/ 177 h 298"/>
                <a:gd name="T42" fmla="*/ 153 w 262"/>
                <a:gd name="T43" fmla="*/ 165 h 298"/>
                <a:gd name="T44" fmla="*/ 172 w 262"/>
                <a:gd name="T45" fmla="*/ 132 h 298"/>
                <a:gd name="T46" fmla="*/ 177 w 262"/>
                <a:gd name="T47" fmla="*/ 97 h 298"/>
                <a:gd name="T48" fmla="*/ 203 w 262"/>
                <a:gd name="T49" fmla="*/ 123 h 298"/>
                <a:gd name="T50" fmla="*/ 189 w 262"/>
                <a:gd name="T51" fmla="*/ 158 h 298"/>
                <a:gd name="T52" fmla="*/ 189 w 262"/>
                <a:gd name="T53" fmla="*/ 180 h 298"/>
                <a:gd name="T54" fmla="*/ 236 w 262"/>
                <a:gd name="T55" fmla="*/ 30 h 298"/>
                <a:gd name="T56" fmla="*/ 248 w 262"/>
                <a:gd name="T57" fmla="*/ 35 h 298"/>
                <a:gd name="T58" fmla="*/ 262 w 262"/>
                <a:gd name="T59" fmla="*/ 52 h 298"/>
                <a:gd name="T60" fmla="*/ 224 w 262"/>
                <a:gd name="T61" fmla="*/ 78 h 298"/>
                <a:gd name="T62" fmla="*/ 189 w 262"/>
                <a:gd name="T63" fmla="*/ 87 h 298"/>
                <a:gd name="T64" fmla="*/ 170 w 262"/>
                <a:gd name="T65" fmla="*/ 66 h 298"/>
                <a:gd name="T66" fmla="*/ 196 w 262"/>
                <a:gd name="T67" fmla="*/ 49 h 298"/>
                <a:gd name="T68" fmla="*/ 203 w 262"/>
                <a:gd name="T69" fmla="*/ 0 h 298"/>
                <a:gd name="T70" fmla="*/ 236 w 262"/>
                <a:gd name="T71" fmla="*/ 30 h 298"/>
                <a:gd name="T72" fmla="*/ 236 w 262"/>
                <a:gd name="T73" fmla="*/ 30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62" h="298">
                  <a:moveTo>
                    <a:pt x="85" y="239"/>
                  </a:moveTo>
                  <a:lnTo>
                    <a:pt x="85" y="239"/>
                  </a:lnTo>
                  <a:lnTo>
                    <a:pt x="87" y="246"/>
                  </a:lnTo>
                  <a:lnTo>
                    <a:pt x="78" y="258"/>
                  </a:lnTo>
                  <a:lnTo>
                    <a:pt x="71" y="251"/>
                  </a:lnTo>
                  <a:lnTo>
                    <a:pt x="64" y="255"/>
                  </a:lnTo>
                  <a:lnTo>
                    <a:pt x="59" y="267"/>
                  </a:lnTo>
                  <a:lnTo>
                    <a:pt x="49" y="262"/>
                  </a:lnTo>
                  <a:lnTo>
                    <a:pt x="49" y="253"/>
                  </a:lnTo>
                  <a:lnTo>
                    <a:pt x="56" y="241"/>
                  </a:lnTo>
                  <a:lnTo>
                    <a:pt x="66" y="243"/>
                  </a:lnTo>
                  <a:lnTo>
                    <a:pt x="73" y="234"/>
                  </a:lnTo>
                  <a:lnTo>
                    <a:pt x="85" y="239"/>
                  </a:lnTo>
                  <a:lnTo>
                    <a:pt x="85" y="239"/>
                  </a:lnTo>
                  <a:lnTo>
                    <a:pt x="85" y="239"/>
                  </a:lnTo>
                  <a:close/>
                  <a:moveTo>
                    <a:pt x="189" y="180"/>
                  </a:moveTo>
                  <a:lnTo>
                    <a:pt x="189" y="180"/>
                  </a:lnTo>
                  <a:lnTo>
                    <a:pt x="182" y="196"/>
                  </a:lnTo>
                  <a:lnTo>
                    <a:pt x="184" y="206"/>
                  </a:lnTo>
                  <a:lnTo>
                    <a:pt x="175" y="220"/>
                  </a:lnTo>
                  <a:lnTo>
                    <a:pt x="156" y="229"/>
                  </a:lnTo>
                  <a:lnTo>
                    <a:pt x="127" y="232"/>
                  </a:lnTo>
                  <a:lnTo>
                    <a:pt x="104" y="253"/>
                  </a:lnTo>
                  <a:lnTo>
                    <a:pt x="94" y="243"/>
                  </a:lnTo>
                  <a:lnTo>
                    <a:pt x="92" y="232"/>
                  </a:lnTo>
                  <a:lnTo>
                    <a:pt x="64" y="234"/>
                  </a:lnTo>
                  <a:lnTo>
                    <a:pt x="45" y="243"/>
                  </a:lnTo>
                  <a:lnTo>
                    <a:pt x="26" y="243"/>
                  </a:lnTo>
                  <a:lnTo>
                    <a:pt x="42" y="260"/>
                  </a:lnTo>
                  <a:lnTo>
                    <a:pt x="30" y="291"/>
                  </a:lnTo>
                  <a:lnTo>
                    <a:pt x="21" y="298"/>
                  </a:lnTo>
                  <a:lnTo>
                    <a:pt x="14" y="291"/>
                  </a:lnTo>
                  <a:lnTo>
                    <a:pt x="16" y="274"/>
                  </a:lnTo>
                  <a:lnTo>
                    <a:pt x="7" y="269"/>
                  </a:lnTo>
                  <a:lnTo>
                    <a:pt x="0" y="255"/>
                  </a:lnTo>
                  <a:lnTo>
                    <a:pt x="16" y="251"/>
                  </a:lnTo>
                  <a:lnTo>
                    <a:pt x="26" y="239"/>
                  </a:lnTo>
                  <a:lnTo>
                    <a:pt x="40" y="227"/>
                  </a:lnTo>
                  <a:lnTo>
                    <a:pt x="52" y="215"/>
                  </a:lnTo>
                  <a:lnTo>
                    <a:pt x="85" y="208"/>
                  </a:lnTo>
                  <a:lnTo>
                    <a:pt x="101" y="213"/>
                  </a:lnTo>
                  <a:lnTo>
                    <a:pt x="118" y="177"/>
                  </a:lnTo>
                  <a:lnTo>
                    <a:pt x="130" y="187"/>
                  </a:lnTo>
                  <a:lnTo>
                    <a:pt x="153" y="165"/>
                  </a:lnTo>
                  <a:lnTo>
                    <a:pt x="163" y="158"/>
                  </a:lnTo>
                  <a:lnTo>
                    <a:pt x="172" y="132"/>
                  </a:lnTo>
                  <a:lnTo>
                    <a:pt x="170" y="111"/>
                  </a:lnTo>
                  <a:lnTo>
                    <a:pt x="177" y="97"/>
                  </a:lnTo>
                  <a:lnTo>
                    <a:pt x="196" y="92"/>
                  </a:lnTo>
                  <a:lnTo>
                    <a:pt x="203" y="123"/>
                  </a:lnTo>
                  <a:lnTo>
                    <a:pt x="203" y="139"/>
                  </a:lnTo>
                  <a:lnTo>
                    <a:pt x="189" y="158"/>
                  </a:lnTo>
                  <a:lnTo>
                    <a:pt x="189" y="180"/>
                  </a:lnTo>
                  <a:lnTo>
                    <a:pt x="189" y="180"/>
                  </a:lnTo>
                  <a:lnTo>
                    <a:pt x="189" y="180"/>
                  </a:lnTo>
                  <a:close/>
                  <a:moveTo>
                    <a:pt x="236" y="30"/>
                  </a:moveTo>
                  <a:lnTo>
                    <a:pt x="236" y="30"/>
                  </a:lnTo>
                  <a:lnTo>
                    <a:pt x="248" y="35"/>
                  </a:lnTo>
                  <a:lnTo>
                    <a:pt x="258" y="26"/>
                  </a:lnTo>
                  <a:lnTo>
                    <a:pt x="262" y="52"/>
                  </a:lnTo>
                  <a:lnTo>
                    <a:pt x="239" y="56"/>
                  </a:lnTo>
                  <a:lnTo>
                    <a:pt x="224" y="78"/>
                  </a:lnTo>
                  <a:lnTo>
                    <a:pt x="198" y="64"/>
                  </a:lnTo>
                  <a:lnTo>
                    <a:pt x="189" y="87"/>
                  </a:lnTo>
                  <a:lnTo>
                    <a:pt x="172" y="87"/>
                  </a:lnTo>
                  <a:lnTo>
                    <a:pt x="170" y="66"/>
                  </a:lnTo>
                  <a:lnTo>
                    <a:pt x="177" y="49"/>
                  </a:lnTo>
                  <a:lnTo>
                    <a:pt x="196" y="49"/>
                  </a:lnTo>
                  <a:lnTo>
                    <a:pt x="198" y="16"/>
                  </a:lnTo>
                  <a:lnTo>
                    <a:pt x="203" y="0"/>
                  </a:lnTo>
                  <a:lnTo>
                    <a:pt x="224" y="23"/>
                  </a:lnTo>
                  <a:lnTo>
                    <a:pt x="236" y="30"/>
                  </a:lnTo>
                  <a:lnTo>
                    <a:pt x="236" y="30"/>
                  </a:lnTo>
                  <a:lnTo>
                    <a:pt x="236" y="30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73" name="Freeform 172"/>
            <p:cNvSpPr>
              <a:spLocks/>
            </p:cNvSpPr>
            <p:nvPr/>
          </p:nvSpPr>
          <p:spPr bwMode="auto">
            <a:xfrm>
              <a:off x="7220481" y="3515412"/>
              <a:ext cx="144870" cy="115896"/>
            </a:xfrm>
            <a:custGeom>
              <a:avLst/>
              <a:gdLst>
                <a:gd name="T0" fmla="*/ 83 w 85"/>
                <a:gd name="T1" fmla="*/ 7 h 68"/>
                <a:gd name="T2" fmla="*/ 83 w 85"/>
                <a:gd name="T3" fmla="*/ 7 h 68"/>
                <a:gd name="T4" fmla="*/ 85 w 85"/>
                <a:gd name="T5" fmla="*/ 16 h 68"/>
                <a:gd name="T6" fmla="*/ 83 w 85"/>
                <a:gd name="T7" fmla="*/ 38 h 68"/>
                <a:gd name="T8" fmla="*/ 57 w 85"/>
                <a:gd name="T9" fmla="*/ 49 h 68"/>
                <a:gd name="T10" fmla="*/ 64 w 85"/>
                <a:gd name="T11" fmla="*/ 59 h 68"/>
                <a:gd name="T12" fmla="*/ 47 w 85"/>
                <a:gd name="T13" fmla="*/ 61 h 68"/>
                <a:gd name="T14" fmla="*/ 33 w 85"/>
                <a:gd name="T15" fmla="*/ 68 h 68"/>
                <a:gd name="T16" fmla="*/ 19 w 85"/>
                <a:gd name="T17" fmla="*/ 66 h 68"/>
                <a:gd name="T18" fmla="*/ 14 w 85"/>
                <a:gd name="T19" fmla="*/ 56 h 68"/>
                <a:gd name="T20" fmla="*/ 5 w 85"/>
                <a:gd name="T21" fmla="*/ 40 h 68"/>
                <a:gd name="T22" fmla="*/ 0 w 85"/>
                <a:gd name="T23" fmla="*/ 19 h 68"/>
                <a:gd name="T24" fmla="*/ 12 w 85"/>
                <a:gd name="T25" fmla="*/ 4 h 68"/>
                <a:gd name="T26" fmla="*/ 33 w 85"/>
                <a:gd name="T27" fmla="*/ 2 h 68"/>
                <a:gd name="T28" fmla="*/ 47 w 85"/>
                <a:gd name="T29" fmla="*/ 4 h 68"/>
                <a:gd name="T30" fmla="*/ 62 w 85"/>
                <a:gd name="T31" fmla="*/ 11 h 68"/>
                <a:gd name="T32" fmla="*/ 69 w 85"/>
                <a:gd name="T33" fmla="*/ 0 h 68"/>
                <a:gd name="T34" fmla="*/ 83 w 85"/>
                <a:gd name="T35" fmla="*/ 7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5" h="68">
                  <a:moveTo>
                    <a:pt x="83" y="7"/>
                  </a:moveTo>
                  <a:lnTo>
                    <a:pt x="83" y="7"/>
                  </a:lnTo>
                  <a:lnTo>
                    <a:pt x="85" y="16"/>
                  </a:lnTo>
                  <a:lnTo>
                    <a:pt x="83" y="38"/>
                  </a:lnTo>
                  <a:lnTo>
                    <a:pt x="57" y="49"/>
                  </a:lnTo>
                  <a:lnTo>
                    <a:pt x="64" y="59"/>
                  </a:lnTo>
                  <a:lnTo>
                    <a:pt x="47" y="61"/>
                  </a:lnTo>
                  <a:lnTo>
                    <a:pt x="33" y="68"/>
                  </a:lnTo>
                  <a:lnTo>
                    <a:pt x="19" y="66"/>
                  </a:lnTo>
                  <a:lnTo>
                    <a:pt x="14" y="56"/>
                  </a:lnTo>
                  <a:lnTo>
                    <a:pt x="5" y="40"/>
                  </a:lnTo>
                  <a:lnTo>
                    <a:pt x="0" y="19"/>
                  </a:lnTo>
                  <a:lnTo>
                    <a:pt x="12" y="4"/>
                  </a:lnTo>
                  <a:lnTo>
                    <a:pt x="33" y="2"/>
                  </a:lnTo>
                  <a:lnTo>
                    <a:pt x="47" y="4"/>
                  </a:lnTo>
                  <a:lnTo>
                    <a:pt x="62" y="11"/>
                  </a:lnTo>
                  <a:lnTo>
                    <a:pt x="69" y="0"/>
                  </a:lnTo>
                  <a:lnTo>
                    <a:pt x="83" y="7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74" name="Freeform 174"/>
            <p:cNvSpPr>
              <a:spLocks/>
            </p:cNvSpPr>
            <p:nvPr/>
          </p:nvSpPr>
          <p:spPr bwMode="auto">
            <a:xfrm>
              <a:off x="7876573" y="2761602"/>
              <a:ext cx="92035" cy="141461"/>
            </a:xfrm>
            <a:custGeom>
              <a:avLst/>
              <a:gdLst>
                <a:gd name="T0" fmla="*/ 35 w 54"/>
                <a:gd name="T1" fmla="*/ 0 h 83"/>
                <a:gd name="T2" fmla="*/ 35 w 54"/>
                <a:gd name="T3" fmla="*/ 0 h 83"/>
                <a:gd name="T4" fmla="*/ 49 w 54"/>
                <a:gd name="T5" fmla="*/ 24 h 83"/>
                <a:gd name="T6" fmla="*/ 54 w 54"/>
                <a:gd name="T7" fmla="*/ 38 h 83"/>
                <a:gd name="T8" fmla="*/ 54 w 54"/>
                <a:gd name="T9" fmla="*/ 59 h 83"/>
                <a:gd name="T10" fmla="*/ 47 w 54"/>
                <a:gd name="T11" fmla="*/ 71 h 83"/>
                <a:gd name="T12" fmla="*/ 33 w 54"/>
                <a:gd name="T13" fmla="*/ 73 h 83"/>
                <a:gd name="T14" fmla="*/ 19 w 54"/>
                <a:gd name="T15" fmla="*/ 83 h 83"/>
                <a:gd name="T16" fmla="*/ 4 w 54"/>
                <a:gd name="T17" fmla="*/ 83 h 83"/>
                <a:gd name="T18" fmla="*/ 2 w 54"/>
                <a:gd name="T19" fmla="*/ 73 h 83"/>
                <a:gd name="T20" fmla="*/ 7 w 54"/>
                <a:gd name="T21" fmla="*/ 59 h 83"/>
                <a:gd name="T22" fmla="*/ 0 w 54"/>
                <a:gd name="T23" fmla="*/ 38 h 83"/>
                <a:gd name="T24" fmla="*/ 9 w 54"/>
                <a:gd name="T25" fmla="*/ 36 h 83"/>
                <a:gd name="T26" fmla="*/ 0 w 54"/>
                <a:gd name="T27" fmla="*/ 17 h 83"/>
                <a:gd name="T28" fmla="*/ 0 w 54"/>
                <a:gd name="T29" fmla="*/ 17 h 83"/>
                <a:gd name="T30" fmla="*/ 9 w 54"/>
                <a:gd name="T31" fmla="*/ 17 h 83"/>
                <a:gd name="T32" fmla="*/ 14 w 54"/>
                <a:gd name="T33" fmla="*/ 7 h 83"/>
                <a:gd name="T34" fmla="*/ 26 w 54"/>
                <a:gd name="T35" fmla="*/ 7 h 83"/>
                <a:gd name="T36" fmla="*/ 33 w 54"/>
                <a:gd name="T37" fmla="*/ 5 h 83"/>
                <a:gd name="T38" fmla="*/ 35 w 54"/>
                <a:gd name="T39" fmla="*/ 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4" h="83">
                  <a:moveTo>
                    <a:pt x="35" y="0"/>
                  </a:moveTo>
                  <a:lnTo>
                    <a:pt x="35" y="0"/>
                  </a:lnTo>
                  <a:lnTo>
                    <a:pt x="49" y="24"/>
                  </a:lnTo>
                  <a:lnTo>
                    <a:pt x="54" y="38"/>
                  </a:lnTo>
                  <a:lnTo>
                    <a:pt x="54" y="59"/>
                  </a:lnTo>
                  <a:lnTo>
                    <a:pt x="47" y="71"/>
                  </a:lnTo>
                  <a:lnTo>
                    <a:pt x="33" y="73"/>
                  </a:lnTo>
                  <a:lnTo>
                    <a:pt x="19" y="83"/>
                  </a:lnTo>
                  <a:lnTo>
                    <a:pt x="4" y="83"/>
                  </a:lnTo>
                  <a:lnTo>
                    <a:pt x="2" y="73"/>
                  </a:lnTo>
                  <a:lnTo>
                    <a:pt x="7" y="59"/>
                  </a:lnTo>
                  <a:lnTo>
                    <a:pt x="0" y="38"/>
                  </a:lnTo>
                  <a:lnTo>
                    <a:pt x="9" y="36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9" y="17"/>
                  </a:lnTo>
                  <a:lnTo>
                    <a:pt x="14" y="7"/>
                  </a:lnTo>
                  <a:lnTo>
                    <a:pt x="26" y="7"/>
                  </a:lnTo>
                  <a:lnTo>
                    <a:pt x="33" y="5"/>
                  </a:lnTo>
                  <a:lnTo>
                    <a:pt x="35" y="0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75" name="Freeform 176"/>
            <p:cNvSpPr>
              <a:spLocks/>
            </p:cNvSpPr>
            <p:nvPr/>
          </p:nvSpPr>
          <p:spPr bwMode="auto">
            <a:xfrm>
              <a:off x="4950290" y="2603585"/>
              <a:ext cx="44313" cy="51131"/>
            </a:xfrm>
            <a:custGeom>
              <a:avLst/>
              <a:gdLst>
                <a:gd name="T0" fmla="*/ 22 w 26"/>
                <a:gd name="T1" fmla="*/ 9 h 30"/>
                <a:gd name="T2" fmla="*/ 22 w 26"/>
                <a:gd name="T3" fmla="*/ 9 h 30"/>
                <a:gd name="T4" fmla="*/ 24 w 26"/>
                <a:gd name="T5" fmla="*/ 12 h 30"/>
                <a:gd name="T6" fmla="*/ 26 w 26"/>
                <a:gd name="T7" fmla="*/ 12 h 30"/>
                <a:gd name="T8" fmla="*/ 26 w 26"/>
                <a:gd name="T9" fmla="*/ 16 h 30"/>
                <a:gd name="T10" fmla="*/ 24 w 26"/>
                <a:gd name="T11" fmla="*/ 21 h 30"/>
                <a:gd name="T12" fmla="*/ 24 w 26"/>
                <a:gd name="T13" fmla="*/ 21 h 30"/>
                <a:gd name="T14" fmla="*/ 22 w 26"/>
                <a:gd name="T15" fmla="*/ 21 h 30"/>
                <a:gd name="T16" fmla="*/ 12 w 26"/>
                <a:gd name="T17" fmla="*/ 26 h 30"/>
                <a:gd name="T18" fmla="*/ 10 w 26"/>
                <a:gd name="T19" fmla="*/ 30 h 30"/>
                <a:gd name="T20" fmla="*/ 8 w 26"/>
                <a:gd name="T21" fmla="*/ 30 h 30"/>
                <a:gd name="T22" fmla="*/ 8 w 26"/>
                <a:gd name="T23" fmla="*/ 21 h 30"/>
                <a:gd name="T24" fmla="*/ 3 w 26"/>
                <a:gd name="T25" fmla="*/ 21 h 30"/>
                <a:gd name="T26" fmla="*/ 0 w 26"/>
                <a:gd name="T27" fmla="*/ 14 h 30"/>
                <a:gd name="T28" fmla="*/ 3 w 26"/>
                <a:gd name="T29" fmla="*/ 9 h 30"/>
                <a:gd name="T30" fmla="*/ 8 w 26"/>
                <a:gd name="T31" fmla="*/ 7 h 30"/>
                <a:gd name="T32" fmla="*/ 10 w 26"/>
                <a:gd name="T33" fmla="*/ 0 h 30"/>
                <a:gd name="T34" fmla="*/ 12 w 26"/>
                <a:gd name="T35" fmla="*/ 0 h 30"/>
                <a:gd name="T36" fmla="*/ 15 w 26"/>
                <a:gd name="T37" fmla="*/ 2 h 30"/>
                <a:gd name="T38" fmla="*/ 17 w 26"/>
                <a:gd name="T39" fmla="*/ 4 h 30"/>
                <a:gd name="T40" fmla="*/ 19 w 26"/>
                <a:gd name="T41" fmla="*/ 7 h 30"/>
                <a:gd name="T42" fmla="*/ 22 w 26"/>
                <a:gd name="T43" fmla="*/ 9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6" h="30">
                  <a:moveTo>
                    <a:pt x="22" y="9"/>
                  </a:moveTo>
                  <a:lnTo>
                    <a:pt x="22" y="9"/>
                  </a:lnTo>
                  <a:lnTo>
                    <a:pt x="24" y="12"/>
                  </a:lnTo>
                  <a:lnTo>
                    <a:pt x="26" y="12"/>
                  </a:lnTo>
                  <a:lnTo>
                    <a:pt x="26" y="16"/>
                  </a:lnTo>
                  <a:lnTo>
                    <a:pt x="24" y="21"/>
                  </a:lnTo>
                  <a:lnTo>
                    <a:pt x="24" y="21"/>
                  </a:lnTo>
                  <a:lnTo>
                    <a:pt x="22" y="21"/>
                  </a:lnTo>
                  <a:lnTo>
                    <a:pt x="12" y="26"/>
                  </a:lnTo>
                  <a:lnTo>
                    <a:pt x="10" y="30"/>
                  </a:lnTo>
                  <a:lnTo>
                    <a:pt x="8" y="30"/>
                  </a:lnTo>
                  <a:lnTo>
                    <a:pt x="8" y="21"/>
                  </a:lnTo>
                  <a:lnTo>
                    <a:pt x="3" y="21"/>
                  </a:lnTo>
                  <a:lnTo>
                    <a:pt x="0" y="14"/>
                  </a:lnTo>
                  <a:lnTo>
                    <a:pt x="3" y="9"/>
                  </a:lnTo>
                  <a:lnTo>
                    <a:pt x="8" y="7"/>
                  </a:lnTo>
                  <a:lnTo>
                    <a:pt x="10" y="0"/>
                  </a:lnTo>
                  <a:lnTo>
                    <a:pt x="12" y="0"/>
                  </a:lnTo>
                  <a:lnTo>
                    <a:pt x="15" y="2"/>
                  </a:lnTo>
                  <a:lnTo>
                    <a:pt x="17" y="4"/>
                  </a:lnTo>
                  <a:lnTo>
                    <a:pt x="19" y="7"/>
                  </a:lnTo>
                  <a:lnTo>
                    <a:pt x="22" y="9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76" name="Freeform 178"/>
            <p:cNvSpPr>
              <a:spLocks/>
            </p:cNvSpPr>
            <p:nvPr/>
          </p:nvSpPr>
          <p:spPr bwMode="auto">
            <a:xfrm>
              <a:off x="5681455" y="3055238"/>
              <a:ext cx="51131" cy="47722"/>
            </a:xfrm>
            <a:custGeom>
              <a:avLst/>
              <a:gdLst>
                <a:gd name="T0" fmla="*/ 30 w 30"/>
                <a:gd name="T1" fmla="*/ 28 h 28"/>
                <a:gd name="T2" fmla="*/ 30 w 30"/>
                <a:gd name="T3" fmla="*/ 28 h 28"/>
                <a:gd name="T4" fmla="*/ 19 w 30"/>
                <a:gd name="T5" fmla="*/ 28 h 28"/>
                <a:gd name="T6" fmla="*/ 14 w 30"/>
                <a:gd name="T7" fmla="*/ 21 h 28"/>
                <a:gd name="T8" fmla="*/ 0 w 30"/>
                <a:gd name="T9" fmla="*/ 19 h 28"/>
                <a:gd name="T10" fmla="*/ 11 w 30"/>
                <a:gd name="T11" fmla="*/ 0 h 28"/>
                <a:gd name="T12" fmla="*/ 23 w 30"/>
                <a:gd name="T13" fmla="*/ 2 h 28"/>
                <a:gd name="T14" fmla="*/ 26 w 30"/>
                <a:gd name="T15" fmla="*/ 9 h 28"/>
                <a:gd name="T16" fmla="*/ 26 w 30"/>
                <a:gd name="T17" fmla="*/ 14 h 28"/>
                <a:gd name="T18" fmla="*/ 30 w 30"/>
                <a:gd name="T19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0" h="28">
                  <a:moveTo>
                    <a:pt x="30" y="28"/>
                  </a:moveTo>
                  <a:lnTo>
                    <a:pt x="30" y="28"/>
                  </a:lnTo>
                  <a:lnTo>
                    <a:pt x="19" y="28"/>
                  </a:lnTo>
                  <a:lnTo>
                    <a:pt x="14" y="21"/>
                  </a:lnTo>
                  <a:lnTo>
                    <a:pt x="0" y="19"/>
                  </a:lnTo>
                  <a:lnTo>
                    <a:pt x="11" y="0"/>
                  </a:lnTo>
                  <a:lnTo>
                    <a:pt x="23" y="2"/>
                  </a:lnTo>
                  <a:lnTo>
                    <a:pt x="26" y="9"/>
                  </a:lnTo>
                  <a:lnTo>
                    <a:pt x="26" y="14"/>
                  </a:lnTo>
                  <a:lnTo>
                    <a:pt x="30" y="28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800"/>
            </a:p>
          </p:txBody>
        </p:sp>
        <p:sp>
          <p:nvSpPr>
            <p:cNvPr id="377" name="Freeform 184"/>
            <p:cNvSpPr>
              <a:spLocks/>
            </p:cNvSpPr>
            <p:nvPr/>
          </p:nvSpPr>
          <p:spPr bwMode="auto">
            <a:xfrm>
              <a:off x="4081073" y="3684141"/>
              <a:ext cx="107375" cy="117601"/>
            </a:xfrm>
            <a:custGeom>
              <a:avLst/>
              <a:gdLst>
                <a:gd name="T0" fmla="*/ 37 w 63"/>
                <a:gd name="T1" fmla="*/ 19 h 69"/>
                <a:gd name="T2" fmla="*/ 37 w 63"/>
                <a:gd name="T3" fmla="*/ 19 h 69"/>
                <a:gd name="T4" fmla="*/ 42 w 63"/>
                <a:gd name="T5" fmla="*/ 19 h 69"/>
                <a:gd name="T6" fmla="*/ 45 w 63"/>
                <a:gd name="T7" fmla="*/ 14 h 69"/>
                <a:gd name="T8" fmla="*/ 49 w 63"/>
                <a:gd name="T9" fmla="*/ 14 h 69"/>
                <a:gd name="T10" fmla="*/ 47 w 63"/>
                <a:gd name="T11" fmla="*/ 19 h 69"/>
                <a:gd name="T12" fmla="*/ 49 w 63"/>
                <a:gd name="T13" fmla="*/ 26 h 69"/>
                <a:gd name="T14" fmla="*/ 47 w 63"/>
                <a:gd name="T15" fmla="*/ 33 h 69"/>
                <a:gd name="T16" fmla="*/ 52 w 63"/>
                <a:gd name="T17" fmla="*/ 38 h 69"/>
                <a:gd name="T18" fmla="*/ 56 w 63"/>
                <a:gd name="T19" fmla="*/ 38 h 69"/>
                <a:gd name="T20" fmla="*/ 63 w 63"/>
                <a:gd name="T21" fmla="*/ 45 h 69"/>
                <a:gd name="T22" fmla="*/ 63 w 63"/>
                <a:gd name="T23" fmla="*/ 52 h 69"/>
                <a:gd name="T24" fmla="*/ 61 w 63"/>
                <a:gd name="T25" fmla="*/ 54 h 69"/>
                <a:gd name="T26" fmla="*/ 61 w 63"/>
                <a:gd name="T27" fmla="*/ 66 h 69"/>
                <a:gd name="T28" fmla="*/ 56 w 63"/>
                <a:gd name="T29" fmla="*/ 69 h 69"/>
                <a:gd name="T30" fmla="*/ 40 w 63"/>
                <a:gd name="T31" fmla="*/ 62 h 69"/>
                <a:gd name="T32" fmla="*/ 26 w 63"/>
                <a:gd name="T33" fmla="*/ 47 h 69"/>
                <a:gd name="T34" fmla="*/ 11 w 63"/>
                <a:gd name="T35" fmla="*/ 38 h 69"/>
                <a:gd name="T36" fmla="*/ 0 w 63"/>
                <a:gd name="T37" fmla="*/ 28 h 69"/>
                <a:gd name="T38" fmla="*/ 4 w 63"/>
                <a:gd name="T39" fmla="*/ 24 h 69"/>
                <a:gd name="T40" fmla="*/ 4 w 63"/>
                <a:gd name="T41" fmla="*/ 19 h 69"/>
                <a:gd name="T42" fmla="*/ 11 w 63"/>
                <a:gd name="T43" fmla="*/ 10 h 69"/>
                <a:gd name="T44" fmla="*/ 21 w 63"/>
                <a:gd name="T45" fmla="*/ 2 h 69"/>
                <a:gd name="T46" fmla="*/ 23 w 63"/>
                <a:gd name="T47" fmla="*/ 2 h 69"/>
                <a:gd name="T48" fmla="*/ 28 w 63"/>
                <a:gd name="T49" fmla="*/ 0 h 69"/>
                <a:gd name="T50" fmla="*/ 35 w 63"/>
                <a:gd name="T51" fmla="*/ 10 h 69"/>
                <a:gd name="T52" fmla="*/ 33 w 63"/>
                <a:gd name="T53" fmla="*/ 17 h 69"/>
                <a:gd name="T54" fmla="*/ 37 w 63"/>
                <a:gd name="T55" fmla="*/ 1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3" h="69">
                  <a:moveTo>
                    <a:pt x="37" y="19"/>
                  </a:moveTo>
                  <a:lnTo>
                    <a:pt x="37" y="19"/>
                  </a:lnTo>
                  <a:lnTo>
                    <a:pt x="42" y="19"/>
                  </a:lnTo>
                  <a:lnTo>
                    <a:pt x="45" y="14"/>
                  </a:lnTo>
                  <a:lnTo>
                    <a:pt x="49" y="14"/>
                  </a:lnTo>
                  <a:lnTo>
                    <a:pt x="47" y="19"/>
                  </a:lnTo>
                  <a:lnTo>
                    <a:pt x="49" y="26"/>
                  </a:lnTo>
                  <a:lnTo>
                    <a:pt x="47" y="33"/>
                  </a:lnTo>
                  <a:lnTo>
                    <a:pt x="52" y="38"/>
                  </a:lnTo>
                  <a:lnTo>
                    <a:pt x="56" y="38"/>
                  </a:lnTo>
                  <a:lnTo>
                    <a:pt x="63" y="45"/>
                  </a:lnTo>
                  <a:lnTo>
                    <a:pt x="63" y="52"/>
                  </a:lnTo>
                  <a:lnTo>
                    <a:pt x="61" y="54"/>
                  </a:lnTo>
                  <a:lnTo>
                    <a:pt x="61" y="66"/>
                  </a:lnTo>
                  <a:lnTo>
                    <a:pt x="56" y="69"/>
                  </a:lnTo>
                  <a:lnTo>
                    <a:pt x="40" y="62"/>
                  </a:lnTo>
                  <a:lnTo>
                    <a:pt x="26" y="47"/>
                  </a:lnTo>
                  <a:lnTo>
                    <a:pt x="11" y="38"/>
                  </a:lnTo>
                  <a:lnTo>
                    <a:pt x="0" y="28"/>
                  </a:lnTo>
                  <a:lnTo>
                    <a:pt x="4" y="24"/>
                  </a:lnTo>
                  <a:lnTo>
                    <a:pt x="4" y="19"/>
                  </a:lnTo>
                  <a:lnTo>
                    <a:pt x="11" y="10"/>
                  </a:lnTo>
                  <a:lnTo>
                    <a:pt x="21" y="2"/>
                  </a:lnTo>
                  <a:lnTo>
                    <a:pt x="23" y="2"/>
                  </a:lnTo>
                  <a:lnTo>
                    <a:pt x="28" y="0"/>
                  </a:lnTo>
                  <a:lnTo>
                    <a:pt x="35" y="10"/>
                  </a:lnTo>
                  <a:lnTo>
                    <a:pt x="33" y="17"/>
                  </a:lnTo>
                  <a:lnTo>
                    <a:pt x="37" y="19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78" name="Freeform 186"/>
            <p:cNvSpPr>
              <a:spLocks/>
            </p:cNvSpPr>
            <p:nvPr/>
          </p:nvSpPr>
          <p:spPr bwMode="auto">
            <a:xfrm>
              <a:off x="4652030" y="2958089"/>
              <a:ext cx="436313" cy="415861"/>
            </a:xfrm>
            <a:custGeom>
              <a:avLst/>
              <a:gdLst>
                <a:gd name="T0" fmla="*/ 36 w 256"/>
                <a:gd name="T1" fmla="*/ 0 h 244"/>
                <a:gd name="T2" fmla="*/ 36 w 256"/>
                <a:gd name="T3" fmla="*/ 0 h 244"/>
                <a:gd name="T4" fmla="*/ 55 w 256"/>
                <a:gd name="T5" fmla="*/ 5 h 244"/>
                <a:gd name="T6" fmla="*/ 62 w 256"/>
                <a:gd name="T7" fmla="*/ 2 h 244"/>
                <a:gd name="T8" fmla="*/ 74 w 256"/>
                <a:gd name="T9" fmla="*/ 7 h 244"/>
                <a:gd name="T10" fmla="*/ 97 w 256"/>
                <a:gd name="T11" fmla="*/ 17 h 244"/>
                <a:gd name="T12" fmla="*/ 105 w 256"/>
                <a:gd name="T13" fmla="*/ 33 h 244"/>
                <a:gd name="T14" fmla="*/ 119 w 256"/>
                <a:gd name="T15" fmla="*/ 36 h 244"/>
                <a:gd name="T16" fmla="*/ 142 w 256"/>
                <a:gd name="T17" fmla="*/ 43 h 244"/>
                <a:gd name="T18" fmla="*/ 159 w 256"/>
                <a:gd name="T19" fmla="*/ 52 h 244"/>
                <a:gd name="T20" fmla="*/ 166 w 256"/>
                <a:gd name="T21" fmla="*/ 47 h 244"/>
                <a:gd name="T22" fmla="*/ 173 w 256"/>
                <a:gd name="T23" fmla="*/ 40 h 244"/>
                <a:gd name="T24" fmla="*/ 171 w 256"/>
                <a:gd name="T25" fmla="*/ 26 h 244"/>
                <a:gd name="T26" fmla="*/ 175 w 256"/>
                <a:gd name="T27" fmla="*/ 17 h 244"/>
                <a:gd name="T28" fmla="*/ 187 w 256"/>
                <a:gd name="T29" fmla="*/ 7 h 244"/>
                <a:gd name="T30" fmla="*/ 199 w 256"/>
                <a:gd name="T31" fmla="*/ 5 h 244"/>
                <a:gd name="T32" fmla="*/ 220 w 256"/>
                <a:gd name="T33" fmla="*/ 7 h 244"/>
                <a:gd name="T34" fmla="*/ 225 w 256"/>
                <a:gd name="T35" fmla="*/ 17 h 244"/>
                <a:gd name="T36" fmla="*/ 232 w 256"/>
                <a:gd name="T37" fmla="*/ 17 h 244"/>
                <a:gd name="T38" fmla="*/ 237 w 256"/>
                <a:gd name="T39" fmla="*/ 21 h 244"/>
                <a:gd name="T40" fmla="*/ 254 w 256"/>
                <a:gd name="T41" fmla="*/ 21 h 244"/>
                <a:gd name="T42" fmla="*/ 256 w 256"/>
                <a:gd name="T43" fmla="*/ 28 h 244"/>
                <a:gd name="T44" fmla="*/ 251 w 256"/>
                <a:gd name="T45" fmla="*/ 38 h 244"/>
                <a:gd name="T46" fmla="*/ 254 w 256"/>
                <a:gd name="T47" fmla="*/ 45 h 244"/>
                <a:gd name="T48" fmla="*/ 251 w 256"/>
                <a:gd name="T49" fmla="*/ 57 h 244"/>
                <a:gd name="T50" fmla="*/ 254 w 256"/>
                <a:gd name="T51" fmla="*/ 71 h 244"/>
                <a:gd name="T52" fmla="*/ 254 w 256"/>
                <a:gd name="T53" fmla="*/ 137 h 244"/>
                <a:gd name="T54" fmla="*/ 254 w 256"/>
                <a:gd name="T55" fmla="*/ 201 h 244"/>
                <a:gd name="T56" fmla="*/ 254 w 256"/>
                <a:gd name="T57" fmla="*/ 234 h 244"/>
                <a:gd name="T58" fmla="*/ 237 w 256"/>
                <a:gd name="T59" fmla="*/ 234 h 244"/>
                <a:gd name="T60" fmla="*/ 237 w 256"/>
                <a:gd name="T61" fmla="*/ 244 h 244"/>
                <a:gd name="T62" fmla="*/ 171 w 256"/>
                <a:gd name="T63" fmla="*/ 211 h 244"/>
                <a:gd name="T64" fmla="*/ 107 w 256"/>
                <a:gd name="T65" fmla="*/ 178 h 244"/>
                <a:gd name="T66" fmla="*/ 90 w 256"/>
                <a:gd name="T67" fmla="*/ 187 h 244"/>
                <a:gd name="T68" fmla="*/ 78 w 256"/>
                <a:gd name="T69" fmla="*/ 192 h 244"/>
                <a:gd name="T70" fmla="*/ 69 w 256"/>
                <a:gd name="T71" fmla="*/ 185 h 244"/>
                <a:gd name="T72" fmla="*/ 43 w 256"/>
                <a:gd name="T73" fmla="*/ 175 h 244"/>
                <a:gd name="T74" fmla="*/ 36 w 256"/>
                <a:gd name="T75" fmla="*/ 166 h 244"/>
                <a:gd name="T76" fmla="*/ 24 w 256"/>
                <a:gd name="T77" fmla="*/ 156 h 244"/>
                <a:gd name="T78" fmla="*/ 17 w 256"/>
                <a:gd name="T79" fmla="*/ 159 h 244"/>
                <a:gd name="T80" fmla="*/ 10 w 256"/>
                <a:gd name="T81" fmla="*/ 149 h 244"/>
                <a:gd name="T82" fmla="*/ 10 w 256"/>
                <a:gd name="T83" fmla="*/ 142 h 244"/>
                <a:gd name="T84" fmla="*/ 0 w 256"/>
                <a:gd name="T85" fmla="*/ 128 h 244"/>
                <a:gd name="T86" fmla="*/ 8 w 256"/>
                <a:gd name="T87" fmla="*/ 123 h 244"/>
                <a:gd name="T88" fmla="*/ 5 w 256"/>
                <a:gd name="T89" fmla="*/ 109 h 244"/>
                <a:gd name="T90" fmla="*/ 8 w 256"/>
                <a:gd name="T91" fmla="*/ 99 h 244"/>
                <a:gd name="T92" fmla="*/ 8 w 256"/>
                <a:gd name="T93" fmla="*/ 92 h 244"/>
                <a:gd name="T94" fmla="*/ 10 w 256"/>
                <a:gd name="T95" fmla="*/ 78 h 244"/>
                <a:gd name="T96" fmla="*/ 10 w 256"/>
                <a:gd name="T97" fmla="*/ 69 h 244"/>
                <a:gd name="T98" fmla="*/ 3 w 256"/>
                <a:gd name="T99" fmla="*/ 52 h 244"/>
                <a:gd name="T100" fmla="*/ 10 w 256"/>
                <a:gd name="T101" fmla="*/ 47 h 244"/>
                <a:gd name="T102" fmla="*/ 12 w 256"/>
                <a:gd name="T103" fmla="*/ 40 h 244"/>
                <a:gd name="T104" fmla="*/ 10 w 256"/>
                <a:gd name="T105" fmla="*/ 33 h 244"/>
                <a:gd name="T106" fmla="*/ 22 w 256"/>
                <a:gd name="T107" fmla="*/ 24 h 244"/>
                <a:gd name="T108" fmla="*/ 26 w 256"/>
                <a:gd name="T109" fmla="*/ 19 h 244"/>
                <a:gd name="T110" fmla="*/ 36 w 256"/>
                <a:gd name="T111" fmla="*/ 14 h 244"/>
                <a:gd name="T112" fmla="*/ 36 w 256"/>
                <a:gd name="T113" fmla="*/ 0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56" h="244">
                  <a:moveTo>
                    <a:pt x="36" y="0"/>
                  </a:moveTo>
                  <a:lnTo>
                    <a:pt x="36" y="0"/>
                  </a:lnTo>
                  <a:lnTo>
                    <a:pt x="55" y="5"/>
                  </a:lnTo>
                  <a:lnTo>
                    <a:pt x="62" y="2"/>
                  </a:lnTo>
                  <a:lnTo>
                    <a:pt x="74" y="7"/>
                  </a:lnTo>
                  <a:lnTo>
                    <a:pt x="97" y="17"/>
                  </a:lnTo>
                  <a:lnTo>
                    <a:pt x="105" y="33"/>
                  </a:lnTo>
                  <a:lnTo>
                    <a:pt x="119" y="36"/>
                  </a:lnTo>
                  <a:lnTo>
                    <a:pt x="142" y="43"/>
                  </a:lnTo>
                  <a:lnTo>
                    <a:pt x="159" y="52"/>
                  </a:lnTo>
                  <a:lnTo>
                    <a:pt x="166" y="47"/>
                  </a:lnTo>
                  <a:lnTo>
                    <a:pt x="173" y="40"/>
                  </a:lnTo>
                  <a:lnTo>
                    <a:pt x="171" y="26"/>
                  </a:lnTo>
                  <a:lnTo>
                    <a:pt x="175" y="17"/>
                  </a:lnTo>
                  <a:lnTo>
                    <a:pt x="187" y="7"/>
                  </a:lnTo>
                  <a:lnTo>
                    <a:pt x="199" y="5"/>
                  </a:lnTo>
                  <a:lnTo>
                    <a:pt x="220" y="7"/>
                  </a:lnTo>
                  <a:lnTo>
                    <a:pt x="225" y="17"/>
                  </a:lnTo>
                  <a:lnTo>
                    <a:pt x="232" y="17"/>
                  </a:lnTo>
                  <a:lnTo>
                    <a:pt x="237" y="21"/>
                  </a:lnTo>
                  <a:lnTo>
                    <a:pt x="254" y="21"/>
                  </a:lnTo>
                  <a:lnTo>
                    <a:pt x="256" y="28"/>
                  </a:lnTo>
                  <a:lnTo>
                    <a:pt x="251" y="38"/>
                  </a:lnTo>
                  <a:lnTo>
                    <a:pt x="254" y="45"/>
                  </a:lnTo>
                  <a:lnTo>
                    <a:pt x="251" y="57"/>
                  </a:lnTo>
                  <a:lnTo>
                    <a:pt x="254" y="71"/>
                  </a:lnTo>
                  <a:lnTo>
                    <a:pt x="254" y="137"/>
                  </a:lnTo>
                  <a:lnTo>
                    <a:pt x="254" y="201"/>
                  </a:lnTo>
                  <a:lnTo>
                    <a:pt x="254" y="234"/>
                  </a:lnTo>
                  <a:lnTo>
                    <a:pt x="237" y="234"/>
                  </a:lnTo>
                  <a:lnTo>
                    <a:pt x="237" y="244"/>
                  </a:lnTo>
                  <a:lnTo>
                    <a:pt x="171" y="211"/>
                  </a:lnTo>
                  <a:lnTo>
                    <a:pt x="107" y="178"/>
                  </a:lnTo>
                  <a:lnTo>
                    <a:pt x="90" y="187"/>
                  </a:lnTo>
                  <a:lnTo>
                    <a:pt x="78" y="192"/>
                  </a:lnTo>
                  <a:lnTo>
                    <a:pt x="69" y="185"/>
                  </a:lnTo>
                  <a:lnTo>
                    <a:pt x="43" y="175"/>
                  </a:lnTo>
                  <a:lnTo>
                    <a:pt x="36" y="166"/>
                  </a:lnTo>
                  <a:lnTo>
                    <a:pt x="24" y="156"/>
                  </a:lnTo>
                  <a:lnTo>
                    <a:pt x="17" y="159"/>
                  </a:lnTo>
                  <a:lnTo>
                    <a:pt x="10" y="149"/>
                  </a:lnTo>
                  <a:lnTo>
                    <a:pt x="10" y="142"/>
                  </a:lnTo>
                  <a:lnTo>
                    <a:pt x="0" y="128"/>
                  </a:lnTo>
                  <a:lnTo>
                    <a:pt x="8" y="123"/>
                  </a:lnTo>
                  <a:lnTo>
                    <a:pt x="5" y="109"/>
                  </a:lnTo>
                  <a:lnTo>
                    <a:pt x="8" y="99"/>
                  </a:lnTo>
                  <a:lnTo>
                    <a:pt x="8" y="92"/>
                  </a:lnTo>
                  <a:lnTo>
                    <a:pt x="10" y="78"/>
                  </a:lnTo>
                  <a:lnTo>
                    <a:pt x="10" y="69"/>
                  </a:lnTo>
                  <a:lnTo>
                    <a:pt x="3" y="52"/>
                  </a:lnTo>
                  <a:lnTo>
                    <a:pt x="10" y="47"/>
                  </a:lnTo>
                  <a:lnTo>
                    <a:pt x="12" y="40"/>
                  </a:lnTo>
                  <a:lnTo>
                    <a:pt x="10" y="33"/>
                  </a:lnTo>
                  <a:lnTo>
                    <a:pt x="22" y="24"/>
                  </a:lnTo>
                  <a:lnTo>
                    <a:pt x="26" y="19"/>
                  </a:lnTo>
                  <a:lnTo>
                    <a:pt x="36" y="14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79" name="Freeform 188"/>
            <p:cNvSpPr>
              <a:spLocks/>
            </p:cNvSpPr>
            <p:nvPr/>
          </p:nvSpPr>
          <p:spPr bwMode="auto">
            <a:xfrm>
              <a:off x="6596690" y="3648351"/>
              <a:ext cx="56244" cy="109079"/>
            </a:xfrm>
            <a:custGeom>
              <a:avLst/>
              <a:gdLst>
                <a:gd name="T0" fmla="*/ 23 w 33"/>
                <a:gd name="T1" fmla="*/ 59 h 64"/>
                <a:gd name="T2" fmla="*/ 23 w 33"/>
                <a:gd name="T3" fmla="*/ 59 h 64"/>
                <a:gd name="T4" fmla="*/ 9 w 33"/>
                <a:gd name="T5" fmla="*/ 64 h 64"/>
                <a:gd name="T6" fmla="*/ 2 w 33"/>
                <a:gd name="T7" fmla="*/ 49 h 64"/>
                <a:gd name="T8" fmla="*/ 0 w 33"/>
                <a:gd name="T9" fmla="*/ 26 h 64"/>
                <a:gd name="T10" fmla="*/ 7 w 33"/>
                <a:gd name="T11" fmla="*/ 0 h 64"/>
                <a:gd name="T12" fmla="*/ 18 w 33"/>
                <a:gd name="T13" fmla="*/ 9 h 64"/>
                <a:gd name="T14" fmla="*/ 26 w 33"/>
                <a:gd name="T15" fmla="*/ 21 h 64"/>
                <a:gd name="T16" fmla="*/ 33 w 33"/>
                <a:gd name="T17" fmla="*/ 38 h 64"/>
                <a:gd name="T18" fmla="*/ 30 w 33"/>
                <a:gd name="T19" fmla="*/ 54 h 64"/>
                <a:gd name="T20" fmla="*/ 23 w 33"/>
                <a:gd name="T21" fmla="*/ 59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3" h="64">
                  <a:moveTo>
                    <a:pt x="23" y="59"/>
                  </a:moveTo>
                  <a:lnTo>
                    <a:pt x="23" y="59"/>
                  </a:lnTo>
                  <a:lnTo>
                    <a:pt x="9" y="64"/>
                  </a:lnTo>
                  <a:lnTo>
                    <a:pt x="2" y="49"/>
                  </a:lnTo>
                  <a:lnTo>
                    <a:pt x="0" y="26"/>
                  </a:lnTo>
                  <a:lnTo>
                    <a:pt x="7" y="0"/>
                  </a:lnTo>
                  <a:lnTo>
                    <a:pt x="18" y="9"/>
                  </a:lnTo>
                  <a:lnTo>
                    <a:pt x="26" y="21"/>
                  </a:lnTo>
                  <a:lnTo>
                    <a:pt x="33" y="38"/>
                  </a:lnTo>
                  <a:lnTo>
                    <a:pt x="30" y="54"/>
                  </a:lnTo>
                  <a:lnTo>
                    <a:pt x="23" y="59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80" name="Freeform 193"/>
            <p:cNvSpPr>
              <a:spLocks/>
            </p:cNvSpPr>
            <p:nvPr/>
          </p:nvSpPr>
          <p:spPr bwMode="auto">
            <a:xfrm>
              <a:off x="4551473" y="2329185"/>
              <a:ext cx="17044" cy="27269"/>
            </a:xfrm>
            <a:custGeom>
              <a:avLst/>
              <a:gdLst>
                <a:gd name="T0" fmla="*/ 10 w 10"/>
                <a:gd name="T1" fmla="*/ 16 h 16"/>
                <a:gd name="T2" fmla="*/ 10 w 10"/>
                <a:gd name="T3" fmla="*/ 16 h 16"/>
                <a:gd name="T4" fmla="*/ 5 w 10"/>
                <a:gd name="T5" fmla="*/ 16 h 16"/>
                <a:gd name="T6" fmla="*/ 0 w 10"/>
                <a:gd name="T7" fmla="*/ 14 h 16"/>
                <a:gd name="T8" fmla="*/ 3 w 10"/>
                <a:gd name="T9" fmla="*/ 0 h 16"/>
                <a:gd name="T10" fmla="*/ 7 w 10"/>
                <a:gd name="T11" fmla="*/ 0 h 16"/>
                <a:gd name="T12" fmla="*/ 10 w 10"/>
                <a:gd name="T13" fmla="*/ 4 h 16"/>
                <a:gd name="T14" fmla="*/ 10 w 10"/>
                <a:gd name="T1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6">
                  <a:moveTo>
                    <a:pt x="10" y="16"/>
                  </a:moveTo>
                  <a:lnTo>
                    <a:pt x="10" y="16"/>
                  </a:lnTo>
                  <a:lnTo>
                    <a:pt x="5" y="16"/>
                  </a:lnTo>
                  <a:lnTo>
                    <a:pt x="0" y="14"/>
                  </a:lnTo>
                  <a:lnTo>
                    <a:pt x="3" y="0"/>
                  </a:lnTo>
                  <a:lnTo>
                    <a:pt x="7" y="0"/>
                  </a:lnTo>
                  <a:lnTo>
                    <a:pt x="10" y="4"/>
                  </a:lnTo>
                  <a:lnTo>
                    <a:pt x="10" y="16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81" name="Freeform 195"/>
            <p:cNvSpPr>
              <a:spLocks/>
            </p:cNvSpPr>
            <p:nvPr/>
          </p:nvSpPr>
          <p:spPr bwMode="auto">
            <a:xfrm>
              <a:off x="4979265" y="1961046"/>
              <a:ext cx="197705" cy="117601"/>
            </a:xfrm>
            <a:custGeom>
              <a:avLst/>
              <a:gdLst>
                <a:gd name="T0" fmla="*/ 109 w 116"/>
                <a:gd name="T1" fmla="*/ 22 h 69"/>
                <a:gd name="T2" fmla="*/ 109 w 116"/>
                <a:gd name="T3" fmla="*/ 22 h 69"/>
                <a:gd name="T4" fmla="*/ 109 w 116"/>
                <a:gd name="T5" fmla="*/ 36 h 69"/>
                <a:gd name="T6" fmla="*/ 116 w 116"/>
                <a:gd name="T7" fmla="*/ 52 h 69"/>
                <a:gd name="T8" fmla="*/ 97 w 116"/>
                <a:gd name="T9" fmla="*/ 64 h 69"/>
                <a:gd name="T10" fmla="*/ 88 w 116"/>
                <a:gd name="T11" fmla="*/ 69 h 69"/>
                <a:gd name="T12" fmla="*/ 71 w 116"/>
                <a:gd name="T13" fmla="*/ 55 h 69"/>
                <a:gd name="T14" fmla="*/ 64 w 116"/>
                <a:gd name="T15" fmla="*/ 52 h 69"/>
                <a:gd name="T16" fmla="*/ 62 w 116"/>
                <a:gd name="T17" fmla="*/ 48 h 69"/>
                <a:gd name="T18" fmla="*/ 45 w 116"/>
                <a:gd name="T19" fmla="*/ 50 h 69"/>
                <a:gd name="T20" fmla="*/ 19 w 116"/>
                <a:gd name="T21" fmla="*/ 48 h 69"/>
                <a:gd name="T22" fmla="*/ 0 w 116"/>
                <a:gd name="T23" fmla="*/ 57 h 69"/>
                <a:gd name="T24" fmla="*/ 0 w 116"/>
                <a:gd name="T25" fmla="*/ 36 h 69"/>
                <a:gd name="T26" fmla="*/ 7 w 116"/>
                <a:gd name="T27" fmla="*/ 17 h 69"/>
                <a:gd name="T28" fmla="*/ 24 w 116"/>
                <a:gd name="T29" fmla="*/ 5 h 69"/>
                <a:gd name="T30" fmla="*/ 36 w 116"/>
                <a:gd name="T31" fmla="*/ 29 h 69"/>
                <a:gd name="T32" fmla="*/ 50 w 116"/>
                <a:gd name="T33" fmla="*/ 26 h 69"/>
                <a:gd name="T34" fmla="*/ 52 w 116"/>
                <a:gd name="T35" fmla="*/ 5 h 69"/>
                <a:gd name="T36" fmla="*/ 66 w 116"/>
                <a:gd name="T37" fmla="*/ 0 h 69"/>
                <a:gd name="T38" fmla="*/ 73 w 116"/>
                <a:gd name="T39" fmla="*/ 3 h 69"/>
                <a:gd name="T40" fmla="*/ 88 w 116"/>
                <a:gd name="T41" fmla="*/ 15 h 69"/>
                <a:gd name="T42" fmla="*/ 99 w 116"/>
                <a:gd name="T43" fmla="*/ 15 h 69"/>
                <a:gd name="T44" fmla="*/ 109 w 116"/>
                <a:gd name="T45" fmla="*/ 22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6" h="69">
                  <a:moveTo>
                    <a:pt x="109" y="22"/>
                  </a:moveTo>
                  <a:lnTo>
                    <a:pt x="109" y="22"/>
                  </a:lnTo>
                  <a:lnTo>
                    <a:pt x="109" y="36"/>
                  </a:lnTo>
                  <a:lnTo>
                    <a:pt x="116" y="52"/>
                  </a:lnTo>
                  <a:lnTo>
                    <a:pt x="97" y="64"/>
                  </a:lnTo>
                  <a:lnTo>
                    <a:pt x="88" y="69"/>
                  </a:lnTo>
                  <a:lnTo>
                    <a:pt x="71" y="55"/>
                  </a:lnTo>
                  <a:lnTo>
                    <a:pt x="64" y="52"/>
                  </a:lnTo>
                  <a:lnTo>
                    <a:pt x="62" y="48"/>
                  </a:lnTo>
                  <a:lnTo>
                    <a:pt x="45" y="50"/>
                  </a:lnTo>
                  <a:lnTo>
                    <a:pt x="19" y="48"/>
                  </a:lnTo>
                  <a:lnTo>
                    <a:pt x="0" y="57"/>
                  </a:lnTo>
                  <a:lnTo>
                    <a:pt x="0" y="36"/>
                  </a:lnTo>
                  <a:lnTo>
                    <a:pt x="7" y="17"/>
                  </a:lnTo>
                  <a:lnTo>
                    <a:pt x="24" y="5"/>
                  </a:lnTo>
                  <a:lnTo>
                    <a:pt x="36" y="29"/>
                  </a:lnTo>
                  <a:lnTo>
                    <a:pt x="50" y="26"/>
                  </a:lnTo>
                  <a:lnTo>
                    <a:pt x="52" y="5"/>
                  </a:lnTo>
                  <a:lnTo>
                    <a:pt x="66" y="0"/>
                  </a:lnTo>
                  <a:lnTo>
                    <a:pt x="73" y="3"/>
                  </a:lnTo>
                  <a:lnTo>
                    <a:pt x="88" y="15"/>
                  </a:lnTo>
                  <a:lnTo>
                    <a:pt x="99" y="15"/>
                  </a:lnTo>
                  <a:lnTo>
                    <a:pt x="109" y="22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82" name="Freeform 200"/>
            <p:cNvSpPr>
              <a:spLocks/>
            </p:cNvSpPr>
            <p:nvPr/>
          </p:nvSpPr>
          <p:spPr bwMode="auto">
            <a:xfrm>
              <a:off x="5596238" y="4250698"/>
              <a:ext cx="201113" cy="390296"/>
            </a:xfrm>
            <a:custGeom>
              <a:avLst/>
              <a:gdLst>
                <a:gd name="T0" fmla="*/ 111 w 118"/>
                <a:gd name="T1" fmla="*/ 23 h 229"/>
                <a:gd name="T2" fmla="*/ 111 w 118"/>
                <a:gd name="T3" fmla="*/ 23 h 229"/>
                <a:gd name="T4" fmla="*/ 114 w 118"/>
                <a:gd name="T5" fmla="*/ 45 h 229"/>
                <a:gd name="T6" fmla="*/ 118 w 118"/>
                <a:gd name="T7" fmla="*/ 52 h 229"/>
                <a:gd name="T8" fmla="*/ 116 w 118"/>
                <a:gd name="T9" fmla="*/ 59 h 229"/>
                <a:gd name="T10" fmla="*/ 114 w 118"/>
                <a:gd name="T11" fmla="*/ 66 h 229"/>
                <a:gd name="T12" fmla="*/ 109 w 118"/>
                <a:gd name="T13" fmla="*/ 54 h 229"/>
                <a:gd name="T14" fmla="*/ 104 w 118"/>
                <a:gd name="T15" fmla="*/ 59 h 229"/>
                <a:gd name="T16" fmla="*/ 109 w 118"/>
                <a:gd name="T17" fmla="*/ 73 h 229"/>
                <a:gd name="T18" fmla="*/ 107 w 118"/>
                <a:gd name="T19" fmla="*/ 80 h 229"/>
                <a:gd name="T20" fmla="*/ 102 w 118"/>
                <a:gd name="T21" fmla="*/ 83 h 229"/>
                <a:gd name="T22" fmla="*/ 102 w 118"/>
                <a:gd name="T23" fmla="*/ 97 h 229"/>
                <a:gd name="T24" fmla="*/ 95 w 118"/>
                <a:gd name="T25" fmla="*/ 118 h 229"/>
                <a:gd name="T26" fmla="*/ 88 w 118"/>
                <a:gd name="T27" fmla="*/ 142 h 229"/>
                <a:gd name="T28" fmla="*/ 78 w 118"/>
                <a:gd name="T29" fmla="*/ 173 h 229"/>
                <a:gd name="T30" fmla="*/ 71 w 118"/>
                <a:gd name="T31" fmla="*/ 199 h 229"/>
                <a:gd name="T32" fmla="*/ 64 w 118"/>
                <a:gd name="T33" fmla="*/ 218 h 229"/>
                <a:gd name="T34" fmla="*/ 50 w 118"/>
                <a:gd name="T35" fmla="*/ 222 h 229"/>
                <a:gd name="T36" fmla="*/ 36 w 118"/>
                <a:gd name="T37" fmla="*/ 229 h 229"/>
                <a:gd name="T38" fmla="*/ 26 w 118"/>
                <a:gd name="T39" fmla="*/ 225 h 229"/>
                <a:gd name="T40" fmla="*/ 14 w 118"/>
                <a:gd name="T41" fmla="*/ 220 h 229"/>
                <a:gd name="T42" fmla="*/ 10 w 118"/>
                <a:gd name="T43" fmla="*/ 208 h 229"/>
                <a:gd name="T44" fmla="*/ 10 w 118"/>
                <a:gd name="T45" fmla="*/ 194 h 229"/>
                <a:gd name="T46" fmla="*/ 3 w 118"/>
                <a:gd name="T47" fmla="*/ 180 h 229"/>
                <a:gd name="T48" fmla="*/ 0 w 118"/>
                <a:gd name="T49" fmla="*/ 168 h 229"/>
                <a:gd name="T50" fmla="*/ 5 w 118"/>
                <a:gd name="T51" fmla="*/ 156 h 229"/>
                <a:gd name="T52" fmla="*/ 12 w 118"/>
                <a:gd name="T53" fmla="*/ 151 h 229"/>
                <a:gd name="T54" fmla="*/ 12 w 118"/>
                <a:gd name="T55" fmla="*/ 147 h 229"/>
                <a:gd name="T56" fmla="*/ 19 w 118"/>
                <a:gd name="T57" fmla="*/ 132 h 229"/>
                <a:gd name="T58" fmla="*/ 21 w 118"/>
                <a:gd name="T59" fmla="*/ 123 h 229"/>
                <a:gd name="T60" fmla="*/ 17 w 118"/>
                <a:gd name="T61" fmla="*/ 113 h 229"/>
                <a:gd name="T62" fmla="*/ 14 w 118"/>
                <a:gd name="T63" fmla="*/ 104 h 229"/>
                <a:gd name="T64" fmla="*/ 12 w 118"/>
                <a:gd name="T65" fmla="*/ 87 h 229"/>
                <a:gd name="T66" fmla="*/ 19 w 118"/>
                <a:gd name="T67" fmla="*/ 80 h 229"/>
                <a:gd name="T68" fmla="*/ 21 w 118"/>
                <a:gd name="T69" fmla="*/ 68 h 229"/>
                <a:gd name="T70" fmla="*/ 29 w 118"/>
                <a:gd name="T71" fmla="*/ 68 h 229"/>
                <a:gd name="T72" fmla="*/ 38 w 118"/>
                <a:gd name="T73" fmla="*/ 64 h 229"/>
                <a:gd name="T74" fmla="*/ 43 w 118"/>
                <a:gd name="T75" fmla="*/ 61 h 229"/>
                <a:gd name="T76" fmla="*/ 50 w 118"/>
                <a:gd name="T77" fmla="*/ 61 h 229"/>
                <a:gd name="T78" fmla="*/ 62 w 118"/>
                <a:gd name="T79" fmla="*/ 52 h 229"/>
                <a:gd name="T80" fmla="*/ 74 w 118"/>
                <a:gd name="T81" fmla="*/ 42 h 229"/>
                <a:gd name="T82" fmla="*/ 78 w 118"/>
                <a:gd name="T83" fmla="*/ 33 h 229"/>
                <a:gd name="T84" fmla="*/ 76 w 118"/>
                <a:gd name="T85" fmla="*/ 26 h 229"/>
                <a:gd name="T86" fmla="*/ 83 w 118"/>
                <a:gd name="T87" fmla="*/ 28 h 229"/>
                <a:gd name="T88" fmla="*/ 92 w 118"/>
                <a:gd name="T89" fmla="*/ 16 h 229"/>
                <a:gd name="T90" fmla="*/ 92 w 118"/>
                <a:gd name="T91" fmla="*/ 7 h 229"/>
                <a:gd name="T92" fmla="*/ 97 w 118"/>
                <a:gd name="T93" fmla="*/ 0 h 229"/>
                <a:gd name="T94" fmla="*/ 104 w 118"/>
                <a:gd name="T95" fmla="*/ 7 h 229"/>
                <a:gd name="T96" fmla="*/ 107 w 118"/>
                <a:gd name="T97" fmla="*/ 14 h 229"/>
                <a:gd name="T98" fmla="*/ 111 w 118"/>
                <a:gd name="T99" fmla="*/ 23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18" h="229">
                  <a:moveTo>
                    <a:pt x="111" y="23"/>
                  </a:moveTo>
                  <a:lnTo>
                    <a:pt x="111" y="23"/>
                  </a:lnTo>
                  <a:lnTo>
                    <a:pt x="114" y="45"/>
                  </a:lnTo>
                  <a:lnTo>
                    <a:pt x="118" y="52"/>
                  </a:lnTo>
                  <a:lnTo>
                    <a:pt x="116" y="59"/>
                  </a:lnTo>
                  <a:lnTo>
                    <a:pt x="114" y="66"/>
                  </a:lnTo>
                  <a:lnTo>
                    <a:pt x="109" y="54"/>
                  </a:lnTo>
                  <a:lnTo>
                    <a:pt x="104" y="59"/>
                  </a:lnTo>
                  <a:lnTo>
                    <a:pt x="109" y="73"/>
                  </a:lnTo>
                  <a:lnTo>
                    <a:pt x="107" y="80"/>
                  </a:lnTo>
                  <a:lnTo>
                    <a:pt x="102" y="83"/>
                  </a:lnTo>
                  <a:lnTo>
                    <a:pt x="102" y="97"/>
                  </a:lnTo>
                  <a:lnTo>
                    <a:pt x="95" y="118"/>
                  </a:lnTo>
                  <a:lnTo>
                    <a:pt x="88" y="142"/>
                  </a:lnTo>
                  <a:lnTo>
                    <a:pt x="78" y="173"/>
                  </a:lnTo>
                  <a:lnTo>
                    <a:pt x="71" y="199"/>
                  </a:lnTo>
                  <a:lnTo>
                    <a:pt x="64" y="218"/>
                  </a:lnTo>
                  <a:lnTo>
                    <a:pt x="50" y="222"/>
                  </a:lnTo>
                  <a:lnTo>
                    <a:pt x="36" y="229"/>
                  </a:lnTo>
                  <a:lnTo>
                    <a:pt x="26" y="225"/>
                  </a:lnTo>
                  <a:lnTo>
                    <a:pt x="14" y="220"/>
                  </a:lnTo>
                  <a:lnTo>
                    <a:pt x="10" y="208"/>
                  </a:lnTo>
                  <a:lnTo>
                    <a:pt x="10" y="194"/>
                  </a:lnTo>
                  <a:lnTo>
                    <a:pt x="3" y="180"/>
                  </a:lnTo>
                  <a:lnTo>
                    <a:pt x="0" y="168"/>
                  </a:lnTo>
                  <a:lnTo>
                    <a:pt x="5" y="156"/>
                  </a:lnTo>
                  <a:lnTo>
                    <a:pt x="12" y="151"/>
                  </a:lnTo>
                  <a:lnTo>
                    <a:pt x="12" y="147"/>
                  </a:lnTo>
                  <a:lnTo>
                    <a:pt x="19" y="132"/>
                  </a:lnTo>
                  <a:lnTo>
                    <a:pt x="21" y="123"/>
                  </a:lnTo>
                  <a:lnTo>
                    <a:pt x="17" y="113"/>
                  </a:lnTo>
                  <a:lnTo>
                    <a:pt x="14" y="104"/>
                  </a:lnTo>
                  <a:lnTo>
                    <a:pt x="12" y="87"/>
                  </a:lnTo>
                  <a:lnTo>
                    <a:pt x="19" y="80"/>
                  </a:lnTo>
                  <a:lnTo>
                    <a:pt x="21" y="68"/>
                  </a:lnTo>
                  <a:lnTo>
                    <a:pt x="29" y="68"/>
                  </a:lnTo>
                  <a:lnTo>
                    <a:pt x="38" y="64"/>
                  </a:lnTo>
                  <a:lnTo>
                    <a:pt x="43" y="61"/>
                  </a:lnTo>
                  <a:lnTo>
                    <a:pt x="50" y="61"/>
                  </a:lnTo>
                  <a:lnTo>
                    <a:pt x="62" y="52"/>
                  </a:lnTo>
                  <a:lnTo>
                    <a:pt x="74" y="42"/>
                  </a:lnTo>
                  <a:lnTo>
                    <a:pt x="78" y="33"/>
                  </a:lnTo>
                  <a:lnTo>
                    <a:pt x="76" y="26"/>
                  </a:lnTo>
                  <a:lnTo>
                    <a:pt x="83" y="28"/>
                  </a:lnTo>
                  <a:lnTo>
                    <a:pt x="92" y="16"/>
                  </a:lnTo>
                  <a:lnTo>
                    <a:pt x="92" y="7"/>
                  </a:lnTo>
                  <a:lnTo>
                    <a:pt x="97" y="0"/>
                  </a:lnTo>
                  <a:lnTo>
                    <a:pt x="104" y="7"/>
                  </a:lnTo>
                  <a:lnTo>
                    <a:pt x="107" y="14"/>
                  </a:lnTo>
                  <a:lnTo>
                    <a:pt x="111" y="23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83" name="Freeform 202"/>
            <p:cNvSpPr>
              <a:spLocks/>
            </p:cNvSpPr>
            <p:nvPr/>
          </p:nvSpPr>
          <p:spPr bwMode="auto">
            <a:xfrm>
              <a:off x="1164935" y="2970020"/>
              <a:ext cx="835130" cy="545391"/>
            </a:xfrm>
            <a:custGeom>
              <a:avLst/>
              <a:gdLst>
                <a:gd name="T0" fmla="*/ 97 w 490"/>
                <a:gd name="T1" fmla="*/ 26 h 320"/>
                <a:gd name="T2" fmla="*/ 142 w 490"/>
                <a:gd name="T3" fmla="*/ 19 h 320"/>
                <a:gd name="T4" fmla="*/ 185 w 490"/>
                <a:gd name="T5" fmla="*/ 31 h 320"/>
                <a:gd name="T6" fmla="*/ 204 w 490"/>
                <a:gd name="T7" fmla="*/ 59 h 320"/>
                <a:gd name="T8" fmla="*/ 237 w 490"/>
                <a:gd name="T9" fmla="*/ 57 h 320"/>
                <a:gd name="T10" fmla="*/ 270 w 490"/>
                <a:gd name="T11" fmla="*/ 76 h 320"/>
                <a:gd name="T12" fmla="*/ 289 w 490"/>
                <a:gd name="T13" fmla="*/ 109 h 320"/>
                <a:gd name="T14" fmla="*/ 317 w 490"/>
                <a:gd name="T15" fmla="*/ 128 h 320"/>
                <a:gd name="T16" fmla="*/ 315 w 490"/>
                <a:gd name="T17" fmla="*/ 154 h 320"/>
                <a:gd name="T18" fmla="*/ 315 w 490"/>
                <a:gd name="T19" fmla="*/ 197 h 320"/>
                <a:gd name="T20" fmla="*/ 334 w 490"/>
                <a:gd name="T21" fmla="*/ 230 h 320"/>
                <a:gd name="T22" fmla="*/ 360 w 490"/>
                <a:gd name="T23" fmla="*/ 253 h 320"/>
                <a:gd name="T24" fmla="*/ 393 w 490"/>
                <a:gd name="T25" fmla="*/ 253 h 320"/>
                <a:gd name="T26" fmla="*/ 426 w 490"/>
                <a:gd name="T27" fmla="*/ 242 h 320"/>
                <a:gd name="T28" fmla="*/ 436 w 490"/>
                <a:gd name="T29" fmla="*/ 211 h 320"/>
                <a:gd name="T30" fmla="*/ 478 w 490"/>
                <a:gd name="T31" fmla="*/ 204 h 320"/>
                <a:gd name="T32" fmla="*/ 490 w 490"/>
                <a:gd name="T33" fmla="*/ 213 h 320"/>
                <a:gd name="T34" fmla="*/ 481 w 490"/>
                <a:gd name="T35" fmla="*/ 239 h 320"/>
                <a:gd name="T36" fmla="*/ 471 w 490"/>
                <a:gd name="T37" fmla="*/ 253 h 320"/>
                <a:gd name="T38" fmla="*/ 457 w 490"/>
                <a:gd name="T39" fmla="*/ 265 h 320"/>
                <a:gd name="T40" fmla="*/ 452 w 490"/>
                <a:gd name="T41" fmla="*/ 265 h 320"/>
                <a:gd name="T42" fmla="*/ 421 w 490"/>
                <a:gd name="T43" fmla="*/ 275 h 320"/>
                <a:gd name="T44" fmla="*/ 426 w 490"/>
                <a:gd name="T45" fmla="*/ 284 h 320"/>
                <a:gd name="T46" fmla="*/ 431 w 490"/>
                <a:gd name="T47" fmla="*/ 296 h 320"/>
                <a:gd name="T48" fmla="*/ 405 w 490"/>
                <a:gd name="T49" fmla="*/ 313 h 320"/>
                <a:gd name="T50" fmla="*/ 384 w 490"/>
                <a:gd name="T51" fmla="*/ 303 h 320"/>
                <a:gd name="T52" fmla="*/ 355 w 490"/>
                <a:gd name="T53" fmla="*/ 294 h 320"/>
                <a:gd name="T54" fmla="*/ 322 w 490"/>
                <a:gd name="T55" fmla="*/ 298 h 320"/>
                <a:gd name="T56" fmla="*/ 282 w 490"/>
                <a:gd name="T57" fmla="*/ 284 h 320"/>
                <a:gd name="T58" fmla="*/ 246 w 490"/>
                <a:gd name="T59" fmla="*/ 265 h 320"/>
                <a:gd name="T60" fmla="*/ 213 w 490"/>
                <a:gd name="T61" fmla="*/ 251 h 320"/>
                <a:gd name="T62" fmla="*/ 185 w 490"/>
                <a:gd name="T63" fmla="*/ 223 h 320"/>
                <a:gd name="T64" fmla="*/ 192 w 490"/>
                <a:gd name="T65" fmla="*/ 211 h 320"/>
                <a:gd name="T66" fmla="*/ 185 w 490"/>
                <a:gd name="T67" fmla="*/ 189 h 320"/>
                <a:gd name="T68" fmla="*/ 149 w 490"/>
                <a:gd name="T69" fmla="*/ 149 h 320"/>
                <a:gd name="T70" fmla="*/ 123 w 490"/>
                <a:gd name="T71" fmla="*/ 128 h 320"/>
                <a:gd name="T72" fmla="*/ 109 w 490"/>
                <a:gd name="T73" fmla="*/ 104 h 320"/>
                <a:gd name="T74" fmla="*/ 86 w 490"/>
                <a:gd name="T75" fmla="*/ 81 h 320"/>
                <a:gd name="T76" fmla="*/ 69 w 490"/>
                <a:gd name="T77" fmla="*/ 50 h 320"/>
                <a:gd name="T78" fmla="*/ 52 w 490"/>
                <a:gd name="T79" fmla="*/ 21 h 320"/>
                <a:gd name="T80" fmla="*/ 34 w 490"/>
                <a:gd name="T81" fmla="*/ 26 h 320"/>
                <a:gd name="T82" fmla="*/ 45 w 490"/>
                <a:gd name="T83" fmla="*/ 57 h 320"/>
                <a:gd name="T84" fmla="*/ 62 w 490"/>
                <a:gd name="T85" fmla="*/ 73 h 320"/>
                <a:gd name="T86" fmla="*/ 69 w 490"/>
                <a:gd name="T87" fmla="*/ 92 h 320"/>
                <a:gd name="T88" fmla="*/ 88 w 490"/>
                <a:gd name="T89" fmla="*/ 111 h 320"/>
                <a:gd name="T90" fmla="*/ 105 w 490"/>
                <a:gd name="T91" fmla="*/ 144 h 320"/>
                <a:gd name="T92" fmla="*/ 119 w 490"/>
                <a:gd name="T93" fmla="*/ 163 h 320"/>
                <a:gd name="T94" fmla="*/ 116 w 490"/>
                <a:gd name="T95" fmla="*/ 180 h 320"/>
                <a:gd name="T96" fmla="*/ 100 w 490"/>
                <a:gd name="T97" fmla="*/ 159 h 320"/>
                <a:gd name="T98" fmla="*/ 81 w 490"/>
                <a:gd name="T99" fmla="*/ 133 h 320"/>
                <a:gd name="T100" fmla="*/ 60 w 490"/>
                <a:gd name="T101" fmla="*/ 109 h 320"/>
                <a:gd name="T102" fmla="*/ 43 w 490"/>
                <a:gd name="T103" fmla="*/ 104 h 320"/>
                <a:gd name="T104" fmla="*/ 41 w 490"/>
                <a:gd name="T105" fmla="*/ 92 h 320"/>
                <a:gd name="T106" fmla="*/ 34 w 490"/>
                <a:gd name="T107" fmla="*/ 64 h 320"/>
                <a:gd name="T108" fmla="*/ 15 w 490"/>
                <a:gd name="T109" fmla="*/ 36 h 320"/>
                <a:gd name="T110" fmla="*/ 17 w 490"/>
                <a:gd name="T111" fmla="*/ 2 h 320"/>
                <a:gd name="T112" fmla="*/ 62 w 490"/>
                <a:gd name="T113" fmla="*/ 12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90" h="320">
                  <a:moveTo>
                    <a:pt x="62" y="12"/>
                  </a:moveTo>
                  <a:lnTo>
                    <a:pt x="62" y="12"/>
                  </a:lnTo>
                  <a:lnTo>
                    <a:pt x="97" y="26"/>
                  </a:lnTo>
                  <a:lnTo>
                    <a:pt x="131" y="26"/>
                  </a:lnTo>
                  <a:lnTo>
                    <a:pt x="142" y="26"/>
                  </a:lnTo>
                  <a:lnTo>
                    <a:pt x="142" y="19"/>
                  </a:lnTo>
                  <a:lnTo>
                    <a:pt x="171" y="19"/>
                  </a:lnTo>
                  <a:lnTo>
                    <a:pt x="178" y="26"/>
                  </a:lnTo>
                  <a:lnTo>
                    <a:pt x="185" y="31"/>
                  </a:lnTo>
                  <a:lnTo>
                    <a:pt x="197" y="40"/>
                  </a:lnTo>
                  <a:lnTo>
                    <a:pt x="201" y="50"/>
                  </a:lnTo>
                  <a:lnTo>
                    <a:pt x="204" y="59"/>
                  </a:lnTo>
                  <a:lnTo>
                    <a:pt x="213" y="64"/>
                  </a:lnTo>
                  <a:lnTo>
                    <a:pt x="225" y="71"/>
                  </a:lnTo>
                  <a:lnTo>
                    <a:pt x="237" y="57"/>
                  </a:lnTo>
                  <a:lnTo>
                    <a:pt x="251" y="55"/>
                  </a:lnTo>
                  <a:lnTo>
                    <a:pt x="261" y="64"/>
                  </a:lnTo>
                  <a:lnTo>
                    <a:pt x="270" y="76"/>
                  </a:lnTo>
                  <a:lnTo>
                    <a:pt x="275" y="88"/>
                  </a:lnTo>
                  <a:lnTo>
                    <a:pt x="284" y="97"/>
                  </a:lnTo>
                  <a:lnTo>
                    <a:pt x="289" y="109"/>
                  </a:lnTo>
                  <a:lnTo>
                    <a:pt x="291" y="118"/>
                  </a:lnTo>
                  <a:lnTo>
                    <a:pt x="306" y="123"/>
                  </a:lnTo>
                  <a:lnTo>
                    <a:pt x="317" y="128"/>
                  </a:lnTo>
                  <a:lnTo>
                    <a:pt x="324" y="126"/>
                  </a:lnTo>
                  <a:lnTo>
                    <a:pt x="317" y="142"/>
                  </a:lnTo>
                  <a:lnTo>
                    <a:pt x="315" y="154"/>
                  </a:lnTo>
                  <a:lnTo>
                    <a:pt x="313" y="178"/>
                  </a:lnTo>
                  <a:lnTo>
                    <a:pt x="310" y="187"/>
                  </a:lnTo>
                  <a:lnTo>
                    <a:pt x="315" y="197"/>
                  </a:lnTo>
                  <a:lnTo>
                    <a:pt x="320" y="206"/>
                  </a:lnTo>
                  <a:lnTo>
                    <a:pt x="322" y="218"/>
                  </a:lnTo>
                  <a:lnTo>
                    <a:pt x="334" y="230"/>
                  </a:lnTo>
                  <a:lnTo>
                    <a:pt x="336" y="239"/>
                  </a:lnTo>
                  <a:lnTo>
                    <a:pt x="343" y="249"/>
                  </a:lnTo>
                  <a:lnTo>
                    <a:pt x="360" y="253"/>
                  </a:lnTo>
                  <a:lnTo>
                    <a:pt x="367" y="260"/>
                  </a:lnTo>
                  <a:lnTo>
                    <a:pt x="381" y="256"/>
                  </a:lnTo>
                  <a:lnTo>
                    <a:pt x="393" y="253"/>
                  </a:lnTo>
                  <a:lnTo>
                    <a:pt x="405" y="251"/>
                  </a:lnTo>
                  <a:lnTo>
                    <a:pt x="417" y="249"/>
                  </a:lnTo>
                  <a:lnTo>
                    <a:pt x="426" y="242"/>
                  </a:lnTo>
                  <a:lnTo>
                    <a:pt x="431" y="230"/>
                  </a:lnTo>
                  <a:lnTo>
                    <a:pt x="431" y="215"/>
                  </a:lnTo>
                  <a:lnTo>
                    <a:pt x="436" y="211"/>
                  </a:lnTo>
                  <a:lnTo>
                    <a:pt x="445" y="206"/>
                  </a:lnTo>
                  <a:lnTo>
                    <a:pt x="462" y="204"/>
                  </a:lnTo>
                  <a:lnTo>
                    <a:pt x="478" y="204"/>
                  </a:lnTo>
                  <a:lnTo>
                    <a:pt x="488" y="201"/>
                  </a:lnTo>
                  <a:lnTo>
                    <a:pt x="490" y="206"/>
                  </a:lnTo>
                  <a:lnTo>
                    <a:pt x="490" y="213"/>
                  </a:lnTo>
                  <a:lnTo>
                    <a:pt x="481" y="225"/>
                  </a:lnTo>
                  <a:lnTo>
                    <a:pt x="478" y="234"/>
                  </a:lnTo>
                  <a:lnTo>
                    <a:pt x="481" y="239"/>
                  </a:lnTo>
                  <a:lnTo>
                    <a:pt x="478" y="246"/>
                  </a:lnTo>
                  <a:lnTo>
                    <a:pt x="474" y="258"/>
                  </a:lnTo>
                  <a:lnTo>
                    <a:pt x="471" y="253"/>
                  </a:lnTo>
                  <a:lnTo>
                    <a:pt x="466" y="253"/>
                  </a:lnTo>
                  <a:lnTo>
                    <a:pt x="464" y="253"/>
                  </a:lnTo>
                  <a:lnTo>
                    <a:pt x="457" y="265"/>
                  </a:lnTo>
                  <a:lnTo>
                    <a:pt x="455" y="263"/>
                  </a:lnTo>
                  <a:lnTo>
                    <a:pt x="452" y="263"/>
                  </a:lnTo>
                  <a:lnTo>
                    <a:pt x="452" y="265"/>
                  </a:lnTo>
                  <a:lnTo>
                    <a:pt x="438" y="265"/>
                  </a:lnTo>
                  <a:lnTo>
                    <a:pt x="421" y="265"/>
                  </a:lnTo>
                  <a:lnTo>
                    <a:pt x="421" y="275"/>
                  </a:lnTo>
                  <a:lnTo>
                    <a:pt x="417" y="275"/>
                  </a:lnTo>
                  <a:lnTo>
                    <a:pt x="421" y="282"/>
                  </a:lnTo>
                  <a:lnTo>
                    <a:pt x="426" y="284"/>
                  </a:lnTo>
                  <a:lnTo>
                    <a:pt x="429" y="289"/>
                  </a:lnTo>
                  <a:lnTo>
                    <a:pt x="431" y="289"/>
                  </a:lnTo>
                  <a:lnTo>
                    <a:pt x="431" y="296"/>
                  </a:lnTo>
                  <a:lnTo>
                    <a:pt x="410" y="296"/>
                  </a:lnTo>
                  <a:lnTo>
                    <a:pt x="403" y="308"/>
                  </a:lnTo>
                  <a:lnTo>
                    <a:pt x="405" y="313"/>
                  </a:lnTo>
                  <a:lnTo>
                    <a:pt x="403" y="315"/>
                  </a:lnTo>
                  <a:lnTo>
                    <a:pt x="403" y="320"/>
                  </a:lnTo>
                  <a:lnTo>
                    <a:pt x="384" y="303"/>
                  </a:lnTo>
                  <a:lnTo>
                    <a:pt x="377" y="298"/>
                  </a:lnTo>
                  <a:lnTo>
                    <a:pt x="362" y="294"/>
                  </a:lnTo>
                  <a:lnTo>
                    <a:pt x="355" y="294"/>
                  </a:lnTo>
                  <a:lnTo>
                    <a:pt x="341" y="301"/>
                  </a:lnTo>
                  <a:lnTo>
                    <a:pt x="334" y="303"/>
                  </a:lnTo>
                  <a:lnTo>
                    <a:pt x="322" y="298"/>
                  </a:lnTo>
                  <a:lnTo>
                    <a:pt x="308" y="294"/>
                  </a:lnTo>
                  <a:lnTo>
                    <a:pt x="294" y="287"/>
                  </a:lnTo>
                  <a:lnTo>
                    <a:pt x="282" y="284"/>
                  </a:lnTo>
                  <a:lnTo>
                    <a:pt x="263" y="277"/>
                  </a:lnTo>
                  <a:lnTo>
                    <a:pt x="251" y="268"/>
                  </a:lnTo>
                  <a:lnTo>
                    <a:pt x="246" y="265"/>
                  </a:lnTo>
                  <a:lnTo>
                    <a:pt x="237" y="263"/>
                  </a:lnTo>
                  <a:lnTo>
                    <a:pt x="220" y="258"/>
                  </a:lnTo>
                  <a:lnTo>
                    <a:pt x="213" y="251"/>
                  </a:lnTo>
                  <a:lnTo>
                    <a:pt x="197" y="239"/>
                  </a:lnTo>
                  <a:lnTo>
                    <a:pt x="187" y="230"/>
                  </a:lnTo>
                  <a:lnTo>
                    <a:pt x="185" y="223"/>
                  </a:lnTo>
                  <a:lnTo>
                    <a:pt x="190" y="220"/>
                  </a:lnTo>
                  <a:lnTo>
                    <a:pt x="187" y="215"/>
                  </a:lnTo>
                  <a:lnTo>
                    <a:pt x="192" y="211"/>
                  </a:lnTo>
                  <a:lnTo>
                    <a:pt x="192" y="204"/>
                  </a:lnTo>
                  <a:lnTo>
                    <a:pt x="187" y="197"/>
                  </a:lnTo>
                  <a:lnTo>
                    <a:pt x="185" y="189"/>
                  </a:lnTo>
                  <a:lnTo>
                    <a:pt x="178" y="180"/>
                  </a:lnTo>
                  <a:lnTo>
                    <a:pt x="166" y="163"/>
                  </a:lnTo>
                  <a:lnTo>
                    <a:pt x="149" y="149"/>
                  </a:lnTo>
                  <a:lnTo>
                    <a:pt x="140" y="140"/>
                  </a:lnTo>
                  <a:lnTo>
                    <a:pt x="128" y="133"/>
                  </a:lnTo>
                  <a:lnTo>
                    <a:pt x="123" y="128"/>
                  </a:lnTo>
                  <a:lnTo>
                    <a:pt x="126" y="116"/>
                  </a:lnTo>
                  <a:lnTo>
                    <a:pt x="119" y="111"/>
                  </a:lnTo>
                  <a:lnTo>
                    <a:pt x="109" y="104"/>
                  </a:lnTo>
                  <a:lnTo>
                    <a:pt x="105" y="90"/>
                  </a:lnTo>
                  <a:lnTo>
                    <a:pt x="95" y="90"/>
                  </a:lnTo>
                  <a:lnTo>
                    <a:pt x="86" y="81"/>
                  </a:lnTo>
                  <a:lnTo>
                    <a:pt x="79" y="71"/>
                  </a:lnTo>
                  <a:lnTo>
                    <a:pt x="79" y="64"/>
                  </a:lnTo>
                  <a:lnTo>
                    <a:pt x="69" y="50"/>
                  </a:lnTo>
                  <a:lnTo>
                    <a:pt x="64" y="36"/>
                  </a:lnTo>
                  <a:lnTo>
                    <a:pt x="64" y="31"/>
                  </a:lnTo>
                  <a:lnTo>
                    <a:pt x="52" y="21"/>
                  </a:lnTo>
                  <a:lnTo>
                    <a:pt x="48" y="24"/>
                  </a:lnTo>
                  <a:lnTo>
                    <a:pt x="38" y="17"/>
                  </a:lnTo>
                  <a:lnTo>
                    <a:pt x="34" y="26"/>
                  </a:lnTo>
                  <a:lnTo>
                    <a:pt x="38" y="33"/>
                  </a:lnTo>
                  <a:lnTo>
                    <a:pt x="38" y="47"/>
                  </a:lnTo>
                  <a:lnTo>
                    <a:pt x="45" y="57"/>
                  </a:lnTo>
                  <a:lnTo>
                    <a:pt x="57" y="69"/>
                  </a:lnTo>
                  <a:lnTo>
                    <a:pt x="60" y="73"/>
                  </a:lnTo>
                  <a:lnTo>
                    <a:pt x="62" y="73"/>
                  </a:lnTo>
                  <a:lnTo>
                    <a:pt x="64" y="81"/>
                  </a:lnTo>
                  <a:lnTo>
                    <a:pt x="67" y="81"/>
                  </a:lnTo>
                  <a:lnTo>
                    <a:pt x="69" y="92"/>
                  </a:lnTo>
                  <a:lnTo>
                    <a:pt x="76" y="97"/>
                  </a:lnTo>
                  <a:lnTo>
                    <a:pt x="79" y="104"/>
                  </a:lnTo>
                  <a:lnTo>
                    <a:pt x="88" y="111"/>
                  </a:lnTo>
                  <a:lnTo>
                    <a:pt x="95" y="128"/>
                  </a:lnTo>
                  <a:lnTo>
                    <a:pt x="100" y="137"/>
                  </a:lnTo>
                  <a:lnTo>
                    <a:pt x="105" y="144"/>
                  </a:lnTo>
                  <a:lnTo>
                    <a:pt x="105" y="154"/>
                  </a:lnTo>
                  <a:lnTo>
                    <a:pt x="112" y="154"/>
                  </a:lnTo>
                  <a:lnTo>
                    <a:pt x="119" y="163"/>
                  </a:lnTo>
                  <a:lnTo>
                    <a:pt x="123" y="171"/>
                  </a:lnTo>
                  <a:lnTo>
                    <a:pt x="123" y="173"/>
                  </a:lnTo>
                  <a:lnTo>
                    <a:pt x="116" y="180"/>
                  </a:lnTo>
                  <a:lnTo>
                    <a:pt x="114" y="180"/>
                  </a:lnTo>
                  <a:lnTo>
                    <a:pt x="112" y="168"/>
                  </a:lnTo>
                  <a:lnTo>
                    <a:pt x="100" y="159"/>
                  </a:lnTo>
                  <a:lnTo>
                    <a:pt x="88" y="152"/>
                  </a:lnTo>
                  <a:lnTo>
                    <a:pt x="81" y="147"/>
                  </a:lnTo>
                  <a:lnTo>
                    <a:pt x="81" y="133"/>
                  </a:lnTo>
                  <a:lnTo>
                    <a:pt x="79" y="123"/>
                  </a:lnTo>
                  <a:lnTo>
                    <a:pt x="69" y="118"/>
                  </a:lnTo>
                  <a:lnTo>
                    <a:pt x="60" y="109"/>
                  </a:lnTo>
                  <a:lnTo>
                    <a:pt x="57" y="114"/>
                  </a:lnTo>
                  <a:lnTo>
                    <a:pt x="52" y="109"/>
                  </a:lnTo>
                  <a:lnTo>
                    <a:pt x="43" y="104"/>
                  </a:lnTo>
                  <a:lnTo>
                    <a:pt x="34" y="92"/>
                  </a:lnTo>
                  <a:lnTo>
                    <a:pt x="34" y="92"/>
                  </a:lnTo>
                  <a:lnTo>
                    <a:pt x="41" y="92"/>
                  </a:lnTo>
                  <a:lnTo>
                    <a:pt x="48" y="85"/>
                  </a:lnTo>
                  <a:lnTo>
                    <a:pt x="48" y="78"/>
                  </a:lnTo>
                  <a:lnTo>
                    <a:pt x="34" y="64"/>
                  </a:lnTo>
                  <a:lnTo>
                    <a:pt x="26" y="59"/>
                  </a:lnTo>
                  <a:lnTo>
                    <a:pt x="19" y="47"/>
                  </a:lnTo>
                  <a:lnTo>
                    <a:pt x="15" y="36"/>
                  </a:lnTo>
                  <a:lnTo>
                    <a:pt x="5" y="21"/>
                  </a:lnTo>
                  <a:lnTo>
                    <a:pt x="0" y="5"/>
                  </a:lnTo>
                  <a:lnTo>
                    <a:pt x="17" y="2"/>
                  </a:lnTo>
                  <a:lnTo>
                    <a:pt x="38" y="0"/>
                  </a:lnTo>
                  <a:lnTo>
                    <a:pt x="36" y="5"/>
                  </a:lnTo>
                  <a:lnTo>
                    <a:pt x="62" y="12"/>
                  </a:lnTo>
                  <a:lnTo>
                    <a:pt x="62" y="12"/>
                  </a:lnTo>
                  <a:lnTo>
                    <a:pt x="62" y="12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84" name="Freeform 203"/>
            <p:cNvSpPr>
              <a:spLocks/>
            </p:cNvSpPr>
            <p:nvPr/>
          </p:nvSpPr>
          <p:spPr bwMode="auto">
            <a:xfrm>
              <a:off x="4963925" y="2639376"/>
              <a:ext cx="68174" cy="52835"/>
            </a:xfrm>
            <a:custGeom>
              <a:avLst/>
              <a:gdLst>
                <a:gd name="T0" fmla="*/ 37 w 40"/>
                <a:gd name="T1" fmla="*/ 7 h 31"/>
                <a:gd name="T2" fmla="*/ 37 w 40"/>
                <a:gd name="T3" fmla="*/ 7 h 31"/>
                <a:gd name="T4" fmla="*/ 40 w 40"/>
                <a:gd name="T5" fmla="*/ 21 h 31"/>
                <a:gd name="T6" fmla="*/ 35 w 40"/>
                <a:gd name="T7" fmla="*/ 21 h 31"/>
                <a:gd name="T8" fmla="*/ 33 w 40"/>
                <a:gd name="T9" fmla="*/ 24 h 31"/>
                <a:gd name="T10" fmla="*/ 26 w 40"/>
                <a:gd name="T11" fmla="*/ 24 h 31"/>
                <a:gd name="T12" fmla="*/ 18 w 40"/>
                <a:gd name="T13" fmla="*/ 28 h 31"/>
                <a:gd name="T14" fmla="*/ 9 w 40"/>
                <a:gd name="T15" fmla="*/ 31 h 31"/>
                <a:gd name="T16" fmla="*/ 2 w 40"/>
                <a:gd name="T17" fmla="*/ 26 h 31"/>
                <a:gd name="T18" fmla="*/ 0 w 40"/>
                <a:gd name="T19" fmla="*/ 17 h 31"/>
                <a:gd name="T20" fmla="*/ 2 w 40"/>
                <a:gd name="T21" fmla="*/ 9 h 31"/>
                <a:gd name="T22" fmla="*/ 2 w 40"/>
                <a:gd name="T23" fmla="*/ 9 h 31"/>
                <a:gd name="T24" fmla="*/ 4 w 40"/>
                <a:gd name="T25" fmla="*/ 5 h 31"/>
                <a:gd name="T26" fmla="*/ 14 w 40"/>
                <a:gd name="T27" fmla="*/ 2 h 31"/>
                <a:gd name="T28" fmla="*/ 16 w 40"/>
                <a:gd name="T29" fmla="*/ 0 h 31"/>
                <a:gd name="T30" fmla="*/ 23 w 40"/>
                <a:gd name="T31" fmla="*/ 0 h 31"/>
                <a:gd name="T32" fmla="*/ 30 w 40"/>
                <a:gd name="T33" fmla="*/ 0 h 31"/>
                <a:gd name="T34" fmla="*/ 37 w 40"/>
                <a:gd name="T35" fmla="*/ 7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0" h="31">
                  <a:moveTo>
                    <a:pt x="37" y="7"/>
                  </a:moveTo>
                  <a:lnTo>
                    <a:pt x="37" y="7"/>
                  </a:lnTo>
                  <a:lnTo>
                    <a:pt x="40" y="21"/>
                  </a:lnTo>
                  <a:lnTo>
                    <a:pt x="35" y="21"/>
                  </a:lnTo>
                  <a:lnTo>
                    <a:pt x="33" y="24"/>
                  </a:lnTo>
                  <a:lnTo>
                    <a:pt x="26" y="24"/>
                  </a:lnTo>
                  <a:lnTo>
                    <a:pt x="18" y="28"/>
                  </a:lnTo>
                  <a:lnTo>
                    <a:pt x="9" y="31"/>
                  </a:lnTo>
                  <a:lnTo>
                    <a:pt x="2" y="26"/>
                  </a:lnTo>
                  <a:lnTo>
                    <a:pt x="0" y="17"/>
                  </a:lnTo>
                  <a:lnTo>
                    <a:pt x="2" y="9"/>
                  </a:lnTo>
                  <a:lnTo>
                    <a:pt x="2" y="9"/>
                  </a:lnTo>
                  <a:lnTo>
                    <a:pt x="4" y="5"/>
                  </a:lnTo>
                  <a:lnTo>
                    <a:pt x="14" y="2"/>
                  </a:lnTo>
                  <a:lnTo>
                    <a:pt x="16" y="0"/>
                  </a:lnTo>
                  <a:lnTo>
                    <a:pt x="23" y="0"/>
                  </a:lnTo>
                  <a:lnTo>
                    <a:pt x="30" y="0"/>
                  </a:lnTo>
                  <a:lnTo>
                    <a:pt x="37" y="7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85" name="Freeform 208"/>
            <p:cNvSpPr>
              <a:spLocks/>
            </p:cNvSpPr>
            <p:nvPr/>
          </p:nvSpPr>
          <p:spPr bwMode="auto">
            <a:xfrm>
              <a:off x="6942672" y="3108072"/>
              <a:ext cx="245426" cy="535166"/>
            </a:xfrm>
            <a:custGeom>
              <a:avLst/>
              <a:gdLst>
                <a:gd name="T0" fmla="*/ 104 w 144"/>
                <a:gd name="T1" fmla="*/ 16 h 314"/>
                <a:gd name="T2" fmla="*/ 104 w 144"/>
                <a:gd name="T3" fmla="*/ 45 h 314"/>
                <a:gd name="T4" fmla="*/ 87 w 144"/>
                <a:gd name="T5" fmla="*/ 80 h 314"/>
                <a:gd name="T6" fmla="*/ 109 w 144"/>
                <a:gd name="T7" fmla="*/ 94 h 314"/>
                <a:gd name="T8" fmla="*/ 113 w 144"/>
                <a:gd name="T9" fmla="*/ 111 h 314"/>
                <a:gd name="T10" fmla="*/ 132 w 144"/>
                <a:gd name="T11" fmla="*/ 120 h 314"/>
                <a:gd name="T12" fmla="*/ 144 w 144"/>
                <a:gd name="T13" fmla="*/ 123 h 314"/>
                <a:gd name="T14" fmla="*/ 128 w 144"/>
                <a:gd name="T15" fmla="*/ 142 h 314"/>
                <a:gd name="T16" fmla="*/ 109 w 144"/>
                <a:gd name="T17" fmla="*/ 151 h 314"/>
                <a:gd name="T18" fmla="*/ 90 w 144"/>
                <a:gd name="T19" fmla="*/ 170 h 314"/>
                <a:gd name="T20" fmla="*/ 92 w 144"/>
                <a:gd name="T21" fmla="*/ 189 h 314"/>
                <a:gd name="T22" fmla="*/ 109 w 144"/>
                <a:gd name="T23" fmla="*/ 213 h 314"/>
                <a:gd name="T24" fmla="*/ 97 w 144"/>
                <a:gd name="T25" fmla="*/ 229 h 314"/>
                <a:gd name="T26" fmla="*/ 111 w 144"/>
                <a:gd name="T27" fmla="*/ 250 h 314"/>
                <a:gd name="T28" fmla="*/ 113 w 144"/>
                <a:gd name="T29" fmla="*/ 267 h 314"/>
                <a:gd name="T30" fmla="*/ 111 w 144"/>
                <a:gd name="T31" fmla="*/ 298 h 314"/>
                <a:gd name="T32" fmla="*/ 99 w 144"/>
                <a:gd name="T33" fmla="*/ 303 h 314"/>
                <a:gd name="T34" fmla="*/ 99 w 144"/>
                <a:gd name="T35" fmla="*/ 281 h 314"/>
                <a:gd name="T36" fmla="*/ 95 w 144"/>
                <a:gd name="T37" fmla="*/ 255 h 314"/>
                <a:gd name="T38" fmla="*/ 87 w 144"/>
                <a:gd name="T39" fmla="*/ 213 h 314"/>
                <a:gd name="T40" fmla="*/ 69 w 144"/>
                <a:gd name="T41" fmla="*/ 208 h 314"/>
                <a:gd name="T42" fmla="*/ 43 w 144"/>
                <a:gd name="T43" fmla="*/ 220 h 314"/>
                <a:gd name="T44" fmla="*/ 38 w 144"/>
                <a:gd name="T45" fmla="*/ 194 h 314"/>
                <a:gd name="T46" fmla="*/ 21 w 144"/>
                <a:gd name="T47" fmla="*/ 158 h 314"/>
                <a:gd name="T48" fmla="*/ 12 w 144"/>
                <a:gd name="T49" fmla="*/ 151 h 314"/>
                <a:gd name="T50" fmla="*/ 0 w 144"/>
                <a:gd name="T51" fmla="*/ 123 h 314"/>
                <a:gd name="T52" fmla="*/ 7 w 144"/>
                <a:gd name="T53" fmla="*/ 113 h 314"/>
                <a:gd name="T54" fmla="*/ 12 w 144"/>
                <a:gd name="T55" fmla="*/ 101 h 314"/>
                <a:gd name="T56" fmla="*/ 16 w 144"/>
                <a:gd name="T57" fmla="*/ 78 h 314"/>
                <a:gd name="T58" fmla="*/ 38 w 144"/>
                <a:gd name="T59" fmla="*/ 66 h 314"/>
                <a:gd name="T60" fmla="*/ 47 w 144"/>
                <a:gd name="T61" fmla="*/ 42 h 314"/>
                <a:gd name="T62" fmla="*/ 66 w 144"/>
                <a:gd name="T63" fmla="*/ 19 h 314"/>
                <a:gd name="T64" fmla="*/ 78 w 144"/>
                <a:gd name="T65" fmla="*/ 11 h 314"/>
                <a:gd name="T66" fmla="*/ 83 w 144"/>
                <a:gd name="T67" fmla="*/ 2 h 314"/>
                <a:gd name="T68" fmla="*/ 97 w 144"/>
                <a:gd name="T69" fmla="*/ 11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44" h="314">
                  <a:moveTo>
                    <a:pt x="104" y="16"/>
                  </a:moveTo>
                  <a:lnTo>
                    <a:pt x="104" y="16"/>
                  </a:lnTo>
                  <a:lnTo>
                    <a:pt x="104" y="30"/>
                  </a:lnTo>
                  <a:lnTo>
                    <a:pt x="104" y="45"/>
                  </a:lnTo>
                  <a:lnTo>
                    <a:pt x="90" y="59"/>
                  </a:lnTo>
                  <a:lnTo>
                    <a:pt x="87" y="80"/>
                  </a:lnTo>
                  <a:lnTo>
                    <a:pt x="104" y="78"/>
                  </a:lnTo>
                  <a:lnTo>
                    <a:pt x="109" y="94"/>
                  </a:lnTo>
                  <a:lnTo>
                    <a:pt x="118" y="97"/>
                  </a:lnTo>
                  <a:lnTo>
                    <a:pt x="113" y="111"/>
                  </a:lnTo>
                  <a:lnTo>
                    <a:pt x="125" y="118"/>
                  </a:lnTo>
                  <a:lnTo>
                    <a:pt x="132" y="120"/>
                  </a:lnTo>
                  <a:lnTo>
                    <a:pt x="144" y="116"/>
                  </a:lnTo>
                  <a:lnTo>
                    <a:pt x="144" y="123"/>
                  </a:lnTo>
                  <a:lnTo>
                    <a:pt x="130" y="134"/>
                  </a:lnTo>
                  <a:lnTo>
                    <a:pt x="128" y="142"/>
                  </a:lnTo>
                  <a:lnTo>
                    <a:pt x="118" y="144"/>
                  </a:lnTo>
                  <a:lnTo>
                    <a:pt x="109" y="151"/>
                  </a:lnTo>
                  <a:lnTo>
                    <a:pt x="97" y="153"/>
                  </a:lnTo>
                  <a:lnTo>
                    <a:pt x="90" y="170"/>
                  </a:lnTo>
                  <a:lnTo>
                    <a:pt x="83" y="175"/>
                  </a:lnTo>
                  <a:lnTo>
                    <a:pt x="92" y="189"/>
                  </a:lnTo>
                  <a:lnTo>
                    <a:pt x="102" y="201"/>
                  </a:lnTo>
                  <a:lnTo>
                    <a:pt x="109" y="213"/>
                  </a:lnTo>
                  <a:lnTo>
                    <a:pt x="102" y="227"/>
                  </a:lnTo>
                  <a:lnTo>
                    <a:pt x="97" y="229"/>
                  </a:lnTo>
                  <a:lnTo>
                    <a:pt x="99" y="239"/>
                  </a:lnTo>
                  <a:lnTo>
                    <a:pt x="111" y="250"/>
                  </a:lnTo>
                  <a:lnTo>
                    <a:pt x="113" y="260"/>
                  </a:lnTo>
                  <a:lnTo>
                    <a:pt x="113" y="267"/>
                  </a:lnTo>
                  <a:lnTo>
                    <a:pt x="118" y="284"/>
                  </a:lnTo>
                  <a:lnTo>
                    <a:pt x="111" y="298"/>
                  </a:lnTo>
                  <a:lnTo>
                    <a:pt x="102" y="314"/>
                  </a:lnTo>
                  <a:lnTo>
                    <a:pt x="99" y="303"/>
                  </a:lnTo>
                  <a:lnTo>
                    <a:pt x="106" y="291"/>
                  </a:lnTo>
                  <a:lnTo>
                    <a:pt x="99" y="281"/>
                  </a:lnTo>
                  <a:lnTo>
                    <a:pt x="102" y="262"/>
                  </a:lnTo>
                  <a:lnTo>
                    <a:pt x="95" y="255"/>
                  </a:lnTo>
                  <a:lnTo>
                    <a:pt x="90" y="234"/>
                  </a:lnTo>
                  <a:lnTo>
                    <a:pt x="87" y="213"/>
                  </a:lnTo>
                  <a:lnTo>
                    <a:pt x="80" y="201"/>
                  </a:lnTo>
                  <a:lnTo>
                    <a:pt x="69" y="208"/>
                  </a:lnTo>
                  <a:lnTo>
                    <a:pt x="50" y="220"/>
                  </a:lnTo>
                  <a:lnTo>
                    <a:pt x="43" y="220"/>
                  </a:lnTo>
                  <a:lnTo>
                    <a:pt x="33" y="215"/>
                  </a:lnTo>
                  <a:lnTo>
                    <a:pt x="38" y="194"/>
                  </a:lnTo>
                  <a:lnTo>
                    <a:pt x="33" y="177"/>
                  </a:lnTo>
                  <a:lnTo>
                    <a:pt x="21" y="158"/>
                  </a:lnTo>
                  <a:lnTo>
                    <a:pt x="24" y="153"/>
                  </a:lnTo>
                  <a:lnTo>
                    <a:pt x="12" y="151"/>
                  </a:lnTo>
                  <a:lnTo>
                    <a:pt x="2" y="137"/>
                  </a:lnTo>
                  <a:lnTo>
                    <a:pt x="0" y="123"/>
                  </a:lnTo>
                  <a:lnTo>
                    <a:pt x="7" y="125"/>
                  </a:lnTo>
                  <a:lnTo>
                    <a:pt x="7" y="113"/>
                  </a:lnTo>
                  <a:lnTo>
                    <a:pt x="14" y="108"/>
                  </a:lnTo>
                  <a:lnTo>
                    <a:pt x="12" y="101"/>
                  </a:lnTo>
                  <a:lnTo>
                    <a:pt x="16" y="94"/>
                  </a:lnTo>
                  <a:lnTo>
                    <a:pt x="16" y="78"/>
                  </a:lnTo>
                  <a:lnTo>
                    <a:pt x="31" y="80"/>
                  </a:lnTo>
                  <a:lnTo>
                    <a:pt x="38" y="66"/>
                  </a:lnTo>
                  <a:lnTo>
                    <a:pt x="38" y="59"/>
                  </a:lnTo>
                  <a:lnTo>
                    <a:pt x="47" y="42"/>
                  </a:lnTo>
                  <a:lnTo>
                    <a:pt x="47" y="33"/>
                  </a:lnTo>
                  <a:lnTo>
                    <a:pt x="66" y="19"/>
                  </a:lnTo>
                  <a:lnTo>
                    <a:pt x="80" y="23"/>
                  </a:lnTo>
                  <a:lnTo>
                    <a:pt x="78" y="11"/>
                  </a:lnTo>
                  <a:lnTo>
                    <a:pt x="83" y="9"/>
                  </a:lnTo>
                  <a:lnTo>
                    <a:pt x="83" y="2"/>
                  </a:lnTo>
                  <a:lnTo>
                    <a:pt x="92" y="0"/>
                  </a:lnTo>
                  <a:lnTo>
                    <a:pt x="97" y="11"/>
                  </a:lnTo>
                  <a:lnTo>
                    <a:pt x="104" y="16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86" name="Freeform 216"/>
            <p:cNvSpPr>
              <a:spLocks/>
            </p:cNvSpPr>
            <p:nvPr/>
          </p:nvSpPr>
          <p:spPr bwMode="auto">
            <a:xfrm>
              <a:off x="3922568" y="3140454"/>
              <a:ext cx="339166" cy="374957"/>
            </a:xfrm>
            <a:custGeom>
              <a:avLst/>
              <a:gdLst>
                <a:gd name="T0" fmla="*/ 138 w 199"/>
                <a:gd name="T1" fmla="*/ 0 h 220"/>
                <a:gd name="T2" fmla="*/ 138 w 199"/>
                <a:gd name="T3" fmla="*/ 0 h 220"/>
                <a:gd name="T4" fmla="*/ 199 w 199"/>
                <a:gd name="T5" fmla="*/ 42 h 220"/>
                <a:gd name="T6" fmla="*/ 173 w 199"/>
                <a:gd name="T7" fmla="*/ 42 h 220"/>
                <a:gd name="T8" fmla="*/ 180 w 199"/>
                <a:gd name="T9" fmla="*/ 118 h 220"/>
                <a:gd name="T10" fmla="*/ 190 w 199"/>
                <a:gd name="T11" fmla="*/ 191 h 220"/>
                <a:gd name="T12" fmla="*/ 192 w 199"/>
                <a:gd name="T13" fmla="*/ 194 h 220"/>
                <a:gd name="T14" fmla="*/ 190 w 199"/>
                <a:gd name="T15" fmla="*/ 205 h 220"/>
                <a:gd name="T16" fmla="*/ 123 w 199"/>
                <a:gd name="T17" fmla="*/ 205 h 220"/>
                <a:gd name="T18" fmla="*/ 121 w 199"/>
                <a:gd name="T19" fmla="*/ 208 h 220"/>
                <a:gd name="T20" fmla="*/ 114 w 199"/>
                <a:gd name="T21" fmla="*/ 208 h 220"/>
                <a:gd name="T22" fmla="*/ 104 w 199"/>
                <a:gd name="T23" fmla="*/ 210 h 220"/>
                <a:gd name="T24" fmla="*/ 95 w 199"/>
                <a:gd name="T25" fmla="*/ 205 h 220"/>
                <a:gd name="T26" fmla="*/ 88 w 199"/>
                <a:gd name="T27" fmla="*/ 208 h 220"/>
                <a:gd name="T28" fmla="*/ 85 w 199"/>
                <a:gd name="T29" fmla="*/ 217 h 220"/>
                <a:gd name="T30" fmla="*/ 81 w 199"/>
                <a:gd name="T31" fmla="*/ 220 h 220"/>
                <a:gd name="T32" fmla="*/ 69 w 199"/>
                <a:gd name="T33" fmla="*/ 208 h 220"/>
                <a:gd name="T34" fmla="*/ 59 w 199"/>
                <a:gd name="T35" fmla="*/ 196 h 220"/>
                <a:gd name="T36" fmla="*/ 50 w 199"/>
                <a:gd name="T37" fmla="*/ 191 h 220"/>
                <a:gd name="T38" fmla="*/ 43 w 199"/>
                <a:gd name="T39" fmla="*/ 187 h 220"/>
                <a:gd name="T40" fmla="*/ 31 w 199"/>
                <a:gd name="T41" fmla="*/ 187 h 220"/>
                <a:gd name="T42" fmla="*/ 24 w 199"/>
                <a:gd name="T43" fmla="*/ 191 h 220"/>
                <a:gd name="T44" fmla="*/ 17 w 199"/>
                <a:gd name="T45" fmla="*/ 189 h 220"/>
                <a:gd name="T46" fmla="*/ 12 w 199"/>
                <a:gd name="T47" fmla="*/ 194 h 220"/>
                <a:gd name="T48" fmla="*/ 10 w 199"/>
                <a:gd name="T49" fmla="*/ 187 h 220"/>
                <a:gd name="T50" fmla="*/ 15 w 199"/>
                <a:gd name="T51" fmla="*/ 177 h 220"/>
                <a:gd name="T52" fmla="*/ 17 w 199"/>
                <a:gd name="T53" fmla="*/ 160 h 220"/>
                <a:gd name="T54" fmla="*/ 15 w 199"/>
                <a:gd name="T55" fmla="*/ 144 h 220"/>
                <a:gd name="T56" fmla="*/ 12 w 199"/>
                <a:gd name="T57" fmla="*/ 137 h 220"/>
                <a:gd name="T58" fmla="*/ 15 w 199"/>
                <a:gd name="T59" fmla="*/ 127 h 220"/>
                <a:gd name="T60" fmla="*/ 10 w 199"/>
                <a:gd name="T61" fmla="*/ 120 h 220"/>
                <a:gd name="T62" fmla="*/ 0 w 199"/>
                <a:gd name="T63" fmla="*/ 113 h 220"/>
                <a:gd name="T64" fmla="*/ 5 w 199"/>
                <a:gd name="T65" fmla="*/ 106 h 220"/>
                <a:gd name="T66" fmla="*/ 69 w 199"/>
                <a:gd name="T67" fmla="*/ 106 h 220"/>
                <a:gd name="T68" fmla="*/ 64 w 199"/>
                <a:gd name="T69" fmla="*/ 80 h 220"/>
                <a:gd name="T70" fmla="*/ 69 w 199"/>
                <a:gd name="T71" fmla="*/ 73 h 220"/>
                <a:gd name="T72" fmla="*/ 83 w 199"/>
                <a:gd name="T73" fmla="*/ 71 h 220"/>
                <a:gd name="T74" fmla="*/ 83 w 199"/>
                <a:gd name="T75" fmla="*/ 26 h 220"/>
                <a:gd name="T76" fmla="*/ 138 w 199"/>
                <a:gd name="T77" fmla="*/ 26 h 220"/>
                <a:gd name="T78" fmla="*/ 138 w 199"/>
                <a:gd name="T79" fmla="*/ 0 h 220"/>
                <a:gd name="T80" fmla="*/ 138 w 199"/>
                <a:gd name="T81" fmla="*/ 0 h 220"/>
                <a:gd name="T82" fmla="*/ 138 w 199"/>
                <a:gd name="T83" fmla="*/ 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99" h="220">
                  <a:moveTo>
                    <a:pt x="138" y="0"/>
                  </a:moveTo>
                  <a:lnTo>
                    <a:pt x="138" y="0"/>
                  </a:lnTo>
                  <a:lnTo>
                    <a:pt x="199" y="42"/>
                  </a:lnTo>
                  <a:lnTo>
                    <a:pt x="173" y="42"/>
                  </a:lnTo>
                  <a:lnTo>
                    <a:pt x="180" y="118"/>
                  </a:lnTo>
                  <a:lnTo>
                    <a:pt x="190" y="191"/>
                  </a:lnTo>
                  <a:lnTo>
                    <a:pt x="192" y="194"/>
                  </a:lnTo>
                  <a:lnTo>
                    <a:pt x="190" y="205"/>
                  </a:lnTo>
                  <a:lnTo>
                    <a:pt x="123" y="205"/>
                  </a:lnTo>
                  <a:lnTo>
                    <a:pt x="121" y="208"/>
                  </a:lnTo>
                  <a:lnTo>
                    <a:pt x="114" y="208"/>
                  </a:lnTo>
                  <a:lnTo>
                    <a:pt x="104" y="210"/>
                  </a:lnTo>
                  <a:lnTo>
                    <a:pt x="95" y="205"/>
                  </a:lnTo>
                  <a:lnTo>
                    <a:pt x="88" y="208"/>
                  </a:lnTo>
                  <a:lnTo>
                    <a:pt x="85" y="217"/>
                  </a:lnTo>
                  <a:lnTo>
                    <a:pt x="81" y="220"/>
                  </a:lnTo>
                  <a:lnTo>
                    <a:pt x="69" y="208"/>
                  </a:lnTo>
                  <a:lnTo>
                    <a:pt x="59" y="196"/>
                  </a:lnTo>
                  <a:lnTo>
                    <a:pt x="50" y="191"/>
                  </a:lnTo>
                  <a:lnTo>
                    <a:pt x="43" y="187"/>
                  </a:lnTo>
                  <a:lnTo>
                    <a:pt x="31" y="187"/>
                  </a:lnTo>
                  <a:lnTo>
                    <a:pt x="24" y="191"/>
                  </a:lnTo>
                  <a:lnTo>
                    <a:pt x="17" y="189"/>
                  </a:lnTo>
                  <a:lnTo>
                    <a:pt x="12" y="194"/>
                  </a:lnTo>
                  <a:lnTo>
                    <a:pt x="10" y="187"/>
                  </a:lnTo>
                  <a:lnTo>
                    <a:pt x="15" y="177"/>
                  </a:lnTo>
                  <a:lnTo>
                    <a:pt x="17" y="160"/>
                  </a:lnTo>
                  <a:lnTo>
                    <a:pt x="15" y="144"/>
                  </a:lnTo>
                  <a:lnTo>
                    <a:pt x="12" y="137"/>
                  </a:lnTo>
                  <a:lnTo>
                    <a:pt x="15" y="127"/>
                  </a:lnTo>
                  <a:lnTo>
                    <a:pt x="10" y="120"/>
                  </a:lnTo>
                  <a:lnTo>
                    <a:pt x="0" y="113"/>
                  </a:lnTo>
                  <a:lnTo>
                    <a:pt x="5" y="106"/>
                  </a:lnTo>
                  <a:lnTo>
                    <a:pt x="69" y="106"/>
                  </a:lnTo>
                  <a:lnTo>
                    <a:pt x="64" y="80"/>
                  </a:lnTo>
                  <a:lnTo>
                    <a:pt x="69" y="73"/>
                  </a:lnTo>
                  <a:lnTo>
                    <a:pt x="83" y="71"/>
                  </a:lnTo>
                  <a:lnTo>
                    <a:pt x="83" y="26"/>
                  </a:lnTo>
                  <a:lnTo>
                    <a:pt x="138" y="26"/>
                  </a:lnTo>
                  <a:lnTo>
                    <a:pt x="138" y="0"/>
                  </a:lnTo>
                  <a:lnTo>
                    <a:pt x="138" y="0"/>
                  </a:lnTo>
                  <a:lnTo>
                    <a:pt x="138" y="0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87" name="Freeform 219"/>
            <p:cNvSpPr>
              <a:spLocks noEditPoints="1"/>
            </p:cNvSpPr>
            <p:nvPr/>
          </p:nvSpPr>
          <p:spPr bwMode="auto">
            <a:xfrm>
              <a:off x="7160829" y="3728454"/>
              <a:ext cx="528348" cy="168731"/>
            </a:xfrm>
            <a:custGeom>
              <a:avLst/>
              <a:gdLst>
                <a:gd name="T0" fmla="*/ 14 w 310"/>
                <a:gd name="T1" fmla="*/ 12 h 99"/>
                <a:gd name="T2" fmla="*/ 28 w 310"/>
                <a:gd name="T3" fmla="*/ 19 h 99"/>
                <a:gd name="T4" fmla="*/ 35 w 310"/>
                <a:gd name="T5" fmla="*/ 14 h 99"/>
                <a:gd name="T6" fmla="*/ 52 w 310"/>
                <a:gd name="T7" fmla="*/ 33 h 99"/>
                <a:gd name="T8" fmla="*/ 52 w 310"/>
                <a:gd name="T9" fmla="*/ 52 h 99"/>
                <a:gd name="T10" fmla="*/ 54 w 310"/>
                <a:gd name="T11" fmla="*/ 66 h 99"/>
                <a:gd name="T12" fmla="*/ 66 w 310"/>
                <a:gd name="T13" fmla="*/ 85 h 99"/>
                <a:gd name="T14" fmla="*/ 54 w 310"/>
                <a:gd name="T15" fmla="*/ 92 h 99"/>
                <a:gd name="T16" fmla="*/ 19 w 310"/>
                <a:gd name="T17" fmla="*/ 69 h 99"/>
                <a:gd name="T18" fmla="*/ 9 w 310"/>
                <a:gd name="T19" fmla="*/ 50 h 99"/>
                <a:gd name="T20" fmla="*/ 0 w 310"/>
                <a:gd name="T21" fmla="*/ 26 h 99"/>
                <a:gd name="T22" fmla="*/ 0 w 310"/>
                <a:gd name="T23" fmla="*/ 7 h 99"/>
                <a:gd name="T24" fmla="*/ 14 w 310"/>
                <a:gd name="T25" fmla="*/ 12 h 99"/>
                <a:gd name="T26" fmla="*/ 300 w 310"/>
                <a:gd name="T27" fmla="*/ 40 h 99"/>
                <a:gd name="T28" fmla="*/ 274 w 310"/>
                <a:gd name="T29" fmla="*/ 43 h 99"/>
                <a:gd name="T30" fmla="*/ 248 w 310"/>
                <a:gd name="T31" fmla="*/ 62 h 99"/>
                <a:gd name="T32" fmla="*/ 234 w 310"/>
                <a:gd name="T33" fmla="*/ 90 h 99"/>
                <a:gd name="T34" fmla="*/ 205 w 310"/>
                <a:gd name="T35" fmla="*/ 88 h 99"/>
                <a:gd name="T36" fmla="*/ 189 w 310"/>
                <a:gd name="T37" fmla="*/ 97 h 99"/>
                <a:gd name="T38" fmla="*/ 168 w 310"/>
                <a:gd name="T39" fmla="*/ 99 h 99"/>
                <a:gd name="T40" fmla="*/ 153 w 310"/>
                <a:gd name="T41" fmla="*/ 81 h 99"/>
                <a:gd name="T42" fmla="*/ 177 w 310"/>
                <a:gd name="T43" fmla="*/ 83 h 99"/>
                <a:gd name="T44" fmla="*/ 189 w 310"/>
                <a:gd name="T45" fmla="*/ 66 h 99"/>
                <a:gd name="T46" fmla="*/ 220 w 310"/>
                <a:gd name="T47" fmla="*/ 50 h 99"/>
                <a:gd name="T48" fmla="*/ 234 w 310"/>
                <a:gd name="T49" fmla="*/ 47 h 99"/>
                <a:gd name="T50" fmla="*/ 246 w 310"/>
                <a:gd name="T51" fmla="*/ 43 h 99"/>
                <a:gd name="T52" fmla="*/ 248 w 310"/>
                <a:gd name="T53" fmla="*/ 24 h 99"/>
                <a:gd name="T54" fmla="*/ 269 w 310"/>
                <a:gd name="T55" fmla="*/ 0 h 99"/>
                <a:gd name="T56" fmla="*/ 283 w 310"/>
                <a:gd name="T57" fmla="*/ 10 h 99"/>
                <a:gd name="T58" fmla="*/ 295 w 310"/>
                <a:gd name="T59" fmla="*/ 19 h 99"/>
                <a:gd name="T60" fmla="*/ 307 w 310"/>
                <a:gd name="T61" fmla="*/ 31 h 99"/>
                <a:gd name="T62" fmla="*/ 300 w 310"/>
                <a:gd name="T63" fmla="*/ 4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10" h="99">
                  <a:moveTo>
                    <a:pt x="14" y="12"/>
                  </a:moveTo>
                  <a:lnTo>
                    <a:pt x="14" y="12"/>
                  </a:lnTo>
                  <a:lnTo>
                    <a:pt x="16" y="21"/>
                  </a:lnTo>
                  <a:lnTo>
                    <a:pt x="28" y="19"/>
                  </a:lnTo>
                  <a:lnTo>
                    <a:pt x="30" y="12"/>
                  </a:lnTo>
                  <a:lnTo>
                    <a:pt x="35" y="14"/>
                  </a:lnTo>
                  <a:lnTo>
                    <a:pt x="45" y="24"/>
                  </a:lnTo>
                  <a:lnTo>
                    <a:pt x="52" y="33"/>
                  </a:lnTo>
                  <a:lnTo>
                    <a:pt x="54" y="45"/>
                  </a:lnTo>
                  <a:lnTo>
                    <a:pt x="52" y="52"/>
                  </a:lnTo>
                  <a:lnTo>
                    <a:pt x="52" y="57"/>
                  </a:lnTo>
                  <a:lnTo>
                    <a:pt x="54" y="66"/>
                  </a:lnTo>
                  <a:lnTo>
                    <a:pt x="59" y="71"/>
                  </a:lnTo>
                  <a:lnTo>
                    <a:pt x="66" y="85"/>
                  </a:lnTo>
                  <a:lnTo>
                    <a:pt x="66" y="92"/>
                  </a:lnTo>
                  <a:lnTo>
                    <a:pt x="54" y="92"/>
                  </a:lnTo>
                  <a:lnTo>
                    <a:pt x="40" y="81"/>
                  </a:lnTo>
                  <a:lnTo>
                    <a:pt x="19" y="69"/>
                  </a:lnTo>
                  <a:lnTo>
                    <a:pt x="19" y="59"/>
                  </a:lnTo>
                  <a:lnTo>
                    <a:pt x="9" y="50"/>
                  </a:lnTo>
                  <a:lnTo>
                    <a:pt x="7" y="36"/>
                  </a:lnTo>
                  <a:lnTo>
                    <a:pt x="0" y="26"/>
                  </a:lnTo>
                  <a:lnTo>
                    <a:pt x="2" y="14"/>
                  </a:lnTo>
                  <a:lnTo>
                    <a:pt x="0" y="7"/>
                  </a:lnTo>
                  <a:lnTo>
                    <a:pt x="2" y="5"/>
                  </a:lnTo>
                  <a:lnTo>
                    <a:pt x="14" y="12"/>
                  </a:lnTo>
                  <a:close/>
                  <a:moveTo>
                    <a:pt x="300" y="40"/>
                  </a:moveTo>
                  <a:lnTo>
                    <a:pt x="300" y="40"/>
                  </a:lnTo>
                  <a:lnTo>
                    <a:pt x="288" y="45"/>
                  </a:lnTo>
                  <a:lnTo>
                    <a:pt x="274" y="43"/>
                  </a:lnTo>
                  <a:lnTo>
                    <a:pt x="255" y="43"/>
                  </a:lnTo>
                  <a:lnTo>
                    <a:pt x="248" y="62"/>
                  </a:lnTo>
                  <a:lnTo>
                    <a:pt x="243" y="66"/>
                  </a:lnTo>
                  <a:lnTo>
                    <a:pt x="234" y="90"/>
                  </a:lnTo>
                  <a:lnTo>
                    <a:pt x="222" y="92"/>
                  </a:lnTo>
                  <a:lnTo>
                    <a:pt x="205" y="88"/>
                  </a:lnTo>
                  <a:lnTo>
                    <a:pt x="198" y="90"/>
                  </a:lnTo>
                  <a:lnTo>
                    <a:pt x="189" y="97"/>
                  </a:lnTo>
                  <a:lnTo>
                    <a:pt x="177" y="97"/>
                  </a:lnTo>
                  <a:lnTo>
                    <a:pt x="168" y="99"/>
                  </a:lnTo>
                  <a:lnTo>
                    <a:pt x="156" y="90"/>
                  </a:lnTo>
                  <a:lnTo>
                    <a:pt x="153" y="81"/>
                  </a:lnTo>
                  <a:lnTo>
                    <a:pt x="165" y="85"/>
                  </a:lnTo>
                  <a:lnTo>
                    <a:pt x="177" y="83"/>
                  </a:lnTo>
                  <a:lnTo>
                    <a:pt x="182" y="69"/>
                  </a:lnTo>
                  <a:lnTo>
                    <a:pt x="189" y="66"/>
                  </a:lnTo>
                  <a:lnTo>
                    <a:pt x="208" y="62"/>
                  </a:lnTo>
                  <a:lnTo>
                    <a:pt x="220" y="50"/>
                  </a:lnTo>
                  <a:lnTo>
                    <a:pt x="229" y="38"/>
                  </a:lnTo>
                  <a:lnTo>
                    <a:pt x="234" y="47"/>
                  </a:lnTo>
                  <a:lnTo>
                    <a:pt x="239" y="43"/>
                  </a:lnTo>
                  <a:lnTo>
                    <a:pt x="246" y="43"/>
                  </a:lnTo>
                  <a:lnTo>
                    <a:pt x="246" y="33"/>
                  </a:lnTo>
                  <a:lnTo>
                    <a:pt x="248" y="24"/>
                  </a:lnTo>
                  <a:lnTo>
                    <a:pt x="260" y="14"/>
                  </a:lnTo>
                  <a:lnTo>
                    <a:pt x="269" y="0"/>
                  </a:lnTo>
                  <a:lnTo>
                    <a:pt x="274" y="0"/>
                  </a:lnTo>
                  <a:lnTo>
                    <a:pt x="283" y="10"/>
                  </a:lnTo>
                  <a:lnTo>
                    <a:pt x="283" y="14"/>
                  </a:lnTo>
                  <a:lnTo>
                    <a:pt x="295" y="19"/>
                  </a:lnTo>
                  <a:lnTo>
                    <a:pt x="310" y="24"/>
                  </a:lnTo>
                  <a:lnTo>
                    <a:pt x="307" y="31"/>
                  </a:lnTo>
                  <a:lnTo>
                    <a:pt x="295" y="33"/>
                  </a:lnTo>
                  <a:lnTo>
                    <a:pt x="300" y="40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88" name="Freeform 224"/>
            <p:cNvSpPr>
              <a:spLocks/>
            </p:cNvSpPr>
            <p:nvPr/>
          </p:nvSpPr>
          <p:spPr bwMode="auto">
            <a:xfrm>
              <a:off x="8926533" y="4483480"/>
              <a:ext cx="80105" cy="68174"/>
            </a:xfrm>
            <a:custGeom>
              <a:avLst/>
              <a:gdLst>
                <a:gd name="T0" fmla="*/ 47 w 47"/>
                <a:gd name="T1" fmla="*/ 35 h 40"/>
                <a:gd name="T2" fmla="*/ 47 w 47"/>
                <a:gd name="T3" fmla="*/ 35 h 40"/>
                <a:gd name="T4" fmla="*/ 42 w 47"/>
                <a:gd name="T5" fmla="*/ 40 h 40"/>
                <a:gd name="T6" fmla="*/ 33 w 47"/>
                <a:gd name="T7" fmla="*/ 35 h 40"/>
                <a:gd name="T8" fmla="*/ 21 w 47"/>
                <a:gd name="T9" fmla="*/ 26 h 40"/>
                <a:gd name="T10" fmla="*/ 11 w 47"/>
                <a:gd name="T11" fmla="*/ 16 h 40"/>
                <a:gd name="T12" fmla="*/ 2 w 47"/>
                <a:gd name="T13" fmla="*/ 4 h 40"/>
                <a:gd name="T14" fmla="*/ 0 w 47"/>
                <a:gd name="T15" fmla="*/ 0 h 40"/>
                <a:gd name="T16" fmla="*/ 4 w 47"/>
                <a:gd name="T17" fmla="*/ 0 h 40"/>
                <a:gd name="T18" fmla="*/ 14 w 47"/>
                <a:gd name="T19" fmla="*/ 4 h 40"/>
                <a:gd name="T20" fmla="*/ 21 w 47"/>
                <a:gd name="T21" fmla="*/ 12 h 40"/>
                <a:gd name="T22" fmla="*/ 26 w 47"/>
                <a:gd name="T23" fmla="*/ 16 h 40"/>
                <a:gd name="T24" fmla="*/ 40 w 47"/>
                <a:gd name="T25" fmla="*/ 26 h 40"/>
                <a:gd name="T26" fmla="*/ 47 w 47"/>
                <a:gd name="T27" fmla="*/ 35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7" h="40">
                  <a:moveTo>
                    <a:pt x="47" y="35"/>
                  </a:moveTo>
                  <a:lnTo>
                    <a:pt x="47" y="35"/>
                  </a:lnTo>
                  <a:lnTo>
                    <a:pt x="42" y="40"/>
                  </a:lnTo>
                  <a:lnTo>
                    <a:pt x="33" y="35"/>
                  </a:lnTo>
                  <a:lnTo>
                    <a:pt x="21" y="26"/>
                  </a:lnTo>
                  <a:lnTo>
                    <a:pt x="11" y="16"/>
                  </a:lnTo>
                  <a:lnTo>
                    <a:pt x="2" y="4"/>
                  </a:lnTo>
                  <a:lnTo>
                    <a:pt x="0" y="0"/>
                  </a:lnTo>
                  <a:lnTo>
                    <a:pt x="4" y="0"/>
                  </a:lnTo>
                  <a:lnTo>
                    <a:pt x="14" y="4"/>
                  </a:lnTo>
                  <a:lnTo>
                    <a:pt x="21" y="12"/>
                  </a:lnTo>
                  <a:lnTo>
                    <a:pt x="26" y="16"/>
                  </a:lnTo>
                  <a:lnTo>
                    <a:pt x="40" y="26"/>
                  </a:lnTo>
                  <a:lnTo>
                    <a:pt x="47" y="35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89" name="Freeform 230"/>
            <p:cNvSpPr>
              <a:spLocks/>
            </p:cNvSpPr>
            <p:nvPr/>
          </p:nvSpPr>
          <p:spPr bwMode="auto">
            <a:xfrm>
              <a:off x="1976204" y="3503481"/>
              <a:ext cx="124418" cy="121010"/>
            </a:xfrm>
            <a:custGeom>
              <a:avLst/>
              <a:gdLst>
                <a:gd name="T0" fmla="*/ 71 w 73"/>
                <a:gd name="T1" fmla="*/ 7 h 71"/>
                <a:gd name="T2" fmla="*/ 71 w 73"/>
                <a:gd name="T3" fmla="*/ 7 h 71"/>
                <a:gd name="T4" fmla="*/ 73 w 73"/>
                <a:gd name="T5" fmla="*/ 11 h 71"/>
                <a:gd name="T6" fmla="*/ 71 w 73"/>
                <a:gd name="T7" fmla="*/ 18 h 71"/>
                <a:gd name="T8" fmla="*/ 68 w 73"/>
                <a:gd name="T9" fmla="*/ 23 h 71"/>
                <a:gd name="T10" fmla="*/ 68 w 73"/>
                <a:gd name="T11" fmla="*/ 30 h 71"/>
                <a:gd name="T12" fmla="*/ 68 w 73"/>
                <a:gd name="T13" fmla="*/ 35 h 71"/>
                <a:gd name="T14" fmla="*/ 68 w 73"/>
                <a:gd name="T15" fmla="*/ 42 h 71"/>
                <a:gd name="T16" fmla="*/ 66 w 73"/>
                <a:gd name="T17" fmla="*/ 45 h 71"/>
                <a:gd name="T18" fmla="*/ 64 w 73"/>
                <a:gd name="T19" fmla="*/ 52 h 71"/>
                <a:gd name="T20" fmla="*/ 66 w 73"/>
                <a:gd name="T21" fmla="*/ 56 h 71"/>
                <a:gd name="T22" fmla="*/ 61 w 73"/>
                <a:gd name="T23" fmla="*/ 61 h 71"/>
                <a:gd name="T24" fmla="*/ 64 w 73"/>
                <a:gd name="T25" fmla="*/ 66 h 71"/>
                <a:gd name="T26" fmla="*/ 66 w 73"/>
                <a:gd name="T27" fmla="*/ 68 h 71"/>
                <a:gd name="T28" fmla="*/ 61 w 73"/>
                <a:gd name="T29" fmla="*/ 71 h 71"/>
                <a:gd name="T30" fmla="*/ 57 w 73"/>
                <a:gd name="T31" fmla="*/ 68 h 71"/>
                <a:gd name="T32" fmla="*/ 54 w 73"/>
                <a:gd name="T33" fmla="*/ 66 h 71"/>
                <a:gd name="T34" fmla="*/ 50 w 73"/>
                <a:gd name="T35" fmla="*/ 66 h 71"/>
                <a:gd name="T36" fmla="*/ 45 w 73"/>
                <a:gd name="T37" fmla="*/ 68 h 71"/>
                <a:gd name="T38" fmla="*/ 35 w 73"/>
                <a:gd name="T39" fmla="*/ 63 h 71"/>
                <a:gd name="T40" fmla="*/ 33 w 73"/>
                <a:gd name="T41" fmla="*/ 66 h 71"/>
                <a:gd name="T42" fmla="*/ 26 w 73"/>
                <a:gd name="T43" fmla="*/ 59 h 71"/>
                <a:gd name="T44" fmla="*/ 19 w 73"/>
                <a:gd name="T45" fmla="*/ 52 h 71"/>
                <a:gd name="T46" fmla="*/ 16 w 73"/>
                <a:gd name="T47" fmla="*/ 47 h 71"/>
                <a:gd name="T48" fmla="*/ 9 w 73"/>
                <a:gd name="T49" fmla="*/ 42 h 71"/>
                <a:gd name="T50" fmla="*/ 0 w 73"/>
                <a:gd name="T51" fmla="*/ 35 h 71"/>
                <a:gd name="T52" fmla="*/ 2 w 73"/>
                <a:gd name="T53" fmla="*/ 33 h 71"/>
                <a:gd name="T54" fmla="*/ 5 w 73"/>
                <a:gd name="T55" fmla="*/ 35 h 71"/>
                <a:gd name="T56" fmla="*/ 7 w 73"/>
                <a:gd name="T57" fmla="*/ 33 h 71"/>
                <a:gd name="T58" fmla="*/ 12 w 73"/>
                <a:gd name="T59" fmla="*/ 33 h 71"/>
                <a:gd name="T60" fmla="*/ 14 w 73"/>
                <a:gd name="T61" fmla="*/ 30 h 71"/>
                <a:gd name="T62" fmla="*/ 16 w 73"/>
                <a:gd name="T63" fmla="*/ 30 h 71"/>
                <a:gd name="T64" fmla="*/ 16 w 73"/>
                <a:gd name="T65" fmla="*/ 21 h 71"/>
                <a:gd name="T66" fmla="*/ 19 w 73"/>
                <a:gd name="T67" fmla="*/ 21 h 71"/>
                <a:gd name="T68" fmla="*/ 24 w 73"/>
                <a:gd name="T69" fmla="*/ 21 h 71"/>
                <a:gd name="T70" fmla="*/ 26 w 73"/>
                <a:gd name="T71" fmla="*/ 16 h 71"/>
                <a:gd name="T72" fmla="*/ 31 w 73"/>
                <a:gd name="T73" fmla="*/ 21 h 71"/>
                <a:gd name="T74" fmla="*/ 33 w 73"/>
                <a:gd name="T75" fmla="*/ 18 h 71"/>
                <a:gd name="T76" fmla="*/ 35 w 73"/>
                <a:gd name="T77" fmla="*/ 16 h 71"/>
                <a:gd name="T78" fmla="*/ 42 w 73"/>
                <a:gd name="T79" fmla="*/ 11 h 71"/>
                <a:gd name="T80" fmla="*/ 42 w 73"/>
                <a:gd name="T81" fmla="*/ 9 h 71"/>
                <a:gd name="T82" fmla="*/ 42 w 73"/>
                <a:gd name="T83" fmla="*/ 9 h 71"/>
                <a:gd name="T84" fmla="*/ 45 w 73"/>
                <a:gd name="T85" fmla="*/ 4 h 71"/>
                <a:gd name="T86" fmla="*/ 47 w 73"/>
                <a:gd name="T87" fmla="*/ 4 h 71"/>
                <a:gd name="T88" fmla="*/ 50 w 73"/>
                <a:gd name="T89" fmla="*/ 7 h 71"/>
                <a:gd name="T90" fmla="*/ 54 w 73"/>
                <a:gd name="T91" fmla="*/ 7 h 71"/>
                <a:gd name="T92" fmla="*/ 57 w 73"/>
                <a:gd name="T93" fmla="*/ 4 h 71"/>
                <a:gd name="T94" fmla="*/ 59 w 73"/>
                <a:gd name="T95" fmla="*/ 4 h 71"/>
                <a:gd name="T96" fmla="*/ 66 w 73"/>
                <a:gd name="T97" fmla="*/ 2 h 71"/>
                <a:gd name="T98" fmla="*/ 68 w 73"/>
                <a:gd name="T99" fmla="*/ 0 h 71"/>
                <a:gd name="T100" fmla="*/ 73 w 73"/>
                <a:gd name="T101" fmla="*/ 0 h 71"/>
                <a:gd name="T102" fmla="*/ 73 w 73"/>
                <a:gd name="T103" fmla="*/ 2 h 71"/>
                <a:gd name="T104" fmla="*/ 71 w 73"/>
                <a:gd name="T105" fmla="*/ 7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73" h="71">
                  <a:moveTo>
                    <a:pt x="71" y="7"/>
                  </a:moveTo>
                  <a:lnTo>
                    <a:pt x="71" y="7"/>
                  </a:lnTo>
                  <a:lnTo>
                    <a:pt x="73" y="11"/>
                  </a:lnTo>
                  <a:lnTo>
                    <a:pt x="71" y="18"/>
                  </a:lnTo>
                  <a:lnTo>
                    <a:pt x="68" y="23"/>
                  </a:lnTo>
                  <a:lnTo>
                    <a:pt x="68" y="30"/>
                  </a:lnTo>
                  <a:lnTo>
                    <a:pt x="68" y="35"/>
                  </a:lnTo>
                  <a:lnTo>
                    <a:pt x="68" y="42"/>
                  </a:lnTo>
                  <a:lnTo>
                    <a:pt x="66" y="45"/>
                  </a:lnTo>
                  <a:lnTo>
                    <a:pt x="64" y="52"/>
                  </a:lnTo>
                  <a:lnTo>
                    <a:pt x="66" y="56"/>
                  </a:lnTo>
                  <a:lnTo>
                    <a:pt x="61" y="61"/>
                  </a:lnTo>
                  <a:lnTo>
                    <a:pt x="64" y="66"/>
                  </a:lnTo>
                  <a:lnTo>
                    <a:pt x="66" y="68"/>
                  </a:lnTo>
                  <a:lnTo>
                    <a:pt x="61" y="71"/>
                  </a:lnTo>
                  <a:lnTo>
                    <a:pt x="57" y="68"/>
                  </a:lnTo>
                  <a:lnTo>
                    <a:pt x="54" y="66"/>
                  </a:lnTo>
                  <a:lnTo>
                    <a:pt x="50" y="66"/>
                  </a:lnTo>
                  <a:lnTo>
                    <a:pt x="45" y="68"/>
                  </a:lnTo>
                  <a:lnTo>
                    <a:pt x="35" y="63"/>
                  </a:lnTo>
                  <a:lnTo>
                    <a:pt x="33" y="66"/>
                  </a:lnTo>
                  <a:lnTo>
                    <a:pt x="26" y="59"/>
                  </a:lnTo>
                  <a:lnTo>
                    <a:pt x="19" y="52"/>
                  </a:lnTo>
                  <a:lnTo>
                    <a:pt x="16" y="47"/>
                  </a:lnTo>
                  <a:lnTo>
                    <a:pt x="9" y="42"/>
                  </a:lnTo>
                  <a:lnTo>
                    <a:pt x="0" y="35"/>
                  </a:lnTo>
                  <a:lnTo>
                    <a:pt x="2" y="33"/>
                  </a:lnTo>
                  <a:lnTo>
                    <a:pt x="5" y="35"/>
                  </a:lnTo>
                  <a:lnTo>
                    <a:pt x="7" y="33"/>
                  </a:lnTo>
                  <a:lnTo>
                    <a:pt x="12" y="33"/>
                  </a:lnTo>
                  <a:lnTo>
                    <a:pt x="14" y="30"/>
                  </a:lnTo>
                  <a:lnTo>
                    <a:pt x="16" y="30"/>
                  </a:lnTo>
                  <a:lnTo>
                    <a:pt x="16" y="21"/>
                  </a:lnTo>
                  <a:lnTo>
                    <a:pt x="19" y="21"/>
                  </a:lnTo>
                  <a:lnTo>
                    <a:pt x="24" y="21"/>
                  </a:lnTo>
                  <a:lnTo>
                    <a:pt x="26" y="16"/>
                  </a:lnTo>
                  <a:lnTo>
                    <a:pt x="31" y="21"/>
                  </a:lnTo>
                  <a:lnTo>
                    <a:pt x="33" y="18"/>
                  </a:lnTo>
                  <a:lnTo>
                    <a:pt x="35" y="16"/>
                  </a:lnTo>
                  <a:lnTo>
                    <a:pt x="42" y="11"/>
                  </a:lnTo>
                  <a:lnTo>
                    <a:pt x="42" y="9"/>
                  </a:lnTo>
                  <a:lnTo>
                    <a:pt x="42" y="9"/>
                  </a:lnTo>
                  <a:lnTo>
                    <a:pt x="45" y="4"/>
                  </a:lnTo>
                  <a:lnTo>
                    <a:pt x="47" y="4"/>
                  </a:lnTo>
                  <a:lnTo>
                    <a:pt x="50" y="7"/>
                  </a:lnTo>
                  <a:lnTo>
                    <a:pt x="54" y="7"/>
                  </a:lnTo>
                  <a:lnTo>
                    <a:pt x="57" y="4"/>
                  </a:lnTo>
                  <a:lnTo>
                    <a:pt x="59" y="4"/>
                  </a:lnTo>
                  <a:lnTo>
                    <a:pt x="66" y="2"/>
                  </a:lnTo>
                  <a:lnTo>
                    <a:pt x="68" y="0"/>
                  </a:lnTo>
                  <a:lnTo>
                    <a:pt x="73" y="0"/>
                  </a:lnTo>
                  <a:lnTo>
                    <a:pt x="73" y="2"/>
                  </a:lnTo>
                  <a:lnTo>
                    <a:pt x="71" y="7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90" name="Freeform 234"/>
            <p:cNvSpPr>
              <a:spLocks/>
            </p:cNvSpPr>
            <p:nvPr/>
          </p:nvSpPr>
          <p:spPr bwMode="auto">
            <a:xfrm>
              <a:off x="4536134" y="1106313"/>
              <a:ext cx="726052" cy="855583"/>
            </a:xfrm>
            <a:custGeom>
              <a:avLst/>
              <a:gdLst>
                <a:gd name="T0" fmla="*/ 374 w 426"/>
                <a:gd name="T1" fmla="*/ 0 h 502"/>
                <a:gd name="T2" fmla="*/ 374 w 426"/>
                <a:gd name="T3" fmla="*/ 0 h 502"/>
                <a:gd name="T4" fmla="*/ 426 w 426"/>
                <a:gd name="T5" fmla="*/ 35 h 502"/>
                <a:gd name="T6" fmla="*/ 404 w 426"/>
                <a:gd name="T7" fmla="*/ 47 h 502"/>
                <a:gd name="T8" fmla="*/ 421 w 426"/>
                <a:gd name="T9" fmla="*/ 78 h 502"/>
                <a:gd name="T10" fmla="*/ 395 w 426"/>
                <a:gd name="T11" fmla="*/ 97 h 502"/>
                <a:gd name="T12" fmla="*/ 381 w 426"/>
                <a:gd name="T13" fmla="*/ 99 h 502"/>
                <a:gd name="T14" fmla="*/ 388 w 426"/>
                <a:gd name="T15" fmla="*/ 68 h 502"/>
                <a:gd name="T16" fmla="*/ 366 w 426"/>
                <a:gd name="T17" fmla="*/ 50 h 502"/>
                <a:gd name="T18" fmla="*/ 343 w 426"/>
                <a:gd name="T19" fmla="*/ 64 h 502"/>
                <a:gd name="T20" fmla="*/ 333 w 426"/>
                <a:gd name="T21" fmla="*/ 99 h 502"/>
                <a:gd name="T22" fmla="*/ 319 w 426"/>
                <a:gd name="T23" fmla="*/ 118 h 502"/>
                <a:gd name="T24" fmla="*/ 303 w 426"/>
                <a:gd name="T25" fmla="*/ 106 h 502"/>
                <a:gd name="T26" fmla="*/ 279 w 426"/>
                <a:gd name="T27" fmla="*/ 109 h 502"/>
                <a:gd name="T28" fmla="*/ 262 w 426"/>
                <a:gd name="T29" fmla="*/ 85 h 502"/>
                <a:gd name="T30" fmla="*/ 253 w 426"/>
                <a:gd name="T31" fmla="*/ 99 h 502"/>
                <a:gd name="T32" fmla="*/ 243 w 426"/>
                <a:gd name="T33" fmla="*/ 99 h 502"/>
                <a:gd name="T34" fmla="*/ 241 w 426"/>
                <a:gd name="T35" fmla="*/ 128 h 502"/>
                <a:gd name="T36" fmla="*/ 210 w 426"/>
                <a:gd name="T37" fmla="*/ 121 h 502"/>
                <a:gd name="T38" fmla="*/ 206 w 426"/>
                <a:gd name="T39" fmla="*/ 147 h 502"/>
                <a:gd name="T40" fmla="*/ 189 w 426"/>
                <a:gd name="T41" fmla="*/ 144 h 502"/>
                <a:gd name="T42" fmla="*/ 180 w 426"/>
                <a:gd name="T43" fmla="*/ 175 h 502"/>
                <a:gd name="T44" fmla="*/ 163 w 426"/>
                <a:gd name="T45" fmla="*/ 222 h 502"/>
                <a:gd name="T46" fmla="*/ 137 w 426"/>
                <a:gd name="T47" fmla="*/ 274 h 502"/>
                <a:gd name="T48" fmla="*/ 144 w 426"/>
                <a:gd name="T49" fmla="*/ 289 h 502"/>
                <a:gd name="T50" fmla="*/ 137 w 426"/>
                <a:gd name="T51" fmla="*/ 303 h 502"/>
                <a:gd name="T52" fmla="*/ 123 w 426"/>
                <a:gd name="T53" fmla="*/ 303 h 502"/>
                <a:gd name="T54" fmla="*/ 111 w 426"/>
                <a:gd name="T55" fmla="*/ 336 h 502"/>
                <a:gd name="T56" fmla="*/ 113 w 426"/>
                <a:gd name="T57" fmla="*/ 383 h 502"/>
                <a:gd name="T58" fmla="*/ 123 w 426"/>
                <a:gd name="T59" fmla="*/ 400 h 502"/>
                <a:gd name="T60" fmla="*/ 118 w 426"/>
                <a:gd name="T61" fmla="*/ 438 h 502"/>
                <a:gd name="T62" fmla="*/ 104 w 426"/>
                <a:gd name="T63" fmla="*/ 461 h 502"/>
                <a:gd name="T64" fmla="*/ 97 w 426"/>
                <a:gd name="T65" fmla="*/ 478 h 502"/>
                <a:gd name="T66" fmla="*/ 85 w 426"/>
                <a:gd name="T67" fmla="*/ 459 h 502"/>
                <a:gd name="T68" fmla="*/ 54 w 426"/>
                <a:gd name="T69" fmla="*/ 495 h 502"/>
                <a:gd name="T70" fmla="*/ 33 w 426"/>
                <a:gd name="T71" fmla="*/ 502 h 502"/>
                <a:gd name="T72" fmla="*/ 9 w 426"/>
                <a:gd name="T73" fmla="*/ 487 h 502"/>
                <a:gd name="T74" fmla="*/ 5 w 426"/>
                <a:gd name="T75" fmla="*/ 452 h 502"/>
                <a:gd name="T76" fmla="*/ 0 w 426"/>
                <a:gd name="T77" fmla="*/ 379 h 502"/>
                <a:gd name="T78" fmla="*/ 14 w 426"/>
                <a:gd name="T79" fmla="*/ 355 h 502"/>
                <a:gd name="T80" fmla="*/ 57 w 426"/>
                <a:gd name="T81" fmla="*/ 324 h 502"/>
                <a:gd name="T82" fmla="*/ 90 w 426"/>
                <a:gd name="T83" fmla="*/ 286 h 502"/>
                <a:gd name="T84" fmla="*/ 118 w 426"/>
                <a:gd name="T85" fmla="*/ 234 h 502"/>
                <a:gd name="T86" fmla="*/ 158 w 426"/>
                <a:gd name="T87" fmla="*/ 154 h 502"/>
                <a:gd name="T88" fmla="*/ 184 w 426"/>
                <a:gd name="T89" fmla="*/ 121 h 502"/>
                <a:gd name="T90" fmla="*/ 229 w 426"/>
                <a:gd name="T91" fmla="*/ 66 h 502"/>
                <a:gd name="T92" fmla="*/ 265 w 426"/>
                <a:gd name="T93" fmla="*/ 45 h 502"/>
                <a:gd name="T94" fmla="*/ 291 w 426"/>
                <a:gd name="T95" fmla="*/ 47 h 502"/>
                <a:gd name="T96" fmla="*/ 314 w 426"/>
                <a:gd name="T97" fmla="*/ 7 h 502"/>
                <a:gd name="T98" fmla="*/ 345 w 426"/>
                <a:gd name="T99" fmla="*/ 9 h 502"/>
                <a:gd name="T100" fmla="*/ 374 w 426"/>
                <a:gd name="T101" fmla="*/ 0 h 5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26" h="502">
                  <a:moveTo>
                    <a:pt x="374" y="0"/>
                  </a:moveTo>
                  <a:lnTo>
                    <a:pt x="374" y="0"/>
                  </a:lnTo>
                  <a:lnTo>
                    <a:pt x="426" y="35"/>
                  </a:lnTo>
                  <a:lnTo>
                    <a:pt x="404" y="47"/>
                  </a:lnTo>
                  <a:lnTo>
                    <a:pt x="421" y="78"/>
                  </a:lnTo>
                  <a:lnTo>
                    <a:pt x="395" y="97"/>
                  </a:lnTo>
                  <a:lnTo>
                    <a:pt x="381" y="99"/>
                  </a:lnTo>
                  <a:lnTo>
                    <a:pt x="388" y="68"/>
                  </a:lnTo>
                  <a:lnTo>
                    <a:pt x="366" y="50"/>
                  </a:lnTo>
                  <a:lnTo>
                    <a:pt x="343" y="64"/>
                  </a:lnTo>
                  <a:lnTo>
                    <a:pt x="333" y="99"/>
                  </a:lnTo>
                  <a:lnTo>
                    <a:pt x="319" y="118"/>
                  </a:lnTo>
                  <a:lnTo>
                    <a:pt x="303" y="106"/>
                  </a:lnTo>
                  <a:lnTo>
                    <a:pt x="279" y="109"/>
                  </a:lnTo>
                  <a:lnTo>
                    <a:pt x="262" y="85"/>
                  </a:lnTo>
                  <a:lnTo>
                    <a:pt x="253" y="99"/>
                  </a:lnTo>
                  <a:lnTo>
                    <a:pt x="243" y="99"/>
                  </a:lnTo>
                  <a:lnTo>
                    <a:pt x="241" y="128"/>
                  </a:lnTo>
                  <a:lnTo>
                    <a:pt x="210" y="121"/>
                  </a:lnTo>
                  <a:lnTo>
                    <a:pt x="206" y="147"/>
                  </a:lnTo>
                  <a:lnTo>
                    <a:pt x="189" y="144"/>
                  </a:lnTo>
                  <a:lnTo>
                    <a:pt x="180" y="175"/>
                  </a:lnTo>
                  <a:lnTo>
                    <a:pt x="163" y="222"/>
                  </a:lnTo>
                  <a:lnTo>
                    <a:pt x="137" y="274"/>
                  </a:lnTo>
                  <a:lnTo>
                    <a:pt x="144" y="289"/>
                  </a:lnTo>
                  <a:lnTo>
                    <a:pt x="137" y="303"/>
                  </a:lnTo>
                  <a:lnTo>
                    <a:pt x="123" y="303"/>
                  </a:lnTo>
                  <a:lnTo>
                    <a:pt x="111" y="336"/>
                  </a:lnTo>
                  <a:lnTo>
                    <a:pt x="113" y="383"/>
                  </a:lnTo>
                  <a:lnTo>
                    <a:pt x="123" y="400"/>
                  </a:lnTo>
                  <a:lnTo>
                    <a:pt x="118" y="438"/>
                  </a:lnTo>
                  <a:lnTo>
                    <a:pt x="104" y="461"/>
                  </a:lnTo>
                  <a:lnTo>
                    <a:pt x="97" y="478"/>
                  </a:lnTo>
                  <a:lnTo>
                    <a:pt x="85" y="459"/>
                  </a:lnTo>
                  <a:lnTo>
                    <a:pt x="54" y="495"/>
                  </a:lnTo>
                  <a:lnTo>
                    <a:pt x="33" y="502"/>
                  </a:lnTo>
                  <a:lnTo>
                    <a:pt x="9" y="487"/>
                  </a:lnTo>
                  <a:lnTo>
                    <a:pt x="5" y="452"/>
                  </a:lnTo>
                  <a:lnTo>
                    <a:pt x="0" y="379"/>
                  </a:lnTo>
                  <a:lnTo>
                    <a:pt x="14" y="355"/>
                  </a:lnTo>
                  <a:lnTo>
                    <a:pt x="57" y="324"/>
                  </a:lnTo>
                  <a:lnTo>
                    <a:pt x="90" y="286"/>
                  </a:lnTo>
                  <a:lnTo>
                    <a:pt x="118" y="234"/>
                  </a:lnTo>
                  <a:lnTo>
                    <a:pt x="158" y="154"/>
                  </a:lnTo>
                  <a:lnTo>
                    <a:pt x="184" y="121"/>
                  </a:lnTo>
                  <a:lnTo>
                    <a:pt x="229" y="66"/>
                  </a:lnTo>
                  <a:lnTo>
                    <a:pt x="265" y="45"/>
                  </a:lnTo>
                  <a:lnTo>
                    <a:pt x="291" y="47"/>
                  </a:lnTo>
                  <a:lnTo>
                    <a:pt x="314" y="7"/>
                  </a:lnTo>
                  <a:lnTo>
                    <a:pt x="345" y="9"/>
                  </a:lnTo>
                  <a:lnTo>
                    <a:pt x="374" y="0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91" name="Freeform 238"/>
            <p:cNvSpPr>
              <a:spLocks noEditPoints="1"/>
            </p:cNvSpPr>
            <p:nvPr/>
          </p:nvSpPr>
          <p:spPr bwMode="auto">
            <a:xfrm>
              <a:off x="8991298" y="4926611"/>
              <a:ext cx="328940" cy="439722"/>
            </a:xfrm>
            <a:custGeom>
              <a:avLst/>
              <a:gdLst>
                <a:gd name="T0" fmla="*/ 106 w 193"/>
                <a:gd name="T1" fmla="*/ 133 h 258"/>
                <a:gd name="T2" fmla="*/ 120 w 193"/>
                <a:gd name="T3" fmla="*/ 133 h 258"/>
                <a:gd name="T4" fmla="*/ 125 w 193"/>
                <a:gd name="T5" fmla="*/ 149 h 258"/>
                <a:gd name="T6" fmla="*/ 108 w 193"/>
                <a:gd name="T7" fmla="*/ 175 h 258"/>
                <a:gd name="T8" fmla="*/ 106 w 193"/>
                <a:gd name="T9" fmla="*/ 194 h 258"/>
                <a:gd name="T10" fmla="*/ 80 w 193"/>
                <a:gd name="T11" fmla="*/ 204 h 258"/>
                <a:gd name="T12" fmla="*/ 66 w 193"/>
                <a:gd name="T13" fmla="*/ 242 h 258"/>
                <a:gd name="T14" fmla="*/ 44 w 193"/>
                <a:gd name="T15" fmla="*/ 258 h 258"/>
                <a:gd name="T16" fmla="*/ 21 w 193"/>
                <a:gd name="T17" fmla="*/ 251 h 258"/>
                <a:gd name="T18" fmla="*/ 0 w 193"/>
                <a:gd name="T19" fmla="*/ 239 h 258"/>
                <a:gd name="T20" fmla="*/ 28 w 193"/>
                <a:gd name="T21" fmla="*/ 201 h 258"/>
                <a:gd name="T22" fmla="*/ 52 w 193"/>
                <a:gd name="T23" fmla="*/ 189 h 258"/>
                <a:gd name="T24" fmla="*/ 75 w 193"/>
                <a:gd name="T25" fmla="*/ 166 h 258"/>
                <a:gd name="T26" fmla="*/ 89 w 193"/>
                <a:gd name="T27" fmla="*/ 144 h 258"/>
                <a:gd name="T28" fmla="*/ 101 w 193"/>
                <a:gd name="T29" fmla="*/ 123 h 258"/>
                <a:gd name="T30" fmla="*/ 132 w 193"/>
                <a:gd name="T31" fmla="*/ 33 h 258"/>
                <a:gd name="T32" fmla="*/ 144 w 193"/>
                <a:gd name="T33" fmla="*/ 55 h 258"/>
                <a:gd name="T34" fmla="*/ 151 w 193"/>
                <a:gd name="T35" fmla="*/ 45 h 258"/>
                <a:gd name="T36" fmla="*/ 167 w 193"/>
                <a:gd name="T37" fmla="*/ 69 h 258"/>
                <a:gd name="T38" fmla="*/ 186 w 193"/>
                <a:gd name="T39" fmla="*/ 62 h 258"/>
                <a:gd name="T40" fmla="*/ 191 w 193"/>
                <a:gd name="T41" fmla="*/ 83 h 258"/>
                <a:gd name="T42" fmla="*/ 172 w 193"/>
                <a:gd name="T43" fmla="*/ 95 h 258"/>
                <a:gd name="T44" fmla="*/ 170 w 193"/>
                <a:gd name="T45" fmla="*/ 109 h 258"/>
                <a:gd name="T46" fmla="*/ 163 w 193"/>
                <a:gd name="T47" fmla="*/ 126 h 258"/>
                <a:gd name="T48" fmla="*/ 141 w 193"/>
                <a:gd name="T49" fmla="*/ 147 h 258"/>
                <a:gd name="T50" fmla="*/ 132 w 193"/>
                <a:gd name="T51" fmla="*/ 140 h 258"/>
                <a:gd name="T52" fmla="*/ 137 w 193"/>
                <a:gd name="T53" fmla="*/ 109 h 258"/>
                <a:gd name="T54" fmla="*/ 120 w 193"/>
                <a:gd name="T55" fmla="*/ 95 h 258"/>
                <a:gd name="T56" fmla="*/ 134 w 193"/>
                <a:gd name="T57" fmla="*/ 71 h 258"/>
                <a:gd name="T58" fmla="*/ 125 w 193"/>
                <a:gd name="T59" fmla="*/ 45 h 258"/>
                <a:gd name="T60" fmla="*/ 120 w 193"/>
                <a:gd name="T61" fmla="*/ 33 h 258"/>
                <a:gd name="T62" fmla="*/ 99 w 193"/>
                <a:gd name="T63" fmla="*/ 0 h 258"/>
                <a:gd name="T64" fmla="*/ 113 w 193"/>
                <a:gd name="T65" fmla="*/ 12 h 258"/>
                <a:gd name="T66" fmla="*/ 132 w 193"/>
                <a:gd name="T67" fmla="*/ 33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93" h="258">
                  <a:moveTo>
                    <a:pt x="106" y="133"/>
                  </a:moveTo>
                  <a:lnTo>
                    <a:pt x="106" y="133"/>
                  </a:lnTo>
                  <a:lnTo>
                    <a:pt x="108" y="140"/>
                  </a:lnTo>
                  <a:lnTo>
                    <a:pt x="120" y="133"/>
                  </a:lnTo>
                  <a:lnTo>
                    <a:pt x="125" y="140"/>
                  </a:lnTo>
                  <a:lnTo>
                    <a:pt x="125" y="149"/>
                  </a:lnTo>
                  <a:lnTo>
                    <a:pt x="120" y="159"/>
                  </a:lnTo>
                  <a:lnTo>
                    <a:pt x="108" y="175"/>
                  </a:lnTo>
                  <a:lnTo>
                    <a:pt x="101" y="185"/>
                  </a:lnTo>
                  <a:lnTo>
                    <a:pt x="106" y="194"/>
                  </a:lnTo>
                  <a:lnTo>
                    <a:pt x="94" y="194"/>
                  </a:lnTo>
                  <a:lnTo>
                    <a:pt x="80" y="204"/>
                  </a:lnTo>
                  <a:lnTo>
                    <a:pt x="75" y="218"/>
                  </a:lnTo>
                  <a:lnTo>
                    <a:pt x="66" y="242"/>
                  </a:lnTo>
                  <a:lnTo>
                    <a:pt x="54" y="253"/>
                  </a:lnTo>
                  <a:lnTo>
                    <a:pt x="44" y="258"/>
                  </a:lnTo>
                  <a:lnTo>
                    <a:pt x="30" y="258"/>
                  </a:lnTo>
                  <a:lnTo>
                    <a:pt x="21" y="251"/>
                  </a:lnTo>
                  <a:lnTo>
                    <a:pt x="2" y="249"/>
                  </a:lnTo>
                  <a:lnTo>
                    <a:pt x="0" y="239"/>
                  </a:lnTo>
                  <a:lnTo>
                    <a:pt x="9" y="223"/>
                  </a:lnTo>
                  <a:lnTo>
                    <a:pt x="28" y="201"/>
                  </a:lnTo>
                  <a:lnTo>
                    <a:pt x="40" y="197"/>
                  </a:lnTo>
                  <a:lnTo>
                    <a:pt x="52" y="189"/>
                  </a:lnTo>
                  <a:lnTo>
                    <a:pt x="66" y="175"/>
                  </a:lnTo>
                  <a:lnTo>
                    <a:pt x="75" y="166"/>
                  </a:lnTo>
                  <a:lnTo>
                    <a:pt x="82" y="149"/>
                  </a:lnTo>
                  <a:lnTo>
                    <a:pt x="89" y="144"/>
                  </a:lnTo>
                  <a:lnTo>
                    <a:pt x="92" y="133"/>
                  </a:lnTo>
                  <a:lnTo>
                    <a:pt x="101" y="123"/>
                  </a:lnTo>
                  <a:lnTo>
                    <a:pt x="106" y="133"/>
                  </a:lnTo>
                  <a:close/>
                  <a:moveTo>
                    <a:pt x="132" y="33"/>
                  </a:moveTo>
                  <a:lnTo>
                    <a:pt x="132" y="33"/>
                  </a:lnTo>
                  <a:lnTo>
                    <a:pt x="144" y="55"/>
                  </a:lnTo>
                  <a:lnTo>
                    <a:pt x="144" y="40"/>
                  </a:lnTo>
                  <a:lnTo>
                    <a:pt x="151" y="45"/>
                  </a:lnTo>
                  <a:lnTo>
                    <a:pt x="153" y="62"/>
                  </a:lnTo>
                  <a:lnTo>
                    <a:pt x="167" y="69"/>
                  </a:lnTo>
                  <a:lnTo>
                    <a:pt x="177" y="71"/>
                  </a:lnTo>
                  <a:lnTo>
                    <a:pt x="186" y="62"/>
                  </a:lnTo>
                  <a:lnTo>
                    <a:pt x="193" y="64"/>
                  </a:lnTo>
                  <a:lnTo>
                    <a:pt x="191" y="83"/>
                  </a:lnTo>
                  <a:lnTo>
                    <a:pt x="186" y="95"/>
                  </a:lnTo>
                  <a:lnTo>
                    <a:pt x="172" y="95"/>
                  </a:lnTo>
                  <a:lnTo>
                    <a:pt x="170" y="99"/>
                  </a:lnTo>
                  <a:lnTo>
                    <a:pt x="170" y="109"/>
                  </a:lnTo>
                  <a:lnTo>
                    <a:pt x="167" y="114"/>
                  </a:lnTo>
                  <a:lnTo>
                    <a:pt x="163" y="126"/>
                  </a:lnTo>
                  <a:lnTo>
                    <a:pt x="153" y="140"/>
                  </a:lnTo>
                  <a:lnTo>
                    <a:pt x="141" y="147"/>
                  </a:lnTo>
                  <a:lnTo>
                    <a:pt x="139" y="142"/>
                  </a:lnTo>
                  <a:lnTo>
                    <a:pt x="132" y="140"/>
                  </a:lnTo>
                  <a:lnTo>
                    <a:pt x="141" y="121"/>
                  </a:lnTo>
                  <a:lnTo>
                    <a:pt x="137" y="109"/>
                  </a:lnTo>
                  <a:lnTo>
                    <a:pt x="118" y="102"/>
                  </a:lnTo>
                  <a:lnTo>
                    <a:pt x="120" y="95"/>
                  </a:lnTo>
                  <a:lnTo>
                    <a:pt x="130" y="88"/>
                  </a:lnTo>
                  <a:lnTo>
                    <a:pt x="134" y="71"/>
                  </a:lnTo>
                  <a:lnTo>
                    <a:pt x="132" y="57"/>
                  </a:lnTo>
                  <a:lnTo>
                    <a:pt x="125" y="45"/>
                  </a:lnTo>
                  <a:lnTo>
                    <a:pt x="127" y="40"/>
                  </a:lnTo>
                  <a:lnTo>
                    <a:pt x="120" y="33"/>
                  </a:lnTo>
                  <a:lnTo>
                    <a:pt x="106" y="14"/>
                  </a:lnTo>
                  <a:lnTo>
                    <a:pt x="99" y="0"/>
                  </a:lnTo>
                  <a:lnTo>
                    <a:pt x="106" y="0"/>
                  </a:lnTo>
                  <a:lnTo>
                    <a:pt x="113" y="12"/>
                  </a:lnTo>
                  <a:lnTo>
                    <a:pt x="127" y="17"/>
                  </a:lnTo>
                  <a:lnTo>
                    <a:pt x="132" y="33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92" name="Freeform 242"/>
            <p:cNvSpPr>
              <a:spLocks/>
            </p:cNvSpPr>
            <p:nvPr/>
          </p:nvSpPr>
          <p:spPr bwMode="auto">
            <a:xfrm>
              <a:off x="6075159" y="2821741"/>
              <a:ext cx="468696" cy="426087"/>
            </a:xfrm>
            <a:custGeom>
              <a:avLst/>
              <a:gdLst>
                <a:gd name="T0" fmla="*/ 275 w 275"/>
                <a:gd name="T1" fmla="*/ 33 h 250"/>
                <a:gd name="T2" fmla="*/ 242 w 275"/>
                <a:gd name="T3" fmla="*/ 52 h 250"/>
                <a:gd name="T4" fmla="*/ 209 w 275"/>
                <a:gd name="T5" fmla="*/ 56 h 250"/>
                <a:gd name="T6" fmla="*/ 220 w 275"/>
                <a:gd name="T7" fmla="*/ 85 h 250"/>
                <a:gd name="T8" fmla="*/ 220 w 275"/>
                <a:gd name="T9" fmla="*/ 106 h 250"/>
                <a:gd name="T10" fmla="*/ 204 w 275"/>
                <a:gd name="T11" fmla="*/ 139 h 250"/>
                <a:gd name="T12" fmla="*/ 178 w 275"/>
                <a:gd name="T13" fmla="*/ 177 h 250"/>
                <a:gd name="T14" fmla="*/ 140 w 275"/>
                <a:gd name="T15" fmla="*/ 194 h 250"/>
                <a:gd name="T16" fmla="*/ 154 w 275"/>
                <a:gd name="T17" fmla="*/ 215 h 250"/>
                <a:gd name="T18" fmla="*/ 166 w 275"/>
                <a:gd name="T19" fmla="*/ 241 h 250"/>
                <a:gd name="T20" fmla="*/ 119 w 275"/>
                <a:gd name="T21" fmla="*/ 250 h 250"/>
                <a:gd name="T22" fmla="*/ 102 w 275"/>
                <a:gd name="T23" fmla="*/ 234 h 250"/>
                <a:gd name="T24" fmla="*/ 60 w 275"/>
                <a:gd name="T25" fmla="*/ 224 h 250"/>
                <a:gd name="T26" fmla="*/ 10 w 275"/>
                <a:gd name="T27" fmla="*/ 227 h 250"/>
                <a:gd name="T28" fmla="*/ 41 w 275"/>
                <a:gd name="T29" fmla="*/ 198 h 250"/>
                <a:gd name="T30" fmla="*/ 31 w 275"/>
                <a:gd name="T31" fmla="*/ 187 h 250"/>
                <a:gd name="T32" fmla="*/ 15 w 275"/>
                <a:gd name="T33" fmla="*/ 163 h 250"/>
                <a:gd name="T34" fmla="*/ 0 w 275"/>
                <a:gd name="T35" fmla="*/ 142 h 250"/>
                <a:gd name="T36" fmla="*/ 45 w 275"/>
                <a:gd name="T37" fmla="*/ 149 h 250"/>
                <a:gd name="T38" fmla="*/ 57 w 275"/>
                <a:gd name="T39" fmla="*/ 146 h 250"/>
                <a:gd name="T40" fmla="*/ 90 w 275"/>
                <a:gd name="T41" fmla="*/ 142 h 250"/>
                <a:gd name="T42" fmla="*/ 100 w 275"/>
                <a:gd name="T43" fmla="*/ 113 h 250"/>
                <a:gd name="T44" fmla="*/ 114 w 275"/>
                <a:gd name="T45" fmla="*/ 108 h 250"/>
                <a:gd name="T46" fmla="*/ 130 w 275"/>
                <a:gd name="T47" fmla="*/ 108 h 250"/>
                <a:gd name="T48" fmla="*/ 135 w 275"/>
                <a:gd name="T49" fmla="*/ 92 h 250"/>
                <a:gd name="T50" fmla="*/ 154 w 275"/>
                <a:gd name="T51" fmla="*/ 75 h 250"/>
                <a:gd name="T52" fmla="*/ 164 w 275"/>
                <a:gd name="T53" fmla="*/ 63 h 250"/>
                <a:gd name="T54" fmla="*/ 166 w 275"/>
                <a:gd name="T55" fmla="*/ 47 h 250"/>
                <a:gd name="T56" fmla="*/ 173 w 275"/>
                <a:gd name="T57" fmla="*/ 30 h 250"/>
                <a:gd name="T58" fmla="*/ 178 w 275"/>
                <a:gd name="T59" fmla="*/ 14 h 250"/>
                <a:gd name="T60" fmla="*/ 213 w 275"/>
                <a:gd name="T61" fmla="*/ 7 h 250"/>
                <a:gd name="T62" fmla="*/ 232 w 275"/>
                <a:gd name="T63" fmla="*/ 0 h 250"/>
                <a:gd name="T64" fmla="*/ 249 w 275"/>
                <a:gd name="T65" fmla="*/ 26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75" h="250">
                  <a:moveTo>
                    <a:pt x="275" y="33"/>
                  </a:moveTo>
                  <a:lnTo>
                    <a:pt x="275" y="33"/>
                  </a:lnTo>
                  <a:lnTo>
                    <a:pt x="261" y="49"/>
                  </a:lnTo>
                  <a:lnTo>
                    <a:pt x="242" y="52"/>
                  </a:lnTo>
                  <a:lnTo>
                    <a:pt x="216" y="47"/>
                  </a:lnTo>
                  <a:lnTo>
                    <a:pt x="209" y="56"/>
                  </a:lnTo>
                  <a:lnTo>
                    <a:pt x="216" y="73"/>
                  </a:lnTo>
                  <a:lnTo>
                    <a:pt x="220" y="85"/>
                  </a:lnTo>
                  <a:lnTo>
                    <a:pt x="235" y="97"/>
                  </a:lnTo>
                  <a:lnTo>
                    <a:pt x="220" y="106"/>
                  </a:lnTo>
                  <a:lnTo>
                    <a:pt x="220" y="120"/>
                  </a:lnTo>
                  <a:lnTo>
                    <a:pt x="204" y="139"/>
                  </a:lnTo>
                  <a:lnTo>
                    <a:pt x="194" y="158"/>
                  </a:lnTo>
                  <a:lnTo>
                    <a:pt x="178" y="177"/>
                  </a:lnTo>
                  <a:lnTo>
                    <a:pt x="159" y="175"/>
                  </a:lnTo>
                  <a:lnTo>
                    <a:pt x="140" y="194"/>
                  </a:lnTo>
                  <a:lnTo>
                    <a:pt x="152" y="203"/>
                  </a:lnTo>
                  <a:lnTo>
                    <a:pt x="154" y="215"/>
                  </a:lnTo>
                  <a:lnTo>
                    <a:pt x="161" y="224"/>
                  </a:lnTo>
                  <a:lnTo>
                    <a:pt x="166" y="241"/>
                  </a:lnTo>
                  <a:lnTo>
                    <a:pt x="130" y="241"/>
                  </a:lnTo>
                  <a:lnTo>
                    <a:pt x="119" y="250"/>
                  </a:lnTo>
                  <a:lnTo>
                    <a:pt x="107" y="248"/>
                  </a:lnTo>
                  <a:lnTo>
                    <a:pt x="102" y="234"/>
                  </a:lnTo>
                  <a:lnTo>
                    <a:pt x="90" y="222"/>
                  </a:lnTo>
                  <a:lnTo>
                    <a:pt x="60" y="224"/>
                  </a:lnTo>
                  <a:lnTo>
                    <a:pt x="34" y="224"/>
                  </a:lnTo>
                  <a:lnTo>
                    <a:pt x="10" y="227"/>
                  </a:lnTo>
                  <a:lnTo>
                    <a:pt x="17" y="205"/>
                  </a:lnTo>
                  <a:lnTo>
                    <a:pt x="41" y="198"/>
                  </a:lnTo>
                  <a:lnTo>
                    <a:pt x="38" y="189"/>
                  </a:lnTo>
                  <a:lnTo>
                    <a:pt x="31" y="187"/>
                  </a:lnTo>
                  <a:lnTo>
                    <a:pt x="31" y="170"/>
                  </a:lnTo>
                  <a:lnTo>
                    <a:pt x="15" y="163"/>
                  </a:lnTo>
                  <a:lnTo>
                    <a:pt x="7" y="151"/>
                  </a:lnTo>
                  <a:lnTo>
                    <a:pt x="0" y="142"/>
                  </a:lnTo>
                  <a:lnTo>
                    <a:pt x="29" y="151"/>
                  </a:lnTo>
                  <a:lnTo>
                    <a:pt x="45" y="149"/>
                  </a:lnTo>
                  <a:lnTo>
                    <a:pt x="55" y="151"/>
                  </a:lnTo>
                  <a:lnTo>
                    <a:pt x="57" y="146"/>
                  </a:lnTo>
                  <a:lnTo>
                    <a:pt x="69" y="149"/>
                  </a:lnTo>
                  <a:lnTo>
                    <a:pt x="90" y="142"/>
                  </a:lnTo>
                  <a:lnTo>
                    <a:pt x="90" y="125"/>
                  </a:lnTo>
                  <a:lnTo>
                    <a:pt x="100" y="113"/>
                  </a:lnTo>
                  <a:lnTo>
                    <a:pt x="112" y="113"/>
                  </a:lnTo>
                  <a:lnTo>
                    <a:pt x="114" y="108"/>
                  </a:lnTo>
                  <a:lnTo>
                    <a:pt x="126" y="106"/>
                  </a:lnTo>
                  <a:lnTo>
                    <a:pt x="130" y="108"/>
                  </a:lnTo>
                  <a:lnTo>
                    <a:pt x="138" y="101"/>
                  </a:lnTo>
                  <a:lnTo>
                    <a:pt x="135" y="92"/>
                  </a:lnTo>
                  <a:lnTo>
                    <a:pt x="145" y="78"/>
                  </a:lnTo>
                  <a:lnTo>
                    <a:pt x="154" y="75"/>
                  </a:lnTo>
                  <a:lnTo>
                    <a:pt x="147" y="61"/>
                  </a:lnTo>
                  <a:lnTo>
                    <a:pt x="164" y="63"/>
                  </a:lnTo>
                  <a:lnTo>
                    <a:pt x="166" y="56"/>
                  </a:lnTo>
                  <a:lnTo>
                    <a:pt x="166" y="47"/>
                  </a:lnTo>
                  <a:lnTo>
                    <a:pt x="175" y="40"/>
                  </a:lnTo>
                  <a:lnTo>
                    <a:pt x="173" y="30"/>
                  </a:lnTo>
                  <a:lnTo>
                    <a:pt x="168" y="21"/>
                  </a:lnTo>
                  <a:lnTo>
                    <a:pt x="178" y="14"/>
                  </a:lnTo>
                  <a:lnTo>
                    <a:pt x="197" y="9"/>
                  </a:lnTo>
                  <a:lnTo>
                    <a:pt x="213" y="7"/>
                  </a:lnTo>
                  <a:lnTo>
                    <a:pt x="223" y="2"/>
                  </a:lnTo>
                  <a:lnTo>
                    <a:pt x="232" y="0"/>
                  </a:lnTo>
                  <a:lnTo>
                    <a:pt x="244" y="9"/>
                  </a:lnTo>
                  <a:lnTo>
                    <a:pt x="249" y="26"/>
                  </a:lnTo>
                  <a:lnTo>
                    <a:pt x="275" y="33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800"/>
            </a:p>
          </p:txBody>
        </p:sp>
        <p:sp>
          <p:nvSpPr>
            <p:cNvPr id="393" name="Freeform 244"/>
            <p:cNvSpPr>
              <a:spLocks/>
            </p:cNvSpPr>
            <p:nvPr/>
          </p:nvSpPr>
          <p:spPr bwMode="auto">
            <a:xfrm>
              <a:off x="2105734" y="3655167"/>
              <a:ext cx="160209" cy="64766"/>
            </a:xfrm>
            <a:custGeom>
              <a:avLst/>
              <a:gdLst>
                <a:gd name="T0" fmla="*/ 80 w 94"/>
                <a:gd name="T1" fmla="*/ 5 h 38"/>
                <a:gd name="T2" fmla="*/ 80 w 94"/>
                <a:gd name="T3" fmla="*/ 5 h 38"/>
                <a:gd name="T4" fmla="*/ 85 w 94"/>
                <a:gd name="T5" fmla="*/ 10 h 38"/>
                <a:gd name="T6" fmla="*/ 92 w 94"/>
                <a:gd name="T7" fmla="*/ 15 h 38"/>
                <a:gd name="T8" fmla="*/ 89 w 94"/>
                <a:gd name="T9" fmla="*/ 17 h 38"/>
                <a:gd name="T10" fmla="*/ 94 w 94"/>
                <a:gd name="T11" fmla="*/ 27 h 38"/>
                <a:gd name="T12" fmla="*/ 89 w 94"/>
                <a:gd name="T13" fmla="*/ 31 h 38"/>
                <a:gd name="T14" fmla="*/ 85 w 94"/>
                <a:gd name="T15" fmla="*/ 31 h 38"/>
                <a:gd name="T16" fmla="*/ 82 w 94"/>
                <a:gd name="T17" fmla="*/ 38 h 38"/>
                <a:gd name="T18" fmla="*/ 78 w 94"/>
                <a:gd name="T19" fmla="*/ 34 h 38"/>
                <a:gd name="T20" fmla="*/ 73 w 94"/>
                <a:gd name="T21" fmla="*/ 24 h 38"/>
                <a:gd name="T22" fmla="*/ 78 w 94"/>
                <a:gd name="T23" fmla="*/ 19 h 38"/>
                <a:gd name="T24" fmla="*/ 73 w 94"/>
                <a:gd name="T25" fmla="*/ 19 h 38"/>
                <a:gd name="T26" fmla="*/ 71 w 94"/>
                <a:gd name="T27" fmla="*/ 15 h 38"/>
                <a:gd name="T28" fmla="*/ 63 w 94"/>
                <a:gd name="T29" fmla="*/ 10 h 38"/>
                <a:gd name="T30" fmla="*/ 56 w 94"/>
                <a:gd name="T31" fmla="*/ 10 h 38"/>
                <a:gd name="T32" fmla="*/ 52 w 94"/>
                <a:gd name="T33" fmla="*/ 17 h 38"/>
                <a:gd name="T34" fmla="*/ 45 w 94"/>
                <a:gd name="T35" fmla="*/ 19 h 38"/>
                <a:gd name="T36" fmla="*/ 42 w 94"/>
                <a:gd name="T37" fmla="*/ 22 h 38"/>
                <a:gd name="T38" fmla="*/ 42 w 94"/>
                <a:gd name="T39" fmla="*/ 24 h 38"/>
                <a:gd name="T40" fmla="*/ 49 w 94"/>
                <a:gd name="T41" fmla="*/ 34 h 38"/>
                <a:gd name="T42" fmla="*/ 45 w 94"/>
                <a:gd name="T43" fmla="*/ 36 h 38"/>
                <a:gd name="T44" fmla="*/ 42 w 94"/>
                <a:gd name="T45" fmla="*/ 38 h 38"/>
                <a:gd name="T46" fmla="*/ 35 w 94"/>
                <a:gd name="T47" fmla="*/ 38 h 38"/>
                <a:gd name="T48" fmla="*/ 30 w 94"/>
                <a:gd name="T49" fmla="*/ 29 h 38"/>
                <a:gd name="T50" fmla="*/ 30 w 94"/>
                <a:gd name="T51" fmla="*/ 31 h 38"/>
                <a:gd name="T52" fmla="*/ 23 w 94"/>
                <a:gd name="T53" fmla="*/ 31 h 38"/>
                <a:gd name="T54" fmla="*/ 21 w 94"/>
                <a:gd name="T55" fmla="*/ 24 h 38"/>
                <a:gd name="T56" fmla="*/ 14 w 94"/>
                <a:gd name="T57" fmla="*/ 22 h 38"/>
                <a:gd name="T58" fmla="*/ 9 w 94"/>
                <a:gd name="T59" fmla="*/ 22 h 38"/>
                <a:gd name="T60" fmla="*/ 2 w 94"/>
                <a:gd name="T61" fmla="*/ 22 h 38"/>
                <a:gd name="T62" fmla="*/ 2 w 94"/>
                <a:gd name="T63" fmla="*/ 24 h 38"/>
                <a:gd name="T64" fmla="*/ 0 w 94"/>
                <a:gd name="T65" fmla="*/ 22 h 38"/>
                <a:gd name="T66" fmla="*/ 2 w 94"/>
                <a:gd name="T67" fmla="*/ 19 h 38"/>
                <a:gd name="T68" fmla="*/ 2 w 94"/>
                <a:gd name="T69" fmla="*/ 17 h 38"/>
                <a:gd name="T70" fmla="*/ 2 w 94"/>
                <a:gd name="T71" fmla="*/ 12 h 38"/>
                <a:gd name="T72" fmla="*/ 4 w 94"/>
                <a:gd name="T73" fmla="*/ 10 h 38"/>
                <a:gd name="T74" fmla="*/ 2 w 94"/>
                <a:gd name="T75" fmla="*/ 8 h 38"/>
                <a:gd name="T76" fmla="*/ 2 w 94"/>
                <a:gd name="T77" fmla="*/ 3 h 38"/>
                <a:gd name="T78" fmla="*/ 7 w 94"/>
                <a:gd name="T79" fmla="*/ 0 h 38"/>
                <a:gd name="T80" fmla="*/ 11 w 94"/>
                <a:gd name="T81" fmla="*/ 5 h 38"/>
                <a:gd name="T82" fmla="*/ 11 w 94"/>
                <a:gd name="T83" fmla="*/ 10 h 38"/>
                <a:gd name="T84" fmla="*/ 18 w 94"/>
                <a:gd name="T85" fmla="*/ 10 h 38"/>
                <a:gd name="T86" fmla="*/ 21 w 94"/>
                <a:gd name="T87" fmla="*/ 10 h 38"/>
                <a:gd name="T88" fmla="*/ 26 w 94"/>
                <a:gd name="T89" fmla="*/ 12 h 38"/>
                <a:gd name="T90" fmla="*/ 33 w 94"/>
                <a:gd name="T91" fmla="*/ 12 h 38"/>
                <a:gd name="T92" fmla="*/ 40 w 94"/>
                <a:gd name="T93" fmla="*/ 8 h 38"/>
                <a:gd name="T94" fmla="*/ 49 w 94"/>
                <a:gd name="T95" fmla="*/ 5 h 38"/>
                <a:gd name="T96" fmla="*/ 56 w 94"/>
                <a:gd name="T97" fmla="*/ 0 h 38"/>
                <a:gd name="T98" fmla="*/ 63 w 94"/>
                <a:gd name="T99" fmla="*/ 0 h 38"/>
                <a:gd name="T100" fmla="*/ 63 w 94"/>
                <a:gd name="T101" fmla="*/ 3 h 38"/>
                <a:gd name="T102" fmla="*/ 73 w 94"/>
                <a:gd name="T103" fmla="*/ 3 h 38"/>
                <a:gd name="T104" fmla="*/ 80 w 94"/>
                <a:gd name="T105" fmla="*/ 5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94" h="38">
                  <a:moveTo>
                    <a:pt x="80" y="5"/>
                  </a:moveTo>
                  <a:lnTo>
                    <a:pt x="80" y="5"/>
                  </a:lnTo>
                  <a:lnTo>
                    <a:pt x="85" y="10"/>
                  </a:lnTo>
                  <a:lnTo>
                    <a:pt x="92" y="15"/>
                  </a:lnTo>
                  <a:lnTo>
                    <a:pt x="89" y="17"/>
                  </a:lnTo>
                  <a:lnTo>
                    <a:pt x="94" y="27"/>
                  </a:lnTo>
                  <a:lnTo>
                    <a:pt x="89" y="31"/>
                  </a:lnTo>
                  <a:lnTo>
                    <a:pt x="85" y="31"/>
                  </a:lnTo>
                  <a:lnTo>
                    <a:pt x="82" y="38"/>
                  </a:lnTo>
                  <a:lnTo>
                    <a:pt x="78" y="34"/>
                  </a:lnTo>
                  <a:lnTo>
                    <a:pt x="73" y="24"/>
                  </a:lnTo>
                  <a:lnTo>
                    <a:pt x="78" y="19"/>
                  </a:lnTo>
                  <a:lnTo>
                    <a:pt x="73" y="19"/>
                  </a:lnTo>
                  <a:lnTo>
                    <a:pt x="71" y="15"/>
                  </a:lnTo>
                  <a:lnTo>
                    <a:pt x="63" y="10"/>
                  </a:lnTo>
                  <a:lnTo>
                    <a:pt x="56" y="10"/>
                  </a:lnTo>
                  <a:lnTo>
                    <a:pt x="52" y="17"/>
                  </a:lnTo>
                  <a:lnTo>
                    <a:pt x="45" y="19"/>
                  </a:lnTo>
                  <a:lnTo>
                    <a:pt x="42" y="22"/>
                  </a:lnTo>
                  <a:lnTo>
                    <a:pt x="42" y="24"/>
                  </a:lnTo>
                  <a:lnTo>
                    <a:pt x="49" y="34"/>
                  </a:lnTo>
                  <a:lnTo>
                    <a:pt x="45" y="36"/>
                  </a:lnTo>
                  <a:lnTo>
                    <a:pt x="42" y="38"/>
                  </a:lnTo>
                  <a:lnTo>
                    <a:pt x="35" y="38"/>
                  </a:lnTo>
                  <a:lnTo>
                    <a:pt x="30" y="29"/>
                  </a:lnTo>
                  <a:lnTo>
                    <a:pt x="30" y="31"/>
                  </a:lnTo>
                  <a:lnTo>
                    <a:pt x="23" y="31"/>
                  </a:lnTo>
                  <a:lnTo>
                    <a:pt x="21" y="24"/>
                  </a:lnTo>
                  <a:lnTo>
                    <a:pt x="14" y="22"/>
                  </a:lnTo>
                  <a:lnTo>
                    <a:pt x="9" y="22"/>
                  </a:lnTo>
                  <a:lnTo>
                    <a:pt x="2" y="22"/>
                  </a:lnTo>
                  <a:lnTo>
                    <a:pt x="2" y="24"/>
                  </a:lnTo>
                  <a:lnTo>
                    <a:pt x="0" y="22"/>
                  </a:lnTo>
                  <a:lnTo>
                    <a:pt x="2" y="19"/>
                  </a:lnTo>
                  <a:lnTo>
                    <a:pt x="2" y="17"/>
                  </a:lnTo>
                  <a:lnTo>
                    <a:pt x="2" y="12"/>
                  </a:lnTo>
                  <a:lnTo>
                    <a:pt x="4" y="10"/>
                  </a:lnTo>
                  <a:lnTo>
                    <a:pt x="2" y="8"/>
                  </a:lnTo>
                  <a:lnTo>
                    <a:pt x="2" y="3"/>
                  </a:lnTo>
                  <a:lnTo>
                    <a:pt x="7" y="0"/>
                  </a:lnTo>
                  <a:lnTo>
                    <a:pt x="11" y="5"/>
                  </a:lnTo>
                  <a:lnTo>
                    <a:pt x="11" y="10"/>
                  </a:lnTo>
                  <a:lnTo>
                    <a:pt x="18" y="10"/>
                  </a:lnTo>
                  <a:lnTo>
                    <a:pt x="21" y="10"/>
                  </a:lnTo>
                  <a:lnTo>
                    <a:pt x="26" y="12"/>
                  </a:lnTo>
                  <a:lnTo>
                    <a:pt x="33" y="12"/>
                  </a:lnTo>
                  <a:lnTo>
                    <a:pt x="40" y="8"/>
                  </a:lnTo>
                  <a:lnTo>
                    <a:pt x="49" y="5"/>
                  </a:lnTo>
                  <a:lnTo>
                    <a:pt x="56" y="0"/>
                  </a:lnTo>
                  <a:lnTo>
                    <a:pt x="63" y="0"/>
                  </a:lnTo>
                  <a:lnTo>
                    <a:pt x="63" y="3"/>
                  </a:lnTo>
                  <a:lnTo>
                    <a:pt x="73" y="3"/>
                  </a:lnTo>
                  <a:lnTo>
                    <a:pt x="80" y="5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94" name="Freeform 246"/>
            <p:cNvSpPr>
              <a:spLocks/>
            </p:cNvSpPr>
            <p:nvPr/>
          </p:nvSpPr>
          <p:spPr bwMode="auto">
            <a:xfrm>
              <a:off x="2150047" y="3922750"/>
              <a:ext cx="349392" cy="507896"/>
            </a:xfrm>
            <a:custGeom>
              <a:avLst/>
              <a:gdLst>
                <a:gd name="T0" fmla="*/ 134 w 205"/>
                <a:gd name="T1" fmla="*/ 35 h 298"/>
                <a:gd name="T2" fmla="*/ 156 w 205"/>
                <a:gd name="T3" fmla="*/ 33 h 298"/>
                <a:gd name="T4" fmla="*/ 172 w 205"/>
                <a:gd name="T5" fmla="*/ 33 h 298"/>
                <a:gd name="T6" fmla="*/ 172 w 205"/>
                <a:gd name="T7" fmla="*/ 59 h 298"/>
                <a:gd name="T8" fmla="*/ 186 w 205"/>
                <a:gd name="T9" fmla="*/ 66 h 298"/>
                <a:gd name="T10" fmla="*/ 170 w 205"/>
                <a:gd name="T11" fmla="*/ 68 h 298"/>
                <a:gd name="T12" fmla="*/ 137 w 205"/>
                <a:gd name="T13" fmla="*/ 83 h 298"/>
                <a:gd name="T14" fmla="*/ 132 w 205"/>
                <a:gd name="T15" fmla="*/ 97 h 298"/>
                <a:gd name="T16" fmla="*/ 125 w 205"/>
                <a:gd name="T17" fmla="*/ 109 h 298"/>
                <a:gd name="T18" fmla="*/ 120 w 205"/>
                <a:gd name="T19" fmla="*/ 120 h 298"/>
                <a:gd name="T20" fmla="*/ 134 w 205"/>
                <a:gd name="T21" fmla="*/ 144 h 298"/>
                <a:gd name="T22" fmla="*/ 144 w 205"/>
                <a:gd name="T23" fmla="*/ 151 h 298"/>
                <a:gd name="T24" fmla="*/ 163 w 205"/>
                <a:gd name="T25" fmla="*/ 161 h 298"/>
                <a:gd name="T26" fmla="*/ 177 w 205"/>
                <a:gd name="T27" fmla="*/ 175 h 298"/>
                <a:gd name="T28" fmla="*/ 191 w 205"/>
                <a:gd name="T29" fmla="*/ 175 h 298"/>
                <a:gd name="T30" fmla="*/ 203 w 205"/>
                <a:gd name="T31" fmla="*/ 208 h 298"/>
                <a:gd name="T32" fmla="*/ 201 w 205"/>
                <a:gd name="T33" fmla="*/ 232 h 298"/>
                <a:gd name="T34" fmla="*/ 198 w 205"/>
                <a:gd name="T35" fmla="*/ 246 h 298"/>
                <a:gd name="T36" fmla="*/ 201 w 205"/>
                <a:gd name="T37" fmla="*/ 267 h 298"/>
                <a:gd name="T38" fmla="*/ 186 w 205"/>
                <a:gd name="T39" fmla="*/ 293 h 298"/>
                <a:gd name="T40" fmla="*/ 163 w 205"/>
                <a:gd name="T41" fmla="*/ 288 h 298"/>
                <a:gd name="T42" fmla="*/ 130 w 205"/>
                <a:gd name="T43" fmla="*/ 265 h 298"/>
                <a:gd name="T44" fmla="*/ 87 w 205"/>
                <a:gd name="T45" fmla="*/ 236 h 298"/>
                <a:gd name="T46" fmla="*/ 85 w 205"/>
                <a:gd name="T47" fmla="*/ 217 h 298"/>
                <a:gd name="T48" fmla="*/ 54 w 205"/>
                <a:gd name="T49" fmla="*/ 165 h 298"/>
                <a:gd name="T50" fmla="*/ 33 w 205"/>
                <a:gd name="T51" fmla="*/ 125 h 298"/>
                <a:gd name="T52" fmla="*/ 14 w 205"/>
                <a:gd name="T53" fmla="*/ 104 h 298"/>
                <a:gd name="T54" fmla="*/ 9 w 205"/>
                <a:gd name="T55" fmla="*/ 90 h 298"/>
                <a:gd name="T56" fmla="*/ 7 w 205"/>
                <a:gd name="T57" fmla="*/ 64 h 298"/>
                <a:gd name="T58" fmla="*/ 21 w 205"/>
                <a:gd name="T59" fmla="*/ 59 h 298"/>
                <a:gd name="T60" fmla="*/ 16 w 205"/>
                <a:gd name="T61" fmla="*/ 68 h 298"/>
                <a:gd name="T62" fmla="*/ 30 w 205"/>
                <a:gd name="T63" fmla="*/ 68 h 298"/>
                <a:gd name="T64" fmla="*/ 45 w 205"/>
                <a:gd name="T65" fmla="*/ 71 h 298"/>
                <a:gd name="T66" fmla="*/ 59 w 205"/>
                <a:gd name="T67" fmla="*/ 45 h 298"/>
                <a:gd name="T68" fmla="*/ 94 w 205"/>
                <a:gd name="T69" fmla="*/ 23 h 298"/>
                <a:gd name="T70" fmla="*/ 99 w 205"/>
                <a:gd name="T71" fmla="*/ 0 h 298"/>
                <a:gd name="T72" fmla="*/ 113 w 205"/>
                <a:gd name="T73" fmla="*/ 7 h 298"/>
                <a:gd name="T74" fmla="*/ 125 w 205"/>
                <a:gd name="T75" fmla="*/ 19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05" h="298">
                  <a:moveTo>
                    <a:pt x="134" y="35"/>
                  </a:moveTo>
                  <a:lnTo>
                    <a:pt x="134" y="35"/>
                  </a:lnTo>
                  <a:lnTo>
                    <a:pt x="146" y="38"/>
                  </a:lnTo>
                  <a:lnTo>
                    <a:pt x="156" y="33"/>
                  </a:lnTo>
                  <a:lnTo>
                    <a:pt x="160" y="35"/>
                  </a:lnTo>
                  <a:lnTo>
                    <a:pt x="172" y="33"/>
                  </a:lnTo>
                  <a:lnTo>
                    <a:pt x="184" y="42"/>
                  </a:lnTo>
                  <a:lnTo>
                    <a:pt x="172" y="59"/>
                  </a:lnTo>
                  <a:lnTo>
                    <a:pt x="179" y="59"/>
                  </a:lnTo>
                  <a:lnTo>
                    <a:pt x="186" y="66"/>
                  </a:lnTo>
                  <a:lnTo>
                    <a:pt x="172" y="66"/>
                  </a:lnTo>
                  <a:lnTo>
                    <a:pt x="170" y="68"/>
                  </a:lnTo>
                  <a:lnTo>
                    <a:pt x="156" y="71"/>
                  </a:lnTo>
                  <a:lnTo>
                    <a:pt x="137" y="83"/>
                  </a:lnTo>
                  <a:lnTo>
                    <a:pt x="137" y="90"/>
                  </a:lnTo>
                  <a:lnTo>
                    <a:pt x="132" y="97"/>
                  </a:lnTo>
                  <a:lnTo>
                    <a:pt x="134" y="106"/>
                  </a:lnTo>
                  <a:lnTo>
                    <a:pt x="125" y="109"/>
                  </a:lnTo>
                  <a:lnTo>
                    <a:pt x="125" y="116"/>
                  </a:lnTo>
                  <a:lnTo>
                    <a:pt x="120" y="120"/>
                  </a:lnTo>
                  <a:lnTo>
                    <a:pt x="127" y="135"/>
                  </a:lnTo>
                  <a:lnTo>
                    <a:pt x="134" y="144"/>
                  </a:lnTo>
                  <a:lnTo>
                    <a:pt x="132" y="151"/>
                  </a:lnTo>
                  <a:lnTo>
                    <a:pt x="144" y="151"/>
                  </a:lnTo>
                  <a:lnTo>
                    <a:pt x="149" y="161"/>
                  </a:lnTo>
                  <a:lnTo>
                    <a:pt x="163" y="161"/>
                  </a:lnTo>
                  <a:lnTo>
                    <a:pt x="177" y="151"/>
                  </a:lnTo>
                  <a:lnTo>
                    <a:pt x="177" y="175"/>
                  </a:lnTo>
                  <a:lnTo>
                    <a:pt x="182" y="177"/>
                  </a:lnTo>
                  <a:lnTo>
                    <a:pt x="191" y="175"/>
                  </a:lnTo>
                  <a:lnTo>
                    <a:pt x="205" y="201"/>
                  </a:lnTo>
                  <a:lnTo>
                    <a:pt x="203" y="208"/>
                  </a:lnTo>
                  <a:lnTo>
                    <a:pt x="201" y="217"/>
                  </a:lnTo>
                  <a:lnTo>
                    <a:pt x="201" y="232"/>
                  </a:lnTo>
                  <a:lnTo>
                    <a:pt x="196" y="241"/>
                  </a:lnTo>
                  <a:lnTo>
                    <a:pt x="198" y="246"/>
                  </a:lnTo>
                  <a:lnTo>
                    <a:pt x="194" y="253"/>
                  </a:lnTo>
                  <a:lnTo>
                    <a:pt x="201" y="267"/>
                  </a:lnTo>
                  <a:lnTo>
                    <a:pt x="191" y="286"/>
                  </a:lnTo>
                  <a:lnTo>
                    <a:pt x="186" y="293"/>
                  </a:lnTo>
                  <a:lnTo>
                    <a:pt x="179" y="298"/>
                  </a:lnTo>
                  <a:lnTo>
                    <a:pt x="163" y="288"/>
                  </a:lnTo>
                  <a:lnTo>
                    <a:pt x="160" y="281"/>
                  </a:lnTo>
                  <a:lnTo>
                    <a:pt x="130" y="265"/>
                  </a:lnTo>
                  <a:lnTo>
                    <a:pt x="101" y="246"/>
                  </a:lnTo>
                  <a:lnTo>
                    <a:pt x="87" y="236"/>
                  </a:lnTo>
                  <a:lnTo>
                    <a:pt x="80" y="222"/>
                  </a:lnTo>
                  <a:lnTo>
                    <a:pt x="85" y="217"/>
                  </a:lnTo>
                  <a:lnTo>
                    <a:pt x="71" y="196"/>
                  </a:lnTo>
                  <a:lnTo>
                    <a:pt x="54" y="165"/>
                  </a:lnTo>
                  <a:lnTo>
                    <a:pt x="37" y="132"/>
                  </a:lnTo>
                  <a:lnTo>
                    <a:pt x="33" y="125"/>
                  </a:lnTo>
                  <a:lnTo>
                    <a:pt x="28" y="113"/>
                  </a:lnTo>
                  <a:lnTo>
                    <a:pt x="14" y="104"/>
                  </a:lnTo>
                  <a:lnTo>
                    <a:pt x="2" y="97"/>
                  </a:lnTo>
                  <a:lnTo>
                    <a:pt x="9" y="90"/>
                  </a:lnTo>
                  <a:lnTo>
                    <a:pt x="0" y="73"/>
                  </a:lnTo>
                  <a:lnTo>
                    <a:pt x="7" y="64"/>
                  </a:lnTo>
                  <a:lnTo>
                    <a:pt x="19" y="52"/>
                  </a:lnTo>
                  <a:lnTo>
                    <a:pt x="21" y="59"/>
                  </a:lnTo>
                  <a:lnTo>
                    <a:pt x="16" y="64"/>
                  </a:lnTo>
                  <a:lnTo>
                    <a:pt x="16" y="68"/>
                  </a:lnTo>
                  <a:lnTo>
                    <a:pt x="23" y="68"/>
                  </a:lnTo>
                  <a:lnTo>
                    <a:pt x="30" y="68"/>
                  </a:lnTo>
                  <a:lnTo>
                    <a:pt x="35" y="78"/>
                  </a:lnTo>
                  <a:lnTo>
                    <a:pt x="45" y="71"/>
                  </a:lnTo>
                  <a:lnTo>
                    <a:pt x="49" y="61"/>
                  </a:lnTo>
                  <a:lnTo>
                    <a:pt x="59" y="45"/>
                  </a:lnTo>
                  <a:lnTo>
                    <a:pt x="78" y="40"/>
                  </a:lnTo>
                  <a:lnTo>
                    <a:pt x="94" y="23"/>
                  </a:lnTo>
                  <a:lnTo>
                    <a:pt x="101" y="12"/>
                  </a:lnTo>
                  <a:lnTo>
                    <a:pt x="99" y="0"/>
                  </a:lnTo>
                  <a:lnTo>
                    <a:pt x="101" y="0"/>
                  </a:lnTo>
                  <a:lnTo>
                    <a:pt x="113" y="7"/>
                  </a:lnTo>
                  <a:lnTo>
                    <a:pt x="118" y="14"/>
                  </a:lnTo>
                  <a:lnTo>
                    <a:pt x="125" y="19"/>
                  </a:lnTo>
                  <a:lnTo>
                    <a:pt x="134" y="35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95" name="Freeform 248"/>
            <p:cNvSpPr>
              <a:spLocks noEditPoints="1"/>
            </p:cNvSpPr>
            <p:nvPr/>
          </p:nvSpPr>
          <p:spPr bwMode="auto">
            <a:xfrm>
              <a:off x="7631229" y="3401220"/>
              <a:ext cx="259061" cy="368139"/>
            </a:xfrm>
            <a:custGeom>
              <a:avLst/>
              <a:gdLst>
                <a:gd name="T0" fmla="*/ 147 w 152"/>
                <a:gd name="T1" fmla="*/ 168 h 216"/>
                <a:gd name="T2" fmla="*/ 152 w 152"/>
                <a:gd name="T3" fmla="*/ 190 h 216"/>
                <a:gd name="T4" fmla="*/ 140 w 152"/>
                <a:gd name="T5" fmla="*/ 187 h 216"/>
                <a:gd name="T6" fmla="*/ 138 w 152"/>
                <a:gd name="T7" fmla="*/ 206 h 216"/>
                <a:gd name="T8" fmla="*/ 114 w 152"/>
                <a:gd name="T9" fmla="*/ 204 h 216"/>
                <a:gd name="T10" fmla="*/ 114 w 152"/>
                <a:gd name="T11" fmla="*/ 185 h 216"/>
                <a:gd name="T12" fmla="*/ 97 w 152"/>
                <a:gd name="T13" fmla="*/ 185 h 216"/>
                <a:gd name="T14" fmla="*/ 78 w 152"/>
                <a:gd name="T15" fmla="*/ 194 h 216"/>
                <a:gd name="T16" fmla="*/ 83 w 152"/>
                <a:gd name="T17" fmla="*/ 176 h 216"/>
                <a:gd name="T18" fmla="*/ 102 w 152"/>
                <a:gd name="T19" fmla="*/ 164 h 216"/>
                <a:gd name="T20" fmla="*/ 119 w 152"/>
                <a:gd name="T21" fmla="*/ 166 h 216"/>
                <a:gd name="T22" fmla="*/ 133 w 152"/>
                <a:gd name="T23" fmla="*/ 159 h 216"/>
                <a:gd name="T24" fmla="*/ 145 w 152"/>
                <a:gd name="T25" fmla="*/ 154 h 216"/>
                <a:gd name="T26" fmla="*/ 147 w 152"/>
                <a:gd name="T27" fmla="*/ 168 h 216"/>
                <a:gd name="T28" fmla="*/ 109 w 152"/>
                <a:gd name="T29" fmla="*/ 138 h 216"/>
                <a:gd name="T30" fmla="*/ 97 w 152"/>
                <a:gd name="T31" fmla="*/ 154 h 216"/>
                <a:gd name="T32" fmla="*/ 83 w 152"/>
                <a:gd name="T33" fmla="*/ 147 h 216"/>
                <a:gd name="T34" fmla="*/ 90 w 152"/>
                <a:gd name="T35" fmla="*/ 138 h 216"/>
                <a:gd name="T36" fmla="*/ 102 w 152"/>
                <a:gd name="T37" fmla="*/ 128 h 216"/>
                <a:gd name="T38" fmla="*/ 112 w 152"/>
                <a:gd name="T39" fmla="*/ 123 h 216"/>
                <a:gd name="T40" fmla="*/ 22 w 152"/>
                <a:gd name="T41" fmla="*/ 154 h 216"/>
                <a:gd name="T42" fmla="*/ 0 w 152"/>
                <a:gd name="T43" fmla="*/ 171 h 216"/>
                <a:gd name="T44" fmla="*/ 19 w 152"/>
                <a:gd name="T45" fmla="*/ 147 h 216"/>
                <a:gd name="T46" fmla="*/ 36 w 152"/>
                <a:gd name="T47" fmla="*/ 121 h 216"/>
                <a:gd name="T48" fmla="*/ 29 w 152"/>
                <a:gd name="T49" fmla="*/ 142 h 216"/>
                <a:gd name="T50" fmla="*/ 76 w 152"/>
                <a:gd name="T51" fmla="*/ 112 h 216"/>
                <a:gd name="T52" fmla="*/ 86 w 152"/>
                <a:gd name="T53" fmla="*/ 116 h 216"/>
                <a:gd name="T54" fmla="*/ 95 w 152"/>
                <a:gd name="T55" fmla="*/ 123 h 216"/>
                <a:gd name="T56" fmla="*/ 78 w 152"/>
                <a:gd name="T57" fmla="*/ 135 h 216"/>
                <a:gd name="T58" fmla="*/ 78 w 152"/>
                <a:gd name="T59" fmla="*/ 119 h 216"/>
                <a:gd name="T60" fmla="*/ 133 w 152"/>
                <a:gd name="T61" fmla="*/ 107 h 216"/>
                <a:gd name="T62" fmla="*/ 138 w 152"/>
                <a:gd name="T63" fmla="*/ 126 h 216"/>
                <a:gd name="T64" fmla="*/ 126 w 152"/>
                <a:gd name="T65" fmla="*/ 128 h 216"/>
                <a:gd name="T66" fmla="*/ 123 w 152"/>
                <a:gd name="T67" fmla="*/ 140 h 216"/>
                <a:gd name="T68" fmla="*/ 116 w 152"/>
                <a:gd name="T69" fmla="*/ 128 h 216"/>
                <a:gd name="T70" fmla="*/ 123 w 152"/>
                <a:gd name="T71" fmla="*/ 119 h 216"/>
                <a:gd name="T72" fmla="*/ 114 w 152"/>
                <a:gd name="T73" fmla="*/ 100 h 216"/>
                <a:gd name="T74" fmla="*/ 133 w 152"/>
                <a:gd name="T75" fmla="*/ 107 h 216"/>
                <a:gd name="T76" fmla="*/ 69 w 152"/>
                <a:gd name="T77" fmla="*/ 93 h 216"/>
                <a:gd name="T78" fmla="*/ 60 w 152"/>
                <a:gd name="T79" fmla="*/ 97 h 216"/>
                <a:gd name="T80" fmla="*/ 64 w 152"/>
                <a:gd name="T81" fmla="*/ 86 h 216"/>
                <a:gd name="T82" fmla="*/ 67 w 152"/>
                <a:gd name="T83" fmla="*/ 0 h 216"/>
                <a:gd name="T84" fmla="*/ 76 w 152"/>
                <a:gd name="T85" fmla="*/ 5 h 216"/>
                <a:gd name="T86" fmla="*/ 83 w 152"/>
                <a:gd name="T87" fmla="*/ 5 h 216"/>
                <a:gd name="T88" fmla="*/ 86 w 152"/>
                <a:gd name="T89" fmla="*/ 24 h 216"/>
                <a:gd name="T90" fmla="*/ 71 w 152"/>
                <a:gd name="T91" fmla="*/ 45 h 216"/>
                <a:gd name="T92" fmla="*/ 74 w 152"/>
                <a:gd name="T93" fmla="*/ 71 h 216"/>
                <a:gd name="T94" fmla="*/ 88 w 152"/>
                <a:gd name="T95" fmla="*/ 71 h 216"/>
                <a:gd name="T96" fmla="*/ 107 w 152"/>
                <a:gd name="T97" fmla="*/ 90 h 216"/>
                <a:gd name="T98" fmla="*/ 112 w 152"/>
                <a:gd name="T99" fmla="*/ 102 h 216"/>
                <a:gd name="T100" fmla="*/ 93 w 152"/>
                <a:gd name="T101" fmla="*/ 86 h 216"/>
                <a:gd name="T102" fmla="*/ 78 w 152"/>
                <a:gd name="T103" fmla="*/ 81 h 216"/>
                <a:gd name="T104" fmla="*/ 55 w 152"/>
                <a:gd name="T105" fmla="*/ 78 h 216"/>
                <a:gd name="T106" fmla="*/ 62 w 152"/>
                <a:gd name="T107" fmla="*/ 67 h 216"/>
                <a:gd name="T108" fmla="*/ 55 w 152"/>
                <a:gd name="T109" fmla="*/ 69 h 216"/>
                <a:gd name="T110" fmla="*/ 43 w 152"/>
                <a:gd name="T111" fmla="*/ 52 h 216"/>
                <a:gd name="T112" fmla="*/ 50 w 152"/>
                <a:gd name="T113" fmla="*/ 43 h 216"/>
                <a:gd name="T114" fmla="*/ 57 w 152"/>
                <a:gd name="T115" fmla="*/ 0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52" h="216">
                  <a:moveTo>
                    <a:pt x="147" y="168"/>
                  </a:moveTo>
                  <a:lnTo>
                    <a:pt x="147" y="168"/>
                  </a:lnTo>
                  <a:lnTo>
                    <a:pt x="149" y="180"/>
                  </a:lnTo>
                  <a:lnTo>
                    <a:pt x="152" y="190"/>
                  </a:lnTo>
                  <a:lnTo>
                    <a:pt x="145" y="204"/>
                  </a:lnTo>
                  <a:lnTo>
                    <a:pt x="140" y="187"/>
                  </a:lnTo>
                  <a:lnTo>
                    <a:pt x="130" y="194"/>
                  </a:lnTo>
                  <a:lnTo>
                    <a:pt x="138" y="206"/>
                  </a:lnTo>
                  <a:lnTo>
                    <a:pt x="133" y="216"/>
                  </a:lnTo>
                  <a:lnTo>
                    <a:pt x="114" y="204"/>
                  </a:lnTo>
                  <a:lnTo>
                    <a:pt x="109" y="194"/>
                  </a:lnTo>
                  <a:lnTo>
                    <a:pt x="114" y="185"/>
                  </a:lnTo>
                  <a:lnTo>
                    <a:pt x="104" y="178"/>
                  </a:lnTo>
                  <a:lnTo>
                    <a:pt x="97" y="185"/>
                  </a:lnTo>
                  <a:lnTo>
                    <a:pt x="90" y="185"/>
                  </a:lnTo>
                  <a:lnTo>
                    <a:pt x="78" y="194"/>
                  </a:lnTo>
                  <a:lnTo>
                    <a:pt x="76" y="190"/>
                  </a:lnTo>
                  <a:lnTo>
                    <a:pt x="83" y="176"/>
                  </a:lnTo>
                  <a:lnTo>
                    <a:pt x="93" y="171"/>
                  </a:lnTo>
                  <a:lnTo>
                    <a:pt x="102" y="164"/>
                  </a:lnTo>
                  <a:lnTo>
                    <a:pt x="107" y="171"/>
                  </a:lnTo>
                  <a:lnTo>
                    <a:pt x="119" y="166"/>
                  </a:lnTo>
                  <a:lnTo>
                    <a:pt x="123" y="159"/>
                  </a:lnTo>
                  <a:lnTo>
                    <a:pt x="133" y="159"/>
                  </a:lnTo>
                  <a:lnTo>
                    <a:pt x="133" y="147"/>
                  </a:lnTo>
                  <a:lnTo>
                    <a:pt x="145" y="154"/>
                  </a:lnTo>
                  <a:lnTo>
                    <a:pt x="147" y="161"/>
                  </a:lnTo>
                  <a:lnTo>
                    <a:pt x="147" y="168"/>
                  </a:lnTo>
                  <a:close/>
                  <a:moveTo>
                    <a:pt x="109" y="138"/>
                  </a:moveTo>
                  <a:lnTo>
                    <a:pt x="109" y="138"/>
                  </a:lnTo>
                  <a:lnTo>
                    <a:pt x="104" y="142"/>
                  </a:lnTo>
                  <a:lnTo>
                    <a:pt x="97" y="154"/>
                  </a:lnTo>
                  <a:lnTo>
                    <a:pt x="93" y="159"/>
                  </a:lnTo>
                  <a:lnTo>
                    <a:pt x="83" y="147"/>
                  </a:lnTo>
                  <a:lnTo>
                    <a:pt x="86" y="142"/>
                  </a:lnTo>
                  <a:lnTo>
                    <a:pt x="90" y="138"/>
                  </a:lnTo>
                  <a:lnTo>
                    <a:pt x="93" y="128"/>
                  </a:lnTo>
                  <a:lnTo>
                    <a:pt x="102" y="128"/>
                  </a:lnTo>
                  <a:lnTo>
                    <a:pt x="100" y="138"/>
                  </a:lnTo>
                  <a:lnTo>
                    <a:pt x="112" y="123"/>
                  </a:lnTo>
                  <a:lnTo>
                    <a:pt x="109" y="138"/>
                  </a:lnTo>
                  <a:close/>
                  <a:moveTo>
                    <a:pt x="22" y="154"/>
                  </a:moveTo>
                  <a:lnTo>
                    <a:pt x="22" y="154"/>
                  </a:lnTo>
                  <a:lnTo>
                    <a:pt x="0" y="171"/>
                  </a:lnTo>
                  <a:lnTo>
                    <a:pt x="7" y="157"/>
                  </a:lnTo>
                  <a:lnTo>
                    <a:pt x="19" y="147"/>
                  </a:lnTo>
                  <a:lnTo>
                    <a:pt x="29" y="138"/>
                  </a:lnTo>
                  <a:lnTo>
                    <a:pt x="36" y="121"/>
                  </a:lnTo>
                  <a:lnTo>
                    <a:pt x="41" y="133"/>
                  </a:lnTo>
                  <a:lnTo>
                    <a:pt x="29" y="142"/>
                  </a:lnTo>
                  <a:lnTo>
                    <a:pt x="22" y="154"/>
                  </a:lnTo>
                  <a:close/>
                  <a:moveTo>
                    <a:pt x="76" y="112"/>
                  </a:moveTo>
                  <a:lnTo>
                    <a:pt x="76" y="112"/>
                  </a:lnTo>
                  <a:lnTo>
                    <a:pt x="86" y="116"/>
                  </a:lnTo>
                  <a:lnTo>
                    <a:pt x="95" y="116"/>
                  </a:lnTo>
                  <a:lnTo>
                    <a:pt x="95" y="123"/>
                  </a:lnTo>
                  <a:lnTo>
                    <a:pt x="88" y="131"/>
                  </a:lnTo>
                  <a:lnTo>
                    <a:pt x="78" y="135"/>
                  </a:lnTo>
                  <a:lnTo>
                    <a:pt x="78" y="128"/>
                  </a:lnTo>
                  <a:lnTo>
                    <a:pt x="78" y="119"/>
                  </a:lnTo>
                  <a:lnTo>
                    <a:pt x="76" y="112"/>
                  </a:lnTo>
                  <a:close/>
                  <a:moveTo>
                    <a:pt x="133" y="107"/>
                  </a:moveTo>
                  <a:lnTo>
                    <a:pt x="133" y="107"/>
                  </a:lnTo>
                  <a:lnTo>
                    <a:pt x="138" y="126"/>
                  </a:lnTo>
                  <a:lnTo>
                    <a:pt x="126" y="121"/>
                  </a:lnTo>
                  <a:lnTo>
                    <a:pt x="126" y="128"/>
                  </a:lnTo>
                  <a:lnTo>
                    <a:pt x="130" y="138"/>
                  </a:lnTo>
                  <a:lnTo>
                    <a:pt x="123" y="140"/>
                  </a:lnTo>
                  <a:lnTo>
                    <a:pt x="121" y="128"/>
                  </a:lnTo>
                  <a:lnTo>
                    <a:pt x="116" y="128"/>
                  </a:lnTo>
                  <a:lnTo>
                    <a:pt x="114" y="119"/>
                  </a:lnTo>
                  <a:lnTo>
                    <a:pt x="123" y="119"/>
                  </a:lnTo>
                  <a:lnTo>
                    <a:pt x="123" y="114"/>
                  </a:lnTo>
                  <a:lnTo>
                    <a:pt x="114" y="100"/>
                  </a:lnTo>
                  <a:lnTo>
                    <a:pt x="128" y="102"/>
                  </a:lnTo>
                  <a:lnTo>
                    <a:pt x="133" y="107"/>
                  </a:lnTo>
                  <a:close/>
                  <a:moveTo>
                    <a:pt x="69" y="93"/>
                  </a:moveTo>
                  <a:lnTo>
                    <a:pt x="69" y="93"/>
                  </a:lnTo>
                  <a:lnTo>
                    <a:pt x="64" y="107"/>
                  </a:lnTo>
                  <a:lnTo>
                    <a:pt x="60" y="97"/>
                  </a:lnTo>
                  <a:lnTo>
                    <a:pt x="50" y="86"/>
                  </a:lnTo>
                  <a:lnTo>
                    <a:pt x="64" y="86"/>
                  </a:lnTo>
                  <a:lnTo>
                    <a:pt x="69" y="93"/>
                  </a:lnTo>
                  <a:close/>
                  <a:moveTo>
                    <a:pt x="67" y="0"/>
                  </a:moveTo>
                  <a:lnTo>
                    <a:pt x="67" y="0"/>
                  </a:lnTo>
                  <a:lnTo>
                    <a:pt x="76" y="5"/>
                  </a:lnTo>
                  <a:lnTo>
                    <a:pt x="81" y="0"/>
                  </a:lnTo>
                  <a:lnTo>
                    <a:pt x="83" y="5"/>
                  </a:lnTo>
                  <a:lnTo>
                    <a:pt x="81" y="12"/>
                  </a:lnTo>
                  <a:lnTo>
                    <a:pt x="86" y="24"/>
                  </a:lnTo>
                  <a:lnTo>
                    <a:pt x="81" y="38"/>
                  </a:lnTo>
                  <a:lnTo>
                    <a:pt x="71" y="45"/>
                  </a:lnTo>
                  <a:lnTo>
                    <a:pt x="69" y="60"/>
                  </a:lnTo>
                  <a:lnTo>
                    <a:pt x="74" y="71"/>
                  </a:lnTo>
                  <a:lnTo>
                    <a:pt x="81" y="74"/>
                  </a:lnTo>
                  <a:lnTo>
                    <a:pt x="88" y="71"/>
                  </a:lnTo>
                  <a:lnTo>
                    <a:pt x="109" y="81"/>
                  </a:lnTo>
                  <a:lnTo>
                    <a:pt x="107" y="90"/>
                  </a:lnTo>
                  <a:lnTo>
                    <a:pt x="112" y="93"/>
                  </a:lnTo>
                  <a:lnTo>
                    <a:pt x="112" y="102"/>
                  </a:lnTo>
                  <a:lnTo>
                    <a:pt x="97" y="93"/>
                  </a:lnTo>
                  <a:lnTo>
                    <a:pt x="93" y="86"/>
                  </a:lnTo>
                  <a:lnTo>
                    <a:pt x="88" y="90"/>
                  </a:lnTo>
                  <a:lnTo>
                    <a:pt x="78" y="81"/>
                  </a:lnTo>
                  <a:lnTo>
                    <a:pt x="62" y="83"/>
                  </a:lnTo>
                  <a:lnTo>
                    <a:pt x="55" y="78"/>
                  </a:lnTo>
                  <a:lnTo>
                    <a:pt x="57" y="71"/>
                  </a:lnTo>
                  <a:lnTo>
                    <a:pt x="62" y="67"/>
                  </a:lnTo>
                  <a:lnTo>
                    <a:pt x="57" y="64"/>
                  </a:lnTo>
                  <a:lnTo>
                    <a:pt x="55" y="69"/>
                  </a:lnTo>
                  <a:lnTo>
                    <a:pt x="48" y="62"/>
                  </a:lnTo>
                  <a:lnTo>
                    <a:pt x="43" y="52"/>
                  </a:lnTo>
                  <a:lnTo>
                    <a:pt x="43" y="38"/>
                  </a:lnTo>
                  <a:lnTo>
                    <a:pt x="50" y="43"/>
                  </a:lnTo>
                  <a:lnTo>
                    <a:pt x="52" y="17"/>
                  </a:lnTo>
                  <a:lnTo>
                    <a:pt x="57" y="0"/>
                  </a:lnTo>
                  <a:lnTo>
                    <a:pt x="67" y="0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96" name="Freeform 250"/>
            <p:cNvSpPr>
              <a:spLocks noEditPoints="1"/>
            </p:cNvSpPr>
            <p:nvPr/>
          </p:nvSpPr>
          <p:spPr bwMode="auto">
            <a:xfrm>
              <a:off x="8289107" y="3987516"/>
              <a:ext cx="415861" cy="228383"/>
            </a:xfrm>
            <a:custGeom>
              <a:avLst/>
              <a:gdLst>
                <a:gd name="T0" fmla="*/ 241 w 244"/>
                <a:gd name="T1" fmla="*/ 71 h 134"/>
                <a:gd name="T2" fmla="*/ 229 w 244"/>
                <a:gd name="T3" fmla="*/ 66 h 134"/>
                <a:gd name="T4" fmla="*/ 218 w 244"/>
                <a:gd name="T5" fmla="*/ 42 h 134"/>
                <a:gd name="T6" fmla="*/ 222 w 244"/>
                <a:gd name="T7" fmla="*/ 47 h 134"/>
                <a:gd name="T8" fmla="*/ 234 w 244"/>
                <a:gd name="T9" fmla="*/ 59 h 134"/>
                <a:gd name="T10" fmla="*/ 241 w 244"/>
                <a:gd name="T11" fmla="*/ 71 h 134"/>
                <a:gd name="T12" fmla="*/ 177 w 244"/>
                <a:gd name="T13" fmla="*/ 49 h 134"/>
                <a:gd name="T14" fmla="*/ 168 w 244"/>
                <a:gd name="T15" fmla="*/ 54 h 134"/>
                <a:gd name="T16" fmla="*/ 149 w 244"/>
                <a:gd name="T17" fmla="*/ 61 h 134"/>
                <a:gd name="T18" fmla="*/ 128 w 244"/>
                <a:gd name="T19" fmla="*/ 56 h 134"/>
                <a:gd name="T20" fmla="*/ 118 w 244"/>
                <a:gd name="T21" fmla="*/ 47 h 134"/>
                <a:gd name="T22" fmla="*/ 142 w 244"/>
                <a:gd name="T23" fmla="*/ 49 h 134"/>
                <a:gd name="T24" fmla="*/ 147 w 244"/>
                <a:gd name="T25" fmla="*/ 40 h 134"/>
                <a:gd name="T26" fmla="*/ 158 w 244"/>
                <a:gd name="T27" fmla="*/ 47 h 134"/>
                <a:gd name="T28" fmla="*/ 173 w 244"/>
                <a:gd name="T29" fmla="*/ 37 h 134"/>
                <a:gd name="T30" fmla="*/ 180 w 244"/>
                <a:gd name="T31" fmla="*/ 26 h 134"/>
                <a:gd name="T32" fmla="*/ 182 w 244"/>
                <a:gd name="T33" fmla="*/ 37 h 134"/>
                <a:gd name="T34" fmla="*/ 99 w 244"/>
                <a:gd name="T35" fmla="*/ 80 h 134"/>
                <a:gd name="T36" fmla="*/ 113 w 244"/>
                <a:gd name="T37" fmla="*/ 90 h 134"/>
                <a:gd name="T38" fmla="*/ 135 w 244"/>
                <a:gd name="T39" fmla="*/ 106 h 134"/>
                <a:gd name="T40" fmla="*/ 147 w 244"/>
                <a:gd name="T41" fmla="*/ 118 h 134"/>
                <a:gd name="T42" fmla="*/ 158 w 244"/>
                <a:gd name="T43" fmla="*/ 127 h 134"/>
                <a:gd name="T44" fmla="*/ 147 w 244"/>
                <a:gd name="T45" fmla="*/ 134 h 134"/>
                <a:gd name="T46" fmla="*/ 128 w 244"/>
                <a:gd name="T47" fmla="*/ 127 h 134"/>
                <a:gd name="T48" fmla="*/ 99 w 244"/>
                <a:gd name="T49" fmla="*/ 113 h 134"/>
                <a:gd name="T50" fmla="*/ 80 w 244"/>
                <a:gd name="T51" fmla="*/ 90 h 134"/>
                <a:gd name="T52" fmla="*/ 47 w 244"/>
                <a:gd name="T53" fmla="*/ 87 h 134"/>
                <a:gd name="T54" fmla="*/ 38 w 244"/>
                <a:gd name="T55" fmla="*/ 106 h 134"/>
                <a:gd name="T56" fmla="*/ 17 w 244"/>
                <a:gd name="T57" fmla="*/ 108 h 134"/>
                <a:gd name="T58" fmla="*/ 0 w 244"/>
                <a:gd name="T59" fmla="*/ 54 h 134"/>
                <a:gd name="T60" fmla="*/ 28 w 244"/>
                <a:gd name="T61" fmla="*/ 11 h 134"/>
                <a:gd name="T62" fmla="*/ 69 w 244"/>
                <a:gd name="T63" fmla="*/ 30 h 134"/>
                <a:gd name="T64" fmla="*/ 80 w 244"/>
                <a:gd name="T65" fmla="*/ 49 h 134"/>
                <a:gd name="T66" fmla="*/ 111 w 244"/>
                <a:gd name="T67" fmla="*/ 66 h 134"/>
                <a:gd name="T68" fmla="*/ 99 w 244"/>
                <a:gd name="T69" fmla="*/ 80 h 134"/>
                <a:gd name="T70" fmla="*/ 196 w 244"/>
                <a:gd name="T71" fmla="*/ 33 h 134"/>
                <a:gd name="T72" fmla="*/ 187 w 244"/>
                <a:gd name="T73" fmla="*/ 28 h 134"/>
                <a:gd name="T74" fmla="*/ 177 w 244"/>
                <a:gd name="T75" fmla="*/ 16 h 134"/>
                <a:gd name="T76" fmla="*/ 156 w 244"/>
                <a:gd name="T77" fmla="*/ 4 h 134"/>
                <a:gd name="T78" fmla="*/ 168 w 244"/>
                <a:gd name="T79" fmla="*/ 4 h 134"/>
                <a:gd name="T80" fmla="*/ 182 w 244"/>
                <a:gd name="T81" fmla="*/ 11 h 134"/>
                <a:gd name="T82" fmla="*/ 194 w 244"/>
                <a:gd name="T83" fmla="*/ 23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4" h="134">
                  <a:moveTo>
                    <a:pt x="241" y="71"/>
                  </a:moveTo>
                  <a:lnTo>
                    <a:pt x="241" y="71"/>
                  </a:lnTo>
                  <a:lnTo>
                    <a:pt x="236" y="73"/>
                  </a:lnTo>
                  <a:lnTo>
                    <a:pt x="229" y="66"/>
                  </a:lnTo>
                  <a:lnTo>
                    <a:pt x="222" y="54"/>
                  </a:lnTo>
                  <a:lnTo>
                    <a:pt x="218" y="42"/>
                  </a:lnTo>
                  <a:lnTo>
                    <a:pt x="220" y="40"/>
                  </a:lnTo>
                  <a:lnTo>
                    <a:pt x="222" y="47"/>
                  </a:lnTo>
                  <a:lnTo>
                    <a:pt x="227" y="49"/>
                  </a:lnTo>
                  <a:lnTo>
                    <a:pt x="234" y="59"/>
                  </a:lnTo>
                  <a:lnTo>
                    <a:pt x="244" y="66"/>
                  </a:lnTo>
                  <a:lnTo>
                    <a:pt x="241" y="71"/>
                  </a:lnTo>
                  <a:close/>
                  <a:moveTo>
                    <a:pt x="177" y="49"/>
                  </a:moveTo>
                  <a:lnTo>
                    <a:pt x="177" y="49"/>
                  </a:lnTo>
                  <a:lnTo>
                    <a:pt x="168" y="49"/>
                  </a:lnTo>
                  <a:lnTo>
                    <a:pt x="168" y="54"/>
                  </a:lnTo>
                  <a:lnTo>
                    <a:pt x="158" y="59"/>
                  </a:lnTo>
                  <a:lnTo>
                    <a:pt x="149" y="61"/>
                  </a:lnTo>
                  <a:lnTo>
                    <a:pt x="139" y="61"/>
                  </a:lnTo>
                  <a:lnTo>
                    <a:pt x="128" y="56"/>
                  </a:lnTo>
                  <a:lnTo>
                    <a:pt x="118" y="54"/>
                  </a:lnTo>
                  <a:lnTo>
                    <a:pt x="118" y="47"/>
                  </a:lnTo>
                  <a:lnTo>
                    <a:pt x="135" y="49"/>
                  </a:lnTo>
                  <a:lnTo>
                    <a:pt x="142" y="49"/>
                  </a:lnTo>
                  <a:lnTo>
                    <a:pt x="144" y="40"/>
                  </a:lnTo>
                  <a:lnTo>
                    <a:pt x="147" y="40"/>
                  </a:lnTo>
                  <a:lnTo>
                    <a:pt x="149" y="49"/>
                  </a:lnTo>
                  <a:lnTo>
                    <a:pt x="158" y="47"/>
                  </a:lnTo>
                  <a:lnTo>
                    <a:pt x="163" y="42"/>
                  </a:lnTo>
                  <a:lnTo>
                    <a:pt x="173" y="37"/>
                  </a:lnTo>
                  <a:lnTo>
                    <a:pt x="170" y="28"/>
                  </a:lnTo>
                  <a:lnTo>
                    <a:pt x="180" y="26"/>
                  </a:lnTo>
                  <a:lnTo>
                    <a:pt x="182" y="28"/>
                  </a:lnTo>
                  <a:lnTo>
                    <a:pt x="182" y="37"/>
                  </a:lnTo>
                  <a:lnTo>
                    <a:pt x="177" y="49"/>
                  </a:lnTo>
                  <a:close/>
                  <a:moveTo>
                    <a:pt x="99" y="80"/>
                  </a:moveTo>
                  <a:lnTo>
                    <a:pt x="99" y="80"/>
                  </a:lnTo>
                  <a:lnTo>
                    <a:pt x="113" y="90"/>
                  </a:lnTo>
                  <a:lnTo>
                    <a:pt x="125" y="106"/>
                  </a:lnTo>
                  <a:lnTo>
                    <a:pt x="135" y="106"/>
                  </a:lnTo>
                  <a:lnTo>
                    <a:pt x="135" y="113"/>
                  </a:lnTo>
                  <a:lnTo>
                    <a:pt x="147" y="118"/>
                  </a:lnTo>
                  <a:lnTo>
                    <a:pt x="139" y="120"/>
                  </a:lnTo>
                  <a:lnTo>
                    <a:pt x="158" y="127"/>
                  </a:lnTo>
                  <a:lnTo>
                    <a:pt x="156" y="132"/>
                  </a:lnTo>
                  <a:lnTo>
                    <a:pt x="147" y="134"/>
                  </a:lnTo>
                  <a:lnTo>
                    <a:pt x="142" y="130"/>
                  </a:lnTo>
                  <a:lnTo>
                    <a:pt x="128" y="127"/>
                  </a:lnTo>
                  <a:lnTo>
                    <a:pt x="111" y="125"/>
                  </a:lnTo>
                  <a:lnTo>
                    <a:pt x="99" y="113"/>
                  </a:lnTo>
                  <a:lnTo>
                    <a:pt x="90" y="106"/>
                  </a:lnTo>
                  <a:lnTo>
                    <a:pt x="80" y="90"/>
                  </a:lnTo>
                  <a:lnTo>
                    <a:pt x="59" y="82"/>
                  </a:lnTo>
                  <a:lnTo>
                    <a:pt x="47" y="87"/>
                  </a:lnTo>
                  <a:lnTo>
                    <a:pt x="35" y="94"/>
                  </a:lnTo>
                  <a:lnTo>
                    <a:pt x="38" y="106"/>
                  </a:lnTo>
                  <a:lnTo>
                    <a:pt x="26" y="111"/>
                  </a:lnTo>
                  <a:lnTo>
                    <a:pt x="17" y="108"/>
                  </a:lnTo>
                  <a:lnTo>
                    <a:pt x="0" y="106"/>
                  </a:lnTo>
                  <a:lnTo>
                    <a:pt x="0" y="54"/>
                  </a:lnTo>
                  <a:lnTo>
                    <a:pt x="0" y="2"/>
                  </a:lnTo>
                  <a:lnTo>
                    <a:pt x="28" y="11"/>
                  </a:lnTo>
                  <a:lnTo>
                    <a:pt x="57" y="23"/>
                  </a:lnTo>
                  <a:lnTo>
                    <a:pt x="69" y="30"/>
                  </a:lnTo>
                  <a:lnTo>
                    <a:pt x="78" y="37"/>
                  </a:lnTo>
                  <a:lnTo>
                    <a:pt x="80" y="49"/>
                  </a:lnTo>
                  <a:lnTo>
                    <a:pt x="106" y="59"/>
                  </a:lnTo>
                  <a:lnTo>
                    <a:pt x="111" y="66"/>
                  </a:lnTo>
                  <a:lnTo>
                    <a:pt x="97" y="68"/>
                  </a:lnTo>
                  <a:lnTo>
                    <a:pt x="99" y="80"/>
                  </a:lnTo>
                  <a:close/>
                  <a:moveTo>
                    <a:pt x="196" y="33"/>
                  </a:moveTo>
                  <a:lnTo>
                    <a:pt x="196" y="33"/>
                  </a:lnTo>
                  <a:lnTo>
                    <a:pt x="192" y="37"/>
                  </a:lnTo>
                  <a:lnTo>
                    <a:pt x="187" y="28"/>
                  </a:lnTo>
                  <a:lnTo>
                    <a:pt x="184" y="21"/>
                  </a:lnTo>
                  <a:lnTo>
                    <a:pt x="177" y="16"/>
                  </a:lnTo>
                  <a:lnTo>
                    <a:pt x="168" y="9"/>
                  </a:lnTo>
                  <a:lnTo>
                    <a:pt x="156" y="4"/>
                  </a:lnTo>
                  <a:lnTo>
                    <a:pt x="161" y="0"/>
                  </a:lnTo>
                  <a:lnTo>
                    <a:pt x="168" y="4"/>
                  </a:lnTo>
                  <a:lnTo>
                    <a:pt x="175" y="7"/>
                  </a:lnTo>
                  <a:lnTo>
                    <a:pt x="182" y="11"/>
                  </a:lnTo>
                  <a:lnTo>
                    <a:pt x="187" y="19"/>
                  </a:lnTo>
                  <a:lnTo>
                    <a:pt x="194" y="23"/>
                  </a:lnTo>
                  <a:lnTo>
                    <a:pt x="196" y="33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97" name="Freeform 254"/>
            <p:cNvSpPr>
              <a:spLocks/>
            </p:cNvSpPr>
            <p:nvPr/>
          </p:nvSpPr>
          <p:spPr bwMode="auto">
            <a:xfrm>
              <a:off x="2540342" y="3401220"/>
              <a:ext cx="44313" cy="17044"/>
            </a:xfrm>
            <a:custGeom>
              <a:avLst/>
              <a:gdLst>
                <a:gd name="T0" fmla="*/ 26 w 26"/>
                <a:gd name="T1" fmla="*/ 5 h 10"/>
                <a:gd name="T2" fmla="*/ 26 w 26"/>
                <a:gd name="T3" fmla="*/ 5 h 10"/>
                <a:gd name="T4" fmla="*/ 24 w 26"/>
                <a:gd name="T5" fmla="*/ 10 h 10"/>
                <a:gd name="T6" fmla="*/ 9 w 26"/>
                <a:gd name="T7" fmla="*/ 10 h 10"/>
                <a:gd name="T8" fmla="*/ 0 w 26"/>
                <a:gd name="T9" fmla="*/ 10 h 10"/>
                <a:gd name="T10" fmla="*/ 0 w 26"/>
                <a:gd name="T11" fmla="*/ 3 h 10"/>
                <a:gd name="T12" fmla="*/ 2 w 26"/>
                <a:gd name="T13" fmla="*/ 0 h 10"/>
                <a:gd name="T14" fmla="*/ 17 w 26"/>
                <a:gd name="T15" fmla="*/ 0 h 10"/>
                <a:gd name="T16" fmla="*/ 24 w 26"/>
                <a:gd name="T17" fmla="*/ 3 h 10"/>
                <a:gd name="T18" fmla="*/ 26 w 26"/>
                <a:gd name="T19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" h="10">
                  <a:moveTo>
                    <a:pt x="26" y="5"/>
                  </a:moveTo>
                  <a:lnTo>
                    <a:pt x="26" y="5"/>
                  </a:lnTo>
                  <a:lnTo>
                    <a:pt x="24" y="10"/>
                  </a:lnTo>
                  <a:lnTo>
                    <a:pt x="9" y="10"/>
                  </a:lnTo>
                  <a:lnTo>
                    <a:pt x="0" y="10"/>
                  </a:lnTo>
                  <a:lnTo>
                    <a:pt x="0" y="3"/>
                  </a:lnTo>
                  <a:lnTo>
                    <a:pt x="2" y="0"/>
                  </a:lnTo>
                  <a:lnTo>
                    <a:pt x="17" y="0"/>
                  </a:lnTo>
                  <a:lnTo>
                    <a:pt x="24" y="3"/>
                  </a:lnTo>
                  <a:lnTo>
                    <a:pt x="26" y="5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98" name="Freeform 256"/>
            <p:cNvSpPr>
              <a:spLocks/>
            </p:cNvSpPr>
            <p:nvPr/>
          </p:nvSpPr>
          <p:spPr bwMode="auto">
            <a:xfrm>
              <a:off x="7825524" y="2610157"/>
              <a:ext cx="180661" cy="189183"/>
            </a:xfrm>
            <a:custGeom>
              <a:avLst/>
              <a:gdLst>
                <a:gd name="T0" fmla="*/ 104 w 106"/>
                <a:gd name="T1" fmla="*/ 12 h 111"/>
                <a:gd name="T2" fmla="*/ 104 w 106"/>
                <a:gd name="T3" fmla="*/ 12 h 111"/>
                <a:gd name="T4" fmla="*/ 106 w 106"/>
                <a:gd name="T5" fmla="*/ 16 h 111"/>
                <a:gd name="T6" fmla="*/ 99 w 106"/>
                <a:gd name="T7" fmla="*/ 14 h 111"/>
                <a:gd name="T8" fmla="*/ 92 w 106"/>
                <a:gd name="T9" fmla="*/ 21 h 111"/>
                <a:gd name="T10" fmla="*/ 87 w 106"/>
                <a:gd name="T11" fmla="*/ 28 h 111"/>
                <a:gd name="T12" fmla="*/ 87 w 106"/>
                <a:gd name="T13" fmla="*/ 45 h 111"/>
                <a:gd name="T14" fmla="*/ 80 w 106"/>
                <a:gd name="T15" fmla="*/ 50 h 111"/>
                <a:gd name="T16" fmla="*/ 76 w 106"/>
                <a:gd name="T17" fmla="*/ 52 h 111"/>
                <a:gd name="T18" fmla="*/ 71 w 106"/>
                <a:gd name="T19" fmla="*/ 59 h 111"/>
                <a:gd name="T20" fmla="*/ 59 w 106"/>
                <a:gd name="T21" fmla="*/ 61 h 111"/>
                <a:gd name="T22" fmla="*/ 52 w 106"/>
                <a:gd name="T23" fmla="*/ 66 h 111"/>
                <a:gd name="T24" fmla="*/ 52 w 106"/>
                <a:gd name="T25" fmla="*/ 78 h 111"/>
                <a:gd name="T26" fmla="*/ 50 w 106"/>
                <a:gd name="T27" fmla="*/ 78 h 111"/>
                <a:gd name="T28" fmla="*/ 57 w 106"/>
                <a:gd name="T29" fmla="*/ 83 h 111"/>
                <a:gd name="T30" fmla="*/ 66 w 106"/>
                <a:gd name="T31" fmla="*/ 92 h 111"/>
                <a:gd name="T32" fmla="*/ 64 w 106"/>
                <a:gd name="T33" fmla="*/ 97 h 111"/>
                <a:gd name="T34" fmla="*/ 57 w 106"/>
                <a:gd name="T35" fmla="*/ 97 h 111"/>
                <a:gd name="T36" fmla="*/ 47 w 106"/>
                <a:gd name="T37" fmla="*/ 97 h 111"/>
                <a:gd name="T38" fmla="*/ 40 w 106"/>
                <a:gd name="T39" fmla="*/ 109 h 111"/>
                <a:gd name="T40" fmla="*/ 31 w 106"/>
                <a:gd name="T41" fmla="*/ 106 h 111"/>
                <a:gd name="T42" fmla="*/ 31 w 106"/>
                <a:gd name="T43" fmla="*/ 109 h 111"/>
                <a:gd name="T44" fmla="*/ 24 w 106"/>
                <a:gd name="T45" fmla="*/ 104 h 111"/>
                <a:gd name="T46" fmla="*/ 21 w 106"/>
                <a:gd name="T47" fmla="*/ 109 h 111"/>
                <a:gd name="T48" fmla="*/ 16 w 106"/>
                <a:gd name="T49" fmla="*/ 111 h 111"/>
                <a:gd name="T50" fmla="*/ 16 w 106"/>
                <a:gd name="T51" fmla="*/ 106 h 111"/>
                <a:gd name="T52" fmla="*/ 12 w 106"/>
                <a:gd name="T53" fmla="*/ 104 h 111"/>
                <a:gd name="T54" fmla="*/ 7 w 106"/>
                <a:gd name="T55" fmla="*/ 102 h 111"/>
                <a:gd name="T56" fmla="*/ 12 w 106"/>
                <a:gd name="T57" fmla="*/ 92 h 111"/>
                <a:gd name="T58" fmla="*/ 16 w 106"/>
                <a:gd name="T59" fmla="*/ 90 h 111"/>
                <a:gd name="T60" fmla="*/ 14 w 106"/>
                <a:gd name="T61" fmla="*/ 85 h 111"/>
                <a:gd name="T62" fmla="*/ 19 w 106"/>
                <a:gd name="T63" fmla="*/ 76 h 111"/>
                <a:gd name="T64" fmla="*/ 16 w 106"/>
                <a:gd name="T65" fmla="*/ 71 h 111"/>
                <a:gd name="T66" fmla="*/ 7 w 106"/>
                <a:gd name="T67" fmla="*/ 68 h 111"/>
                <a:gd name="T68" fmla="*/ 0 w 106"/>
                <a:gd name="T69" fmla="*/ 64 h 111"/>
                <a:gd name="T70" fmla="*/ 14 w 106"/>
                <a:gd name="T71" fmla="*/ 52 h 111"/>
                <a:gd name="T72" fmla="*/ 31 w 106"/>
                <a:gd name="T73" fmla="*/ 40 h 111"/>
                <a:gd name="T74" fmla="*/ 43 w 106"/>
                <a:gd name="T75" fmla="*/ 23 h 111"/>
                <a:gd name="T76" fmla="*/ 50 w 106"/>
                <a:gd name="T77" fmla="*/ 31 h 111"/>
                <a:gd name="T78" fmla="*/ 64 w 106"/>
                <a:gd name="T79" fmla="*/ 31 h 111"/>
                <a:gd name="T80" fmla="*/ 61 w 106"/>
                <a:gd name="T81" fmla="*/ 21 h 111"/>
                <a:gd name="T82" fmla="*/ 87 w 106"/>
                <a:gd name="T83" fmla="*/ 12 h 111"/>
                <a:gd name="T84" fmla="*/ 92 w 106"/>
                <a:gd name="T85" fmla="*/ 0 h 111"/>
                <a:gd name="T86" fmla="*/ 104 w 106"/>
                <a:gd name="T87" fmla="*/ 12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6" h="111">
                  <a:moveTo>
                    <a:pt x="104" y="12"/>
                  </a:moveTo>
                  <a:lnTo>
                    <a:pt x="104" y="12"/>
                  </a:lnTo>
                  <a:lnTo>
                    <a:pt x="106" y="16"/>
                  </a:lnTo>
                  <a:lnTo>
                    <a:pt x="99" y="14"/>
                  </a:lnTo>
                  <a:lnTo>
                    <a:pt x="92" y="21"/>
                  </a:lnTo>
                  <a:lnTo>
                    <a:pt x="87" y="28"/>
                  </a:lnTo>
                  <a:lnTo>
                    <a:pt x="87" y="45"/>
                  </a:lnTo>
                  <a:lnTo>
                    <a:pt x="80" y="50"/>
                  </a:lnTo>
                  <a:lnTo>
                    <a:pt x="76" y="52"/>
                  </a:lnTo>
                  <a:lnTo>
                    <a:pt x="71" y="59"/>
                  </a:lnTo>
                  <a:lnTo>
                    <a:pt x="59" y="61"/>
                  </a:lnTo>
                  <a:lnTo>
                    <a:pt x="52" y="66"/>
                  </a:lnTo>
                  <a:lnTo>
                    <a:pt x="52" y="78"/>
                  </a:lnTo>
                  <a:lnTo>
                    <a:pt x="50" y="78"/>
                  </a:lnTo>
                  <a:lnTo>
                    <a:pt x="57" y="83"/>
                  </a:lnTo>
                  <a:lnTo>
                    <a:pt x="66" y="92"/>
                  </a:lnTo>
                  <a:lnTo>
                    <a:pt x="64" y="97"/>
                  </a:lnTo>
                  <a:lnTo>
                    <a:pt x="57" y="97"/>
                  </a:lnTo>
                  <a:lnTo>
                    <a:pt x="47" y="97"/>
                  </a:lnTo>
                  <a:lnTo>
                    <a:pt x="40" y="109"/>
                  </a:lnTo>
                  <a:lnTo>
                    <a:pt x="31" y="106"/>
                  </a:lnTo>
                  <a:lnTo>
                    <a:pt x="31" y="109"/>
                  </a:lnTo>
                  <a:lnTo>
                    <a:pt x="24" y="104"/>
                  </a:lnTo>
                  <a:lnTo>
                    <a:pt x="21" y="109"/>
                  </a:lnTo>
                  <a:lnTo>
                    <a:pt x="16" y="111"/>
                  </a:lnTo>
                  <a:lnTo>
                    <a:pt x="16" y="106"/>
                  </a:lnTo>
                  <a:lnTo>
                    <a:pt x="12" y="104"/>
                  </a:lnTo>
                  <a:lnTo>
                    <a:pt x="7" y="102"/>
                  </a:lnTo>
                  <a:lnTo>
                    <a:pt x="12" y="92"/>
                  </a:lnTo>
                  <a:lnTo>
                    <a:pt x="16" y="90"/>
                  </a:lnTo>
                  <a:lnTo>
                    <a:pt x="14" y="85"/>
                  </a:lnTo>
                  <a:lnTo>
                    <a:pt x="19" y="76"/>
                  </a:lnTo>
                  <a:lnTo>
                    <a:pt x="16" y="71"/>
                  </a:lnTo>
                  <a:lnTo>
                    <a:pt x="7" y="68"/>
                  </a:lnTo>
                  <a:lnTo>
                    <a:pt x="0" y="64"/>
                  </a:lnTo>
                  <a:lnTo>
                    <a:pt x="14" y="52"/>
                  </a:lnTo>
                  <a:lnTo>
                    <a:pt x="31" y="40"/>
                  </a:lnTo>
                  <a:lnTo>
                    <a:pt x="43" y="23"/>
                  </a:lnTo>
                  <a:lnTo>
                    <a:pt x="50" y="31"/>
                  </a:lnTo>
                  <a:lnTo>
                    <a:pt x="64" y="31"/>
                  </a:lnTo>
                  <a:lnTo>
                    <a:pt x="61" y="21"/>
                  </a:lnTo>
                  <a:lnTo>
                    <a:pt x="87" y="12"/>
                  </a:lnTo>
                  <a:lnTo>
                    <a:pt x="92" y="0"/>
                  </a:lnTo>
                  <a:lnTo>
                    <a:pt x="104" y="12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99" name="Freeform 258"/>
            <p:cNvSpPr>
              <a:spLocks/>
            </p:cNvSpPr>
            <p:nvPr/>
          </p:nvSpPr>
          <p:spPr bwMode="auto">
            <a:xfrm>
              <a:off x="4132203" y="2639376"/>
              <a:ext cx="88626" cy="194296"/>
            </a:xfrm>
            <a:custGeom>
              <a:avLst/>
              <a:gdLst>
                <a:gd name="T0" fmla="*/ 22 w 52"/>
                <a:gd name="T1" fmla="*/ 0 h 114"/>
                <a:gd name="T2" fmla="*/ 22 w 52"/>
                <a:gd name="T3" fmla="*/ 0 h 114"/>
                <a:gd name="T4" fmla="*/ 26 w 52"/>
                <a:gd name="T5" fmla="*/ 9 h 114"/>
                <a:gd name="T6" fmla="*/ 36 w 52"/>
                <a:gd name="T7" fmla="*/ 9 h 114"/>
                <a:gd name="T8" fmla="*/ 38 w 52"/>
                <a:gd name="T9" fmla="*/ 7 h 114"/>
                <a:gd name="T10" fmla="*/ 48 w 52"/>
                <a:gd name="T11" fmla="*/ 7 h 114"/>
                <a:gd name="T12" fmla="*/ 52 w 52"/>
                <a:gd name="T13" fmla="*/ 19 h 114"/>
                <a:gd name="T14" fmla="*/ 43 w 52"/>
                <a:gd name="T15" fmla="*/ 24 h 114"/>
                <a:gd name="T16" fmla="*/ 43 w 52"/>
                <a:gd name="T17" fmla="*/ 43 h 114"/>
                <a:gd name="T18" fmla="*/ 41 w 52"/>
                <a:gd name="T19" fmla="*/ 45 h 114"/>
                <a:gd name="T20" fmla="*/ 41 w 52"/>
                <a:gd name="T21" fmla="*/ 54 h 114"/>
                <a:gd name="T22" fmla="*/ 33 w 52"/>
                <a:gd name="T23" fmla="*/ 57 h 114"/>
                <a:gd name="T24" fmla="*/ 41 w 52"/>
                <a:gd name="T25" fmla="*/ 69 h 114"/>
                <a:gd name="T26" fmla="*/ 36 w 52"/>
                <a:gd name="T27" fmla="*/ 83 h 114"/>
                <a:gd name="T28" fmla="*/ 41 w 52"/>
                <a:gd name="T29" fmla="*/ 88 h 114"/>
                <a:gd name="T30" fmla="*/ 38 w 52"/>
                <a:gd name="T31" fmla="*/ 95 h 114"/>
                <a:gd name="T32" fmla="*/ 33 w 52"/>
                <a:gd name="T33" fmla="*/ 102 h 114"/>
                <a:gd name="T34" fmla="*/ 33 w 52"/>
                <a:gd name="T35" fmla="*/ 109 h 114"/>
                <a:gd name="T36" fmla="*/ 29 w 52"/>
                <a:gd name="T37" fmla="*/ 114 h 114"/>
                <a:gd name="T38" fmla="*/ 19 w 52"/>
                <a:gd name="T39" fmla="*/ 111 h 114"/>
                <a:gd name="T40" fmla="*/ 10 w 52"/>
                <a:gd name="T41" fmla="*/ 111 h 114"/>
                <a:gd name="T42" fmla="*/ 15 w 52"/>
                <a:gd name="T43" fmla="*/ 97 h 114"/>
                <a:gd name="T44" fmla="*/ 12 w 52"/>
                <a:gd name="T45" fmla="*/ 85 h 114"/>
                <a:gd name="T46" fmla="*/ 5 w 52"/>
                <a:gd name="T47" fmla="*/ 83 h 114"/>
                <a:gd name="T48" fmla="*/ 0 w 52"/>
                <a:gd name="T49" fmla="*/ 76 h 114"/>
                <a:gd name="T50" fmla="*/ 3 w 52"/>
                <a:gd name="T51" fmla="*/ 62 h 114"/>
                <a:gd name="T52" fmla="*/ 10 w 52"/>
                <a:gd name="T53" fmla="*/ 54 h 114"/>
                <a:gd name="T54" fmla="*/ 10 w 52"/>
                <a:gd name="T55" fmla="*/ 45 h 114"/>
                <a:gd name="T56" fmla="*/ 12 w 52"/>
                <a:gd name="T57" fmla="*/ 33 h 114"/>
                <a:gd name="T58" fmla="*/ 12 w 52"/>
                <a:gd name="T59" fmla="*/ 24 h 114"/>
                <a:gd name="T60" fmla="*/ 10 w 52"/>
                <a:gd name="T61" fmla="*/ 17 h 114"/>
                <a:gd name="T62" fmla="*/ 10 w 52"/>
                <a:gd name="T63" fmla="*/ 7 h 114"/>
                <a:gd name="T64" fmla="*/ 15 w 52"/>
                <a:gd name="T65" fmla="*/ 2 h 114"/>
                <a:gd name="T66" fmla="*/ 22 w 52"/>
                <a:gd name="T67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2" h="114">
                  <a:moveTo>
                    <a:pt x="22" y="0"/>
                  </a:moveTo>
                  <a:lnTo>
                    <a:pt x="22" y="0"/>
                  </a:lnTo>
                  <a:lnTo>
                    <a:pt x="26" y="9"/>
                  </a:lnTo>
                  <a:lnTo>
                    <a:pt x="36" y="9"/>
                  </a:lnTo>
                  <a:lnTo>
                    <a:pt x="38" y="7"/>
                  </a:lnTo>
                  <a:lnTo>
                    <a:pt x="48" y="7"/>
                  </a:lnTo>
                  <a:lnTo>
                    <a:pt x="52" y="19"/>
                  </a:lnTo>
                  <a:lnTo>
                    <a:pt x="43" y="24"/>
                  </a:lnTo>
                  <a:lnTo>
                    <a:pt x="43" y="43"/>
                  </a:lnTo>
                  <a:lnTo>
                    <a:pt x="41" y="45"/>
                  </a:lnTo>
                  <a:lnTo>
                    <a:pt x="41" y="54"/>
                  </a:lnTo>
                  <a:lnTo>
                    <a:pt x="33" y="57"/>
                  </a:lnTo>
                  <a:lnTo>
                    <a:pt x="41" y="69"/>
                  </a:lnTo>
                  <a:lnTo>
                    <a:pt x="36" y="83"/>
                  </a:lnTo>
                  <a:lnTo>
                    <a:pt x="41" y="88"/>
                  </a:lnTo>
                  <a:lnTo>
                    <a:pt x="38" y="95"/>
                  </a:lnTo>
                  <a:lnTo>
                    <a:pt x="33" y="102"/>
                  </a:lnTo>
                  <a:lnTo>
                    <a:pt x="33" y="109"/>
                  </a:lnTo>
                  <a:lnTo>
                    <a:pt x="29" y="114"/>
                  </a:lnTo>
                  <a:lnTo>
                    <a:pt x="19" y="111"/>
                  </a:lnTo>
                  <a:lnTo>
                    <a:pt x="10" y="111"/>
                  </a:lnTo>
                  <a:lnTo>
                    <a:pt x="15" y="97"/>
                  </a:lnTo>
                  <a:lnTo>
                    <a:pt x="12" y="85"/>
                  </a:lnTo>
                  <a:lnTo>
                    <a:pt x="5" y="83"/>
                  </a:lnTo>
                  <a:lnTo>
                    <a:pt x="0" y="76"/>
                  </a:lnTo>
                  <a:lnTo>
                    <a:pt x="3" y="62"/>
                  </a:lnTo>
                  <a:lnTo>
                    <a:pt x="10" y="54"/>
                  </a:lnTo>
                  <a:lnTo>
                    <a:pt x="10" y="45"/>
                  </a:lnTo>
                  <a:lnTo>
                    <a:pt x="12" y="33"/>
                  </a:lnTo>
                  <a:lnTo>
                    <a:pt x="12" y="24"/>
                  </a:lnTo>
                  <a:lnTo>
                    <a:pt x="10" y="17"/>
                  </a:lnTo>
                  <a:lnTo>
                    <a:pt x="10" y="7"/>
                  </a:lnTo>
                  <a:lnTo>
                    <a:pt x="15" y="2"/>
                  </a:lnTo>
                  <a:lnTo>
                    <a:pt x="22" y="0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00" name="Freeform 264"/>
            <p:cNvSpPr>
              <a:spLocks/>
            </p:cNvSpPr>
            <p:nvPr/>
          </p:nvSpPr>
          <p:spPr bwMode="auto">
            <a:xfrm>
              <a:off x="5797351" y="3179655"/>
              <a:ext cx="23861" cy="44313"/>
            </a:xfrm>
            <a:custGeom>
              <a:avLst/>
              <a:gdLst>
                <a:gd name="T0" fmla="*/ 10 w 14"/>
                <a:gd name="T1" fmla="*/ 24 h 26"/>
                <a:gd name="T2" fmla="*/ 10 w 14"/>
                <a:gd name="T3" fmla="*/ 24 h 26"/>
                <a:gd name="T4" fmla="*/ 5 w 14"/>
                <a:gd name="T5" fmla="*/ 26 h 26"/>
                <a:gd name="T6" fmla="*/ 0 w 14"/>
                <a:gd name="T7" fmla="*/ 21 h 26"/>
                <a:gd name="T8" fmla="*/ 0 w 14"/>
                <a:gd name="T9" fmla="*/ 10 h 26"/>
                <a:gd name="T10" fmla="*/ 3 w 14"/>
                <a:gd name="T11" fmla="*/ 0 h 26"/>
                <a:gd name="T12" fmla="*/ 7 w 14"/>
                <a:gd name="T13" fmla="*/ 0 h 26"/>
                <a:gd name="T14" fmla="*/ 14 w 14"/>
                <a:gd name="T15" fmla="*/ 5 h 26"/>
                <a:gd name="T16" fmla="*/ 14 w 14"/>
                <a:gd name="T17" fmla="*/ 14 h 26"/>
                <a:gd name="T18" fmla="*/ 10 w 14"/>
                <a:gd name="T19" fmla="*/ 24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26">
                  <a:moveTo>
                    <a:pt x="10" y="24"/>
                  </a:moveTo>
                  <a:lnTo>
                    <a:pt x="10" y="24"/>
                  </a:lnTo>
                  <a:lnTo>
                    <a:pt x="5" y="26"/>
                  </a:lnTo>
                  <a:lnTo>
                    <a:pt x="0" y="21"/>
                  </a:lnTo>
                  <a:lnTo>
                    <a:pt x="0" y="10"/>
                  </a:lnTo>
                  <a:lnTo>
                    <a:pt x="3" y="0"/>
                  </a:lnTo>
                  <a:lnTo>
                    <a:pt x="7" y="0"/>
                  </a:lnTo>
                  <a:lnTo>
                    <a:pt x="14" y="5"/>
                  </a:lnTo>
                  <a:lnTo>
                    <a:pt x="14" y="14"/>
                  </a:lnTo>
                  <a:lnTo>
                    <a:pt x="10" y="24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01" name="Freeform 270"/>
            <p:cNvSpPr>
              <a:spLocks/>
            </p:cNvSpPr>
            <p:nvPr/>
          </p:nvSpPr>
          <p:spPr bwMode="auto">
            <a:xfrm>
              <a:off x="3922568" y="3131933"/>
              <a:ext cx="238609" cy="201113"/>
            </a:xfrm>
            <a:custGeom>
              <a:avLst/>
              <a:gdLst>
                <a:gd name="T0" fmla="*/ 138 w 140"/>
                <a:gd name="T1" fmla="*/ 5 h 118"/>
                <a:gd name="T2" fmla="*/ 138 w 140"/>
                <a:gd name="T3" fmla="*/ 5 h 118"/>
                <a:gd name="T4" fmla="*/ 138 w 140"/>
                <a:gd name="T5" fmla="*/ 31 h 118"/>
                <a:gd name="T6" fmla="*/ 83 w 140"/>
                <a:gd name="T7" fmla="*/ 31 h 118"/>
                <a:gd name="T8" fmla="*/ 85 w 140"/>
                <a:gd name="T9" fmla="*/ 76 h 118"/>
                <a:gd name="T10" fmla="*/ 71 w 140"/>
                <a:gd name="T11" fmla="*/ 78 h 118"/>
                <a:gd name="T12" fmla="*/ 67 w 140"/>
                <a:gd name="T13" fmla="*/ 85 h 118"/>
                <a:gd name="T14" fmla="*/ 69 w 140"/>
                <a:gd name="T15" fmla="*/ 111 h 118"/>
                <a:gd name="T16" fmla="*/ 5 w 140"/>
                <a:gd name="T17" fmla="*/ 111 h 118"/>
                <a:gd name="T18" fmla="*/ 0 w 140"/>
                <a:gd name="T19" fmla="*/ 118 h 118"/>
                <a:gd name="T20" fmla="*/ 3 w 140"/>
                <a:gd name="T21" fmla="*/ 109 h 118"/>
                <a:gd name="T22" fmla="*/ 3 w 140"/>
                <a:gd name="T23" fmla="*/ 109 h 118"/>
                <a:gd name="T24" fmla="*/ 38 w 140"/>
                <a:gd name="T25" fmla="*/ 109 h 118"/>
                <a:gd name="T26" fmla="*/ 41 w 140"/>
                <a:gd name="T27" fmla="*/ 104 h 118"/>
                <a:gd name="T28" fmla="*/ 48 w 140"/>
                <a:gd name="T29" fmla="*/ 94 h 118"/>
                <a:gd name="T30" fmla="*/ 52 w 140"/>
                <a:gd name="T31" fmla="*/ 71 h 118"/>
                <a:gd name="T32" fmla="*/ 76 w 140"/>
                <a:gd name="T33" fmla="*/ 52 h 118"/>
                <a:gd name="T34" fmla="*/ 83 w 140"/>
                <a:gd name="T35" fmla="*/ 28 h 118"/>
                <a:gd name="T36" fmla="*/ 88 w 140"/>
                <a:gd name="T37" fmla="*/ 28 h 118"/>
                <a:gd name="T38" fmla="*/ 95 w 140"/>
                <a:gd name="T39" fmla="*/ 14 h 118"/>
                <a:gd name="T40" fmla="*/ 107 w 140"/>
                <a:gd name="T41" fmla="*/ 12 h 118"/>
                <a:gd name="T42" fmla="*/ 114 w 140"/>
                <a:gd name="T43" fmla="*/ 14 h 118"/>
                <a:gd name="T44" fmla="*/ 121 w 140"/>
                <a:gd name="T45" fmla="*/ 14 h 118"/>
                <a:gd name="T46" fmla="*/ 126 w 140"/>
                <a:gd name="T47" fmla="*/ 9 h 118"/>
                <a:gd name="T48" fmla="*/ 138 w 140"/>
                <a:gd name="T49" fmla="*/ 9 h 118"/>
                <a:gd name="T50" fmla="*/ 135 w 140"/>
                <a:gd name="T51" fmla="*/ 0 h 118"/>
                <a:gd name="T52" fmla="*/ 140 w 140"/>
                <a:gd name="T53" fmla="*/ 0 h 118"/>
                <a:gd name="T54" fmla="*/ 140 w 140"/>
                <a:gd name="T55" fmla="*/ 0 h 118"/>
                <a:gd name="T56" fmla="*/ 138 w 140"/>
                <a:gd name="T57" fmla="*/ 5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40" h="118">
                  <a:moveTo>
                    <a:pt x="138" y="5"/>
                  </a:moveTo>
                  <a:lnTo>
                    <a:pt x="138" y="5"/>
                  </a:lnTo>
                  <a:lnTo>
                    <a:pt x="138" y="31"/>
                  </a:lnTo>
                  <a:lnTo>
                    <a:pt x="83" y="31"/>
                  </a:lnTo>
                  <a:lnTo>
                    <a:pt x="85" y="76"/>
                  </a:lnTo>
                  <a:lnTo>
                    <a:pt x="71" y="78"/>
                  </a:lnTo>
                  <a:lnTo>
                    <a:pt x="67" y="85"/>
                  </a:lnTo>
                  <a:lnTo>
                    <a:pt x="69" y="111"/>
                  </a:lnTo>
                  <a:lnTo>
                    <a:pt x="5" y="111"/>
                  </a:lnTo>
                  <a:lnTo>
                    <a:pt x="0" y="118"/>
                  </a:lnTo>
                  <a:lnTo>
                    <a:pt x="3" y="109"/>
                  </a:lnTo>
                  <a:lnTo>
                    <a:pt x="3" y="109"/>
                  </a:lnTo>
                  <a:lnTo>
                    <a:pt x="38" y="109"/>
                  </a:lnTo>
                  <a:lnTo>
                    <a:pt x="41" y="104"/>
                  </a:lnTo>
                  <a:lnTo>
                    <a:pt x="48" y="94"/>
                  </a:lnTo>
                  <a:lnTo>
                    <a:pt x="52" y="71"/>
                  </a:lnTo>
                  <a:lnTo>
                    <a:pt x="76" y="52"/>
                  </a:lnTo>
                  <a:lnTo>
                    <a:pt x="83" y="28"/>
                  </a:lnTo>
                  <a:lnTo>
                    <a:pt x="88" y="28"/>
                  </a:lnTo>
                  <a:lnTo>
                    <a:pt x="95" y="14"/>
                  </a:lnTo>
                  <a:lnTo>
                    <a:pt x="107" y="12"/>
                  </a:lnTo>
                  <a:lnTo>
                    <a:pt x="114" y="14"/>
                  </a:lnTo>
                  <a:lnTo>
                    <a:pt x="121" y="14"/>
                  </a:lnTo>
                  <a:lnTo>
                    <a:pt x="126" y="9"/>
                  </a:lnTo>
                  <a:lnTo>
                    <a:pt x="138" y="9"/>
                  </a:lnTo>
                  <a:lnTo>
                    <a:pt x="135" y="0"/>
                  </a:lnTo>
                  <a:lnTo>
                    <a:pt x="140" y="0"/>
                  </a:lnTo>
                  <a:lnTo>
                    <a:pt x="140" y="0"/>
                  </a:lnTo>
                  <a:lnTo>
                    <a:pt x="138" y="5"/>
                  </a:ln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02" name="Freeform 271"/>
            <p:cNvSpPr>
              <a:spLocks/>
            </p:cNvSpPr>
            <p:nvPr/>
          </p:nvSpPr>
          <p:spPr bwMode="auto">
            <a:xfrm>
              <a:off x="3922568" y="3131933"/>
              <a:ext cx="238609" cy="201113"/>
            </a:xfrm>
            <a:custGeom>
              <a:avLst/>
              <a:gdLst>
                <a:gd name="T0" fmla="*/ 138 w 140"/>
                <a:gd name="T1" fmla="*/ 5 h 118"/>
                <a:gd name="T2" fmla="*/ 138 w 140"/>
                <a:gd name="T3" fmla="*/ 5 h 118"/>
                <a:gd name="T4" fmla="*/ 138 w 140"/>
                <a:gd name="T5" fmla="*/ 31 h 118"/>
                <a:gd name="T6" fmla="*/ 83 w 140"/>
                <a:gd name="T7" fmla="*/ 31 h 118"/>
                <a:gd name="T8" fmla="*/ 85 w 140"/>
                <a:gd name="T9" fmla="*/ 76 h 118"/>
                <a:gd name="T10" fmla="*/ 71 w 140"/>
                <a:gd name="T11" fmla="*/ 78 h 118"/>
                <a:gd name="T12" fmla="*/ 67 w 140"/>
                <a:gd name="T13" fmla="*/ 85 h 118"/>
                <a:gd name="T14" fmla="*/ 69 w 140"/>
                <a:gd name="T15" fmla="*/ 111 h 118"/>
                <a:gd name="T16" fmla="*/ 5 w 140"/>
                <a:gd name="T17" fmla="*/ 111 h 118"/>
                <a:gd name="T18" fmla="*/ 0 w 140"/>
                <a:gd name="T19" fmla="*/ 118 h 118"/>
                <a:gd name="T20" fmla="*/ 3 w 140"/>
                <a:gd name="T21" fmla="*/ 109 h 118"/>
                <a:gd name="T22" fmla="*/ 3 w 140"/>
                <a:gd name="T23" fmla="*/ 109 h 118"/>
                <a:gd name="T24" fmla="*/ 38 w 140"/>
                <a:gd name="T25" fmla="*/ 109 h 118"/>
                <a:gd name="T26" fmla="*/ 41 w 140"/>
                <a:gd name="T27" fmla="*/ 104 h 118"/>
                <a:gd name="T28" fmla="*/ 48 w 140"/>
                <a:gd name="T29" fmla="*/ 94 h 118"/>
                <a:gd name="T30" fmla="*/ 52 w 140"/>
                <a:gd name="T31" fmla="*/ 71 h 118"/>
                <a:gd name="T32" fmla="*/ 76 w 140"/>
                <a:gd name="T33" fmla="*/ 52 h 118"/>
                <a:gd name="T34" fmla="*/ 83 w 140"/>
                <a:gd name="T35" fmla="*/ 28 h 118"/>
                <a:gd name="T36" fmla="*/ 88 w 140"/>
                <a:gd name="T37" fmla="*/ 28 h 118"/>
                <a:gd name="T38" fmla="*/ 95 w 140"/>
                <a:gd name="T39" fmla="*/ 14 h 118"/>
                <a:gd name="T40" fmla="*/ 107 w 140"/>
                <a:gd name="T41" fmla="*/ 12 h 118"/>
                <a:gd name="T42" fmla="*/ 114 w 140"/>
                <a:gd name="T43" fmla="*/ 14 h 118"/>
                <a:gd name="T44" fmla="*/ 121 w 140"/>
                <a:gd name="T45" fmla="*/ 14 h 118"/>
                <a:gd name="T46" fmla="*/ 126 w 140"/>
                <a:gd name="T47" fmla="*/ 9 h 118"/>
                <a:gd name="T48" fmla="*/ 138 w 140"/>
                <a:gd name="T49" fmla="*/ 9 h 118"/>
                <a:gd name="T50" fmla="*/ 135 w 140"/>
                <a:gd name="T51" fmla="*/ 0 h 118"/>
                <a:gd name="T52" fmla="*/ 140 w 140"/>
                <a:gd name="T53" fmla="*/ 0 h 118"/>
                <a:gd name="T54" fmla="*/ 140 w 140"/>
                <a:gd name="T55" fmla="*/ 0 h 118"/>
                <a:gd name="T56" fmla="*/ 138 w 140"/>
                <a:gd name="T57" fmla="*/ 5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40" h="118">
                  <a:moveTo>
                    <a:pt x="138" y="5"/>
                  </a:moveTo>
                  <a:lnTo>
                    <a:pt x="138" y="5"/>
                  </a:lnTo>
                  <a:lnTo>
                    <a:pt x="138" y="31"/>
                  </a:lnTo>
                  <a:lnTo>
                    <a:pt x="83" y="31"/>
                  </a:lnTo>
                  <a:lnTo>
                    <a:pt x="85" y="76"/>
                  </a:lnTo>
                  <a:lnTo>
                    <a:pt x="71" y="78"/>
                  </a:lnTo>
                  <a:lnTo>
                    <a:pt x="67" y="85"/>
                  </a:lnTo>
                  <a:lnTo>
                    <a:pt x="69" y="111"/>
                  </a:lnTo>
                  <a:lnTo>
                    <a:pt x="5" y="111"/>
                  </a:lnTo>
                  <a:lnTo>
                    <a:pt x="0" y="118"/>
                  </a:lnTo>
                  <a:lnTo>
                    <a:pt x="3" y="109"/>
                  </a:lnTo>
                  <a:lnTo>
                    <a:pt x="3" y="109"/>
                  </a:lnTo>
                  <a:lnTo>
                    <a:pt x="38" y="109"/>
                  </a:lnTo>
                  <a:lnTo>
                    <a:pt x="41" y="104"/>
                  </a:lnTo>
                  <a:lnTo>
                    <a:pt x="48" y="94"/>
                  </a:lnTo>
                  <a:lnTo>
                    <a:pt x="52" y="71"/>
                  </a:lnTo>
                  <a:lnTo>
                    <a:pt x="76" y="52"/>
                  </a:lnTo>
                  <a:lnTo>
                    <a:pt x="83" y="28"/>
                  </a:lnTo>
                  <a:lnTo>
                    <a:pt x="88" y="28"/>
                  </a:lnTo>
                  <a:lnTo>
                    <a:pt x="95" y="14"/>
                  </a:lnTo>
                  <a:lnTo>
                    <a:pt x="107" y="12"/>
                  </a:lnTo>
                  <a:lnTo>
                    <a:pt x="114" y="14"/>
                  </a:lnTo>
                  <a:lnTo>
                    <a:pt x="121" y="14"/>
                  </a:lnTo>
                  <a:lnTo>
                    <a:pt x="126" y="9"/>
                  </a:lnTo>
                  <a:lnTo>
                    <a:pt x="138" y="9"/>
                  </a:lnTo>
                  <a:lnTo>
                    <a:pt x="135" y="0"/>
                  </a:lnTo>
                  <a:lnTo>
                    <a:pt x="140" y="0"/>
                  </a:lnTo>
                  <a:lnTo>
                    <a:pt x="140" y="0"/>
                  </a:lnTo>
                  <a:lnTo>
                    <a:pt x="138" y="5"/>
                  </a:lnTo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03" name="Freeform 276"/>
            <p:cNvSpPr>
              <a:spLocks/>
            </p:cNvSpPr>
            <p:nvPr/>
          </p:nvSpPr>
          <p:spPr bwMode="auto">
            <a:xfrm>
              <a:off x="3910637" y="3459168"/>
              <a:ext cx="170435" cy="121010"/>
            </a:xfrm>
            <a:custGeom>
              <a:avLst/>
              <a:gdLst>
                <a:gd name="T0" fmla="*/ 50 w 100"/>
                <a:gd name="T1" fmla="*/ 0 h 71"/>
                <a:gd name="T2" fmla="*/ 50 w 100"/>
                <a:gd name="T3" fmla="*/ 0 h 71"/>
                <a:gd name="T4" fmla="*/ 57 w 100"/>
                <a:gd name="T5" fmla="*/ 4 h 71"/>
                <a:gd name="T6" fmla="*/ 69 w 100"/>
                <a:gd name="T7" fmla="*/ 9 h 71"/>
                <a:gd name="T8" fmla="*/ 76 w 100"/>
                <a:gd name="T9" fmla="*/ 21 h 71"/>
                <a:gd name="T10" fmla="*/ 88 w 100"/>
                <a:gd name="T11" fmla="*/ 33 h 71"/>
                <a:gd name="T12" fmla="*/ 90 w 100"/>
                <a:gd name="T13" fmla="*/ 42 h 71"/>
                <a:gd name="T14" fmla="*/ 92 w 100"/>
                <a:gd name="T15" fmla="*/ 52 h 71"/>
                <a:gd name="T16" fmla="*/ 97 w 100"/>
                <a:gd name="T17" fmla="*/ 59 h 71"/>
                <a:gd name="T18" fmla="*/ 100 w 100"/>
                <a:gd name="T19" fmla="*/ 63 h 71"/>
                <a:gd name="T20" fmla="*/ 100 w 100"/>
                <a:gd name="T21" fmla="*/ 68 h 71"/>
                <a:gd name="T22" fmla="*/ 97 w 100"/>
                <a:gd name="T23" fmla="*/ 71 h 71"/>
                <a:gd name="T24" fmla="*/ 88 w 100"/>
                <a:gd name="T25" fmla="*/ 68 h 71"/>
                <a:gd name="T26" fmla="*/ 85 w 100"/>
                <a:gd name="T27" fmla="*/ 71 h 71"/>
                <a:gd name="T28" fmla="*/ 83 w 100"/>
                <a:gd name="T29" fmla="*/ 71 h 71"/>
                <a:gd name="T30" fmla="*/ 71 w 100"/>
                <a:gd name="T31" fmla="*/ 66 h 71"/>
                <a:gd name="T32" fmla="*/ 64 w 100"/>
                <a:gd name="T33" fmla="*/ 66 h 71"/>
                <a:gd name="T34" fmla="*/ 33 w 100"/>
                <a:gd name="T35" fmla="*/ 66 h 71"/>
                <a:gd name="T36" fmla="*/ 29 w 100"/>
                <a:gd name="T37" fmla="*/ 68 h 71"/>
                <a:gd name="T38" fmla="*/ 24 w 100"/>
                <a:gd name="T39" fmla="*/ 66 h 71"/>
                <a:gd name="T40" fmla="*/ 14 w 100"/>
                <a:gd name="T41" fmla="*/ 71 h 71"/>
                <a:gd name="T42" fmla="*/ 12 w 100"/>
                <a:gd name="T43" fmla="*/ 56 h 71"/>
                <a:gd name="T44" fmla="*/ 26 w 100"/>
                <a:gd name="T45" fmla="*/ 59 h 71"/>
                <a:gd name="T46" fmla="*/ 31 w 100"/>
                <a:gd name="T47" fmla="*/ 56 h 71"/>
                <a:gd name="T48" fmla="*/ 33 w 100"/>
                <a:gd name="T49" fmla="*/ 56 h 71"/>
                <a:gd name="T50" fmla="*/ 40 w 100"/>
                <a:gd name="T51" fmla="*/ 52 h 71"/>
                <a:gd name="T52" fmla="*/ 48 w 100"/>
                <a:gd name="T53" fmla="*/ 54 h 71"/>
                <a:gd name="T54" fmla="*/ 55 w 100"/>
                <a:gd name="T55" fmla="*/ 56 h 71"/>
                <a:gd name="T56" fmla="*/ 62 w 100"/>
                <a:gd name="T57" fmla="*/ 52 h 71"/>
                <a:gd name="T58" fmla="*/ 57 w 100"/>
                <a:gd name="T59" fmla="*/ 47 h 71"/>
                <a:gd name="T60" fmla="*/ 52 w 100"/>
                <a:gd name="T61" fmla="*/ 49 h 71"/>
                <a:gd name="T62" fmla="*/ 48 w 100"/>
                <a:gd name="T63" fmla="*/ 49 h 71"/>
                <a:gd name="T64" fmla="*/ 40 w 100"/>
                <a:gd name="T65" fmla="*/ 44 h 71"/>
                <a:gd name="T66" fmla="*/ 36 w 100"/>
                <a:gd name="T67" fmla="*/ 44 h 71"/>
                <a:gd name="T68" fmla="*/ 31 w 100"/>
                <a:gd name="T69" fmla="*/ 49 h 71"/>
                <a:gd name="T70" fmla="*/ 14 w 100"/>
                <a:gd name="T71" fmla="*/ 49 h 71"/>
                <a:gd name="T72" fmla="*/ 7 w 100"/>
                <a:gd name="T73" fmla="*/ 37 h 71"/>
                <a:gd name="T74" fmla="*/ 0 w 100"/>
                <a:gd name="T75" fmla="*/ 30 h 71"/>
                <a:gd name="T76" fmla="*/ 7 w 100"/>
                <a:gd name="T77" fmla="*/ 28 h 71"/>
                <a:gd name="T78" fmla="*/ 14 w 100"/>
                <a:gd name="T79" fmla="*/ 16 h 71"/>
                <a:gd name="T80" fmla="*/ 19 w 100"/>
                <a:gd name="T81" fmla="*/ 7 h 71"/>
                <a:gd name="T82" fmla="*/ 24 w 100"/>
                <a:gd name="T83" fmla="*/ 2 h 71"/>
                <a:gd name="T84" fmla="*/ 31 w 100"/>
                <a:gd name="T85" fmla="*/ 2 h 71"/>
                <a:gd name="T86" fmla="*/ 40 w 100"/>
                <a:gd name="T87" fmla="*/ 0 h 71"/>
                <a:gd name="T88" fmla="*/ 50 w 100"/>
                <a:gd name="T89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00" h="71">
                  <a:moveTo>
                    <a:pt x="50" y="0"/>
                  </a:moveTo>
                  <a:lnTo>
                    <a:pt x="50" y="0"/>
                  </a:lnTo>
                  <a:lnTo>
                    <a:pt x="57" y="4"/>
                  </a:lnTo>
                  <a:lnTo>
                    <a:pt x="69" y="9"/>
                  </a:lnTo>
                  <a:lnTo>
                    <a:pt x="76" y="21"/>
                  </a:lnTo>
                  <a:lnTo>
                    <a:pt x="88" y="33"/>
                  </a:lnTo>
                  <a:lnTo>
                    <a:pt x="90" y="42"/>
                  </a:lnTo>
                  <a:lnTo>
                    <a:pt x="92" y="52"/>
                  </a:lnTo>
                  <a:lnTo>
                    <a:pt x="97" y="59"/>
                  </a:lnTo>
                  <a:lnTo>
                    <a:pt x="100" y="63"/>
                  </a:lnTo>
                  <a:lnTo>
                    <a:pt x="100" y="68"/>
                  </a:lnTo>
                  <a:lnTo>
                    <a:pt x="97" y="71"/>
                  </a:lnTo>
                  <a:lnTo>
                    <a:pt x="88" y="68"/>
                  </a:lnTo>
                  <a:lnTo>
                    <a:pt x="85" y="71"/>
                  </a:lnTo>
                  <a:lnTo>
                    <a:pt x="83" y="71"/>
                  </a:lnTo>
                  <a:lnTo>
                    <a:pt x="71" y="66"/>
                  </a:lnTo>
                  <a:lnTo>
                    <a:pt x="64" y="66"/>
                  </a:lnTo>
                  <a:lnTo>
                    <a:pt x="33" y="66"/>
                  </a:lnTo>
                  <a:lnTo>
                    <a:pt x="29" y="68"/>
                  </a:lnTo>
                  <a:lnTo>
                    <a:pt x="24" y="66"/>
                  </a:lnTo>
                  <a:lnTo>
                    <a:pt x="14" y="71"/>
                  </a:lnTo>
                  <a:lnTo>
                    <a:pt x="12" y="56"/>
                  </a:lnTo>
                  <a:lnTo>
                    <a:pt x="26" y="59"/>
                  </a:lnTo>
                  <a:lnTo>
                    <a:pt x="31" y="56"/>
                  </a:lnTo>
                  <a:lnTo>
                    <a:pt x="33" y="56"/>
                  </a:lnTo>
                  <a:lnTo>
                    <a:pt x="40" y="52"/>
                  </a:lnTo>
                  <a:lnTo>
                    <a:pt x="48" y="54"/>
                  </a:lnTo>
                  <a:lnTo>
                    <a:pt x="55" y="56"/>
                  </a:lnTo>
                  <a:lnTo>
                    <a:pt x="62" y="52"/>
                  </a:lnTo>
                  <a:lnTo>
                    <a:pt x="57" y="47"/>
                  </a:lnTo>
                  <a:lnTo>
                    <a:pt x="52" y="49"/>
                  </a:lnTo>
                  <a:lnTo>
                    <a:pt x="48" y="49"/>
                  </a:lnTo>
                  <a:lnTo>
                    <a:pt x="40" y="44"/>
                  </a:lnTo>
                  <a:lnTo>
                    <a:pt x="36" y="44"/>
                  </a:lnTo>
                  <a:lnTo>
                    <a:pt x="31" y="49"/>
                  </a:lnTo>
                  <a:lnTo>
                    <a:pt x="14" y="49"/>
                  </a:lnTo>
                  <a:lnTo>
                    <a:pt x="7" y="37"/>
                  </a:lnTo>
                  <a:lnTo>
                    <a:pt x="0" y="30"/>
                  </a:lnTo>
                  <a:lnTo>
                    <a:pt x="7" y="28"/>
                  </a:lnTo>
                  <a:lnTo>
                    <a:pt x="14" y="16"/>
                  </a:lnTo>
                  <a:lnTo>
                    <a:pt x="19" y="7"/>
                  </a:lnTo>
                  <a:lnTo>
                    <a:pt x="24" y="2"/>
                  </a:lnTo>
                  <a:lnTo>
                    <a:pt x="31" y="2"/>
                  </a:lnTo>
                  <a:lnTo>
                    <a:pt x="40" y="0"/>
                  </a:lnTo>
                  <a:lnTo>
                    <a:pt x="50" y="0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grpSp>
          <p:nvGrpSpPr>
            <p:cNvPr id="404" name="Group 403"/>
            <p:cNvGrpSpPr/>
            <p:nvPr/>
          </p:nvGrpSpPr>
          <p:grpSpPr>
            <a:xfrm>
              <a:off x="4684412" y="-116555"/>
              <a:ext cx="4959651" cy="2796836"/>
              <a:chOff x="6245882" y="-155406"/>
              <a:chExt cx="6612868" cy="3729114"/>
            </a:xfrm>
            <a:grpFill/>
          </p:grpSpPr>
          <p:sp>
            <p:nvSpPr>
              <p:cNvPr id="425" name="Freeform 424"/>
              <p:cNvSpPr>
                <a:spLocks/>
              </p:cNvSpPr>
              <p:nvPr/>
            </p:nvSpPr>
            <p:spPr bwMode="auto">
              <a:xfrm>
                <a:off x="6852085" y="567238"/>
                <a:ext cx="6006665" cy="3006470"/>
              </a:xfrm>
              <a:custGeom>
                <a:avLst/>
                <a:gdLst>
                  <a:gd name="connsiteX0" fmla="*/ 1791129 w 6006665"/>
                  <a:gd name="connsiteY0" fmla="*/ 817622 h 3006470"/>
                  <a:gd name="connsiteX1" fmla="*/ 1782156 w 6006665"/>
                  <a:gd name="connsiteY1" fmla="*/ 881716 h 3006470"/>
                  <a:gd name="connsiteX2" fmla="*/ 1809554 w 6006665"/>
                  <a:gd name="connsiteY2" fmla="*/ 895415 h 3006470"/>
                  <a:gd name="connsiteX3" fmla="*/ 2838307 w 6006665"/>
                  <a:gd name="connsiteY3" fmla="*/ 0 h 3006470"/>
                  <a:gd name="connsiteX4" fmla="*/ 2844246 w 6006665"/>
                  <a:gd name="connsiteY4" fmla="*/ 4711 h 3006470"/>
                  <a:gd name="connsiteX5" fmla="*/ 2850213 w 6006665"/>
                  <a:gd name="connsiteY5" fmla="*/ 0 h 3006470"/>
                  <a:gd name="connsiteX6" fmla="*/ 2916115 w 6006665"/>
                  <a:gd name="connsiteY6" fmla="*/ 52267 h 3006470"/>
                  <a:gd name="connsiteX7" fmla="*/ 2861576 w 6006665"/>
                  <a:gd name="connsiteY7" fmla="*/ 90899 h 3006470"/>
                  <a:gd name="connsiteX8" fmla="*/ 2947929 w 6006665"/>
                  <a:gd name="connsiteY8" fmla="*/ 118168 h 3006470"/>
                  <a:gd name="connsiteX9" fmla="*/ 2957621 w 6006665"/>
                  <a:gd name="connsiteY9" fmla="*/ 186006 h 3006470"/>
                  <a:gd name="connsiteX10" fmla="*/ 2979199 w 6006665"/>
                  <a:gd name="connsiteY10" fmla="*/ 161345 h 3006470"/>
                  <a:gd name="connsiteX11" fmla="*/ 2991106 w 6006665"/>
                  <a:gd name="connsiteY11" fmla="*/ 161345 h 3006470"/>
                  <a:gd name="connsiteX12" fmla="*/ 3086005 w 6006665"/>
                  <a:gd name="connsiteY12" fmla="*/ 161345 h 3006470"/>
                  <a:gd name="connsiteX13" fmla="*/ 3097912 w 6006665"/>
                  <a:gd name="connsiteY13" fmla="*/ 161345 h 3006470"/>
                  <a:gd name="connsiteX14" fmla="*/ 3179721 w 6006665"/>
                  <a:gd name="connsiteY14" fmla="*/ 236336 h 3006470"/>
                  <a:gd name="connsiteX15" fmla="*/ 3211535 w 6006665"/>
                  <a:gd name="connsiteY15" fmla="*/ 295420 h 3006470"/>
                  <a:gd name="connsiteX16" fmla="*/ 3200173 w 6006665"/>
                  <a:gd name="connsiteY16" fmla="*/ 370412 h 3006470"/>
                  <a:gd name="connsiteX17" fmla="*/ 3161541 w 6006665"/>
                  <a:gd name="connsiteY17" fmla="*/ 413589 h 3006470"/>
                  <a:gd name="connsiteX18" fmla="*/ 3066097 w 6006665"/>
                  <a:gd name="connsiteY18" fmla="*/ 488580 h 3006470"/>
                  <a:gd name="connsiteX19" fmla="*/ 3034283 w 6006665"/>
                  <a:gd name="connsiteY19" fmla="*/ 531757 h 3006470"/>
                  <a:gd name="connsiteX20" fmla="*/ 3082005 w 6006665"/>
                  <a:gd name="connsiteY20" fmla="*/ 547664 h 3006470"/>
                  <a:gd name="connsiteX21" fmla="*/ 3129459 w 6006665"/>
                  <a:gd name="connsiteY21" fmla="*/ 575345 h 3006470"/>
                  <a:gd name="connsiteX22" fmla="*/ 3156451 w 6006665"/>
                  <a:gd name="connsiteY22" fmla="*/ 552209 h 3006470"/>
                  <a:gd name="connsiteX23" fmla="*/ 3158460 w 6006665"/>
                  <a:gd name="connsiteY23" fmla="*/ 560693 h 3006470"/>
                  <a:gd name="connsiteX24" fmla="*/ 3168359 w 6006665"/>
                  <a:gd name="connsiteY24" fmla="*/ 552209 h 3006470"/>
                  <a:gd name="connsiteX25" fmla="*/ 3184984 w 6006665"/>
                  <a:gd name="connsiteY25" fmla="*/ 622402 h 3006470"/>
                  <a:gd name="connsiteX26" fmla="*/ 3192811 w 6006665"/>
                  <a:gd name="connsiteY26" fmla="*/ 606748 h 3006470"/>
                  <a:gd name="connsiteX27" fmla="*/ 3251895 w 6006665"/>
                  <a:gd name="connsiteY27" fmla="*/ 586296 h 3006470"/>
                  <a:gd name="connsiteX28" fmla="*/ 3259833 w 6006665"/>
                  <a:gd name="connsiteY28" fmla="*/ 587670 h 3006470"/>
                  <a:gd name="connsiteX29" fmla="*/ 3263802 w 6006665"/>
                  <a:gd name="connsiteY29" fmla="*/ 586296 h 3006470"/>
                  <a:gd name="connsiteX30" fmla="*/ 3381970 w 6006665"/>
                  <a:gd name="connsiteY30" fmla="*/ 606748 h 3006470"/>
                  <a:gd name="connsiteX31" fmla="*/ 3388787 w 6006665"/>
                  <a:gd name="connsiteY31" fmla="*/ 665832 h 3006470"/>
                  <a:gd name="connsiteX32" fmla="*/ 3531529 w 6006665"/>
                  <a:gd name="connsiteY32" fmla="*/ 686823 h 3006470"/>
                  <a:gd name="connsiteX33" fmla="*/ 3538225 w 6006665"/>
                  <a:gd name="connsiteY33" fmla="*/ 590841 h 3006470"/>
                  <a:gd name="connsiteX34" fmla="*/ 3549910 w 6006665"/>
                  <a:gd name="connsiteY34" fmla="*/ 594028 h 3006470"/>
                  <a:gd name="connsiteX35" fmla="*/ 3550132 w 6006665"/>
                  <a:gd name="connsiteY35" fmla="*/ 590841 h 3006470"/>
                  <a:gd name="connsiteX36" fmla="*/ 3625123 w 6006665"/>
                  <a:gd name="connsiteY36" fmla="*/ 611293 h 3006470"/>
                  <a:gd name="connsiteX37" fmla="*/ 3672301 w 6006665"/>
                  <a:gd name="connsiteY37" fmla="*/ 611293 h 3006470"/>
                  <a:gd name="connsiteX38" fmla="*/ 3684207 w 6006665"/>
                  <a:gd name="connsiteY38" fmla="*/ 611293 h 3006470"/>
                  <a:gd name="connsiteX39" fmla="*/ 3743291 w 6006665"/>
                  <a:gd name="connsiteY39" fmla="*/ 677194 h 3006470"/>
                  <a:gd name="connsiteX40" fmla="*/ 3759199 w 6006665"/>
                  <a:gd name="connsiteY40" fmla="*/ 756731 h 3006470"/>
                  <a:gd name="connsiteX41" fmla="*/ 3738747 w 6006665"/>
                  <a:gd name="connsiteY41" fmla="*/ 806725 h 3006470"/>
                  <a:gd name="connsiteX42" fmla="*/ 3786469 w 6006665"/>
                  <a:gd name="connsiteY42" fmla="*/ 897623 h 3006470"/>
                  <a:gd name="connsiteX43" fmla="*/ 3835603 w 6006665"/>
                  <a:gd name="connsiteY43" fmla="*/ 933529 h 3006470"/>
                  <a:gd name="connsiteX44" fmla="*/ 3865460 w 6006665"/>
                  <a:gd name="connsiteY44" fmla="*/ 822632 h 3006470"/>
                  <a:gd name="connsiteX45" fmla="*/ 3875077 w 6006665"/>
                  <a:gd name="connsiteY45" fmla="*/ 831139 h 3006470"/>
                  <a:gd name="connsiteX46" fmla="*/ 3877367 w 6006665"/>
                  <a:gd name="connsiteY46" fmla="*/ 822632 h 3006470"/>
                  <a:gd name="connsiteX47" fmla="*/ 3932151 w 6006665"/>
                  <a:gd name="connsiteY47" fmla="*/ 871095 h 3006470"/>
                  <a:gd name="connsiteX48" fmla="*/ 3988173 w 6006665"/>
                  <a:gd name="connsiteY48" fmla="*/ 843084 h 3006470"/>
                  <a:gd name="connsiteX49" fmla="*/ 3993852 w 6006665"/>
                  <a:gd name="connsiteY49" fmla="*/ 846199 h 3006470"/>
                  <a:gd name="connsiteX50" fmla="*/ 4000080 w 6006665"/>
                  <a:gd name="connsiteY50" fmla="*/ 843084 h 3006470"/>
                  <a:gd name="connsiteX51" fmla="*/ 4062426 w 6006665"/>
                  <a:gd name="connsiteY51" fmla="*/ 877274 h 3006470"/>
                  <a:gd name="connsiteX52" fmla="*/ 4085889 w 6006665"/>
                  <a:gd name="connsiteY52" fmla="*/ 849902 h 3006470"/>
                  <a:gd name="connsiteX53" fmla="*/ 4095563 w 6006665"/>
                  <a:gd name="connsiteY53" fmla="*/ 852506 h 3006470"/>
                  <a:gd name="connsiteX54" fmla="*/ 4097796 w 6006665"/>
                  <a:gd name="connsiteY54" fmla="*/ 849902 h 3006470"/>
                  <a:gd name="connsiteX55" fmla="*/ 4144150 w 6006665"/>
                  <a:gd name="connsiteY55" fmla="*/ 862382 h 3006470"/>
                  <a:gd name="connsiteX56" fmla="*/ 4117703 w 6006665"/>
                  <a:gd name="connsiteY56" fmla="*/ 752186 h 3006470"/>
                  <a:gd name="connsiteX57" fmla="*/ 4165425 w 6006665"/>
                  <a:gd name="connsiteY57" fmla="*/ 697647 h 3006470"/>
                  <a:gd name="connsiteX58" fmla="*/ 4175231 w 6006665"/>
                  <a:gd name="connsiteY58" fmla="*/ 700048 h 3006470"/>
                  <a:gd name="connsiteX59" fmla="*/ 4177332 w 6006665"/>
                  <a:gd name="connsiteY59" fmla="*/ 697647 h 3006470"/>
                  <a:gd name="connsiteX60" fmla="*/ 4511384 w 6006665"/>
                  <a:gd name="connsiteY60" fmla="*/ 779455 h 3006470"/>
                  <a:gd name="connsiteX61" fmla="*/ 4543199 w 6006665"/>
                  <a:gd name="connsiteY61" fmla="*/ 849902 h 3006470"/>
                  <a:gd name="connsiteX62" fmla="*/ 4639242 w 6006665"/>
                  <a:gd name="connsiteY62" fmla="*/ 932544 h 3006470"/>
                  <a:gd name="connsiteX63" fmla="*/ 4774445 w 6006665"/>
                  <a:gd name="connsiteY63" fmla="*/ 913531 h 3006470"/>
                  <a:gd name="connsiteX64" fmla="*/ 4778496 w 6006665"/>
                  <a:gd name="connsiteY64" fmla="*/ 914635 h 3006470"/>
                  <a:gd name="connsiteX65" fmla="*/ 4786352 w 6006665"/>
                  <a:gd name="connsiteY65" fmla="*/ 913531 h 3006470"/>
                  <a:gd name="connsiteX66" fmla="*/ 4861343 w 6006665"/>
                  <a:gd name="connsiteY66" fmla="*/ 933983 h 3006470"/>
                  <a:gd name="connsiteX67" fmla="*/ 4893158 w 6006665"/>
                  <a:gd name="connsiteY67" fmla="*/ 977160 h 3006470"/>
                  <a:gd name="connsiteX68" fmla="*/ 4888613 w 6006665"/>
                  <a:gd name="connsiteY68" fmla="*/ 1058968 h 3006470"/>
                  <a:gd name="connsiteX69" fmla="*/ 4927677 w 6006665"/>
                  <a:gd name="connsiteY69" fmla="*/ 1083640 h 3006470"/>
                  <a:gd name="connsiteX70" fmla="*/ 4967605 w 6006665"/>
                  <a:gd name="connsiteY70" fmla="*/ 1070331 h 3006470"/>
                  <a:gd name="connsiteX71" fmla="*/ 5038051 w 6006665"/>
                  <a:gd name="connsiteY71" fmla="*/ 1063513 h 3006470"/>
                  <a:gd name="connsiteX72" fmla="*/ 5040730 w 6006665"/>
                  <a:gd name="connsiteY72" fmla="*/ 1064406 h 3006470"/>
                  <a:gd name="connsiteX73" fmla="*/ 5049958 w 6006665"/>
                  <a:gd name="connsiteY73" fmla="*/ 1063513 h 3006470"/>
                  <a:gd name="connsiteX74" fmla="*/ 5114249 w 6006665"/>
                  <a:gd name="connsiteY74" fmla="*/ 1084944 h 3006470"/>
                  <a:gd name="connsiteX75" fmla="*/ 5176671 w 6006665"/>
                  <a:gd name="connsiteY75" fmla="*/ 1074876 h 3006470"/>
                  <a:gd name="connsiteX76" fmla="*/ 5177801 w 6006665"/>
                  <a:gd name="connsiteY76" fmla="*/ 1076614 h 3006470"/>
                  <a:gd name="connsiteX77" fmla="*/ 5188578 w 6006665"/>
                  <a:gd name="connsiteY77" fmla="*/ 1074876 h 3006470"/>
                  <a:gd name="connsiteX78" fmla="*/ 5243719 w 6006665"/>
                  <a:gd name="connsiteY78" fmla="*/ 1159707 h 3006470"/>
                  <a:gd name="connsiteX79" fmla="*/ 5283477 w 6006665"/>
                  <a:gd name="connsiteY79" fmla="*/ 1129415 h 3006470"/>
                  <a:gd name="connsiteX80" fmla="*/ 5258480 w 6006665"/>
                  <a:gd name="connsiteY80" fmla="*/ 1063513 h 3006470"/>
                  <a:gd name="connsiteX81" fmla="*/ 5267570 w 6006665"/>
                  <a:gd name="connsiteY81" fmla="*/ 1015792 h 3006470"/>
                  <a:gd name="connsiteX82" fmla="*/ 5278896 w 6006665"/>
                  <a:gd name="connsiteY82" fmla="*/ 1018841 h 3006470"/>
                  <a:gd name="connsiteX83" fmla="*/ 5279477 w 6006665"/>
                  <a:gd name="connsiteY83" fmla="*/ 1015792 h 3006470"/>
                  <a:gd name="connsiteX84" fmla="*/ 5395510 w 6006665"/>
                  <a:gd name="connsiteY84" fmla="*/ 1047031 h 3006470"/>
                  <a:gd name="connsiteX85" fmla="*/ 5463001 w 6006665"/>
                  <a:gd name="connsiteY85" fmla="*/ 1043061 h 3006470"/>
                  <a:gd name="connsiteX86" fmla="*/ 5464386 w 6006665"/>
                  <a:gd name="connsiteY86" fmla="*/ 1043680 h 3006470"/>
                  <a:gd name="connsiteX87" fmla="*/ 5474909 w 6006665"/>
                  <a:gd name="connsiteY87" fmla="*/ 1043061 h 3006470"/>
                  <a:gd name="connsiteX88" fmla="*/ 5581715 w 6006665"/>
                  <a:gd name="connsiteY88" fmla="*/ 1090783 h 3006470"/>
                  <a:gd name="connsiteX89" fmla="*/ 5633981 w 6006665"/>
                  <a:gd name="connsiteY89" fmla="*/ 1133960 h 3006470"/>
                  <a:gd name="connsiteX90" fmla="*/ 5720335 w 6006665"/>
                  <a:gd name="connsiteY90" fmla="*/ 1213496 h 3006470"/>
                  <a:gd name="connsiteX91" fmla="*/ 5822595 w 6006665"/>
                  <a:gd name="connsiteY91" fmla="*/ 1311212 h 3006470"/>
                  <a:gd name="connsiteX92" fmla="*/ 5818051 w 6006665"/>
                  <a:gd name="connsiteY92" fmla="*/ 1365751 h 3006470"/>
                  <a:gd name="connsiteX93" fmla="*/ 5825679 w 6006665"/>
                  <a:gd name="connsiteY93" fmla="*/ 1373379 h 3006470"/>
                  <a:gd name="connsiteX94" fmla="*/ 5822051 w 6006665"/>
                  <a:gd name="connsiteY94" fmla="*/ 1322574 h 3006470"/>
                  <a:gd name="connsiteX95" fmla="*/ 5834092 w 6006665"/>
                  <a:gd name="connsiteY95" fmla="*/ 1324447 h 3006470"/>
                  <a:gd name="connsiteX96" fmla="*/ 5833958 w 6006665"/>
                  <a:gd name="connsiteY96" fmla="*/ 1322574 h 3006470"/>
                  <a:gd name="connsiteX97" fmla="*/ 5936219 w 6006665"/>
                  <a:gd name="connsiteY97" fmla="*/ 1338481 h 3006470"/>
                  <a:gd name="connsiteX98" fmla="*/ 6006665 w 6006665"/>
                  <a:gd name="connsiteY98" fmla="*/ 1418018 h 3006470"/>
                  <a:gd name="connsiteX99" fmla="*/ 5968033 w 6006665"/>
                  <a:gd name="connsiteY99" fmla="*/ 1456650 h 3006470"/>
                  <a:gd name="connsiteX100" fmla="*/ 5908949 w 6006665"/>
                  <a:gd name="connsiteY100" fmla="*/ 1468012 h 3006470"/>
                  <a:gd name="connsiteX101" fmla="*/ 5908949 w 6006665"/>
                  <a:gd name="connsiteY101" fmla="*/ 1554366 h 3006470"/>
                  <a:gd name="connsiteX102" fmla="*/ 5893042 w 6006665"/>
                  <a:gd name="connsiteY102" fmla="*/ 1570273 h 3006470"/>
                  <a:gd name="connsiteX103" fmla="*/ 5881135 w 6006665"/>
                  <a:gd name="connsiteY103" fmla="*/ 1570273 h 3006470"/>
                  <a:gd name="connsiteX104" fmla="*/ 5861227 w 6006665"/>
                  <a:gd name="connsiteY104" fmla="*/ 1570273 h 3006470"/>
                  <a:gd name="connsiteX105" fmla="*/ 5849321 w 6006665"/>
                  <a:gd name="connsiteY105" fmla="*/ 1570273 h 3006470"/>
                  <a:gd name="connsiteX106" fmla="*/ 5817506 w 6006665"/>
                  <a:gd name="connsiteY106" fmla="*/ 1536186 h 3006470"/>
                  <a:gd name="connsiteX107" fmla="*/ 5767511 w 6006665"/>
                  <a:gd name="connsiteY107" fmla="*/ 1511189 h 3006470"/>
                  <a:gd name="connsiteX108" fmla="*/ 5762967 w 6006665"/>
                  <a:gd name="connsiteY108" fmla="*/ 1477102 h 3006470"/>
                  <a:gd name="connsiteX109" fmla="*/ 5729132 w 6006665"/>
                  <a:gd name="connsiteY109" fmla="*/ 1463170 h 3006470"/>
                  <a:gd name="connsiteX110" fmla="*/ 5695337 w 6006665"/>
                  <a:gd name="connsiteY110" fmla="*/ 1472557 h 3006470"/>
                  <a:gd name="connsiteX111" fmla="*/ 5693366 w 6006665"/>
                  <a:gd name="connsiteY111" fmla="*/ 1469797 h 3006470"/>
                  <a:gd name="connsiteX112" fmla="*/ 5683431 w 6006665"/>
                  <a:gd name="connsiteY112" fmla="*/ 1472557 h 3006470"/>
                  <a:gd name="connsiteX113" fmla="*/ 5660706 w 6006665"/>
                  <a:gd name="connsiteY113" fmla="*/ 1440742 h 3006470"/>
                  <a:gd name="connsiteX114" fmla="*/ 5669644 w 6006665"/>
                  <a:gd name="connsiteY114" fmla="*/ 1415717 h 3006470"/>
                  <a:gd name="connsiteX115" fmla="*/ 5640799 w 6006665"/>
                  <a:gd name="connsiteY115" fmla="*/ 1429380 h 3006470"/>
                  <a:gd name="connsiteX116" fmla="*/ 5656705 w 6006665"/>
                  <a:gd name="connsiteY116" fmla="*/ 1472557 h 3006470"/>
                  <a:gd name="connsiteX117" fmla="*/ 5633981 w 6006665"/>
                  <a:gd name="connsiteY117" fmla="*/ 1511189 h 3006470"/>
                  <a:gd name="connsiteX118" fmla="*/ 5586259 w 6006665"/>
                  <a:gd name="connsiteY118" fmla="*/ 1547548 h 3006470"/>
                  <a:gd name="connsiteX119" fmla="*/ 5575676 w 6006665"/>
                  <a:gd name="connsiteY119" fmla="*/ 1546540 h 3006470"/>
                  <a:gd name="connsiteX120" fmla="*/ 5574353 w 6006665"/>
                  <a:gd name="connsiteY120" fmla="*/ 1547548 h 3006470"/>
                  <a:gd name="connsiteX121" fmla="*/ 5539436 w 6006665"/>
                  <a:gd name="connsiteY121" fmla="*/ 1544223 h 3006470"/>
                  <a:gd name="connsiteX122" fmla="*/ 5570352 w 6006665"/>
                  <a:gd name="connsiteY122" fmla="*/ 1586180 h 3006470"/>
                  <a:gd name="connsiteX123" fmla="*/ 5593077 w 6006665"/>
                  <a:gd name="connsiteY123" fmla="*/ 1649809 h 3006470"/>
                  <a:gd name="connsiteX124" fmla="*/ 5608984 w 6006665"/>
                  <a:gd name="connsiteY124" fmla="*/ 1677079 h 3006470"/>
                  <a:gd name="connsiteX125" fmla="*/ 5613529 w 6006665"/>
                  <a:gd name="connsiteY125" fmla="*/ 1708893 h 3006470"/>
                  <a:gd name="connsiteX126" fmla="*/ 5608984 w 6006665"/>
                  <a:gd name="connsiteY126" fmla="*/ 1731618 h 3006470"/>
                  <a:gd name="connsiteX127" fmla="*/ 5597799 w 6006665"/>
                  <a:gd name="connsiteY127" fmla="*/ 1728009 h 3006470"/>
                  <a:gd name="connsiteX128" fmla="*/ 5597077 w 6006665"/>
                  <a:gd name="connsiteY128" fmla="*/ 1731618 h 3006470"/>
                  <a:gd name="connsiteX129" fmla="*/ 5534271 w 6006665"/>
                  <a:gd name="connsiteY129" fmla="*/ 1711358 h 3006470"/>
                  <a:gd name="connsiteX130" fmla="*/ 5436277 w 6006665"/>
                  <a:gd name="connsiteY130" fmla="*/ 1767977 h 3006470"/>
                  <a:gd name="connsiteX131" fmla="*/ 5397645 w 6006665"/>
                  <a:gd name="connsiteY131" fmla="*/ 1779340 h 3006470"/>
                  <a:gd name="connsiteX132" fmla="*/ 5345378 w 6006665"/>
                  <a:gd name="connsiteY132" fmla="*/ 1833879 h 3006470"/>
                  <a:gd name="connsiteX133" fmla="*/ 5290839 w 6006665"/>
                  <a:gd name="connsiteY133" fmla="*/ 1881600 h 3006470"/>
                  <a:gd name="connsiteX134" fmla="*/ 5274932 w 6006665"/>
                  <a:gd name="connsiteY134" fmla="*/ 1913415 h 3006470"/>
                  <a:gd name="connsiteX135" fmla="*/ 5267238 w 6006665"/>
                  <a:gd name="connsiteY135" fmla="*/ 1904988 h 3006470"/>
                  <a:gd name="connsiteX136" fmla="*/ 5263025 w 6006665"/>
                  <a:gd name="connsiteY136" fmla="*/ 1913415 h 3006470"/>
                  <a:gd name="connsiteX137" fmla="*/ 5219538 w 6006665"/>
                  <a:gd name="connsiteY137" fmla="*/ 1865787 h 3006470"/>
                  <a:gd name="connsiteX138" fmla="*/ 5129494 w 6006665"/>
                  <a:gd name="connsiteY138" fmla="*/ 1920232 h 3006470"/>
                  <a:gd name="connsiteX139" fmla="*/ 5126389 w 6006665"/>
                  <a:gd name="connsiteY139" fmla="*/ 1914910 h 3006470"/>
                  <a:gd name="connsiteX140" fmla="*/ 5117587 w 6006665"/>
                  <a:gd name="connsiteY140" fmla="*/ 1920232 h 3006470"/>
                  <a:gd name="connsiteX141" fmla="*/ 5105544 w 6006665"/>
                  <a:gd name="connsiteY141" fmla="*/ 1899586 h 3006470"/>
                  <a:gd name="connsiteX142" fmla="*/ 5074955 w 6006665"/>
                  <a:gd name="connsiteY142" fmla="*/ 1924777 h 3006470"/>
                  <a:gd name="connsiteX143" fmla="*/ 5065718 w 6006665"/>
                  <a:gd name="connsiteY143" fmla="*/ 1922578 h 3006470"/>
                  <a:gd name="connsiteX144" fmla="*/ 5063048 w 6006665"/>
                  <a:gd name="connsiteY144" fmla="*/ 1924777 h 3006470"/>
                  <a:gd name="connsiteX145" fmla="*/ 5026594 w 6006665"/>
                  <a:gd name="connsiteY145" fmla="*/ 1916098 h 3006470"/>
                  <a:gd name="connsiteX146" fmla="*/ 5015871 w 6006665"/>
                  <a:gd name="connsiteY146" fmla="*/ 1961137 h 3006470"/>
                  <a:gd name="connsiteX147" fmla="*/ 4974967 w 6006665"/>
                  <a:gd name="connsiteY147" fmla="*/ 2027038 h 3006470"/>
                  <a:gd name="connsiteX148" fmla="*/ 4974967 w 6006665"/>
                  <a:gd name="connsiteY148" fmla="*/ 2058853 h 3006470"/>
                  <a:gd name="connsiteX149" fmla="*/ 5015871 w 6006665"/>
                  <a:gd name="connsiteY149" fmla="*/ 2074760 h 3006470"/>
                  <a:gd name="connsiteX150" fmla="*/ 5011326 w 6006665"/>
                  <a:gd name="connsiteY150" fmla="*/ 2172476 h 3006470"/>
                  <a:gd name="connsiteX151" fmla="*/ 4999419 w 6006665"/>
                  <a:gd name="connsiteY151" fmla="*/ 2172476 h 3006470"/>
                  <a:gd name="connsiteX152" fmla="*/ 4974967 w 6006665"/>
                  <a:gd name="connsiteY152" fmla="*/ 2172476 h 3006470"/>
                  <a:gd name="connsiteX153" fmla="*/ 4963605 w 6006665"/>
                  <a:gd name="connsiteY153" fmla="*/ 2224742 h 3006470"/>
                  <a:gd name="connsiteX154" fmla="*/ 4974967 w 6006665"/>
                  <a:gd name="connsiteY154" fmla="*/ 2252012 h 3006470"/>
                  <a:gd name="connsiteX155" fmla="*/ 4909065 w 6006665"/>
                  <a:gd name="connsiteY155" fmla="*/ 2286099 h 3006470"/>
                  <a:gd name="connsiteX156" fmla="*/ 4897703 w 6006665"/>
                  <a:gd name="connsiteY156" fmla="*/ 2354273 h 3006470"/>
                  <a:gd name="connsiteX157" fmla="*/ 4845437 w 6006665"/>
                  <a:gd name="connsiteY157" fmla="*/ 2370180 h 3006470"/>
                  <a:gd name="connsiteX158" fmla="*/ 4834074 w 6006665"/>
                  <a:gd name="connsiteY158" fmla="*/ 2429264 h 3006470"/>
                  <a:gd name="connsiteX159" fmla="*/ 4779535 w 6006665"/>
                  <a:gd name="connsiteY159" fmla="*/ 2488348 h 3006470"/>
                  <a:gd name="connsiteX160" fmla="*/ 4777225 w 6006665"/>
                  <a:gd name="connsiteY160" fmla="*/ 2477952 h 3006470"/>
                  <a:gd name="connsiteX161" fmla="*/ 4767628 w 6006665"/>
                  <a:gd name="connsiteY161" fmla="*/ 2488348 h 3006470"/>
                  <a:gd name="connsiteX162" fmla="*/ 4758538 w 6006665"/>
                  <a:gd name="connsiteY162" fmla="*/ 2447444 h 3006470"/>
                  <a:gd name="connsiteX163" fmla="*/ 4742631 w 6006665"/>
                  <a:gd name="connsiteY163" fmla="*/ 2361090 h 3006470"/>
                  <a:gd name="connsiteX164" fmla="*/ 4715361 w 6006665"/>
                  <a:gd name="connsiteY164" fmla="*/ 2220198 h 3006470"/>
                  <a:gd name="connsiteX165" fmla="*/ 4735813 w 6006665"/>
                  <a:gd name="connsiteY165" fmla="*/ 2129299 h 3006470"/>
                  <a:gd name="connsiteX166" fmla="*/ 4767628 w 6006665"/>
                  <a:gd name="connsiteY166" fmla="*/ 2086122 h 3006470"/>
                  <a:gd name="connsiteX167" fmla="*/ 4767628 w 6006665"/>
                  <a:gd name="connsiteY167" fmla="*/ 2058853 h 3006470"/>
                  <a:gd name="connsiteX168" fmla="*/ 4826712 w 6006665"/>
                  <a:gd name="connsiteY168" fmla="*/ 2042945 h 3006470"/>
                  <a:gd name="connsiteX169" fmla="*/ 4892613 w 6006665"/>
                  <a:gd name="connsiteY169" fmla="*/ 1952047 h 3006470"/>
                  <a:gd name="connsiteX170" fmla="*/ 4956243 w 6006665"/>
                  <a:gd name="connsiteY170" fmla="*/ 1877056 h 3006470"/>
                  <a:gd name="connsiteX171" fmla="*/ 5022143 w 6006665"/>
                  <a:gd name="connsiteY171" fmla="*/ 1817971 h 3006470"/>
                  <a:gd name="connsiteX172" fmla="*/ 5046694 w 6006665"/>
                  <a:gd name="connsiteY172" fmla="*/ 1710844 h 3006470"/>
                  <a:gd name="connsiteX173" fmla="*/ 5015871 w 6006665"/>
                  <a:gd name="connsiteY173" fmla="*/ 1715711 h 3006470"/>
                  <a:gd name="connsiteX174" fmla="*/ 4995419 w 6006665"/>
                  <a:gd name="connsiteY174" fmla="*/ 1779340 h 3006470"/>
                  <a:gd name="connsiteX175" fmla="*/ 4904521 w 6006665"/>
                  <a:gd name="connsiteY175" fmla="*/ 1865693 h 3006470"/>
                  <a:gd name="connsiteX176" fmla="*/ 4901708 w 6006665"/>
                  <a:gd name="connsiteY176" fmla="*/ 1857053 h 3006470"/>
                  <a:gd name="connsiteX177" fmla="*/ 4892613 w 6006665"/>
                  <a:gd name="connsiteY177" fmla="*/ 1865693 h 3006470"/>
                  <a:gd name="connsiteX178" fmla="*/ 4861835 w 6006665"/>
                  <a:gd name="connsiteY178" fmla="*/ 1771159 h 3006470"/>
                  <a:gd name="connsiteX179" fmla="*/ 4779535 w 6006665"/>
                  <a:gd name="connsiteY179" fmla="*/ 1795247 h 3006470"/>
                  <a:gd name="connsiteX180" fmla="*/ 4684091 w 6006665"/>
                  <a:gd name="connsiteY180" fmla="*/ 1920232 h 3006470"/>
                  <a:gd name="connsiteX181" fmla="*/ 4715906 w 6006665"/>
                  <a:gd name="connsiteY181" fmla="*/ 1967954 h 3006470"/>
                  <a:gd name="connsiteX182" fmla="*/ 4636369 w 6006665"/>
                  <a:gd name="connsiteY182" fmla="*/ 1983861 h 3006470"/>
                  <a:gd name="connsiteX183" fmla="*/ 4577285 w 6006665"/>
                  <a:gd name="connsiteY183" fmla="*/ 1988406 h 3006470"/>
                  <a:gd name="connsiteX184" fmla="*/ 4577373 w 6006665"/>
                  <a:gd name="connsiteY184" fmla="*/ 1987484 h 3006470"/>
                  <a:gd name="connsiteX185" fmla="*/ 4565379 w 6006665"/>
                  <a:gd name="connsiteY185" fmla="*/ 1988406 h 3006470"/>
                  <a:gd name="connsiteX186" fmla="*/ 4569923 w 6006665"/>
                  <a:gd name="connsiteY186" fmla="*/ 1940685 h 3006470"/>
                  <a:gd name="connsiteX187" fmla="*/ 4520081 w 6006665"/>
                  <a:gd name="connsiteY187" fmla="*/ 1931099 h 3006470"/>
                  <a:gd name="connsiteX188" fmla="*/ 4475025 w 6006665"/>
                  <a:gd name="connsiteY188" fmla="*/ 1961137 h 3006470"/>
                  <a:gd name="connsiteX189" fmla="*/ 4464394 w 6006665"/>
                  <a:gd name="connsiteY189" fmla="*/ 1960286 h 3006470"/>
                  <a:gd name="connsiteX190" fmla="*/ 4463118 w 6006665"/>
                  <a:gd name="connsiteY190" fmla="*/ 1961137 h 3006470"/>
                  <a:gd name="connsiteX191" fmla="*/ 4357637 w 6006665"/>
                  <a:gd name="connsiteY191" fmla="*/ 1952698 h 3006470"/>
                  <a:gd name="connsiteX192" fmla="*/ 4243233 w 6006665"/>
                  <a:gd name="connsiteY192" fmla="*/ 1972499 h 3006470"/>
                  <a:gd name="connsiteX193" fmla="*/ 4125065 w 6006665"/>
                  <a:gd name="connsiteY193" fmla="*/ 2106574 h 3006470"/>
                  <a:gd name="connsiteX194" fmla="*/ 3984173 w 6006665"/>
                  <a:gd name="connsiteY194" fmla="*/ 2263374 h 3006470"/>
                  <a:gd name="connsiteX195" fmla="*/ 4038712 w 6006665"/>
                  <a:gd name="connsiteY195" fmla="*/ 2267919 h 3006470"/>
                  <a:gd name="connsiteX196" fmla="*/ 4059164 w 6006665"/>
                  <a:gd name="connsiteY196" fmla="*/ 2311096 h 3006470"/>
                  <a:gd name="connsiteX197" fmla="*/ 4087782 w 6006665"/>
                  <a:gd name="connsiteY197" fmla="*/ 2319513 h 3006470"/>
                  <a:gd name="connsiteX198" fmla="*/ 4106341 w 6006665"/>
                  <a:gd name="connsiteY198" fmla="*/ 2290644 h 3006470"/>
                  <a:gd name="connsiteX199" fmla="*/ 4117411 w 6006665"/>
                  <a:gd name="connsiteY199" fmla="*/ 2291946 h 3006470"/>
                  <a:gd name="connsiteX200" fmla="*/ 4118248 w 6006665"/>
                  <a:gd name="connsiteY200" fmla="*/ 2290644 h 3006470"/>
                  <a:gd name="connsiteX201" fmla="*/ 4156880 w 6006665"/>
                  <a:gd name="connsiteY201" fmla="*/ 2295189 h 3006470"/>
                  <a:gd name="connsiteX202" fmla="*/ 4211419 w 6006665"/>
                  <a:gd name="connsiteY202" fmla="*/ 2365635 h 3006470"/>
                  <a:gd name="connsiteX203" fmla="*/ 4215964 w 6006665"/>
                  <a:gd name="connsiteY203" fmla="*/ 2413357 h 3006470"/>
                  <a:gd name="connsiteX204" fmla="*/ 4184149 w 6006665"/>
                  <a:gd name="connsiteY204" fmla="*/ 2472441 h 3006470"/>
                  <a:gd name="connsiteX205" fmla="*/ 4177332 w 6006665"/>
                  <a:gd name="connsiteY205" fmla="*/ 2542887 h 3006470"/>
                  <a:gd name="connsiteX206" fmla="*/ 4161425 w 6006665"/>
                  <a:gd name="connsiteY206" fmla="*/ 2629241 h 3006470"/>
                  <a:gd name="connsiteX207" fmla="*/ 4109158 w 6006665"/>
                  <a:gd name="connsiteY207" fmla="*/ 2708777 h 3006470"/>
                  <a:gd name="connsiteX208" fmla="*/ 4097796 w 6006665"/>
                  <a:gd name="connsiteY208" fmla="*/ 2747409 h 3006470"/>
                  <a:gd name="connsiteX209" fmla="*/ 4043257 w 6006665"/>
                  <a:gd name="connsiteY209" fmla="*/ 2806493 h 3006470"/>
                  <a:gd name="connsiteX210" fmla="*/ 3995535 w 6006665"/>
                  <a:gd name="connsiteY210" fmla="*/ 2865577 h 3006470"/>
                  <a:gd name="connsiteX211" fmla="*/ 3975083 w 6006665"/>
                  <a:gd name="connsiteY211" fmla="*/ 2897392 h 3006470"/>
                  <a:gd name="connsiteX212" fmla="*/ 3925089 w 6006665"/>
                  <a:gd name="connsiteY212" fmla="*/ 2924661 h 3006470"/>
                  <a:gd name="connsiteX213" fmla="*/ 3913182 w 6006665"/>
                  <a:gd name="connsiteY213" fmla="*/ 2924661 h 3006470"/>
                  <a:gd name="connsiteX214" fmla="*/ 3904637 w 6006665"/>
                  <a:gd name="connsiteY214" fmla="*/ 2924661 h 3006470"/>
                  <a:gd name="connsiteX215" fmla="*/ 3892729 w 6006665"/>
                  <a:gd name="connsiteY215" fmla="*/ 2924661 h 3006470"/>
                  <a:gd name="connsiteX216" fmla="*/ 3871063 w 6006665"/>
                  <a:gd name="connsiteY216" fmla="*/ 2908412 h 3006470"/>
                  <a:gd name="connsiteX217" fmla="*/ 3829645 w 6006665"/>
                  <a:gd name="connsiteY217" fmla="*/ 2936024 h 3006470"/>
                  <a:gd name="connsiteX218" fmla="*/ 3822828 w 6006665"/>
                  <a:gd name="connsiteY218" fmla="*/ 2956476 h 3006470"/>
                  <a:gd name="connsiteX219" fmla="*/ 3818283 w 6006665"/>
                  <a:gd name="connsiteY219" fmla="*/ 2947386 h 3006470"/>
                  <a:gd name="connsiteX220" fmla="*/ 3818283 w 6006665"/>
                  <a:gd name="connsiteY220" fmla="*/ 2935660 h 3006470"/>
                  <a:gd name="connsiteX221" fmla="*/ 3817738 w 6006665"/>
                  <a:gd name="connsiteY221" fmla="*/ 2936024 h 3006470"/>
                  <a:gd name="connsiteX222" fmla="*/ 3810921 w 6006665"/>
                  <a:gd name="connsiteY222" fmla="*/ 2956476 h 3006470"/>
                  <a:gd name="connsiteX223" fmla="*/ 3806376 w 6006665"/>
                  <a:gd name="connsiteY223" fmla="*/ 2947386 h 3006470"/>
                  <a:gd name="connsiteX224" fmla="*/ 3806376 w 6006665"/>
                  <a:gd name="connsiteY224" fmla="*/ 2920116 h 3006470"/>
                  <a:gd name="connsiteX225" fmla="*/ 3818283 w 6006665"/>
                  <a:gd name="connsiteY225" fmla="*/ 2920116 h 3006470"/>
                  <a:gd name="connsiteX226" fmla="*/ 3826828 w 6006665"/>
                  <a:gd name="connsiteY226" fmla="*/ 2920116 h 3006470"/>
                  <a:gd name="connsiteX227" fmla="*/ 3833645 w 6006665"/>
                  <a:gd name="connsiteY227" fmla="*/ 2861032 h 3006470"/>
                  <a:gd name="connsiteX228" fmla="*/ 3822283 w 6006665"/>
                  <a:gd name="connsiteY228" fmla="*/ 2817856 h 3006470"/>
                  <a:gd name="connsiteX229" fmla="*/ 3849553 w 6006665"/>
                  <a:gd name="connsiteY229" fmla="*/ 2795131 h 3006470"/>
                  <a:gd name="connsiteX230" fmla="*/ 3858814 w 6006665"/>
                  <a:gd name="connsiteY230" fmla="*/ 2797336 h 3006470"/>
                  <a:gd name="connsiteX231" fmla="*/ 3861460 w 6006665"/>
                  <a:gd name="connsiteY231" fmla="*/ 2795131 h 3006470"/>
                  <a:gd name="connsiteX232" fmla="*/ 3898487 w 6006665"/>
                  <a:gd name="connsiteY232" fmla="*/ 2803947 h 3006470"/>
                  <a:gd name="connsiteX233" fmla="*/ 3919999 w 6006665"/>
                  <a:gd name="connsiteY233" fmla="*/ 2758772 h 3006470"/>
                  <a:gd name="connsiteX234" fmla="*/ 3935906 w 6006665"/>
                  <a:gd name="connsiteY234" fmla="*/ 2699687 h 3006470"/>
                  <a:gd name="connsiteX235" fmla="*/ 3947269 w 6006665"/>
                  <a:gd name="connsiteY235" fmla="*/ 2676963 h 3006470"/>
                  <a:gd name="connsiteX236" fmla="*/ 3966292 w 6006665"/>
                  <a:gd name="connsiteY236" fmla="*/ 2632575 h 3006470"/>
                  <a:gd name="connsiteX237" fmla="*/ 3915999 w 6006665"/>
                  <a:gd name="connsiteY237" fmla="*/ 2645148 h 3006470"/>
                  <a:gd name="connsiteX238" fmla="*/ 3888729 w 6006665"/>
                  <a:gd name="connsiteY238" fmla="*/ 2667873 h 3006470"/>
                  <a:gd name="connsiteX239" fmla="*/ 3876822 w 6006665"/>
                  <a:gd name="connsiteY239" fmla="*/ 2667873 h 3006470"/>
                  <a:gd name="connsiteX240" fmla="*/ 3829645 w 6006665"/>
                  <a:gd name="connsiteY240" fmla="*/ 2667873 h 3006470"/>
                  <a:gd name="connsiteX241" fmla="*/ 3817738 w 6006665"/>
                  <a:gd name="connsiteY241" fmla="*/ 2667873 h 3006470"/>
                  <a:gd name="connsiteX242" fmla="*/ 3801831 w 6006665"/>
                  <a:gd name="connsiteY242" fmla="*/ 2613334 h 3006470"/>
                  <a:gd name="connsiteX243" fmla="*/ 3758654 w 6006665"/>
                  <a:gd name="connsiteY243" fmla="*/ 2574702 h 3006470"/>
                  <a:gd name="connsiteX244" fmla="*/ 3692753 w 6006665"/>
                  <a:gd name="connsiteY244" fmla="*/ 2558795 h 3006470"/>
                  <a:gd name="connsiteX245" fmla="*/ 3683663 w 6006665"/>
                  <a:gd name="connsiteY245" fmla="*/ 2499711 h 3006470"/>
                  <a:gd name="connsiteX246" fmla="*/ 3672301 w 6006665"/>
                  <a:gd name="connsiteY246" fmla="*/ 2467896 h 3006470"/>
                  <a:gd name="connsiteX247" fmla="*/ 3656393 w 6006665"/>
                  <a:gd name="connsiteY247" fmla="*/ 2440627 h 3006470"/>
                  <a:gd name="connsiteX248" fmla="*/ 3633669 w 6006665"/>
                  <a:gd name="connsiteY248" fmla="*/ 2381542 h 3006470"/>
                  <a:gd name="connsiteX249" fmla="*/ 3601854 w 6006665"/>
                  <a:gd name="connsiteY249" fmla="*/ 2361090 h 3006470"/>
                  <a:gd name="connsiteX250" fmla="*/ 3545995 w 6006665"/>
                  <a:gd name="connsiteY250" fmla="*/ 2339606 h 3006470"/>
                  <a:gd name="connsiteX251" fmla="*/ 3506955 w 6006665"/>
                  <a:gd name="connsiteY251" fmla="*/ 2345183 h 3006470"/>
                  <a:gd name="connsiteX252" fmla="*/ 3463779 w 6006665"/>
                  <a:gd name="connsiteY252" fmla="*/ 2354273 h 3006470"/>
                  <a:gd name="connsiteX253" fmla="*/ 3431964 w 6006665"/>
                  <a:gd name="connsiteY253" fmla="*/ 2381542 h 3006470"/>
                  <a:gd name="connsiteX254" fmla="*/ 3452416 w 6006665"/>
                  <a:gd name="connsiteY254" fmla="*/ 2397450 h 3006470"/>
                  <a:gd name="connsiteX255" fmla="*/ 3452416 w 6006665"/>
                  <a:gd name="connsiteY255" fmla="*/ 2429264 h 3006470"/>
                  <a:gd name="connsiteX256" fmla="*/ 3431964 w 6006665"/>
                  <a:gd name="connsiteY256" fmla="*/ 2451989 h 3006470"/>
                  <a:gd name="connsiteX257" fmla="*/ 3400150 w 6006665"/>
                  <a:gd name="connsiteY257" fmla="*/ 2511073 h 3006470"/>
                  <a:gd name="connsiteX258" fmla="*/ 3400150 w 6006665"/>
                  <a:gd name="connsiteY258" fmla="*/ 2538343 h 3006470"/>
                  <a:gd name="connsiteX259" fmla="*/ 3350155 w 6006665"/>
                  <a:gd name="connsiteY259" fmla="*/ 2570157 h 3006470"/>
                  <a:gd name="connsiteX260" fmla="*/ 3342342 w 6006665"/>
                  <a:gd name="connsiteY260" fmla="*/ 2567553 h 3006470"/>
                  <a:gd name="connsiteX261" fmla="*/ 3338249 w 6006665"/>
                  <a:gd name="connsiteY261" fmla="*/ 2570157 h 3006470"/>
                  <a:gd name="connsiteX262" fmla="*/ 3290527 w 6006665"/>
                  <a:gd name="connsiteY262" fmla="*/ 2554250 h 3006470"/>
                  <a:gd name="connsiteX263" fmla="*/ 3259257 w 6006665"/>
                  <a:gd name="connsiteY263" fmla="*/ 2554250 h 3006470"/>
                  <a:gd name="connsiteX264" fmla="*/ 3247350 w 6006665"/>
                  <a:gd name="connsiteY264" fmla="*/ 2554250 h 3006470"/>
                  <a:gd name="connsiteX265" fmla="*/ 3231443 w 6006665"/>
                  <a:gd name="connsiteY265" fmla="*/ 2538343 h 3006470"/>
                  <a:gd name="connsiteX266" fmla="*/ 3213271 w 6006665"/>
                  <a:gd name="connsiteY266" fmla="*/ 2533799 h 3006470"/>
                  <a:gd name="connsiteX267" fmla="*/ 3168359 w 6006665"/>
                  <a:gd name="connsiteY267" fmla="*/ 2570157 h 3006470"/>
                  <a:gd name="connsiteX268" fmla="*/ 3120637 w 6006665"/>
                  <a:gd name="connsiteY268" fmla="*/ 2581519 h 3006470"/>
                  <a:gd name="connsiteX269" fmla="*/ 3082005 w 6006665"/>
                  <a:gd name="connsiteY269" fmla="*/ 2597427 h 3006470"/>
                  <a:gd name="connsiteX270" fmla="*/ 3074460 w 6006665"/>
                  <a:gd name="connsiteY270" fmla="*/ 2595630 h 3006470"/>
                  <a:gd name="connsiteX271" fmla="*/ 3070098 w 6006665"/>
                  <a:gd name="connsiteY271" fmla="*/ 2597427 h 3006470"/>
                  <a:gd name="connsiteX272" fmla="*/ 3022376 w 6006665"/>
                  <a:gd name="connsiteY272" fmla="*/ 2586064 h 3006470"/>
                  <a:gd name="connsiteX273" fmla="*/ 3000196 w 6006665"/>
                  <a:gd name="connsiteY273" fmla="*/ 2586064 h 3006470"/>
                  <a:gd name="connsiteX274" fmla="*/ 2988289 w 6006665"/>
                  <a:gd name="connsiteY274" fmla="*/ 2586064 h 3006470"/>
                  <a:gd name="connsiteX275" fmla="*/ 2967837 w 6006665"/>
                  <a:gd name="connsiteY275" fmla="*/ 2554250 h 3006470"/>
                  <a:gd name="connsiteX276" fmla="*/ 2929205 w 6006665"/>
                  <a:gd name="connsiteY276" fmla="*/ 2526980 h 3006470"/>
                  <a:gd name="connsiteX277" fmla="*/ 2902153 w 6006665"/>
                  <a:gd name="connsiteY277" fmla="*/ 2523116 h 3006470"/>
                  <a:gd name="connsiteX278" fmla="*/ 2861576 w 6006665"/>
                  <a:gd name="connsiteY278" fmla="*/ 2526980 h 3006470"/>
                  <a:gd name="connsiteX279" fmla="*/ 2822944 w 6006665"/>
                  <a:gd name="connsiteY279" fmla="*/ 2538343 h 3006470"/>
                  <a:gd name="connsiteX280" fmla="*/ 2818139 w 6006665"/>
                  <a:gd name="connsiteY280" fmla="*/ 2536254 h 3006470"/>
                  <a:gd name="connsiteX281" fmla="*/ 2811037 w 6006665"/>
                  <a:gd name="connsiteY281" fmla="*/ 2538343 h 3006470"/>
                  <a:gd name="connsiteX282" fmla="*/ 2758770 w 6006665"/>
                  <a:gd name="connsiteY282" fmla="*/ 2515618 h 3006470"/>
                  <a:gd name="connsiteX283" fmla="*/ 2751953 w 6006665"/>
                  <a:gd name="connsiteY283" fmla="*/ 2472441 h 3006470"/>
                  <a:gd name="connsiteX284" fmla="*/ 2708776 w 6006665"/>
                  <a:gd name="connsiteY284" fmla="*/ 2456534 h 3006470"/>
                  <a:gd name="connsiteX285" fmla="*/ 2676962 w 6006665"/>
                  <a:gd name="connsiteY285" fmla="*/ 2451989 h 3006470"/>
                  <a:gd name="connsiteX286" fmla="*/ 2642534 w 6006665"/>
                  <a:gd name="connsiteY286" fmla="*/ 2430245 h 3006470"/>
                  <a:gd name="connsiteX287" fmla="*/ 2609333 w 6006665"/>
                  <a:gd name="connsiteY287" fmla="*/ 2488348 h 3006470"/>
                  <a:gd name="connsiteX288" fmla="*/ 2625240 w 6006665"/>
                  <a:gd name="connsiteY288" fmla="*/ 2522435 h 3006470"/>
                  <a:gd name="connsiteX289" fmla="*/ 2586608 w 6006665"/>
                  <a:gd name="connsiteY289" fmla="*/ 2558795 h 3006470"/>
                  <a:gd name="connsiteX290" fmla="*/ 2577105 w 6006665"/>
                  <a:gd name="connsiteY290" fmla="*/ 2556532 h 3006470"/>
                  <a:gd name="connsiteX291" fmla="*/ 2574701 w 6006665"/>
                  <a:gd name="connsiteY291" fmla="*/ 2558795 h 3006470"/>
                  <a:gd name="connsiteX292" fmla="*/ 2526979 w 6006665"/>
                  <a:gd name="connsiteY292" fmla="*/ 2547432 h 3006470"/>
                  <a:gd name="connsiteX293" fmla="*/ 2490620 w 6006665"/>
                  <a:gd name="connsiteY293" fmla="*/ 2542887 h 3006470"/>
                  <a:gd name="connsiteX294" fmla="*/ 2463350 w 6006665"/>
                  <a:gd name="connsiteY294" fmla="*/ 2515618 h 3006470"/>
                  <a:gd name="connsiteX295" fmla="*/ 2436625 w 6006665"/>
                  <a:gd name="connsiteY295" fmla="*/ 2515618 h 3006470"/>
                  <a:gd name="connsiteX296" fmla="*/ 2424718 w 6006665"/>
                  <a:gd name="connsiteY296" fmla="*/ 2515618 h 3006470"/>
                  <a:gd name="connsiteX297" fmla="*/ 2398858 w 6006665"/>
                  <a:gd name="connsiteY297" fmla="*/ 2502687 h 3006470"/>
                  <a:gd name="connsiteX298" fmla="*/ 2350272 w 6006665"/>
                  <a:gd name="connsiteY298" fmla="*/ 2526980 h 3006470"/>
                  <a:gd name="connsiteX299" fmla="*/ 2282098 w 6006665"/>
                  <a:gd name="connsiteY299" fmla="*/ 2574702 h 3006470"/>
                  <a:gd name="connsiteX300" fmla="*/ 2238921 w 6006665"/>
                  <a:gd name="connsiteY300" fmla="*/ 2586064 h 3006470"/>
                  <a:gd name="connsiteX301" fmla="*/ 2227559 w 6006665"/>
                  <a:gd name="connsiteY301" fmla="*/ 2590609 h 3006470"/>
                  <a:gd name="connsiteX302" fmla="*/ 2225178 w 6006665"/>
                  <a:gd name="connsiteY302" fmla="*/ 2586799 h 3006470"/>
                  <a:gd name="connsiteX303" fmla="*/ 2215652 w 6006665"/>
                  <a:gd name="connsiteY303" fmla="*/ 2590609 h 3006470"/>
                  <a:gd name="connsiteX304" fmla="*/ 2193596 w 6006665"/>
                  <a:gd name="connsiteY304" fmla="*/ 2555320 h 3006470"/>
                  <a:gd name="connsiteX305" fmla="*/ 2157112 w 6006665"/>
                  <a:gd name="connsiteY305" fmla="*/ 2558795 h 3006470"/>
                  <a:gd name="connsiteX306" fmla="*/ 2156291 w 6006665"/>
                  <a:gd name="connsiteY306" fmla="*/ 2557739 h 3006470"/>
                  <a:gd name="connsiteX307" fmla="*/ 2145205 w 6006665"/>
                  <a:gd name="connsiteY307" fmla="*/ 2558795 h 3006470"/>
                  <a:gd name="connsiteX308" fmla="*/ 2129298 w 6006665"/>
                  <a:gd name="connsiteY308" fmla="*/ 2538343 h 3006470"/>
                  <a:gd name="connsiteX309" fmla="*/ 2102029 w 6006665"/>
                  <a:gd name="connsiteY309" fmla="*/ 2526980 h 3006470"/>
                  <a:gd name="connsiteX310" fmla="*/ 2086121 w 6006665"/>
                  <a:gd name="connsiteY310" fmla="*/ 2495166 h 3006470"/>
                  <a:gd name="connsiteX311" fmla="*/ 2070005 w 6006665"/>
                  <a:gd name="connsiteY311" fmla="*/ 2486212 h 3006470"/>
                  <a:gd name="connsiteX312" fmla="*/ 2027582 w 6006665"/>
                  <a:gd name="connsiteY312" fmla="*/ 2499711 h 3006470"/>
                  <a:gd name="connsiteX313" fmla="*/ 2023845 w 6006665"/>
                  <a:gd name="connsiteY313" fmla="*/ 2497111 h 3006470"/>
                  <a:gd name="connsiteX314" fmla="*/ 2015675 w 6006665"/>
                  <a:gd name="connsiteY314" fmla="*/ 2499711 h 3006470"/>
                  <a:gd name="connsiteX315" fmla="*/ 1971363 w 6006665"/>
                  <a:gd name="connsiteY315" fmla="*/ 2468885 h 3006470"/>
                  <a:gd name="connsiteX316" fmla="*/ 1952591 w 6006665"/>
                  <a:gd name="connsiteY316" fmla="*/ 2495166 h 3006470"/>
                  <a:gd name="connsiteX317" fmla="*/ 1947518 w 6006665"/>
                  <a:gd name="connsiteY317" fmla="*/ 2485599 h 3006470"/>
                  <a:gd name="connsiteX318" fmla="*/ 1940684 w 6006665"/>
                  <a:gd name="connsiteY318" fmla="*/ 2495166 h 3006470"/>
                  <a:gd name="connsiteX319" fmla="*/ 1861147 w 6006665"/>
                  <a:gd name="connsiteY319" fmla="*/ 2345183 h 3006470"/>
                  <a:gd name="connsiteX320" fmla="*/ 1811153 w 6006665"/>
                  <a:gd name="connsiteY320" fmla="*/ 2295189 h 3006470"/>
                  <a:gd name="connsiteX321" fmla="*/ 1813950 w 6006665"/>
                  <a:gd name="connsiteY321" fmla="*/ 2292043 h 3006470"/>
                  <a:gd name="connsiteX322" fmla="*/ 1748069 w 6006665"/>
                  <a:gd name="connsiteY322" fmla="*/ 2333821 h 3006470"/>
                  <a:gd name="connsiteX323" fmla="*/ 1711709 w 6006665"/>
                  <a:gd name="connsiteY323" fmla="*/ 2338366 h 3006470"/>
                  <a:gd name="connsiteX324" fmla="*/ 1711926 w 6006665"/>
                  <a:gd name="connsiteY324" fmla="*/ 2336850 h 3006470"/>
                  <a:gd name="connsiteX325" fmla="*/ 1699803 w 6006665"/>
                  <a:gd name="connsiteY325" fmla="*/ 2338366 h 3006470"/>
                  <a:gd name="connsiteX326" fmla="*/ 1704347 w 6006665"/>
                  <a:gd name="connsiteY326" fmla="*/ 2306551 h 3006470"/>
                  <a:gd name="connsiteX327" fmla="*/ 1662460 w 6006665"/>
                  <a:gd name="connsiteY327" fmla="*/ 2288600 h 3006470"/>
                  <a:gd name="connsiteX328" fmla="*/ 1629901 w 6006665"/>
                  <a:gd name="connsiteY328" fmla="*/ 2302006 h 3006470"/>
                  <a:gd name="connsiteX329" fmla="*/ 1629300 w 6006665"/>
                  <a:gd name="connsiteY329" fmla="*/ 2297351 h 3006470"/>
                  <a:gd name="connsiteX330" fmla="*/ 1617994 w 6006665"/>
                  <a:gd name="connsiteY330" fmla="*/ 2302006 h 3006470"/>
                  <a:gd name="connsiteX331" fmla="*/ 1608904 w 6006665"/>
                  <a:gd name="connsiteY331" fmla="*/ 2231560 h 3006470"/>
                  <a:gd name="connsiteX332" fmla="*/ 1552684 w 6006665"/>
                  <a:gd name="connsiteY332" fmla="*/ 2221867 h 3006470"/>
                  <a:gd name="connsiteX333" fmla="*/ 1518550 w 6006665"/>
                  <a:gd name="connsiteY333" fmla="*/ 2247467 h 3006470"/>
                  <a:gd name="connsiteX334" fmla="*/ 1425379 w 6006665"/>
                  <a:gd name="connsiteY334" fmla="*/ 2267919 h 3006470"/>
                  <a:gd name="connsiteX335" fmla="*/ 1409472 w 6006665"/>
                  <a:gd name="connsiteY335" fmla="*/ 2286099 h 3006470"/>
                  <a:gd name="connsiteX336" fmla="*/ 1270852 w 6006665"/>
                  <a:gd name="connsiteY336" fmla="*/ 2306551 h 3006470"/>
                  <a:gd name="connsiteX337" fmla="*/ 1254945 w 6006665"/>
                  <a:gd name="connsiteY337" fmla="*/ 2327003 h 3006470"/>
                  <a:gd name="connsiteX338" fmla="*/ 1282214 w 6006665"/>
                  <a:gd name="connsiteY338" fmla="*/ 2370180 h 3006470"/>
                  <a:gd name="connsiteX339" fmla="*/ 1243582 w 6006665"/>
                  <a:gd name="connsiteY339" fmla="*/ 2386087 h 3006470"/>
                  <a:gd name="connsiteX340" fmla="*/ 1254945 w 6006665"/>
                  <a:gd name="connsiteY340" fmla="*/ 2404267 h 3006470"/>
                  <a:gd name="connsiteX341" fmla="*/ 1216313 w 6006665"/>
                  <a:gd name="connsiteY341" fmla="*/ 2429264 h 3006470"/>
                  <a:gd name="connsiteX342" fmla="*/ 1275397 w 6006665"/>
                  <a:gd name="connsiteY342" fmla="*/ 2472441 h 3006470"/>
                  <a:gd name="connsiteX343" fmla="*/ 1270852 w 6006665"/>
                  <a:gd name="connsiteY343" fmla="*/ 2499711 h 3006470"/>
                  <a:gd name="connsiteX344" fmla="*/ 1259108 w 6006665"/>
                  <a:gd name="connsiteY344" fmla="*/ 2498732 h 3006470"/>
                  <a:gd name="connsiteX345" fmla="*/ 1258945 w 6006665"/>
                  <a:gd name="connsiteY345" fmla="*/ 2499711 h 3006470"/>
                  <a:gd name="connsiteX346" fmla="*/ 1215644 w 6006665"/>
                  <a:gd name="connsiteY346" fmla="*/ 2496102 h 3006470"/>
                  <a:gd name="connsiteX347" fmla="*/ 1204950 w 6006665"/>
                  <a:gd name="connsiteY347" fmla="*/ 2511073 h 3006470"/>
                  <a:gd name="connsiteX348" fmla="*/ 1196495 w 6006665"/>
                  <a:gd name="connsiteY348" fmla="*/ 2506241 h 3006470"/>
                  <a:gd name="connsiteX349" fmla="*/ 1193043 w 6006665"/>
                  <a:gd name="connsiteY349" fmla="*/ 2511073 h 3006470"/>
                  <a:gd name="connsiteX350" fmla="*/ 1145322 w 6006665"/>
                  <a:gd name="connsiteY350" fmla="*/ 2483803 h 3006470"/>
                  <a:gd name="connsiteX351" fmla="*/ 1098145 w 6006665"/>
                  <a:gd name="connsiteY351" fmla="*/ 2483803 h 3006470"/>
                  <a:gd name="connsiteX352" fmla="*/ 1061785 w 6006665"/>
                  <a:gd name="connsiteY352" fmla="*/ 2511073 h 3006470"/>
                  <a:gd name="connsiteX353" fmla="*/ 1055322 w 6006665"/>
                  <a:gd name="connsiteY353" fmla="*/ 2506990 h 3006470"/>
                  <a:gd name="connsiteX354" fmla="*/ 1049878 w 6006665"/>
                  <a:gd name="connsiteY354" fmla="*/ 2511073 h 3006470"/>
                  <a:gd name="connsiteX355" fmla="*/ 1006701 w 6006665"/>
                  <a:gd name="connsiteY355" fmla="*/ 2483803 h 3006470"/>
                  <a:gd name="connsiteX356" fmla="*/ 924893 w 6006665"/>
                  <a:gd name="connsiteY356" fmla="*/ 2447444 h 3006470"/>
                  <a:gd name="connsiteX357" fmla="*/ 877716 w 6006665"/>
                  <a:gd name="connsiteY357" fmla="*/ 2447444 h 3006470"/>
                  <a:gd name="connsiteX358" fmla="*/ 802724 w 6006665"/>
                  <a:gd name="connsiteY358" fmla="*/ 2511073 h 3006470"/>
                  <a:gd name="connsiteX359" fmla="*/ 798179 w 6006665"/>
                  <a:gd name="connsiteY359" fmla="*/ 2554250 h 3006470"/>
                  <a:gd name="connsiteX360" fmla="*/ 787406 w 6006665"/>
                  <a:gd name="connsiteY360" fmla="*/ 2543477 h 3006470"/>
                  <a:gd name="connsiteX361" fmla="*/ 786272 w 6006665"/>
                  <a:gd name="connsiteY361" fmla="*/ 2554250 h 3006470"/>
                  <a:gd name="connsiteX362" fmla="*/ 756063 w 6006665"/>
                  <a:gd name="connsiteY362" fmla="*/ 2524040 h 3006470"/>
                  <a:gd name="connsiteX363" fmla="*/ 732278 w 6006665"/>
                  <a:gd name="connsiteY363" fmla="*/ 2581519 h 3006470"/>
                  <a:gd name="connsiteX364" fmla="*/ 743640 w 6006665"/>
                  <a:gd name="connsiteY364" fmla="*/ 2590609 h 3006470"/>
                  <a:gd name="connsiteX365" fmla="*/ 723188 w 6006665"/>
                  <a:gd name="connsiteY365" fmla="*/ 2633786 h 3006470"/>
                  <a:gd name="connsiteX366" fmla="*/ 747026 w 6006665"/>
                  <a:gd name="connsiteY366" fmla="*/ 2670627 h 3006470"/>
                  <a:gd name="connsiteX367" fmla="*/ 763548 w 6006665"/>
                  <a:gd name="connsiteY367" fmla="*/ 2667873 h 3006470"/>
                  <a:gd name="connsiteX368" fmla="*/ 764871 w 6006665"/>
                  <a:gd name="connsiteY368" fmla="*/ 2669637 h 3006470"/>
                  <a:gd name="connsiteX369" fmla="*/ 775455 w 6006665"/>
                  <a:gd name="connsiteY369" fmla="*/ 2667873 h 3006470"/>
                  <a:gd name="connsiteX370" fmla="*/ 802724 w 6006665"/>
                  <a:gd name="connsiteY370" fmla="*/ 2704232 h 3006470"/>
                  <a:gd name="connsiteX371" fmla="*/ 798179 w 6006665"/>
                  <a:gd name="connsiteY371" fmla="*/ 2731502 h 3006470"/>
                  <a:gd name="connsiteX372" fmla="*/ 818632 w 6006665"/>
                  <a:gd name="connsiteY372" fmla="*/ 2742864 h 3006470"/>
                  <a:gd name="connsiteX373" fmla="*/ 802724 w 6006665"/>
                  <a:gd name="connsiteY373" fmla="*/ 2774679 h 3006470"/>
                  <a:gd name="connsiteX374" fmla="*/ 766365 w 6006665"/>
                  <a:gd name="connsiteY374" fmla="*/ 2779224 h 3006470"/>
                  <a:gd name="connsiteX375" fmla="*/ 727733 w 6006665"/>
                  <a:gd name="connsiteY375" fmla="*/ 2838308 h 3006470"/>
                  <a:gd name="connsiteX376" fmla="*/ 759548 w 6006665"/>
                  <a:gd name="connsiteY376" fmla="*/ 2881485 h 3006470"/>
                  <a:gd name="connsiteX377" fmla="*/ 759548 w 6006665"/>
                  <a:gd name="connsiteY377" fmla="*/ 2920116 h 3006470"/>
                  <a:gd name="connsiteX378" fmla="*/ 798179 w 6006665"/>
                  <a:gd name="connsiteY378" fmla="*/ 2979201 h 3006470"/>
                  <a:gd name="connsiteX379" fmla="*/ 775455 w 6006665"/>
                  <a:gd name="connsiteY379" fmla="*/ 2995108 h 3006470"/>
                  <a:gd name="connsiteX380" fmla="*/ 770910 w 6006665"/>
                  <a:gd name="connsiteY380" fmla="*/ 3006470 h 3006470"/>
                  <a:gd name="connsiteX381" fmla="*/ 759003 w 6006665"/>
                  <a:gd name="connsiteY381" fmla="*/ 3006470 h 3006470"/>
                  <a:gd name="connsiteX382" fmla="*/ 755003 w 6006665"/>
                  <a:gd name="connsiteY382" fmla="*/ 3006470 h 3006470"/>
                  <a:gd name="connsiteX383" fmla="*/ 743096 w 6006665"/>
                  <a:gd name="connsiteY383" fmla="*/ 3006470 h 3006470"/>
                  <a:gd name="connsiteX384" fmla="*/ 715826 w 6006665"/>
                  <a:gd name="connsiteY384" fmla="*/ 2972383 h 3006470"/>
                  <a:gd name="connsiteX385" fmla="*/ 704464 w 6006665"/>
                  <a:gd name="connsiteY385" fmla="*/ 2972383 h 3006470"/>
                  <a:gd name="connsiteX386" fmla="*/ 684012 w 6006665"/>
                  <a:gd name="connsiteY386" fmla="*/ 2963293 h 3006470"/>
                  <a:gd name="connsiteX387" fmla="*/ 672649 w 6006665"/>
                  <a:gd name="connsiteY387" fmla="*/ 2940569 h 3006470"/>
                  <a:gd name="connsiteX388" fmla="*/ 645222 w 6006665"/>
                  <a:gd name="connsiteY388" fmla="*/ 2932732 h 3006470"/>
                  <a:gd name="connsiteX389" fmla="*/ 625472 w 6006665"/>
                  <a:gd name="connsiteY389" fmla="*/ 2936024 h 3006470"/>
                  <a:gd name="connsiteX390" fmla="*/ 623771 w 6006665"/>
                  <a:gd name="connsiteY390" fmla="*/ 2934323 h 3006470"/>
                  <a:gd name="connsiteX391" fmla="*/ 613565 w 6006665"/>
                  <a:gd name="connsiteY391" fmla="*/ 2936024 h 3006470"/>
                  <a:gd name="connsiteX392" fmla="*/ 609020 w 6006665"/>
                  <a:gd name="connsiteY392" fmla="*/ 2931479 h 3006470"/>
                  <a:gd name="connsiteX393" fmla="*/ 559026 w 6006665"/>
                  <a:gd name="connsiteY393" fmla="*/ 2904209 h 3006470"/>
                  <a:gd name="connsiteX394" fmla="*/ 506760 w 6006665"/>
                  <a:gd name="connsiteY394" fmla="*/ 2897392 h 3006470"/>
                  <a:gd name="connsiteX395" fmla="*/ 483280 w 6006665"/>
                  <a:gd name="connsiteY395" fmla="*/ 2890683 h 3006470"/>
                  <a:gd name="connsiteX396" fmla="*/ 480035 w 6006665"/>
                  <a:gd name="connsiteY396" fmla="*/ 2892847 h 3006470"/>
                  <a:gd name="connsiteX397" fmla="*/ 475042 w 6006665"/>
                  <a:gd name="connsiteY397" fmla="*/ 2888329 h 3006470"/>
                  <a:gd name="connsiteX398" fmla="*/ 474945 w 6006665"/>
                  <a:gd name="connsiteY398" fmla="*/ 2888302 h 3006470"/>
                  <a:gd name="connsiteX399" fmla="*/ 468128 w 6006665"/>
                  <a:gd name="connsiteY399" fmla="*/ 2892847 h 3006470"/>
                  <a:gd name="connsiteX400" fmla="*/ 420406 w 6006665"/>
                  <a:gd name="connsiteY400" fmla="*/ 2849670 h 3006470"/>
                  <a:gd name="connsiteX401" fmla="*/ 381774 w 6006665"/>
                  <a:gd name="connsiteY401" fmla="*/ 2833763 h 3006470"/>
                  <a:gd name="connsiteX402" fmla="*/ 349960 w 6006665"/>
                  <a:gd name="connsiteY402" fmla="*/ 2801948 h 3006470"/>
                  <a:gd name="connsiteX403" fmla="*/ 377229 w 6006665"/>
                  <a:gd name="connsiteY403" fmla="*/ 2795131 h 3006470"/>
                  <a:gd name="connsiteX404" fmla="*/ 404499 w 6006665"/>
                  <a:gd name="connsiteY404" fmla="*/ 2747409 h 3006470"/>
                  <a:gd name="connsiteX405" fmla="*/ 388591 w 6006665"/>
                  <a:gd name="connsiteY405" fmla="*/ 2731502 h 3006470"/>
                  <a:gd name="connsiteX406" fmla="*/ 440858 w 6006665"/>
                  <a:gd name="connsiteY406" fmla="*/ 2704232 h 3006470"/>
                  <a:gd name="connsiteX407" fmla="*/ 440858 w 6006665"/>
                  <a:gd name="connsiteY407" fmla="*/ 2701176 h 3006470"/>
                  <a:gd name="connsiteX408" fmla="*/ 416406 w 6006665"/>
                  <a:gd name="connsiteY408" fmla="*/ 2704232 h 3006470"/>
                  <a:gd name="connsiteX409" fmla="*/ 416406 w 6006665"/>
                  <a:gd name="connsiteY409" fmla="*/ 2702744 h 3006470"/>
                  <a:gd name="connsiteX410" fmla="*/ 404499 w 6006665"/>
                  <a:gd name="connsiteY410" fmla="*/ 2704232 h 3006470"/>
                  <a:gd name="connsiteX411" fmla="*/ 404499 w 6006665"/>
                  <a:gd name="connsiteY411" fmla="*/ 2683780 h 3006470"/>
                  <a:gd name="connsiteX412" fmla="*/ 424951 w 6006665"/>
                  <a:gd name="connsiteY412" fmla="*/ 2667873 h 3006470"/>
                  <a:gd name="connsiteX413" fmla="*/ 463583 w 6006665"/>
                  <a:gd name="connsiteY413" fmla="*/ 2661056 h 3006470"/>
                  <a:gd name="connsiteX414" fmla="*/ 468128 w 6006665"/>
                  <a:gd name="connsiteY414" fmla="*/ 2645148 h 3006470"/>
                  <a:gd name="connsiteX415" fmla="*/ 456765 w 6006665"/>
                  <a:gd name="connsiteY415" fmla="*/ 2613334 h 3006470"/>
                  <a:gd name="connsiteX416" fmla="*/ 474945 w 6006665"/>
                  <a:gd name="connsiteY416" fmla="*/ 2586064 h 3006470"/>
                  <a:gd name="connsiteX417" fmla="*/ 474945 w 6006665"/>
                  <a:gd name="connsiteY417" fmla="*/ 2565612 h 3006470"/>
                  <a:gd name="connsiteX418" fmla="*/ 420406 w 6006665"/>
                  <a:gd name="connsiteY418" fmla="*/ 2547432 h 3006470"/>
                  <a:gd name="connsiteX419" fmla="*/ 409588 w 6006665"/>
                  <a:gd name="connsiteY419" fmla="*/ 2547432 h 3006470"/>
                  <a:gd name="connsiteX420" fmla="*/ 397681 w 6006665"/>
                  <a:gd name="connsiteY420" fmla="*/ 2547432 h 3006470"/>
                  <a:gd name="connsiteX421" fmla="*/ 379485 w 6006665"/>
                  <a:gd name="connsiteY421" fmla="*/ 2525193 h 3006470"/>
                  <a:gd name="connsiteX422" fmla="*/ 357322 w 6006665"/>
                  <a:gd name="connsiteY422" fmla="*/ 2531525 h 3006470"/>
                  <a:gd name="connsiteX423" fmla="*/ 352842 w 6006665"/>
                  <a:gd name="connsiteY423" fmla="*/ 2529403 h 3006470"/>
                  <a:gd name="connsiteX424" fmla="*/ 345415 w 6006665"/>
                  <a:gd name="connsiteY424" fmla="*/ 2531525 h 3006470"/>
                  <a:gd name="connsiteX425" fmla="*/ 302238 w 6006665"/>
                  <a:gd name="connsiteY425" fmla="*/ 2511073 h 3006470"/>
                  <a:gd name="connsiteX426" fmla="*/ 302238 w 6006665"/>
                  <a:gd name="connsiteY426" fmla="*/ 2499711 h 3006470"/>
                  <a:gd name="connsiteX427" fmla="*/ 286331 w 6006665"/>
                  <a:gd name="connsiteY427" fmla="*/ 2472441 h 3006470"/>
                  <a:gd name="connsiteX428" fmla="*/ 270968 w 6006665"/>
                  <a:gd name="connsiteY428" fmla="*/ 2472441 h 3006470"/>
                  <a:gd name="connsiteX429" fmla="*/ 259061 w 6006665"/>
                  <a:gd name="connsiteY429" fmla="*/ 2472441 h 3006470"/>
                  <a:gd name="connsiteX430" fmla="*/ 254516 w 6006665"/>
                  <a:gd name="connsiteY430" fmla="*/ 2456534 h 3006470"/>
                  <a:gd name="connsiteX431" fmla="*/ 263606 w 6006665"/>
                  <a:gd name="connsiteY431" fmla="*/ 2440627 h 3006470"/>
                  <a:gd name="connsiteX432" fmla="*/ 243991 w 6006665"/>
                  <a:gd name="connsiteY432" fmla="*/ 2410114 h 3006470"/>
                  <a:gd name="connsiteX433" fmla="*/ 216429 w 6006665"/>
                  <a:gd name="connsiteY433" fmla="*/ 2413357 h 3006470"/>
                  <a:gd name="connsiteX434" fmla="*/ 212956 w 6006665"/>
                  <a:gd name="connsiteY434" fmla="*/ 2412365 h 3006470"/>
                  <a:gd name="connsiteX435" fmla="*/ 204522 w 6006665"/>
                  <a:gd name="connsiteY435" fmla="*/ 2413357 h 3006470"/>
                  <a:gd name="connsiteX436" fmla="*/ 199623 w 6006665"/>
                  <a:gd name="connsiteY436" fmla="*/ 2411957 h 3006470"/>
                  <a:gd name="connsiteX437" fmla="*/ 195977 w 6006665"/>
                  <a:gd name="connsiteY437" fmla="*/ 2424719 h 3006470"/>
                  <a:gd name="connsiteX438" fmla="*/ 184968 w 6006665"/>
                  <a:gd name="connsiteY438" fmla="*/ 2421574 h 3006470"/>
                  <a:gd name="connsiteX439" fmla="*/ 184070 w 6006665"/>
                  <a:gd name="connsiteY439" fmla="*/ 2424719 h 3006470"/>
                  <a:gd name="connsiteX440" fmla="*/ 168163 w 6006665"/>
                  <a:gd name="connsiteY440" fmla="*/ 2420174 h 3006470"/>
                  <a:gd name="connsiteX441" fmla="*/ 156800 w 6006665"/>
                  <a:gd name="connsiteY441" fmla="*/ 2381542 h 3006470"/>
                  <a:gd name="connsiteX442" fmla="*/ 152255 w 6006665"/>
                  <a:gd name="connsiteY442" fmla="*/ 2365635 h 3006470"/>
                  <a:gd name="connsiteX443" fmla="*/ 156800 w 6006665"/>
                  <a:gd name="connsiteY443" fmla="*/ 2361090 h 3006470"/>
                  <a:gd name="connsiteX444" fmla="*/ 168707 w 6006665"/>
                  <a:gd name="connsiteY444" fmla="*/ 2361090 h 3006470"/>
                  <a:gd name="connsiteX445" fmla="*/ 188615 w 6006665"/>
                  <a:gd name="connsiteY445" fmla="*/ 2361090 h 3006470"/>
                  <a:gd name="connsiteX446" fmla="*/ 199977 w 6006665"/>
                  <a:gd name="connsiteY446" fmla="*/ 2349728 h 3006470"/>
                  <a:gd name="connsiteX447" fmla="*/ 188615 w 6006665"/>
                  <a:gd name="connsiteY447" fmla="*/ 2327003 h 3006470"/>
                  <a:gd name="connsiteX448" fmla="*/ 168163 w 6006665"/>
                  <a:gd name="connsiteY448" fmla="*/ 2317914 h 3006470"/>
                  <a:gd name="connsiteX449" fmla="*/ 168163 w 6006665"/>
                  <a:gd name="connsiteY449" fmla="*/ 2311096 h 3006470"/>
                  <a:gd name="connsiteX450" fmla="*/ 152255 w 6006665"/>
                  <a:gd name="connsiteY450" fmla="*/ 2295189 h 3006470"/>
                  <a:gd name="connsiteX451" fmla="*/ 129531 w 6006665"/>
                  <a:gd name="connsiteY451" fmla="*/ 2258829 h 3006470"/>
                  <a:gd name="connsiteX452" fmla="*/ 140893 w 6006665"/>
                  <a:gd name="connsiteY452" fmla="*/ 2236105 h 3006470"/>
                  <a:gd name="connsiteX453" fmla="*/ 136348 w 6006665"/>
                  <a:gd name="connsiteY453" fmla="*/ 2208835 h 3006470"/>
                  <a:gd name="connsiteX454" fmla="*/ 103789 w 6006665"/>
                  <a:gd name="connsiteY454" fmla="*/ 2195428 h 3006470"/>
                  <a:gd name="connsiteX455" fmla="*/ 93716 w 6006665"/>
                  <a:gd name="connsiteY455" fmla="*/ 2199745 h 3006470"/>
                  <a:gd name="connsiteX456" fmla="*/ 91868 w 6006665"/>
                  <a:gd name="connsiteY456" fmla="*/ 2195434 h 3006470"/>
                  <a:gd name="connsiteX457" fmla="*/ 81809 w 6006665"/>
                  <a:gd name="connsiteY457" fmla="*/ 2199745 h 3006470"/>
                  <a:gd name="connsiteX458" fmla="*/ 74992 w 6006665"/>
                  <a:gd name="connsiteY458" fmla="*/ 2183838 h 3006470"/>
                  <a:gd name="connsiteX459" fmla="*/ 34087 w 6006665"/>
                  <a:gd name="connsiteY459" fmla="*/ 2172476 h 3006470"/>
                  <a:gd name="connsiteX460" fmla="*/ 22725 w 6006665"/>
                  <a:gd name="connsiteY460" fmla="*/ 2129299 h 3006470"/>
                  <a:gd name="connsiteX461" fmla="*/ 22725 w 6006665"/>
                  <a:gd name="connsiteY461" fmla="*/ 2097484 h 3006470"/>
                  <a:gd name="connsiteX462" fmla="*/ 0 w 6006665"/>
                  <a:gd name="connsiteY462" fmla="*/ 2081577 h 3006470"/>
                  <a:gd name="connsiteX463" fmla="*/ 15907 w 6006665"/>
                  <a:gd name="connsiteY463" fmla="*/ 2058853 h 3006470"/>
                  <a:gd name="connsiteX464" fmla="*/ 6818 w 6006665"/>
                  <a:gd name="connsiteY464" fmla="*/ 1995224 h 3006470"/>
                  <a:gd name="connsiteX465" fmla="*/ 34087 w 6006665"/>
                  <a:gd name="connsiteY465" fmla="*/ 1952047 h 3006470"/>
                  <a:gd name="connsiteX466" fmla="*/ 27270 w 6006665"/>
                  <a:gd name="connsiteY466" fmla="*/ 1940685 h 3006470"/>
                  <a:gd name="connsiteX467" fmla="*/ 70447 w 6006665"/>
                  <a:gd name="connsiteY467" fmla="*/ 1902053 h 3006470"/>
                  <a:gd name="connsiteX468" fmla="*/ 27270 w 6006665"/>
                  <a:gd name="connsiteY468" fmla="*/ 1865693 h 3006470"/>
                  <a:gd name="connsiteX469" fmla="*/ 109078 w 6006665"/>
                  <a:gd name="connsiteY469" fmla="*/ 1767977 h 3006470"/>
                  <a:gd name="connsiteX470" fmla="*/ 145438 w 6006665"/>
                  <a:gd name="connsiteY470" fmla="*/ 1724800 h 3006470"/>
                  <a:gd name="connsiteX471" fmla="*/ 156800 w 6006665"/>
                  <a:gd name="connsiteY471" fmla="*/ 1681624 h 3006470"/>
                  <a:gd name="connsiteX472" fmla="*/ 102261 w 6006665"/>
                  <a:gd name="connsiteY472" fmla="*/ 1629357 h 3006470"/>
                  <a:gd name="connsiteX473" fmla="*/ 118168 w 6006665"/>
                  <a:gd name="connsiteY473" fmla="*/ 1574818 h 3006470"/>
                  <a:gd name="connsiteX474" fmla="*/ 86354 w 6006665"/>
                  <a:gd name="connsiteY474" fmla="*/ 1511189 h 3006470"/>
                  <a:gd name="connsiteX475" fmla="*/ 109078 w 6006665"/>
                  <a:gd name="connsiteY475" fmla="*/ 1436197 h 3006470"/>
                  <a:gd name="connsiteX476" fmla="*/ 70447 w 6006665"/>
                  <a:gd name="connsiteY476" fmla="*/ 1333936 h 3006470"/>
                  <a:gd name="connsiteX477" fmla="*/ 102261 w 6006665"/>
                  <a:gd name="connsiteY477" fmla="*/ 1263490 h 3006470"/>
                  <a:gd name="connsiteX478" fmla="*/ 43177 w 6006665"/>
                  <a:gd name="connsiteY478" fmla="*/ 1197589 h 3006470"/>
                  <a:gd name="connsiteX479" fmla="*/ 49994 w 6006665"/>
                  <a:gd name="connsiteY479" fmla="*/ 1122597 h 3006470"/>
                  <a:gd name="connsiteX480" fmla="*/ 81809 w 6006665"/>
                  <a:gd name="connsiteY480" fmla="*/ 1118052 h 3006470"/>
                  <a:gd name="connsiteX481" fmla="*/ 145438 w 6006665"/>
                  <a:gd name="connsiteY481" fmla="*/ 1074876 h 3006470"/>
                  <a:gd name="connsiteX482" fmla="*/ 184070 w 6006665"/>
                  <a:gd name="connsiteY482" fmla="*/ 1036244 h 3006470"/>
                  <a:gd name="connsiteX483" fmla="*/ 189699 w 6006665"/>
                  <a:gd name="connsiteY483" fmla="*/ 1042522 h 3006470"/>
                  <a:gd name="connsiteX484" fmla="*/ 195977 w 6006665"/>
                  <a:gd name="connsiteY484" fmla="*/ 1036244 h 3006470"/>
                  <a:gd name="connsiteX485" fmla="*/ 255061 w 6006665"/>
                  <a:gd name="connsiteY485" fmla="*/ 1102145 h 3006470"/>
                  <a:gd name="connsiteX486" fmla="*/ 350504 w 6006665"/>
                  <a:gd name="connsiteY486" fmla="*/ 1122597 h 3006470"/>
                  <a:gd name="connsiteX487" fmla="*/ 491397 w 6006665"/>
                  <a:gd name="connsiteY487" fmla="*/ 1236221 h 3006470"/>
                  <a:gd name="connsiteX488" fmla="*/ 523211 w 6006665"/>
                  <a:gd name="connsiteY488" fmla="*/ 1283942 h 3006470"/>
                  <a:gd name="connsiteX489" fmla="*/ 523211 w 6006665"/>
                  <a:gd name="connsiteY489" fmla="*/ 1343026 h 3006470"/>
                  <a:gd name="connsiteX490" fmla="*/ 486852 w 6006665"/>
                  <a:gd name="connsiteY490" fmla="*/ 1397565 h 3006470"/>
                  <a:gd name="connsiteX491" fmla="*/ 420951 w 6006665"/>
                  <a:gd name="connsiteY491" fmla="*/ 1418018 h 3006470"/>
                  <a:gd name="connsiteX492" fmla="*/ 415909 w 6006665"/>
                  <a:gd name="connsiteY492" fmla="*/ 1415887 h 3006470"/>
                  <a:gd name="connsiteX493" fmla="*/ 409044 w 6006665"/>
                  <a:gd name="connsiteY493" fmla="*/ 1418018 h 3006470"/>
                  <a:gd name="connsiteX494" fmla="*/ 252950 w 6006665"/>
                  <a:gd name="connsiteY494" fmla="*/ 1352062 h 3006470"/>
                  <a:gd name="connsiteX495" fmla="*/ 232336 w 6006665"/>
                  <a:gd name="connsiteY495" fmla="*/ 1358934 h 3006470"/>
                  <a:gd name="connsiteX496" fmla="*/ 291420 w 6006665"/>
                  <a:gd name="connsiteY496" fmla="*/ 1429380 h 3006470"/>
                  <a:gd name="connsiteX497" fmla="*/ 291420 w 6006665"/>
                  <a:gd name="connsiteY497" fmla="*/ 1468012 h 3006470"/>
                  <a:gd name="connsiteX498" fmla="*/ 298238 w 6006665"/>
                  <a:gd name="connsiteY498" fmla="*/ 1554366 h 3006470"/>
                  <a:gd name="connsiteX499" fmla="*/ 345959 w 6006665"/>
                  <a:gd name="connsiteY499" fmla="*/ 1586180 h 3006470"/>
                  <a:gd name="connsiteX500" fmla="*/ 362087 w 6006665"/>
                  <a:gd name="connsiteY500" fmla="*/ 1595588 h 3006470"/>
                  <a:gd name="connsiteX501" fmla="*/ 365867 w 6006665"/>
                  <a:gd name="connsiteY501" fmla="*/ 1563455 h 3006470"/>
                  <a:gd name="connsiteX502" fmla="*/ 345415 w 6006665"/>
                  <a:gd name="connsiteY502" fmla="*/ 1527096 h 3006470"/>
                  <a:gd name="connsiteX503" fmla="*/ 365867 w 6006665"/>
                  <a:gd name="connsiteY503" fmla="*/ 1495281 h 3006470"/>
                  <a:gd name="connsiteX504" fmla="*/ 374560 w 6006665"/>
                  <a:gd name="connsiteY504" fmla="*/ 1500280 h 3006470"/>
                  <a:gd name="connsiteX505" fmla="*/ 377774 w 6006665"/>
                  <a:gd name="connsiteY505" fmla="*/ 1495281 h 3006470"/>
                  <a:gd name="connsiteX506" fmla="*/ 461933 w 6006665"/>
                  <a:gd name="connsiteY506" fmla="*/ 1543673 h 3006470"/>
                  <a:gd name="connsiteX507" fmla="*/ 484035 w 6006665"/>
                  <a:gd name="connsiteY507" fmla="*/ 1527096 h 3006470"/>
                  <a:gd name="connsiteX508" fmla="*/ 463583 w 6006665"/>
                  <a:gd name="connsiteY508" fmla="*/ 1461194 h 3006470"/>
                  <a:gd name="connsiteX509" fmla="*/ 549936 w 6006665"/>
                  <a:gd name="connsiteY509" fmla="*/ 1374841 h 3006470"/>
                  <a:gd name="connsiteX510" fmla="*/ 559742 w 6006665"/>
                  <a:gd name="connsiteY510" fmla="*/ 1376942 h 3006470"/>
                  <a:gd name="connsiteX511" fmla="*/ 561843 w 6006665"/>
                  <a:gd name="connsiteY511" fmla="*/ 1374841 h 3006470"/>
                  <a:gd name="connsiteX512" fmla="*/ 593658 w 6006665"/>
                  <a:gd name="connsiteY512" fmla="*/ 1381658 h 3006470"/>
                  <a:gd name="connsiteX513" fmla="*/ 620945 w 6006665"/>
                  <a:gd name="connsiteY513" fmla="*/ 1405535 h 3006470"/>
                  <a:gd name="connsiteX514" fmla="*/ 640835 w 6006665"/>
                  <a:gd name="connsiteY514" fmla="*/ 1349844 h 3006470"/>
                  <a:gd name="connsiteX515" fmla="*/ 609020 w 6006665"/>
                  <a:gd name="connsiteY515" fmla="*/ 1295305 h 3006470"/>
                  <a:gd name="connsiteX516" fmla="*/ 624928 w 6006665"/>
                  <a:gd name="connsiteY516" fmla="*/ 1236221 h 3006470"/>
                  <a:gd name="connsiteX517" fmla="*/ 597658 w 6006665"/>
                  <a:gd name="connsiteY517" fmla="*/ 1177136 h 3006470"/>
                  <a:gd name="connsiteX518" fmla="*/ 611562 w 6006665"/>
                  <a:gd name="connsiteY518" fmla="*/ 1181462 h 3006470"/>
                  <a:gd name="connsiteX519" fmla="*/ 609565 w 6006665"/>
                  <a:gd name="connsiteY519" fmla="*/ 1177136 h 3006470"/>
                  <a:gd name="connsiteX520" fmla="*/ 711826 w 6006665"/>
                  <a:gd name="connsiteY520" fmla="*/ 1208951 h 3006470"/>
                  <a:gd name="connsiteX521" fmla="*/ 732278 w 6006665"/>
                  <a:gd name="connsiteY521" fmla="*/ 1263490 h 3006470"/>
                  <a:gd name="connsiteX522" fmla="*/ 684556 w 6006665"/>
                  <a:gd name="connsiteY522" fmla="*/ 1274852 h 3006470"/>
                  <a:gd name="connsiteX523" fmla="*/ 684556 w 6006665"/>
                  <a:gd name="connsiteY523" fmla="*/ 1327119 h 3006470"/>
                  <a:gd name="connsiteX524" fmla="*/ 713309 w 6006665"/>
                  <a:gd name="connsiteY524" fmla="*/ 1355872 h 3006470"/>
                  <a:gd name="connsiteX525" fmla="*/ 763548 w 6006665"/>
                  <a:gd name="connsiteY525" fmla="*/ 1338481 h 3006470"/>
                  <a:gd name="connsiteX526" fmla="*/ 770365 w 6006665"/>
                  <a:gd name="connsiteY526" fmla="*/ 1279397 h 3006470"/>
                  <a:gd name="connsiteX527" fmla="*/ 845357 w 6006665"/>
                  <a:gd name="connsiteY527" fmla="*/ 1231676 h 3006470"/>
                  <a:gd name="connsiteX528" fmla="*/ 972614 w 6006665"/>
                  <a:gd name="connsiteY528" fmla="*/ 1145322 h 3006470"/>
                  <a:gd name="connsiteX529" fmla="*/ 982566 w 6006665"/>
                  <a:gd name="connsiteY529" fmla="*/ 1146649 h 3006470"/>
                  <a:gd name="connsiteX530" fmla="*/ 984521 w 6006665"/>
                  <a:gd name="connsiteY530" fmla="*/ 1145322 h 3006470"/>
                  <a:gd name="connsiteX531" fmla="*/ 1018608 w 6006665"/>
                  <a:gd name="connsiteY531" fmla="*/ 1149867 h 3006470"/>
                  <a:gd name="connsiteX532" fmla="*/ 979977 w 6006665"/>
                  <a:gd name="connsiteY532" fmla="*/ 1213496 h 3006470"/>
                  <a:gd name="connsiteX533" fmla="*/ 1012666 w 6006665"/>
                  <a:gd name="connsiteY533" fmla="*/ 1218657 h 3006470"/>
                  <a:gd name="connsiteX534" fmla="*/ 1038516 w 6006665"/>
                  <a:gd name="connsiteY534" fmla="*/ 1188499 h 3006470"/>
                  <a:gd name="connsiteX535" fmla="*/ 1050423 w 6006665"/>
                  <a:gd name="connsiteY535" fmla="*/ 1188499 h 3006470"/>
                  <a:gd name="connsiteX536" fmla="*/ 1108962 w 6006665"/>
                  <a:gd name="connsiteY536" fmla="*/ 1188499 h 3006470"/>
                  <a:gd name="connsiteX537" fmla="*/ 1161229 w 6006665"/>
                  <a:gd name="connsiteY537" fmla="*/ 1145322 h 3006470"/>
                  <a:gd name="connsiteX538" fmla="*/ 1165711 w 6006665"/>
                  <a:gd name="connsiteY538" fmla="*/ 1151456 h 3006470"/>
                  <a:gd name="connsiteX539" fmla="*/ 1173136 w 6006665"/>
                  <a:gd name="connsiteY539" fmla="*/ 1145322 h 3006470"/>
                  <a:gd name="connsiteX540" fmla="*/ 1210035 w 6006665"/>
                  <a:gd name="connsiteY540" fmla="*/ 1195815 h 3006470"/>
                  <a:gd name="connsiteX541" fmla="*/ 1247583 w 6006665"/>
                  <a:gd name="connsiteY541" fmla="*/ 1138505 h 3006470"/>
                  <a:gd name="connsiteX542" fmla="*/ 1211223 w 6006665"/>
                  <a:gd name="connsiteY542" fmla="*/ 1079421 h 3006470"/>
                  <a:gd name="connsiteX543" fmla="*/ 1227130 w 6006665"/>
                  <a:gd name="connsiteY543" fmla="*/ 1043061 h 3006470"/>
                  <a:gd name="connsiteX544" fmla="*/ 1237665 w 6006665"/>
                  <a:gd name="connsiteY544" fmla="*/ 1046199 h 3006470"/>
                  <a:gd name="connsiteX545" fmla="*/ 1239037 w 6006665"/>
                  <a:gd name="connsiteY545" fmla="*/ 1043061 h 3006470"/>
                  <a:gd name="connsiteX546" fmla="*/ 1345843 w 6006665"/>
                  <a:gd name="connsiteY546" fmla="*/ 1074876 h 3006470"/>
                  <a:gd name="connsiteX547" fmla="*/ 1400382 w 6006665"/>
                  <a:gd name="connsiteY547" fmla="*/ 1106690 h 3006470"/>
                  <a:gd name="connsiteX548" fmla="*/ 1519756 w 6006665"/>
                  <a:gd name="connsiteY548" fmla="*/ 1213274 h 3006470"/>
                  <a:gd name="connsiteX549" fmla="*/ 1543003 w 6006665"/>
                  <a:gd name="connsiteY549" fmla="*/ 1172592 h 3006470"/>
                  <a:gd name="connsiteX550" fmla="*/ 1506643 w 6006665"/>
                  <a:gd name="connsiteY550" fmla="*/ 1118052 h 3006470"/>
                  <a:gd name="connsiteX551" fmla="*/ 1506643 w 6006665"/>
                  <a:gd name="connsiteY551" fmla="*/ 1095328 h 3006470"/>
                  <a:gd name="connsiteX552" fmla="*/ 1463467 w 6006665"/>
                  <a:gd name="connsiteY552" fmla="*/ 1086238 h 3006470"/>
                  <a:gd name="connsiteX553" fmla="*/ 1472556 w 6006665"/>
                  <a:gd name="connsiteY553" fmla="*/ 1036244 h 3006470"/>
                  <a:gd name="connsiteX554" fmla="*/ 1452104 w 6006665"/>
                  <a:gd name="connsiteY554" fmla="*/ 949890 h 3006470"/>
                  <a:gd name="connsiteX555" fmla="*/ 1452104 w 6006665"/>
                  <a:gd name="connsiteY555" fmla="*/ 913531 h 3006470"/>
                  <a:gd name="connsiteX556" fmla="*/ 1522551 w 6006665"/>
                  <a:gd name="connsiteY556" fmla="*/ 811270 h 3006470"/>
                  <a:gd name="connsiteX557" fmla="*/ 1543003 w 6006665"/>
                  <a:gd name="connsiteY557" fmla="*/ 697647 h 3006470"/>
                  <a:gd name="connsiteX558" fmla="*/ 1570272 w 6006665"/>
                  <a:gd name="connsiteY558" fmla="*/ 677194 h 3006470"/>
                  <a:gd name="connsiteX559" fmla="*/ 1578688 w 6006665"/>
                  <a:gd name="connsiteY559" fmla="*/ 679813 h 3006470"/>
                  <a:gd name="connsiteX560" fmla="*/ 1582179 w 6006665"/>
                  <a:gd name="connsiteY560" fmla="*/ 677194 h 3006470"/>
                  <a:gd name="connsiteX561" fmla="*/ 1684440 w 6006665"/>
                  <a:gd name="connsiteY561" fmla="*/ 709009 h 3006470"/>
                  <a:gd name="connsiteX562" fmla="*/ 1688985 w 6006665"/>
                  <a:gd name="connsiteY562" fmla="*/ 779455 h 3006470"/>
                  <a:gd name="connsiteX563" fmla="*/ 1652625 w 6006665"/>
                  <a:gd name="connsiteY563" fmla="*/ 870354 h 3006470"/>
                  <a:gd name="connsiteX564" fmla="*/ 1679895 w 6006665"/>
                  <a:gd name="connsiteY564" fmla="*/ 908986 h 3006470"/>
                  <a:gd name="connsiteX565" fmla="*/ 1688985 w 6006665"/>
                  <a:gd name="connsiteY565" fmla="*/ 983977 h 3006470"/>
                  <a:gd name="connsiteX566" fmla="*/ 1679895 w 6006665"/>
                  <a:gd name="connsiteY566" fmla="*/ 1129415 h 3006470"/>
                  <a:gd name="connsiteX567" fmla="*/ 1723072 w 6006665"/>
                  <a:gd name="connsiteY567" fmla="*/ 1193044 h 3006470"/>
                  <a:gd name="connsiteX568" fmla="*/ 1704892 w 6006665"/>
                  <a:gd name="connsiteY568" fmla="*/ 1256673 h 3006470"/>
                  <a:gd name="connsiteX569" fmla="*/ 1636718 w 6006665"/>
                  <a:gd name="connsiteY569" fmla="*/ 1393021 h 3006470"/>
                  <a:gd name="connsiteX570" fmla="*/ 1662494 w 6006665"/>
                  <a:gd name="connsiteY570" fmla="*/ 1399465 h 3006470"/>
                  <a:gd name="connsiteX571" fmla="*/ 1677078 w 6006665"/>
                  <a:gd name="connsiteY571" fmla="*/ 1370296 h 3006470"/>
                  <a:gd name="connsiteX572" fmla="*/ 1720255 w 6006665"/>
                  <a:gd name="connsiteY572" fmla="*/ 1349844 h 3006470"/>
                  <a:gd name="connsiteX573" fmla="*/ 1731617 w 6006665"/>
                  <a:gd name="connsiteY573" fmla="*/ 1299850 h 3006470"/>
                  <a:gd name="connsiteX574" fmla="*/ 1758887 w 6006665"/>
                  <a:gd name="connsiteY574" fmla="*/ 1256673 h 3006470"/>
                  <a:gd name="connsiteX575" fmla="*/ 1736162 w 6006665"/>
                  <a:gd name="connsiteY575" fmla="*/ 1197589 h 3006470"/>
                  <a:gd name="connsiteX576" fmla="*/ 1758887 w 6006665"/>
                  <a:gd name="connsiteY576" fmla="*/ 1133960 h 3006470"/>
                  <a:gd name="connsiteX577" fmla="*/ 1715710 w 6006665"/>
                  <a:gd name="connsiteY577" fmla="*/ 1122597 h 3006470"/>
                  <a:gd name="connsiteX578" fmla="*/ 1704347 w 6006665"/>
                  <a:gd name="connsiteY578" fmla="*/ 1070331 h 3006470"/>
                  <a:gd name="connsiteX579" fmla="*/ 1736162 w 6006665"/>
                  <a:gd name="connsiteY579" fmla="*/ 961252 h 3006470"/>
                  <a:gd name="connsiteX580" fmla="*/ 1688440 w 6006665"/>
                  <a:gd name="connsiteY580" fmla="*/ 865809 h 3006470"/>
                  <a:gd name="connsiteX581" fmla="*/ 1752069 w 6006665"/>
                  <a:gd name="connsiteY581" fmla="*/ 788545 h 3006470"/>
                  <a:gd name="connsiteX582" fmla="*/ 1747524 w 6006665"/>
                  <a:gd name="connsiteY582" fmla="*/ 704464 h 3006470"/>
                  <a:gd name="connsiteX583" fmla="*/ 1763431 w 6006665"/>
                  <a:gd name="connsiteY583" fmla="*/ 697647 h 3006470"/>
                  <a:gd name="connsiteX584" fmla="*/ 1764877 w 6006665"/>
                  <a:gd name="connsiteY584" fmla="*/ 702130 h 3006470"/>
                  <a:gd name="connsiteX585" fmla="*/ 1775339 w 6006665"/>
                  <a:gd name="connsiteY585" fmla="*/ 697647 h 3006470"/>
                  <a:gd name="connsiteX586" fmla="*/ 1798063 w 6006665"/>
                  <a:gd name="connsiteY586" fmla="*/ 768093 h 3006470"/>
                  <a:gd name="connsiteX587" fmla="*/ 1791454 w 6006665"/>
                  <a:gd name="connsiteY587" fmla="*/ 815304 h 3006470"/>
                  <a:gd name="connsiteX588" fmla="*/ 1854330 w 6006665"/>
                  <a:gd name="connsiteY588" fmla="*/ 772638 h 3006470"/>
                  <a:gd name="connsiteX589" fmla="*/ 1931594 w 6006665"/>
                  <a:gd name="connsiteY589" fmla="*/ 763548 h 3006470"/>
                  <a:gd name="connsiteX590" fmla="*/ 1932772 w 6006665"/>
                  <a:gd name="connsiteY590" fmla="*/ 764810 h 3006470"/>
                  <a:gd name="connsiteX591" fmla="*/ 1943501 w 6006665"/>
                  <a:gd name="connsiteY591" fmla="*/ 763548 h 3006470"/>
                  <a:gd name="connsiteX592" fmla="*/ 1988608 w 6006665"/>
                  <a:gd name="connsiteY592" fmla="*/ 811877 h 3006470"/>
                  <a:gd name="connsiteX593" fmla="*/ 1963408 w 6006665"/>
                  <a:gd name="connsiteY593" fmla="*/ 736278 h 3006470"/>
                  <a:gd name="connsiteX594" fmla="*/ 1963408 w 6006665"/>
                  <a:gd name="connsiteY594" fmla="*/ 595386 h 3006470"/>
                  <a:gd name="connsiteX595" fmla="*/ 2027037 w 6006665"/>
                  <a:gd name="connsiteY595" fmla="*/ 574934 h 3006470"/>
                  <a:gd name="connsiteX596" fmla="*/ 2037269 w 6006665"/>
                  <a:gd name="connsiteY596" fmla="*/ 575472 h 3006470"/>
                  <a:gd name="connsiteX597" fmla="*/ 2038944 w 6006665"/>
                  <a:gd name="connsiteY597" fmla="*/ 574934 h 3006470"/>
                  <a:gd name="connsiteX598" fmla="*/ 2115414 w 6006665"/>
                  <a:gd name="connsiteY598" fmla="*/ 578958 h 3006470"/>
                  <a:gd name="connsiteX599" fmla="*/ 2192927 w 6006665"/>
                  <a:gd name="connsiteY599" fmla="*/ 559026 h 3006470"/>
                  <a:gd name="connsiteX600" fmla="*/ 2167930 w 6006665"/>
                  <a:gd name="connsiteY600" fmla="*/ 493125 h 3006470"/>
                  <a:gd name="connsiteX601" fmla="*/ 2204289 w 6006665"/>
                  <a:gd name="connsiteY601" fmla="*/ 402226 h 3006470"/>
                  <a:gd name="connsiteX602" fmla="*/ 2247466 w 6006665"/>
                  <a:gd name="connsiteY602" fmla="*/ 397681 h 3006470"/>
                  <a:gd name="connsiteX603" fmla="*/ 2317913 w 6006665"/>
                  <a:gd name="connsiteY603" fmla="*/ 322690 h 3006470"/>
                  <a:gd name="connsiteX604" fmla="*/ 2420173 w 6006665"/>
                  <a:gd name="connsiteY604" fmla="*/ 304510 h 3006470"/>
                  <a:gd name="connsiteX605" fmla="*/ 2429263 w 6006665"/>
                  <a:gd name="connsiteY605" fmla="*/ 263606 h 3006470"/>
                  <a:gd name="connsiteX606" fmla="*/ 2526979 w 6006665"/>
                  <a:gd name="connsiteY606" fmla="*/ 252244 h 3006470"/>
                  <a:gd name="connsiteX607" fmla="*/ 2528058 w 6006665"/>
                  <a:gd name="connsiteY607" fmla="*/ 253503 h 3006470"/>
                  <a:gd name="connsiteX608" fmla="*/ 2538886 w 6006665"/>
                  <a:gd name="connsiteY608" fmla="*/ 252244 h 3006470"/>
                  <a:gd name="connsiteX609" fmla="*/ 2560820 w 6006665"/>
                  <a:gd name="connsiteY609" fmla="*/ 277833 h 3006470"/>
                  <a:gd name="connsiteX610" fmla="*/ 2640602 w 6006665"/>
                  <a:gd name="connsiteY610" fmla="*/ 202249 h 3006470"/>
                  <a:gd name="connsiteX611" fmla="*/ 2652509 w 6006665"/>
                  <a:gd name="connsiteY611" fmla="*/ 202249 h 3006470"/>
                  <a:gd name="connsiteX612" fmla="*/ 2704231 w 6006665"/>
                  <a:gd name="connsiteY612" fmla="*/ 202249 h 3006470"/>
                  <a:gd name="connsiteX613" fmla="*/ 2715593 w 6006665"/>
                  <a:gd name="connsiteY613" fmla="*/ 134075 h 3006470"/>
                  <a:gd name="connsiteX614" fmla="*/ 2751953 w 6006665"/>
                  <a:gd name="connsiteY614" fmla="*/ 68174 h 30064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  <a:cxn ang="0">
                    <a:pos x="connsiteX477" y="connsiteY477"/>
                  </a:cxn>
                  <a:cxn ang="0">
                    <a:pos x="connsiteX478" y="connsiteY478"/>
                  </a:cxn>
                  <a:cxn ang="0">
                    <a:pos x="connsiteX479" y="connsiteY479"/>
                  </a:cxn>
                  <a:cxn ang="0">
                    <a:pos x="connsiteX480" y="connsiteY480"/>
                  </a:cxn>
                  <a:cxn ang="0">
                    <a:pos x="connsiteX481" y="connsiteY481"/>
                  </a:cxn>
                  <a:cxn ang="0">
                    <a:pos x="connsiteX482" y="connsiteY482"/>
                  </a:cxn>
                  <a:cxn ang="0">
                    <a:pos x="connsiteX483" y="connsiteY483"/>
                  </a:cxn>
                  <a:cxn ang="0">
                    <a:pos x="connsiteX484" y="connsiteY484"/>
                  </a:cxn>
                  <a:cxn ang="0">
                    <a:pos x="connsiteX485" y="connsiteY485"/>
                  </a:cxn>
                  <a:cxn ang="0">
                    <a:pos x="connsiteX486" y="connsiteY486"/>
                  </a:cxn>
                  <a:cxn ang="0">
                    <a:pos x="connsiteX487" y="connsiteY487"/>
                  </a:cxn>
                  <a:cxn ang="0">
                    <a:pos x="connsiteX488" y="connsiteY488"/>
                  </a:cxn>
                  <a:cxn ang="0">
                    <a:pos x="connsiteX489" y="connsiteY489"/>
                  </a:cxn>
                  <a:cxn ang="0">
                    <a:pos x="connsiteX490" y="connsiteY490"/>
                  </a:cxn>
                  <a:cxn ang="0">
                    <a:pos x="connsiteX491" y="connsiteY491"/>
                  </a:cxn>
                  <a:cxn ang="0">
                    <a:pos x="connsiteX492" y="connsiteY492"/>
                  </a:cxn>
                  <a:cxn ang="0">
                    <a:pos x="connsiteX493" y="connsiteY493"/>
                  </a:cxn>
                  <a:cxn ang="0">
                    <a:pos x="connsiteX494" y="connsiteY494"/>
                  </a:cxn>
                  <a:cxn ang="0">
                    <a:pos x="connsiteX495" y="connsiteY495"/>
                  </a:cxn>
                  <a:cxn ang="0">
                    <a:pos x="connsiteX496" y="connsiteY496"/>
                  </a:cxn>
                  <a:cxn ang="0">
                    <a:pos x="connsiteX497" y="connsiteY497"/>
                  </a:cxn>
                  <a:cxn ang="0">
                    <a:pos x="connsiteX498" y="connsiteY498"/>
                  </a:cxn>
                  <a:cxn ang="0">
                    <a:pos x="connsiteX499" y="connsiteY499"/>
                  </a:cxn>
                  <a:cxn ang="0">
                    <a:pos x="connsiteX500" y="connsiteY500"/>
                  </a:cxn>
                  <a:cxn ang="0">
                    <a:pos x="connsiteX501" y="connsiteY501"/>
                  </a:cxn>
                  <a:cxn ang="0">
                    <a:pos x="connsiteX502" y="connsiteY502"/>
                  </a:cxn>
                  <a:cxn ang="0">
                    <a:pos x="connsiteX503" y="connsiteY503"/>
                  </a:cxn>
                  <a:cxn ang="0">
                    <a:pos x="connsiteX504" y="connsiteY504"/>
                  </a:cxn>
                  <a:cxn ang="0">
                    <a:pos x="connsiteX505" y="connsiteY505"/>
                  </a:cxn>
                  <a:cxn ang="0">
                    <a:pos x="connsiteX506" y="connsiteY506"/>
                  </a:cxn>
                  <a:cxn ang="0">
                    <a:pos x="connsiteX507" y="connsiteY507"/>
                  </a:cxn>
                  <a:cxn ang="0">
                    <a:pos x="connsiteX508" y="connsiteY508"/>
                  </a:cxn>
                  <a:cxn ang="0">
                    <a:pos x="connsiteX509" y="connsiteY509"/>
                  </a:cxn>
                  <a:cxn ang="0">
                    <a:pos x="connsiteX510" y="connsiteY510"/>
                  </a:cxn>
                  <a:cxn ang="0">
                    <a:pos x="connsiteX511" y="connsiteY511"/>
                  </a:cxn>
                  <a:cxn ang="0">
                    <a:pos x="connsiteX512" y="connsiteY512"/>
                  </a:cxn>
                  <a:cxn ang="0">
                    <a:pos x="connsiteX513" y="connsiteY513"/>
                  </a:cxn>
                  <a:cxn ang="0">
                    <a:pos x="connsiteX514" y="connsiteY514"/>
                  </a:cxn>
                  <a:cxn ang="0">
                    <a:pos x="connsiteX515" y="connsiteY515"/>
                  </a:cxn>
                  <a:cxn ang="0">
                    <a:pos x="connsiteX516" y="connsiteY516"/>
                  </a:cxn>
                  <a:cxn ang="0">
                    <a:pos x="connsiteX517" y="connsiteY517"/>
                  </a:cxn>
                  <a:cxn ang="0">
                    <a:pos x="connsiteX518" y="connsiteY518"/>
                  </a:cxn>
                  <a:cxn ang="0">
                    <a:pos x="connsiteX519" y="connsiteY519"/>
                  </a:cxn>
                  <a:cxn ang="0">
                    <a:pos x="connsiteX520" y="connsiteY520"/>
                  </a:cxn>
                  <a:cxn ang="0">
                    <a:pos x="connsiteX521" y="connsiteY521"/>
                  </a:cxn>
                  <a:cxn ang="0">
                    <a:pos x="connsiteX522" y="connsiteY522"/>
                  </a:cxn>
                  <a:cxn ang="0">
                    <a:pos x="connsiteX523" y="connsiteY523"/>
                  </a:cxn>
                  <a:cxn ang="0">
                    <a:pos x="connsiteX524" y="connsiteY524"/>
                  </a:cxn>
                  <a:cxn ang="0">
                    <a:pos x="connsiteX525" y="connsiteY525"/>
                  </a:cxn>
                  <a:cxn ang="0">
                    <a:pos x="connsiteX526" y="connsiteY526"/>
                  </a:cxn>
                  <a:cxn ang="0">
                    <a:pos x="connsiteX527" y="connsiteY527"/>
                  </a:cxn>
                  <a:cxn ang="0">
                    <a:pos x="connsiteX528" y="connsiteY528"/>
                  </a:cxn>
                  <a:cxn ang="0">
                    <a:pos x="connsiteX529" y="connsiteY529"/>
                  </a:cxn>
                  <a:cxn ang="0">
                    <a:pos x="connsiteX530" y="connsiteY530"/>
                  </a:cxn>
                  <a:cxn ang="0">
                    <a:pos x="connsiteX531" y="connsiteY531"/>
                  </a:cxn>
                  <a:cxn ang="0">
                    <a:pos x="connsiteX532" y="connsiteY532"/>
                  </a:cxn>
                  <a:cxn ang="0">
                    <a:pos x="connsiteX533" y="connsiteY533"/>
                  </a:cxn>
                  <a:cxn ang="0">
                    <a:pos x="connsiteX534" y="connsiteY534"/>
                  </a:cxn>
                  <a:cxn ang="0">
                    <a:pos x="connsiteX535" y="connsiteY535"/>
                  </a:cxn>
                  <a:cxn ang="0">
                    <a:pos x="connsiteX536" y="connsiteY536"/>
                  </a:cxn>
                  <a:cxn ang="0">
                    <a:pos x="connsiteX537" y="connsiteY537"/>
                  </a:cxn>
                  <a:cxn ang="0">
                    <a:pos x="connsiteX538" y="connsiteY538"/>
                  </a:cxn>
                  <a:cxn ang="0">
                    <a:pos x="connsiteX539" y="connsiteY539"/>
                  </a:cxn>
                  <a:cxn ang="0">
                    <a:pos x="connsiteX540" y="connsiteY540"/>
                  </a:cxn>
                  <a:cxn ang="0">
                    <a:pos x="connsiteX541" y="connsiteY541"/>
                  </a:cxn>
                  <a:cxn ang="0">
                    <a:pos x="connsiteX542" y="connsiteY542"/>
                  </a:cxn>
                  <a:cxn ang="0">
                    <a:pos x="connsiteX543" y="connsiteY543"/>
                  </a:cxn>
                  <a:cxn ang="0">
                    <a:pos x="connsiteX544" y="connsiteY544"/>
                  </a:cxn>
                  <a:cxn ang="0">
                    <a:pos x="connsiteX545" y="connsiteY545"/>
                  </a:cxn>
                  <a:cxn ang="0">
                    <a:pos x="connsiteX546" y="connsiteY546"/>
                  </a:cxn>
                  <a:cxn ang="0">
                    <a:pos x="connsiteX547" y="connsiteY547"/>
                  </a:cxn>
                  <a:cxn ang="0">
                    <a:pos x="connsiteX548" y="connsiteY548"/>
                  </a:cxn>
                  <a:cxn ang="0">
                    <a:pos x="connsiteX549" y="connsiteY549"/>
                  </a:cxn>
                  <a:cxn ang="0">
                    <a:pos x="connsiteX550" y="connsiteY550"/>
                  </a:cxn>
                  <a:cxn ang="0">
                    <a:pos x="connsiteX551" y="connsiteY551"/>
                  </a:cxn>
                  <a:cxn ang="0">
                    <a:pos x="connsiteX552" y="connsiteY552"/>
                  </a:cxn>
                  <a:cxn ang="0">
                    <a:pos x="connsiteX553" y="connsiteY553"/>
                  </a:cxn>
                  <a:cxn ang="0">
                    <a:pos x="connsiteX554" y="connsiteY554"/>
                  </a:cxn>
                  <a:cxn ang="0">
                    <a:pos x="connsiteX555" y="connsiteY555"/>
                  </a:cxn>
                  <a:cxn ang="0">
                    <a:pos x="connsiteX556" y="connsiteY556"/>
                  </a:cxn>
                  <a:cxn ang="0">
                    <a:pos x="connsiteX557" y="connsiteY557"/>
                  </a:cxn>
                  <a:cxn ang="0">
                    <a:pos x="connsiteX558" y="connsiteY558"/>
                  </a:cxn>
                  <a:cxn ang="0">
                    <a:pos x="connsiteX559" y="connsiteY559"/>
                  </a:cxn>
                  <a:cxn ang="0">
                    <a:pos x="connsiteX560" y="connsiteY560"/>
                  </a:cxn>
                  <a:cxn ang="0">
                    <a:pos x="connsiteX561" y="connsiteY561"/>
                  </a:cxn>
                  <a:cxn ang="0">
                    <a:pos x="connsiteX562" y="connsiteY562"/>
                  </a:cxn>
                  <a:cxn ang="0">
                    <a:pos x="connsiteX563" y="connsiteY563"/>
                  </a:cxn>
                  <a:cxn ang="0">
                    <a:pos x="connsiteX564" y="connsiteY564"/>
                  </a:cxn>
                  <a:cxn ang="0">
                    <a:pos x="connsiteX565" y="connsiteY565"/>
                  </a:cxn>
                  <a:cxn ang="0">
                    <a:pos x="connsiteX566" y="connsiteY566"/>
                  </a:cxn>
                  <a:cxn ang="0">
                    <a:pos x="connsiteX567" y="connsiteY567"/>
                  </a:cxn>
                  <a:cxn ang="0">
                    <a:pos x="connsiteX568" y="connsiteY568"/>
                  </a:cxn>
                  <a:cxn ang="0">
                    <a:pos x="connsiteX569" y="connsiteY569"/>
                  </a:cxn>
                  <a:cxn ang="0">
                    <a:pos x="connsiteX570" y="connsiteY570"/>
                  </a:cxn>
                  <a:cxn ang="0">
                    <a:pos x="connsiteX571" y="connsiteY571"/>
                  </a:cxn>
                  <a:cxn ang="0">
                    <a:pos x="connsiteX572" y="connsiteY572"/>
                  </a:cxn>
                  <a:cxn ang="0">
                    <a:pos x="connsiteX573" y="connsiteY573"/>
                  </a:cxn>
                  <a:cxn ang="0">
                    <a:pos x="connsiteX574" y="connsiteY574"/>
                  </a:cxn>
                  <a:cxn ang="0">
                    <a:pos x="connsiteX575" y="connsiteY575"/>
                  </a:cxn>
                  <a:cxn ang="0">
                    <a:pos x="connsiteX576" y="connsiteY576"/>
                  </a:cxn>
                  <a:cxn ang="0">
                    <a:pos x="connsiteX577" y="connsiteY577"/>
                  </a:cxn>
                  <a:cxn ang="0">
                    <a:pos x="connsiteX578" y="connsiteY578"/>
                  </a:cxn>
                  <a:cxn ang="0">
                    <a:pos x="connsiteX579" y="connsiteY579"/>
                  </a:cxn>
                  <a:cxn ang="0">
                    <a:pos x="connsiteX580" y="connsiteY580"/>
                  </a:cxn>
                  <a:cxn ang="0">
                    <a:pos x="connsiteX581" y="connsiteY581"/>
                  </a:cxn>
                  <a:cxn ang="0">
                    <a:pos x="connsiteX582" y="connsiteY582"/>
                  </a:cxn>
                  <a:cxn ang="0">
                    <a:pos x="connsiteX583" y="connsiteY583"/>
                  </a:cxn>
                  <a:cxn ang="0">
                    <a:pos x="connsiteX584" y="connsiteY584"/>
                  </a:cxn>
                  <a:cxn ang="0">
                    <a:pos x="connsiteX585" y="connsiteY585"/>
                  </a:cxn>
                  <a:cxn ang="0">
                    <a:pos x="connsiteX586" y="connsiteY586"/>
                  </a:cxn>
                  <a:cxn ang="0">
                    <a:pos x="connsiteX587" y="connsiteY587"/>
                  </a:cxn>
                  <a:cxn ang="0">
                    <a:pos x="connsiteX588" y="connsiteY588"/>
                  </a:cxn>
                  <a:cxn ang="0">
                    <a:pos x="connsiteX589" y="connsiteY589"/>
                  </a:cxn>
                  <a:cxn ang="0">
                    <a:pos x="connsiteX590" y="connsiteY590"/>
                  </a:cxn>
                  <a:cxn ang="0">
                    <a:pos x="connsiteX591" y="connsiteY591"/>
                  </a:cxn>
                  <a:cxn ang="0">
                    <a:pos x="connsiteX592" y="connsiteY592"/>
                  </a:cxn>
                  <a:cxn ang="0">
                    <a:pos x="connsiteX593" y="connsiteY593"/>
                  </a:cxn>
                  <a:cxn ang="0">
                    <a:pos x="connsiteX594" y="connsiteY594"/>
                  </a:cxn>
                  <a:cxn ang="0">
                    <a:pos x="connsiteX595" y="connsiteY595"/>
                  </a:cxn>
                  <a:cxn ang="0">
                    <a:pos x="connsiteX596" y="connsiteY596"/>
                  </a:cxn>
                  <a:cxn ang="0">
                    <a:pos x="connsiteX597" y="connsiteY597"/>
                  </a:cxn>
                  <a:cxn ang="0">
                    <a:pos x="connsiteX598" y="connsiteY598"/>
                  </a:cxn>
                  <a:cxn ang="0">
                    <a:pos x="connsiteX599" y="connsiteY599"/>
                  </a:cxn>
                  <a:cxn ang="0">
                    <a:pos x="connsiteX600" y="connsiteY600"/>
                  </a:cxn>
                  <a:cxn ang="0">
                    <a:pos x="connsiteX601" y="connsiteY601"/>
                  </a:cxn>
                  <a:cxn ang="0">
                    <a:pos x="connsiteX602" y="connsiteY602"/>
                  </a:cxn>
                  <a:cxn ang="0">
                    <a:pos x="connsiteX603" y="connsiteY603"/>
                  </a:cxn>
                  <a:cxn ang="0">
                    <a:pos x="connsiteX604" y="connsiteY604"/>
                  </a:cxn>
                  <a:cxn ang="0">
                    <a:pos x="connsiteX605" y="connsiteY605"/>
                  </a:cxn>
                  <a:cxn ang="0">
                    <a:pos x="connsiteX606" y="connsiteY606"/>
                  </a:cxn>
                  <a:cxn ang="0">
                    <a:pos x="connsiteX607" y="connsiteY607"/>
                  </a:cxn>
                  <a:cxn ang="0">
                    <a:pos x="connsiteX608" y="connsiteY608"/>
                  </a:cxn>
                  <a:cxn ang="0">
                    <a:pos x="connsiteX609" y="connsiteY609"/>
                  </a:cxn>
                  <a:cxn ang="0">
                    <a:pos x="connsiteX610" y="connsiteY610"/>
                  </a:cxn>
                  <a:cxn ang="0">
                    <a:pos x="connsiteX611" y="connsiteY611"/>
                  </a:cxn>
                  <a:cxn ang="0">
                    <a:pos x="connsiteX612" y="connsiteY612"/>
                  </a:cxn>
                  <a:cxn ang="0">
                    <a:pos x="connsiteX613" y="connsiteY613"/>
                  </a:cxn>
                  <a:cxn ang="0">
                    <a:pos x="connsiteX614" y="connsiteY614"/>
                  </a:cxn>
                </a:cxnLst>
                <a:rect l="l" t="t" r="r" b="b"/>
                <a:pathLst>
                  <a:path w="6006665" h="3006470">
                    <a:moveTo>
                      <a:pt x="1791129" y="817622"/>
                    </a:moveTo>
                    <a:lnTo>
                      <a:pt x="1782156" y="881716"/>
                    </a:lnTo>
                    <a:lnTo>
                      <a:pt x="1809554" y="895415"/>
                    </a:lnTo>
                    <a:close/>
                    <a:moveTo>
                      <a:pt x="2838307" y="0"/>
                    </a:moveTo>
                    <a:lnTo>
                      <a:pt x="2844246" y="4711"/>
                    </a:lnTo>
                    <a:lnTo>
                      <a:pt x="2850213" y="0"/>
                    </a:lnTo>
                    <a:lnTo>
                      <a:pt x="2916115" y="52267"/>
                    </a:lnTo>
                    <a:lnTo>
                      <a:pt x="2861576" y="90899"/>
                    </a:lnTo>
                    <a:lnTo>
                      <a:pt x="2947929" y="118168"/>
                    </a:lnTo>
                    <a:lnTo>
                      <a:pt x="2957621" y="186006"/>
                    </a:lnTo>
                    <a:lnTo>
                      <a:pt x="2979199" y="161345"/>
                    </a:lnTo>
                    <a:lnTo>
                      <a:pt x="2991106" y="161345"/>
                    </a:lnTo>
                    <a:lnTo>
                      <a:pt x="3086005" y="161345"/>
                    </a:lnTo>
                    <a:lnTo>
                      <a:pt x="3097912" y="161345"/>
                    </a:lnTo>
                    <a:lnTo>
                      <a:pt x="3179721" y="236336"/>
                    </a:lnTo>
                    <a:lnTo>
                      <a:pt x="3211535" y="295420"/>
                    </a:lnTo>
                    <a:lnTo>
                      <a:pt x="3200173" y="370412"/>
                    </a:lnTo>
                    <a:lnTo>
                      <a:pt x="3161541" y="413589"/>
                    </a:lnTo>
                    <a:lnTo>
                      <a:pt x="3066097" y="488580"/>
                    </a:lnTo>
                    <a:lnTo>
                      <a:pt x="3034283" y="531757"/>
                    </a:lnTo>
                    <a:lnTo>
                      <a:pt x="3082005" y="547664"/>
                    </a:lnTo>
                    <a:lnTo>
                      <a:pt x="3129459" y="575345"/>
                    </a:lnTo>
                    <a:lnTo>
                      <a:pt x="3156451" y="552209"/>
                    </a:lnTo>
                    <a:lnTo>
                      <a:pt x="3158460" y="560693"/>
                    </a:lnTo>
                    <a:lnTo>
                      <a:pt x="3168359" y="552209"/>
                    </a:lnTo>
                    <a:lnTo>
                      <a:pt x="3184984" y="622402"/>
                    </a:lnTo>
                    <a:lnTo>
                      <a:pt x="3192811" y="606748"/>
                    </a:lnTo>
                    <a:lnTo>
                      <a:pt x="3251895" y="586296"/>
                    </a:lnTo>
                    <a:lnTo>
                      <a:pt x="3259833" y="587670"/>
                    </a:lnTo>
                    <a:lnTo>
                      <a:pt x="3263802" y="586296"/>
                    </a:lnTo>
                    <a:lnTo>
                      <a:pt x="3381970" y="606748"/>
                    </a:lnTo>
                    <a:lnTo>
                      <a:pt x="3388787" y="665832"/>
                    </a:lnTo>
                    <a:lnTo>
                      <a:pt x="3531529" y="686823"/>
                    </a:lnTo>
                    <a:lnTo>
                      <a:pt x="3538225" y="590841"/>
                    </a:lnTo>
                    <a:lnTo>
                      <a:pt x="3549910" y="594028"/>
                    </a:lnTo>
                    <a:lnTo>
                      <a:pt x="3550132" y="590841"/>
                    </a:lnTo>
                    <a:lnTo>
                      <a:pt x="3625123" y="611293"/>
                    </a:lnTo>
                    <a:lnTo>
                      <a:pt x="3672301" y="611293"/>
                    </a:lnTo>
                    <a:lnTo>
                      <a:pt x="3684207" y="611293"/>
                    </a:lnTo>
                    <a:lnTo>
                      <a:pt x="3743291" y="677194"/>
                    </a:lnTo>
                    <a:lnTo>
                      <a:pt x="3759199" y="756731"/>
                    </a:lnTo>
                    <a:lnTo>
                      <a:pt x="3738747" y="806725"/>
                    </a:lnTo>
                    <a:lnTo>
                      <a:pt x="3786469" y="897623"/>
                    </a:lnTo>
                    <a:lnTo>
                      <a:pt x="3835603" y="933529"/>
                    </a:lnTo>
                    <a:lnTo>
                      <a:pt x="3865460" y="822632"/>
                    </a:lnTo>
                    <a:lnTo>
                      <a:pt x="3875077" y="831139"/>
                    </a:lnTo>
                    <a:lnTo>
                      <a:pt x="3877367" y="822632"/>
                    </a:lnTo>
                    <a:lnTo>
                      <a:pt x="3932151" y="871095"/>
                    </a:lnTo>
                    <a:lnTo>
                      <a:pt x="3988173" y="843084"/>
                    </a:lnTo>
                    <a:lnTo>
                      <a:pt x="3993852" y="846199"/>
                    </a:lnTo>
                    <a:lnTo>
                      <a:pt x="4000080" y="843084"/>
                    </a:lnTo>
                    <a:lnTo>
                      <a:pt x="4062426" y="877274"/>
                    </a:lnTo>
                    <a:lnTo>
                      <a:pt x="4085889" y="849902"/>
                    </a:lnTo>
                    <a:lnTo>
                      <a:pt x="4095563" y="852506"/>
                    </a:lnTo>
                    <a:lnTo>
                      <a:pt x="4097796" y="849902"/>
                    </a:lnTo>
                    <a:lnTo>
                      <a:pt x="4144150" y="862382"/>
                    </a:lnTo>
                    <a:lnTo>
                      <a:pt x="4117703" y="752186"/>
                    </a:lnTo>
                    <a:lnTo>
                      <a:pt x="4165425" y="697647"/>
                    </a:lnTo>
                    <a:lnTo>
                      <a:pt x="4175231" y="700048"/>
                    </a:lnTo>
                    <a:lnTo>
                      <a:pt x="4177332" y="697647"/>
                    </a:lnTo>
                    <a:lnTo>
                      <a:pt x="4511384" y="779455"/>
                    </a:lnTo>
                    <a:lnTo>
                      <a:pt x="4543199" y="849902"/>
                    </a:lnTo>
                    <a:lnTo>
                      <a:pt x="4639242" y="932544"/>
                    </a:lnTo>
                    <a:lnTo>
                      <a:pt x="4774445" y="913531"/>
                    </a:lnTo>
                    <a:lnTo>
                      <a:pt x="4778496" y="914635"/>
                    </a:lnTo>
                    <a:lnTo>
                      <a:pt x="4786352" y="913531"/>
                    </a:lnTo>
                    <a:lnTo>
                      <a:pt x="4861343" y="933983"/>
                    </a:lnTo>
                    <a:lnTo>
                      <a:pt x="4893158" y="977160"/>
                    </a:lnTo>
                    <a:lnTo>
                      <a:pt x="4888613" y="1058968"/>
                    </a:lnTo>
                    <a:lnTo>
                      <a:pt x="4927677" y="1083640"/>
                    </a:lnTo>
                    <a:lnTo>
                      <a:pt x="4967605" y="1070331"/>
                    </a:lnTo>
                    <a:lnTo>
                      <a:pt x="5038051" y="1063513"/>
                    </a:lnTo>
                    <a:lnTo>
                      <a:pt x="5040730" y="1064406"/>
                    </a:lnTo>
                    <a:lnTo>
                      <a:pt x="5049958" y="1063513"/>
                    </a:lnTo>
                    <a:lnTo>
                      <a:pt x="5114249" y="1084944"/>
                    </a:lnTo>
                    <a:lnTo>
                      <a:pt x="5176671" y="1074876"/>
                    </a:lnTo>
                    <a:lnTo>
                      <a:pt x="5177801" y="1076614"/>
                    </a:lnTo>
                    <a:lnTo>
                      <a:pt x="5188578" y="1074876"/>
                    </a:lnTo>
                    <a:lnTo>
                      <a:pt x="5243719" y="1159707"/>
                    </a:lnTo>
                    <a:lnTo>
                      <a:pt x="5283477" y="1129415"/>
                    </a:lnTo>
                    <a:lnTo>
                      <a:pt x="5258480" y="1063513"/>
                    </a:lnTo>
                    <a:lnTo>
                      <a:pt x="5267570" y="1015792"/>
                    </a:lnTo>
                    <a:lnTo>
                      <a:pt x="5278896" y="1018841"/>
                    </a:lnTo>
                    <a:lnTo>
                      <a:pt x="5279477" y="1015792"/>
                    </a:lnTo>
                    <a:lnTo>
                      <a:pt x="5395510" y="1047031"/>
                    </a:lnTo>
                    <a:lnTo>
                      <a:pt x="5463001" y="1043061"/>
                    </a:lnTo>
                    <a:lnTo>
                      <a:pt x="5464386" y="1043680"/>
                    </a:lnTo>
                    <a:lnTo>
                      <a:pt x="5474909" y="1043061"/>
                    </a:lnTo>
                    <a:lnTo>
                      <a:pt x="5581715" y="1090783"/>
                    </a:lnTo>
                    <a:lnTo>
                      <a:pt x="5633981" y="1133960"/>
                    </a:lnTo>
                    <a:lnTo>
                      <a:pt x="5720335" y="1213496"/>
                    </a:lnTo>
                    <a:lnTo>
                      <a:pt x="5822595" y="1311212"/>
                    </a:lnTo>
                    <a:lnTo>
                      <a:pt x="5818051" y="1365751"/>
                    </a:lnTo>
                    <a:lnTo>
                      <a:pt x="5825679" y="1373379"/>
                    </a:lnTo>
                    <a:lnTo>
                      <a:pt x="5822051" y="1322574"/>
                    </a:lnTo>
                    <a:lnTo>
                      <a:pt x="5834092" y="1324447"/>
                    </a:lnTo>
                    <a:lnTo>
                      <a:pt x="5833958" y="1322574"/>
                    </a:lnTo>
                    <a:lnTo>
                      <a:pt x="5936219" y="1338481"/>
                    </a:lnTo>
                    <a:lnTo>
                      <a:pt x="6006665" y="1418018"/>
                    </a:lnTo>
                    <a:lnTo>
                      <a:pt x="5968033" y="1456650"/>
                    </a:lnTo>
                    <a:lnTo>
                      <a:pt x="5908949" y="1468012"/>
                    </a:lnTo>
                    <a:lnTo>
                      <a:pt x="5908949" y="1554366"/>
                    </a:lnTo>
                    <a:lnTo>
                      <a:pt x="5893042" y="1570273"/>
                    </a:lnTo>
                    <a:lnTo>
                      <a:pt x="5881135" y="1570273"/>
                    </a:lnTo>
                    <a:lnTo>
                      <a:pt x="5861227" y="1570273"/>
                    </a:lnTo>
                    <a:lnTo>
                      <a:pt x="5849321" y="1570273"/>
                    </a:lnTo>
                    <a:lnTo>
                      <a:pt x="5817506" y="1536186"/>
                    </a:lnTo>
                    <a:lnTo>
                      <a:pt x="5767511" y="1511189"/>
                    </a:lnTo>
                    <a:lnTo>
                      <a:pt x="5762967" y="1477102"/>
                    </a:lnTo>
                    <a:lnTo>
                      <a:pt x="5729132" y="1463170"/>
                    </a:lnTo>
                    <a:lnTo>
                      <a:pt x="5695337" y="1472557"/>
                    </a:lnTo>
                    <a:lnTo>
                      <a:pt x="5693366" y="1469797"/>
                    </a:lnTo>
                    <a:lnTo>
                      <a:pt x="5683431" y="1472557"/>
                    </a:lnTo>
                    <a:lnTo>
                      <a:pt x="5660706" y="1440742"/>
                    </a:lnTo>
                    <a:lnTo>
                      <a:pt x="5669644" y="1415717"/>
                    </a:lnTo>
                    <a:lnTo>
                      <a:pt x="5640799" y="1429380"/>
                    </a:lnTo>
                    <a:lnTo>
                      <a:pt x="5656705" y="1472557"/>
                    </a:lnTo>
                    <a:lnTo>
                      <a:pt x="5633981" y="1511189"/>
                    </a:lnTo>
                    <a:lnTo>
                      <a:pt x="5586259" y="1547548"/>
                    </a:lnTo>
                    <a:lnTo>
                      <a:pt x="5575676" y="1546540"/>
                    </a:lnTo>
                    <a:lnTo>
                      <a:pt x="5574353" y="1547548"/>
                    </a:lnTo>
                    <a:lnTo>
                      <a:pt x="5539436" y="1544223"/>
                    </a:lnTo>
                    <a:lnTo>
                      <a:pt x="5570352" y="1586180"/>
                    </a:lnTo>
                    <a:lnTo>
                      <a:pt x="5593077" y="1649809"/>
                    </a:lnTo>
                    <a:lnTo>
                      <a:pt x="5608984" y="1677079"/>
                    </a:lnTo>
                    <a:lnTo>
                      <a:pt x="5613529" y="1708893"/>
                    </a:lnTo>
                    <a:lnTo>
                      <a:pt x="5608984" y="1731618"/>
                    </a:lnTo>
                    <a:lnTo>
                      <a:pt x="5597799" y="1728009"/>
                    </a:lnTo>
                    <a:lnTo>
                      <a:pt x="5597077" y="1731618"/>
                    </a:lnTo>
                    <a:lnTo>
                      <a:pt x="5534271" y="1711358"/>
                    </a:lnTo>
                    <a:lnTo>
                      <a:pt x="5436277" y="1767977"/>
                    </a:lnTo>
                    <a:lnTo>
                      <a:pt x="5397645" y="1779340"/>
                    </a:lnTo>
                    <a:lnTo>
                      <a:pt x="5345378" y="1833879"/>
                    </a:lnTo>
                    <a:lnTo>
                      <a:pt x="5290839" y="1881600"/>
                    </a:lnTo>
                    <a:lnTo>
                      <a:pt x="5274932" y="1913415"/>
                    </a:lnTo>
                    <a:lnTo>
                      <a:pt x="5267238" y="1904988"/>
                    </a:lnTo>
                    <a:lnTo>
                      <a:pt x="5263025" y="1913415"/>
                    </a:lnTo>
                    <a:lnTo>
                      <a:pt x="5219538" y="1865787"/>
                    </a:lnTo>
                    <a:lnTo>
                      <a:pt x="5129494" y="1920232"/>
                    </a:lnTo>
                    <a:lnTo>
                      <a:pt x="5126389" y="1914910"/>
                    </a:lnTo>
                    <a:lnTo>
                      <a:pt x="5117587" y="1920232"/>
                    </a:lnTo>
                    <a:lnTo>
                      <a:pt x="5105544" y="1899586"/>
                    </a:lnTo>
                    <a:lnTo>
                      <a:pt x="5074955" y="1924777"/>
                    </a:lnTo>
                    <a:lnTo>
                      <a:pt x="5065718" y="1922578"/>
                    </a:lnTo>
                    <a:lnTo>
                      <a:pt x="5063048" y="1924777"/>
                    </a:lnTo>
                    <a:lnTo>
                      <a:pt x="5026594" y="1916098"/>
                    </a:lnTo>
                    <a:lnTo>
                      <a:pt x="5015871" y="1961137"/>
                    </a:lnTo>
                    <a:lnTo>
                      <a:pt x="4974967" y="2027038"/>
                    </a:lnTo>
                    <a:lnTo>
                      <a:pt x="4974967" y="2058853"/>
                    </a:lnTo>
                    <a:lnTo>
                      <a:pt x="5015871" y="2074760"/>
                    </a:lnTo>
                    <a:lnTo>
                      <a:pt x="5011326" y="2172476"/>
                    </a:lnTo>
                    <a:lnTo>
                      <a:pt x="4999419" y="2172476"/>
                    </a:lnTo>
                    <a:lnTo>
                      <a:pt x="4974967" y="2172476"/>
                    </a:lnTo>
                    <a:lnTo>
                      <a:pt x="4963605" y="2224742"/>
                    </a:lnTo>
                    <a:lnTo>
                      <a:pt x="4974967" y="2252012"/>
                    </a:lnTo>
                    <a:lnTo>
                      <a:pt x="4909065" y="2286099"/>
                    </a:lnTo>
                    <a:lnTo>
                      <a:pt x="4897703" y="2354273"/>
                    </a:lnTo>
                    <a:lnTo>
                      <a:pt x="4845437" y="2370180"/>
                    </a:lnTo>
                    <a:lnTo>
                      <a:pt x="4834074" y="2429264"/>
                    </a:lnTo>
                    <a:lnTo>
                      <a:pt x="4779535" y="2488348"/>
                    </a:lnTo>
                    <a:lnTo>
                      <a:pt x="4777225" y="2477952"/>
                    </a:lnTo>
                    <a:lnTo>
                      <a:pt x="4767628" y="2488348"/>
                    </a:lnTo>
                    <a:lnTo>
                      <a:pt x="4758538" y="2447444"/>
                    </a:lnTo>
                    <a:lnTo>
                      <a:pt x="4742631" y="2361090"/>
                    </a:lnTo>
                    <a:lnTo>
                      <a:pt x="4715361" y="2220198"/>
                    </a:lnTo>
                    <a:lnTo>
                      <a:pt x="4735813" y="2129299"/>
                    </a:lnTo>
                    <a:lnTo>
                      <a:pt x="4767628" y="2086122"/>
                    </a:lnTo>
                    <a:lnTo>
                      <a:pt x="4767628" y="2058853"/>
                    </a:lnTo>
                    <a:lnTo>
                      <a:pt x="4826712" y="2042945"/>
                    </a:lnTo>
                    <a:lnTo>
                      <a:pt x="4892613" y="1952047"/>
                    </a:lnTo>
                    <a:lnTo>
                      <a:pt x="4956243" y="1877056"/>
                    </a:lnTo>
                    <a:lnTo>
                      <a:pt x="5022143" y="1817971"/>
                    </a:lnTo>
                    <a:lnTo>
                      <a:pt x="5046694" y="1710844"/>
                    </a:lnTo>
                    <a:lnTo>
                      <a:pt x="5015871" y="1715711"/>
                    </a:lnTo>
                    <a:lnTo>
                      <a:pt x="4995419" y="1779340"/>
                    </a:lnTo>
                    <a:lnTo>
                      <a:pt x="4904521" y="1865693"/>
                    </a:lnTo>
                    <a:lnTo>
                      <a:pt x="4901708" y="1857053"/>
                    </a:lnTo>
                    <a:lnTo>
                      <a:pt x="4892613" y="1865693"/>
                    </a:lnTo>
                    <a:lnTo>
                      <a:pt x="4861835" y="1771159"/>
                    </a:lnTo>
                    <a:lnTo>
                      <a:pt x="4779535" y="1795247"/>
                    </a:lnTo>
                    <a:lnTo>
                      <a:pt x="4684091" y="1920232"/>
                    </a:lnTo>
                    <a:lnTo>
                      <a:pt x="4715906" y="1967954"/>
                    </a:lnTo>
                    <a:lnTo>
                      <a:pt x="4636369" y="1983861"/>
                    </a:lnTo>
                    <a:lnTo>
                      <a:pt x="4577285" y="1988406"/>
                    </a:lnTo>
                    <a:lnTo>
                      <a:pt x="4577373" y="1987484"/>
                    </a:lnTo>
                    <a:lnTo>
                      <a:pt x="4565379" y="1988406"/>
                    </a:lnTo>
                    <a:lnTo>
                      <a:pt x="4569923" y="1940685"/>
                    </a:lnTo>
                    <a:lnTo>
                      <a:pt x="4520081" y="1931099"/>
                    </a:lnTo>
                    <a:lnTo>
                      <a:pt x="4475025" y="1961137"/>
                    </a:lnTo>
                    <a:lnTo>
                      <a:pt x="4464394" y="1960286"/>
                    </a:lnTo>
                    <a:lnTo>
                      <a:pt x="4463118" y="1961137"/>
                    </a:lnTo>
                    <a:lnTo>
                      <a:pt x="4357637" y="1952698"/>
                    </a:lnTo>
                    <a:lnTo>
                      <a:pt x="4243233" y="1972499"/>
                    </a:lnTo>
                    <a:lnTo>
                      <a:pt x="4125065" y="2106574"/>
                    </a:lnTo>
                    <a:lnTo>
                      <a:pt x="3984173" y="2263374"/>
                    </a:lnTo>
                    <a:lnTo>
                      <a:pt x="4038712" y="2267919"/>
                    </a:lnTo>
                    <a:lnTo>
                      <a:pt x="4059164" y="2311096"/>
                    </a:lnTo>
                    <a:lnTo>
                      <a:pt x="4087782" y="2319513"/>
                    </a:lnTo>
                    <a:lnTo>
                      <a:pt x="4106341" y="2290644"/>
                    </a:lnTo>
                    <a:lnTo>
                      <a:pt x="4117411" y="2291946"/>
                    </a:lnTo>
                    <a:lnTo>
                      <a:pt x="4118248" y="2290644"/>
                    </a:lnTo>
                    <a:lnTo>
                      <a:pt x="4156880" y="2295189"/>
                    </a:lnTo>
                    <a:lnTo>
                      <a:pt x="4211419" y="2365635"/>
                    </a:lnTo>
                    <a:lnTo>
                      <a:pt x="4215964" y="2413357"/>
                    </a:lnTo>
                    <a:lnTo>
                      <a:pt x="4184149" y="2472441"/>
                    </a:lnTo>
                    <a:lnTo>
                      <a:pt x="4177332" y="2542887"/>
                    </a:lnTo>
                    <a:lnTo>
                      <a:pt x="4161425" y="2629241"/>
                    </a:lnTo>
                    <a:lnTo>
                      <a:pt x="4109158" y="2708777"/>
                    </a:lnTo>
                    <a:lnTo>
                      <a:pt x="4097796" y="2747409"/>
                    </a:lnTo>
                    <a:lnTo>
                      <a:pt x="4043257" y="2806493"/>
                    </a:lnTo>
                    <a:lnTo>
                      <a:pt x="3995535" y="2865577"/>
                    </a:lnTo>
                    <a:lnTo>
                      <a:pt x="3975083" y="2897392"/>
                    </a:lnTo>
                    <a:lnTo>
                      <a:pt x="3925089" y="2924661"/>
                    </a:lnTo>
                    <a:lnTo>
                      <a:pt x="3913182" y="2924661"/>
                    </a:lnTo>
                    <a:lnTo>
                      <a:pt x="3904637" y="2924661"/>
                    </a:lnTo>
                    <a:lnTo>
                      <a:pt x="3892729" y="2924661"/>
                    </a:lnTo>
                    <a:lnTo>
                      <a:pt x="3871063" y="2908412"/>
                    </a:lnTo>
                    <a:lnTo>
                      <a:pt x="3829645" y="2936024"/>
                    </a:lnTo>
                    <a:lnTo>
                      <a:pt x="3822828" y="2956476"/>
                    </a:lnTo>
                    <a:lnTo>
                      <a:pt x="3818283" y="2947386"/>
                    </a:lnTo>
                    <a:lnTo>
                      <a:pt x="3818283" y="2935660"/>
                    </a:lnTo>
                    <a:lnTo>
                      <a:pt x="3817738" y="2936024"/>
                    </a:lnTo>
                    <a:lnTo>
                      <a:pt x="3810921" y="2956476"/>
                    </a:lnTo>
                    <a:lnTo>
                      <a:pt x="3806376" y="2947386"/>
                    </a:lnTo>
                    <a:lnTo>
                      <a:pt x="3806376" y="2920116"/>
                    </a:lnTo>
                    <a:lnTo>
                      <a:pt x="3818283" y="2920116"/>
                    </a:lnTo>
                    <a:lnTo>
                      <a:pt x="3826828" y="2920116"/>
                    </a:lnTo>
                    <a:lnTo>
                      <a:pt x="3833645" y="2861032"/>
                    </a:lnTo>
                    <a:lnTo>
                      <a:pt x="3822283" y="2817856"/>
                    </a:lnTo>
                    <a:lnTo>
                      <a:pt x="3849553" y="2795131"/>
                    </a:lnTo>
                    <a:lnTo>
                      <a:pt x="3858814" y="2797336"/>
                    </a:lnTo>
                    <a:lnTo>
                      <a:pt x="3861460" y="2795131"/>
                    </a:lnTo>
                    <a:lnTo>
                      <a:pt x="3898487" y="2803947"/>
                    </a:lnTo>
                    <a:lnTo>
                      <a:pt x="3919999" y="2758772"/>
                    </a:lnTo>
                    <a:lnTo>
                      <a:pt x="3935906" y="2699687"/>
                    </a:lnTo>
                    <a:lnTo>
                      <a:pt x="3947269" y="2676963"/>
                    </a:lnTo>
                    <a:lnTo>
                      <a:pt x="3966292" y="2632575"/>
                    </a:lnTo>
                    <a:lnTo>
                      <a:pt x="3915999" y="2645148"/>
                    </a:lnTo>
                    <a:lnTo>
                      <a:pt x="3888729" y="2667873"/>
                    </a:lnTo>
                    <a:lnTo>
                      <a:pt x="3876822" y="2667873"/>
                    </a:lnTo>
                    <a:lnTo>
                      <a:pt x="3829645" y="2667873"/>
                    </a:lnTo>
                    <a:lnTo>
                      <a:pt x="3817738" y="2667873"/>
                    </a:lnTo>
                    <a:lnTo>
                      <a:pt x="3801831" y="2613334"/>
                    </a:lnTo>
                    <a:lnTo>
                      <a:pt x="3758654" y="2574702"/>
                    </a:lnTo>
                    <a:lnTo>
                      <a:pt x="3692753" y="2558795"/>
                    </a:lnTo>
                    <a:lnTo>
                      <a:pt x="3683663" y="2499711"/>
                    </a:lnTo>
                    <a:lnTo>
                      <a:pt x="3672301" y="2467896"/>
                    </a:lnTo>
                    <a:lnTo>
                      <a:pt x="3656393" y="2440627"/>
                    </a:lnTo>
                    <a:lnTo>
                      <a:pt x="3633669" y="2381542"/>
                    </a:lnTo>
                    <a:lnTo>
                      <a:pt x="3601854" y="2361090"/>
                    </a:lnTo>
                    <a:lnTo>
                      <a:pt x="3545995" y="2339606"/>
                    </a:lnTo>
                    <a:lnTo>
                      <a:pt x="3506955" y="2345183"/>
                    </a:lnTo>
                    <a:lnTo>
                      <a:pt x="3463779" y="2354273"/>
                    </a:lnTo>
                    <a:lnTo>
                      <a:pt x="3431964" y="2381542"/>
                    </a:lnTo>
                    <a:lnTo>
                      <a:pt x="3452416" y="2397450"/>
                    </a:lnTo>
                    <a:lnTo>
                      <a:pt x="3452416" y="2429264"/>
                    </a:lnTo>
                    <a:lnTo>
                      <a:pt x="3431964" y="2451989"/>
                    </a:lnTo>
                    <a:lnTo>
                      <a:pt x="3400150" y="2511073"/>
                    </a:lnTo>
                    <a:lnTo>
                      <a:pt x="3400150" y="2538343"/>
                    </a:lnTo>
                    <a:lnTo>
                      <a:pt x="3350155" y="2570157"/>
                    </a:lnTo>
                    <a:lnTo>
                      <a:pt x="3342342" y="2567553"/>
                    </a:lnTo>
                    <a:lnTo>
                      <a:pt x="3338249" y="2570157"/>
                    </a:lnTo>
                    <a:lnTo>
                      <a:pt x="3290527" y="2554250"/>
                    </a:lnTo>
                    <a:lnTo>
                      <a:pt x="3259257" y="2554250"/>
                    </a:lnTo>
                    <a:lnTo>
                      <a:pt x="3247350" y="2554250"/>
                    </a:lnTo>
                    <a:lnTo>
                      <a:pt x="3231443" y="2538343"/>
                    </a:lnTo>
                    <a:lnTo>
                      <a:pt x="3213271" y="2533799"/>
                    </a:lnTo>
                    <a:lnTo>
                      <a:pt x="3168359" y="2570157"/>
                    </a:lnTo>
                    <a:lnTo>
                      <a:pt x="3120637" y="2581519"/>
                    </a:lnTo>
                    <a:lnTo>
                      <a:pt x="3082005" y="2597427"/>
                    </a:lnTo>
                    <a:lnTo>
                      <a:pt x="3074460" y="2595630"/>
                    </a:lnTo>
                    <a:lnTo>
                      <a:pt x="3070098" y="2597427"/>
                    </a:lnTo>
                    <a:lnTo>
                      <a:pt x="3022376" y="2586064"/>
                    </a:lnTo>
                    <a:lnTo>
                      <a:pt x="3000196" y="2586064"/>
                    </a:lnTo>
                    <a:lnTo>
                      <a:pt x="2988289" y="2586064"/>
                    </a:lnTo>
                    <a:lnTo>
                      <a:pt x="2967837" y="2554250"/>
                    </a:lnTo>
                    <a:lnTo>
                      <a:pt x="2929205" y="2526980"/>
                    </a:lnTo>
                    <a:lnTo>
                      <a:pt x="2902153" y="2523116"/>
                    </a:lnTo>
                    <a:lnTo>
                      <a:pt x="2861576" y="2526980"/>
                    </a:lnTo>
                    <a:lnTo>
                      <a:pt x="2822944" y="2538343"/>
                    </a:lnTo>
                    <a:lnTo>
                      <a:pt x="2818139" y="2536254"/>
                    </a:lnTo>
                    <a:lnTo>
                      <a:pt x="2811037" y="2538343"/>
                    </a:lnTo>
                    <a:lnTo>
                      <a:pt x="2758770" y="2515618"/>
                    </a:lnTo>
                    <a:lnTo>
                      <a:pt x="2751953" y="2472441"/>
                    </a:lnTo>
                    <a:lnTo>
                      <a:pt x="2708776" y="2456534"/>
                    </a:lnTo>
                    <a:lnTo>
                      <a:pt x="2676962" y="2451989"/>
                    </a:lnTo>
                    <a:lnTo>
                      <a:pt x="2642534" y="2430245"/>
                    </a:lnTo>
                    <a:lnTo>
                      <a:pt x="2609333" y="2488348"/>
                    </a:lnTo>
                    <a:lnTo>
                      <a:pt x="2625240" y="2522435"/>
                    </a:lnTo>
                    <a:lnTo>
                      <a:pt x="2586608" y="2558795"/>
                    </a:lnTo>
                    <a:lnTo>
                      <a:pt x="2577105" y="2556532"/>
                    </a:lnTo>
                    <a:lnTo>
                      <a:pt x="2574701" y="2558795"/>
                    </a:lnTo>
                    <a:lnTo>
                      <a:pt x="2526979" y="2547432"/>
                    </a:lnTo>
                    <a:lnTo>
                      <a:pt x="2490620" y="2542887"/>
                    </a:lnTo>
                    <a:lnTo>
                      <a:pt x="2463350" y="2515618"/>
                    </a:lnTo>
                    <a:lnTo>
                      <a:pt x="2436625" y="2515618"/>
                    </a:lnTo>
                    <a:lnTo>
                      <a:pt x="2424718" y="2515618"/>
                    </a:lnTo>
                    <a:lnTo>
                      <a:pt x="2398858" y="2502687"/>
                    </a:lnTo>
                    <a:lnTo>
                      <a:pt x="2350272" y="2526980"/>
                    </a:lnTo>
                    <a:lnTo>
                      <a:pt x="2282098" y="2574702"/>
                    </a:lnTo>
                    <a:lnTo>
                      <a:pt x="2238921" y="2586064"/>
                    </a:lnTo>
                    <a:lnTo>
                      <a:pt x="2227559" y="2590609"/>
                    </a:lnTo>
                    <a:lnTo>
                      <a:pt x="2225178" y="2586799"/>
                    </a:lnTo>
                    <a:lnTo>
                      <a:pt x="2215652" y="2590609"/>
                    </a:lnTo>
                    <a:lnTo>
                      <a:pt x="2193596" y="2555320"/>
                    </a:lnTo>
                    <a:lnTo>
                      <a:pt x="2157112" y="2558795"/>
                    </a:lnTo>
                    <a:lnTo>
                      <a:pt x="2156291" y="2557739"/>
                    </a:lnTo>
                    <a:lnTo>
                      <a:pt x="2145205" y="2558795"/>
                    </a:lnTo>
                    <a:lnTo>
                      <a:pt x="2129298" y="2538343"/>
                    </a:lnTo>
                    <a:lnTo>
                      <a:pt x="2102029" y="2526980"/>
                    </a:lnTo>
                    <a:lnTo>
                      <a:pt x="2086121" y="2495166"/>
                    </a:lnTo>
                    <a:lnTo>
                      <a:pt x="2070005" y="2486212"/>
                    </a:lnTo>
                    <a:lnTo>
                      <a:pt x="2027582" y="2499711"/>
                    </a:lnTo>
                    <a:lnTo>
                      <a:pt x="2023845" y="2497111"/>
                    </a:lnTo>
                    <a:lnTo>
                      <a:pt x="2015675" y="2499711"/>
                    </a:lnTo>
                    <a:lnTo>
                      <a:pt x="1971363" y="2468885"/>
                    </a:lnTo>
                    <a:lnTo>
                      <a:pt x="1952591" y="2495166"/>
                    </a:lnTo>
                    <a:lnTo>
                      <a:pt x="1947518" y="2485599"/>
                    </a:lnTo>
                    <a:lnTo>
                      <a:pt x="1940684" y="2495166"/>
                    </a:lnTo>
                    <a:lnTo>
                      <a:pt x="1861147" y="2345183"/>
                    </a:lnTo>
                    <a:lnTo>
                      <a:pt x="1811153" y="2295189"/>
                    </a:lnTo>
                    <a:lnTo>
                      <a:pt x="1813950" y="2292043"/>
                    </a:lnTo>
                    <a:lnTo>
                      <a:pt x="1748069" y="2333821"/>
                    </a:lnTo>
                    <a:lnTo>
                      <a:pt x="1711709" y="2338366"/>
                    </a:lnTo>
                    <a:lnTo>
                      <a:pt x="1711926" y="2336850"/>
                    </a:lnTo>
                    <a:lnTo>
                      <a:pt x="1699803" y="2338366"/>
                    </a:lnTo>
                    <a:lnTo>
                      <a:pt x="1704347" y="2306551"/>
                    </a:lnTo>
                    <a:lnTo>
                      <a:pt x="1662460" y="2288600"/>
                    </a:lnTo>
                    <a:lnTo>
                      <a:pt x="1629901" y="2302006"/>
                    </a:lnTo>
                    <a:lnTo>
                      <a:pt x="1629300" y="2297351"/>
                    </a:lnTo>
                    <a:lnTo>
                      <a:pt x="1617994" y="2302006"/>
                    </a:lnTo>
                    <a:lnTo>
                      <a:pt x="1608904" y="2231560"/>
                    </a:lnTo>
                    <a:lnTo>
                      <a:pt x="1552684" y="2221867"/>
                    </a:lnTo>
                    <a:lnTo>
                      <a:pt x="1518550" y="2247467"/>
                    </a:lnTo>
                    <a:lnTo>
                      <a:pt x="1425379" y="2267919"/>
                    </a:lnTo>
                    <a:lnTo>
                      <a:pt x="1409472" y="2286099"/>
                    </a:lnTo>
                    <a:lnTo>
                      <a:pt x="1270852" y="2306551"/>
                    </a:lnTo>
                    <a:lnTo>
                      <a:pt x="1254945" y="2327003"/>
                    </a:lnTo>
                    <a:lnTo>
                      <a:pt x="1282214" y="2370180"/>
                    </a:lnTo>
                    <a:lnTo>
                      <a:pt x="1243582" y="2386087"/>
                    </a:lnTo>
                    <a:lnTo>
                      <a:pt x="1254945" y="2404267"/>
                    </a:lnTo>
                    <a:lnTo>
                      <a:pt x="1216313" y="2429264"/>
                    </a:lnTo>
                    <a:lnTo>
                      <a:pt x="1275397" y="2472441"/>
                    </a:lnTo>
                    <a:lnTo>
                      <a:pt x="1270852" y="2499711"/>
                    </a:lnTo>
                    <a:lnTo>
                      <a:pt x="1259108" y="2498732"/>
                    </a:lnTo>
                    <a:lnTo>
                      <a:pt x="1258945" y="2499711"/>
                    </a:lnTo>
                    <a:lnTo>
                      <a:pt x="1215644" y="2496102"/>
                    </a:lnTo>
                    <a:lnTo>
                      <a:pt x="1204950" y="2511073"/>
                    </a:lnTo>
                    <a:lnTo>
                      <a:pt x="1196495" y="2506241"/>
                    </a:lnTo>
                    <a:lnTo>
                      <a:pt x="1193043" y="2511073"/>
                    </a:lnTo>
                    <a:lnTo>
                      <a:pt x="1145322" y="2483803"/>
                    </a:lnTo>
                    <a:lnTo>
                      <a:pt x="1098145" y="2483803"/>
                    </a:lnTo>
                    <a:lnTo>
                      <a:pt x="1061785" y="2511073"/>
                    </a:lnTo>
                    <a:lnTo>
                      <a:pt x="1055322" y="2506990"/>
                    </a:lnTo>
                    <a:lnTo>
                      <a:pt x="1049878" y="2511073"/>
                    </a:lnTo>
                    <a:lnTo>
                      <a:pt x="1006701" y="2483803"/>
                    </a:lnTo>
                    <a:lnTo>
                      <a:pt x="924893" y="2447444"/>
                    </a:lnTo>
                    <a:lnTo>
                      <a:pt x="877716" y="2447444"/>
                    </a:lnTo>
                    <a:lnTo>
                      <a:pt x="802724" y="2511073"/>
                    </a:lnTo>
                    <a:lnTo>
                      <a:pt x="798179" y="2554250"/>
                    </a:lnTo>
                    <a:lnTo>
                      <a:pt x="787406" y="2543477"/>
                    </a:lnTo>
                    <a:lnTo>
                      <a:pt x="786272" y="2554250"/>
                    </a:lnTo>
                    <a:lnTo>
                      <a:pt x="756063" y="2524040"/>
                    </a:lnTo>
                    <a:lnTo>
                      <a:pt x="732278" y="2581519"/>
                    </a:lnTo>
                    <a:lnTo>
                      <a:pt x="743640" y="2590609"/>
                    </a:lnTo>
                    <a:lnTo>
                      <a:pt x="723188" y="2633786"/>
                    </a:lnTo>
                    <a:lnTo>
                      <a:pt x="747026" y="2670627"/>
                    </a:lnTo>
                    <a:lnTo>
                      <a:pt x="763548" y="2667873"/>
                    </a:lnTo>
                    <a:lnTo>
                      <a:pt x="764871" y="2669637"/>
                    </a:lnTo>
                    <a:lnTo>
                      <a:pt x="775455" y="2667873"/>
                    </a:lnTo>
                    <a:lnTo>
                      <a:pt x="802724" y="2704232"/>
                    </a:lnTo>
                    <a:lnTo>
                      <a:pt x="798179" y="2731502"/>
                    </a:lnTo>
                    <a:lnTo>
                      <a:pt x="818632" y="2742864"/>
                    </a:lnTo>
                    <a:lnTo>
                      <a:pt x="802724" y="2774679"/>
                    </a:lnTo>
                    <a:lnTo>
                      <a:pt x="766365" y="2779224"/>
                    </a:lnTo>
                    <a:lnTo>
                      <a:pt x="727733" y="2838308"/>
                    </a:lnTo>
                    <a:lnTo>
                      <a:pt x="759548" y="2881485"/>
                    </a:lnTo>
                    <a:lnTo>
                      <a:pt x="759548" y="2920116"/>
                    </a:lnTo>
                    <a:lnTo>
                      <a:pt x="798179" y="2979201"/>
                    </a:lnTo>
                    <a:lnTo>
                      <a:pt x="775455" y="2995108"/>
                    </a:lnTo>
                    <a:lnTo>
                      <a:pt x="770910" y="3006470"/>
                    </a:lnTo>
                    <a:lnTo>
                      <a:pt x="759003" y="3006470"/>
                    </a:lnTo>
                    <a:lnTo>
                      <a:pt x="755003" y="3006470"/>
                    </a:lnTo>
                    <a:lnTo>
                      <a:pt x="743096" y="3006470"/>
                    </a:lnTo>
                    <a:lnTo>
                      <a:pt x="715826" y="2972383"/>
                    </a:lnTo>
                    <a:lnTo>
                      <a:pt x="704464" y="2972383"/>
                    </a:lnTo>
                    <a:lnTo>
                      <a:pt x="684012" y="2963293"/>
                    </a:lnTo>
                    <a:lnTo>
                      <a:pt x="672649" y="2940569"/>
                    </a:lnTo>
                    <a:lnTo>
                      <a:pt x="645222" y="2932732"/>
                    </a:lnTo>
                    <a:lnTo>
                      <a:pt x="625472" y="2936024"/>
                    </a:lnTo>
                    <a:lnTo>
                      <a:pt x="623771" y="2934323"/>
                    </a:lnTo>
                    <a:lnTo>
                      <a:pt x="613565" y="2936024"/>
                    </a:lnTo>
                    <a:lnTo>
                      <a:pt x="609020" y="2931479"/>
                    </a:lnTo>
                    <a:lnTo>
                      <a:pt x="559026" y="2904209"/>
                    </a:lnTo>
                    <a:lnTo>
                      <a:pt x="506760" y="2897392"/>
                    </a:lnTo>
                    <a:lnTo>
                      <a:pt x="483280" y="2890683"/>
                    </a:lnTo>
                    <a:lnTo>
                      <a:pt x="480035" y="2892847"/>
                    </a:lnTo>
                    <a:lnTo>
                      <a:pt x="475042" y="2888329"/>
                    </a:lnTo>
                    <a:lnTo>
                      <a:pt x="474945" y="2888302"/>
                    </a:lnTo>
                    <a:lnTo>
                      <a:pt x="468128" y="2892847"/>
                    </a:lnTo>
                    <a:lnTo>
                      <a:pt x="420406" y="2849670"/>
                    </a:lnTo>
                    <a:lnTo>
                      <a:pt x="381774" y="2833763"/>
                    </a:lnTo>
                    <a:lnTo>
                      <a:pt x="349960" y="2801948"/>
                    </a:lnTo>
                    <a:lnTo>
                      <a:pt x="377229" y="2795131"/>
                    </a:lnTo>
                    <a:lnTo>
                      <a:pt x="404499" y="2747409"/>
                    </a:lnTo>
                    <a:lnTo>
                      <a:pt x="388591" y="2731502"/>
                    </a:lnTo>
                    <a:lnTo>
                      <a:pt x="440858" y="2704232"/>
                    </a:lnTo>
                    <a:lnTo>
                      <a:pt x="440858" y="2701176"/>
                    </a:lnTo>
                    <a:lnTo>
                      <a:pt x="416406" y="2704232"/>
                    </a:lnTo>
                    <a:lnTo>
                      <a:pt x="416406" y="2702744"/>
                    </a:lnTo>
                    <a:lnTo>
                      <a:pt x="404499" y="2704232"/>
                    </a:lnTo>
                    <a:lnTo>
                      <a:pt x="404499" y="2683780"/>
                    </a:lnTo>
                    <a:lnTo>
                      <a:pt x="424951" y="2667873"/>
                    </a:lnTo>
                    <a:lnTo>
                      <a:pt x="463583" y="2661056"/>
                    </a:lnTo>
                    <a:lnTo>
                      <a:pt x="468128" y="2645148"/>
                    </a:lnTo>
                    <a:lnTo>
                      <a:pt x="456765" y="2613334"/>
                    </a:lnTo>
                    <a:lnTo>
                      <a:pt x="474945" y="2586064"/>
                    </a:lnTo>
                    <a:lnTo>
                      <a:pt x="474945" y="2565612"/>
                    </a:lnTo>
                    <a:lnTo>
                      <a:pt x="420406" y="2547432"/>
                    </a:lnTo>
                    <a:lnTo>
                      <a:pt x="409588" y="2547432"/>
                    </a:lnTo>
                    <a:lnTo>
                      <a:pt x="397681" y="2547432"/>
                    </a:lnTo>
                    <a:lnTo>
                      <a:pt x="379485" y="2525193"/>
                    </a:lnTo>
                    <a:lnTo>
                      <a:pt x="357322" y="2531525"/>
                    </a:lnTo>
                    <a:lnTo>
                      <a:pt x="352842" y="2529403"/>
                    </a:lnTo>
                    <a:lnTo>
                      <a:pt x="345415" y="2531525"/>
                    </a:lnTo>
                    <a:lnTo>
                      <a:pt x="302238" y="2511073"/>
                    </a:lnTo>
                    <a:lnTo>
                      <a:pt x="302238" y="2499711"/>
                    </a:lnTo>
                    <a:lnTo>
                      <a:pt x="286331" y="2472441"/>
                    </a:lnTo>
                    <a:lnTo>
                      <a:pt x="270968" y="2472441"/>
                    </a:lnTo>
                    <a:lnTo>
                      <a:pt x="259061" y="2472441"/>
                    </a:lnTo>
                    <a:lnTo>
                      <a:pt x="254516" y="2456534"/>
                    </a:lnTo>
                    <a:lnTo>
                      <a:pt x="263606" y="2440627"/>
                    </a:lnTo>
                    <a:lnTo>
                      <a:pt x="243991" y="2410114"/>
                    </a:lnTo>
                    <a:lnTo>
                      <a:pt x="216429" y="2413357"/>
                    </a:lnTo>
                    <a:lnTo>
                      <a:pt x="212956" y="2412365"/>
                    </a:lnTo>
                    <a:lnTo>
                      <a:pt x="204522" y="2413357"/>
                    </a:lnTo>
                    <a:lnTo>
                      <a:pt x="199623" y="2411957"/>
                    </a:lnTo>
                    <a:lnTo>
                      <a:pt x="195977" y="2424719"/>
                    </a:lnTo>
                    <a:lnTo>
                      <a:pt x="184968" y="2421574"/>
                    </a:lnTo>
                    <a:lnTo>
                      <a:pt x="184070" y="2424719"/>
                    </a:lnTo>
                    <a:lnTo>
                      <a:pt x="168163" y="2420174"/>
                    </a:lnTo>
                    <a:lnTo>
                      <a:pt x="156800" y="2381542"/>
                    </a:lnTo>
                    <a:lnTo>
                      <a:pt x="152255" y="2365635"/>
                    </a:lnTo>
                    <a:lnTo>
                      <a:pt x="156800" y="2361090"/>
                    </a:lnTo>
                    <a:lnTo>
                      <a:pt x="168707" y="2361090"/>
                    </a:lnTo>
                    <a:lnTo>
                      <a:pt x="188615" y="2361090"/>
                    </a:lnTo>
                    <a:lnTo>
                      <a:pt x="199977" y="2349728"/>
                    </a:lnTo>
                    <a:lnTo>
                      <a:pt x="188615" y="2327003"/>
                    </a:lnTo>
                    <a:lnTo>
                      <a:pt x="168163" y="2317914"/>
                    </a:lnTo>
                    <a:lnTo>
                      <a:pt x="168163" y="2311096"/>
                    </a:lnTo>
                    <a:lnTo>
                      <a:pt x="152255" y="2295189"/>
                    </a:lnTo>
                    <a:lnTo>
                      <a:pt x="129531" y="2258829"/>
                    </a:lnTo>
                    <a:lnTo>
                      <a:pt x="140893" y="2236105"/>
                    </a:lnTo>
                    <a:lnTo>
                      <a:pt x="136348" y="2208835"/>
                    </a:lnTo>
                    <a:lnTo>
                      <a:pt x="103789" y="2195428"/>
                    </a:lnTo>
                    <a:lnTo>
                      <a:pt x="93716" y="2199745"/>
                    </a:lnTo>
                    <a:lnTo>
                      <a:pt x="91868" y="2195434"/>
                    </a:lnTo>
                    <a:lnTo>
                      <a:pt x="81809" y="2199745"/>
                    </a:lnTo>
                    <a:lnTo>
                      <a:pt x="74992" y="2183838"/>
                    </a:lnTo>
                    <a:lnTo>
                      <a:pt x="34087" y="2172476"/>
                    </a:lnTo>
                    <a:lnTo>
                      <a:pt x="22725" y="2129299"/>
                    </a:lnTo>
                    <a:lnTo>
                      <a:pt x="22725" y="2097484"/>
                    </a:lnTo>
                    <a:lnTo>
                      <a:pt x="0" y="2081577"/>
                    </a:lnTo>
                    <a:lnTo>
                      <a:pt x="15907" y="2058853"/>
                    </a:lnTo>
                    <a:lnTo>
                      <a:pt x="6818" y="1995224"/>
                    </a:lnTo>
                    <a:lnTo>
                      <a:pt x="34087" y="1952047"/>
                    </a:lnTo>
                    <a:lnTo>
                      <a:pt x="27270" y="1940685"/>
                    </a:lnTo>
                    <a:lnTo>
                      <a:pt x="70447" y="1902053"/>
                    </a:lnTo>
                    <a:lnTo>
                      <a:pt x="27270" y="1865693"/>
                    </a:lnTo>
                    <a:lnTo>
                      <a:pt x="109078" y="1767977"/>
                    </a:lnTo>
                    <a:lnTo>
                      <a:pt x="145438" y="1724800"/>
                    </a:lnTo>
                    <a:lnTo>
                      <a:pt x="156800" y="1681624"/>
                    </a:lnTo>
                    <a:lnTo>
                      <a:pt x="102261" y="1629357"/>
                    </a:lnTo>
                    <a:lnTo>
                      <a:pt x="118168" y="1574818"/>
                    </a:lnTo>
                    <a:lnTo>
                      <a:pt x="86354" y="1511189"/>
                    </a:lnTo>
                    <a:lnTo>
                      <a:pt x="109078" y="1436197"/>
                    </a:lnTo>
                    <a:lnTo>
                      <a:pt x="70447" y="1333936"/>
                    </a:lnTo>
                    <a:lnTo>
                      <a:pt x="102261" y="1263490"/>
                    </a:lnTo>
                    <a:lnTo>
                      <a:pt x="43177" y="1197589"/>
                    </a:lnTo>
                    <a:lnTo>
                      <a:pt x="49994" y="1122597"/>
                    </a:lnTo>
                    <a:lnTo>
                      <a:pt x="81809" y="1118052"/>
                    </a:lnTo>
                    <a:lnTo>
                      <a:pt x="145438" y="1074876"/>
                    </a:lnTo>
                    <a:lnTo>
                      <a:pt x="184070" y="1036244"/>
                    </a:lnTo>
                    <a:lnTo>
                      <a:pt x="189699" y="1042522"/>
                    </a:lnTo>
                    <a:lnTo>
                      <a:pt x="195977" y="1036244"/>
                    </a:lnTo>
                    <a:lnTo>
                      <a:pt x="255061" y="1102145"/>
                    </a:lnTo>
                    <a:lnTo>
                      <a:pt x="350504" y="1122597"/>
                    </a:lnTo>
                    <a:lnTo>
                      <a:pt x="491397" y="1236221"/>
                    </a:lnTo>
                    <a:lnTo>
                      <a:pt x="523211" y="1283942"/>
                    </a:lnTo>
                    <a:lnTo>
                      <a:pt x="523211" y="1343026"/>
                    </a:lnTo>
                    <a:lnTo>
                      <a:pt x="486852" y="1397565"/>
                    </a:lnTo>
                    <a:lnTo>
                      <a:pt x="420951" y="1418018"/>
                    </a:lnTo>
                    <a:lnTo>
                      <a:pt x="415909" y="1415887"/>
                    </a:lnTo>
                    <a:lnTo>
                      <a:pt x="409044" y="1418018"/>
                    </a:lnTo>
                    <a:lnTo>
                      <a:pt x="252950" y="1352062"/>
                    </a:lnTo>
                    <a:lnTo>
                      <a:pt x="232336" y="1358934"/>
                    </a:lnTo>
                    <a:lnTo>
                      <a:pt x="291420" y="1429380"/>
                    </a:lnTo>
                    <a:lnTo>
                      <a:pt x="291420" y="1468012"/>
                    </a:lnTo>
                    <a:lnTo>
                      <a:pt x="298238" y="1554366"/>
                    </a:lnTo>
                    <a:lnTo>
                      <a:pt x="345959" y="1586180"/>
                    </a:lnTo>
                    <a:lnTo>
                      <a:pt x="362087" y="1595588"/>
                    </a:lnTo>
                    <a:lnTo>
                      <a:pt x="365867" y="1563455"/>
                    </a:lnTo>
                    <a:lnTo>
                      <a:pt x="345415" y="1527096"/>
                    </a:lnTo>
                    <a:lnTo>
                      <a:pt x="365867" y="1495281"/>
                    </a:lnTo>
                    <a:lnTo>
                      <a:pt x="374560" y="1500280"/>
                    </a:lnTo>
                    <a:lnTo>
                      <a:pt x="377774" y="1495281"/>
                    </a:lnTo>
                    <a:lnTo>
                      <a:pt x="461933" y="1543673"/>
                    </a:lnTo>
                    <a:lnTo>
                      <a:pt x="484035" y="1527096"/>
                    </a:lnTo>
                    <a:lnTo>
                      <a:pt x="463583" y="1461194"/>
                    </a:lnTo>
                    <a:lnTo>
                      <a:pt x="549936" y="1374841"/>
                    </a:lnTo>
                    <a:lnTo>
                      <a:pt x="559742" y="1376942"/>
                    </a:lnTo>
                    <a:lnTo>
                      <a:pt x="561843" y="1374841"/>
                    </a:lnTo>
                    <a:lnTo>
                      <a:pt x="593658" y="1381658"/>
                    </a:lnTo>
                    <a:lnTo>
                      <a:pt x="620945" y="1405535"/>
                    </a:lnTo>
                    <a:lnTo>
                      <a:pt x="640835" y="1349844"/>
                    </a:lnTo>
                    <a:lnTo>
                      <a:pt x="609020" y="1295305"/>
                    </a:lnTo>
                    <a:lnTo>
                      <a:pt x="624928" y="1236221"/>
                    </a:lnTo>
                    <a:lnTo>
                      <a:pt x="597658" y="1177136"/>
                    </a:lnTo>
                    <a:lnTo>
                      <a:pt x="611562" y="1181462"/>
                    </a:lnTo>
                    <a:lnTo>
                      <a:pt x="609565" y="1177136"/>
                    </a:lnTo>
                    <a:lnTo>
                      <a:pt x="711826" y="1208951"/>
                    </a:lnTo>
                    <a:lnTo>
                      <a:pt x="732278" y="1263490"/>
                    </a:lnTo>
                    <a:lnTo>
                      <a:pt x="684556" y="1274852"/>
                    </a:lnTo>
                    <a:lnTo>
                      <a:pt x="684556" y="1327119"/>
                    </a:lnTo>
                    <a:lnTo>
                      <a:pt x="713309" y="1355872"/>
                    </a:lnTo>
                    <a:lnTo>
                      <a:pt x="763548" y="1338481"/>
                    </a:lnTo>
                    <a:lnTo>
                      <a:pt x="770365" y="1279397"/>
                    </a:lnTo>
                    <a:lnTo>
                      <a:pt x="845357" y="1231676"/>
                    </a:lnTo>
                    <a:lnTo>
                      <a:pt x="972614" y="1145322"/>
                    </a:lnTo>
                    <a:lnTo>
                      <a:pt x="982566" y="1146649"/>
                    </a:lnTo>
                    <a:lnTo>
                      <a:pt x="984521" y="1145322"/>
                    </a:lnTo>
                    <a:lnTo>
                      <a:pt x="1018608" y="1149867"/>
                    </a:lnTo>
                    <a:lnTo>
                      <a:pt x="979977" y="1213496"/>
                    </a:lnTo>
                    <a:lnTo>
                      <a:pt x="1012666" y="1218657"/>
                    </a:lnTo>
                    <a:lnTo>
                      <a:pt x="1038516" y="1188499"/>
                    </a:lnTo>
                    <a:lnTo>
                      <a:pt x="1050423" y="1188499"/>
                    </a:lnTo>
                    <a:lnTo>
                      <a:pt x="1108962" y="1188499"/>
                    </a:lnTo>
                    <a:lnTo>
                      <a:pt x="1161229" y="1145322"/>
                    </a:lnTo>
                    <a:lnTo>
                      <a:pt x="1165711" y="1151456"/>
                    </a:lnTo>
                    <a:lnTo>
                      <a:pt x="1173136" y="1145322"/>
                    </a:lnTo>
                    <a:lnTo>
                      <a:pt x="1210035" y="1195815"/>
                    </a:lnTo>
                    <a:lnTo>
                      <a:pt x="1247583" y="1138505"/>
                    </a:lnTo>
                    <a:lnTo>
                      <a:pt x="1211223" y="1079421"/>
                    </a:lnTo>
                    <a:lnTo>
                      <a:pt x="1227130" y="1043061"/>
                    </a:lnTo>
                    <a:lnTo>
                      <a:pt x="1237665" y="1046199"/>
                    </a:lnTo>
                    <a:lnTo>
                      <a:pt x="1239037" y="1043061"/>
                    </a:lnTo>
                    <a:lnTo>
                      <a:pt x="1345843" y="1074876"/>
                    </a:lnTo>
                    <a:lnTo>
                      <a:pt x="1400382" y="1106690"/>
                    </a:lnTo>
                    <a:lnTo>
                      <a:pt x="1519756" y="1213274"/>
                    </a:lnTo>
                    <a:lnTo>
                      <a:pt x="1543003" y="1172592"/>
                    </a:lnTo>
                    <a:lnTo>
                      <a:pt x="1506643" y="1118052"/>
                    </a:lnTo>
                    <a:lnTo>
                      <a:pt x="1506643" y="1095328"/>
                    </a:lnTo>
                    <a:lnTo>
                      <a:pt x="1463467" y="1086238"/>
                    </a:lnTo>
                    <a:lnTo>
                      <a:pt x="1472556" y="1036244"/>
                    </a:lnTo>
                    <a:lnTo>
                      <a:pt x="1452104" y="949890"/>
                    </a:lnTo>
                    <a:lnTo>
                      <a:pt x="1452104" y="913531"/>
                    </a:lnTo>
                    <a:lnTo>
                      <a:pt x="1522551" y="811270"/>
                    </a:lnTo>
                    <a:lnTo>
                      <a:pt x="1543003" y="697647"/>
                    </a:lnTo>
                    <a:lnTo>
                      <a:pt x="1570272" y="677194"/>
                    </a:lnTo>
                    <a:lnTo>
                      <a:pt x="1578688" y="679813"/>
                    </a:lnTo>
                    <a:lnTo>
                      <a:pt x="1582179" y="677194"/>
                    </a:lnTo>
                    <a:lnTo>
                      <a:pt x="1684440" y="709009"/>
                    </a:lnTo>
                    <a:lnTo>
                      <a:pt x="1688985" y="779455"/>
                    </a:lnTo>
                    <a:lnTo>
                      <a:pt x="1652625" y="870354"/>
                    </a:lnTo>
                    <a:lnTo>
                      <a:pt x="1679895" y="908986"/>
                    </a:lnTo>
                    <a:lnTo>
                      <a:pt x="1688985" y="983977"/>
                    </a:lnTo>
                    <a:lnTo>
                      <a:pt x="1679895" y="1129415"/>
                    </a:lnTo>
                    <a:lnTo>
                      <a:pt x="1723072" y="1193044"/>
                    </a:lnTo>
                    <a:lnTo>
                      <a:pt x="1704892" y="1256673"/>
                    </a:lnTo>
                    <a:lnTo>
                      <a:pt x="1636718" y="1393021"/>
                    </a:lnTo>
                    <a:lnTo>
                      <a:pt x="1662494" y="1399465"/>
                    </a:lnTo>
                    <a:lnTo>
                      <a:pt x="1677078" y="1370296"/>
                    </a:lnTo>
                    <a:lnTo>
                      <a:pt x="1720255" y="1349844"/>
                    </a:lnTo>
                    <a:lnTo>
                      <a:pt x="1731617" y="1299850"/>
                    </a:lnTo>
                    <a:lnTo>
                      <a:pt x="1758887" y="1256673"/>
                    </a:lnTo>
                    <a:lnTo>
                      <a:pt x="1736162" y="1197589"/>
                    </a:lnTo>
                    <a:lnTo>
                      <a:pt x="1758887" y="1133960"/>
                    </a:lnTo>
                    <a:lnTo>
                      <a:pt x="1715710" y="1122597"/>
                    </a:lnTo>
                    <a:lnTo>
                      <a:pt x="1704347" y="1070331"/>
                    </a:lnTo>
                    <a:lnTo>
                      <a:pt x="1736162" y="961252"/>
                    </a:lnTo>
                    <a:lnTo>
                      <a:pt x="1688440" y="865809"/>
                    </a:lnTo>
                    <a:lnTo>
                      <a:pt x="1752069" y="788545"/>
                    </a:lnTo>
                    <a:lnTo>
                      <a:pt x="1747524" y="704464"/>
                    </a:lnTo>
                    <a:lnTo>
                      <a:pt x="1763431" y="697647"/>
                    </a:lnTo>
                    <a:lnTo>
                      <a:pt x="1764877" y="702130"/>
                    </a:lnTo>
                    <a:lnTo>
                      <a:pt x="1775339" y="697647"/>
                    </a:lnTo>
                    <a:lnTo>
                      <a:pt x="1798063" y="768093"/>
                    </a:lnTo>
                    <a:lnTo>
                      <a:pt x="1791454" y="815304"/>
                    </a:lnTo>
                    <a:lnTo>
                      <a:pt x="1854330" y="772638"/>
                    </a:lnTo>
                    <a:lnTo>
                      <a:pt x="1931594" y="763548"/>
                    </a:lnTo>
                    <a:lnTo>
                      <a:pt x="1932772" y="764810"/>
                    </a:lnTo>
                    <a:lnTo>
                      <a:pt x="1943501" y="763548"/>
                    </a:lnTo>
                    <a:lnTo>
                      <a:pt x="1988608" y="811877"/>
                    </a:lnTo>
                    <a:lnTo>
                      <a:pt x="1963408" y="736278"/>
                    </a:lnTo>
                    <a:lnTo>
                      <a:pt x="1963408" y="595386"/>
                    </a:lnTo>
                    <a:lnTo>
                      <a:pt x="2027037" y="574934"/>
                    </a:lnTo>
                    <a:lnTo>
                      <a:pt x="2037269" y="575472"/>
                    </a:lnTo>
                    <a:lnTo>
                      <a:pt x="2038944" y="574934"/>
                    </a:lnTo>
                    <a:lnTo>
                      <a:pt x="2115414" y="578958"/>
                    </a:lnTo>
                    <a:lnTo>
                      <a:pt x="2192927" y="559026"/>
                    </a:lnTo>
                    <a:lnTo>
                      <a:pt x="2167930" y="493125"/>
                    </a:lnTo>
                    <a:lnTo>
                      <a:pt x="2204289" y="402226"/>
                    </a:lnTo>
                    <a:lnTo>
                      <a:pt x="2247466" y="397681"/>
                    </a:lnTo>
                    <a:lnTo>
                      <a:pt x="2317913" y="322690"/>
                    </a:lnTo>
                    <a:lnTo>
                      <a:pt x="2420173" y="304510"/>
                    </a:lnTo>
                    <a:lnTo>
                      <a:pt x="2429263" y="263606"/>
                    </a:lnTo>
                    <a:lnTo>
                      <a:pt x="2526979" y="252244"/>
                    </a:lnTo>
                    <a:lnTo>
                      <a:pt x="2528058" y="253503"/>
                    </a:lnTo>
                    <a:lnTo>
                      <a:pt x="2538886" y="252244"/>
                    </a:lnTo>
                    <a:lnTo>
                      <a:pt x="2560820" y="277833"/>
                    </a:lnTo>
                    <a:lnTo>
                      <a:pt x="2640602" y="202249"/>
                    </a:lnTo>
                    <a:lnTo>
                      <a:pt x="2652509" y="202249"/>
                    </a:lnTo>
                    <a:lnTo>
                      <a:pt x="2704231" y="202249"/>
                    </a:lnTo>
                    <a:lnTo>
                      <a:pt x="2715593" y="134075"/>
                    </a:lnTo>
                    <a:lnTo>
                      <a:pt x="2751953" y="68174"/>
                    </a:lnTo>
                    <a:close/>
                  </a:path>
                </a:pathLst>
              </a:custGeom>
              <a:solidFill>
                <a:schemeClr val="accent1">
                  <a:alpha val="40000"/>
                </a:schemeClr>
              </a:solidFill>
              <a:ln w="3175" cap="rnd">
                <a:solidFill>
                  <a:schemeClr val="bg1"/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800"/>
              </a:p>
            </p:txBody>
          </p:sp>
          <p:sp>
            <p:nvSpPr>
              <p:cNvPr id="426" name="Freeform 278"/>
              <p:cNvSpPr>
                <a:spLocks/>
              </p:cNvSpPr>
              <p:nvPr/>
            </p:nvSpPr>
            <p:spPr bwMode="auto">
              <a:xfrm>
                <a:off x="10902160" y="812664"/>
                <a:ext cx="299965" cy="227246"/>
              </a:xfrm>
              <a:custGeom>
                <a:avLst/>
                <a:gdLst>
                  <a:gd name="T0" fmla="*/ 59 w 132"/>
                  <a:gd name="T1" fmla="*/ 83 h 100"/>
                  <a:gd name="T2" fmla="*/ 120 w 132"/>
                  <a:gd name="T3" fmla="*/ 86 h 100"/>
                  <a:gd name="T4" fmla="*/ 132 w 132"/>
                  <a:gd name="T5" fmla="*/ 38 h 100"/>
                  <a:gd name="T6" fmla="*/ 73 w 132"/>
                  <a:gd name="T7" fmla="*/ 5 h 100"/>
                  <a:gd name="T8" fmla="*/ 30 w 132"/>
                  <a:gd name="T9" fmla="*/ 0 h 100"/>
                  <a:gd name="T10" fmla="*/ 9 w 132"/>
                  <a:gd name="T11" fmla="*/ 15 h 100"/>
                  <a:gd name="T12" fmla="*/ 0 w 132"/>
                  <a:gd name="T13" fmla="*/ 57 h 100"/>
                  <a:gd name="T14" fmla="*/ 33 w 132"/>
                  <a:gd name="T15" fmla="*/ 100 h 100"/>
                  <a:gd name="T16" fmla="*/ 59 w 132"/>
                  <a:gd name="T17" fmla="*/ 83 h 100"/>
                  <a:gd name="T18" fmla="*/ 59 w 132"/>
                  <a:gd name="T19" fmla="*/ 83 h 100"/>
                  <a:gd name="T20" fmla="*/ 59 w 132"/>
                  <a:gd name="T21" fmla="*/ 83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2" h="100">
                    <a:moveTo>
                      <a:pt x="59" y="83"/>
                    </a:moveTo>
                    <a:lnTo>
                      <a:pt x="120" y="86"/>
                    </a:lnTo>
                    <a:lnTo>
                      <a:pt x="132" y="38"/>
                    </a:lnTo>
                    <a:lnTo>
                      <a:pt x="73" y="5"/>
                    </a:lnTo>
                    <a:lnTo>
                      <a:pt x="30" y="0"/>
                    </a:lnTo>
                    <a:lnTo>
                      <a:pt x="9" y="15"/>
                    </a:lnTo>
                    <a:lnTo>
                      <a:pt x="0" y="57"/>
                    </a:lnTo>
                    <a:lnTo>
                      <a:pt x="33" y="100"/>
                    </a:lnTo>
                    <a:lnTo>
                      <a:pt x="59" y="83"/>
                    </a:lnTo>
                    <a:lnTo>
                      <a:pt x="59" y="83"/>
                    </a:lnTo>
                    <a:lnTo>
                      <a:pt x="59" y="83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bg1"/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427" name="Freeform 279"/>
              <p:cNvSpPr>
                <a:spLocks/>
              </p:cNvSpPr>
              <p:nvPr/>
            </p:nvSpPr>
            <p:spPr bwMode="auto">
              <a:xfrm>
                <a:off x="11008965" y="1142170"/>
                <a:ext cx="140893" cy="79537"/>
              </a:xfrm>
              <a:custGeom>
                <a:avLst/>
                <a:gdLst>
                  <a:gd name="T0" fmla="*/ 17 w 62"/>
                  <a:gd name="T1" fmla="*/ 5 h 35"/>
                  <a:gd name="T2" fmla="*/ 0 w 62"/>
                  <a:gd name="T3" fmla="*/ 26 h 35"/>
                  <a:gd name="T4" fmla="*/ 2 w 62"/>
                  <a:gd name="T5" fmla="*/ 31 h 35"/>
                  <a:gd name="T6" fmla="*/ 36 w 62"/>
                  <a:gd name="T7" fmla="*/ 35 h 35"/>
                  <a:gd name="T8" fmla="*/ 62 w 62"/>
                  <a:gd name="T9" fmla="*/ 35 h 35"/>
                  <a:gd name="T10" fmla="*/ 59 w 62"/>
                  <a:gd name="T11" fmla="*/ 21 h 35"/>
                  <a:gd name="T12" fmla="*/ 36 w 62"/>
                  <a:gd name="T13" fmla="*/ 0 h 35"/>
                  <a:gd name="T14" fmla="*/ 17 w 62"/>
                  <a:gd name="T15" fmla="*/ 5 h 35"/>
                  <a:gd name="T16" fmla="*/ 17 w 62"/>
                  <a:gd name="T17" fmla="*/ 5 h 35"/>
                  <a:gd name="T18" fmla="*/ 17 w 62"/>
                  <a:gd name="T19" fmla="*/ 5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2" h="35">
                    <a:moveTo>
                      <a:pt x="17" y="5"/>
                    </a:moveTo>
                    <a:lnTo>
                      <a:pt x="0" y="26"/>
                    </a:lnTo>
                    <a:lnTo>
                      <a:pt x="2" y="31"/>
                    </a:lnTo>
                    <a:lnTo>
                      <a:pt x="36" y="35"/>
                    </a:lnTo>
                    <a:lnTo>
                      <a:pt x="62" y="35"/>
                    </a:lnTo>
                    <a:lnTo>
                      <a:pt x="59" y="21"/>
                    </a:lnTo>
                    <a:lnTo>
                      <a:pt x="36" y="0"/>
                    </a:lnTo>
                    <a:lnTo>
                      <a:pt x="17" y="5"/>
                    </a:lnTo>
                    <a:lnTo>
                      <a:pt x="17" y="5"/>
                    </a:lnTo>
                    <a:lnTo>
                      <a:pt x="17" y="5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bg1"/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428" name="Freeform 280"/>
              <p:cNvSpPr>
                <a:spLocks/>
              </p:cNvSpPr>
              <p:nvPr/>
            </p:nvSpPr>
            <p:spPr bwMode="auto">
              <a:xfrm>
                <a:off x="9520502" y="264999"/>
                <a:ext cx="220430" cy="259061"/>
              </a:xfrm>
              <a:custGeom>
                <a:avLst/>
                <a:gdLst>
                  <a:gd name="T0" fmla="*/ 92 w 97"/>
                  <a:gd name="T1" fmla="*/ 85 h 114"/>
                  <a:gd name="T2" fmla="*/ 97 w 97"/>
                  <a:gd name="T3" fmla="*/ 52 h 114"/>
                  <a:gd name="T4" fmla="*/ 57 w 97"/>
                  <a:gd name="T5" fmla="*/ 5 h 114"/>
                  <a:gd name="T6" fmla="*/ 42 w 97"/>
                  <a:gd name="T7" fmla="*/ 0 h 114"/>
                  <a:gd name="T8" fmla="*/ 31 w 97"/>
                  <a:gd name="T9" fmla="*/ 7 h 114"/>
                  <a:gd name="T10" fmla="*/ 0 w 97"/>
                  <a:gd name="T11" fmla="*/ 114 h 114"/>
                  <a:gd name="T12" fmla="*/ 92 w 97"/>
                  <a:gd name="T13" fmla="*/ 85 h 114"/>
                  <a:gd name="T14" fmla="*/ 92 w 97"/>
                  <a:gd name="T15" fmla="*/ 85 h 114"/>
                  <a:gd name="T16" fmla="*/ 92 w 97"/>
                  <a:gd name="T17" fmla="*/ 85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7" h="114">
                    <a:moveTo>
                      <a:pt x="92" y="85"/>
                    </a:moveTo>
                    <a:lnTo>
                      <a:pt x="97" y="52"/>
                    </a:lnTo>
                    <a:lnTo>
                      <a:pt x="57" y="5"/>
                    </a:lnTo>
                    <a:lnTo>
                      <a:pt x="42" y="0"/>
                    </a:lnTo>
                    <a:lnTo>
                      <a:pt x="31" y="7"/>
                    </a:lnTo>
                    <a:lnTo>
                      <a:pt x="0" y="114"/>
                    </a:lnTo>
                    <a:lnTo>
                      <a:pt x="92" y="85"/>
                    </a:lnTo>
                    <a:lnTo>
                      <a:pt x="92" y="85"/>
                    </a:lnTo>
                    <a:lnTo>
                      <a:pt x="92" y="85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bg1"/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429" name="Freeform 281"/>
              <p:cNvSpPr>
                <a:spLocks/>
              </p:cNvSpPr>
              <p:nvPr/>
            </p:nvSpPr>
            <p:spPr bwMode="auto">
              <a:xfrm>
                <a:off x="11233940" y="910379"/>
                <a:ext cx="172707" cy="118168"/>
              </a:xfrm>
              <a:custGeom>
                <a:avLst/>
                <a:gdLst>
                  <a:gd name="T0" fmla="*/ 57 w 76"/>
                  <a:gd name="T1" fmla="*/ 52 h 52"/>
                  <a:gd name="T2" fmla="*/ 76 w 76"/>
                  <a:gd name="T3" fmla="*/ 26 h 52"/>
                  <a:gd name="T4" fmla="*/ 36 w 76"/>
                  <a:gd name="T5" fmla="*/ 9 h 52"/>
                  <a:gd name="T6" fmla="*/ 5 w 76"/>
                  <a:gd name="T7" fmla="*/ 0 h 52"/>
                  <a:gd name="T8" fmla="*/ 0 w 76"/>
                  <a:gd name="T9" fmla="*/ 21 h 52"/>
                  <a:gd name="T10" fmla="*/ 31 w 76"/>
                  <a:gd name="T11" fmla="*/ 45 h 52"/>
                  <a:gd name="T12" fmla="*/ 57 w 76"/>
                  <a:gd name="T13" fmla="*/ 52 h 52"/>
                  <a:gd name="T14" fmla="*/ 57 w 76"/>
                  <a:gd name="T15" fmla="*/ 52 h 52"/>
                  <a:gd name="T16" fmla="*/ 57 w 76"/>
                  <a:gd name="T17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6" h="52">
                    <a:moveTo>
                      <a:pt x="57" y="52"/>
                    </a:moveTo>
                    <a:lnTo>
                      <a:pt x="76" y="26"/>
                    </a:lnTo>
                    <a:lnTo>
                      <a:pt x="36" y="9"/>
                    </a:lnTo>
                    <a:lnTo>
                      <a:pt x="5" y="0"/>
                    </a:lnTo>
                    <a:lnTo>
                      <a:pt x="0" y="21"/>
                    </a:lnTo>
                    <a:lnTo>
                      <a:pt x="31" y="45"/>
                    </a:lnTo>
                    <a:lnTo>
                      <a:pt x="57" y="52"/>
                    </a:lnTo>
                    <a:lnTo>
                      <a:pt x="57" y="52"/>
                    </a:lnTo>
                    <a:lnTo>
                      <a:pt x="57" y="52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bg1"/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430" name="Freeform 282"/>
              <p:cNvSpPr>
                <a:spLocks/>
              </p:cNvSpPr>
              <p:nvPr/>
            </p:nvSpPr>
            <p:spPr bwMode="auto">
              <a:xfrm>
                <a:off x="12438345" y="1421684"/>
                <a:ext cx="134076" cy="86354"/>
              </a:xfrm>
              <a:custGeom>
                <a:avLst/>
                <a:gdLst>
                  <a:gd name="T0" fmla="*/ 21 w 59"/>
                  <a:gd name="T1" fmla="*/ 35 h 38"/>
                  <a:gd name="T2" fmla="*/ 40 w 59"/>
                  <a:gd name="T3" fmla="*/ 33 h 38"/>
                  <a:gd name="T4" fmla="*/ 57 w 59"/>
                  <a:gd name="T5" fmla="*/ 21 h 38"/>
                  <a:gd name="T6" fmla="*/ 59 w 59"/>
                  <a:gd name="T7" fmla="*/ 14 h 38"/>
                  <a:gd name="T8" fmla="*/ 36 w 59"/>
                  <a:gd name="T9" fmla="*/ 0 h 38"/>
                  <a:gd name="T10" fmla="*/ 24 w 59"/>
                  <a:gd name="T11" fmla="*/ 0 h 38"/>
                  <a:gd name="T12" fmla="*/ 21 w 59"/>
                  <a:gd name="T13" fmla="*/ 2 h 38"/>
                  <a:gd name="T14" fmla="*/ 0 w 59"/>
                  <a:gd name="T15" fmla="*/ 24 h 38"/>
                  <a:gd name="T16" fmla="*/ 3 w 59"/>
                  <a:gd name="T17" fmla="*/ 38 h 38"/>
                  <a:gd name="T18" fmla="*/ 21 w 59"/>
                  <a:gd name="T19" fmla="*/ 35 h 38"/>
                  <a:gd name="T20" fmla="*/ 21 w 59"/>
                  <a:gd name="T21" fmla="*/ 35 h 38"/>
                  <a:gd name="T22" fmla="*/ 21 w 59"/>
                  <a:gd name="T23" fmla="*/ 35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9" h="38">
                    <a:moveTo>
                      <a:pt x="21" y="35"/>
                    </a:moveTo>
                    <a:lnTo>
                      <a:pt x="40" y="33"/>
                    </a:lnTo>
                    <a:lnTo>
                      <a:pt x="57" y="21"/>
                    </a:lnTo>
                    <a:lnTo>
                      <a:pt x="59" y="14"/>
                    </a:lnTo>
                    <a:lnTo>
                      <a:pt x="36" y="0"/>
                    </a:lnTo>
                    <a:lnTo>
                      <a:pt x="24" y="0"/>
                    </a:lnTo>
                    <a:lnTo>
                      <a:pt x="21" y="2"/>
                    </a:lnTo>
                    <a:lnTo>
                      <a:pt x="0" y="24"/>
                    </a:lnTo>
                    <a:lnTo>
                      <a:pt x="3" y="38"/>
                    </a:lnTo>
                    <a:lnTo>
                      <a:pt x="21" y="35"/>
                    </a:lnTo>
                    <a:lnTo>
                      <a:pt x="21" y="35"/>
                    </a:lnTo>
                    <a:lnTo>
                      <a:pt x="21" y="35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bg1"/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431" name="Freeform 283"/>
              <p:cNvSpPr>
                <a:spLocks/>
              </p:cNvSpPr>
              <p:nvPr/>
            </p:nvSpPr>
            <p:spPr bwMode="auto">
              <a:xfrm>
                <a:off x="9218264" y="-155406"/>
                <a:ext cx="334053" cy="534030"/>
              </a:xfrm>
              <a:custGeom>
                <a:avLst/>
                <a:gdLst>
                  <a:gd name="T0" fmla="*/ 33 w 147"/>
                  <a:gd name="T1" fmla="*/ 178 h 235"/>
                  <a:gd name="T2" fmla="*/ 62 w 147"/>
                  <a:gd name="T3" fmla="*/ 209 h 235"/>
                  <a:gd name="T4" fmla="*/ 107 w 147"/>
                  <a:gd name="T5" fmla="*/ 235 h 235"/>
                  <a:gd name="T6" fmla="*/ 142 w 147"/>
                  <a:gd name="T7" fmla="*/ 223 h 235"/>
                  <a:gd name="T8" fmla="*/ 147 w 147"/>
                  <a:gd name="T9" fmla="*/ 145 h 235"/>
                  <a:gd name="T10" fmla="*/ 109 w 147"/>
                  <a:gd name="T11" fmla="*/ 52 h 235"/>
                  <a:gd name="T12" fmla="*/ 76 w 147"/>
                  <a:gd name="T13" fmla="*/ 0 h 235"/>
                  <a:gd name="T14" fmla="*/ 43 w 147"/>
                  <a:gd name="T15" fmla="*/ 24 h 235"/>
                  <a:gd name="T16" fmla="*/ 0 w 147"/>
                  <a:gd name="T17" fmla="*/ 93 h 235"/>
                  <a:gd name="T18" fmla="*/ 22 w 147"/>
                  <a:gd name="T19" fmla="*/ 112 h 235"/>
                  <a:gd name="T20" fmla="*/ 33 w 147"/>
                  <a:gd name="T21" fmla="*/ 178 h 235"/>
                  <a:gd name="T22" fmla="*/ 33 w 147"/>
                  <a:gd name="T23" fmla="*/ 178 h 235"/>
                  <a:gd name="T24" fmla="*/ 33 w 147"/>
                  <a:gd name="T25" fmla="*/ 178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47" h="235">
                    <a:moveTo>
                      <a:pt x="33" y="178"/>
                    </a:moveTo>
                    <a:lnTo>
                      <a:pt x="62" y="209"/>
                    </a:lnTo>
                    <a:lnTo>
                      <a:pt x="107" y="235"/>
                    </a:lnTo>
                    <a:lnTo>
                      <a:pt x="142" y="223"/>
                    </a:lnTo>
                    <a:lnTo>
                      <a:pt x="147" y="145"/>
                    </a:lnTo>
                    <a:lnTo>
                      <a:pt x="109" y="52"/>
                    </a:lnTo>
                    <a:lnTo>
                      <a:pt x="76" y="0"/>
                    </a:lnTo>
                    <a:lnTo>
                      <a:pt x="43" y="24"/>
                    </a:lnTo>
                    <a:lnTo>
                      <a:pt x="0" y="93"/>
                    </a:lnTo>
                    <a:lnTo>
                      <a:pt x="22" y="112"/>
                    </a:lnTo>
                    <a:lnTo>
                      <a:pt x="33" y="178"/>
                    </a:lnTo>
                    <a:lnTo>
                      <a:pt x="33" y="178"/>
                    </a:lnTo>
                    <a:lnTo>
                      <a:pt x="33" y="178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bg1"/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432" name="Freeform 285"/>
              <p:cNvSpPr>
                <a:spLocks/>
              </p:cNvSpPr>
              <p:nvPr/>
            </p:nvSpPr>
            <p:spPr bwMode="auto">
              <a:xfrm>
                <a:off x="7757071" y="689951"/>
                <a:ext cx="638563" cy="838540"/>
              </a:xfrm>
              <a:custGeom>
                <a:avLst/>
                <a:gdLst>
                  <a:gd name="T0" fmla="*/ 17 w 281"/>
                  <a:gd name="T1" fmla="*/ 289 h 369"/>
                  <a:gd name="T2" fmla="*/ 0 w 281"/>
                  <a:gd name="T3" fmla="*/ 298 h 369"/>
                  <a:gd name="T4" fmla="*/ 2 w 281"/>
                  <a:gd name="T5" fmla="*/ 327 h 369"/>
                  <a:gd name="T6" fmla="*/ 31 w 281"/>
                  <a:gd name="T7" fmla="*/ 338 h 369"/>
                  <a:gd name="T8" fmla="*/ 35 w 281"/>
                  <a:gd name="T9" fmla="*/ 362 h 369"/>
                  <a:gd name="T10" fmla="*/ 88 w 281"/>
                  <a:gd name="T11" fmla="*/ 369 h 369"/>
                  <a:gd name="T12" fmla="*/ 97 w 281"/>
                  <a:gd name="T13" fmla="*/ 364 h 369"/>
                  <a:gd name="T14" fmla="*/ 66 w 281"/>
                  <a:gd name="T15" fmla="*/ 322 h 369"/>
                  <a:gd name="T16" fmla="*/ 64 w 281"/>
                  <a:gd name="T17" fmla="*/ 279 h 369"/>
                  <a:gd name="T18" fmla="*/ 90 w 281"/>
                  <a:gd name="T19" fmla="*/ 227 h 369"/>
                  <a:gd name="T20" fmla="*/ 114 w 281"/>
                  <a:gd name="T21" fmla="*/ 170 h 369"/>
                  <a:gd name="T22" fmla="*/ 163 w 281"/>
                  <a:gd name="T23" fmla="*/ 114 h 369"/>
                  <a:gd name="T24" fmla="*/ 213 w 281"/>
                  <a:gd name="T25" fmla="*/ 83 h 369"/>
                  <a:gd name="T26" fmla="*/ 270 w 281"/>
                  <a:gd name="T27" fmla="*/ 50 h 369"/>
                  <a:gd name="T28" fmla="*/ 281 w 281"/>
                  <a:gd name="T29" fmla="*/ 28 h 369"/>
                  <a:gd name="T30" fmla="*/ 270 w 281"/>
                  <a:gd name="T31" fmla="*/ 0 h 369"/>
                  <a:gd name="T32" fmla="*/ 239 w 281"/>
                  <a:gd name="T33" fmla="*/ 9 h 369"/>
                  <a:gd name="T34" fmla="*/ 211 w 281"/>
                  <a:gd name="T35" fmla="*/ 35 h 369"/>
                  <a:gd name="T36" fmla="*/ 158 w 281"/>
                  <a:gd name="T37" fmla="*/ 47 h 369"/>
                  <a:gd name="T38" fmla="*/ 104 w 281"/>
                  <a:gd name="T39" fmla="*/ 90 h 369"/>
                  <a:gd name="T40" fmla="*/ 66 w 281"/>
                  <a:gd name="T41" fmla="*/ 125 h 369"/>
                  <a:gd name="T42" fmla="*/ 71 w 281"/>
                  <a:gd name="T43" fmla="*/ 151 h 369"/>
                  <a:gd name="T44" fmla="*/ 33 w 281"/>
                  <a:gd name="T45" fmla="*/ 204 h 369"/>
                  <a:gd name="T46" fmla="*/ 47 w 281"/>
                  <a:gd name="T47" fmla="*/ 211 h 369"/>
                  <a:gd name="T48" fmla="*/ 17 w 281"/>
                  <a:gd name="T49" fmla="*/ 258 h 369"/>
                  <a:gd name="T50" fmla="*/ 17 w 281"/>
                  <a:gd name="T51" fmla="*/ 289 h 369"/>
                  <a:gd name="T52" fmla="*/ 17 w 281"/>
                  <a:gd name="T53" fmla="*/ 289 h 369"/>
                  <a:gd name="T54" fmla="*/ 17 w 281"/>
                  <a:gd name="T55" fmla="*/ 289 h 3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81" h="369">
                    <a:moveTo>
                      <a:pt x="17" y="289"/>
                    </a:moveTo>
                    <a:lnTo>
                      <a:pt x="0" y="298"/>
                    </a:lnTo>
                    <a:lnTo>
                      <a:pt x="2" y="327"/>
                    </a:lnTo>
                    <a:lnTo>
                      <a:pt x="31" y="338"/>
                    </a:lnTo>
                    <a:lnTo>
                      <a:pt x="35" y="362"/>
                    </a:lnTo>
                    <a:lnTo>
                      <a:pt x="88" y="369"/>
                    </a:lnTo>
                    <a:lnTo>
                      <a:pt x="97" y="364"/>
                    </a:lnTo>
                    <a:lnTo>
                      <a:pt x="66" y="322"/>
                    </a:lnTo>
                    <a:lnTo>
                      <a:pt x="64" y="279"/>
                    </a:lnTo>
                    <a:lnTo>
                      <a:pt x="90" y="227"/>
                    </a:lnTo>
                    <a:lnTo>
                      <a:pt x="114" y="170"/>
                    </a:lnTo>
                    <a:lnTo>
                      <a:pt x="163" y="114"/>
                    </a:lnTo>
                    <a:lnTo>
                      <a:pt x="213" y="83"/>
                    </a:lnTo>
                    <a:lnTo>
                      <a:pt x="270" y="50"/>
                    </a:lnTo>
                    <a:lnTo>
                      <a:pt x="281" y="28"/>
                    </a:lnTo>
                    <a:lnTo>
                      <a:pt x="270" y="0"/>
                    </a:lnTo>
                    <a:lnTo>
                      <a:pt x="239" y="9"/>
                    </a:lnTo>
                    <a:lnTo>
                      <a:pt x="211" y="35"/>
                    </a:lnTo>
                    <a:lnTo>
                      <a:pt x="158" y="47"/>
                    </a:lnTo>
                    <a:lnTo>
                      <a:pt x="104" y="90"/>
                    </a:lnTo>
                    <a:lnTo>
                      <a:pt x="66" y="125"/>
                    </a:lnTo>
                    <a:lnTo>
                      <a:pt x="71" y="151"/>
                    </a:lnTo>
                    <a:lnTo>
                      <a:pt x="33" y="204"/>
                    </a:lnTo>
                    <a:lnTo>
                      <a:pt x="47" y="211"/>
                    </a:lnTo>
                    <a:lnTo>
                      <a:pt x="17" y="258"/>
                    </a:lnTo>
                    <a:lnTo>
                      <a:pt x="17" y="289"/>
                    </a:lnTo>
                    <a:lnTo>
                      <a:pt x="17" y="289"/>
                    </a:lnTo>
                    <a:lnTo>
                      <a:pt x="17" y="289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bg1"/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433" name="Freeform 286"/>
              <p:cNvSpPr>
                <a:spLocks/>
              </p:cNvSpPr>
              <p:nvPr/>
            </p:nvSpPr>
            <p:spPr bwMode="auto">
              <a:xfrm>
                <a:off x="7516190" y="-73597"/>
                <a:ext cx="240881" cy="197705"/>
              </a:xfrm>
              <a:custGeom>
                <a:avLst/>
                <a:gdLst>
                  <a:gd name="T0" fmla="*/ 26 w 106"/>
                  <a:gd name="T1" fmla="*/ 66 h 87"/>
                  <a:gd name="T2" fmla="*/ 42 w 106"/>
                  <a:gd name="T3" fmla="*/ 87 h 87"/>
                  <a:gd name="T4" fmla="*/ 61 w 106"/>
                  <a:gd name="T5" fmla="*/ 73 h 87"/>
                  <a:gd name="T6" fmla="*/ 63 w 106"/>
                  <a:gd name="T7" fmla="*/ 57 h 87"/>
                  <a:gd name="T8" fmla="*/ 78 w 106"/>
                  <a:gd name="T9" fmla="*/ 50 h 87"/>
                  <a:gd name="T10" fmla="*/ 99 w 106"/>
                  <a:gd name="T11" fmla="*/ 35 h 87"/>
                  <a:gd name="T12" fmla="*/ 106 w 106"/>
                  <a:gd name="T13" fmla="*/ 21 h 87"/>
                  <a:gd name="T14" fmla="*/ 82 w 106"/>
                  <a:gd name="T15" fmla="*/ 0 h 87"/>
                  <a:gd name="T16" fmla="*/ 66 w 106"/>
                  <a:gd name="T17" fmla="*/ 16 h 87"/>
                  <a:gd name="T18" fmla="*/ 59 w 106"/>
                  <a:gd name="T19" fmla="*/ 40 h 87"/>
                  <a:gd name="T20" fmla="*/ 54 w 106"/>
                  <a:gd name="T21" fmla="*/ 14 h 87"/>
                  <a:gd name="T22" fmla="*/ 30 w 106"/>
                  <a:gd name="T23" fmla="*/ 14 h 87"/>
                  <a:gd name="T24" fmla="*/ 0 w 106"/>
                  <a:gd name="T25" fmla="*/ 31 h 87"/>
                  <a:gd name="T26" fmla="*/ 35 w 106"/>
                  <a:gd name="T27" fmla="*/ 35 h 87"/>
                  <a:gd name="T28" fmla="*/ 26 w 106"/>
                  <a:gd name="T29" fmla="*/ 66 h 87"/>
                  <a:gd name="T30" fmla="*/ 26 w 106"/>
                  <a:gd name="T31" fmla="*/ 66 h 87"/>
                  <a:gd name="T32" fmla="*/ 26 w 106"/>
                  <a:gd name="T33" fmla="*/ 66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06" h="87">
                    <a:moveTo>
                      <a:pt x="26" y="66"/>
                    </a:moveTo>
                    <a:lnTo>
                      <a:pt x="42" y="87"/>
                    </a:lnTo>
                    <a:lnTo>
                      <a:pt x="61" y="73"/>
                    </a:lnTo>
                    <a:lnTo>
                      <a:pt x="63" y="57"/>
                    </a:lnTo>
                    <a:lnTo>
                      <a:pt x="78" y="50"/>
                    </a:lnTo>
                    <a:lnTo>
                      <a:pt x="99" y="35"/>
                    </a:lnTo>
                    <a:lnTo>
                      <a:pt x="106" y="21"/>
                    </a:lnTo>
                    <a:lnTo>
                      <a:pt x="82" y="0"/>
                    </a:lnTo>
                    <a:lnTo>
                      <a:pt x="66" y="16"/>
                    </a:lnTo>
                    <a:lnTo>
                      <a:pt x="59" y="40"/>
                    </a:lnTo>
                    <a:lnTo>
                      <a:pt x="54" y="14"/>
                    </a:lnTo>
                    <a:lnTo>
                      <a:pt x="30" y="14"/>
                    </a:lnTo>
                    <a:lnTo>
                      <a:pt x="0" y="31"/>
                    </a:lnTo>
                    <a:lnTo>
                      <a:pt x="35" y="35"/>
                    </a:lnTo>
                    <a:lnTo>
                      <a:pt x="26" y="66"/>
                    </a:lnTo>
                    <a:lnTo>
                      <a:pt x="26" y="66"/>
                    </a:lnTo>
                    <a:lnTo>
                      <a:pt x="26" y="66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bg1"/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434" name="Freeform 287"/>
              <p:cNvSpPr>
                <a:spLocks noEditPoints="1"/>
              </p:cNvSpPr>
              <p:nvPr/>
            </p:nvSpPr>
            <p:spPr bwMode="auto">
              <a:xfrm>
                <a:off x="6245882" y="-14513"/>
                <a:ext cx="624928" cy="731733"/>
              </a:xfrm>
              <a:custGeom>
                <a:avLst/>
                <a:gdLst>
                  <a:gd name="T0" fmla="*/ 232 w 275"/>
                  <a:gd name="T1" fmla="*/ 244 h 322"/>
                  <a:gd name="T2" fmla="*/ 232 w 275"/>
                  <a:gd name="T3" fmla="*/ 244 h 322"/>
                  <a:gd name="T4" fmla="*/ 197 w 275"/>
                  <a:gd name="T5" fmla="*/ 272 h 322"/>
                  <a:gd name="T6" fmla="*/ 168 w 275"/>
                  <a:gd name="T7" fmla="*/ 256 h 322"/>
                  <a:gd name="T8" fmla="*/ 178 w 275"/>
                  <a:gd name="T9" fmla="*/ 237 h 322"/>
                  <a:gd name="T10" fmla="*/ 168 w 275"/>
                  <a:gd name="T11" fmla="*/ 211 h 322"/>
                  <a:gd name="T12" fmla="*/ 201 w 275"/>
                  <a:gd name="T13" fmla="*/ 196 h 322"/>
                  <a:gd name="T14" fmla="*/ 209 w 275"/>
                  <a:gd name="T15" fmla="*/ 225 h 322"/>
                  <a:gd name="T16" fmla="*/ 232 w 275"/>
                  <a:gd name="T17" fmla="*/ 244 h 322"/>
                  <a:gd name="T18" fmla="*/ 126 w 275"/>
                  <a:gd name="T19" fmla="*/ 90 h 322"/>
                  <a:gd name="T20" fmla="*/ 126 w 275"/>
                  <a:gd name="T21" fmla="*/ 90 h 322"/>
                  <a:gd name="T22" fmla="*/ 180 w 275"/>
                  <a:gd name="T23" fmla="*/ 154 h 322"/>
                  <a:gd name="T24" fmla="*/ 140 w 275"/>
                  <a:gd name="T25" fmla="*/ 187 h 322"/>
                  <a:gd name="T26" fmla="*/ 130 w 275"/>
                  <a:gd name="T27" fmla="*/ 244 h 322"/>
                  <a:gd name="T28" fmla="*/ 116 w 275"/>
                  <a:gd name="T29" fmla="*/ 258 h 322"/>
                  <a:gd name="T30" fmla="*/ 109 w 275"/>
                  <a:gd name="T31" fmla="*/ 319 h 322"/>
                  <a:gd name="T32" fmla="*/ 88 w 275"/>
                  <a:gd name="T33" fmla="*/ 322 h 322"/>
                  <a:gd name="T34" fmla="*/ 55 w 275"/>
                  <a:gd name="T35" fmla="*/ 277 h 322"/>
                  <a:gd name="T36" fmla="*/ 69 w 275"/>
                  <a:gd name="T37" fmla="*/ 251 h 322"/>
                  <a:gd name="T38" fmla="*/ 45 w 275"/>
                  <a:gd name="T39" fmla="*/ 230 h 322"/>
                  <a:gd name="T40" fmla="*/ 12 w 275"/>
                  <a:gd name="T41" fmla="*/ 161 h 322"/>
                  <a:gd name="T42" fmla="*/ 0 w 275"/>
                  <a:gd name="T43" fmla="*/ 95 h 322"/>
                  <a:gd name="T44" fmla="*/ 45 w 275"/>
                  <a:gd name="T45" fmla="*/ 61 h 322"/>
                  <a:gd name="T46" fmla="*/ 52 w 275"/>
                  <a:gd name="T47" fmla="*/ 95 h 322"/>
                  <a:gd name="T48" fmla="*/ 76 w 275"/>
                  <a:gd name="T49" fmla="*/ 92 h 322"/>
                  <a:gd name="T50" fmla="*/ 83 w 275"/>
                  <a:gd name="T51" fmla="*/ 61 h 322"/>
                  <a:gd name="T52" fmla="*/ 107 w 275"/>
                  <a:gd name="T53" fmla="*/ 57 h 322"/>
                  <a:gd name="T54" fmla="*/ 126 w 275"/>
                  <a:gd name="T55" fmla="*/ 90 h 322"/>
                  <a:gd name="T56" fmla="*/ 244 w 275"/>
                  <a:gd name="T57" fmla="*/ 24 h 322"/>
                  <a:gd name="T58" fmla="*/ 244 w 275"/>
                  <a:gd name="T59" fmla="*/ 24 h 322"/>
                  <a:gd name="T60" fmla="*/ 275 w 275"/>
                  <a:gd name="T61" fmla="*/ 57 h 322"/>
                  <a:gd name="T62" fmla="*/ 251 w 275"/>
                  <a:gd name="T63" fmla="*/ 106 h 322"/>
                  <a:gd name="T64" fmla="*/ 204 w 275"/>
                  <a:gd name="T65" fmla="*/ 116 h 322"/>
                  <a:gd name="T66" fmla="*/ 156 w 275"/>
                  <a:gd name="T67" fmla="*/ 102 h 322"/>
                  <a:gd name="T68" fmla="*/ 154 w 275"/>
                  <a:gd name="T69" fmla="*/ 76 h 322"/>
                  <a:gd name="T70" fmla="*/ 130 w 275"/>
                  <a:gd name="T71" fmla="*/ 73 h 322"/>
                  <a:gd name="T72" fmla="*/ 112 w 275"/>
                  <a:gd name="T73" fmla="*/ 31 h 322"/>
                  <a:gd name="T74" fmla="*/ 164 w 275"/>
                  <a:gd name="T75" fmla="*/ 5 h 322"/>
                  <a:gd name="T76" fmla="*/ 187 w 275"/>
                  <a:gd name="T77" fmla="*/ 28 h 322"/>
                  <a:gd name="T78" fmla="*/ 201 w 275"/>
                  <a:gd name="T79" fmla="*/ 0 h 322"/>
                  <a:gd name="T80" fmla="*/ 244 w 275"/>
                  <a:gd name="T81" fmla="*/ 24 h 3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75" h="322">
                    <a:moveTo>
                      <a:pt x="232" y="244"/>
                    </a:moveTo>
                    <a:lnTo>
                      <a:pt x="232" y="244"/>
                    </a:lnTo>
                    <a:lnTo>
                      <a:pt x="197" y="272"/>
                    </a:lnTo>
                    <a:lnTo>
                      <a:pt x="168" y="256"/>
                    </a:lnTo>
                    <a:lnTo>
                      <a:pt x="178" y="237"/>
                    </a:lnTo>
                    <a:lnTo>
                      <a:pt x="168" y="211"/>
                    </a:lnTo>
                    <a:lnTo>
                      <a:pt x="201" y="196"/>
                    </a:lnTo>
                    <a:lnTo>
                      <a:pt x="209" y="225"/>
                    </a:lnTo>
                    <a:lnTo>
                      <a:pt x="232" y="244"/>
                    </a:lnTo>
                    <a:close/>
                    <a:moveTo>
                      <a:pt x="126" y="90"/>
                    </a:moveTo>
                    <a:lnTo>
                      <a:pt x="126" y="90"/>
                    </a:lnTo>
                    <a:lnTo>
                      <a:pt x="180" y="154"/>
                    </a:lnTo>
                    <a:lnTo>
                      <a:pt x="140" y="187"/>
                    </a:lnTo>
                    <a:lnTo>
                      <a:pt x="130" y="244"/>
                    </a:lnTo>
                    <a:lnTo>
                      <a:pt x="116" y="258"/>
                    </a:lnTo>
                    <a:lnTo>
                      <a:pt x="109" y="319"/>
                    </a:lnTo>
                    <a:lnTo>
                      <a:pt x="88" y="322"/>
                    </a:lnTo>
                    <a:lnTo>
                      <a:pt x="55" y="277"/>
                    </a:lnTo>
                    <a:lnTo>
                      <a:pt x="69" y="251"/>
                    </a:lnTo>
                    <a:lnTo>
                      <a:pt x="45" y="230"/>
                    </a:lnTo>
                    <a:lnTo>
                      <a:pt x="12" y="161"/>
                    </a:lnTo>
                    <a:lnTo>
                      <a:pt x="0" y="95"/>
                    </a:lnTo>
                    <a:lnTo>
                      <a:pt x="45" y="61"/>
                    </a:lnTo>
                    <a:lnTo>
                      <a:pt x="52" y="95"/>
                    </a:lnTo>
                    <a:lnTo>
                      <a:pt x="76" y="92"/>
                    </a:lnTo>
                    <a:lnTo>
                      <a:pt x="83" y="61"/>
                    </a:lnTo>
                    <a:lnTo>
                      <a:pt x="107" y="57"/>
                    </a:lnTo>
                    <a:lnTo>
                      <a:pt x="126" y="90"/>
                    </a:lnTo>
                    <a:close/>
                    <a:moveTo>
                      <a:pt x="244" y="24"/>
                    </a:moveTo>
                    <a:lnTo>
                      <a:pt x="244" y="24"/>
                    </a:lnTo>
                    <a:lnTo>
                      <a:pt x="275" y="57"/>
                    </a:lnTo>
                    <a:lnTo>
                      <a:pt x="251" y="106"/>
                    </a:lnTo>
                    <a:lnTo>
                      <a:pt x="204" y="116"/>
                    </a:lnTo>
                    <a:lnTo>
                      <a:pt x="156" y="102"/>
                    </a:lnTo>
                    <a:lnTo>
                      <a:pt x="154" y="76"/>
                    </a:lnTo>
                    <a:lnTo>
                      <a:pt x="130" y="73"/>
                    </a:lnTo>
                    <a:lnTo>
                      <a:pt x="112" y="31"/>
                    </a:lnTo>
                    <a:lnTo>
                      <a:pt x="164" y="5"/>
                    </a:lnTo>
                    <a:lnTo>
                      <a:pt x="187" y="28"/>
                    </a:lnTo>
                    <a:lnTo>
                      <a:pt x="201" y="0"/>
                    </a:lnTo>
                    <a:lnTo>
                      <a:pt x="244" y="24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bg1"/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</p:grpSp>
        <p:sp>
          <p:nvSpPr>
            <p:cNvPr id="405" name="Freeform 289"/>
            <p:cNvSpPr>
              <a:spLocks noEditPoints="1"/>
            </p:cNvSpPr>
            <p:nvPr/>
          </p:nvSpPr>
          <p:spPr bwMode="auto">
            <a:xfrm>
              <a:off x="8716898" y="4100002"/>
              <a:ext cx="160209" cy="115896"/>
            </a:xfrm>
            <a:custGeom>
              <a:avLst/>
              <a:gdLst>
                <a:gd name="T0" fmla="*/ 90 w 94"/>
                <a:gd name="T1" fmla="*/ 64 h 68"/>
                <a:gd name="T2" fmla="*/ 90 w 94"/>
                <a:gd name="T3" fmla="*/ 64 h 68"/>
                <a:gd name="T4" fmla="*/ 94 w 94"/>
                <a:gd name="T5" fmla="*/ 68 h 68"/>
                <a:gd name="T6" fmla="*/ 82 w 94"/>
                <a:gd name="T7" fmla="*/ 68 h 68"/>
                <a:gd name="T8" fmla="*/ 78 w 94"/>
                <a:gd name="T9" fmla="*/ 59 h 68"/>
                <a:gd name="T10" fmla="*/ 87 w 94"/>
                <a:gd name="T11" fmla="*/ 64 h 68"/>
                <a:gd name="T12" fmla="*/ 90 w 94"/>
                <a:gd name="T13" fmla="*/ 64 h 68"/>
                <a:gd name="T14" fmla="*/ 71 w 94"/>
                <a:gd name="T15" fmla="*/ 54 h 68"/>
                <a:gd name="T16" fmla="*/ 71 w 94"/>
                <a:gd name="T17" fmla="*/ 54 h 68"/>
                <a:gd name="T18" fmla="*/ 64 w 94"/>
                <a:gd name="T19" fmla="*/ 54 h 68"/>
                <a:gd name="T20" fmla="*/ 54 w 94"/>
                <a:gd name="T21" fmla="*/ 52 h 68"/>
                <a:gd name="T22" fmla="*/ 49 w 94"/>
                <a:gd name="T23" fmla="*/ 50 h 68"/>
                <a:gd name="T24" fmla="*/ 52 w 94"/>
                <a:gd name="T25" fmla="*/ 42 h 68"/>
                <a:gd name="T26" fmla="*/ 61 w 94"/>
                <a:gd name="T27" fmla="*/ 47 h 68"/>
                <a:gd name="T28" fmla="*/ 68 w 94"/>
                <a:gd name="T29" fmla="*/ 50 h 68"/>
                <a:gd name="T30" fmla="*/ 71 w 94"/>
                <a:gd name="T31" fmla="*/ 54 h 68"/>
                <a:gd name="T32" fmla="*/ 82 w 94"/>
                <a:gd name="T33" fmla="*/ 50 h 68"/>
                <a:gd name="T34" fmla="*/ 82 w 94"/>
                <a:gd name="T35" fmla="*/ 50 h 68"/>
                <a:gd name="T36" fmla="*/ 80 w 94"/>
                <a:gd name="T37" fmla="*/ 52 h 68"/>
                <a:gd name="T38" fmla="*/ 68 w 94"/>
                <a:gd name="T39" fmla="*/ 38 h 68"/>
                <a:gd name="T40" fmla="*/ 66 w 94"/>
                <a:gd name="T41" fmla="*/ 28 h 68"/>
                <a:gd name="T42" fmla="*/ 71 w 94"/>
                <a:gd name="T43" fmla="*/ 28 h 68"/>
                <a:gd name="T44" fmla="*/ 78 w 94"/>
                <a:gd name="T45" fmla="*/ 40 h 68"/>
                <a:gd name="T46" fmla="*/ 82 w 94"/>
                <a:gd name="T47" fmla="*/ 50 h 68"/>
                <a:gd name="T48" fmla="*/ 54 w 94"/>
                <a:gd name="T49" fmla="*/ 28 h 68"/>
                <a:gd name="T50" fmla="*/ 54 w 94"/>
                <a:gd name="T51" fmla="*/ 28 h 68"/>
                <a:gd name="T52" fmla="*/ 54 w 94"/>
                <a:gd name="T53" fmla="*/ 33 h 68"/>
                <a:gd name="T54" fmla="*/ 42 w 94"/>
                <a:gd name="T55" fmla="*/ 26 h 68"/>
                <a:gd name="T56" fmla="*/ 33 w 94"/>
                <a:gd name="T57" fmla="*/ 19 h 68"/>
                <a:gd name="T58" fmla="*/ 28 w 94"/>
                <a:gd name="T59" fmla="*/ 14 h 68"/>
                <a:gd name="T60" fmla="*/ 30 w 94"/>
                <a:gd name="T61" fmla="*/ 12 h 68"/>
                <a:gd name="T62" fmla="*/ 38 w 94"/>
                <a:gd name="T63" fmla="*/ 16 h 68"/>
                <a:gd name="T64" fmla="*/ 49 w 94"/>
                <a:gd name="T65" fmla="*/ 24 h 68"/>
                <a:gd name="T66" fmla="*/ 54 w 94"/>
                <a:gd name="T67" fmla="*/ 28 h 68"/>
                <a:gd name="T68" fmla="*/ 16 w 94"/>
                <a:gd name="T69" fmla="*/ 12 h 68"/>
                <a:gd name="T70" fmla="*/ 16 w 94"/>
                <a:gd name="T71" fmla="*/ 12 h 68"/>
                <a:gd name="T72" fmla="*/ 14 w 94"/>
                <a:gd name="T73" fmla="*/ 14 h 68"/>
                <a:gd name="T74" fmla="*/ 7 w 94"/>
                <a:gd name="T75" fmla="*/ 9 h 68"/>
                <a:gd name="T76" fmla="*/ 0 w 94"/>
                <a:gd name="T77" fmla="*/ 2 h 68"/>
                <a:gd name="T78" fmla="*/ 0 w 94"/>
                <a:gd name="T79" fmla="*/ 0 h 68"/>
                <a:gd name="T80" fmla="*/ 9 w 94"/>
                <a:gd name="T81" fmla="*/ 7 h 68"/>
                <a:gd name="T82" fmla="*/ 16 w 94"/>
                <a:gd name="T83" fmla="*/ 12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94" h="68">
                  <a:moveTo>
                    <a:pt x="90" y="64"/>
                  </a:moveTo>
                  <a:lnTo>
                    <a:pt x="90" y="64"/>
                  </a:lnTo>
                  <a:lnTo>
                    <a:pt x="94" y="68"/>
                  </a:lnTo>
                  <a:lnTo>
                    <a:pt x="82" y="68"/>
                  </a:lnTo>
                  <a:lnTo>
                    <a:pt x="78" y="59"/>
                  </a:lnTo>
                  <a:lnTo>
                    <a:pt x="87" y="64"/>
                  </a:lnTo>
                  <a:lnTo>
                    <a:pt x="90" y="64"/>
                  </a:lnTo>
                  <a:close/>
                  <a:moveTo>
                    <a:pt x="71" y="54"/>
                  </a:moveTo>
                  <a:lnTo>
                    <a:pt x="71" y="54"/>
                  </a:lnTo>
                  <a:lnTo>
                    <a:pt x="64" y="54"/>
                  </a:lnTo>
                  <a:lnTo>
                    <a:pt x="54" y="52"/>
                  </a:lnTo>
                  <a:lnTo>
                    <a:pt x="49" y="50"/>
                  </a:lnTo>
                  <a:lnTo>
                    <a:pt x="52" y="42"/>
                  </a:lnTo>
                  <a:lnTo>
                    <a:pt x="61" y="47"/>
                  </a:lnTo>
                  <a:lnTo>
                    <a:pt x="68" y="50"/>
                  </a:lnTo>
                  <a:lnTo>
                    <a:pt x="71" y="54"/>
                  </a:lnTo>
                  <a:close/>
                  <a:moveTo>
                    <a:pt x="82" y="50"/>
                  </a:moveTo>
                  <a:lnTo>
                    <a:pt x="82" y="50"/>
                  </a:lnTo>
                  <a:lnTo>
                    <a:pt x="80" y="52"/>
                  </a:lnTo>
                  <a:lnTo>
                    <a:pt x="68" y="38"/>
                  </a:lnTo>
                  <a:lnTo>
                    <a:pt x="66" y="28"/>
                  </a:lnTo>
                  <a:lnTo>
                    <a:pt x="71" y="28"/>
                  </a:lnTo>
                  <a:lnTo>
                    <a:pt x="78" y="40"/>
                  </a:lnTo>
                  <a:lnTo>
                    <a:pt x="82" y="50"/>
                  </a:lnTo>
                  <a:close/>
                  <a:moveTo>
                    <a:pt x="54" y="28"/>
                  </a:moveTo>
                  <a:lnTo>
                    <a:pt x="54" y="28"/>
                  </a:lnTo>
                  <a:lnTo>
                    <a:pt x="54" y="33"/>
                  </a:lnTo>
                  <a:lnTo>
                    <a:pt x="42" y="26"/>
                  </a:lnTo>
                  <a:lnTo>
                    <a:pt x="33" y="19"/>
                  </a:lnTo>
                  <a:lnTo>
                    <a:pt x="28" y="14"/>
                  </a:lnTo>
                  <a:lnTo>
                    <a:pt x="30" y="12"/>
                  </a:lnTo>
                  <a:lnTo>
                    <a:pt x="38" y="16"/>
                  </a:lnTo>
                  <a:lnTo>
                    <a:pt x="49" y="24"/>
                  </a:lnTo>
                  <a:lnTo>
                    <a:pt x="54" y="28"/>
                  </a:lnTo>
                  <a:close/>
                  <a:moveTo>
                    <a:pt x="16" y="12"/>
                  </a:moveTo>
                  <a:lnTo>
                    <a:pt x="16" y="12"/>
                  </a:lnTo>
                  <a:lnTo>
                    <a:pt x="14" y="14"/>
                  </a:lnTo>
                  <a:lnTo>
                    <a:pt x="7" y="9"/>
                  </a:lnTo>
                  <a:lnTo>
                    <a:pt x="0" y="2"/>
                  </a:lnTo>
                  <a:lnTo>
                    <a:pt x="0" y="0"/>
                  </a:lnTo>
                  <a:lnTo>
                    <a:pt x="9" y="7"/>
                  </a:lnTo>
                  <a:lnTo>
                    <a:pt x="16" y="12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06" name="Freeform 293"/>
            <p:cNvSpPr>
              <a:spLocks/>
            </p:cNvSpPr>
            <p:nvPr/>
          </p:nvSpPr>
          <p:spPr bwMode="auto">
            <a:xfrm>
              <a:off x="1911439" y="3518819"/>
              <a:ext cx="64766" cy="35792"/>
            </a:xfrm>
            <a:custGeom>
              <a:avLst/>
              <a:gdLst>
                <a:gd name="T0" fmla="*/ 24 w 38"/>
                <a:gd name="T1" fmla="*/ 7 h 21"/>
                <a:gd name="T2" fmla="*/ 24 w 38"/>
                <a:gd name="T3" fmla="*/ 7 h 21"/>
                <a:gd name="T4" fmla="*/ 26 w 38"/>
                <a:gd name="T5" fmla="*/ 9 h 21"/>
                <a:gd name="T6" fmla="*/ 33 w 38"/>
                <a:gd name="T7" fmla="*/ 7 h 21"/>
                <a:gd name="T8" fmla="*/ 36 w 38"/>
                <a:gd name="T9" fmla="*/ 9 h 21"/>
                <a:gd name="T10" fmla="*/ 38 w 38"/>
                <a:gd name="T11" fmla="*/ 12 h 21"/>
                <a:gd name="T12" fmla="*/ 36 w 38"/>
                <a:gd name="T13" fmla="*/ 19 h 21"/>
                <a:gd name="T14" fmla="*/ 36 w 38"/>
                <a:gd name="T15" fmla="*/ 21 h 21"/>
                <a:gd name="T16" fmla="*/ 26 w 38"/>
                <a:gd name="T17" fmla="*/ 21 h 21"/>
                <a:gd name="T18" fmla="*/ 19 w 38"/>
                <a:gd name="T19" fmla="*/ 19 h 21"/>
                <a:gd name="T20" fmla="*/ 14 w 38"/>
                <a:gd name="T21" fmla="*/ 17 h 21"/>
                <a:gd name="T22" fmla="*/ 5 w 38"/>
                <a:gd name="T23" fmla="*/ 14 h 21"/>
                <a:gd name="T24" fmla="*/ 0 w 38"/>
                <a:gd name="T25" fmla="*/ 12 h 21"/>
                <a:gd name="T26" fmla="*/ 0 w 38"/>
                <a:gd name="T27" fmla="*/ 9 h 21"/>
                <a:gd name="T28" fmla="*/ 5 w 38"/>
                <a:gd name="T29" fmla="*/ 5 h 21"/>
                <a:gd name="T30" fmla="*/ 9 w 38"/>
                <a:gd name="T31" fmla="*/ 2 h 21"/>
                <a:gd name="T32" fmla="*/ 7 w 38"/>
                <a:gd name="T33" fmla="*/ 2 h 21"/>
                <a:gd name="T34" fmla="*/ 12 w 38"/>
                <a:gd name="T35" fmla="*/ 0 h 21"/>
                <a:gd name="T36" fmla="*/ 17 w 38"/>
                <a:gd name="T37" fmla="*/ 2 h 21"/>
                <a:gd name="T38" fmla="*/ 19 w 38"/>
                <a:gd name="T39" fmla="*/ 5 h 21"/>
                <a:gd name="T40" fmla="*/ 24 w 38"/>
                <a:gd name="T41" fmla="*/ 7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8" h="21">
                  <a:moveTo>
                    <a:pt x="24" y="7"/>
                  </a:moveTo>
                  <a:lnTo>
                    <a:pt x="24" y="7"/>
                  </a:lnTo>
                  <a:lnTo>
                    <a:pt x="26" y="9"/>
                  </a:lnTo>
                  <a:lnTo>
                    <a:pt x="33" y="7"/>
                  </a:lnTo>
                  <a:lnTo>
                    <a:pt x="36" y="9"/>
                  </a:lnTo>
                  <a:lnTo>
                    <a:pt x="38" y="12"/>
                  </a:lnTo>
                  <a:lnTo>
                    <a:pt x="36" y="19"/>
                  </a:lnTo>
                  <a:lnTo>
                    <a:pt x="36" y="21"/>
                  </a:lnTo>
                  <a:lnTo>
                    <a:pt x="26" y="21"/>
                  </a:lnTo>
                  <a:lnTo>
                    <a:pt x="19" y="19"/>
                  </a:lnTo>
                  <a:lnTo>
                    <a:pt x="14" y="17"/>
                  </a:lnTo>
                  <a:lnTo>
                    <a:pt x="5" y="14"/>
                  </a:lnTo>
                  <a:lnTo>
                    <a:pt x="0" y="12"/>
                  </a:lnTo>
                  <a:lnTo>
                    <a:pt x="0" y="9"/>
                  </a:lnTo>
                  <a:lnTo>
                    <a:pt x="5" y="5"/>
                  </a:lnTo>
                  <a:lnTo>
                    <a:pt x="9" y="2"/>
                  </a:lnTo>
                  <a:lnTo>
                    <a:pt x="7" y="2"/>
                  </a:lnTo>
                  <a:lnTo>
                    <a:pt x="12" y="0"/>
                  </a:lnTo>
                  <a:lnTo>
                    <a:pt x="17" y="2"/>
                  </a:lnTo>
                  <a:lnTo>
                    <a:pt x="19" y="5"/>
                  </a:lnTo>
                  <a:lnTo>
                    <a:pt x="24" y="7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07" name="Freeform 298"/>
            <p:cNvSpPr>
              <a:spLocks/>
            </p:cNvSpPr>
            <p:nvPr/>
          </p:nvSpPr>
          <p:spPr bwMode="auto">
            <a:xfrm>
              <a:off x="5520920" y="3586993"/>
              <a:ext cx="281218" cy="380070"/>
            </a:xfrm>
            <a:custGeom>
              <a:avLst/>
              <a:gdLst>
                <a:gd name="T0" fmla="*/ 12 w 165"/>
                <a:gd name="T1" fmla="*/ 218 h 223"/>
                <a:gd name="T2" fmla="*/ 12 w 165"/>
                <a:gd name="T3" fmla="*/ 218 h 223"/>
                <a:gd name="T4" fmla="*/ 9 w 165"/>
                <a:gd name="T5" fmla="*/ 223 h 223"/>
                <a:gd name="T6" fmla="*/ 0 w 165"/>
                <a:gd name="T7" fmla="*/ 209 h 223"/>
                <a:gd name="T8" fmla="*/ 0 w 165"/>
                <a:gd name="T9" fmla="*/ 149 h 223"/>
                <a:gd name="T10" fmla="*/ 14 w 165"/>
                <a:gd name="T11" fmla="*/ 133 h 223"/>
                <a:gd name="T12" fmla="*/ 19 w 165"/>
                <a:gd name="T13" fmla="*/ 126 h 223"/>
                <a:gd name="T14" fmla="*/ 28 w 165"/>
                <a:gd name="T15" fmla="*/ 126 h 223"/>
                <a:gd name="T16" fmla="*/ 42 w 165"/>
                <a:gd name="T17" fmla="*/ 116 h 223"/>
                <a:gd name="T18" fmla="*/ 64 w 165"/>
                <a:gd name="T19" fmla="*/ 114 h 223"/>
                <a:gd name="T20" fmla="*/ 111 w 165"/>
                <a:gd name="T21" fmla="*/ 67 h 223"/>
                <a:gd name="T22" fmla="*/ 120 w 165"/>
                <a:gd name="T23" fmla="*/ 52 h 223"/>
                <a:gd name="T24" fmla="*/ 130 w 165"/>
                <a:gd name="T25" fmla="*/ 43 h 223"/>
                <a:gd name="T26" fmla="*/ 130 w 165"/>
                <a:gd name="T27" fmla="*/ 33 h 223"/>
                <a:gd name="T28" fmla="*/ 130 w 165"/>
                <a:gd name="T29" fmla="*/ 17 h 223"/>
                <a:gd name="T30" fmla="*/ 130 w 165"/>
                <a:gd name="T31" fmla="*/ 10 h 223"/>
                <a:gd name="T32" fmla="*/ 130 w 165"/>
                <a:gd name="T33" fmla="*/ 10 h 223"/>
                <a:gd name="T34" fmla="*/ 135 w 165"/>
                <a:gd name="T35" fmla="*/ 10 h 223"/>
                <a:gd name="T36" fmla="*/ 142 w 165"/>
                <a:gd name="T37" fmla="*/ 7 h 223"/>
                <a:gd name="T38" fmla="*/ 149 w 165"/>
                <a:gd name="T39" fmla="*/ 5 h 223"/>
                <a:gd name="T40" fmla="*/ 158 w 165"/>
                <a:gd name="T41" fmla="*/ 0 h 223"/>
                <a:gd name="T42" fmla="*/ 165 w 165"/>
                <a:gd name="T43" fmla="*/ 0 h 223"/>
                <a:gd name="T44" fmla="*/ 165 w 165"/>
                <a:gd name="T45" fmla="*/ 5 h 223"/>
                <a:gd name="T46" fmla="*/ 163 w 165"/>
                <a:gd name="T47" fmla="*/ 14 h 223"/>
                <a:gd name="T48" fmla="*/ 163 w 165"/>
                <a:gd name="T49" fmla="*/ 24 h 223"/>
                <a:gd name="T50" fmla="*/ 161 w 165"/>
                <a:gd name="T51" fmla="*/ 29 h 223"/>
                <a:gd name="T52" fmla="*/ 156 w 165"/>
                <a:gd name="T53" fmla="*/ 45 h 223"/>
                <a:gd name="T54" fmla="*/ 146 w 165"/>
                <a:gd name="T55" fmla="*/ 64 h 223"/>
                <a:gd name="T56" fmla="*/ 137 w 165"/>
                <a:gd name="T57" fmla="*/ 85 h 223"/>
                <a:gd name="T58" fmla="*/ 123 w 165"/>
                <a:gd name="T59" fmla="*/ 109 h 223"/>
                <a:gd name="T60" fmla="*/ 109 w 165"/>
                <a:gd name="T61" fmla="*/ 128 h 223"/>
                <a:gd name="T62" fmla="*/ 90 w 165"/>
                <a:gd name="T63" fmla="*/ 149 h 223"/>
                <a:gd name="T64" fmla="*/ 73 w 165"/>
                <a:gd name="T65" fmla="*/ 164 h 223"/>
                <a:gd name="T66" fmla="*/ 49 w 165"/>
                <a:gd name="T67" fmla="*/ 178 h 223"/>
                <a:gd name="T68" fmla="*/ 35 w 165"/>
                <a:gd name="T69" fmla="*/ 192 h 223"/>
                <a:gd name="T70" fmla="*/ 16 w 165"/>
                <a:gd name="T71" fmla="*/ 211 h 223"/>
                <a:gd name="T72" fmla="*/ 12 w 165"/>
                <a:gd name="T73" fmla="*/ 218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65" h="223">
                  <a:moveTo>
                    <a:pt x="12" y="218"/>
                  </a:moveTo>
                  <a:lnTo>
                    <a:pt x="12" y="218"/>
                  </a:lnTo>
                  <a:lnTo>
                    <a:pt x="9" y="223"/>
                  </a:lnTo>
                  <a:lnTo>
                    <a:pt x="0" y="209"/>
                  </a:lnTo>
                  <a:lnTo>
                    <a:pt x="0" y="149"/>
                  </a:lnTo>
                  <a:lnTo>
                    <a:pt x="14" y="133"/>
                  </a:lnTo>
                  <a:lnTo>
                    <a:pt x="19" y="126"/>
                  </a:lnTo>
                  <a:lnTo>
                    <a:pt x="28" y="126"/>
                  </a:lnTo>
                  <a:lnTo>
                    <a:pt x="42" y="116"/>
                  </a:lnTo>
                  <a:lnTo>
                    <a:pt x="64" y="114"/>
                  </a:lnTo>
                  <a:lnTo>
                    <a:pt x="111" y="67"/>
                  </a:lnTo>
                  <a:lnTo>
                    <a:pt x="120" y="52"/>
                  </a:lnTo>
                  <a:lnTo>
                    <a:pt x="130" y="43"/>
                  </a:lnTo>
                  <a:lnTo>
                    <a:pt x="130" y="33"/>
                  </a:lnTo>
                  <a:lnTo>
                    <a:pt x="130" y="17"/>
                  </a:lnTo>
                  <a:lnTo>
                    <a:pt x="130" y="10"/>
                  </a:lnTo>
                  <a:lnTo>
                    <a:pt x="130" y="10"/>
                  </a:lnTo>
                  <a:lnTo>
                    <a:pt x="135" y="10"/>
                  </a:lnTo>
                  <a:lnTo>
                    <a:pt x="142" y="7"/>
                  </a:lnTo>
                  <a:lnTo>
                    <a:pt x="149" y="5"/>
                  </a:lnTo>
                  <a:lnTo>
                    <a:pt x="158" y="0"/>
                  </a:lnTo>
                  <a:lnTo>
                    <a:pt x="165" y="0"/>
                  </a:lnTo>
                  <a:lnTo>
                    <a:pt x="165" y="5"/>
                  </a:lnTo>
                  <a:lnTo>
                    <a:pt x="163" y="14"/>
                  </a:lnTo>
                  <a:lnTo>
                    <a:pt x="163" y="24"/>
                  </a:lnTo>
                  <a:lnTo>
                    <a:pt x="161" y="29"/>
                  </a:lnTo>
                  <a:lnTo>
                    <a:pt x="156" y="45"/>
                  </a:lnTo>
                  <a:lnTo>
                    <a:pt x="146" y="64"/>
                  </a:lnTo>
                  <a:lnTo>
                    <a:pt x="137" y="85"/>
                  </a:lnTo>
                  <a:lnTo>
                    <a:pt x="123" y="109"/>
                  </a:lnTo>
                  <a:lnTo>
                    <a:pt x="109" y="128"/>
                  </a:lnTo>
                  <a:lnTo>
                    <a:pt x="90" y="149"/>
                  </a:lnTo>
                  <a:lnTo>
                    <a:pt x="73" y="164"/>
                  </a:lnTo>
                  <a:lnTo>
                    <a:pt x="49" y="178"/>
                  </a:lnTo>
                  <a:lnTo>
                    <a:pt x="35" y="192"/>
                  </a:lnTo>
                  <a:lnTo>
                    <a:pt x="16" y="211"/>
                  </a:lnTo>
                  <a:lnTo>
                    <a:pt x="12" y="218"/>
                  </a:lnTo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08" name="Freeform 301"/>
            <p:cNvSpPr>
              <a:spLocks/>
            </p:cNvSpPr>
            <p:nvPr/>
          </p:nvSpPr>
          <p:spPr bwMode="auto">
            <a:xfrm>
              <a:off x="2794291" y="3752316"/>
              <a:ext cx="112487" cy="117601"/>
            </a:xfrm>
            <a:custGeom>
              <a:avLst/>
              <a:gdLst>
                <a:gd name="T0" fmla="*/ 50 w 66"/>
                <a:gd name="T1" fmla="*/ 0 h 69"/>
                <a:gd name="T2" fmla="*/ 50 w 66"/>
                <a:gd name="T3" fmla="*/ 0 h 69"/>
                <a:gd name="T4" fmla="*/ 66 w 66"/>
                <a:gd name="T5" fmla="*/ 5 h 69"/>
                <a:gd name="T6" fmla="*/ 57 w 66"/>
                <a:gd name="T7" fmla="*/ 19 h 69"/>
                <a:gd name="T8" fmla="*/ 59 w 66"/>
                <a:gd name="T9" fmla="*/ 31 h 69"/>
                <a:gd name="T10" fmla="*/ 66 w 66"/>
                <a:gd name="T11" fmla="*/ 38 h 69"/>
                <a:gd name="T12" fmla="*/ 64 w 66"/>
                <a:gd name="T13" fmla="*/ 48 h 69"/>
                <a:gd name="T14" fmla="*/ 62 w 66"/>
                <a:gd name="T15" fmla="*/ 55 h 69"/>
                <a:gd name="T16" fmla="*/ 57 w 66"/>
                <a:gd name="T17" fmla="*/ 59 h 69"/>
                <a:gd name="T18" fmla="*/ 47 w 66"/>
                <a:gd name="T19" fmla="*/ 57 h 69"/>
                <a:gd name="T20" fmla="*/ 40 w 66"/>
                <a:gd name="T21" fmla="*/ 59 h 69"/>
                <a:gd name="T22" fmla="*/ 33 w 66"/>
                <a:gd name="T23" fmla="*/ 57 h 69"/>
                <a:gd name="T24" fmla="*/ 31 w 66"/>
                <a:gd name="T25" fmla="*/ 62 h 69"/>
                <a:gd name="T26" fmla="*/ 36 w 66"/>
                <a:gd name="T27" fmla="*/ 64 h 69"/>
                <a:gd name="T28" fmla="*/ 33 w 66"/>
                <a:gd name="T29" fmla="*/ 69 h 69"/>
                <a:gd name="T30" fmla="*/ 26 w 66"/>
                <a:gd name="T31" fmla="*/ 67 h 69"/>
                <a:gd name="T32" fmla="*/ 14 w 66"/>
                <a:gd name="T33" fmla="*/ 55 h 69"/>
                <a:gd name="T34" fmla="*/ 12 w 66"/>
                <a:gd name="T35" fmla="*/ 43 h 69"/>
                <a:gd name="T36" fmla="*/ 7 w 66"/>
                <a:gd name="T37" fmla="*/ 43 h 69"/>
                <a:gd name="T38" fmla="*/ 0 w 66"/>
                <a:gd name="T39" fmla="*/ 33 h 69"/>
                <a:gd name="T40" fmla="*/ 2 w 66"/>
                <a:gd name="T41" fmla="*/ 24 h 69"/>
                <a:gd name="T42" fmla="*/ 2 w 66"/>
                <a:gd name="T43" fmla="*/ 22 h 69"/>
                <a:gd name="T44" fmla="*/ 12 w 66"/>
                <a:gd name="T45" fmla="*/ 17 h 69"/>
                <a:gd name="T46" fmla="*/ 14 w 66"/>
                <a:gd name="T47" fmla="*/ 3 h 69"/>
                <a:gd name="T48" fmla="*/ 33 w 66"/>
                <a:gd name="T49" fmla="*/ 5 h 69"/>
                <a:gd name="T50" fmla="*/ 36 w 66"/>
                <a:gd name="T51" fmla="*/ 3 h 69"/>
                <a:gd name="T52" fmla="*/ 50 w 66"/>
                <a:gd name="T53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6" h="69">
                  <a:moveTo>
                    <a:pt x="50" y="0"/>
                  </a:moveTo>
                  <a:lnTo>
                    <a:pt x="50" y="0"/>
                  </a:lnTo>
                  <a:lnTo>
                    <a:pt x="66" y="5"/>
                  </a:lnTo>
                  <a:lnTo>
                    <a:pt x="57" y="19"/>
                  </a:lnTo>
                  <a:lnTo>
                    <a:pt x="59" y="31"/>
                  </a:lnTo>
                  <a:lnTo>
                    <a:pt x="66" y="38"/>
                  </a:lnTo>
                  <a:lnTo>
                    <a:pt x="64" y="48"/>
                  </a:lnTo>
                  <a:lnTo>
                    <a:pt x="62" y="55"/>
                  </a:lnTo>
                  <a:lnTo>
                    <a:pt x="57" y="59"/>
                  </a:lnTo>
                  <a:lnTo>
                    <a:pt x="47" y="57"/>
                  </a:lnTo>
                  <a:lnTo>
                    <a:pt x="40" y="59"/>
                  </a:lnTo>
                  <a:lnTo>
                    <a:pt x="33" y="57"/>
                  </a:lnTo>
                  <a:lnTo>
                    <a:pt x="31" y="62"/>
                  </a:lnTo>
                  <a:lnTo>
                    <a:pt x="36" y="64"/>
                  </a:lnTo>
                  <a:lnTo>
                    <a:pt x="33" y="69"/>
                  </a:lnTo>
                  <a:lnTo>
                    <a:pt x="26" y="67"/>
                  </a:lnTo>
                  <a:lnTo>
                    <a:pt x="14" y="55"/>
                  </a:lnTo>
                  <a:lnTo>
                    <a:pt x="12" y="43"/>
                  </a:lnTo>
                  <a:lnTo>
                    <a:pt x="7" y="43"/>
                  </a:lnTo>
                  <a:lnTo>
                    <a:pt x="0" y="33"/>
                  </a:lnTo>
                  <a:lnTo>
                    <a:pt x="2" y="24"/>
                  </a:lnTo>
                  <a:lnTo>
                    <a:pt x="2" y="22"/>
                  </a:lnTo>
                  <a:lnTo>
                    <a:pt x="12" y="17"/>
                  </a:lnTo>
                  <a:lnTo>
                    <a:pt x="14" y="3"/>
                  </a:lnTo>
                  <a:lnTo>
                    <a:pt x="33" y="5"/>
                  </a:lnTo>
                  <a:lnTo>
                    <a:pt x="36" y="3"/>
                  </a:lnTo>
                  <a:lnTo>
                    <a:pt x="50" y="0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09" name="Freeform 303"/>
            <p:cNvSpPr>
              <a:spLocks/>
            </p:cNvSpPr>
            <p:nvPr/>
          </p:nvSpPr>
          <p:spPr bwMode="auto">
            <a:xfrm>
              <a:off x="4861664" y="2353045"/>
              <a:ext cx="158505" cy="73288"/>
            </a:xfrm>
            <a:custGeom>
              <a:avLst/>
              <a:gdLst>
                <a:gd name="T0" fmla="*/ 41 w 93"/>
                <a:gd name="T1" fmla="*/ 0 h 43"/>
                <a:gd name="T2" fmla="*/ 41 w 93"/>
                <a:gd name="T3" fmla="*/ 0 h 43"/>
                <a:gd name="T4" fmla="*/ 48 w 93"/>
                <a:gd name="T5" fmla="*/ 9 h 43"/>
                <a:gd name="T6" fmla="*/ 57 w 93"/>
                <a:gd name="T7" fmla="*/ 2 h 43"/>
                <a:gd name="T8" fmla="*/ 64 w 93"/>
                <a:gd name="T9" fmla="*/ 5 h 43"/>
                <a:gd name="T10" fmla="*/ 76 w 93"/>
                <a:gd name="T11" fmla="*/ 2 h 43"/>
                <a:gd name="T12" fmla="*/ 93 w 93"/>
                <a:gd name="T13" fmla="*/ 12 h 43"/>
                <a:gd name="T14" fmla="*/ 88 w 93"/>
                <a:gd name="T15" fmla="*/ 17 h 43"/>
                <a:gd name="T16" fmla="*/ 86 w 93"/>
                <a:gd name="T17" fmla="*/ 28 h 43"/>
                <a:gd name="T18" fmla="*/ 81 w 93"/>
                <a:gd name="T19" fmla="*/ 31 h 43"/>
                <a:gd name="T20" fmla="*/ 64 w 93"/>
                <a:gd name="T21" fmla="*/ 24 h 43"/>
                <a:gd name="T22" fmla="*/ 60 w 93"/>
                <a:gd name="T23" fmla="*/ 24 h 43"/>
                <a:gd name="T24" fmla="*/ 55 w 93"/>
                <a:gd name="T25" fmla="*/ 31 h 43"/>
                <a:gd name="T26" fmla="*/ 48 w 93"/>
                <a:gd name="T27" fmla="*/ 33 h 43"/>
                <a:gd name="T28" fmla="*/ 45 w 93"/>
                <a:gd name="T29" fmla="*/ 31 h 43"/>
                <a:gd name="T30" fmla="*/ 38 w 93"/>
                <a:gd name="T31" fmla="*/ 35 h 43"/>
                <a:gd name="T32" fmla="*/ 31 w 93"/>
                <a:gd name="T33" fmla="*/ 35 h 43"/>
                <a:gd name="T34" fmla="*/ 29 w 93"/>
                <a:gd name="T35" fmla="*/ 40 h 43"/>
                <a:gd name="T36" fmla="*/ 17 w 93"/>
                <a:gd name="T37" fmla="*/ 43 h 43"/>
                <a:gd name="T38" fmla="*/ 10 w 93"/>
                <a:gd name="T39" fmla="*/ 40 h 43"/>
                <a:gd name="T40" fmla="*/ 0 w 93"/>
                <a:gd name="T41" fmla="*/ 35 h 43"/>
                <a:gd name="T42" fmla="*/ 0 w 93"/>
                <a:gd name="T43" fmla="*/ 26 h 43"/>
                <a:gd name="T44" fmla="*/ 0 w 93"/>
                <a:gd name="T45" fmla="*/ 24 h 43"/>
                <a:gd name="T46" fmla="*/ 3 w 93"/>
                <a:gd name="T47" fmla="*/ 19 h 43"/>
                <a:gd name="T48" fmla="*/ 10 w 93"/>
                <a:gd name="T49" fmla="*/ 19 h 43"/>
                <a:gd name="T50" fmla="*/ 17 w 93"/>
                <a:gd name="T51" fmla="*/ 17 h 43"/>
                <a:gd name="T52" fmla="*/ 17 w 93"/>
                <a:gd name="T53" fmla="*/ 14 h 43"/>
                <a:gd name="T54" fmla="*/ 19 w 93"/>
                <a:gd name="T55" fmla="*/ 12 h 43"/>
                <a:gd name="T56" fmla="*/ 22 w 93"/>
                <a:gd name="T57" fmla="*/ 7 h 43"/>
                <a:gd name="T58" fmla="*/ 24 w 93"/>
                <a:gd name="T59" fmla="*/ 7 h 43"/>
                <a:gd name="T60" fmla="*/ 26 w 93"/>
                <a:gd name="T61" fmla="*/ 2 h 43"/>
                <a:gd name="T62" fmla="*/ 31 w 93"/>
                <a:gd name="T63" fmla="*/ 0 h 43"/>
                <a:gd name="T64" fmla="*/ 34 w 93"/>
                <a:gd name="T65" fmla="*/ 2 h 43"/>
                <a:gd name="T66" fmla="*/ 41 w 93"/>
                <a:gd name="T67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3" h="43">
                  <a:moveTo>
                    <a:pt x="41" y="0"/>
                  </a:moveTo>
                  <a:lnTo>
                    <a:pt x="41" y="0"/>
                  </a:lnTo>
                  <a:lnTo>
                    <a:pt x="48" y="9"/>
                  </a:lnTo>
                  <a:lnTo>
                    <a:pt x="57" y="2"/>
                  </a:lnTo>
                  <a:lnTo>
                    <a:pt x="64" y="5"/>
                  </a:lnTo>
                  <a:lnTo>
                    <a:pt x="76" y="2"/>
                  </a:lnTo>
                  <a:lnTo>
                    <a:pt x="93" y="12"/>
                  </a:lnTo>
                  <a:lnTo>
                    <a:pt x="88" y="17"/>
                  </a:lnTo>
                  <a:lnTo>
                    <a:pt x="86" y="28"/>
                  </a:lnTo>
                  <a:lnTo>
                    <a:pt x="81" y="31"/>
                  </a:lnTo>
                  <a:lnTo>
                    <a:pt x="64" y="24"/>
                  </a:lnTo>
                  <a:lnTo>
                    <a:pt x="60" y="24"/>
                  </a:lnTo>
                  <a:lnTo>
                    <a:pt x="55" y="31"/>
                  </a:lnTo>
                  <a:lnTo>
                    <a:pt x="48" y="33"/>
                  </a:lnTo>
                  <a:lnTo>
                    <a:pt x="45" y="31"/>
                  </a:lnTo>
                  <a:lnTo>
                    <a:pt x="38" y="35"/>
                  </a:lnTo>
                  <a:lnTo>
                    <a:pt x="31" y="35"/>
                  </a:lnTo>
                  <a:lnTo>
                    <a:pt x="29" y="40"/>
                  </a:lnTo>
                  <a:lnTo>
                    <a:pt x="17" y="43"/>
                  </a:lnTo>
                  <a:lnTo>
                    <a:pt x="10" y="40"/>
                  </a:lnTo>
                  <a:lnTo>
                    <a:pt x="0" y="35"/>
                  </a:lnTo>
                  <a:lnTo>
                    <a:pt x="0" y="26"/>
                  </a:lnTo>
                  <a:lnTo>
                    <a:pt x="0" y="24"/>
                  </a:lnTo>
                  <a:lnTo>
                    <a:pt x="3" y="19"/>
                  </a:lnTo>
                  <a:lnTo>
                    <a:pt x="10" y="19"/>
                  </a:lnTo>
                  <a:lnTo>
                    <a:pt x="17" y="17"/>
                  </a:lnTo>
                  <a:lnTo>
                    <a:pt x="17" y="14"/>
                  </a:lnTo>
                  <a:lnTo>
                    <a:pt x="19" y="12"/>
                  </a:lnTo>
                  <a:lnTo>
                    <a:pt x="22" y="7"/>
                  </a:lnTo>
                  <a:lnTo>
                    <a:pt x="24" y="7"/>
                  </a:lnTo>
                  <a:lnTo>
                    <a:pt x="26" y="2"/>
                  </a:lnTo>
                  <a:lnTo>
                    <a:pt x="31" y="0"/>
                  </a:lnTo>
                  <a:lnTo>
                    <a:pt x="34" y="2"/>
                  </a:lnTo>
                  <a:lnTo>
                    <a:pt x="41" y="0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10" name="Freeform 305"/>
            <p:cNvSpPr>
              <a:spLocks/>
            </p:cNvSpPr>
            <p:nvPr/>
          </p:nvSpPr>
          <p:spPr bwMode="auto">
            <a:xfrm>
              <a:off x="4773038" y="2462123"/>
              <a:ext cx="81809" cy="56244"/>
            </a:xfrm>
            <a:custGeom>
              <a:avLst/>
              <a:gdLst>
                <a:gd name="T0" fmla="*/ 48 w 48"/>
                <a:gd name="T1" fmla="*/ 9 h 33"/>
                <a:gd name="T2" fmla="*/ 48 w 48"/>
                <a:gd name="T3" fmla="*/ 9 h 33"/>
                <a:gd name="T4" fmla="*/ 34 w 48"/>
                <a:gd name="T5" fmla="*/ 14 h 33"/>
                <a:gd name="T6" fmla="*/ 34 w 48"/>
                <a:gd name="T7" fmla="*/ 24 h 33"/>
                <a:gd name="T8" fmla="*/ 26 w 48"/>
                <a:gd name="T9" fmla="*/ 26 h 33"/>
                <a:gd name="T10" fmla="*/ 26 w 48"/>
                <a:gd name="T11" fmla="*/ 33 h 33"/>
                <a:gd name="T12" fmla="*/ 22 w 48"/>
                <a:gd name="T13" fmla="*/ 33 h 33"/>
                <a:gd name="T14" fmla="*/ 15 w 48"/>
                <a:gd name="T15" fmla="*/ 28 h 33"/>
                <a:gd name="T16" fmla="*/ 12 w 48"/>
                <a:gd name="T17" fmla="*/ 33 h 33"/>
                <a:gd name="T18" fmla="*/ 0 w 48"/>
                <a:gd name="T19" fmla="*/ 33 h 33"/>
                <a:gd name="T20" fmla="*/ 5 w 48"/>
                <a:gd name="T21" fmla="*/ 31 h 33"/>
                <a:gd name="T22" fmla="*/ 0 w 48"/>
                <a:gd name="T23" fmla="*/ 21 h 33"/>
                <a:gd name="T24" fmla="*/ 3 w 48"/>
                <a:gd name="T25" fmla="*/ 9 h 33"/>
                <a:gd name="T26" fmla="*/ 17 w 48"/>
                <a:gd name="T27" fmla="*/ 9 h 33"/>
                <a:gd name="T28" fmla="*/ 24 w 48"/>
                <a:gd name="T29" fmla="*/ 5 h 33"/>
                <a:gd name="T30" fmla="*/ 38 w 48"/>
                <a:gd name="T31" fmla="*/ 5 h 33"/>
                <a:gd name="T32" fmla="*/ 41 w 48"/>
                <a:gd name="T33" fmla="*/ 0 h 33"/>
                <a:gd name="T34" fmla="*/ 43 w 48"/>
                <a:gd name="T35" fmla="*/ 0 h 33"/>
                <a:gd name="T36" fmla="*/ 48 w 48"/>
                <a:gd name="T37" fmla="*/ 9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8" h="33">
                  <a:moveTo>
                    <a:pt x="48" y="9"/>
                  </a:moveTo>
                  <a:lnTo>
                    <a:pt x="48" y="9"/>
                  </a:lnTo>
                  <a:lnTo>
                    <a:pt x="34" y="14"/>
                  </a:lnTo>
                  <a:lnTo>
                    <a:pt x="34" y="24"/>
                  </a:lnTo>
                  <a:lnTo>
                    <a:pt x="26" y="26"/>
                  </a:lnTo>
                  <a:lnTo>
                    <a:pt x="26" y="33"/>
                  </a:lnTo>
                  <a:lnTo>
                    <a:pt x="22" y="33"/>
                  </a:lnTo>
                  <a:lnTo>
                    <a:pt x="15" y="28"/>
                  </a:lnTo>
                  <a:lnTo>
                    <a:pt x="12" y="33"/>
                  </a:lnTo>
                  <a:lnTo>
                    <a:pt x="0" y="33"/>
                  </a:lnTo>
                  <a:lnTo>
                    <a:pt x="5" y="31"/>
                  </a:lnTo>
                  <a:lnTo>
                    <a:pt x="0" y="21"/>
                  </a:lnTo>
                  <a:lnTo>
                    <a:pt x="3" y="9"/>
                  </a:lnTo>
                  <a:lnTo>
                    <a:pt x="17" y="9"/>
                  </a:lnTo>
                  <a:lnTo>
                    <a:pt x="24" y="5"/>
                  </a:lnTo>
                  <a:lnTo>
                    <a:pt x="38" y="5"/>
                  </a:lnTo>
                  <a:lnTo>
                    <a:pt x="41" y="0"/>
                  </a:lnTo>
                  <a:lnTo>
                    <a:pt x="43" y="0"/>
                  </a:lnTo>
                  <a:lnTo>
                    <a:pt x="48" y="9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11" name="Freeform 307"/>
            <p:cNvSpPr>
              <a:spLocks/>
            </p:cNvSpPr>
            <p:nvPr/>
          </p:nvSpPr>
          <p:spPr bwMode="auto">
            <a:xfrm>
              <a:off x="4701455" y="1263967"/>
              <a:ext cx="354504" cy="826610"/>
            </a:xfrm>
            <a:custGeom>
              <a:avLst/>
              <a:gdLst>
                <a:gd name="T0" fmla="*/ 177 w 208"/>
                <a:gd name="T1" fmla="*/ 21 h 485"/>
                <a:gd name="T2" fmla="*/ 177 w 208"/>
                <a:gd name="T3" fmla="*/ 21 h 485"/>
                <a:gd name="T4" fmla="*/ 203 w 208"/>
                <a:gd name="T5" fmla="*/ 52 h 485"/>
                <a:gd name="T6" fmla="*/ 203 w 208"/>
                <a:gd name="T7" fmla="*/ 116 h 485"/>
                <a:gd name="T8" fmla="*/ 208 w 208"/>
                <a:gd name="T9" fmla="*/ 130 h 485"/>
                <a:gd name="T10" fmla="*/ 182 w 208"/>
                <a:gd name="T11" fmla="*/ 142 h 485"/>
                <a:gd name="T12" fmla="*/ 165 w 208"/>
                <a:gd name="T13" fmla="*/ 170 h 485"/>
                <a:gd name="T14" fmla="*/ 168 w 208"/>
                <a:gd name="T15" fmla="*/ 192 h 485"/>
                <a:gd name="T16" fmla="*/ 142 w 208"/>
                <a:gd name="T17" fmla="*/ 222 h 485"/>
                <a:gd name="T18" fmla="*/ 111 w 208"/>
                <a:gd name="T19" fmla="*/ 253 h 485"/>
                <a:gd name="T20" fmla="*/ 99 w 208"/>
                <a:gd name="T21" fmla="*/ 300 h 485"/>
                <a:gd name="T22" fmla="*/ 111 w 208"/>
                <a:gd name="T23" fmla="*/ 324 h 485"/>
                <a:gd name="T24" fmla="*/ 125 w 208"/>
                <a:gd name="T25" fmla="*/ 343 h 485"/>
                <a:gd name="T26" fmla="*/ 111 w 208"/>
                <a:gd name="T27" fmla="*/ 379 h 485"/>
                <a:gd name="T28" fmla="*/ 94 w 208"/>
                <a:gd name="T29" fmla="*/ 386 h 485"/>
                <a:gd name="T30" fmla="*/ 87 w 208"/>
                <a:gd name="T31" fmla="*/ 435 h 485"/>
                <a:gd name="T32" fmla="*/ 78 w 208"/>
                <a:gd name="T33" fmla="*/ 464 h 485"/>
                <a:gd name="T34" fmla="*/ 59 w 208"/>
                <a:gd name="T35" fmla="*/ 461 h 485"/>
                <a:gd name="T36" fmla="*/ 49 w 208"/>
                <a:gd name="T37" fmla="*/ 483 h 485"/>
                <a:gd name="T38" fmla="*/ 31 w 208"/>
                <a:gd name="T39" fmla="*/ 485 h 485"/>
                <a:gd name="T40" fmla="*/ 26 w 208"/>
                <a:gd name="T41" fmla="*/ 457 h 485"/>
                <a:gd name="T42" fmla="*/ 12 w 208"/>
                <a:gd name="T43" fmla="*/ 424 h 485"/>
                <a:gd name="T44" fmla="*/ 0 w 208"/>
                <a:gd name="T45" fmla="*/ 381 h 485"/>
                <a:gd name="T46" fmla="*/ 7 w 208"/>
                <a:gd name="T47" fmla="*/ 362 h 485"/>
                <a:gd name="T48" fmla="*/ 19 w 208"/>
                <a:gd name="T49" fmla="*/ 341 h 485"/>
                <a:gd name="T50" fmla="*/ 26 w 208"/>
                <a:gd name="T51" fmla="*/ 303 h 485"/>
                <a:gd name="T52" fmla="*/ 14 w 208"/>
                <a:gd name="T53" fmla="*/ 286 h 485"/>
                <a:gd name="T54" fmla="*/ 14 w 208"/>
                <a:gd name="T55" fmla="*/ 239 h 485"/>
                <a:gd name="T56" fmla="*/ 26 w 208"/>
                <a:gd name="T57" fmla="*/ 206 h 485"/>
                <a:gd name="T58" fmla="*/ 40 w 208"/>
                <a:gd name="T59" fmla="*/ 206 h 485"/>
                <a:gd name="T60" fmla="*/ 45 w 208"/>
                <a:gd name="T61" fmla="*/ 192 h 485"/>
                <a:gd name="T62" fmla="*/ 40 w 208"/>
                <a:gd name="T63" fmla="*/ 177 h 485"/>
                <a:gd name="T64" fmla="*/ 66 w 208"/>
                <a:gd name="T65" fmla="*/ 125 h 485"/>
                <a:gd name="T66" fmla="*/ 83 w 208"/>
                <a:gd name="T67" fmla="*/ 78 h 485"/>
                <a:gd name="T68" fmla="*/ 92 w 208"/>
                <a:gd name="T69" fmla="*/ 47 h 485"/>
                <a:gd name="T70" fmla="*/ 109 w 208"/>
                <a:gd name="T71" fmla="*/ 50 h 485"/>
                <a:gd name="T72" fmla="*/ 113 w 208"/>
                <a:gd name="T73" fmla="*/ 24 h 485"/>
                <a:gd name="T74" fmla="*/ 144 w 208"/>
                <a:gd name="T75" fmla="*/ 31 h 485"/>
                <a:gd name="T76" fmla="*/ 146 w 208"/>
                <a:gd name="T77" fmla="*/ 2 h 485"/>
                <a:gd name="T78" fmla="*/ 156 w 208"/>
                <a:gd name="T79" fmla="*/ 0 h 485"/>
                <a:gd name="T80" fmla="*/ 177 w 208"/>
                <a:gd name="T81" fmla="*/ 21 h 4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08" h="485">
                  <a:moveTo>
                    <a:pt x="177" y="21"/>
                  </a:moveTo>
                  <a:lnTo>
                    <a:pt x="177" y="21"/>
                  </a:lnTo>
                  <a:lnTo>
                    <a:pt x="203" y="52"/>
                  </a:lnTo>
                  <a:lnTo>
                    <a:pt x="203" y="116"/>
                  </a:lnTo>
                  <a:lnTo>
                    <a:pt x="208" y="130"/>
                  </a:lnTo>
                  <a:lnTo>
                    <a:pt x="182" y="142"/>
                  </a:lnTo>
                  <a:lnTo>
                    <a:pt x="165" y="170"/>
                  </a:lnTo>
                  <a:lnTo>
                    <a:pt x="168" y="192"/>
                  </a:lnTo>
                  <a:lnTo>
                    <a:pt x="142" y="222"/>
                  </a:lnTo>
                  <a:lnTo>
                    <a:pt x="111" y="253"/>
                  </a:lnTo>
                  <a:lnTo>
                    <a:pt x="99" y="300"/>
                  </a:lnTo>
                  <a:lnTo>
                    <a:pt x="111" y="324"/>
                  </a:lnTo>
                  <a:lnTo>
                    <a:pt x="125" y="343"/>
                  </a:lnTo>
                  <a:lnTo>
                    <a:pt x="111" y="379"/>
                  </a:lnTo>
                  <a:lnTo>
                    <a:pt x="94" y="386"/>
                  </a:lnTo>
                  <a:lnTo>
                    <a:pt x="87" y="435"/>
                  </a:lnTo>
                  <a:lnTo>
                    <a:pt x="78" y="464"/>
                  </a:lnTo>
                  <a:lnTo>
                    <a:pt x="59" y="461"/>
                  </a:lnTo>
                  <a:lnTo>
                    <a:pt x="49" y="483"/>
                  </a:lnTo>
                  <a:lnTo>
                    <a:pt x="31" y="485"/>
                  </a:lnTo>
                  <a:lnTo>
                    <a:pt x="26" y="457"/>
                  </a:lnTo>
                  <a:lnTo>
                    <a:pt x="12" y="424"/>
                  </a:lnTo>
                  <a:lnTo>
                    <a:pt x="0" y="381"/>
                  </a:lnTo>
                  <a:lnTo>
                    <a:pt x="7" y="362"/>
                  </a:lnTo>
                  <a:lnTo>
                    <a:pt x="19" y="341"/>
                  </a:lnTo>
                  <a:lnTo>
                    <a:pt x="26" y="303"/>
                  </a:lnTo>
                  <a:lnTo>
                    <a:pt x="14" y="286"/>
                  </a:lnTo>
                  <a:lnTo>
                    <a:pt x="14" y="239"/>
                  </a:lnTo>
                  <a:lnTo>
                    <a:pt x="26" y="206"/>
                  </a:lnTo>
                  <a:lnTo>
                    <a:pt x="40" y="206"/>
                  </a:lnTo>
                  <a:lnTo>
                    <a:pt x="45" y="192"/>
                  </a:lnTo>
                  <a:lnTo>
                    <a:pt x="40" y="177"/>
                  </a:lnTo>
                  <a:lnTo>
                    <a:pt x="66" y="125"/>
                  </a:lnTo>
                  <a:lnTo>
                    <a:pt x="83" y="78"/>
                  </a:lnTo>
                  <a:lnTo>
                    <a:pt x="92" y="47"/>
                  </a:lnTo>
                  <a:lnTo>
                    <a:pt x="109" y="50"/>
                  </a:lnTo>
                  <a:lnTo>
                    <a:pt x="113" y="24"/>
                  </a:lnTo>
                  <a:lnTo>
                    <a:pt x="144" y="31"/>
                  </a:lnTo>
                  <a:lnTo>
                    <a:pt x="146" y="2"/>
                  </a:lnTo>
                  <a:lnTo>
                    <a:pt x="156" y="0"/>
                  </a:lnTo>
                  <a:lnTo>
                    <a:pt x="177" y="21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12" name="Freeform 411"/>
            <p:cNvSpPr>
              <a:spLocks/>
            </p:cNvSpPr>
            <p:nvPr/>
          </p:nvSpPr>
          <p:spPr bwMode="auto">
            <a:xfrm>
              <a:off x="5241733" y="4648802"/>
              <a:ext cx="40986" cy="53079"/>
            </a:xfrm>
            <a:custGeom>
              <a:avLst/>
              <a:gdLst>
                <a:gd name="connsiteX0" fmla="*/ 15908 w 54648"/>
                <a:gd name="connsiteY0" fmla="*/ 0 h 70772"/>
                <a:gd name="connsiteX1" fmla="*/ 27270 w 54648"/>
                <a:gd name="connsiteY1" fmla="*/ 0 h 70772"/>
                <a:gd name="connsiteX2" fmla="*/ 47722 w 54648"/>
                <a:gd name="connsiteY2" fmla="*/ 4545 h 70772"/>
                <a:gd name="connsiteX3" fmla="*/ 49107 w 54648"/>
                <a:gd name="connsiteY3" fmla="*/ 11467 h 70772"/>
                <a:gd name="connsiteX4" fmla="*/ 50103 w 54648"/>
                <a:gd name="connsiteY4" fmla="*/ 11688 h 70772"/>
                <a:gd name="connsiteX5" fmla="*/ 54648 w 54648"/>
                <a:gd name="connsiteY5" fmla="*/ 34413 h 70772"/>
                <a:gd name="connsiteX6" fmla="*/ 54648 w 54648"/>
                <a:gd name="connsiteY6" fmla="*/ 50320 h 70772"/>
                <a:gd name="connsiteX7" fmla="*/ 50103 w 54648"/>
                <a:gd name="connsiteY7" fmla="*/ 66227 h 70772"/>
                <a:gd name="connsiteX8" fmla="*/ 29651 w 54648"/>
                <a:gd name="connsiteY8" fmla="*/ 70772 h 70772"/>
                <a:gd name="connsiteX9" fmla="*/ 2381 w 54648"/>
                <a:gd name="connsiteY9" fmla="*/ 50320 h 70772"/>
                <a:gd name="connsiteX10" fmla="*/ 2381 w 54648"/>
                <a:gd name="connsiteY10" fmla="*/ 44963 h 70772"/>
                <a:gd name="connsiteX11" fmla="*/ 0 w 54648"/>
                <a:gd name="connsiteY11" fmla="*/ 43177 h 70772"/>
                <a:gd name="connsiteX12" fmla="*/ 0 w 54648"/>
                <a:gd name="connsiteY12" fmla="*/ 31815 h 70772"/>
                <a:gd name="connsiteX13" fmla="*/ 11363 w 54648"/>
                <a:gd name="connsiteY13" fmla="*/ 15907 h 707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4648" h="70772">
                  <a:moveTo>
                    <a:pt x="15908" y="0"/>
                  </a:moveTo>
                  <a:lnTo>
                    <a:pt x="27270" y="0"/>
                  </a:lnTo>
                  <a:lnTo>
                    <a:pt x="47722" y="4545"/>
                  </a:lnTo>
                  <a:lnTo>
                    <a:pt x="49107" y="11467"/>
                  </a:lnTo>
                  <a:lnTo>
                    <a:pt x="50103" y="11688"/>
                  </a:lnTo>
                  <a:lnTo>
                    <a:pt x="54648" y="34413"/>
                  </a:lnTo>
                  <a:lnTo>
                    <a:pt x="54648" y="50320"/>
                  </a:lnTo>
                  <a:lnTo>
                    <a:pt x="50103" y="66227"/>
                  </a:lnTo>
                  <a:lnTo>
                    <a:pt x="29651" y="70772"/>
                  </a:lnTo>
                  <a:lnTo>
                    <a:pt x="2381" y="50320"/>
                  </a:lnTo>
                  <a:lnTo>
                    <a:pt x="2381" y="44963"/>
                  </a:lnTo>
                  <a:lnTo>
                    <a:pt x="0" y="43177"/>
                  </a:lnTo>
                  <a:lnTo>
                    <a:pt x="0" y="31815"/>
                  </a:lnTo>
                  <a:lnTo>
                    <a:pt x="11363" y="15907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800"/>
            </a:p>
          </p:txBody>
        </p:sp>
        <p:sp>
          <p:nvSpPr>
            <p:cNvPr id="413" name="Freeform 313"/>
            <p:cNvSpPr>
              <a:spLocks/>
            </p:cNvSpPr>
            <p:nvPr/>
          </p:nvSpPr>
          <p:spPr bwMode="auto">
            <a:xfrm>
              <a:off x="4769629" y="3261463"/>
              <a:ext cx="286331" cy="455062"/>
            </a:xfrm>
            <a:custGeom>
              <a:avLst/>
              <a:gdLst>
                <a:gd name="T0" fmla="*/ 168 w 168"/>
                <a:gd name="T1" fmla="*/ 66 h 267"/>
                <a:gd name="T2" fmla="*/ 168 w 168"/>
                <a:gd name="T3" fmla="*/ 66 h 267"/>
                <a:gd name="T4" fmla="*/ 168 w 168"/>
                <a:gd name="T5" fmla="*/ 132 h 267"/>
                <a:gd name="T6" fmla="*/ 154 w 168"/>
                <a:gd name="T7" fmla="*/ 130 h 267"/>
                <a:gd name="T8" fmla="*/ 147 w 168"/>
                <a:gd name="T9" fmla="*/ 144 h 267"/>
                <a:gd name="T10" fmla="*/ 142 w 168"/>
                <a:gd name="T11" fmla="*/ 153 h 267"/>
                <a:gd name="T12" fmla="*/ 144 w 168"/>
                <a:gd name="T13" fmla="*/ 158 h 267"/>
                <a:gd name="T14" fmla="*/ 140 w 168"/>
                <a:gd name="T15" fmla="*/ 163 h 267"/>
                <a:gd name="T16" fmla="*/ 142 w 168"/>
                <a:gd name="T17" fmla="*/ 170 h 267"/>
                <a:gd name="T18" fmla="*/ 137 w 168"/>
                <a:gd name="T19" fmla="*/ 177 h 267"/>
                <a:gd name="T20" fmla="*/ 135 w 168"/>
                <a:gd name="T21" fmla="*/ 182 h 267"/>
                <a:gd name="T22" fmla="*/ 142 w 168"/>
                <a:gd name="T23" fmla="*/ 182 h 267"/>
                <a:gd name="T24" fmla="*/ 144 w 168"/>
                <a:gd name="T25" fmla="*/ 189 h 267"/>
                <a:gd name="T26" fmla="*/ 144 w 168"/>
                <a:gd name="T27" fmla="*/ 196 h 267"/>
                <a:gd name="T28" fmla="*/ 151 w 168"/>
                <a:gd name="T29" fmla="*/ 203 h 267"/>
                <a:gd name="T30" fmla="*/ 151 w 168"/>
                <a:gd name="T31" fmla="*/ 205 h 267"/>
                <a:gd name="T32" fmla="*/ 140 w 168"/>
                <a:gd name="T33" fmla="*/ 210 h 267"/>
                <a:gd name="T34" fmla="*/ 132 w 168"/>
                <a:gd name="T35" fmla="*/ 215 h 267"/>
                <a:gd name="T36" fmla="*/ 121 w 168"/>
                <a:gd name="T37" fmla="*/ 234 h 267"/>
                <a:gd name="T38" fmla="*/ 106 w 168"/>
                <a:gd name="T39" fmla="*/ 241 h 267"/>
                <a:gd name="T40" fmla="*/ 90 w 168"/>
                <a:gd name="T41" fmla="*/ 239 h 267"/>
                <a:gd name="T42" fmla="*/ 85 w 168"/>
                <a:gd name="T43" fmla="*/ 241 h 267"/>
                <a:gd name="T44" fmla="*/ 88 w 168"/>
                <a:gd name="T45" fmla="*/ 248 h 267"/>
                <a:gd name="T46" fmla="*/ 78 w 168"/>
                <a:gd name="T47" fmla="*/ 253 h 267"/>
                <a:gd name="T48" fmla="*/ 73 w 168"/>
                <a:gd name="T49" fmla="*/ 260 h 267"/>
                <a:gd name="T50" fmla="*/ 52 w 168"/>
                <a:gd name="T51" fmla="*/ 265 h 267"/>
                <a:gd name="T52" fmla="*/ 47 w 168"/>
                <a:gd name="T53" fmla="*/ 262 h 267"/>
                <a:gd name="T54" fmla="*/ 45 w 168"/>
                <a:gd name="T55" fmla="*/ 262 h 267"/>
                <a:gd name="T56" fmla="*/ 43 w 168"/>
                <a:gd name="T57" fmla="*/ 265 h 267"/>
                <a:gd name="T58" fmla="*/ 28 w 168"/>
                <a:gd name="T59" fmla="*/ 267 h 267"/>
                <a:gd name="T60" fmla="*/ 31 w 168"/>
                <a:gd name="T61" fmla="*/ 262 h 267"/>
                <a:gd name="T62" fmla="*/ 26 w 168"/>
                <a:gd name="T63" fmla="*/ 250 h 267"/>
                <a:gd name="T64" fmla="*/ 24 w 168"/>
                <a:gd name="T65" fmla="*/ 243 h 267"/>
                <a:gd name="T66" fmla="*/ 17 w 168"/>
                <a:gd name="T67" fmla="*/ 241 h 267"/>
                <a:gd name="T68" fmla="*/ 7 w 168"/>
                <a:gd name="T69" fmla="*/ 231 h 267"/>
                <a:gd name="T70" fmla="*/ 9 w 168"/>
                <a:gd name="T71" fmla="*/ 224 h 267"/>
                <a:gd name="T72" fmla="*/ 19 w 168"/>
                <a:gd name="T73" fmla="*/ 227 h 267"/>
                <a:gd name="T74" fmla="*/ 21 w 168"/>
                <a:gd name="T75" fmla="*/ 224 h 267"/>
                <a:gd name="T76" fmla="*/ 31 w 168"/>
                <a:gd name="T77" fmla="*/ 224 h 267"/>
                <a:gd name="T78" fmla="*/ 21 w 168"/>
                <a:gd name="T79" fmla="*/ 210 h 267"/>
                <a:gd name="T80" fmla="*/ 24 w 168"/>
                <a:gd name="T81" fmla="*/ 198 h 267"/>
                <a:gd name="T82" fmla="*/ 21 w 168"/>
                <a:gd name="T83" fmla="*/ 189 h 267"/>
                <a:gd name="T84" fmla="*/ 17 w 168"/>
                <a:gd name="T85" fmla="*/ 177 h 267"/>
                <a:gd name="T86" fmla="*/ 17 w 168"/>
                <a:gd name="T87" fmla="*/ 170 h 267"/>
                <a:gd name="T88" fmla="*/ 7 w 168"/>
                <a:gd name="T89" fmla="*/ 170 h 267"/>
                <a:gd name="T90" fmla="*/ 7 w 168"/>
                <a:gd name="T91" fmla="*/ 158 h 267"/>
                <a:gd name="T92" fmla="*/ 0 w 168"/>
                <a:gd name="T93" fmla="*/ 153 h 267"/>
                <a:gd name="T94" fmla="*/ 7 w 168"/>
                <a:gd name="T95" fmla="*/ 130 h 267"/>
                <a:gd name="T96" fmla="*/ 28 w 168"/>
                <a:gd name="T97" fmla="*/ 116 h 267"/>
                <a:gd name="T98" fmla="*/ 28 w 168"/>
                <a:gd name="T99" fmla="*/ 94 h 267"/>
                <a:gd name="T100" fmla="*/ 36 w 168"/>
                <a:gd name="T101" fmla="*/ 59 h 267"/>
                <a:gd name="T102" fmla="*/ 38 w 168"/>
                <a:gd name="T103" fmla="*/ 52 h 267"/>
                <a:gd name="T104" fmla="*/ 31 w 168"/>
                <a:gd name="T105" fmla="*/ 44 h 267"/>
                <a:gd name="T106" fmla="*/ 31 w 168"/>
                <a:gd name="T107" fmla="*/ 40 h 267"/>
                <a:gd name="T108" fmla="*/ 26 w 168"/>
                <a:gd name="T109" fmla="*/ 35 h 267"/>
                <a:gd name="T110" fmla="*/ 21 w 168"/>
                <a:gd name="T111" fmla="*/ 9 h 267"/>
                <a:gd name="T112" fmla="*/ 38 w 168"/>
                <a:gd name="T113" fmla="*/ 0 h 267"/>
                <a:gd name="T114" fmla="*/ 102 w 168"/>
                <a:gd name="T115" fmla="*/ 33 h 267"/>
                <a:gd name="T116" fmla="*/ 168 w 168"/>
                <a:gd name="T117" fmla="*/ 66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68" h="267">
                  <a:moveTo>
                    <a:pt x="168" y="66"/>
                  </a:moveTo>
                  <a:lnTo>
                    <a:pt x="168" y="66"/>
                  </a:lnTo>
                  <a:lnTo>
                    <a:pt x="168" y="132"/>
                  </a:lnTo>
                  <a:lnTo>
                    <a:pt x="154" y="130"/>
                  </a:lnTo>
                  <a:lnTo>
                    <a:pt x="147" y="144"/>
                  </a:lnTo>
                  <a:lnTo>
                    <a:pt x="142" y="153"/>
                  </a:lnTo>
                  <a:lnTo>
                    <a:pt x="144" y="158"/>
                  </a:lnTo>
                  <a:lnTo>
                    <a:pt x="140" y="163"/>
                  </a:lnTo>
                  <a:lnTo>
                    <a:pt x="142" y="170"/>
                  </a:lnTo>
                  <a:lnTo>
                    <a:pt x="137" y="177"/>
                  </a:lnTo>
                  <a:lnTo>
                    <a:pt x="135" y="182"/>
                  </a:lnTo>
                  <a:lnTo>
                    <a:pt x="142" y="182"/>
                  </a:lnTo>
                  <a:lnTo>
                    <a:pt x="144" y="189"/>
                  </a:lnTo>
                  <a:lnTo>
                    <a:pt x="144" y="196"/>
                  </a:lnTo>
                  <a:lnTo>
                    <a:pt x="151" y="203"/>
                  </a:lnTo>
                  <a:lnTo>
                    <a:pt x="151" y="205"/>
                  </a:lnTo>
                  <a:lnTo>
                    <a:pt x="140" y="210"/>
                  </a:lnTo>
                  <a:lnTo>
                    <a:pt x="132" y="215"/>
                  </a:lnTo>
                  <a:lnTo>
                    <a:pt x="121" y="234"/>
                  </a:lnTo>
                  <a:lnTo>
                    <a:pt x="106" y="241"/>
                  </a:lnTo>
                  <a:lnTo>
                    <a:pt x="90" y="239"/>
                  </a:lnTo>
                  <a:lnTo>
                    <a:pt x="85" y="241"/>
                  </a:lnTo>
                  <a:lnTo>
                    <a:pt x="88" y="248"/>
                  </a:lnTo>
                  <a:lnTo>
                    <a:pt x="78" y="253"/>
                  </a:lnTo>
                  <a:lnTo>
                    <a:pt x="73" y="260"/>
                  </a:lnTo>
                  <a:lnTo>
                    <a:pt x="52" y="265"/>
                  </a:lnTo>
                  <a:lnTo>
                    <a:pt x="47" y="262"/>
                  </a:lnTo>
                  <a:lnTo>
                    <a:pt x="45" y="262"/>
                  </a:lnTo>
                  <a:lnTo>
                    <a:pt x="43" y="265"/>
                  </a:lnTo>
                  <a:lnTo>
                    <a:pt x="28" y="267"/>
                  </a:lnTo>
                  <a:lnTo>
                    <a:pt x="31" y="262"/>
                  </a:lnTo>
                  <a:lnTo>
                    <a:pt x="26" y="250"/>
                  </a:lnTo>
                  <a:lnTo>
                    <a:pt x="24" y="243"/>
                  </a:lnTo>
                  <a:lnTo>
                    <a:pt x="17" y="241"/>
                  </a:lnTo>
                  <a:lnTo>
                    <a:pt x="7" y="231"/>
                  </a:lnTo>
                  <a:lnTo>
                    <a:pt x="9" y="224"/>
                  </a:lnTo>
                  <a:lnTo>
                    <a:pt x="19" y="227"/>
                  </a:lnTo>
                  <a:lnTo>
                    <a:pt x="21" y="224"/>
                  </a:lnTo>
                  <a:lnTo>
                    <a:pt x="31" y="224"/>
                  </a:lnTo>
                  <a:lnTo>
                    <a:pt x="21" y="210"/>
                  </a:lnTo>
                  <a:lnTo>
                    <a:pt x="24" y="198"/>
                  </a:lnTo>
                  <a:lnTo>
                    <a:pt x="21" y="189"/>
                  </a:lnTo>
                  <a:lnTo>
                    <a:pt x="17" y="177"/>
                  </a:lnTo>
                  <a:lnTo>
                    <a:pt x="17" y="170"/>
                  </a:lnTo>
                  <a:lnTo>
                    <a:pt x="7" y="170"/>
                  </a:lnTo>
                  <a:lnTo>
                    <a:pt x="7" y="158"/>
                  </a:lnTo>
                  <a:lnTo>
                    <a:pt x="0" y="153"/>
                  </a:lnTo>
                  <a:lnTo>
                    <a:pt x="7" y="130"/>
                  </a:lnTo>
                  <a:lnTo>
                    <a:pt x="28" y="116"/>
                  </a:lnTo>
                  <a:lnTo>
                    <a:pt x="28" y="94"/>
                  </a:lnTo>
                  <a:lnTo>
                    <a:pt x="36" y="59"/>
                  </a:lnTo>
                  <a:lnTo>
                    <a:pt x="38" y="52"/>
                  </a:lnTo>
                  <a:lnTo>
                    <a:pt x="31" y="44"/>
                  </a:lnTo>
                  <a:lnTo>
                    <a:pt x="31" y="40"/>
                  </a:lnTo>
                  <a:lnTo>
                    <a:pt x="26" y="35"/>
                  </a:lnTo>
                  <a:lnTo>
                    <a:pt x="21" y="9"/>
                  </a:lnTo>
                  <a:lnTo>
                    <a:pt x="38" y="0"/>
                  </a:lnTo>
                  <a:lnTo>
                    <a:pt x="102" y="33"/>
                  </a:lnTo>
                  <a:lnTo>
                    <a:pt x="168" y="66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14" name="Freeform 323"/>
            <p:cNvSpPr>
              <a:spLocks/>
            </p:cNvSpPr>
            <p:nvPr/>
          </p:nvSpPr>
          <p:spPr bwMode="auto">
            <a:xfrm>
              <a:off x="7845977" y="4147724"/>
              <a:ext cx="64766" cy="28975"/>
            </a:xfrm>
            <a:custGeom>
              <a:avLst/>
              <a:gdLst>
                <a:gd name="T0" fmla="*/ 14 w 38"/>
                <a:gd name="T1" fmla="*/ 12 h 17"/>
                <a:gd name="T2" fmla="*/ 14 w 38"/>
                <a:gd name="T3" fmla="*/ 12 h 17"/>
                <a:gd name="T4" fmla="*/ 2 w 38"/>
                <a:gd name="T5" fmla="*/ 17 h 17"/>
                <a:gd name="T6" fmla="*/ 2 w 38"/>
                <a:gd name="T7" fmla="*/ 12 h 17"/>
                <a:gd name="T8" fmla="*/ 0 w 38"/>
                <a:gd name="T9" fmla="*/ 10 h 17"/>
                <a:gd name="T10" fmla="*/ 2 w 38"/>
                <a:gd name="T11" fmla="*/ 5 h 17"/>
                <a:gd name="T12" fmla="*/ 16 w 38"/>
                <a:gd name="T13" fmla="*/ 3 h 17"/>
                <a:gd name="T14" fmla="*/ 26 w 38"/>
                <a:gd name="T15" fmla="*/ 0 h 17"/>
                <a:gd name="T16" fmla="*/ 33 w 38"/>
                <a:gd name="T17" fmla="*/ 0 h 17"/>
                <a:gd name="T18" fmla="*/ 38 w 38"/>
                <a:gd name="T19" fmla="*/ 0 h 17"/>
                <a:gd name="T20" fmla="*/ 33 w 38"/>
                <a:gd name="T21" fmla="*/ 5 h 17"/>
                <a:gd name="T22" fmla="*/ 14 w 38"/>
                <a:gd name="T23" fmla="*/ 1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" h="17">
                  <a:moveTo>
                    <a:pt x="14" y="12"/>
                  </a:moveTo>
                  <a:lnTo>
                    <a:pt x="14" y="12"/>
                  </a:lnTo>
                  <a:lnTo>
                    <a:pt x="2" y="17"/>
                  </a:lnTo>
                  <a:lnTo>
                    <a:pt x="2" y="12"/>
                  </a:lnTo>
                  <a:lnTo>
                    <a:pt x="0" y="10"/>
                  </a:lnTo>
                  <a:lnTo>
                    <a:pt x="2" y="5"/>
                  </a:lnTo>
                  <a:lnTo>
                    <a:pt x="16" y="3"/>
                  </a:lnTo>
                  <a:lnTo>
                    <a:pt x="26" y="0"/>
                  </a:lnTo>
                  <a:lnTo>
                    <a:pt x="33" y="0"/>
                  </a:lnTo>
                  <a:lnTo>
                    <a:pt x="38" y="0"/>
                  </a:lnTo>
                  <a:lnTo>
                    <a:pt x="33" y="5"/>
                  </a:lnTo>
                  <a:lnTo>
                    <a:pt x="14" y="12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15" name="Freeform 325"/>
            <p:cNvSpPr>
              <a:spLocks/>
            </p:cNvSpPr>
            <p:nvPr/>
          </p:nvSpPr>
          <p:spPr bwMode="auto">
            <a:xfrm>
              <a:off x="4604308" y="2813219"/>
              <a:ext cx="109079" cy="233496"/>
            </a:xfrm>
            <a:custGeom>
              <a:avLst/>
              <a:gdLst>
                <a:gd name="T0" fmla="*/ 43 w 64"/>
                <a:gd name="T1" fmla="*/ 2 h 137"/>
                <a:gd name="T2" fmla="*/ 43 w 64"/>
                <a:gd name="T3" fmla="*/ 2 h 137"/>
                <a:gd name="T4" fmla="*/ 43 w 64"/>
                <a:gd name="T5" fmla="*/ 14 h 137"/>
                <a:gd name="T6" fmla="*/ 57 w 64"/>
                <a:gd name="T7" fmla="*/ 7 h 137"/>
                <a:gd name="T8" fmla="*/ 57 w 64"/>
                <a:gd name="T9" fmla="*/ 9 h 137"/>
                <a:gd name="T10" fmla="*/ 50 w 64"/>
                <a:gd name="T11" fmla="*/ 21 h 137"/>
                <a:gd name="T12" fmla="*/ 50 w 64"/>
                <a:gd name="T13" fmla="*/ 28 h 137"/>
                <a:gd name="T14" fmla="*/ 54 w 64"/>
                <a:gd name="T15" fmla="*/ 33 h 137"/>
                <a:gd name="T16" fmla="*/ 52 w 64"/>
                <a:gd name="T17" fmla="*/ 52 h 137"/>
                <a:gd name="T18" fmla="*/ 43 w 64"/>
                <a:gd name="T19" fmla="*/ 61 h 137"/>
                <a:gd name="T20" fmla="*/ 45 w 64"/>
                <a:gd name="T21" fmla="*/ 71 h 137"/>
                <a:gd name="T22" fmla="*/ 54 w 64"/>
                <a:gd name="T23" fmla="*/ 71 h 137"/>
                <a:gd name="T24" fmla="*/ 57 w 64"/>
                <a:gd name="T25" fmla="*/ 80 h 137"/>
                <a:gd name="T26" fmla="*/ 64 w 64"/>
                <a:gd name="T27" fmla="*/ 85 h 137"/>
                <a:gd name="T28" fmla="*/ 62 w 64"/>
                <a:gd name="T29" fmla="*/ 99 h 137"/>
                <a:gd name="T30" fmla="*/ 54 w 64"/>
                <a:gd name="T31" fmla="*/ 104 h 137"/>
                <a:gd name="T32" fmla="*/ 50 w 64"/>
                <a:gd name="T33" fmla="*/ 109 h 137"/>
                <a:gd name="T34" fmla="*/ 38 w 64"/>
                <a:gd name="T35" fmla="*/ 118 h 137"/>
                <a:gd name="T36" fmla="*/ 40 w 64"/>
                <a:gd name="T37" fmla="*/ 125 h 137"/>
                <a:gd name="T38" fmla="*/ 38 w 64"/>
                <a:gd name="T39" fmla="*/ 132 h 137"/>
                <a:gd name="T40" fmla="*/ 31 w 64"/>
                <a:gd name="T41" fmla="*/ 137 h 137"/>
                <a:gd name="T42" fmla="*/ 24 w 64"/>
                <a:gd name="T43" fmla="*/ 104 h 137"/>
                <a:gd name="T44" fmla="*/ 14 w 64"/>
                <a:gd name="T45" fmla="*/ 97 h 137"/>
                <a:gd name="T46" fmla="*/ 14 w 64"/>
                <a:gd name="T47" fmla="*/ 92 h 137"/>
                <a:gd name="T48" fmla="*/ 2 w 64"/>
                <a:gd name="T49" fmla="*/ 80 h 137"/>
                <a:gd name="T50" fmla="*/ 0 w 64"/>
                <a:gd name="T51" fmla="*/ 66 h 137"/>
                <a:gd name="T52" fmla="*/ 10 w 64"/>
                <a:gd name="T53" fmla="*/ 54 h 137"/>
                <a:gd name="T54" fmla="*/ 14 w 64"/>
                <a:gd name="T55" fmla="*/ 38 h 137"/>
                <a:gd name="T56" fmla="*/ 10 w 64"/>
                <a:gd name="T57" fmla="*/ 19 h 137"/>
                <a:gd name="T58" fmla="*/ 14 w 64"/>
                <a:gd name="T59" fmla="*/ 9 h 137"/>
                <a:gd name="T60" fmla="*/ 33 w 64"/>
                <a:gd name="T61" fmla="*/ 0 h 137"/>
                <a:gd name="T62" fmla="*/ 43 w 64"/>
                <a:gd name="T63" fmla="*/ 2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4" h="137">
                  <a:moveTo>
                    <a:pt x="43" y="2"/>
                  </a:moveTo>
                  <a:lnTo>
                    <a:pt x="43" y="2"/>
                  </a:lnTo>
                  <a:lnTo>
                    <a:pt x="43" y="14"/>
                  </a:lnTo>
                  <a:lnTo>
                    <a:pt x="57" y="7"/>
                  </a:lnTo>
                  <a:lnTo>
                    <a:pt x="57" y="9"/>
                  </a:lnTo>
                  <a:lnTo>
                    <a:pt x="50" y="21"/>
                  </a:lnTo>
                  <a:lnTo>
                    <a:pt x="50" y="28"/>
                  </a:lnTo>
                  <a:lnTo>
                    <a:pt x="54" y="33"/>
                  </a:lnTo>
                  <a:lnTo>
                    <a:pt x="52" y="52"/>
                  </a:lnTo>
                  <a:lnTo>
                    <a:pt x="43" y="61"/>
                  </a:lnTo>
                  <a:lnTo>
                    <a:pt x="45" y="71"/>
                  </a:lnTo>
                  <a:lnTo>
                    <a:pt x="54" y="71"/>
                  </a:lnTo>
                  <a:lnTo>
                    <a:pt x="57" y="80"/>
                  </a:lnTo>
                  <a:lnTo>
                    <a:pt x="64" y="85"/>
                  </a:lnTo>
                  <a:lnTo>
                    <a:pt x="62" y="99"/>
                  </a:lnTo>
                  <a:lnTo>
                    <a:pt x="54" y="104"/>
                  </a:lnTo>
                  <a:lnTo>
                    <a:pt x="50" y="109"/>
                  </a:lnTo>
                  <a:lnTo>
                    <a:pt x="38" y="118"/>
                  </a:lnTo>
                  <a:lnTo>
                    <a:pt x="40" y="125"/>
                  </a:lnTo>
                  <a:lnTo>
                    <a:pt x="38" y="132"/>
                  </a:lnTo>
                  <a:lnTo>
                    <a:pt x="31" y="137"/>
                  </a:lnTo>
                  <a:lnTo>
                    <a:pt x="24" y="104"/>
                  </a:lnTo>
                  <a:lnTo>
                    <a:pt x="14" y="97"/>
                  </a:lnTo>
                  <a:lnTo>
                    <a:pt x="14" y="92"/>
                  </a:lnTo>
                  <a:lnTo>
                    <a:pt x="2" y="80"/>
                  </a:lnTo>
                  <a:lnTo>
                    <a:pt x="0" y="66"/>
                  </a:lnTo>
                  <a:lnTo>
                    <a:pt x="10" y="54"/>
                  </a:lnTo>
                  <a:lnTo>
                    <a:pt x="14" y="38"/>
                  </a:lnTo>
                  <a:lnTo>
                    <a:pt x="10" y="19"/>
                  </a:lnTo>
                  <a:lnTo>
                    <a:pt x="14" y="9"/>
                  </a:lnTo>
                  <a:lnTo>
                    <a:pt x="33" y="0"/>
                  </a:lnTo>
                  <a:lnTo>
                    <a:pt x="43" y="2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16" name="Freeform 327"/>
            <p:cNvSpPr>
              <a:spLocks noEditPoints="1"/>
            </p:cNvSpPr>
            <p:nvPr/>
          </p:nvSpPr>
          <p:spPr bwMode="auto">
            <a:xfrm>
              <a:off x="5115612" y="2642784"/>
              <a:ext cx="516418" cy="223270"/>
            </a:xfrm>
            <a:custGeom>
              <a:avLst/>
              <a:gdLst>
                <a:gd name="T0" fmla="*/ 175 w 303"/>
                <a:gd name="T1" fmla="*/ 19 h 131"/>
                <a:gd name="T2" fmla="*/ 218 w 303"/>
                <a:gd name="T3" fmla="*/ 24 h 131"/>
                <a:gd name="T4" fmla="*/ 251 w 303"/>
                <a:gd name="T5" fmla="*/ 15 h 131"/>
                <a:gd name="T6" fmla="*/ 284 w 303"/>
                <a:gd name="T7" fmla="*/ 24 h 131"/>
                <a:gd name="T8" fmla="*/ 284 w 303"/>
                <a:gd name="T9" fmla="*/ 41 h 131"/>
                <a:gd name="T10" fmla="*/ 303 w 303"/>
                <a:gd name="T11" fmla="*/ 52 h 131"/>
                <a:gd name="T12" fmla="*/ 296 w 303"/>
                <a:gd name="T13" fmla="*/ 83 h 131"/>
                <a:gd name="T14" fmla="*/ 301 w 303"/>
                <a:gd name="T15" fmla="*/ 105 h 131"/>
                <a:gd name="T16" fmla="*/ 289 w 303"/>
                <a:gd name="T17" fmla="*/ 102 h 131"/>
                <a:gd name="T18" fmla="*/ 263 w 303"/>
                <a:gd name="T19" fmla="*/ 105 h 131"/>
                <a:gd name="T20" fmla="*/ 237 w 303"/>
                <a:gd name="T21" fmla="*/ 107 h 131"/>
                <a:gd name="T22" fmla="*/ 204 w 303"/>
                <a:gd name="T23" fmla="*/ 114 h 131"/>
                <a:gd name="T24" fmla="*/ 178 w 303"/>
                <a:gd name="T25" fmla="*/ 116 h 131"/>
                <a:gd name="T26" fmla="*/ 171 w 303"/>
                <a:gd name="T27" fmla="*/ 123 h 131"/>
                <a:gd name="T28" fmla="*/ 164 w 303"/>
                <a:gd name="T29" fmla="*/ 131 h 131"/>
                <a:gd name="T30" fmla="*/ 164 w 303"/>
                <a:gd name="T31" fmla="*/ 114 h 131"/>
                <a:gd name="T32" fmla="*/ 140 w 303"/>
                <a:gd name="T33" fmla="*/ 112 h 131"/>
                <a:gd name="T34" fmla="*/ 105 w 303"/>
                <a:gd name="T35" fmla="*/ 126 h 131"/>
                <a:gd name="T36" fmla="*/ 74 w 303"/>
                <a:gd name="T37" fmla="*/ 114 h 131"/>
                <a:gd name="T38" fmla="*/ 60 w 303"/>
                <a:gd name="T39" fmla="*/ 126 h 131"/>
                <a:gd name="T40" fmla="*/ 26 w 303"/>
                <a:gd name="T41" fmla="*/ 114 h 131"/>
                <a:gd name="T42" fmla="*/ 5 w 303"/>
                <a:gd name="T43" fmla="*/ 83 h 131"/>
                <a:gd name="T44" fmla="*/ 0 w 303"/>
                <a:gd name="T45" fmla="*/ 57 h 131"/>
                <a:gd name="T46" fmla="*/ 45 w 303"/>
                <a:gd name="T47" fmla="*/ 36 h 131"/>
                <a:gd name="T48" fmla="*/ 83 w 303"/>
                <a:gd name="T49" fmla="*/ 24 h 131"/>
                <a:gd name="T50" fmla="*/ 121 w 303"/>
                <a:gd name="T51" fmla="*/ 5 h 131"/>
                <a:gd name="T52" fmla="*/ 175 w 303"/>
                <a:gd name="T53" fmla="*/ 19 h 131"/>
                <a:gd name="T54" fmla="*/ 17 w 303"/>
                <a:gd name="T55" fmla="*/ 31 h 131"/>
                <a:gd name="T56" fmla="*/ 0 w 303"/>
                <a:gd name="T57" fmla="*/ 34 h 131"/>
                <a:gd name="T58" fmla="*/ 3 w 303"/>
                <a:gd name="T59" fmla="*/ 26 h 131"/>
                <a:gd name="T60" fmla="*/ 0 w 303"/>
                <a:gd name="T61" fmla="*/ 7 h 131"/>
                <a:gd name="T62" fmla="*/ 31 w 303"/>
                <a:gd name="T63" fmla="*/ 5 h 131"/>
                <a:gd name="T64" fmla="*/ 48 w 303"/>
                <a:gd name="T65" fmla="*/ 19 h 131"/>
                <a:gd name="T66" fmla="*/ 24 w 303"/>
                <a:gd name="T67" fmla="*/ 24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03" h="131">
                  <a:moveTo>
                    <a:pt x="175" y="19"/>
                  </a:moveTo>
                  <a:lnTo>
                    <a:pt x="175" y="19"/>
                  </a:lnTo>
                  <a:lnTo>
                    <a:pt x="199" y="26"/>
                  </a:lnTo>
                  <a:lnTo>
                    <a:pt x="218" y="24"/>
                  </a:lnTo>
                  <a:lnTo>
                    <a:pt x="232" y="24"/>
                  </a:lnTo>
                  <a:lnTo>
                    <a:pt x="251" y="15"/>
                  </a:lnTo>
                  <a:lnTo>
                    <a:pt x="268" y="12"/>
                  </a:lnTo>
                  <a:lnTo>
                    <a:pt x="284" y="24"/>
                  </a:lnTo>
                  <a:lnTo>
                    <a:pt x="287" y="31"/>
                  </a:lnTo>
                  <a:lnTo>
                    <a:pt x="284" y="41"/>
                  </a:lnTo>
                  <a:lnTo>
                    <a:pt x="296" y="45"/>
                  </a:lnTo>
                  <a:lnTo>
                    <a:pt x="303" y="52"/>
                  </a:lnTo>
                  <a:lnTo>
                    <a:pt x="291" y="60"/>
                  </a:lnTo>
                  <a:lnTo>
                    <a:pt x="296" y="83"/>
                  </a:lnTo>
                  <a:lnTo>
                    <a:pt x="294" y="88"/>
                  </a:lnTo>
                  <a:lnTo>
                    <a:pt x="301" y="105"/>
                  </a:lnTo>
                  <a:lnTo>
                    <a:pt x="296" y="107"/>
                  </a:lnTo>
                  <a:lnTo>
                    <a:pt x="289" y="102"/>
                  </a:lnTo>
                  <a:lnTo>
                    <a:pt x="270" y="100"/>
                  </a:lnTo>
                  <a:lnTo>
                    <a:pt x="263" y="105"/>
                  </a:lnTo>
                  <a:lnTo>
                    <a:pt x="244" y="107"/>
                  </a:lnTo>
                  <a:lnTo>
                    <a:pt x="237" y="107"/>
                  </a:lnTo>
                  <a:lnTo>
                    <a:pt x="218" y="114"/>
                  </a:lnTo>
                  <a:lnTo>
                    <a:pt x="204" y="114"/>
                  </a:lnTo>
                  <a:lnTo>
                    <a:pt x="197" y="109"/>
                  </a:lnTo>
                  <a:lnTo>
                    <a:pt x="178" y="116"/>
                  </a:lnTo>
                  <a:lnTo>
                    <a:pt x="173" y="112"/>
                  </a:lnTo>
                  <a:lnTo>
                    <a:pt x="171" y="123"/>
                  </a:lnTo>
                  <a:lnTo>
                    <a:pt x="168" y="126"/>
                  </a:lnTo>
                  <a:lnTo>
                    <a:pt x="164" y="131"/>
                  </a:lnTo>
                  <a:lnTo>
                    <a:pt x="157" y="123"/>
                  </a:lnTo>
                  <a:lnTo>
                    <a:pt x="164" y="114"/>
                  </a:lnTo>
                  <a:lnTo>
                    <a:pt x="154" y="116"/>
                  </a:lnTo>
                  <a:lnTo>
                    <a:pt x="140" y="112"/>
                  </a:lnTo>
                  <a:lnTo>
                    <a:pt x="128" y="123"/>
                  </a:lnTo>
                  <a:lnTo>
                    <a:pt x="105" y="126"/>
                  </a:lnTo>
                  <a:lnTo>
                    <a:pt x="90" y="114"/>
                  </a:lnTo>
                  <a:lnTo>
                    <a:pt x="74" y="114"/>
                  </a:lnTo>
                  <a:lnTo>
                    <a:pt x="69" y="123"/>
                  </a:lnTo>
                  <a:lnTo>
                    <a:pt x="60" y="126"/>
                  </a:lnTo>
                  <a:lnTo>
                    <a:pt x="43" y="114"/>
                  </a:lnTo>
                  <a:lnTo>
                    <a:pt x="26" y="114"/>
                  </a:lnTo>
                  <a:lnTo>
                    <a:pt x="15" y="95"/>
                  </a:lnTo>
                  <a:lnTo>
                    <a:pt x="5" y="83"/>
                  </a:lnTo>
                  <a:lnTo>
                    <a:pt x="12" y="67"/>
                  </a:lnTo>
                  <a:lnTo>
                    <a:pt x="0" y="57"/>
                  </a:lnTo>
                  <a:lnTo>
                    <a:pt x="19" y="38"/>
                  </a:lnTo>
                  <a:lnTo>
                    <a:pt x="45" y="36"/>
                  </a:lnTo>
                  <a:lnTo>
                    <a:pt x="50" y="22"/>
                  </a:lnTo>
                  <a:lnTo>
                    <a:pt x="83" y="24"/>
                  </a:lnTo>
                  <a:lnTo>
                    <a:pt x="102" y="10"/>
                  </a:lnTo>
                  <a:lnTo>
                    <a:pt x="121" y="5"/>
                  </a:lnTo>
                  <a:lnTo>
                    <a:pt x="147" y="3"/>
                  </a:lnTo>
                  <a:lnTo>
                    <a:pt x="175" y="19"/>
                  </a:lnTo>
                  <a:close/>
                  <a:moveTo>
                    <a:pt x="17" y="31"/>
                  </a:moveTo>
                  <a:lnTo>
                    <a:pt x="17" y="31"/>
                  </a:lnTo>
                  <a:lnTo>
                    <a:pt x="5" y="43"/>
                  </a:lnTo>
                  <a:lnTo>
                    <a:pt x="0" y="34"/>
                  </a:lnTo>
                  <a:lnTo>
                    <a:pt x="0" y="29"/>
                  </a:lnTo>
                  <a:lnTo>
                    <a:pt x="3" y="26"/>
                  </a:lnTo>
                  <a:lnTo>
                    <a:pt x="10" y="12"/>
                  </a:lnTo>
                  <a:lnTo>
                    <a:pt x="0" y="7"/>
                  </a:lnTo>
                  <a:lnTo>
                    <a:pt x="17" y="0"/>
                  </a:lnTo>
                  <a:lnTo>
                    <a:pt x="31" y="5"/>
                  </a:lnTo>
                  <a:lnTo>
                    <a:pt x="34" y="12"/>
                  </a:lnTo>
                  <a:lnTo>
                    <a:pt x="48" y="19"/>
                  </a:lnTo>
                  <a:lnTo>
                    <a:pt x="45" y="24"/>
                  </a:lnTo>
                  <a:lnTo>
                    <a:pt x="24" y="24"/>
                  </a:lnTo>
                  <a:lnTo>
                    <a:pt x="17" y="31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17" name="Freeform 329"/>
            <p:cNvSpPr>
              <a:spLocks/>
            </p:cNvSpPr>
            <p:nvPr/>
          </p:nvSpPr>
          <p:spPr bwMode="auto">
            <a:xfrm>
              <a:off x="7713038" y="3200106"/>
              <a:ext cx="47722" cy="100557"/>
            </a:xfrm>
            <a:custGeom>
              <a:avLst/>
              <a:gdLst>
                <a:gd name="T0" fmla="*/ 16 w 28"/>
                <a:gd name="T1" fmla="*/ 45 h 59"/>
                <a:gd name="T2" fmla="*/ 16 w 28"/>
                <a:gd name="T3" fmla="*/ 45 h 59"/>
                <a:gd name="T4" fmla="*/ 9 w 28"/>
                <a:gd name="T5" fmla="*/ 59 h 59"/>
                <a:gd name="T6" fmla="*/ 0 w 28"/>
                <a:gd name="T7" fmla="*/ 45 h 59"/>
                <a:gd name="T8" fmla="*/ 0 w 28"/>
                <a:gd name="T9" fmla="*/ 31 h 59"/>
                <a:gd name="T10" fmla="*/ 9 w 28"/>
                <a:gd name="T11" fmla="*/ 14 h 59"/>
                <a:gd name="T12" fmla="*/ 21 w 28"/>
                <a:gd name="T13" fmla="*/ 0 h 59"/>
                <a:gd name="T14" fmla="*/ 28 w 28"/>
                <a:gd name="T15" fmla="*/ 7 h 59"/>
                <a:gd name="T16" fmla="*/ 26 w 28"/>
                <a:gd name="T17" fmla="*/ 17 h 59"/>
                <a:gd name="T18" fmla="*/ 16 w 28"/>
                <a:gd name="T19" fmla="*/ 45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" h="59">
                  <a:moveTo>
                    <a:pt x="16" y="45"/>
                  </a:moveTo>
                  <a:lnTo>
                    <a:pt x="16" y="45"/>
                  </a:lnTo>
                  <a:lnTo>
                    <a:pt x="9" y="59"/>
                  </a:lnTo>
                  <a:lnTo>
                    <a:pt x="0" y="45"/>
                  </a:lnTo>
                  <a:lnTo>
                    <a:pt x="0" y="31"/>
                  </a:lnTo>
                  <a:lnTo>
                    <a:pt x="9" y="14"/>
                  </a:lnTo>
                  <a:lnTo>
                    <a:pt x="21" y="0"/>
                  </a:lnTo>
                  <a:lnTo>
                    <a:pt x="28" y="7"/>
                  </a:lnTo>
                  <a:lnTo>
                    <a:pt x="26" y="17"/>
                  </a:lnTo>
                  <a:lnTo>
                    <a:pt x="16" y="45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18" name="Freeform 335"/>
            <p:cNvSpPr>
              <a:spLocks/>
            </p:cNvSpPr>
            <p:nvPr/>
          </p:nvSpPr>
          <p:spPr bwMode="auto">
            <a:xfrm>
              <a:off x="5008238" y="2232037"/>
              <a:ext cx="495966" cy="330644"/>
            </a:xfrm>
            <a:custGeom>
              <a:avLst/>
              <a:gdLst>
                <a:gd name="T0" fmla="*/ 189 w 291"/>
                <a:gd name="T1" fmla="*/ 0 h 194"/>
                <a:gd name="T2" fmla="*/ 194 w 291"/>
                <a:gd name="T3" fmla="*/ 19 h 194"/>
                <a:gd name="T4" fmla="*/ 208 w 291"/>
                <a:gd name="T5" fmla="*/ 28 h 194"/>
                <a:gd name="T6" fmla="*/ 215 w 291"/>
                <a:gd name="T7" fmla="*/ 45 h 194"/>
                <a:gd name="T8" fmla="*/ 248 w 291"/>
                <a:gd name="T9" fmla="*/ 50 h 194"/>
                <a:gd name="T10" fmla="*/ 267 w 291"/>
                <a:gd name="T11" fmla="*/ 61 h 194"/>
                <a:gd name="T12" fmla="*/ 291 w 291"/>
                <a:gd name="T13" fmla="*/ 76 h 194"/>
                <a:gd name="T14" fmla="*/ 288 w 291"/>
                <a:gd name="T15" fmla="*/ 102 h 194"/>
                <a:gd name="T16" fmla="*/ 269 w 291"/>
                <a:gd name="T17" fmla="*/ 111 h 194"/>
                <a:gd name="T18" fmla="*/ 262 w 291"/>
                <a:gd name="T19" fmla="*/ 130 h 194"/>
                <a:gd name="T20" fmla="*/ 236 w 291"/>
                <a:gd name="T21" fmla="*/ 140 h 194"/>
                <a:gd name="T22" fmla="*/ 208 w 291"/>
                <a:gd name="T23" fmla="*/ 149 h 194"/>
                <a:gd name="T24" fmla="*/ 217 w 291"/>
                <a:gd name="T25" fmla="*/ 170 h 194"/>
                <a:gd name="T26" fmla="*/ 231 w 291"/>
                <a:gd name="T27" fmla="*/ 175 h 194"/>
                <a:gd name="T28" fmla="*/ 191 w 291"/>
                <a:gd name="T29" fmla="*/ 194 h 194"/>
                <a:gd name="T30" fmla="*/ 184 w 291"/>
                <a:gd name="T31" fmla="*/ 177 h 194"/>
                <a:gd name="T32" fmla="*/ 170 w 291"/>
                <a:gd name="T33" fmla="*/ 166 h 194"/>
                <a:gd name="T34" fmla="*/ 182 w 291"/>
                <a:gd name="T35" fmla="*/ 154 h 194"/>
                <a:gd name="T36" fmla="*/ 156 w 291"/>
                <a:gd name="T37" fmla="*/ 140 h 194"/>
                <a:gd name="T38" fmla="*/ 132 w 291"/>
                <a:gd name="T39" fmla="*/ 154 h 194"/>
                <a:gd name="T40" fmla="*/ 113 w 291"/>
                <a:gd name="T41" fmla="*/ 168 h 194"/>
                <a:gd name="T42" fmla="*/ 99 w 291"/>
                <a:gd name="T43" fmla="*/ 168 h 194"/>
                <a:gd name="T44" fmla="*/ 106 w 291"/>
                <a:gd name="T45" fmla="*/ 156 h 194"/>
                <a:gd name="T46" fmla="*/ 108 w 291"/>
                <a:gd name="T47" fmla="*/ 144 h 194"/>
                <a:gd name="T48" fmla="*/ 113 w 291"/>
                <a:gd name="T49" fmla="*/ 147 h 194"/>
                <a:gd name="T50" fmla="*/ 127 w 291"/>
                <a:gd name="T51" fmla="*/ 144 h 194"/>
                <a:gd name="T52" fmla="*/ 127 w 291"/>
                <a:gd name="T53" fmla="*/ 140 h 194"/>
                <a:gd name="T54" fmla="*/ 118 w 291"/>
                <a:gd name="T55" fmla="*/ 123 h 194"/>
                <a:gd name="T56" fmla="*/ 113 w 291"/>
                <a:gd name="T57" fmla="*/ 111 h 194"/>
                <a:gd name="T58" fmla="*/ 99 w 291"/>
                <a:gd name="T59" fmla="*/ 104 h 194"/>
                <a:gd name="T60" fmla="*/ 75 w 291"/>
                <a:gd name="T61" fmla="*/ 99 h 194"/>
                <a:gd name="T62" fmla="*/ 66 w 291"/>
                <a:gd name="T63" fmla="*/ 104 h 194"/>
                <a:gd name="T64" fmla="*/ 49 w 291"/>
                <a:gd name="T65" fmla="*/ 111 h 194"/>
                <a:gd name="T66" fmla="*/ 37 w 291"/>
                <a:gd name="T67" fmla="*/ 109 h 194"/>
                <a:gd name="T68" fmla="*/ 16 w 291"/>
                <a:gd name="T69" fmla="*/ 106 h 194"/>
                <a:gd name="T70" fmla="*/ 9 w 291"/>
                <a:gd name="T71" fmla="*/ 104 h 194"/>
                <a:gd name="T72" fmla="*/ 2 w 291"/>
                <a:gd name="T73" fmla="*/ 88 h 194"/>
                <a:gd name="T74" fmla="*/ 11 w 291"/>
                <a:gd name="T75" fmla="*/ 83 h 194"/>
                <a:gd name="T76" fmla="*/ 21 w 291"/>
                <a:gd name="T77" fmla="*/ 52 h 194"/>
                <a:gd name="T78" fmla="*/ 30 w 291"/>
                <a:gd name="T79" fmla="*/ 43 h 194"/>
                <a:gd name="T80" fmla="*/ 30 w 291"/>
                <a:gd name="T81" fmla="*/ 19 h 194"/>
                <a:gd name="T82" fmla="*/ 52 w 291"/>
                <a:gd name="T83" fmla="*/ 9 h 194"/>
                <a:gd name="T84" fmla="*/ 87 w 291"/>
                <a:gd name="T85" fmla="*/ 19 h 194"/>
                <a:gd name="T86" fmla="*/ 104 w 291"/>
                <a:gd name="T87" fmla="*/ 24 h 194"/>
                <a:gd name="T88" fmla="*/ 115 w 291"/>
                <a:gd name="T89" fmla="*/ 24 h 194"/>
                <a:gd name="T90" fmla="*/ 137 w 291"/>
                <a:gd name="T91" fmla="*/ 26 h 194"/>
                <a:gd name="T92" fmla="*/ 142 w 291"/>
                <a:gd name="T93" fmla="*/ 7 h 194"/>
                <a:gd name="T94" fmla="*/ 163 w 291"/>
                <a:gd name="T95" fmla="*/ 7 h 194"/>
                <a:gd name="T96" fmla="*/ 172 w 291"/>
                <a:gd name="T97" fmla="*/ 0 h 194"/>
                <a:gd name="connsiteX0" fmla="*/ 6495 w 10000"/>
                <a:gd name="connsiteY0" fmla="*/ 0 h 10000"/>
                <a:gd name="connsiteX1" fmla="*/ 6495 w 10000"/>
                <a:gd name="connsiteY1" fmla="*/ 0 h 10000"/>
                <a:gd name="connsiteX2" fmla="*/ 6804 w 10000"/>
                <a:gd name="connsiteY2" fmla="*/ 722 h 10000"/>
                <a:gd name="connsiteX3" fmla="*/ 6667 w 10000"/>
                <a:gd name="connsiteY3" fmla="*/ 979 h 10000"/>
                <a:gd name="connsiteX4" fmla="*/ 6735 w 10000"/>
                <a:gd name="connsiteY4" fmla="*/ 1340 h 10000"/>
                <a:gd name="connsiteX5" fmla="*/ 7148 w 10000"/>
                <a:gd name="connsiteY5" fmla="*/ 1443 h 10000"/>
                <a:gd name="connsiteX6" fmla="*/ 7388 w 10000"/>
                <a:gd name="connsiteY6" fmla="*/ 2062 h 10000"/>
                <a:gd name="connsiteX7" fmla="*/ 7388 w 10000"/>
                <a:gd name="connsiteY7" fmla="*/ 2320 h 10000"/>
                <a:gd name="connsiteX8" fmla="*/ 8041 w 10000"/>
                <a:gd name="connsiteY8" fmla="*/ 2784 h 10000"/>
                <a:gd name="connsiteX9" fmla="*/ 8522 w 10000"/>
                <a:gd name="connsiteY9" fmla="*/ 2577 h 10000"/>
                <a:gd name="connsiteX10" fmla="*/ 8832 w 10000"/>
                <a:gd name="connsiteY10" fmla="*/ 3144 h 10000"/>
                <a:gd name="connsiteX11" fmla="*/ 9175 w 10000"/>
                <a:gd name="connsiteY11" fmla="*/ 3144 h 10000"/>
                <a:gd name="connsiteX12" fmla="*/ 10000 w 10000"/>
                <a:gd name="connsiteY12" fmla="*/ 3557 h 10000"/>
                <a:gd name="connsiteX13" fmla="*/ 10000 w 10000"/>
                <a:gd name="connsiteY13" fmla="*/ 3918 h 10000"/>
                <a:gd name="connsiteX14" fmla="*/ 9725 w 10000"/>
                <a:gd name="connsiteY14" fmla="*/ 4536 h 10000"/>
                <a:gd name="connsiteX15" fmla="*/ 9897 w 10000"/>
                <a:gd name="connsiteY15" fmla="*/ 5258 h 10000"/>
                <a:gd name="connsiteX16" fmla="*/ 9828 w 10000"/>
                <a:gd name="connsiteY16" fmla="*/ 5722 h 10000"/>
                <a:gd name="connsiteX17" fmla="*/ 9244 w 10000"/>
                <a:gd name="connsiteY17" fmla="*/ 5722 h 10000"/>
                <a:gd name="connsiteX18" fmla="*/ 9111 w 10000"/>
                <a:gd name="connsiteY18" fmla="*/ 6406 h 10000"/>
                <a:gd name="connsiteX19" fmla="*/ 9003 w 10000"/>
                <a:gd name="connsiteY19" fmla="*/ 6701 h 10000"/>
                <a:gd name="connsiteX20" fmla="*/ 8522 w 10000"/>
                <a:gd name="connsiteY20" fmla="*/ 6804 h 10000"/>
                <a:gd name="connsiteX21" fmla="*/ 8110 w 10000"/>
                <a:gd name="connsiteY21" fmla="*/ 7216 h 10000"/>
                <a:gd name="connsiteX22" fmla="*/ 7629 w 10000"/>
                <a:gd name="connsiteY22" fmla="*/ 7216 h 10000"/>
                <a:gd name="connsiteX23" fmla="*/ 7148 w 10000"/>
                <a:gd name="connsiteY23" fmla="*/ 7680 h 10000"/>
                <a:gd name="connsiteX24" fmla="*/ 7148 w 10000"/>
                <a:gd name="connsiteY24" fmla="*/ 8402 h 10000"/>
                <a:gd name="connsiteX25" fmla="*/ 7457 w 10000"/>
                <a:gd name="connsiteY25" fmla="*/ 8763 h 10000"/>
                <a:gd name="connsiteX26" fmla="*/ 8041 w 10000"/>
                <a:gd name="connsiteY26" fmla="*/ 8660 h 10000"/>
                <a:gd name="connsiteX27" fmla="*/ 7938 w 10000"/>
                <a:gd name="connsiteY27" fmla="*/ 9021 h 10000"/>
                <a:gd name="connsiteX28" fmla="*/ 7285 w 10000"/>
                <a:gd name="connsiteY28" fmla="*/ 9278 h 10000"/>
                <a:gd name="connsiteX29" fmla="*/ 6564 w 10000"/>
                <a:gd name="connsiteY29" fmla="*/ 10000 h 10000"/>
                <a:gd name="connsiteX30" fmla="*/ 6254 w 10000"/>
                <a:gd name="connsiteY30" fmla="*/ 9639 h 10000"/>
                <a:gd name="connsiteX31" fmla="*/ 6323 w 10000"/>
                <a:gd name="connsiteY31" fmla="*/ 9124 h 10000"/>
                <a:gd name="connsiteX32" fmla="*/ 5773 w 10000"/>
                <a:gd name="connsiteY32" fmla="*/ 8763 h 10000"/>
                <a:gd name="connsiteX33" fmla="*/ 5842 w 10000"/>
                <a:gd name="connsiteY33" fmla="*/ 8557 h 10000"/>
                <a:gd name="connsiteX34" fmla="*/ 6323 w 10000"/>
                <a:gd name="connsiteY34" fmla="*/ 8196 h 10000"/>
                <a:gd name="connsiteX35" fmla="*/ 6254 w 10000"/>
                <a:gd name="connsiteY35" fmla="*/ 7938 h 10000"/>
                <a:gd name="connsiteX36" fmla="*/ 5361 w 10000"/>
                <a:gd name="connsiteY36" fmla="*/ 7577 h 10000"/>
                <a:gd name="connsiteX37" fmla="*/ 5361 w 10000"/>
                <a:gd name="connsiteY37" fmla="*/ 7216 h 10000"/>
                <a:gd name="connsiteX38" fmla="*/ 4777 w 10000"/>
                <a:gd name="connsiteY38" fmla="*/ 7320 h 10000"/>
                <a:gd name="connsiteX39" fmla="*/ 4536 w 10000"/>
                <a:gd name="connsiteY39" fmla="*/ 7938 h 10000"/>
                <a:gd name="connsiteX40" fmla="*/ 4124 w 10000"/>
                <a:gd name="connsiteY40" fmla="*/ 8918 h 10000"/>
                <a:gd name="connsiteX41" fmla="*/ 3883 w 10000"/>
                <a:gd name="connsiteY41" fmla="*/ 8660 h 10000"/>
                <a:gd name="connsiteX42" fmla="*/ 3643 w 10000"/>
                <a:gd name="connsiteY42" fmla="*/ 8763 h 10000"/>
                <a:gd name="connsiteX43" fmla="*/ 3402 w 10000"/>
                <a:gd name="connsiteY43" fmla="*/ 8660 h 10000"/>
                <a:gd name="connsiteX44" fmla="*/ 3471 w 10000"/>
                <a:gd name="connsiteY44" fmla="*/ 8557 h 10000"/>
                <a:gd name="connsiteX45" fmla="*/ 3643 w 10000"/>
                <a:gd name="connsiteY45" fmla="*/ 8041 h 10000"/>
                <a:gd name="connsiteX46" fmla="*/ 3814 w 10000"/>
                <a:gd name="connsiteY46" fmla="*/ 7680 h 10000"/>
                <a:gd name="connsiteX47" fmla="*/ 3711 w 10000"/>
                <a:gd name="connsiteY47" fmla="*/ 7423 h 10000"/>
                <a:gd name="connsiteX48" fmla="*/ 3883 w 10000"/>
                <a:gd name="connsiteY48" fmla="*/ 7423 h 10000"/>
                <a:gd name="connsiteX49" fmla="*/ 3883 w 10000"/>
                <a:gd name="connsiteY49" fmla="*/ 7577 h 10000"/>
                <a:gd name="connsiteX50" fmla="*/ 4227 w 10000"/>
                <a:gd name="connsiteY50" fmla="*/ 7577 h 10000"/>
                <a:gd name="connsiteX51" fmla="*/ 4364 w 10000"/>
                <a:gd name="connsiteY51" fmla="*/ 7423 h 10000"/>
                <a:gd name="connsiteX52" fmla="*/ 4296 w 10000"/>
                <a:gd name="connsiteY52" fmla="*/ 7320 h 10000"/>
                <a:gd name="connsiteX53" fmla="*/ 4364 w 10000"/>
                <a:gd name="connsiteY53" fmla="*/ 7216 h 10000"/>
                <a:gd name="connsiteX54" fmla="*/ 4124 w 10000"/>
                <a:gd name="connsiteY54" fmla="*/ 6804 h 10000"/>
                <a:gd name="connsiteX55" fmla="*/ 4055 w 10000"/>
                <a:gd name="connsiteY55" fmla="*/ 6340 h 10000"/>
                <a:gd name="connsiteX56" fmla="*/ 3883 w 10000"/>
                <a:gd name="connsiteY56" fmla="*/ 6237 h 10000"/>
                <a:gd name="connsiteX57" fmla="*/ 3883 w 10000"/>
                <a:gd name="connsiteY57" fmla="*/ 5722 h 10000"/>
                <a:gd name="connsiteX58" fmla="*/ 3643 w 10000"/>
                <a:gd name="connsiteY58" fmla="*/ 5464 h 10000"/>
                <a:gd name="connsiteX59" fmla="*/ 3402 w 10000"/>
                <a:gd name="connsiteY59" fmla="*/ 5361 h 10000"/>
                <a:gd name="connsiteX60" fmla="*/ 2990 w 10000"/>
                <a:gd name="connsiteY60" fmla="*/ 5000 h 10000"/>
                <a:gd name="connsiteX61" fmla="*/ 2577 w 10000"/>
                <a:gd name="connsiteY61" fmla="*/ 5103 h 10000"/>
                <a:gd name="connsiteX62" fmla="*/ 2509 w 10000"/>
                <a:gd name="connsiteY62" fmla="*/ 5361 h 10000"/>
                <a:gd name="connsiteX63" fmla="*/ 2268 w 10000"/>
                <a:gd name="connsiteY63" fmla="*/ 5361 h 10000"/>
                <a:gd name="connsiteX64" fmla="*/ 2096 w 10000"/>
                <a:gd name="connsiteY64" fmla="*/ 5619 h 10000"/>
                <a:gd name="connsiteX65" fmla="*/ 1684 w 10000"/>
                <a:gd name="connsiteY65" fmla="*/ 5722 h 10000"/>
                <a:gd name="connsiteX66" fmla="*/ 1546 w 10000"/>
                <a:gd name="connsiteY66" fmla="*/ 5876 h 10000"/>
                <a:gd name="connsiteX67" fmla="*/ 1271 w 10000"/>
                <a:gd name="connsiteY67" fmla="*/ 5619 h 10000"/>
                <a:gd name="connsiteX68" fmla="*/ 893 w 10000"/>
                <a:gd name="connsiteY68" fmla="*/ 5619 h 10000"/>
                <a:gd name="connsiteX69" fmla="*/ 550 w 10000"/>
                <a:gd name="connsiteY69" fmla="*/ 5464 h 10000"/>
                <a:gd name="connsiteX70" fmla="*/ 309 w 10000"/>
                <a:gd name="connsiteY70" fmla="*/ 5722 h 10000"/>
                <a:gd name="connsiteX71" fmla="*/ 309 w 10000"/>
                <a:gd name="connsiteY71" fmla="*/ 5361 h 10000"/>
                <a:gd name="connsiteX72" fmla="*/ 0 w 10000"/>
                <a:gd name="connsiteY72" fmla="*/ 5000 h 10000"/>
                <a:gd name="connsiteX73" fmla="*/ 69 w 10000"/>
                <a:gd name="connsiteY73" fmla="*/ 4536 h 10000"/>
                <a:gd name="connsiteX74" fmla="*/ 241 w 10000"/>
                <a:gd name="connsiteY74" fmla="*/ 4278 h 10000"/>
                <a:gd name="connsiteX75" fmla="*/ 378 w 10000"/>
                <a:gd name="connsiteY75" fmla="*/ 4278 h 10000"/>
                <a:gd name="connsiteX76" fmla="*/ 241 w 10000"/>
                <a:gd name="connsiteY76" fmla="*/ 3660 h 10000"/>
                <a:gd name="connsiteX77" fmla="*/ 722 w 10000"/>
                <a:gd name="connsiteY77" fmla="*/ 2680 h 10000"/>
                <a:gd name="connsiteX78" fmla="*/ 962 w 10000"/>
                <a:gd name="connsiteY78" fmla="*/ 2423 h 10000"/>
                <a:gd name="connsiteX79" fmla="*/ 1031 w 10000"/>
                <a:gd name="connsiteY79" fmla="*/ 2216 h 10000"/>
                <a:gd name="connsiteX80" fmla="*/ 790 w 10000"/>
                <a:gd name="connsiteY80" fmla="*/ 979 h 10000"/>
                <a:gd name="connsiteX81" fmla="*/ 1031 w 10000"/>
                <a:gd name="connsiteY81" fmla="*/ 979 h 10000"/>
                <a:gd name="connsiteX82" fmla="*/ 1375 w 10000"/>
                <a:gd name="connsiteY82" fmla="*/ 619 h 10000"/>
                <a:gd name="connsiteX83" fmla="*/ 1787 w 10000"/>
                <a:gd name="connsiteY83" fmla="*/ 464 h 10000"/>
                <a:gd name="connsiteX84" fmla="*/ 2337 w 10000"/>
                <a:gd name="connsiteY84" fmla="*/ 619 h 10000"/>
                <a:gd name="connsiteX85" fmla="*/ 2990 w 10000"/>
                <a:gd name="connsiteY85" fmla="*/ 979 h 10000"/>
                <a:gd name="connsiteX86" fmla="*/ 3402 w 10000"/>
                <a:gd name="connsiteY86" fmla="*/ 979 h 10000"/>
                <a:gd name="connsiteX87" fmla="*/ 3574 w 10000"/>
                <a:gd name="connsiteY87" fmla="*/ 1237 h 10000"/>
                <a:gd name="connsiteX88" fmla="*/ 3814 w 10000"/>
                <a:gd name="connsiteY88" fmla="*/ 979 h 10000"/>
                <a:gd name="connsiteX89" fmla="*/ 3952 w 10000"/>
                <a:gd name="connsiteY89" fmla="*/ 1237 h 10000"/>
                <a:gd name="connsiteX90" fmla="*/ 4467 w 10000"/>
                <a:gd name="connsiteY90" fmla="*/ 1237 h 10000"/>
                <a:gd name="connsiteX91" fmla="*/ 4708 w 10000"/>
                <a:gd name="connsiteY91" fmla="*/ 1340 h 10000"/>
                <a:gd name="connsiteX92" fmla="*/ 4708 w 10000"/>
                <a:gd name="connsiteY92" fmla="*/ 619 h 10000"/>
                <a:gd name="connsiteX93" fmla="*/ 4880 w 10000"/>
                <a:gd name="connsiteY93" fmla="*/ 361 h 10000"/>
                <a:gd name="connsiteX94" fmla="*/ 5361 w 10000"/>
                <a:gd name="connsiteY94" fmla="*/ 258 h 10000"/>
                <a:gd name="connsiteX95" fmla="*/ 5601 w 10000"/>
                <a:gd name="connsiteY95" fmla="*/ 361 h 10000"/>
                <a:gd name="connsiteX96" fmla="*/ 5670 w 10000"/>
                <a:gd name="connsiteY96" fmla="*/ 0 h 10000"/>
                <a:gd name="connsiteX97" fmla="*/ 5911 w 10000"/>
                <a:gd name="connsiteY97" fmla="*/ 0 h 10000"/>
                <a:gd name="connsiteX98" fmla="*/ 6495 w 10000"/>
                <a:gd name="connsiteY98" fmla="*/ 0 h 10000"/>
                <a:gd name="connsiteX0" fmla="*/ 6495 w 10000"/>
                <a:gd name="connsiteY0" fmla="*/ 0 h 10000"/>
                <a:gd name="connsiteX1" fmla="*/ 6495 w 10000"/>
                <a:gd name="connsiteY1" fmla="*/ 0 h 10000"/>
                <a:gd name="connsiteX2" fmla="*/ 6804 w 10000"/>
                <a:gd name="connsiteY2" fmla="*/ 722 h 10000"/>
                <a:gd name="connsiteX3" fmla="*/ 6667 w 10000"/>
                <a:gd name="connsiteY3" fmla="*/ 979 h 10000"/>
                <a:gd name="connsiteX4" fmla="*/ 6735 w 10000"/>
                <a:gd name="connsiteY4" fmla="*/ 1340 h 10000"/>
                <a:gd name="connsiteX5" fmla="*/ 7148 w 10000"/>
                <a:gd name="connsiteY5" fmla="*/ 1443 h 10000"/>
                <a:gd name="connsiteX6" fmla="*/ 7388 w 10000"/>
                <a:gd name="connsiteY6" fmla="*/ 2062 h 10000"/>
                <a:gd name="connsiteX7" fmla="*/ 7388 w 10000"/>
                <a:gd name="connsiteY7" fmla="*/ 2320 h 10000"/>
                <a:gd name="connsiteX8" fmla="*/ 8041 w 10000"/>
                <a:gd name="connsiteY8" fmla="*/ 2784 h 10000"/>
                <a:gd name="connsiteX9" fmla="*/ 8522 w 10000"/>
                <a:gd name="connsiteY9" fmla="*/ 2577 h 10000"/>
                <a:gd name="connsiteX10" fmla="*/ 8832 w 10000"/>
                <a:gd name="connsiteY10" fmla="*/ 3144 h 10000"/>
                <a:gd name="connsiteX11" fmla="*/ 9175 w 10000"/>
                <a:gd name="connsiteY11" fmla="*/ 3144 h 10000"/>
                <a:gd name="connsiteX12" fmla="*/ 10000 w 10000"/>
                <a:gd name="connsiteY12" fmla="*/ 3557 h 10000"/>
                <a:gd name="connsiteX13" fmla="*/ 10000 w 10000"/>
                <a:gd name="connsiteY13" fmla="*/ 3918 h 10000"/>
                <a:gd name="connsiteX14" fmla="*/ 9725 w 10000"/>
                <a:gd name="connsiteY14" fmla="*/ 4536 h 10000"/>
                <a:gd name="connsiteX15" fmla="*/ 9897 w 10000"/>
                <a:gd name="connsiteY15" fmla="*/ 5258 h 10000"/>
                <a:gd name="connsiteX16" fmla="*/ 9828 w 10000"/>
                <a:gd name="connsiteY16" fmla="*/ 5722 h 10000"/>
                <a:gd name="connsiteX17" fmla="*/ 9424 w 10000"/>
                <a:gd name="connsiteY17" fmla="*/ 5830 h 10000"/>
                <a:gd name="connsiteX18" fmla="*/ 9111 w 10000"/>
                <a:gd name="connsiteY18" fmla="*/ 6406 h 10000"/>
                <a:gd name="connsiteX19" fmla="*/ 9003 w 10000"/>
                <a:gd name="connsiteY19" fmla="*/ 6701 h 10000"/>
                <a:gd name="connsiteX20" fmla="*/ 8522 w 10000"/>
                <a:gd name="connsiteY20" fmla="*/ 6804 h 10000"/>
                <a:gd name="connsiteX21" fmla="*/ 8110 w 10000"/>
                <a:gd name="connsiteY21" fmla="*/ 7216 h 10000"/>
                <a:gd name="connsiteX22" fmla="*/ 7629 w 10000"/>
                <a:gd name="connsiteY22" fmla="*/ 7216 h 10000"/>
                <a:gd name="connsiteX23" fmla="*/ 7148 w 10000"/>
                <a:gd name="connsiteY23" fmla="*/ 7680 h 10000"/>
                <a:gd name="connsiteX24" fmla="*/ 7148 w 10000"/>
                <a:gd name="connsiteY24" fmla="*/ 8402 h 10000"/>
                <a:gd name="connsiteX25" fmla="*/ 7457 w 10000"/>
                <a:gd name="connsiteY25" fmla="*/ 8763 h 10000"/>
                <a:gd name="connsiteX26" fmla="*/ 8041 w 10000"/>
                <a:gd name="connsiteY26" fmla="*/ 8660 h 10000"/>
                <a:gd name="connsiteX27" fmla="*/ 7938 w 10000"/>
                <a:gd name="connsiteY27" fmla="*/ 9021 h 10000"/>
                <a:gd name="connsiteX28" fmla="*/ 7285 w 10000"/>
                <a:gd name="connsiteY28" fmla="*/ 9278 h 10000"/>
                <a:gd name="connsiteX29" fmla="*/ 6564 w 10000"/>
                <a:gd name="connsiteY29" fmla="*/ 10000 h 10000"/>
                <a:gd name="connsiteX30" fmla="*/ 6254 w 10000"/>
                <a:gd name="connsiteY30" fmla="*/ 9639 h 10000"/>
                <a:gd name="connsiteX31" fmla="*/ 6323 w 10000"/>
                <a:gd name="connsiteY31" fmla="*/ 9124 h 10000"/>
                <a:gd name="connsiteX32" fmla="*/ 5773 w 10000"/>
                <a:gd name="connsiteY32" fmla="*/ 8763 h 10000"/>
                <a:gd name="connsiteX33" fmla="*/ 5842 w 10000"/>
                <a:gd name="connsiteY33" fmla="*/ 8557 h 10000"/>
                <a:gd name="connsiteX34" fmla="*/ 6323 w 10000"/>
                <a:gd name="connsiteY34" fmla="*/ 8196 h 10000"/>
                <a:gd name="connsiteX35" fmla="*/ 6254 w 10000"/>
                <a:gd name="connsiteY35" fmla="*/ 7938 h 10000"/>
                <a:gd name="connsiteX36" fmla="*/ 5361 w 10000"/>
                <a:gd name="connsiteY36" fmla="*/ 7577 h 10000"/>
                <a:gd name="connsiteX37" fmla="*/ 5361 w 10000"/>
                <a:gd name="connsiteY37" fmla="*/ 7216 h 10000"/>
                <a:gd name="connsiteX38" fmla="*/ 4777 w 10000"/>
                <a:gd name="connsiteY38" fmla="*/ 7320 h 10000"/>
                <a:gd name="connsiteX39" fmla="*/ 4536 w 10000"/>
                <a:gd name="connsiteY39" fmla="*/ 7938 h 10000"/>
                <a:gd name="connsiteX40" fmla="*/ 4124 w 10000"/>
                <a:gd name="connsiteY40" fmla="*/ 8918 h 10000"/>
                <a:gd name="connsiteX41" fmla="*/ 3883 w 10000"/>
                <a:gd name="connsiteY41" fmla="*/ 8660 h 10000"/>
                <a:gd name="connsiteX42" fmla="*/ 3643 w 10000"/>
                <a:gd name="connsiteY42" fmla="*/ 8763 h 10000"/>
                <a:gd name="connsiteX43" fmla="*/ 3402 w 10000"/>
                <a:gd name="connsiteY43" fmla="*/ 8660 h 10000"/>
                <a:gd name="connsiteX44" fmla="*/ 3471 w 10000"/>
                <a:gd name="connsiteY44" fmla="*/ 8557 h 10000"/>
                <a:gd name="connsiteX45" fmla="*/ 3643 w 10000"/>
                <a:gd name="connsiteY45" fmla="*/ 8041 h 10000"/>
                <a:gd name="connsiteX46" fmla="*/ 3814 w 10000"/>
                <a:gd name="connsiteY46" fmla="*/ 7680 h 10000"/>
                <a:gd name="connsiteX47" fmla="*/ 3711 w 10000"/>
                <a:gd name="connsiteY47" fmla="*/ 7423 h 10000"/>
                <a:gd name="connsiteX48" fmla="*/ 3883 w 10000"/>
                <a:gd name="connsiteY48" fmla="*/ 7423 h 10000"/>
                <a:gd name="connsiteX49" fmla="*/ 3883 w 10000"/>
                <a:gd name="connsiteY49" fmla="*/ 7577 h 10000"/>
                <a:gd name="connsiteX50" fmla="*/ 4227 w 10000"/>
                <a:gd name="connsiteY50" fmla="*/ 7577 h 10000"/>
                <a:gd name="connsiteX51" fmla="*/ 4364 w 10000"/>
                <a:gd name="connsiteY51" fmla="*/ 7423 h 10000"/>
                <a:gd name="connsiteX52" fmla="*/ 4296 w 10000"/>
                <a:gd name="connsiteY52" fmla="*/ 7320 h 10000"/>
                <a:gd name="connsiteX53" fmla="*/ 4364 w 10000"/>
                <a:gd name="connsiteY53" fmla="*/ 7216 h 10000"/>
                <a:gd name="connsiteX54" fmla="*/ 4124 w 10000"/>
                <a:gd name="connsiteY54" fmla="*/ 6804 h 10000"/>
                <a:gd name="connsiteX55" fmla="*/ 4055 w 10000"/>
                <a:gd name="connsiteY55" fmla="*/ 6340 h 10000"/>
                <a:gd name="connsiteX56" fmla="*/ 3883 w 10000"/>
                <a:gd name="connsiteY56" fmla="*/ 6237 h 10000"/>
                <a:gd name="connsiteX57" fmla="*/ 3883 w 10000"/>
                <a:gd name="connsiteY57" fmla="*/ 5722 h 10000"/>
                <a:gd name="connsiteX58" fmla="*/ 3643 w 10000"/>
                <a:gd name="connsiteY58" fmla="*/ 5464 h 10000"/>
                <a:gd name="connsiteX59" fmla="*/ 3402 w 10000"/>
                <a:gd name="connsiteY59" fmla="*/ 5361 h 10000"/>
                <a:gd name="connsiteX60" fmla="*/ 2990 w 10000"/>
                <a:gd name="connsiteY60" fmla="*/ 5000 h 10000"/>
                <a:gd name="connsiteX61" fmla="*/ 2577 w 10000"/>
                <a:gd name="connsiteY61" fmla="*/ 5103 h 10000"/>
                <a:gd name="connsiteX62" fmla="*/ 2509 w 10000"/>
                <a:gd name="connsiteY62" fmla="*/ 5361 h 10000"/>
                <a:gd name="connsiteX63" fmla="*/ 2268 w 10000"/>
                <a:gd name="connsiteY63" fmla="*/ 5361 h 10000"/>
                <a:gd name="connsiteX64" fmla="*/ 2096 w 10000"/>
                <a:gd name="connsiteY64" fmla="*/ 5619 h 10000"/>
                <a:gd name="connsiteX65" fmla="*/ 1684 w 10000"/>
                <a:gd name="connsiteY65" fmla="*/ 5722 h 10000"/>
                <a:gd name="connsiteX66" fmla="*/ 1546 w 10000"/>
                <a:gd name="connsiteY66" fmla="*/ 5876 h 10000"/>
                <a:gd name="connsiteX67" fmla="*/ 1271 w 10000"/>
                <a:gd name="connsiteY67" fmla="*/ 5619 h 10000"/>
                <a:gd name="connsiteX68" fmla="*/ 893 w 10000"/>
                <a:gd name="connsiteY68" fmla="*/ 5619 h 10000"/>
                <a:gd name="connsiteX69" fmla="*/ 550 w 10000"/>
                <a:gd name="connsiteY69" fmla="*/ 5464 h 10000"/>
                <a:gd name="connsiteX70" fmla="*/ 309 w 10000"/>
                <a:gd name="connsiteY70" fmla="*/ 5722 h 10000"/>
                <a:gd name="connsiteX71" fmla="*/ 309 w 10000"/>
                <a:gd name="connsiteY71" fmla="*/ 5361 h 10000"/>
                <a:gd name="connsiteX72" fmla="*/ 0 w 10000"/>
                <a:gd name="connsiteY72" fmla="*/ 5000 h 10000"/>
                <a:gd name="connsiteX73" fmla="*/ 69 w 10000"/>
                <a:gd name="connsiteY73" fmla="*/ 4536 h 10000"/>
                <a:gd name="connsiteX74" fmla="*/ 241 w 10000"/>
                <a:gd name="connsiteY74" fmla="*/ 4278 h 10000"/>
                <a:gd name="connsiteX75" fmla="*/ 378 w 10000"/>
                <a:gd name="connsiteY75" fmla="*/ 4278 h 10000"/>
                <a:gd name="connsiteX76" fmla="*/ 241 w 10000"/>
                <a:gd name="connsiteY76" fmla="*/ 3660 h 10000"/>
                <a:gd name="connsiteX77" fmla="*/ 722 w 10000"/>
                <a:gd name="connsiteY77" fmla="*/ 2680 h 10000"/>
                <a:gd name="connsiteX78" fmla="*/ 962 w 10000"/>
                <a:gd name="connsiteY78" fmla="*/ 2423 h 10000"/>
                <a:gd name="connsiteX79" fmla="*/ 1031 w 10000"/>
                <a:gd name="connsiteY79" fmla="*/ 2216 h 10000"/>
                <a:gd name="connsiteX80" fmla="*/ 790 w 10000"/>
                <a:gd name="connsiteY80" fmla="*/ 979 h 10000"/>
                <a:gd name="connsiteX81" fmla="*/ 1031 w 10000"/>
                <a:gd name="connsiteY81" fmla="*/ 979 h 10000"/>
                <a:gd name="connsiteX82" fmla="*/ 1375 w 10000"/>
                <a:gd name="connsiteY82" fmla="*/ 619 h 10000"/>
                <a:gd name="connsiteX83" fmla="*/ 1787 w 10000"/>
                <a:gd name="connsiteY83" fmla="*/ 464 h 10000"/>
                <a:gd name="connsiteX84" fmla="*/ 2337 w 10000"/>
                <a:gd name="connsiteY84" fmla="*/ 619 h 10000"/>
                <a:gd name="connsiteX85" fmla="*/ 2990 w 10000"/>
                <a:gd name="connsiteY85" fmla="*/ 979 h 10000"/>
                <a:gd name="connsiteX86" fmla="*/ 3402 w 10000"/>
                <a:gd name="connsiteY86" fmla="*/ 979 h 10000"/>
                <a:gd name="connsiteX87" fmla="*/ 3574 w 10000"/>
                <a:gd name="connsiteY87" fmla="*/ 1237 h 10000"/>
                <a:gd name="connsiteX88" fmla="*/ 3814 w 10000"/>
                <a:gd name="connsiteY88" fmla="*/ 979 h 10000"/>
                <a:gd name="connsiteX89" fmla="*/ 3952 w 10000"/>
                <a:gd name="connsiteY89" fmla="*/ 1237 h 10000"/>
                <a:gd name="connsiteX90" fmla="*/ 4467 w 10000"/>
                <a:gd name="connsiteY90" fmla="*/ 1237 h 10000"/>
                <a:gd name="connsiteX91" fmla="*/ 4708 w 10000"/>
                <a:gd name="connsiteY91" fmla="*/ 1340 h 10000"/>
                <a:gd name="connsiteX92" fmla="*/ 4708 w 10000"/>
                <a:gd name="connsiteY92" fmla="*/ 619 h 10000"/>
                <a:gd name="connsiteX93" fmla="*/ 4880 w 10000"/>
                <a:gd name="connsiteY93" fmla="*/ 361 h 10000"/>
                <a:gd name="connsiteX94" fmla="*/ 5361 w 10000"/>
                <a:gd name="connsiteY94" fmla="*/ 258 h 10000"/>
                <a:gd name="connsiteX95" fmla="*/ 5601 w 10000"/>
                <a:gd name="connsiteY95" fmla="*/ 361 h 10000"/>
                <a:gd name="connsiteX96" fmla="*/ 5670 w 10000"/>
                <a:gd name="connsiteY96" fmla="*/ 0 h 10000"/>
                <a:gd name="connsiteX97" fmla="*/ 5911 w 10000"/>
                <a:gd name="connsiteY97" fmla="*/ 0 h 10000"/>
                <a:gd name="connsiteX98" fmla="*/ 6495 w 10000"/>
                <a:gd name="connsiteY98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</a:cxnLst>
              <a:rect l="l" t="t" r="r" b="b"/>
              <a:pathLst>
                <a:path w="10000" h="10000">
                  <a:moveTo>
                    <a:pt x="6495" y="0"/>
                  </a:moveTo>
                  <a:lnTo>
                    <a:pt x="6495" y="0"/>
                  </a:lnTo>
                  <a:lnTo>
                    <a:pt x="6804" y="722"/>
                  </a:lnTo>
                  <a:lnTo>
                    <a:pt x="6667" y="979"/>
                  </a:lnTo>
                  <a:cubicBezTo>
                    <a:pt x="6690" y="1099"/>
                    <a:pt x="6712" y="1220"/>
                    <a:pt x="6735" y="1340"/>
                  </a:cubicBezTo>
                  <a:lnTo>
                    <a:pt x="7148" y="1443"/>
                  </a:lnTo>
                  <a:lnTo>
                    <a:pt x="7388" y="2062"/>
                  </a:lnTo>
                  <a:lnTo>
                    <a:pt x="7388" y="2320"/>
                  </a:lnTo>
                  <a:lnTo>
                    <a:pt x="8041" y="2784"/>
                  </a:lnTo>
                  <a:lnTo>
                    <a:pt x="8522" y="2577"/>
                  </a:lnTo>
                  <a:lnTo>
                    <a:pt x="8832" y="3144"/>
                  </a:lnTo>
                  <a:lnTo>
                    <a:pt x="9175" y="3144"/>
                  </a:lnTo>
                  <a:lnTo>
                    <a:pt x="10000" y="3557"/>
                  </a:lnTo>
                  <a:lnTo>
                    <a:pt x="10000" y="3918"/>
                  </a:lnTo>
                  <a:lnTo>
                    <a:pt x="9725" y="4536"/>
                  </a:lnTo>
                  <a:cubicBezTo>
                    <a:pt x="9782" y="4777"/>
                    <a:pt x="9840" y="5017"/>
                    <a:pt x="9897" y="5258"/>
                  </a:cubicBezTo>
                  <a:cubicBezTo>
                    <a:pt x="9874" y="5413"/>
                    <a:pt x="9851" y="5567"/>
                    <a:pt x="9828" y="5722"/>
                  </a:cubicBezTo>
                  <a:lnTo>
                    <a:pt x="9424" y="5830"/>
                  </a:lnTo>
                  <a:cubicBezTo>
                    <a:pt x="9380" y="6058"/>
                    <a:pt x="9155" y="6178"/>
                    <a:pt x="9111" y="6406"/>
                  </a:cubicBezTo>
                  <a:lnTo>
                    <a:pt x="9003" y="6701"/>
                  </a:lnTo>
                  <a:lnTo>
                    <a:pt x="8522" y="6804"/>
                  </a:lnTo>
                  <a:lnTo>
                    <a:pt x="8110" y="7216"/>
                  </a:lnTo>
                  <a:lnTo>
                    <a:pt x="7629" y="7216"/>
                  </a:lnTo>
                  <a:lnTo>
                    <a:pt x="7148" y="7680"/>
                  </a:lnTo>
                  <a:lnTo>
                    <a:pt x="7148" y="8402"/>
                  </a:lnTo>
                  <a:lnTo>
                    <a:pt x="7457" y="8763"/>
                  </a:lnTo>
                  <a:lnTo>
                    <a:pt x="8041" y="8660"/>
                  </a:lnTo>
                  <a:cubicBezTo>
                    <a:pt x="8007" y="8780"/>
                    <a:pt x="7972" y="8901"/>
                    <a:pt x="7938" y="9021"/>
                  </a:cubicBezTo>
                  <a:lnTo>
                    <a:pt x="7285" y="9278"/>
                  </a:lnTo>
                  <a:lnTo>
                    <a:pt x="6564" y="10000"/>
                  </a:lnTo>
                  <a:lnTo>
                    <a:pt x="6254" y="9639"/>
                  </a:lnTo>
                  <a:cubicBezTo>
                    <a:pt x="6277" y="9467"/>
                    <a:pt x="6300" y="9296"/>
                    <a:pt x="6323" y="9124"/>
                  </a:cubicBezTo>
                  <a:lnTo>
                    <a:pt x="5773" y="8763"/>
                  </a:lnTo>
                  <a:cubicBezTo>
                    <a:pt x="5796" y="8694"/>
                    <a:pt x="5819" y="8626"/>
                    <a:pt x="5842" y="8557"/>
                  </a:cubicBezTo>
                  <a:lnTo>
                    <a:pt x="6323" y="8196"/>
                  </a:lnTo>
                  <a:lnTo>
                    <a:pt x="6254" y="7938"/>
                  </a:lnTo>
                  <a:lnTo>
                    <a:pt x="5361" y="7577"/>
                  </a:lnTo>
                  <a:lnTo>
                    <a:pt x="5361" y="7216"/>
                  </a:lnTo>
                  <a:lnTo>
                    <a:pt x="4777" y="7320"/>
                  </a:lnTo>
                  <a:cubicBezTo>
                    <a:pt x="4697" y="7526"/>
                    <a:pt x="4616" y="7732"/>
                    <a:pt x="4536" y="7938"/>
                  </a:cubicBezTo>
                  <a:lnTo>
                    <a:pt x="4124" y="8918"/>
                  </a:lnTo>
                  <a:lnTo>
                    <a:pt x="3883" y="8660"/>
                  </a:lnTo>
                  <a:lnTo>
                    <a:pt x="3643" y="8763"/>
                  </a:lnTo>
                  <a:lnTo>
                    <a:pt x="3402" y="8660"/>
                  </a:lnTo>
                  <a:cubicBezTo>
                    <a:pt x="3425" y="8626"/>
                    <a:pt x="3448" y="8591"/>
                    <a:pt x="3471" y="8557"/>
                  </a:cubicBezTo>
                  <a:cubicBezTo>
                    <a:pt x="3528" y="8385"/>
                    <a:pt x="3586" y="8213"/>
                    <a:pt x="3643" y="8041"/>
                  </a:cubicBezTo>
                  <a:lnTo>
                    <a:pt x="3814" y="7680"/>
                  </a:lnTo>
                  <a:cubicBezTo>
                    <a:pt x="3780" y="7594"/>
                    <a:pt x="3745" y="7509"/>
                    <a:pt x="3711" y="7423"/>
                  </a:cubicBezTo>
                  <a:lnTo>
                    <a:pt x="3883" y="7423"/>
                  </a:lnTo>
                  <a:lnTo>
                    <a:pt x="3883" y="7577"/>
                  </a:lnTo>
                  <a:lnTo>
                    <a:pt x="4227" y="7577"/>
                  </a:lnTo>
                  <a:cubicBezTo>
                    <a:pt x="4273" y="7526"/>
                    <a:pt x="4318" y="7474"/>
                    <a:pt x="4364" y="7423"/>
                  </a:cubicBezTo>
                  <a:cubicBezTo>
                    <a:pt x="4341" y="7389"/>
                    <a:pt x="4319" y="7354"/>
                    <a:pt x="4296" y="7320"/>
                  </a:cubicBezTo>
                  <a:lnTo>
                    <a:pt x="4364" y="7216"/>
                  </a:lnTo>
                  <a:lnTo>
                    <a:pt x="4124" y="6804"/>
                  </a:lnTo>
                  <a:cubicBezTo>
                    <a:pt x="4101" y="6649"/>
                    <a:pt x="4078" y="6495"/>
                    <a:pt x="4055" y="6340"/>
                  </a:cubicBezTo>
                  <a:lnTo>
                    <a:pt x="3883" y="6237"/>
                  </a:lnTo>
                  <a:lnTo>
                    <a:pt x="3883" y="5722"/>
                  </a:lnTo>
                  <a:lnTo>
                    <a:pt x="3643" y="5464"/>
                  </a:lnTo>
                  <a:lnTo>
                    <a:pt x="3402" y="5361"/>
                  </a:lnTo>
                  <a:lnTo>
                    <a:pt x="2990" y="5000"/>
                  </a:lnTo>
                  <a:lnTo>
                    <a:pt x="2577" y="5103"/>
                  </a:lnTo>
                  <a:cubicBezTo>
                    <a:pt x="2554" y="5189"/>
                    <a:pt x="2532" y="5275"/>
                    <a:pt x="2509" y="5361"/>
                  </a:cubicBezTo>
                  <a:lnTo>
                    <a:pt x="2268" y="5361"/>
                  </a:lnTo>
                  <a:lnTo>
                    <a:pt x="2096" y="5619"/>
                  </a:lnTo>
                  <a:lnTo>
                    <a:pt x="1684" y="5722"/>
                  </a:lnTo>
                  <a:lnTo>
                    <a:pt x="1546" y="5876"/>
                  </a:lnTo>
                  <a:lnTo>
                    <a:pt x="1271" y="5619"/>
                  </a:lnTo>
                  <a:lnTo>
                    <a:pt x="893" y="5619"/>
                  </a:lnTo>
                  <a:lnTo>
                    <a:pt x="550" y="5464"/>
                  </a:lnTo>
                  <a:lnTo>
                    <a:pt x="309" y="5722"/>
                  </a:lnTo>
                  <a:lnTo>
                    <a:pt x="309" y="5361"/>
                  </a:lnTo>
                  <a:lnTo>
                    <a:pt x="0" y="5000"/>
                  </a:lnTo>
                  <a:cubicBezTo>
                    <a:pt x="23" y="4845"/>
                    <a:pt x="46" y="4691"/>
                    <a:pt x="69" y="4536"/>
                  </a:cubicBezTo>
                  <a:lnTo>
                    <a:pt x="241" y="4278"/>
                  </a:lnTo>
                  <a:lnTo>
                    <a:pt x="378" y="4278"/>
                  </a:lnTo>
                  <a:cubicBezTo>
                    <a:pt x="332" y="4072"/>
                    <a:pt x="287" y="3866"/>
                    <a:pt x="241" y="3660"/>
                  </a:cubicBezTo>
                  <a:lnTo>
                    <a:pt x="722" y="2680"/>
                  </a:lnTo>
                  <a:lnTo>
                    <a:pt x="962" y="2423"/>
                  </a:lnTo>
                  <a:lnTo>
                    <a:pt x="1031" y="2216"/>
                  </a:lnTo>
                  <a:cubicBezTo>
                    <a:pt x="951" y="1804"/>
                    <a:pt x="870" y="1391"/>
                    <a:pt x="790" y="979"/>
                  </a:cubicBezTo>
                  <a:lnTo>
                    <a:pt x="1031" y="979"/>
                  </a:lnTo>
                  <a:lnTo>
                    <a:pt x="1375" y="619"/>
                  </a:lnTo>
                  <a:lnTo>
                    <a:pt x="1787" y="464"/>
                  </a:lnTo>
                  <a:lnTo>
                    <a:pt x="2337" y="619"/>
                  </a:lnTo>
                  <a:lnTo>
                    <a:pt x="2990" y="979"/>
                  </a:lnTo>
                  <a:lnTo>
                    <a:pt x="3402" y="979"/>
                  </a:lnTo>
                  <a:lnTo>
                    <a:pt x="3574" y="1237"/>
                  </a:lnTo>
                  <a:lnTo>
                    <a:pt x="3814" y="979"/>
                  </a:lnTo>
                  <a:lnTo>
                    <a:pt x="3952" y="1237"/>
                  </a:lnTo>
                  <a:lnTo>
                    <a:pt x="4467" y="1237"/>
                  </a:lnTo>
                  <a:lnTo>
                    <a:pt x="4708" y="1340"/>
                  </a:lnTo>
                  <a:lnTo>
                    <a:pt x="4708" y="619"/>
                  </a:lnTo>
                  <a:lnTo>
                    <a:pt x="4880" y="361"/>
                  </a:lnTo>
                  <a:lnTo>
                    <a:pt x="5361" y="258"/>
                  </a:lnTo>
                  <a:lnTo>
                    <a:pt x="5601" y="361"/>
                  </a:lnTo>
                  <a:cubicBezTo>
                    <a:pt x="5624" y="241"/>
                    <a:pt x="5647" y="120"/>
                    <a:pt x="5670" y="0"/>
                  </a:cubicBezTo>
                  <a:lnTo>
                    <a:pt x="5911" y="0"/>
                  </a:lnTo>
                  <a:lnTo>
                    <a:pt x="6495" y="0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19" name="Freeform 337"/>
            <p:cNvSpPr>
              <a:spLocks/>
            </p:cNvSpPr>
            <p:nvPr/>
          </p:nvSpPr>
          <p:spPr bwMode="auto">
            <a:xfrm>
              <a:off x="2785769" y="4785150"/>
              <a:ext cx="141461" cy="158505"/>
            </a:xfrm>
            <a:custGeom>
              <a:avLst/>
              <a:gdLst>
                <a:gd name="T0" fmla="*/ 22 w 83"/>
                <a:gd name="T1" fmla="*/ 0 h 93"/>
                <a:gd name="T2" fmla="*/ 22 w 83"/>
                <a:gd name="T3" fmla="*/ 0 h 93"/>
                <a:gd name="T4" fmla="*/ 41 w 83"/>
                <a:gd name="T5" fmla="*/ 14 h 93"/>
                <a:gd name="T6" fmla="*/ 45 w 83"/>
                <a:gd name="T7" fmla="*/ 14 h 93"/>
                <a:gd name="T8" fmla="*/ 62 w 83"/>
                <a:gd name="T9" fmla="*/ 26 h 93"/>
                <a:gd name="T10" fmla="*/ 74 w 83"/>
                <a:gd name="T11" fmla="*/ 36 h 93"/>
                <a:gd name="T12" fmla="*/ 83 w 83"/>
                <a:gd name="T13" fmla="*/ 50 h 93"/>
                <a:gd name="T14" fmla="*/ 76 w 83"/>
                <a:gd name="T15" fmla="*/ 59 h 93"/>
                <a:gd name="T16" fmla="*/ 81 w 83"/>
                <a:gd name="T17" fmla="*/ 69 h 93"/>
                <a:gd name="T18" fmla="*/ 74 w 83"/>
                <a:gd name="T19" fmla="*/ 81 h 93"/>
                <a:gd name="T20" fmla="*/ 57 w 83"/>
                <a:gd name="T21" fmla="*/ 93 h 93"/>
                <a:gd name="T22" fmla="*/ 43 w 83"/>
                <a:gd name="T23" fmla="*/ 88 h 93"/>
                <a:gd name="T24" fmla="*/ 36 w 83"/>
                <a:gd name="T25" fmla="*/ 90 h 93"/>
                <a:gd name="T26" fmla="*/ 19 w 83"/>
                <a:gd name="T27" fmla="*/ 83 h 93"/>
                <a:gd name="T28" fmla="*/ 10 w 83"/>
                <a:gd name="T29" fmla="*/ 83 h 93"/>
                <a:gd name="T30" fmla="*/ 0 w 83"/>
                <a:gd name="T31" fmla="*/ 74 h 93"/>
                <a:gd name="T32" fmla="*/ 0 w 83"/>
                <a:gd name="T33" fmla="*/ 59 h 93"/>
                <a:gd name="T34" fmla="*/ 5 w 83"/>
                <a:gd name="T35" fmla="*/ 55 h 93"/>
                <a:gd name="T36" fmla="*/ 5 w 83"/>
                <a:gd name="T37" fmla="*/ 36 h 93"/>
                <a:gd name="T38" fmla="*/ 10 w 83"/>
                <a:gd name="T39" fmla="*/ 17 h 93"/>
                <a:gd name="T40" fmla="*/ 12 w 83"/>
                <a:gd name="T41" fmla="*/ 3 h 93"/>
                <a:gd name="T42" fmla="*/ 22 w 83"/>
                <a:gd name="T43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3" h="93">
                  <a:moveTo>
                    <a:pt x="22" y="0"/>
                  </a:moveTo>
                  <a:lnTo>
                    <a:pt x="22" y="0"/>
                  </a:lnTo>
                  <a:lnTo>
                    <a:pt x="41" y="14"/>
                  </a:lnTo>
                  <a:lnTo>
                    <a:pt x="45" y="14"/>
                  </a:lnTo>
                  <a:lnTo>
                    <a:pt x="62" y="26"/>
                  </a:lnTo>
                  <a:lnTo>
                    <a:pt x="74" y="36"/>
                  </a:lnTo>
                  <a:lnTo>
                    <a:pt x="83" y="50"/>
                  </a:lnTo>
                  <a:lnTo>
                    <a:pt x="76" y="59"/>
                  </a:lnTo>
                  <a:lnTo>
                    <a:pt x="81" y="69"/>
                  </a:lnTo>
                  <a:lnTo>
                    <a:pt x="74" y="81"/>
                  </a:lnTo>
                  <a:lnTo>
                    <a:pt x="57" y="93"/>
                  </a:lnTo>
                  <a:lnTo>
                    <a:pt x="43" y="88"/>
                  </a:lnTo>
                  <a:lnTo>
                    <a:pt x="36" y="90"/>
                  </a:lnTo>
                  <a:lnTo>
                    <a:pt x="19" y="83"/>
                  </a:lnTo>
                  <a:lnTo>
                    <a:pt x="10" y="83"/>
                  </a:lnTo>
                  <a:lnTo>
                    <a:pt x="0" y="74"/>
                  </a:lnTo>
                  <a:lnTo>
                    <a:pt x="0" y="59"/>
                  </a:lnTo>
                  <a:lnTo>
                    <a:pt x="5" y="55"/>
                  </a:lnTo>
                  <a:lnTo>
                    <a:pt x="5" y="36"/>
                  </a:lnTo>
                  <a:lnTo>
                    <a:pt x="10" y="17"/>
                  </a:lnTo>
                  <a:lnTo>
                    <a:pt x="12" y="3"/>
                  </a:lnTo>
                  <a:lnTo>
                    <a:pt x="22" y="0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20" name="Freeform 339"/>
            <p:cNvSpPr>
              <a:spLocks noEditPoints="1"/>
            </p:cNvSpPr>
            <p:nvPr/>
          </p:nvSpPr>
          <p:spPr bwMode="auto">
            <a:xfrm>
              <a:off x="-341709" y="1081601"/>
              <a:ext cx="2890574" cy="2312801"/>
            </a:xfrm>
            <a:custGeom>
              <a:avLst/>
              <a:gdLst>
                <a:gd name="T0" fmla="*/ 258 w 1696"/>
                <a:gd name="T1" fmla="*/ 1338 h 1357"/>
                <a:gd name="T2" fmla="*/ 274 w 1696"/>
                <a:gd name="T3" fmla="*/ 1347 h 1357"/>
                <a:gd name="T4" fmla="*/ 246 w 1696"/>
                <a:gd name="T5" fmla="*/ 1323 h 1357"/>
                <a:gd name="T6" fmla="*/ 253 w 1696"/>
                <a:gd name="T7" fmla="*/ 1326 h 1357"/>
                <a:gd name="T8" fmla="*/ 241 w 1696"/>
                <a:gd name="T9" fmla="*/ 1316 h 1357"/>
                <a:gd name="T10" fmla="*/ 222 w 1696"/>
                <a:gd name="T11" fmla="*/ 1307 h 1357"/>
                <a:gd name="T12" fmla="*/ 194 w 1696"/>
                <a:gd name="T13" fmla="*/ 1300 h 1357"/>
                <a:gd name="T14" fmla="*/ 1244 w 1696"/>
                <a:gd name="T15" fmla="*/ 748 h 1357"/>
                <a:gd name="T16" fmla="*/ 1336 w 1696"/>
                <a:gd name="T17" fmla="*/ 784 h 1357"/>
                <a:gd name="T18" fmla="*/ 1410 w 1696"/>
                <a:gd name="T19" fmla="*/ 819 h 1357"/>
                <a:gd name="T20" fmla="*/ 1445 w 1696"/>
                <a:gd name="T21" fmla="*/ 845 h 1357"/>
                <a:gd name="T22" fmla="*/ 1443 w 1696"/>
                <a:gd name="T23" fmla="*/ 926 h 1357"/>
                <a:gd name="T24" fmla="*/ 1507 w 1696"/>
                <a:gd name="T25" fmla="*/ 883 h 1357"/>
                <a:gd name="T26" fmla="*/ 1622 w 1696"/>
                <a:gd name="T27" fmla="*/ 852 h 1357"/>
                <a:gd name="T28" fmla="*/ 1677 w 1696"/>
                <a:gd name="T29" fmla="*/ 798 h 1357"/>
                <a:gd name="T30" fmla="*/ 1637 w 1696"/>
                <a:gd name="T31" fmla="*/ 895 h 1357"/>
                <a:gd name="T32" fmla="*/ 1637 w 1696"/>
                <a:gd name="T33" fmla="*/ 931 h 1357"/>
                <a:gd name="T34" fmla="*/ 1594 w 1696"/>
                <a:gd name="T35" fmla="*/ 950 h 1357"/>
                <a:gd name="T36" fmla="*/ 1563 w 1696"/>
                <a:gd name="T37" fmla="*/ 978 h 1357"/>
                <a:gd name="T38" fmla="*/ 1554 w 1696"/>
                <a:gd name="T39" fmla="*/ 1004 h 1357"/>
                <a:gd name="T40" fmla="*/ 1551 w 1696"/>
                <a:gd name="T41" fmla="*/ 1025 h 1357"/>
                <a:gd name="T42" fmla="*/ 1499 w 1696"/>
                <a:gd name="T43" fmla="*/ 1099 h 1357"/>
                <a:gd name="T44" fmla="*/ 1476 w 1696"/>
                <a:gd name="T45" fmla="*/ 1196 h 1357"/>
                <a:gd name="T46" fmla="*/ 1457 w 1696"/>
                <a:gd name="T47" fmla="*/ 1234 h 1357"/>
                <a:gd name="T48" fmla="*/ 1402 w 1696"/>
                <a:gd name="T49" fmla="*/ 1167 h 1357"/>
                <a:gd name="T50" fmla="*/ 1334 w 1696"/>
                <a:gd name="T51" fmla="*/ 1160 h 1357"/>
                <a:gd name="T52" fmla="*/ 1282 w 1696"/>
                <a:gd name="T53" fmla="*/ 1167 h 1357"/>
                <a:gd name="T54" fmla="*/ 1204 w 1696"/>
                <a:gd name="T55" fmla="*/ 1219 h 1357"/>
                <a:gd name="T56" fmla="*/ 1159 w 1696"/>
                <a:gd name="T57" fmla="*/ 1193 h 1357"/>
                <a:gd name="T58" fmla="*/ 1085 w 1696"/>
                <a:gd name="T59" fmla="*/ 1158 h 1357"/>
                <a:gd name="T60" fmla="*/ 984 w 1696"/>
                <a:gd name="T61" fmla="*/ 1134 h 1357"/>
                <a:gd name="T62" fmla="*/ 863 w 1696"/>
                <a:gd name="T63" fmla="*/ 1087 h 1357"/>
                <a:gd name="T64" fmla="*/ 797 w 1696"/>
                <a:gd name="T65" fmla="*/ 1013 h 1357"/>
                <a:gd name="T66" fmla="*/ 764 w 1696"/>
                <a:gd name="T67" fmla="*/ 902 h 1357"/>
                <a:gd name="T68" fmla="*/ 787 w 1696"/>
                <a:gd name="T69" fmla="*/ 781 h 1357"/>
                <a:gd name="T70" fmla="*/ 951 w 1696"/>
                <a:gd name="T71" fmla="*/ 758 h 1357"/>
                <a:gd name="T72" fmla="*/ 1244 w 1696"/>
                <a:gd name="T73" fmla="*/ 748 h 1357"/>
                <a:gd name="T74" fmla="*/ 291 w 1696"/>
                <a:gd name="T75" fmla="*/ 521 h 1357"/>
                <a:gd name="T76" fmla="*/ 99 w 1696"/>
                <a:gd name="T77" fmla="*/ 455 h 1357"/>
                <a:gd name="T78" fmla="*/ 99 w 1696"/>
                <a:gd name="T79" fmla="*/ 455 h 1357"/>
                <a:gd name="T80" fmla="*/ 35 w 1696"/>
                <a:gd name="T81" fmla="*/ 351 h 1357"/>
                <a:gd name="T82" fmla="*/ 269 w 1696"/>
                <a:gd name="T83" fmla="*/ 12 h 1357"/>
                <a:gd name="T84" fmla="*/ 390 w 1696"/>
                <a:gd name="T85" fmla="*/ 57 h 1357"/>
                <a:gd name="T86" fmla="*/ 497 w 1696"/>
                <a:gd name="T87" fmla="*/ 443 h 1357"/>
                <a:gd name="T88" fmla="*/ 605 w 1696"/>
                <a:gd name="T89" fmla="*/ 488 h 1357"/>
                <a:gd name="T90" fmla="*/ 643 w 1696"/>
                <a:gd name="T91" fmla="*/ 587 h 1357"/>
                <a:gd name="T92" fmla="*/ 499 w 1696"/>
                <a:gd name="T93" fmla="*/ 462 h 1357"/>
                <a:gd name="T94" fmla="*/ 357 w 1696"/>
                <a:gd name="T95" fmla="*/ 462 h 1357"/>
                <a:gd name="T96" fmla="*/ 310 w 1696"/>
                <a:gd name="T97" fmla="*/ 450 h 1357"/>
                <a:gd name="T98" fmla="*/ 215 w 1696"/>
                <a:gd name="T99" fmla="*/ 573 h 1357"/>
                <a:gd name="T100" fmla="*/ 128 w 1696"/>
                <a:gd name="T101" fmla="*/ 602 h 1357"/>
                <a:gd name="T102" fmla="*/ 229 w 1696"/>
                <a:gd name="T103" fmla="*/ 505 h 1357"/>
                <a:gd name="T104" fmla="*/ 168 w 1696"/>
                <a:gd name="T105" fmla="*/ 495 h 1357"/>
                <a:gd name="T106" fmla="*/ 104 w 1696"/>
                <a:gd name="T107" fmla="*/ 417 h 1357"/>
                <a:gd name="T108" fmla="*/ 165 w 1696"/>
                <a:gd name="T109" fmla="*/ 334 h 1357"/>
                <a:gd name="T110" fmla="*/ 132 w 1696"/>
                <a:gd name="T111" fmla="*/ 294 h 1357"/>
                <a:gd name="T112" fmla="*/ 128 w 1696"/>
                <a:gd name="T113" fmla="*/ 235 h 1357"/>
                <a:gd name="T114" fmla="*/ 118 w 1696"/>
                <a:gd name="T115" fmla="*/ 116 h 1357"/>
                <a:gd name="T116" fmla="*/ 269 w 1696"/>
                <a:gd name="T117" fmla="*/ 12 h 1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696" h="1357">
                  <a:moveTo>
                    <a:pt x="262" y="1352"/>
                  </a:moveTo>
                  <a:lnTo>
                    <a:pt x="262" y="1352"/>
                  </a:lnTo>
                  <a:lnTo>
                    <a:pt x="260" y="1357"/>
                  </a:lnTo>
                  <a:lnTo>
                    <a:pt x="255" y="1352"/>
                  </a:lnTo>
                  <a:lnTo>
                    <a:pt x="255" y="1347"/>
                  </a:lnTo>
                  <a:lnTo>
                    <a:pt x="253" y="1342"/>
                  </a:lnTo>
                  <a:lnTo>
                    <a:pt x="253" y="1340"/>
                  </a:lnTo>
                  <a:lnTo>
                    <a:pt x="258" y="1338"/>
                  </a:lnTo>
                  <a:lnTo>
                    <a:pt x="255" y="1335"/>
                  </a:lnTo>
                  <a:lnTo>
                    <a:pt x="255" y="1333"/>
                  </a:lnTo>
                  <a:lnTo>
                    <a:pt x="258" y="1333"/>
                  </a:lnTo>
                  <a:lnTo>
                    <a:pt x="265" y="1335"/>
                  </a:lnTo>
                  <a:lnTo>
                    <a:pt x="267" y="1335"/>
                  </a:lnTo>
                  <a:lnTo>
                    <a:pt x="269" y="1340"/>
                  </a:lnTo>
                  <a:lnTo>
                    <a:pt x="274" y="1345"/>
                  </a:lnTo>
                  <a:lnTo>
                    <a:pt x="274" y="1347"/>
                  </a:lnTo>
                  <a:lnTo>
                    <a:pt x="267" y="1350"/>
                  </a:lnTo>
                  <a:lnTo>
                    <a:pt x="262" y="1352"/>
                  </a:lnTo>
                  <a:lnTo>
                    <a:pt x="262" y="1352"/>
                  </a:lnTo>
                  <a:lnTo>
                    <a:pt x="262" y="1352"/>
                  </a:lnTo>
                  <a:close/>
                  <a:moveTo>
                    <a:pt x="253" y="1326"/>
                  </a:moveTo>
                  <a:lnTo>
                    <a:pt x="253" y="1326"/>
                  </a:lnTo>
                  <a:lnTo>
                    <a:pt x="248" y="1328"/>
                  </a:lnTo>
                  <a:lnTo>
                    <a:pt x="246" y="1323"/>
                  </a:lnTo>
                  <a:lnTo>
                    <a:pt x="243" y="1321"/>
                  </a:lnTo>
                  <a:lnTo>
                    <a:pt x="243" y="1321"/>
                  </a:lnTo>
                  <a:lnTo>
                    <a:pt x="243" y="1319"/>
                  </a:lnTo>
                  <a:lnTo>
                    <a:pt x="251" y="1321"/>
                  </a:lnTo>
                  <a:lnTo>
                    <a:pt x="253" y="1323"/>
                  </a:lnTo>
                  <a:lnTo>
                    <a:pt x="253" y="1326"/>
                  </a:lnTo>
                  <a:lnTo>
                    <a:pt x="253" y="1326"/>
                  </a:lnTo>
                  <a:lnTo>
                    <a:pt x="253" y="1326"/>
                  </a:lnTo>
                  <a:close/>
                  <a:moveTo>
                    <a:pt x="241" y="1316"/>
                  </a:moveTo>
                  <a:lnTo>
                    <a:pt x="241" y="1316"/>
                  </a:lnTo>
                  <a:lnTo>
                    <a:pt x="241" y="1319"/>
                  </a:lnTo>
                  <a:lnTo>
                    <a:pt x="234" y="1316"/>
                  </a:lnTo>
                  <a:lnTo>
                    <a:pt x="234" y="1316"/>
                  </a:lnTo>
                  <a:lnTo>
                    <a:pt x="241" y="1316"/>
                  </a:lnTo>
                  <a:lnTo>
                    <a:pt x="241" y="1316"/>
                  </a:lnTo>
                  <a:lnTo>
                    <a:pt x="241" y="1316"/>
                  </a:lnTo>
                  <a:close/>
                  <a:moveTo>
                    <a:pt x="227" y="1314"/>
                  </a:moveTo>
                  <a:lnTo>
                    <a:pt x="227" y="1314"/>
                  </a:lnTo>
                  <a:lnTo>
                    <a:pt x="227" y="1314"/>
                  </a:lnTo>
                  <a:lnTo>
                    <a:pt x="225" y="1314"/>
                  </a:lnTo>
                  <a:lnTo>
                    <a:pt x="220" y="1314"/>
                  </a:lnTo>
                  <a:lnTo>
                    <a:pt x="217" y="1312"/>
                  </a:lnTo>
                  <a:lnTo>
                    <a:pt x="217" y="1309"/>
                  </a:lnTo>
                  <a:lnTo>
                    <a:pt x="222" y="1307"/>
                  </a:lnTo>
                  <a:lnTo>
                    <a:pt x="225" y="1309"/>
                  </a:lnTo>
                  <a:lnTo>
                    <a:pt x="227" y="1314"/>
                  </a:lnTo>
                  <a:lnTo>
                    <a:pt x="227" y="1314"/>
                  </a:lnTo>
                  <a:lnTo>
                    <a:pt x="227" y="1314"/>
                  </a:lnTo>
                  <a:close/>
                  <a:moveTo>
                    <a:pt x="201" y="1302"/>
                  </a:moveTo>
                  <a:lnTo>
                    <a:pt x="201" y="1302"/>
                  </a:lnTo>
                  <a:lnTo>
                    <a:pt x="199" y="1305"/>
                  </a:lnTo>
                  <a:lnTo>
                    <a:pt x="194" y="1300"/>
                  </a:lnTo>
                  <a:lnTo>
                    <a:pt x="194" y="1300"/>
                  </a:lnTo>
                  <a:lnTo>
                    <a:pt x="196" y="1297"/>
                  </a:lnTo>
                  <a:lnTo>
                    <a:pt x="201" y="1297"/>
                  </a:lnTo>
                  <a:lnTo>
                    <a:pt x="201" y="1302"/>
                  </a:lnTo>
                  <a:lnTo>
                    <a:pt x="201" y="1302"/>
                  </a:lnTo>
                  <a:lnTo>
                    <a:pt x="201" y="1302"/>
                  </a:lnTo>
                  <a:close/>
                  <a:moveTo>
                    <a:pt x="1244" y="748"/>
                  </a:moveTo>
                  <a:lnTo>
                    <a:pt x="1244" y="748"/>
                  </a:lnTo>
                  <a:lnTo>
                    <a:pt x="1249" y="763"/>
                  </a:lnTo>
                  <a:lnTo>
                    <a:pt x="1253" y="767"/>
                  </a:lnTo>
                  <a:lnTo>
                    <a:pt x="1265" y="767"/>
                  </a:lnTo>
                  <a:lnTo>
                    <a:pt x="1282" y="772"/>
                  </a:lnTo>
                  <a:lnTo>
                    <a:pt x="1296" y="779"/>
                  </a:lnTo>
                  <a:lnTo>
                    <a:pt x="1310" y="777"/>
                  </a:lnTo>
                  <a:lnTo>
                    <a:pt x="1329" y="784"/>
                  </a:lnTo>
                  <a:lnTo>
                    <a:pt x="1336" y="784"/>
                  </a:lnTo>
                  <a:lnTo>
                    <a:pt x="1350" y="777"/>
                  </a:lnTo>
                  <a:lnTo>
                    <a:pt x="1365" y="784"/>
                  </a:lnTo>
                  <a:lnTo>
                    <a:pt x="1381" y="793"/>
                  </a:lnTo>
                  <a:lnTo>
                    <a:pt x="1393" y="803"/>
                  </a:lnTo>
                  <a:lnTo>
                    <a:pt x="1405" y="810"/>
                  </a:lnTo>
                  <a:lnTo>
                    <a:pt x="1407" y="815"/>
                  </a:lnTo>
                  <a:lnTo>
                    <a:pt x="1412" y="817"/>
                  </a:lnTo>
                  <a:lnTo>
                    <a:pt x="1410" y="819"/>
                  </a:lnTo>
                  <a:lnTo>
                    <a:pt x="1414" y="822"/>
                  </a:lnTo>
                  <a:lnTo>
                    <a:pt x="1419" y="819"/>
                  </a:lnTo>
                  <a:lnTo>
                    <a:pt x="1419" y="824"/>
                  </a:lnTo>
                  <a:lnTo>
                    <a:pt x="1424" y="829"/>
                  </a:lnTo>
                  <a:lnTo>
                    <a:pt x="1426" y="829"/>
                  </a:lnTo>
                  <a:lnTo>
                    <a:pt x="1428" y="831"/>
                  </a:lnTo>
                  <a:lnTo>
                    <a:pt x="1426" y="834"/>
                  </a:lnTo>
                  <a:lnTo>
                    <a:pt x="1445" y="845"/>
                  </a:lnTo>
                  <a:lnTo>
                    <a:pt x="1447" y="867"/>
                  </a:lnTo>
                  <a:lnTo>
                    <a:pt x="1452" y="886"/>
                  </a:lnTo>
                  <a:lnTo>
                    <a:pt x="1445" y="897"/>
                  </a:lnTo>
                  <a:lnTo>
                    <a:pt x="1438" y="912"/>
                  </a:lnTo>
                  <a:lnTo>
                    <a:pt x="1436" y="919"/>
                  </a:lnTo>
                  <a:lnTo>
                    <a:pt x="1436" y="919"/>
                  </a:lnTo>
                  <a:lnTo>
                    <a:pt x="1436" y="923"/>
                  </a:lnTo>
                  <a:lnTo>
                    <a:pt x="1443" y="926"/>
                  </a:lnTo>
                  <a:lnTo>
                    <a:pt x="1445" y="926"/>
                  </a:lnTo>
                  <a:lnTo>
                    <a:pt x="1464" y="914"/>
                  </a:lnTo>
                  <a:lnTo>
                    <a:pt x="1481" y="912"/>
                  </a:lnTo>
                  <a:lnTo>
                    <a:pt x="1502" y="902"/>
                  </a:lnTo>
                  <a:lnTo>
                    <a:pt x="1504" y="900"/>
                  </a:lnTo>
                  <a:lnTo>
                    <a:pt x="1502" y="893"/>
                  </a:lnTo>
                  <a:lnTo>
                    <a:pt x="1499" y="888"/>
                  </a:lnTo>
                  <a:lnTo>
                    <a:pt x="1507" y="883"/>
                  </a:lnTo>
                  <a:lnTo>
                    <a:pt x="1521" y="883"/>
                  </a:lnTo>
                  <a:lnTo>
                    <a:pt x="1537" y="883"/>
                  </a:lnTo>
                  <a:lnTo>
                    <a:pt x="1542" y="874"/>
                  </a:lnTo>
                  <a:lnTo>
                    <a:pt x="1544" y="874"/>
                  </a:lnTo>
                  <a:lnTo>
                    <a:pt x="1561" y="857"/>
                  </a:lnTo>
                  <a:lnTo>
                    <a:pt x="1568" y="852"/>
                  </a:lnTo>
                  <a:lnTo>
                    <a:pt x="1592" y="852"/>
                  </a:lnTo>
                  <a:lnTo>
                    <a:pt x="1622" y="852"/>
                  </a:lnTo>
                  <a:lnTo>
                    <a:pt x="1625" y="848"/>
                  </a:lnTo>
                  <a:lnTo>
                    <a:pt x="1630" y="845"/>
                  </a:lnTo>
                  <a:lnTo>
                    <a:pt x="1637" y="843"/>
                  </a:lnTo>
                  <a:lnTo>
                    <a:pt x="1644" y="831"/>
                  </a:lnTo>
                  <a:lnTo>
                    <a:pt x="1646" y="815"/>
                  </a:lnTo>
                  <a:lnTo>
                    <a:pt x="1660" y="796"/>
                  </a:lnTo>
                  <a:lnTo>
                    <a:pt x="1665" y="803"/>
                  </a:lnTo>
                  <a:lnTo>
                    <a:pt x="1677" y="798"/>
                  </a:lnTo>
                  <a:lnTo>
                    <a:pt x="1682" y="805"/>
                  </a:lnTo>
                  <a:lnTo>
                    <a:pt x="1682" y="838"/>
                  </a:lnTo>
                  <a:lnTo>
                    <a:pt x="1693" y="850"/>
                  </a:lnTo>
                  <a:lnTo>
                    <a:pt x="1696" y="857"/>
                  </a:lnTo>
                  <a:lnTo>
                    <a:pt x="1679" y="869"/>
                  </a:lnTo>
                  <a:lnTo>
                    <a:pt x="1663" y="876"/>
                  </a:lnTo>
                  <a:lnTo>
                    <a:pt x="1646" y="883"/>
                  </a:lnTo>
                  <a:lnTo>
                    <a:pt x="1637" y="895"/>
                  </a:lnTo>
                  <a:lnTo>
                    <a:pt x="1634" y="900"/>
                  </a:lnTo>
                  <a:lnTo>
                    <a:pt x="1634" y="912"/>
                  </a:lnTo>
                  <a:lnTo>
                    <a:pt x="1639" y="923"/>
                  </a:lnTo>
                  <a:lnTo>
                    <a:pt x="1646" y="923"/>
                  </a:lnTo>
                  <a:lnTo>
                    <a:pt x="1644" y="916"/>
                  </a:lnTo>
                  <a:lnTo>
                    <a:pt x="1648" y="921"/>
                  </a:lnTo>
                  <a:lnTo>
                    <a:pt x="1648" y="928"/>
                  </a:lnTo>
                  <a:lnTo>
                    <a:pt x="1637" y="931"/>
                  </a:lnTo>
                  <a:lnTo>
                    <a:pt x="1630" y="931"/>
                  </a:lnTo>
                  <a:lnTo>
                    <a:pt x="1618" y="935"/>
                  </a:lnTo>
                  <a:lnTo>
                    <a:pt x="1611" y="935"/>
                  </a:lnTo>
                  <a:lnTo>
                    <a:pt x="1601" y="935"/>
                  </a:lnTo>
                  <a:lnTo>
                    <a:pt x="1587" y="942"/>
                  </a:lnTo>
                  <a:lnTo>
                    <a:pt x="1611" y="938"/>
                  </a:lnTo>
                  <a:lnTo>
                    <a:pt x="1615" y="942"/>
                  </a:lnTo>
                  <a:lnTo>
                    <a:pt x="1594" y="950"/>
                  </a:lnTo>
                  <a:lnTo>
                    <a:pt x="1582" y="950"/>
                  </a:lnTo>
                  <a:lnTo>
                    <a:pt x="1585" y="947"/>
                  </a:lnTo>
                  <a:lnTo>
                    <a:pt x="1577" y="952"/>
                  </a:lnTo>
                  <a:lnTo>
                    <a:pt x="1585" y="954"/>
                  </a:lnTo>
                  <a:lnTo>
                    <a:pt x="1580" y="968"/>
                  </a:lnTo>
                  <a:lnTo>
                    <a:pt x="1568" y="985"/>
                  </a:lnTo>
                  <a:lnTo>
                    <a:pt x="1566" y="978"/>
                  </a:lnTo>
                  <a:lnTo>
                    <a:pt x="1563" y="978"/>
                  </a:lnTo>
                  <a:lnTo>
                    <a:pt x="1559" y="973"/>
                  </a:lnTo>
                  <a:lnTo>
                    <a:pt x="1561" y="983"/>
                  </a:lnTo>
                  <a:lnTo>
                    <a:pt x="1566" y="987"/>
                  </a:lnTo>
                  <a:lnTo>
                    <a:pt x="1566" y="997"/>
                  </a:lnTo>
                  <a:lnTo>
                    <a:pt x="1561" y="1004"/>
                  </a:lnTo>
                  <a:lnTo>
                    <a:pt x="1551" y="1021"/>
                  </a:lnTo>
                  <a:lnTo>
                    <a:pt x="1549" y="1018"/>
                  </a:lnTo>
                  <a:lnTo>
                    <a:pt x="1554" y="1004"/>
                  </a:lnTo>
                  <a:lnTo>
                    <a:pt x="1547" y="997"/>
                  </a:lnTo>
                  <a:lnTo>
                    <a:pt x="1544" y="980"/>
                  </a:lnTo>
                  <a:lnTo>
                    <a:pt x="1542" y="990"/>
                  </a:lnTo>
                  <a:lnTo>
                    <a:pt x="1544" y="1002"/>
                  </a:lnTo>
                  <a:lnTo>
                    <a:pt x="1533" y="999"/>
                  </a:lnTo>
                  <a:lnTo>
                    <a:pt x="1544" y="1006"/>
                  </a:lnTo>
                  <a:lnTo>
                    <a:pt x="1547" y="1025"/>
                  </a:lnTo>
                  <a:lnTo>
                    <a:pt x="1551" y="1025"/>
                  </a:lnTo>
                  <a:lnTo>
                    <a:pt x="1551" y="1032"/>
                  </a:lnTo>
                  <a:lnTo>
                    <a:pt x="1554" y="1054"/>
                  </a:lnTo>
                  <a:lnTo>
                    <a:pt x="1544" y="1068"/>
                  </a:lnTo>
                  <a:lnTo>
                    <a:pt x="1528" y="1073"/>
                  </a:lnTo>
                  <a:lnTo>
                    <a:pt x="1516" y="1084"/>
                  </a:lnTo>
                  <a:lnTo>
                    <a:pt x="1509" y="1084"/>
                  </a:lnTo>
                  <a:lnTo>
                    <a:pt x="1502" y="1094"/>
                  </a:lnTo>
                  <a:lnTo>
                    <a:pt x="1499" y="1099"/>
                  </a:lnTo>
                  <a:lnTo>
                    <a:pt x="1481" y="1113"/>
                  </a:lnTo>
                  <a:lnTo>
                    <a:pt x="1471" y="1120"/>
                  </a:lnTo>
                  <a:lnTo>
                    <a:pt x="1464" y="1132"/>
                  </a:lnTo>
                  <a:lnTo>
                    <a:pt x="1462" y="1146"/>
                  </a:lnTo>
                  <a:lnTo>
                    <a:pt x="1464" y="1158"/>
                  </a:lnTo>
                  <a:lnTo>
                    <a:pt x="1469" y="1174"/>
                  </a:lnTo>
                  <a:lnTo>
                    <a:pt x="1476" y="1189"/>
                  </a:lnTo>
                  <a:lnTo>
                    <a:pt x="1476" y="1196"/>
                  </a:lnTo>
                  <a:lnTo>
                    <a:pt x="1485" y="1217"/>
                  </a:lnTo>
                  <a:lnTo>
                    <a:pt x="1483" y="1229"/>
                  </a:lnTo>
                  <a:lnTo>
                    <a:pt x="1483" y="1236"/>
                  </a:lnTo>
                  <a:lnTo>
                    <a:pt x="1478" y="1245"/>
                  </a:lnTo>
                  <a:lnTo>
                    <a:pt x="1473" y="1248"/>
                  </a:lnTo>
                  <a:lnTo>
                    <a:pt x="1466" y="1245"/>
                  </a:lnTo>
                  <a:lnTo>
                    <a:pt x="1464" y="1238"/>
                  </a:lnTo>
                  <a:lnTo>
                    <a:pt x="1457" y="1234"/>
                  </a:lnTo>
                  <a:lnTo>
                    <a:pt x="1450" y="1219"/>
                  </a:lnTo>
                  <a:lnTo>
                    <a:pt x="1440" y="1205"/>
                  </a:lnTo>
                  <a:lnTo>
                    <a:pt x="1438" y="1198"/>
                  </a:lnTo>
                  <a:lnTo>
                    <a:pt x="1443" y="1186"/>
                  </a:lnTo>
                  <a:lnTo>
                    <a:pt x="1438" y="1177"/>
                  </a:lnTo>
                  <a:lnTo>
                    <a:pt x="1424" y="1160"/>
                  </a:lnTo>
                  <a:lnTo>
                    <a:pt x="1419" y="1158"/>
                  </a:lnTo>
                  <a:lnTo>
                    <a:pt x="1402" y="1167"/>
                  </a:lnTo>
                  <a:lnTo>
                    <a:pt x="1400" y="1165"/>
                  </a:lnTo>
                  <a:lnTo>
                    <a:pt x="1393" y="1155"/>
                  </a:lnTo>
                  <a:lnTo>
                    <a:pt x="1381" y="1151"/>
                  </a:lnTo>
                  <a:lnTo>
                    <a:pt x="1362" y="1153"/>
                  </a:lnTo>
                  <a:lnTo>
                    <a:pt x="1348" y="1151"/>
                  </a:lnTo>
                  <a:lnTo>
                    <a:pt x="1336" y="1153"/>
                  </a:lnTo>
                  <a:lnTo>
                    <a:pt x="1329" y="1155"/>
                  </a:lnTo>
                  <a:lnTo>
                    <a:pt x="1334" y="1160"/>
                  </a:lnTo>
                  <a:lnTo>
                    <a:pt x="1331" y="1167"/>
                  </a:lnTo>
                  <a:lnTo>
                    <a:pt x="1336" y="1172"/>
                  </a:lnTo>
                  <a:lnTo>
                    <a:pt x="1334" y="1174"/>
                  </a:lnTo>
                  <a:lnTo>
                    <a:pt x="1327" y="1172"/>
                  </a:lnTo>
                  <a:lnTo>
                    <a:pt x="1320" y="1174"/>
                  </a:lnTo>
                  <a:lnTo>
                    <a:pt x="1310" y="1174"/>
                  </a:lnTo>
                  <a:lnTo>
                    <a:pt x="1296" y="1165"/>
                  </a:lnTo>
                  <a:lnTo>
                    <a:pt x="1282" y="1167"/>
                  </a:lnTo>
                  <a:lnTo>
                    <a:pt x="1270" y="1163"/>
                  </a:lnTo>
                  <a:lnTo>
                    <a:pt x="1261" y="1165"/>
                  </a:lnTo>
                  <a:lnTo>
                    <a:pt x="1246" y="1167"/>
                  </a:lnTo>
                  <a:lnTo>
                    <a:pt x="1232" y="1181"/>
                  </a:lnTo>
                  <a:lnTo>
                    <a:pt x="1216" y="1191"/>
                  </a:lnTo>
                  <a:lnTo>
                    <a:pt x="1208" y="1198"/>
                  </a:lnTo>
                  <a:lnTo>
                    <a:pt x="1204" y="1208"/>
                  </a:lnTo>
                  <a:lnTo>
                    <a:pt x="1204" y="1219"/>
                  </a:lnTo>
                  <a:lnTo>
                    <a:pt x="1204" y="1229"/>
                  </a:lnTo>
                  <a:lnTo>
                    <a:pt x="1208" y="1234"/>
                  </a:lnTo>
                  <a:lnTo>
                    <a:pt x="1201" y="1234"/>
                  </a:lnTo>
                  <a:lnTo>
                    <a:pt x="1190" y="1231"/>
                  </a:lnTo>
                  <a:lnTo>
                    <a:pt x="1178" y="1226"/>
                  </a:lnTo>
                  <a:lnTo>
                    <a:pt x="1173" y="1217"/>
                  </a:lnTo>
                  <a:lnTo>
                    <a:pt x="1168" y="1205"/>
                  </a:lnTo>
                  <a:lnTo>
                    <a:pt x="1159" y="1193"/>
                  </a:lnTo>
                  <a:lnTo>
                    <a:pt x="1154" y="1184"/>
                  </a:lnTo>
                  <a:lnTo>
                    <a:pt x="1147" y="1170"/>
                  </a:lnTo>
                  <a:lnTo>
                    <a:pt x="1135" y="1163"/>
                  </a:lnTo>
                  <a:lnTo>
                    <a:pt x="1121" y="1165"/>
                  </a:lnTo>
                  <a:lnTo>
                    <a:pt x="1112" y="1179"/>
                  </a:lnTo>
                  <a:lnTo>
                    <a:pt x="1097" y="1172"/>
                  </a:lnTo>
                  <a:lnTo>
                    <a:pt x="1090" y="1167"/>
                  </a:lnTo>
                  <a:lnTo>
                    <a:pt x="1085" y="1158"/>
                  </a:lnTo>
                  <a:lnTo>
                    <a:pt x="1081" y="1146"/>
                  </a:lnTo>
                  <a:lnTo>
                    <a:pt x="1069" y="1139"/>
                  </a:lnTo>
                  <a:lnTo>
                    <a:pt x="1062" y="1132"/>
                  </a:lnTo>
                  <a:lnTo>
                    <a:pt x="1055" y="1127"/>
                  </a:lnTo>
                  <a:lnTo>
                    <a:pt x="1029" y="1127"/>
                  </a:lnTo>
                  <a:lnTo>
                    <a:pt x="1029" y="1134"/>
                  </a:lnTo>
                  <a:lnTo>
                    <a:pt x="1015" y="1134"/>
                  </a:lnTo>
                  <a:lnTo>
                    <a:pt x="984" y="1134"/>
                  </a:lnTo>
                  <a:lnTo>
                    <a:pt x="946" y="1120"/>
                  </a:lnTo>
                  <a:lnTo>
                    <a:pt x="922" y="1110"/>
                  </a:lnTo>
                  <a:lnTo>
                    <a:pt x="922" y="1108"/>
                  </a:lnTo>
                  <a:lnTo>
                    <a:pt x="903" y="1110"/>
                  </a:lnTo>
                  <a:lnTo>
                    <a:pt x="884" y="1110"/>
                  </a:lnTo>
                  <a:lnTo>
                    <a:pt x="882" y="1101"/>
                  </a:lnTo>
                  <a:lnTo>
                    <a:pt x="870" y="1089"/>
                  </a:lnTo>
                  <a:lnTo>
                    <a:pt x="863" y="1087"/>
                  </a:lnTo>
                  <a:lnTo>
                    <a:pt x="861" y="1082"/>
                  </a:lnTo>
                  <a:lnTo>
                    <a:pt x="851" y="1082"/>
                  </a:lnTo>
                  <a:lnTo>
                    <a:pt x="847" y="1077"/>
                  </a:lnTo>
                  <a:lnTo>
                    <a:pt x="832" y="1075"/>
                  </a:lnTo>
                  <a:lnTo>
                    <a:pt x="828" y="1073"/>
                  </a:lnTo>
                  <a:lnTo>
                    <a:pt x="825" y="1061"/>
                  </a:lnTo>
                  <a:lnTo>
                    <a:pt x="809" y="1042"/>
                  </a:lnTo>
                  <a:lnTo>
                    <a:pt x="797" y="1013"/>
                  </a:lnTo>
                  <a:lnTo>
                    <a:pt x="797" y="1009"/>
                  </a:lnTo>
                  <a:lnTo>
                    <a:pt x="790" y="1002"/>
                  </a:lnTo>
                  <a:lnTo>
                    <a:pt x="776" y="985"/>
                  </a:lnTo>
                  <a:lnTo>
                    <a:pt x="773" y="966"/>
                  </a:lnTo>
                  <a:lnTo>
                    <a:pt x="766" y="957"/>
                  </a:lnTo>
                  <a:lnTo>
                    <a:pt x="769" y="938"/>
                  </a:lnTo>
                  <a:lnTo>
                    <a:pt x="769" y="919"/>
                  </a:lnTo>
                  <a:lnTo>
                    <a:pt x="764" y="902"/>
                  </a:lnTo>
                  <a:lnTo>
                    <a:pt x="771" y="883"/>
                  </a:lnTo>
                  <a:lnTo>
                    <a:pt x="771" y="862"/>
                  </a:lnTo>
                  <a:lnTo>
                    <a:pt x="773" y="841"/>
                  </a:lnTo>
                  <a:lnTo>
                    <a:pt x="771" y="810"/>
                  </a:lnTo>
                  <a:lnTo>
                    <a:pt x="766" y="789"/>
                  </a:lnTo>
                  <a:lnTo>
                    <a:pt x="761" y="779"/>
                  </a:lnTo>
                  <a:lnTo>
                    <a:pt x="764" y="774"/>
                  </a:lnTo>
                  <a:lnTo>
                    <a:pt x="787" y="781"/>
                  </a:lnTo>
                  <a:lnTo>
                    <a:pt x="795" y="805"/>
                  </a:lnTo>
                  <a:lnTo>
                    <a:pt x="799" y="798"/>
                  </a:lnTo>
                  <a:lnTo>
                    <a:pt x="797" y="779"/>
                  </a:lnTo>
                  <a:lnTo>
                    <a:pt x="792" y="758"/>
                  </a:lnTo>
                  <a:lnTo>
                    <a:pt x="837" y="758"/>
                  </a:lnTo>
                  <a:lnTo>
                    <a:pt x="884" y="758"/>
                  </a:lnTo>
                  <a:lnTo>
                    <a:pt x="901" y="758"/>
                  </a:lnTo>
                  <a:lnTo>
                    <a:pt x="951" y="758"/>
                  </a:lnTo>
                  <a:lnTo>
                    <a:pt x="998" y="758"/>
                  </a:lnTo>
                  <a:lnTo>
                    <a:pt x="1048" y="758"/>
                  </a:lnTo>
                  <a:lnTo>
                    <a:pt x="1097" y="758"/>
                  </a:lnTo>
                  <a:lnTo>
                    <a:pt x="1152" y="758"/>
                  </a:lnTo>
                  <a:lnTo>
                    <a:pt x="1206" y="758"/>
                  </a:lnTo>
                  <a:lnTo>
                    <a:pt x="1239" y="758"/>
                  </a:lnTo>
                  <a:lnTo>
                    <a:pt x="1239" y="748"/>
                  </a:lnTo>
                  <a:lnTo>
                    <a:pt x="1244" y="748"/>
                  </a:lnTo>
                  <a:lnTo>
                    <a:pt x="1244" y="748"/>
                  </a:lnTo>
                  <a:lnTo>
                    <a:pt x="1244" y="748"/>
                  </a:lnTo>
                  <a:close/>
                  <a:moveTo>
                    <a:pt x="303" y="540"/>
                  </a:moveTo>
                  <a:lnTo>
                    <a:pt x="303" y="540"/>
                  </a:lnTo>
                  <a:lnTo>
                    <a:pt x="286" y="552"/>
                  </a:lnTo>
                  <a:lnTo>
                    <a:pt x="279" y="545"/>
                  </a:lnTo>
                  <a:lnTo>
                    <a:pt x="277" y="531"/>
                  </a:lnTo>
                  <a:lnTo>
                    <a:pt x="291" y="521"/>
                  </a:lnTo>
                  <a:lnTo>
                    <a:pt x="300" y="516"/>
                  </a:lnTo>
                  <a:lnTo>
                    <a:pt x="310" y="516"/>
                  </a:lnTo>
                  <a:lnTo>
                    <a:pt x="317" y="526"/>
                  </a:lnTo>
                  <a:lnTo>
                    <a:pt x="303" y="540"/>
                  </a:lnTo>
                  <a:lnTo>
                    <a:pt x="303" y="540"/>
                  </a:lnTo>
                  <a:lnTo>
                    <a:pt x="303" y="540"/>
                  </a:lnTo>
                  <a:close/>
                  <a:moveTo>
                    <a:pt x="99" y="455"/>
                  </a:moveTo>
                  <a:lnTo>
                    <a:pt x="99" y="455"/>
                  </a:lnTo>
                  <a:lnTo>
                    <a:pt x="90" y="460"/>
                  </a:lnTo>
                  <a:lnTo>
                    <a:pt x="78" y="455"/>
                  </a:lnTo>
                  <a:lnTo>
                    <a:pt x="68" y="445"/>
                  </a:lnTo>
                  <a:lnTo>
                    <a:pt x="85" y="441"/>
                  </a:lnTo>
                  <a:lnTo>
                    <a:pt x="97" y="443"/>
                  </a:lnTo>
                  <a:lnTo>
                    <a:pt x="99" y="455"/>
                  </a:lnTo>
                  <a:lnTo>
                    <a:pt x="99" y="455"/>
                  </a:lnTo>
                  <a:lnTo>
                    <a:pt x="99" y="455"/>
                  </a:lnTo>
                  <a:close/>
                  <a:moveTo>
                    <a:pt x="0" y="322"/>
                  </a:moveTo>
                  <a:lnTo>
                    <a:pt x="0" y="322"/>
                  </a:lnTo>
                  <a:lnTo>
                    <a:pt x="9" y="329"/>
                  </a:lnTo>
                  <a:lnTo>
                    <a:pt x="19" y="327"/>
                  </a:lnTo>
                  <a:lnTo>
                    <a:pt x="33" y="336"/>
                  </a:lnTo>
                  <a:lnTo>
                    <a:pt x="49" y="341"/>
                  </a:lnTo>
                  <a:lnTo>
                    <a:pt x="47" y="344"/>
                  </a:lnTo>
                  <a:lnTo>
                    <a:pt x="35" y="351"/>
                  </a:lnTo>
                  <a:lnTo>
                    <a:pt x="23" y="344"/>
                  </a:lnTo>
                  <a:lnTo>
                    <a:pt x="16" y="339"/>
                  </a:lnTo>
                  <a:lnTo>
                    <a:pt x="2" y="341"/>
                  </a:lnTo>
                  <a:lnTo>
                    <a:pt x="0" y="336"/>
                  </a:lnTo>
                  <a:lnTo>
                    <a:pt x="0" y="322"/>
                  </a:lnTo>
                  <a:lnTo>
                    <a:pt x="0" y="322"/>
                  </a:lnTo>
                  <a:lnTo>
                    <a:pt x="0" y="322"/>
                  </a:lnTo>
                  <a:close/>
                  <a:moveTo>
                    <a:pt x="269" y="12"/>
                  </a:moveTo>
                  <a:lnTo>
                    <a:pt x="269" y="12"/>
                  </a:lnTo>
                  <a:lnTo>
                    <a:pt x="281" y="33"/>
                  </a:lnTo>
                  <a:lnTo>
                    <a:pt x="288" y="24"/>
                  </a:lnTo>
                  <a:lnTo>
                    <a:pt x="317" y="26"/>
                  </a:lnTo>
                  <a:lnTo>
                    <a:pt x="314" y="38"/>
                  </a:lnTo>
                  <a:lnTo>
                    <a:pt x="340" y="48"/>
                  </a:lnTo>
                  <a:lnTo>
                    <a:pt x="357" y="41"/>
                  </a:lnTo>
                  <a:lnTo>
                    <a:pt x="390" y="57"/>
                  </a:lnTo>
                  <a:lnTo>
                    <a:pt x="421" y="62"/>
                  </a:lnTo>
                  <a:lnTo>
                    <a:pt x="433" y="67"/>
                  </a:lnTo>
                  <a:lnTo>
                    <a:pt x="456" y="60"/>
                  </a:lnTo>
                  <a:lnTo>
                    <a:pt x="480" y="74"/>
                  </a:lnTo>
                  <a:lnTo>
                    <a:pt x="497" y="81"/>
                  </a:lnTo>
                  <a:lnTo>
                    <a:pt x="497" y="81"/>
                  </a:lnTo>
                  <a:lnTo>
                    <a:pt x="497" y="239"/>
                  </a:lnTo>
                  <a:lnTo>
                    <a:pt x="497" y="443"/>
                  </a:lnTo>
                  <a:lnTo>
                    <a:pt x="513" y="443"/>
                  </a:lnTo>
                  <a:lnTo>
                    <a:pt x="530" y="452"/>
                  </a:lnTo>
                  <a:lnTo>
                    <a:pt x="541" y="467"/>
                  </a:lnTo>
                  <a:lnTo>
                    <a:pt x="556" y="488"/>
                  </a:lnTo>
                  <a:lnTo>
                    <a:pt x="570" y="469"/>
                  </a:lnTo>
                  <a:lnTo>
                    <a:pt x="586" y="460"/>
                  </a:lnTo>
                  <a:lnTo>
                    <a:pt x="596" y="474"/>
                  </a:lnTo>
                  <a:lnTo>
                    <a:pt x="605" y="488"/>
                  </a:lnTo>
                  <a:lnTo>
                    <a:pt x="622" y="502"/>
                  </a:lnTo>
                  <a:lnTo>
                    <a:pt x="631" y="523"/>
                  </a:lnTo>
                  <a:lnTo>
                    <a:pt x="648" y="559"/>
                  </a:lnTo>
                  <a:lnTo>
                    <a:pt x="676" y="576"/>
                  </a:lnTo>
                  <a:lnTo>
                    <a:pt x="676" y="594"/>
                  </a:lnTo>
                  <a:lnTo>
                    <a:pt x="667" y="606"/>
                  </a:lnTo>
                  <a:lnTo>
                    <a:pt x="657" y="597"/>
                  </a:lnTo>
                  <a:lnTo>
                    <a:pt x="643" y="587"/>
                  </a:lnTo>
                  <a:lnTo>
                    <a:pt x="638" y="564"/>
                  </a:lnTo>
                  <a:lnTo>
                    <a:pt x="617" y="538"/>
                  </a:lnTo>
                  <a:lnTo>
                    <a:pt x="608" y="512"/>
                  </a:lnTo>
                  <a:lnTo>
                    <a:pt x="594" y="509"/>
                  </a:lnTo>
                  <a:lnTo>
                    <a:pt x="567" y="509"/>
                  </a:lnTo>
                  <a:lnTo>
                    <a:pt x="549" y="500"/>
                  </a:lnTo>
                  <a:lnTo>
                    <a:pt x="515" y="467"/>
                  </a:lnTo>
                  <a:lnTo>
                    <a:pt x="499" y="462"/>
                  </a:lnTo>
                  <a:lnTo>
                    <a:pt x="471" y="450"/>
                  </a:lnTo>
                  <a:lnTo>
                    <a:pt x="449" y="452"/>
                  </a:lnTo>
                  <a:lnTo>
                    <a:pt x="416" y="438"/>
                  </a:lnTo>
                  <a:lnTo>
                    <a:pt x="400" y="424"/>
                  </a:lnTo>
                  <a:lnTo>
                    <a:pt x="381" y="431"/>
                  </a:lnTo>
                  <a:lnTo>
                    <a:pt x="385" y="452"/>
                  </a:lnTo>
                  <a:lnTo>
                    <a:pt x="374" y="455"/>
                  </a:lnTo>
                  <a:lnTo>
                    <a:pt x="357" y="462"/>
                  </a:lnTo>
                  <a:lnTo>
                    <a:pt x="340" y="474"/>
                  </a:lnTo>
                  <a:lnTo>
                    <a:pt x="324" y="478"/>
                  </a:lnTo>
                  <a:lnTo>
                    <a:pt x="322" y="460"/>
                  </a:lnTo>
                  <a:lnTo>
                    <a:pt x="329" y="429"/>
                  </a:lnTo>
                  <a:lnTo>
                    <a:pt x="345" y="417"/>
                  </a:lnTo>
                  <a:lnTo>
                    <a:pt x="340" y="410"/>
                  </a:lnTo>
                  <a:lnTo>
                    <a:pt x="322" y="429"/>
                  </a:lnTo>
                  <a:lnTo>
                    <a:pt x="310" y="450"/>
                  </a:lnTo>
                  <a:lnTo>
                    <a:pt x="286" y="474"/>
                  </a:lnTo>
                  <a:lnTo>
                    <a:pt x="298" y="488"/>
                  </a:lnTo>
                  <a:lnTo>
                    <a:pt x="284" y="509"/>
                  </a:lnTo>
                  <a:lnTo>
                    <a:pt x="265" y="523"/>
                  </a:lnTo>
                  <a:lnTo>
                    <a:pt x="251" y="533"/>
                  </a:lnTo>
                  <a:lnTo>
                    <a:pt x="246" y="545"/>
                  </a:lnTo>
                  <a:lnTo>
                    <a:pt x="220" y="559"/>
                  </a:lnTo>
                  <a:lnTo>
                    <a:pt x="215" y="573"/>
                  </a:lnTo>
                  <a:lnTo>
                    <a:pt x="196" y="585"/>
                  </a:lnTo>
                  <a:lnTo>
                    <a:pt x="184" y="583"/>
                  </a:lnTo>
                  <a:lnTo>
                    <a:pt x="170" y="592"/>
                  </a:lnTo>
                  <a:lnTo>
                    <a:pt x="154" y="602"/>
                  </a:lnTo>
                  <a:lnTo>
                    <a:pt x="139" y="611"/>
                  </a:lnTo>
                  <a:lnTo>
                    <a:pt x="113" y="618"/>
                  </a:lnTo>
                  <a:lnTo>
                    <a:pt x="109" y="613"/>
                  </a:lnTo>
                  <a:lnTo>
                    <a:pt x="128" y="602"/>
                  </a:lnTo>
                  <a:lnTo>
                    <a:pt x="142" y="592"/>
                  </a:lnTo>
                  <a:lnTo>
                    <a:pt x="161" y="578"/>
                  </a:lnTo>
                  <a:lnTo>
                    <a:pt x="180" y="573"/>
                  </a:lnTo>
                  <a:lnTo>
                    <a:pt x="189" y="561"/>
                  </a:lnTo>
                  <a:lnTo>
                    <a:pt x="210" y="545"/>
                  </a:lnTo>
                  <a:lnTo>
                    <a:pt x="215" y="538"/>
                  </a:lnTo>
                  <a:lnTo>
                    <a:pt x="227" y="528"/>
                  </a:lnTo>
                  <a:lnTo>
                    <a:pt x="229" y="505"/>
                  </a:lnTo>
                  <a:lnTo>
                    <a:pt x="236" y="486"/>
                  </a:lnTo>
                  <a:lnTo>
                    <a:pt x="220" y="495"/>
                  </a:lnTo>
                  <a:lnTo>
                    <a:pt x="213" y="490"/>
                  </a:lnTo>
                  <a:lnTo>
                    <a:pt x="206" y="502"/>
                  </a:lnTo>
                  <a:lnTo>
                    <a:pt x="194" y="486"/>
                  </a:lnTo>
                  <a:lnTo>
                    <a:pt x="189" y="497"/>
                  </a:lnTo>
                  <a:lnTo>
                    <a:pt x="184" y="481"/>
                  </a:lnTo>
                  <a:lnTo>
                    <a:pt x="168" y="495"/>
                  </a:lnTo>
                  <a:lnTo>
                    <a:pt x="158" y="495"/>
                  </a:lnTo>
                  <a:lnTo>
                    <a:pt x="156" y="474"/>
                  </a:lnTo>
                  <a:lnTo>
                    <a:pt x="158" y="464"/>
                  </a:lnTo>
                  <a:lnTo>
                    <a:pt x="149" y="452"/>
                  </a:lnTo>
                  <a:lnTo>
                    <a:pt x="128" y="460"/>
                  </a:lnTo>
                  <a:lnTo>
                    <a:pt x="113" y="443"/>
                  </a:lnTo>
                  <a:lnTo>
                    <a:pt x="104" y="436"/>
                  </a:lnTo>
                  <a:lnTo>
                    <a:pt x="104" y="417"/>
                  </a:lnTo>
                  <a:lnTo>
                    <a:pt x="90" y="403"/>
                  </a:lnTo>
                  <a:lnTo>
                    <a:pt x="97" y="384"/>
                  </a:lnTo>
                  <a:lnTo>
                    <a:pt x="111" y="365"/>
                  </a:lnTo>
                  <a:lnTo>
                    <a:pt x="116" y="346"/>
                  </a:lnTo>
                  <a:lnTo>
                    <a:pt x="130" y="344"/>
                  </a:lnTo>
                  <a:lnTo>
                    <a:pt x="139" y="348"/>
                  </a:lnTo>
                  <a:lnTo>
                    <a:pt x="154" y="332"/>
                  </a:lnTo>
                  <a:lnTo>
                    <a:pt x="165" y="334"/>
                  </a:lnTo>
                  <a:lnTo>
                    <a:pt x="177" y="325"/>
                  </a:lnTo>
                  <a:lnTo>
                    <a:pt x="175" y="306"/>
                  </a:lnTo>
                  <a:lnTo>
                    <a:pt x="165" y="301"/>
                  </a:lnTo>
                  <a:lnTo>
                    <a:pt x="177" y="284"/>
                  </a:lnTo>
                  <a:lnTo>
                    <a:pt x="168" y="287"/>
                  </a:lnTo>
                  <a:lnTo>
                    <a:pt x="149" y="294"/>
                  </a:lnTo>
                  <a:lnTo>
                    <a:pt x="144" y="303"/>
                  </a:lnTo>
                  <a:lnTo>
                    <a:pt x="132" y="294"/>
                  </a:lnTo>
                  <a:lnTo>
                    <a:pt x="109" y="299"/>
                  </a:lnTo>
                  <a:lnTo>
                    <a:pt x="85" y="289"/>
                  </a:lnTo>
                  <a:lnTo>
                    <a:pt x="78" y="275"/>
                  </a:lnTo>
                  <a:lnTo>
                    <a:pt x="59" y="251"/>
                  </a:lnTo>
                  <a:lnTo>
                    <a:pt x="80" y="235"/>
                  </a:lnTo>
                  <a:lnTo>
                    <a:pt x="118" y="216"/>
                  </a:lnTo>
                  <a:lnTo>
                    <a:pt x="130" y="216"/>
                  </a:lnTo>
                  <a:lnTo>
                    <a:pt x="128" y="235"/>
                  </a:lnTo>
                  <a:lnTo>
                    <a:pt x="163" y="235"/>
                  </a:lnTo>
                  <a:lnTo>
                    <a:pt x="149" y="209"/>
                  </a:lnTo>
                  <a:lnTo>
                    <a:pt x="130" y="194"/>
                  </a:lnTo>
                  <a:lnTo>
                    <a:pt x="118" y="173"/>
                  </a:lnTo>
                  <a:lnTo>
                    <a:pt x="102" y="154"/>
                  </a:lnTo>
                  <a:lnTo>
                    <a:pt x="80" y="140"/>
                  </a:lnTo>
                  <a:lnTo>
                    <a:pt x="87" y="119"/>
                  </a:lnTo>
                  <a:lnTo>
                    <a:pt x="118" y="116"/>
                  </a:lnTo>
                  <a:lnTo>
                    <a:pt x="139" y="95"/>
                  </a:lnTo>
                  <a:lnTo>
                    <a:pt x="142" y="74"/>
                  </a:lnTo>
                  <a:lnTo>
                    <a:pt x="158" y="52"/>
                  </a:lnTo>
                  <a:lnTo>
                    <a:pt x="175" y="45"/>
                  </a:lnTo>
                  <a:lnTo>
                    <a:pt x="206" y="24"/>
                  </a:lnTo>
                  <a:lnTo>
                    <a:pt x="220" y="26"/>
                  </a:lnTo>
                  <a:lnTo>
                    <a:pt x="246" y="0"/>
                  </a:lnTo>
                  <a:lnTo>
                    <a:pt x="269" y="12"/>
                  </a:lnTo>
                  <a:lnTo>
                    <a:pt x="269" y="12"/>
                  </a:lnTo>
                  <a:lnTo>
                    <a:pt x="269" y="12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21" name="Freeform 342"/>
            <p:cNvSpPr>
              <a:spLocks/>
            </p:cNvSpPr>
            <p:nvPr/>
          </p:nvSpPr>
          <p:spPr bwMode="auto">
            <a:xfrm>
              <a:off x="2375021" y="3583584"/>
              <a:ext cx="371548" cy="318713"/>
            </a:xfrm>
            <a:custGeom>
              <a:avLst/>
              <a:gdLst>
                <a:gd name="T0" fmla="*/ 83 w 218"/>
                <a:gd name="T1" fmla="*/ 26 h 187"/>
                <a:gd name="T2" fmla="*/ 114 w 218"/>
                <a:gd name="T3" fmla="*/ 26 h 187"/>
                <a:gd name="T4" fmla="*/ 135 w 218"/>
                <a:gd name="T5" fmla="*/ 35 h 187"/>
                <a:gd name="T6" fmla="*/ 144 w 218"/>
                <a:gd name="T7" fmla="*/ 26 h 187"/>
                <a:gd name="T8" fmla="*/ 185 w 218"/>
                <a:gd name="T9" fmla="*/ 24 h 187"/>
                <a:gd name="T10" fmla="*/ 175 w 218"/>
                <a:gd name="T11" fmla="*/ 35 h 187"/>
                <a:gd name="T12" fmla="*/ 201 w 218"/>
                <a:gd name="T13" fmla="*/ 45 h 187"/>
                <a:gd name="T14" fmla="*/ 213 w 218"/>
                <a:gd name="T15" fmla="*/ 59 h 187"/>
                <a:gd name="T16" fmla="*/ 206 w 218"/>
                <a:gd name="T17" fmla="*/ 71 h 187"/>
                <a:gd name="T18" fmla="*/ 211 w 218"/>
                <a:gd name="T19" fmla="*/ 83 h 187"/>
                <a:gd name="T20" fmla="*/ 196 w 218"/>
                <a:gd name="T21" fmla="*/ 90 h 187"/>
                <a:gd name="T22" fmla="*/ 192 w 218"/>
                <a:gd name="T23" fmla="*/ 102 h 187"/>
                <a:gd name="T24" fmla="*/ 206 w 218"/>
                <a:gd name="T25" fmla="*/ 118 h 187"/>
                <a:gd name="T26" fmla="*/ 182 w 218"/>
                <a:gd name="T27" fmla="*/ 130 h 187"/>
                <a:gd name="T28" fmla="*/ 166 w 218"/>
                <a:gd name="T29" fmla="*/ 137 h 187"/>
                <a:gd name="T30" fmla="*/ 140 w 218"/>
                <a:gd name="T31" fmla="*/ 130 h 187"/>
                <a:gd name="T32" fmla="*/ 144 w 218"/>
                <a:gd name="T33" fmla="*/ 137 h 187"/>
                <a:gd name="T34" fmla="*/ 144 w 218"/>
                <a:gd name="T35" fmla="*/ 156 h 187"/>
                <a:gd name="T36" fmla="*/ 161 w 218"/>
                <a:gd name="T37" fmla="*/ 161 h 187"/>
                <a:gd name="T38" fmla="*/ 147 w 218"/>
                <a:gd name="T39" fmla="*/ 175 h 187"/>
                <a:gd name="T40" fmla="*/ 128 w 218"/>
                <a:gd name="T41" fmla="*/ 180 h 187"/>
                <a:gd name="T42" fmla="*/ 114 w 218"/>
                <a:gd name="T43" fmla="*/ 187 h 187"/>
                <a:gd name="T44" fmla="*/ 99 w 218"/>
                <a:gd name="T45" fmla="*/ 161 h 187"/>
                <a:gd name="T46" fmla="*/ 88 w 218"/>
                <a:gd name="T47" fmla="*/ 151 h 187"/>
                <a:gd name="T48" fmla="*/ 97 w 218"/>
                <a:gd name="T49" fmla="*/ 140 h 187"/>
                <a:gd name="T50" fmla="*/ 88 w 218"/>
                <a:gd name="T51" fmla="*/ 125 h 187"/>
                <a:gd name="T52" fmla="*/ 92 w 218"/>
                <a:gd name="T53" fmla="*/ 109 h 187"/>
                <a:gd name="T54" fmla="*/ 90 w 218"/>
                <a:gd name="T55" fmla="*/ 97 h 187"/>
                <a:gd name="T56" fmla="*/ 69 w 218"/>
                <a:gd name="T57" fmla="*/ 97 h 187"/>
                <a:gd name="T58" fmla="*/ 52 w 218"/>
                <a:gd name="T59" fmla="*/ 85 h 187"/>
                <a:gd name="T60" fmla="*/ 21 w 218"/>
                <a:gd name="T61" fmla="*/ 85 h 187"/>
                <a:gd name="T62" fmla="*/ 14 w 218"/>
                <a:gd name="T63" fmla="*/ 78 h 187"/>
                <a:gd name="T64" fmla="*/ 14 w 218"/>
                <a:gd name="T65" fmla="*/ 69 h 187"/>
                <a:gd name="T66" fmla="*/ 10 w 218"/>
                <a:gd name="T67" fmla="*/ 59 h 187"/>
                <a:gd name="T68" fmla="*/ 0 w 218"/>
                <a:gd name="T69" fmla="*/ 50 h 187"/>
                <a:gd name="T70" fmla="*/ 7 w 218"/>
                <a:gd name="T71" fmla="*/ 28 h 187"/>
                <a:gd name="T72" fmla="*/ 17 w 218"/>
                <a:gd name="T73" fmla="*/ 16 h 187"/>
                <a:gd name="T74" fmla="*/ 31 w 218"/>
                <a:gd name="T75" fmla="*/ 7 h 187"/>
                <a:gd name="T76" fmla="*/ 21 w 218"/>
                <a:gd name="T77" fmla="*/ 12 h 187"/>
                <a:gd name="T78" fmla="*/ 26 w 218"/>
                <a:gd name="T79" fmla="*/ 28 h 187"/>
                <a:gd name="T80" fmla="*/ 26 w 218"/>
                <a:gd name="T81" fmla="*/ 50 h 187"/>
                <a:gd name="T82" fmla="*/ 36 w 218"/>
                <a:gd name="T83" fmla="*/ 38 h 187"/>
                <a:gd name="T84" fmla="*/ 31 w 218"/>
                <a:gd name="T85" fmla="*/ 19 h 187"/>
                <a:gd name="T86" fmla="*/ 47 w 218"/>
                <a:gd name="T87" fmla="*/ 5 h 187"/>
                <a:gd name="T88" fmla="*/ 59 w 218"/>
                <a:gd name="T89" fmla="*/ 12 h 187"/>
                <a:gd name="T90" fmla="*/ 83 w 218"/>
                <a:gd name="T91" fmla="*/ 21 h 187"/>
                <a:gd name="T92" fmla="*/ 83 w 218"/>
                <a:gd name="T93" fmla="*/ 26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18" h="187">
                  <a:moveTo>
                    <a:pt x="83" y="26"/>
                  </a:moveTo>
                  <a:lnTo>
                    <a:pt x="83" y="26"/>
                  </a:lnTo>
                  <a:lnTo>
                    <a:pt x="97" y="26"/>
                  </a:lnTo>
                  <a:lnTo>
                    <a:pt x="114" y="26"/>
                  </a:lnTo>
                  <a:lnTo>
                    <a:pt x="123" y="33"/>
                  </a:lnTo>
                  <a:lnTo>
                    <a:pt x="135" y="35"/>
                  </a:lnTo>
                  <a:lnTo>
                    <a:pt x="144" y="28"/>
                  </a:lnTo>
                  <a:lnTo>
                    <a:pt x="144" y="26"/>
                  </a:lnTo>
                  <a:lnTo>
                    <a:pt x="166" y="24"/>
                  </a:lnTo>
                  <a:lnTo>
                    <a:pt x="185" y="24"/>
                  </a:lnTo>
                  <a:lnTo>
                    <a:pt x="170" y="28"/>
                  </a:lnTo>
                  <a:lnTo>
                    <a:pt x="175" y="35"/>
                  </a:lnTo>
                  <a:lnTo>
                    <a:pt x="189" y="38"/>
                  </a:lnTo>
                  <a:lnTo>
                    <a:pt x="201" y="45"/>
                  </a:lnTo>
                  <a:lnTo>
                    <a:pt x="203" y="59"/>
                  </a:lnTo>
                  <a:lnTo>
                    <a:pt x="213" y="59"/>
                  </a:lnTo>
                  <a:lnTo>
                    <a:pt x="218" y="61"/>
                  </a:lnTo>
                  <a:lnTo>
                    <a:pt x="206" y="71"/>
                  </a:lnTo>
                  <a:lnTo>
                    <a:pt x="203" y="78"/>
                  </a:lnTo>
                  <a:lnTo>
                    <a:pt x="211" y="83"/>
                  </a:lnTo>
                  <a:lnTo>
                    <a:pt x="206" y="87"/>
                  </a:lnTo>
                  <a:lnTo>
                    <a:pt x="196" y="90"/>
                  </a:lnTo>
                  <a:lnTo>
                    <a:pt x="196" y="97"/>
                  </a:lnTo>
                  <a:lnTo>
                    <a:pt x="192" y="102"/>
                  </a:lnTo>
                  <a:lnTo>
                    <a:pt x="203" y="113"/>
                  </a:lnTo>
                  <a:lnTo>
                    <a:pt x="206" y="118"/>
                  </a:lnTo>
                  <a:lnTo>
                    <a:pt x="199" y="125"/>
                  </a:lnTo>
                  <a:lnTo>
                    <a:pt x="182" y="130"/>
                  </a:lnTo>
                  <a:lnTo>
                    <a:pt x="168" y="132"/>
                  </a:lnTo>
                  <a:lnTo>
                    <a:pt x="166" y="137"/>
                  </a:lnTo>
                  <a:lnTo>
                    <a:pt x="151" y="132"/>
                  </a:lnTo>
                  <a:lnTo>
                    <a:pt x="140" y="130"/>
                  </a:lnTo>
                  <a:lnTo>
                    <a:pt x="137" y="132"/>
                  </a:lnTo>
                  <a:lnTo>
                    <a:pt x="144" y="137"/>
                  </a:lnTo>
                  <a:lnTo>
                    <a:pt x="142" y="147"/>
                  </a:lnTo>
                  <a:lnTo>
                    <a:pt x="144" y="156"/>
                  </a:lnTo>
                  <a:lnTo>
                    <a:pt x="159" y="158"/>
                  </a:lnTo>
                  <a:lnTo>
                    <a:pt x="161" y="161"/>
                  </a:lnTo>
                  <a:lnTo>
                    <a:pt x="149" y="166"/>
                  </a:lnTo>
                  <a:lnTo>
                    <a:pt x="147" y="175"/>
                  </a:lnTo>
                  <a:lnTo>
                    <a:pt x="140" y="175"/>
                  </a:lnTo>
                  <a:lnTo>
                    <a:pt x="128" y="180"/>
                  </a:lnTo>
                  <a:lnTo>
                    <a:pt x="125" y="184"/>
                  </a:lnTo>
                  <a:lnTo>
                    <a:pt x="114" y="187"/>
                  </a:lnTo>
                  <a:lnTo>
                    <a:pt x="104" y="177"/>
                  </a:lnTo>
                  <a:lnTo>
                    <a:pt x="99" y="161"/>
                  </a:lnTo>
                  <a:lnTo>
                    <a:pt x="95" y="156"/>
                  </a:lnTo>
                  <a:lnTo>
                    <a:pt x="88" y="151"/>
                  </a:lnTo>
                  <a:lnTo>
                    <a:pt x="97" y="144"/>
                  </a:lnTo>
                  <a:lnTo>
                    <a:pt x="97" y="140"/>
                  </a:lnTo>
                  <a:lnTo>
                    <a:pt x="90" y="135"/>
                  </a:lnTo>
                  <a:lnTo>
                    <a:pt x="88" y="125"/>
                  </a:lnTo>
                  <a:lnTo>
                    <a:pt x="90" y="113"/>
                  </a:lnTo>
                  <a:lnTo>
                    <a:pt x="92" y="109"/>
                  </a:lnTo>
                  <a:lnTo>
                    <a:pt x="95" y="99"/>
                  </a:lnTo>
                  <a:lnTo>
                    <a:pt x="90" y="97"/>
                  </a:lnTo>
                  <a:lnTo>
                    <a:pt x="80" y="97"/>
                  </a:lnTo>
                  <a:lnTo>
                    <a:pt x="69" y="97"/>
                  </a:lnTo>
                  <a:lnTo>
                    <a:pt x="62" y="99"/>
                  </a:lnTo>
                  <a:lnTo>
                    <a:pt x="52" y="85"/>
                  </a:lnTo>
                  <a:lnTo>
                    <a:pt x="43" y="83"/>
                  </a:lnTo>
                  <a:lnTo>
                    <a:pt x="21" y="85"/>
                  </a:lnTo>
                  <a:lnTo>
                    <a:pt x="17" y="80"/>
                  </a:lnTo>
                  <a:lnTo>
                    <a:pt x="14" y="78"/>
                  </a:lnTo>
                  <a:lnTo>
                    <a:pt x="12" y="73"/>
                  </a:lnTo>
                  <a:lnTo>
                    <a:pt x="14" y="69"/>
                  </a:lnTo>
                  <a:lnTo>
                    <a:pt x="14" y="61"/>
                  </a:lnTo>
                  <a:lnTo>
                    <a:pt x="10" y="59"/>
                  </a:lnTo>
                  <a:lnTo>
                    <a:pt x="7" y="50"/>
                  </a:lnTo>
                  <a:lnTo>
                    <a:pt x="0" y="50"/>
                  </a:lnTo>
                  <a:lnTo>
                    <a:pt x="5" y="40"/>
                  </a:lnTo>
                  <a:lnTo>
                    <a:pt x="7" y="28"/>
                  </a:lnTo>
                  <a:lnTo>
                    <a:pt x="12" y="21"/>
                  </a:lnTo>
                  <a:lnTo>
                    <a:pt x="17" y="16"/>
                  </a:lnTo>
                  <a:lnTo>
                    <a:pt x="21" y="9"/>
                  </a:lnTo>
                  <a:lnTo>
                    <a:pt x="31" y="7"/>
                  </a:lnTo>
                  <a:lnTo>
                    <a:pt x="31" y="9"/>
                  </a:lnTo>
                  <a:lnTo>
                    <a:pt x="21" y="12"/>
                  </a:lnTo>
                  <a:lnTo>
                    <a:pt x="26" y="19"/>
                  </a:lnTo>
                  <a:lnTo>
                    <a:pt x="26" y="28"/>
                  </a:lnTo>
                  <a:lnTo>
                    <a:pt x="19" y="38"/>
                  </a:lnTo>
                  <a:lnTo>
                    <a:pt x="26" y="50"/>
                  </a:lnTo>
                  <a:lnTo>
                    <a:pt x="33" y="50"/>
                  </a:lnTo>
                  <a:lnTo>
                    <a:pt x="36" y="38"/>
                  </a:lnTo>
                  <a:lnTo>
                    <a:pt x="31" y="33"/>
                  </a:lnTo>
                  <a:lnTo>
                    <a:pt x="31" y="19"/>
                  </a:lnTo>
                  <a:lnTo>
                    <a:pt x="50" y="14"/>
                  </a:lnTo>
                  <a:lnTo>
                    <a:pt x="47" y="5"/>
                  </a:lnTo>
                  <a:lnTo>
                    <a:pt x="54" y="0"/>
                  </a:lnTo>
                  <a:lnTo>
                    <a:pt x="59" y="12"/>
                  </a:lnTo>
                  <a:lnTo>
                    <a:pt x="71" y="12"/>
                  </a:lnTo>
                  <a:lnTo>
                    <a:pt x="83" y="21"/>
                  </a:lnTo>
                  <a:lnTo>
                    <a:pt x="83" y="26"/>
                  </a:lnTo>
                  <a:lnTo>
                    <a:pt x="83" y="26"/>
                  </a:lnTo>
                  <a:lnTo>
                    <a:pt x="83" y="26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22" name="Freeform 346"/>
            <p:cNvSpPr>
              <a:spLocks noEditPoints="1"/>
            </p:cNvSpPr>
            <p:nvPr/>
          </p:nvSpPr>
          <p:spPr bwMode="auto">
            <a:xfrm>
              <a:off x="8994707" y="4324976"/>
              <a:ext cx="35792" cy="57948"/>
            </a:xfrm>
            <a:custGeom>
              <a:avLst/>
              <a:gdLst>
                <a:gd name="T0" fmla="*/ 21 w 21"/>
                <a:gd name="T1" fmla="*/ 31 h 34"/>
                <a:gd name="T2" fmla="*/ 21 w 21"/>
                <a:gd name="T3" fmla="*/ 31 h 34"/>
                <a:gd name="T4" fmla="*/ 14 w 21"/>
                <a:gd name="T5" fmla="*/ 34 h 34"/>
                <a:gd name="T6" fmla="*/ 9 w 21"/>
                <a:gd name="T7" fmla="*/ 26 h 34"/>
                <a:gd name="T8" fmla="*/ 9 w 21"/>
                <a:gd name="T9" fmla="*/ 22 h 34"/>
                <a:gd name="T10" fmla="*/ 21 w 21"/>
                <a:gd name="T11" fmla="*/ 31 h 34"/>
                <a:gd name="T12" fmla="*/ 9 w 21"/>
                <a:gd name="T13" fmla="*/ 5 h 34"/>
                <a:gd name="T14" fmla="*/ 9 w 21"/>
                <a:gd name="T15" fmla="*/ 5 h 34"/>
                <a:gd name="T16" fmla="*/ 12 w 21"/>
                <a:gd name="T17" fmla="*/ 19 h 34"/>
                <a:gd name="T18" fmla="*/ 7 w 21"/>
                <a:gd name="T19" fmla="*/ 17 h 34"/>
                <a:gd name="T20" fmla="*/ 2 w 21"/>
                <a:gd name="T21" fmla="*/ 17 h 34"/>
                <a:gd name="T22" fmla="*/ 0 w 21"/>
                <a:gd name="T23" fmla="*/ 12 h 34"/>
                <a:gd name="T24" fmla="*/ 0 w 21"/>
                <a:gd name="T25" fmla="*/ 0 h 34"/>
                <a:gd name="T26" fmla="*/ 9 w 21"/>
                <a:gd name="T27" fmla="*/ 5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" h="34">
                  <a:moveTo>
                    <a:pt x="21" y="31"/>
                  </a:moveTo>
                  <a:lnTo>
                    <a:pt x="21" y="31"/>
                  </a:lnTo>
                  <a:lnTo>
                    <a:pt x="14" y="34"/>
                  </a:lnTo>
                  <a:lnTo>
                    <a:pt x="9" y="26"/>
                  </a:lnTo>
                  <a:lnTo>
                    <a:pt x="9" y="22"/>
                  </a:lnTo>
                  <a:lnTo>
                    <a:pt x="21" y="31"/>
                  </a:lnTo>
                  <a:close/>
                  <a:moveTo>
                    <a:pt x="9" y="5"/>
                  </a:moveTo>
                  <a:lnTo>
                    <a:pt x="9" y="5"/>
                  </a:lnTo>
                  <a:lnTo>
                    <a:pt x="12" y="19"/>
                  </a:lnTo>
                  <a:lnTo>
                    <a:pt x="7" y="17"/>
                  </a:lnTo>
                  <a:lnTo>
                    <a:pt x="2" y="17"/>
                  </a:lnTo>
                  <a:lnTo>
                    <a:pt x="0" y="12"/>
                  </a:lnTo>
                  <a:lnTo>
                    <a:pt x="0" y="0"/>
                  </a:lnTo>
                  <a:lnTo>
                    <a:pt x="9" y="5"/>
                  </a:ln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23" name="Freeform 347"/>
            <p:cNvSpPr>
              <a:spLocks noEditPoints="1"/>
            </p:cNvSpPr>
            <p:nvPr/>
          </p:nvSpPr>
          <p:spPr bwMode="auto">
            <a:xfrm>
              <a:off x="8994707" y="4324976"/>
              <a:ext cx="35792" cy="57948"/>
            </a:xfrm>
            <a:custGeom>
              <a:avLst/>
              <a:gdLst>
                <a:gd name="T0" fmla="*/ 21 w 21"/>
                <a:gd name="T1" fmla="*/ 31 h 34"/>
                <a:gd name="T2" fmla="*/ 21 w 21"/>
                <a:gd name="T3" fmla="*/ 31 h 34"/>
                <a:gd name="T4" fmla="*/ 14 w 21"/>
                <a:gd name="T5" fmla="*/ 34 h 34"/>
                <a:gd name="T6" fmla="*/ 9 w 21"/>
                <a:gd name="T7" fmla="*/ 26 h 34"/>
                <a:gd name="T8" fmla="*/ 9 w 21"/>
                <a:gd name="T9" fmla="*/ 22 h 34"/>
                <a:gd name="T10" fmla="*/ 21 w 21"/>
                <a:gd name="T11" fmla="*/ 31 h 34"/>
                <a:gd name="T12" fmla="*/ 9 w 21"/>
                <a:gd name="T13" fmla="*/ 5 h 34"/>
                <a:gd name="T14" fmla="*/ 9 w 21"/>
                <a:gd name="T15" fmla="*/ 5 h 34"/>
                <a:gd name="T16" fmla="*/ 12 w 21"/>
                <a:gd name="T17" fmla="*/ 19 h 34"/>
                <a:gd name="T18" fmla="*/ 7 w 21"/>
                <a:gd name="T19" fmla="*/ 17 h 34"/>
                <a:gd name="T20" fmla="*/ 2 w 21"/>
                <a:gd name="T21" fmla="*/ 17 h 34"/>
                <a:gd name="T22" fmla="*/ 0 w 21"/>
                <a:gd name="T23" fmla="*/ 12 h 34"/>
                <a:gd name="T24" fmla="*/ 0 w 21"/>
                <a:gd name="T25" fmla="*/ 0 h 34"/>
                <a:gd name="T26" fmla="*/ 9 w 21"/>
                <a:gd name="T27" fmla="*/ 5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" h="34">
                  <a:moveTo>
                    <a:pt x="21" y="31"/>
                  </a:moveTo>
                  <a:lnTo>
                    <a:pt x="21" y="31"/>
                  </a:lnTo>
                  <a:lnTo>
                    <a:pt x="14" y="34"/>
                  </a:lnTo>
                  <a:lnTo>
                    <a:pt x="9" y="26"/>
                  </a:lnTo>
                  <a:lnTo>
                    <a:pt x="9" y="22"/>
                  </a:lnTo>
                  <a:lnTo>
                    <a:pt x="21" y="31"/>
                  </a:lnTo>
                  <a:moveTo>
                    <a:pt x="9" y="5"/>
                  </a:moveTo>
                  <a:lnTo>
                    <a:pt x="9" y="5"/>
                  </a:lnTo>
                  <a:lnTo>
                    <a:pt x="12" y="19"/>
                  </a:lnTo>
                  <a:lnTo>
                    <a:pt x="7" y="17"/>
                  </a:lnTo>
                  <a:lnTo>
                    <a:pt x="2" y="17"/>
                  </a:lnTo>
                  <a:lnTo>
                    <a:pt x="0" y="12"/>
                  </a:lnTo>
                  <a:lnTo>
                    <a:pt x="0" y="0"/>
                  </a:lnTo>
                  <a:lnTo>
                    <a:pt x="9" y="5"/>
                  </a:lnTo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24" name="Freeform 423"/>
            <p:cNvSpPr>
              <a:spLocks/>
            </p:cNvSpPr>
            <p:nvPr/>
          </p:nvSpPr>
          <p:spPr bwMode="auto">
            <a:xfrm>
              <a:off x="5139804" y="4740837"/>
              <a:ext cx="68006" cy="68500"/>
            </a:xfrm>
            <a:custGeom>
              <a:avLst/>
              <a:gdLst>
                <a:gd name="connsiteX0" fmla="*/ 60915 w 90674"/>
                <a:gd name="connsiteY0" fmla="*/ 0 h 91333"/>
                <a:gd name="connsiteX1" fmla="*/ 76822 w 90674"/>
                <a:gd name="connsiteY1" fmla="*/ 11363 h 91333"/>
                <a:gd name="connsiteX2" fmla="*/ 85912 w 90674"/>
                <a:gd name="connsiteY2" fmla="*/ 22725 h 91333"/>
                <a:gd name="connsiteX3" fmla="*/ 84892 w 90674"/>
                <a:gd name="connsiteY3" fmla="*/ 25021 h 91333"/>
                <a:gd name="connsiteX4" fmla="*/ 90674 w 90674"/>
                <a:gd name="connsiteY4" fmla="*/ 32249 h 91333"/>
                <a:gd name="connsiteX5" fmla="*/ 81584 w 90674"/>
                <a:gd name="connsiteY5" fmla="*/ 52701 h 91333"/>
                <a:gd name="connsiteX6" fmla="*/ 74767 w 90674"/>
                <a:gd name="connsiteY6" fmla="*/ 68609 h 91333"/>
                <a:gd name="connsiteX7" fmla="*/ 54314 w 90674"/>
                <a:gd name="connsiteY7" fmla="*/ 75426 h 91333"/>
                <a:gd name="connsiteX8" fmla="*/ 49769 w 90674"/>
                <a:gd name="connsiteY8" fmla="*/ 84516 h 91333"/>
                <a:gd name="connsiteX9" fmla="*/ 38407 w 90674"/>
                <a:gd name="connsiteY9" fmla="*/ 91333 h 91333"/>
                <a:gd name="connsiteX10" fmla="*/ 36041 w 90674"/>
                <a:gd name="connsiteY10" fmla="*/ 88798 h 91333"/>
                <a:gd name="connsiteX11" fmla="*/ 31815 w 90674"/>
                <a:gd name="connsiteY11" fmla="*/ 91333 h 91333"/>
                <a:gd name="connsiteX12" fmla="*/ 0 w 90674"/>
                <a:gd name="connsiteY12" fmla="*/ 57246 h 91333"/>
                <a:gd name="connsiteX13" fmla="*/ 5007 w 90674"/>
                <a:gd name="connsiteY13" fmla="*/ 51126 h 91333"/>
                <a:gd name="connsiteX14" fmla="*/ 1830 w 90674"/>
                <a:gd name="connsiteY14" fmla="*/ 47722 h 91333"/>
                <a:gd name="connsiteX15" fmla="*/ 22283 w 90674"/>
                <a:gd name="connsiteY15" fmla="*/ 22725 h 91333"/>
                <a:gd name="connsiteX16" fmla="*/ 45007 w 90674"/>
                <a:gd name="connsiteY16" fmla="*/ 6817 h 91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90674" h="91333">
                  <a:moveTo>
                    <a:pt x="60915" y="0"/>
                  </a:moveTo>
                  <a:lnTo>
                    <a:pt x="76822" y="11363"/>
                  </a:lnTo>
                  <a:lnTo>
                    <a:pt x="85912" y="22725"/>
                  </a:lnTo>
                  <a:lnTo>
                    <a:pt x="84892" y="25021"/>
                  </a:lnTo>
                  <a:lnTo>
                    <a:pt x="90674" y="32249"/>
                  </a:lnTo>
                  <a:lnTo>
                    <a:pt x="81584" y="52701"/>
                  </a:lnTo>
                  <a:lnTo>
                    <a:pt x="74767" y="68609"/>
                  </a:lnTo>
                  <a:lnTo>
                    <a:pt x="54314" y="75426"/>
                  </a:lnTo>
                  <a:lnTo>
                    <a:pt x="49769" y="84516"/>
                  </a:lnTo>
                  <a:lnTo>
                    <a:pt x="38407" y="91333"/>
                  </a:lnTo>
                  <a:lnTo>
                    <a:pt x="36041" y="88798"/>
                  </a:lnTo>
                  <a:lnTo>
                    <a:pt x="31815" y="91333"/>
                  </a:lnTo>
                  <a:lnTo>
                    <a:pt x="0" y="57246"/>
                  </a:lnTo>
                  <a:lnTo>
                    <a:pt x="5007" y="51126"/>
                  </a:lnTo>
                  <a:lnTo>
                    <a:pt x="1830" y="47722"/>
                  </a:lnTo>
                  <a:lnTo>
                    <a:pt x="22283" y="22725"/>
                  </a:lnTo>
                  <a:lnTo>
                    <a:pt x="45007" y="6817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800"/>
            </a:p>
          </p:txBody>
        </p:sp>
      </p:grpSp>
      <p:sp>
        <p:nvSpPr>
          <p:cNvPr id="435" name="TextBox 434"/>
          <p:cNvSpPr txBox="1"/>
          <p:nvPr/>
        </p:nvSpPr>
        <p:spPr>
          <a:xfrm>
            <a:off x="4860138" y="1840555"/>
            <a:ext cx="2617863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400" b="1" dirty="0" smtClean="0">
                <a:latin typeface="+mj-lt"/>
              </a:rPr>
              <a:t>Affected Area</a:t>
            </a:r>
            <a:endParaRPr lang="en-US" sz="1400" b="1" dirty="0">
              <a:latin typeface="+mj-lt"/>
            </a:endParaRPr>
          </a:p>
        </p:txBody>
      </p:sp>
      <p:sp>
        <p:nvSpPr>
          <p:cNvPr id="436" name="TextBox 435"/>
          <p:cNvSpPr txBox="1"/>
          <p:nvPr/>
        </p:nvSpPr>
        <p:spPr>
          <a:xfrm>
            <a:off x="4860138" y="2148332"/>
            <a:ext cx="2617863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dirty="0" smtClean="0"/>
              <a:t>Overview</a:t>
            </a:r>
            <a:endParaRPr lang="en-US" sz="1200" dirty="0"/>
          </a:p>
        </p:txBody>
      </p:sp>
      <p:sp>
        <p:nvSpPr>
          <p:cNvPr id="437" name="Oval 436"/>
          <p:cNvSpPr/>
          <p:nvPr/>
        </p:nvSpPr>
        <p:spPr>
          <a:xfrm>
            <a:off x="7451977" y="2029510"/>
            <a:ext cx="116632" cy="116632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8" name="TextBox 437"/>
          <p:cNvSpPr txBox="1"/>
          <p:nvPr/>
        </p:nvSpPr>
        <p:spPr>
          <a:xfrm>
            <a:off x="7622929" y="1949327"/>
            <a:ext cx="865845" cy="46456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&gt;100 000 cases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40" name="Oval 439"/>
          <p:cNvSpPr/>
          <p:nvPr/>
        </p:nvSpPr>
        <p:spPr>
          <a:xfrm>
            <a:off x="8906023" y="2029510"/>
            <a:ext cx="116632" cy="116632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1" name="TextBox 440"/>
          <p:cNvSpPr txBox="1"/>
          <p:nvPr/>
        </p:nvSpPr>
        <p:spPr>
          <a:xfrm>
            <a:off x="9076975" y="1949327"/>
            <a:ext cx="865845" cy="46456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&gt;10 000 cases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42" name="Oval 441"/>
          <p:cNvSpPr/>
          <p:nvPr/>
        </p:nvSpPr>
        <p:spPr>
          <a:xfrm>
            <a:off x="10360069" y="2029510"/>
            <a:ext cx="116632" cy="116632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3" name="TextBox 442"/>
          <p:cNvSpPr txBox="1"/>
          <p:nvPr/>
        </p:nvSpPr>
        <p:spPr>
          <a:xfrm>
            <a:off x="10531021" y="1949327"/>
            <a:ext cx="865845" cy="46456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&gt;1000 cases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0371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1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" dur="500"/>
                                            <p:tgtEl>
                                              <p:spTgt spid="12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2" presetID="2" presetClass="entr" presetSubtype="8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4" dur="500" fill="hold"/>
                                            <p:tgtEl>
                                              <p:spTgt spid="2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5" dur="500" fill="hold"/>
                                            <p:tgtEl>
                                              <p:spTgt spid="2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8" dur="500" fill="hold"/>
                                            <p:tgtEl>
                                              <p:spTgt spid="2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9" dur="500" fill="hold"/>
                                            <p:tgtEl>
                                              <p:spTgt spid="2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2" dur="500" fill="hold"/>
                                            <p:tgtEl>
                                              <p:spTgt spid="2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3" dur="500" fill="hold"/>
                                            <p:tgtEl>
                                              <p:spTgt spid="2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" presetID="2" presetClass="entr" presetSubtype="8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6" dur="500" fill="hold"/>
                                            <p:tgtEl>
                                              <p:spTgt spid="4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7" dur="500" fill="hold"/>
                                            <p:tgtEl>
                                              <p:spTgt spid="4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0" dur="500" fill="hold"/>
                                            <p:tgtEl>
                                              <p:spTgt spid="4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1" dur="500" fill="hold"/>
                                            <p:tgtEl>
                                              <p:spTgt spid="4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2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33" presetID="2" presetClass="entr" presetSubtype="8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5" dur="500" fill="hold"/>
                                            <p:tgtEl>
                                              <p:spTgt spid="50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6" dur="500" fill="hold"/>
                                            <p:tgtEl>
                                              <p:spTgt spid="50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9" dur="500" fill="hold"/>
                                            <p:tgtEl>
                                              <p:spTgt spid="5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0" dur="500" fill="hold"/>
                                            <p:tgtEl>
                                              <p:spTgt spid="5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3" dur="500" fill="hold"/>
                                            <p:tgtEl>
                                              <p:spTgt spid="50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4" dur="500" fill="hold"/>
                                            <p:tgtEl>
                                              <p:spTgt spid="50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7" dur="500" fill="hold"/>
                                            <p:tgtEl>
                                              <p:spTgt spid="5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8" dur="500" fill="hold"/>
                                            <p:tgtEl>
                                              <p:spTgt spid="5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1" dur="500" fill="hold"/>
                                            <p:tgtEl>
                                              <p:spTgt spid="5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2" dur="500" fill="hold"/>
                                            <p:tgtEl>
                                              <p:spTgt spid="5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3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54" presetID="2" presetClass="entr" presetSubtype="8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6" dur="500" fill="hold"/>
                                            <p:tgtEl>
                                              <p:spTgt spid="5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7" dur="500" fill="hold"/>
                                            <p:tgtEl>
                                              <p:spTgt spid="5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8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0" dur="500" fill="hold"/>
                                            <p:tgtEl>
                                              <p:spTgt spid="5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1" dur="500" fill="hold"/>
                                            <p:tgtEl>
                                              <p:spTgt spid="5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2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4" dur="500" fill="hold"/>
                                            <p:tgtEl>
                                              <p:spTgt spid="5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5" dur="500" fill="hold"/>
                                            <p:tgtEl>
                                              <p:spTgt spid="5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6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8" dur="500" fill="hold"/>
                                            <p:tgtEl>
                                              <p:spTgt spid="57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9" dur="500" fill="hold"/>
                                            <p:tgtEl>
                                              <p:spTgt spid="57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0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2" dur="500" fill="hold"/>
                                            <p:tgtEl>
                                              <p:spTgt spid="57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73" dur="500" fill="hold"/>
                                            <p:tgtEl>
                                              <p:spTgt spid="5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4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75" presetID="2" presetClass="entr" presetSubtype="4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7" dur="500" fill="hold"/>
                                            <p:tgtEl>
                                              <p:spTgt spid="4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78" dur="500" fill="hold"/>
                                            <p:tgtEl>
                                              <p:spTgt spid="4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9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81" dur="500" fill="hold"/>
                                            <p:tgtEl>
                                              <p:spTgt spid="4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2" dur="500" fill="hold"/>
                                            <p:tgtEl>
                                              <p:spTgt spid="4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3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85" dur="500" fill="hold"/>
                                            <p:tgtEl>
                                              <p:spTgt spid="4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6" dur="500" fill="hold"/>
                                            <p:tgtEl>
                                              <p:spTgt spid="4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7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89" dur="500" fill="hold"/>
                                            <p:tgtEl>
                                              <p:spTgt spid="4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90" dur="500" fill="hold"/>
                                            <p:tgtEl>
                                              <p:spTgt spid="4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1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93" dur="500" fill="hold"/>
                                            <p:tgtEl>
                                              <p:spTgt spid="4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94" dur="500" fill="hold"/>
                                            <p:tgtEl>
                                              <p:spTgt spid="4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5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97" dur="500" fill="hold"/>
                                            <p:tgtEl>
                                              <p:spTgt spid="4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98" dur="500" fill="hold"/>
                                            <p:tgtEl>
                                              <p:spTgt spid="4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9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01" dur="500" fill="hold"/>
                                            <p:tgtEl>
                                              <p:spTgt spid="4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02" dur="500" fill="hold"/>
                                            <p:tgtEl>
                                              <p:spTgt spid="4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3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05" dur="500" fill="hold"/>
                                            <p:tgtEl>
                                              <p:spTgt spid="4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06" dur="500" fill="hold"/>
                                            <p:tgtEl>
                                              <p:spTgt spid="4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7" presetID="2" presetClass="entr" presetSubtype="4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09" dur="500" fill="hold"/>
                                            <p:tgtEl>
                                              <p:spTgt spid="2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10" dur="500" fill="hold"/>
                                            <p:tgtEl>
                                              <p:spTgt spid="2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07" grpId="0" animBg="1"/>
          <p:bldP spid="508" grpId="0"/>
          <p:bldP spid="509" grpId="0"/>
          <p:bldP spid="510" grpId="0" animBg="1"/>
          <p:bldP spid="121" grpId="0"/>
          <p:bldP spid="122" grpId="0" build="p"/>
          <p:bldP spid="218" grpId="0" animBg="1"/>
          <p:bldP spid="223" grpId="0"/>
          <p:bldP spid="224" grpId="0"/>
          <p:bldP spid="450" grpId="0" animBg="1"/>
          <p:bldP spid="567" grpId="0" animBg="1"/>
          <p:bldP spid="568" grpId="0" animBg="1"/>
          <p:bldP spid="569" grpId="0"/>
          <p:bldP spid="570" grpId="0"/>
          <p:bldP spid="571" grpId="0" animBg="1"/>
          <p:bldP spid="573" grpId="0" animBg="1"/>
          <p:bldP spid="435" grpId="0"/>
          <p:bldP spid="436" grpId="0"/>
          <p:bldP spid="437" grpId="0" animBg="1"/>
          <p:bldP spid="438" grpId="0"/>
          <p:bldP spid="440" grpId="0" animBg="1"/>
          <p:bldP spid="441" grpId="0"/>
          <p:bldP spid="442" grpId="0" animBg="1"/>
          <p:bldP spid="443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1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" dur="500"/>
                                            <p:tgtEl>
                                              <p:spTgt spid="12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2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2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2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2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2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4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4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0" dur="500" fill="hold"/>
                                            <p:tgtEl>
                                              <p:spTgt spid="4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4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2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33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50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500" fill="hold"/>
                                            <p:tgtEl>
                                              <p:spTgt spid="50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500" fill="hold"/>
                                            <p:tgtEl>
                                              <p:spTgt spid="5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500" fill="hold"/>
                                            <p:tgtEl>
                                              <p:spTgt spid="5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500" fill="hold"/>
                                            <p:tgtEl>
                                              <p:spTgt spid="50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500" fill="hold"/>
                                            <p:tgtEl>
                                              <p:spTgt spid="50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500" fill="hold"/>
                                            <p:tgtEl>
                                              <p:spTgt spid="5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500" fill="hold"/>
                                            <p:tgtEl>
                                              <p:spTgt spid="5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500" fill="hold"/>
                                            <p:tgtEl>
                                              <p:spTgt spid="5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500" fill="hold"/>
                                            <p:tgtEl>
                                              <p:spTgt spid="5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3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54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6" dur="500" fill="hold"/>
                                            <p:tgtEl>
                                              <p:spTgt spid="5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7" dur="500" fill="hold"/>
                                            <p:tgtEl>
                                              <p:spTgt spid="5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8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0" dur="500" fill="hold"/>
                                            <p:tgtEl>
                                              <p:spTgt spid="5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1" dur="500" fill="hold"/>
                                            <p:tgtEl>
                                              <p:spTgt spid="5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2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4" dur="500" fill="hold"/>
                                            <p:tgtEl>
                                              <p:spTgt spid="5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5" dur="500" fill="hold"/>
                                            <p:tgtEl>
                                              <p:spTgt spid="5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6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8" dur="500" fill="hold"/>
                                            <p:tgtEl>
                                              <p:spTgt spid="57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9" dur="500" fill="hold"/>
                                            <p:tgtEl>
                                              <p:spTgt spid="57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0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2" dur="500" fill="hold"/>
                                            <p:tgtEl>
                                              <p:spTgt spid="57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3" dur="500" fill="hold"/>
                                            <p:tgtEl>
                                              <p:spTgt spid="5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4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75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7" dur="500" fill="hold"/>
                                            <p:tgtEl>
                                              <p:spTgt spid="4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8" dur="500" fill="hold"/>
                                            <p:tgtEl>
                                              <p:spTgt spid="4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1" dur="500" fill="hold"/>
                                            <p:tgtEl>
                                              <p:spTgt spid="4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2" dur="500" fill="hold"/>
                                            <p:tgtEl>
                                              <p:spTgt spid="4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3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5" dur="500" fill="hold"/>
                                            <p:tgtEl>
                                              <p:spTgt spid="4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6" dur="500" fill="hold"/>
                                            <p:tgtEl>
                                              <p:spTgt spid="4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7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9" dur="500" fill="hold"/>
                                            <p:tgtEl>
                                              <p:spTgt spid="4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0" dur="500" fill="hold"/>
                                            <p:tgtEl>
                                              <p:spTgt spid="4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1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3" dur="500" fill="hold"/>
                                            <p:tgtEl>
                                              <p:spTgt spid="4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4" dur="500" fill="hold"/>
                                            <p:tgtEl>
                                              <p:spTgt spid="4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5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7" dur="500" fill="hold"/>
                                            <p:tgtEl>
                                              <p:spTgt spid="4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8" dur="500" fill="hold"/>
                                            <p:tgtEl>
                                              <p:spTgt spid="4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9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1" dur="500" fill="hold"/>
                                            <p:tgtEl>
                                              <p:spTgt spid="4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2" dur="500" fill="hold"/>
                                            <p:tgtEl>
                                              <p:spTgt spid="4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3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5" dur="500" fill="hold"/>
                                            <p:tgtEl>
                                              <p:spTgt spid="4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6" dur="500" fill="hold"/>
                                            <p:tgtEl>
                                              <p:spTgt spid="4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7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9" dur="500" fill="hold"/>
                                            <p:tgtEl>
                                              <p:spTgt spid="2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0" dur="500" fill="hold"/>
                                            <p:tgtEl>
                                              <p:spTgt spid="2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07" grpId="0" animBg="1"/>
          <p:bldP spid="508" grpId="0"/>
          <p:bldP spid="509" grpId="0"/>
          <p:bldP spid="510" grpId="0" animBg="1"/>
          <p:bldP spid="121" grpId="0"/>
          <p:bldP spid="122" grpId="0" build="p"/>
          <p:bldP spid="218" grpId="0" animBg="1"/>
          <p:bldP spid="223" grpId="0"/>
          <p:bldP spid="224" grpId="0"/>
          <p:bldP spid="450" grpId="0" animBg="1"/>
          <p:bldP spid="567" grpId="0" animBg="1"/>
          <p:bldP spid="568" grpId="0" animBg="1"/>
          <p:bldP spid="569" grpId="0"/>
          <p:bldP spid="570" grpId="0"/>
          <p:bldP spid="571" grpId="0" animBg="1"/>
          <p:bldP spid="573" grpId="0" animBg="1"/>
          <p:bldP spid="435" grpId="0"/>
          <p:bldP spid="436" grpId="0"/>
          <p:bldP spid="437" grpId="0" animBg="1"/>
          <p:bldP spid="438" grpId="0"/>
          <p:bldP spid="440" grpId="0" animBg="1"/>
          <p:bldP spid="441" grpId="0"/>
          <p:bldP spid="442" grpId="0" animBg="1"/>
          <p:bldP spid="443" grpId="0"/>
        </p:bld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ounded Rectangle 91"/>
          <p:cNvSpPr/>
          <p:nvPr/>
        </p:nvSpPr>
        <p:spPr>
          <a:xfrm>
            <a:off x="4500977" y="990601"/>
            <a:ext cx="6851235" cy="4876798"/>
          </a:xfrm>
          <a:prstGeom prst="roundRect">
            <a:avLst>
              <a:gd name="adj" fmla="val 4700"/>
            </a:avLst>
          </a:prstGeom>
          <a:solidFill>
            <a:schemeClr val="accent1"/>
          </a:solidFill>
          <a:ln>
            <a:noFill/>
          </a:ln>
          <a:effectLst>
            <a:outerShdw blurRad="76200" dist="127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9C3D7-7524-486C-B0C0-178B9875E59A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839788" y="2632976"/>
            <a:ext cx="3070169" cy="1077218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200" dirty="0"/>
              <a:t>Covid-19 </a:t>
            </a:r>
            <a:r>
              <a:rPr lang="en-US" sz="3200" b="1" dirty="0" smtClean="0">
                <a:latin typeface="+mj-lt"/>
              </a:rPr>
              <a:t>Dashboard</a:t>
            </a:r>
            <a:endParaRPr lang="en-US" sz="3200" b="1" dirty="0">
              <a:latin typeface="+mj-lt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839788" y="4015343"/>
            <a:ext cx="307016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dirty="0"/>
              <a:t>Lorem Ipsum has been the industry's standard dummy text ever since the 1500s, when an unknown printer took a galley of type and scrambled book. </a:t>
            </a:r>
          </a:p>
        </p:txBody>
      </p:sp>
      <p:sp>
        <p:nvSpPr>
          <p:cNvPr id="84" name="Rounded Rectangle 83"/>
          <p:cNvSpPr/>
          <p:nvPr/>
        </p:nvSpPr>
        <p:spPr>
          <a:xfrm>
            <a:off x="921367" y="2233667"/>
            <a:ext cx="922922" cy="306268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 smtClean="0">
                <a:solidFill>
                  <a:srgbClr val="FFFFFF"/>
                </a:solidFill>
                <a:latin typeface="+mj-lt"/>
              </a:rPr>
              <a:t>+5,2%</a:t>
            </a:r>
            <a:endParaRPr lang="en-US" sz="12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93" name="Rounded Rectangle 92"/>
          <p:cNvSpPr/>
          <p:nvPr/>
        </p:nvSpPr>
        <p:spPr>
          <a:xfrm>
            <a:off x="5063319" y="1978926"/>
            <a:ext cx="6073254" cy="3657600"/>
          </a:xfrm>
          <a:prstGeom prst="roundRect">
            <a:avLst>
              <a:gd name="adj" fmla="val 4700"/>
            </a:avLst>
          </a:prstGeom>
          <a:solidFill>
            <a:schemeClr val="bg1"/>
          </a:solidFill>
          <a:ln>
            <a:noFill/>
          </a:ln>
          <a:effectLst>
            <a:outerShdw blurRad="76200" dist="127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/>
          <p:cNvSpPr txBox="1"/>
          <p:nvPr/>
        </p:nvSpPr>
        <p:spPr>
          <a:xfrm>
            <a:off x="5281706" y="1267579"/>
            <a:ext cx="5485481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i="1" dirty="0">
                <a:solidFill>
                  <a:srgbClr val="FFFFFF"/>
                </a:solidFill>
              </a:rPr>
              <a:t>Lorem Ipsum is simply dummy text </a:t>
            </a:r>
            <a:r>
              <a:rPr lang="en-US" sz="1200" i="1" dirty="0" smtClean="0">
                <a:solidFill>
                  <a:srgbClr val="FFFFFF"/>
                </a:solidFill>
              </a:rPr>
              <a:t>: </a:t>
            </a:r>
            <a:r>
              <a:rPr lang="en-US" sz="2400" b="1" dirty="0" smtClean="0">
                <a:solidFill>
                  <a:srgbClr val="FFFFFF"/>
                </a:solidFill>
                <a:latin typeface="+mj-lt"/>
              </a:rPr>
              <a:t>1 859 260 (57.8%)</a:t>
            </a:r>
            <a:endParaRPr lang="en-US" sz="24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96" name="Rounded Rectangle 95"/>
          <p:cNvSpPr/>
          <p:nvPr/>
        </p:nvSpPr>
        <p:spPr>
          <a:xfrm>
            <a:off x="4708034" y="2572670"/>
            <a:ext cx="1303660" cy="1137524"/>
          </a:xfrm>
          <a:prstGeom prst="roundRect">
            <a:avLst>
              <a:gd name="adj" fmla="val 20004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2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4805186" y="2744838"/>
            <a:ext cx="1122872" cy="46166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FFFFFF"/>
                </a:solidFill>
                <a:latin typeface="+mj-lt"/>
              </a:rPr>
              <a:t>91%</a:t>
            </a:r>
            <a:endParaRPr lang="en-US" sz="24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4805186" y="3172647"/>
            <a:ext cx="1122872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200" dirty="0" smtClean="0">
                <a:solidFill>
                  <a:srgbClr val="FFFFFF"/>
                </a:solidFill>
              </a:rPr>
              <a:t>Corona Tested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99" name="Rounded Rectangle 98"/>
          <p:cNvSpPr/>
          <p:nvPr/>
        </p:nvSpPr>
        <p:spPr>
          <a:xfrm>
            <a:off x="6406869" y="2717569"/>
            <a:ext cx="445477" cy="558926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</a:rPr>
              <a:t>27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6360453" y="3303118"/>
            <a:ext cx="542128" cy="276999"/>
          </a:xfrm>
          <a:prstGeom prst="rect">
            <a:avLst/>
          </a:prstGeom>
          <a:noFill/>
        </p:spPr>
        <p:txBody>
          <a:bodyPr wrap="square" lIns="36000" rIns="36000" rtlCol="0" anchor="t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DAYS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1" name="Rounded Rectangle 100"/>
          <p:cNvSpPr/>
          <p:nvPr/>
        </p:nvSpPr>
        <p:spPr>
          <a:xfrm>
            <a:off x="7031337" y="2717569"/>
            <a:ext cx="445477" cy="558926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</a:rPr>
              <a:t>06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6949735" y="3303118"/>
            <a:ext cx="612500" cy="276999"/>
          </a:xfrm>
          <a:prstGeom prst="rect">
            <a:avLst/>
          </a:prstGeom>
          <a:noFill/>
        </p:spPr>
        <p:txBody>
          <a:bodyPr wrap="square" lIns="36000" rIns="36000" rtlCol="0" anchor="t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HOURS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7890626" y="2725933"/>
            <a:ext cx="307016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dirty="0"/>
              <a:t>Lorem Ipsum has been the industry's standard dummy text ever since the 1500s, when an unknown printer took a galley of type and scrambled book. </a:t>
            </a:r>
          </a:p>
        </p:txBody>
      </p:sp>
      <p:graphicFrame>
        <p:nvGraphicFramePr>
          <p:cNvPr id="109" name="Content Placeholder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48000030"/>
              </p:ext>
            </p:extLst>
          </p:nvPr>
        </p:nvGraphicFramePr>
        <p:xfrm>
          <a:off x="5712419" y="3818965"/>
          <a:ext cx="5054768" cy="15329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078333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5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5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5" dur="5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6" dur="5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9" dur="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0" dur="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3" dur="5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4" dur="5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7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8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1" dur="5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2" dur="5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5" dur="50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6" dur="50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9" dur="50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0" dur="50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3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4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7" dur="50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8" dur="50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1" dur="5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2" dur="5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5" dur="5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6" dur="5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9" dur="500" fill="hold"/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0" dur="500" fill="hold"/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1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3" dur="5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4" dur="5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2" grpId="0" animBg="1"/>
          <p:bldP spid="82" grpId="0"/>
          <p:bldP spid="83" grpId="0"/>
          <p:bldP spid="84" grpId="0" animBg="1"/>
          <p:bldP spid="93" grpId="0" animBg="1"/>
          <p:bldP spid="94" grpId="0"/>
          <p:bldP spid="96" grpId="0" animBg="1"/>
          <p:bldP spid="97" grpId="0"/>
          <p:bldP spid="98" grpId="0"/>
          <p:bldP spid="99" grpId="0" animBg="1"/>
          <p:bldP spid="100" grpId="0"/>
          <p:bldP spid="101" grpId="0" animBg="1"/>
          <p:bldP spid="102" grpId="0"/>
          <p:bldP spid="103" grpId="0"/>
          <p:bldGraphic spid="109" grpId="0">
            <p:bldAsOne/>
          </p:bldGraphic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50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50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50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50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50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5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5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5" dur="5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6" dur="5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9" dur="500" fill="hold"/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0" dur="500" fill="hold"/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1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3" dur="5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4" dur="5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2" grpId="0" animBg="1"/>
          <p:bldP spid="82" grpId="0"/>
          <p:bldP spid="83" grpId="0"/>
          <p:bldP spid="84" grpId="0" animBg="1"/>
          <p:bldP spid="93" grpId="0" animBg="1"/>
          <p:bldP spid="94" grpId="0"/>
          <p:bldP spid="96" grpId="0" animBg="1"/>
          <p:bldP spid="97" grpId="0"/>
          <p:bldP spid="98" grpId="0"/>
          <p:bldP spid="99" grpId="0" animBg="1"/>
          <p:bldP spid="100" grpId="0"/>
          <p:bldP spid="101" grpId="0" animBg="1"/>
          <p:bldP spid="102" grpId="0"/>
          <p:bldP spid="103" grpId="0"/>
          <p:bldGraphic spid="109" grpId="0">
            <p:bldAsOne/>
          </p:bldGraphic>
        </p:bldLst>
      </p:timing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Rounded Rectangle 506"/>
          <p:cNvSpPr/>
          <p:nvPr/>
        </p:nvSpPr>
        <p:spPr>
          <a:xfrm>
            <a:off x="4489151" y="1718833"/>
            <a:ext cx="3264886" cy="1385702"/>
          </a:xfrm>
          <a:prstGeom prst="roundRect">
            <a:avLst>
              <a:gd name="adj" fmla="val 12556"/>
            </a:avLst>
          </a:prstGeom>
          <a:solidFill>
            <a:schemeClr val="accent2"/>
          </a:solidFill>
          <a:ln>
            <a:noFill/>
          </a:ln>
          <a:effectLst>
            <a:outerShdw blurRad="76200" dist="127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8" name="TextBox 507"/>
          <p:cNvSpPr txBox="1"/>
          <p:nvPr/>
        </p:nvSpPr>
        <p:spPr>
          <a:xfrm>
            <a:off x="4781774" y="1863385"/>
            <a:ext cx="1705060" cy="3693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b="1" dirty="0" smtClean="0">
                <a:solidFill>
                  <a:srgbClr val="FFFFFF"/>
                </a:solidFill>
                <a:latin typeface="+mj-lt"/>
              </a:rPr>
              <a:t>6 807</a:t>
            </a:r>
            <a:endParaRPr lang="en-US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509" name="TextBox 508"/>
          <p:cNvSpPr txBox="1"/>
          <p:nvPr/>
        </p:nvSpPr>
        <p:spPr>
          <a:xfrm>
            <a:off x="4781775" y="2219178"/>
            <a:ext cx="170506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dirty="0" smtClean="0">
                <a:solidFill>
                  <a:srgbClr val="FFFFFF"/>
                </a:solidFill>
              </a:rPr>
              <a:t>Recovered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510" name="Rounded Rectangle 509"/>
          <p:cNvSpPr/>
          <p:nvPr/>
        </p:nvSpPr>
        <p:spPr>
          <a:xfrm>
            <a:off x="4848140" y="2588510"/>
            <a:ext cx="750502" cy="30626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accent2"/>
            </a:solidFill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latin typeface="+mj-lt"/>
              </a:rPr>
              <a:t>+13%</a:t>
            </a:r>
            <a:endParaRPr lang="en-US" sz="12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21" name="Title 1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Covid-19 Dashboard</a:t>
            </a:r>
          </a:p>
        </p:txBody>
      </p:sp>
      <p:sp>
        <p:nvSpPr>
          <p:cNvPr id="122" name="Text Placeholder 12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Lorem ipsum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9C3D7-7524-486C-B0C0-178B9875E59A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218" name="Rounded Rectangle 217"/>
          <p:cNvSpPr/>
          <p:nvPr/>
        </p:nvSpPr>
        <p:spPr>
          <a:xfrm>
            <a:off x="839789" y="1718833"/>
            <a:ext cx="3264886" cy="1385702"/>
          </a:xfrm>
          <a:prstGeom prst="roundRect">
            <a:avLst>
              <a:gd name="adj" fmla="val 12556"/>
            </a:avLst>
          </a:prstGeom>
          <a:solidFill>
            <a:schemeClr val="accent1"/>
          </a:solidFill>
          <a:ln>
            <a:noFill/>
          </a:ln>
          <a:effectLst>
            <a:outerShdw blurRad="76200" dist="127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TextBox 222"/>
          <p:cNvSpPr txBox="1"/>
          <p:nvPr/>
        </p:nvSpPr>
        <p:spPr>
          <a:xfrm>
            <a:off x="1132412" y="1863385"/>
            <a:ext cx="1705060" cy="3693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b="1" dirty="0" smtClean="0">
                <a:solidFill>
                  <a:srgbClr val="FFFFFF"/>
                </a:solidFill>
                <a:latin typeface="+mj-lt"/>
              </a:rPr>
              <a:t>14 807</a:t>
            </a:r>
            <a:endParaRPr lang="en-US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224" name="TextBox 223"/>
          <p:cNvSpPr txBox="1"/>
          <p:nvPr/>
        </p:nvSpPr>
        <p:spPr>
          <a:xfrm>
            <a:off x="1132413" y="2219178"/>
            <a:ext cx="170506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dirty="0" smtClean="0">
                <a:solidFill>
                  <a:srgbClr val="FFFFFF"/>
                </a:solidFill>
              </a:rPr>
              <a:t>Total Cases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450" name="Rounded Rectangle 449"/>
          <p:cNvSpPr/>
          <p:nvPr/>
        </p:nvSpPr>
        <p:spPr>
          <a:xfrm>
            <a:off x="1198778" y="2588510"/>
            <a:ext cx="750502" cy="30626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accent1"/>
            </a:solidFill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latin typeface="+mj-lt"/>
              </a:rPr>
              <a:t>-7%</a:t>
            </a:r>
            <a:endParaRPr lang="en-US" sz="1200" b="1" dirty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451" name="Group 450"/>
          <p:cNvGrpSpPr/>
          <p:nvPr/>
        </p:nvGrpSpPr>
        <p:grpSpPr>
          <a:xfrm>
            <a:off x="3090199" y="2034266"/>
            <a:ext cx="630104" cy="646822"/>
            <a:chOff x="6206178" y="1941662"/>
            <a:chExt cx="4480417" cy="4599295"/>
          </a:xfrm>
          <a:solidFill>
            <a:srgbClr val="FFFFFF"/>
          </a:solidFill>
        </p:grpSpPr>
        <p:sp>
          <p:nvSpPr>
            <p:cNvPr id="452" name="Oval 451"/>
            <p:cNvSpPr/>
            <p:nvPr/>
          </p:nvSpPr>
          <p:spPr>
            <a:xfrm>
              <a:off x="6976152" y="2784294"/>
              <a:ext cx="2938412" cy="29384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3" name="Oval 452"/>
            <p:cNvSpPr/>
            <p:nvPr/>
          </p:nvSpPr>
          <p:spPr>
            <a:xfrm rot="16200000">
              <a:off x="6012406" y="4059728"/>
              <a:ext cx="775090" cy="38754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4" name="Trapezoid 453"/>
            <p:cNvSpPr/>
            <p:nvPr/>
          </p:nvSpPr>
          <p:spPr>
            <a:xfrm rot="16200000">
              <a:off x="6681100" y="3994706"/>
              <a:ext cx="279128" cy="517588"/>
            </a:xfrm>
            <a:prstGeom prst="trapezoid">
              <a:avLst>
                <a:gd name="adj" fmla="val 2664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5" name="Oval 454"/>
            <p:cNvSpPr/>
            <p:nvPr/>
          </p:nvSpPr>
          <p:spPr>
            <a:xfrm rot="5400000" flipH="1">
              <a:off x="10105278" y="4059728"/>
              <a:ext cx="775090" cy="38754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6" name="Trapezoid 455"/>
            <p:cNvSpPr/>
            <p:nvPr/>
          </p:nvSpPr>
          <p:spPr>
            <a:xfrm rot="5400000" flipH="1">
              <a:off x="9932546" y="3994706"/>
              <a:ext cx="279128" cy="517588"/>
            </a:xfrm>
            <a:prstGeom prst="trapezoid">
              <a:avLst>
                <a:gd name="adj" fmla="val 2664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57" name="Group 456"/>
            <p:cNvGrpSpPr/>
            <p:nvPr/>
          </p:nvGrpSpPr>
          <p:grpSpPr>
            <a:xfrm>
              <a:off x="6460651" y="1941662"/>
              <a:ext cx="3971472" cy="2025729"/>
              <a:chOff x="6460651" y="1941662"/>
              <a:chExt cx="3971472" cy="2025729"/>
            </a:xfrm>
            <a:grpFill/>
          </p:grpSpPr>
          <p:sp>
            <p:nvSpPr>
              <p:cNvPr id="483" name="Oval 482"/>
              <p:cNvSpPr/>
              <p:nvPr/>
            </p:nvSpPr>
            <p:spPr>
              <a:xfrm>
                <a:off x="8057813" y="1941662"/>
                <a:ext cx="775090" cy="38754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4" name="Trapezoid 483"/>
              <p:cNvSpPr/>
              <p:nvPr/>
            </p:nvSpPr>
            <p:spPr>
              <a:xfrm>
                <a:off x="8293931" y="2299133"/>
                <a:ext cx="279128" cy="517588"/>
              </a:xfrm>
              <a:prstGeom prst="trapezoid">
                <a:avLst>
                  <a:gd name="adj" fmla="val 26646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85" name="Group 484"/>
              <p:cNvGrpSpPr/>
              <p:nvPr/>
            </p:nvGrpSpPr>
            <p:grpSpPr>
              <a:xfrm>
                <a:off x="6460651" y="2200454"/>
                <a:ext cx="1788138" cy="1766937"/>
                <a:chOff x="6460651" y="2200454"/>
                <a:chExt cx="1788138" cy="1766937"/>
              </a:xfrm>
              <a:grpFill/>
            </p:grpSpPr>
            <p:sp>
              <p:nvSpPr>
                <p:cNvPr id="497" name="Oval 496"/>
                <p:cNvSpPr/>
                <p:nvPr/>
              </p:nvSpPr>
              <p:spPr>
                <a:xfrm rot="20034444">
                  <a:off x="7021881" y="2200454"/>
                  <a:ext cx="775090" cy="38754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8" name="Oval 497"/>
                <p:cNvSpPr/>
                <p:nvPr/>
              </p:nvSpPr>
              <p:spPr>
                <a:xfrm rot="18345651">
                  <a:off x="6266879" y="2972650"/>
                  <a:ext cx="775090" cy="38754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9" name="Oval 498"/>
                <p:cNvSpPr/>
                <p:nvPr/>
              </p:nvSpPr>
              <p:spPr>
                <a:xfrm rot="18345651">
                  <a:off x="6983016" y="2830593"/>
                  <a:ext cx="474681" cy="23734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0" name="Oval 499"/>
                <p:cNvSpPr/>
                <p:nvPr/>
              </p:nvSpPr>
              <p:spPr>
                <a:xfrm rot="17007331">
                  <a:off x="6500140" y="3611380"/>
                  <a:ext cx="474681" cy="23734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1" name="Oval 500"/>
                <p:cNvSpPr/>
                <p:nvPr/>
              </p:nvSpPr>
              <p:spPr>
                <a:xfrm rot="20727808">
                  <a:off x="7774108" y="2354905"/>
                  <a:ext cx="474681" cy="23734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2" name="Trapezoid 501"/>
                <p:cNvSpPr/>
                <p:nvPr/>
              </p:nvSpPr>
              <p:spPr>
                <a:xfrm rot="19819861">
                  <a:off x="7480918" y="2502704"/>
                  <a:ext cx="279128" cy="517588"/>
                </a:xfrm>
                <a:prstGeom prst="trapezoid">
                  <a:avLst>
                    <a:gd name="adj" fmla="val 2664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3" name="Trapezoid 502"/>
                <p:cNvSpPr/>
                <p:nvPr/>
              </p:nvSpPr>
              <p:spPr>
                <a:xfrm rot="18131512">
                  <a:off x="6851987" y="3134187"/>
                  <a:ext cx="279128" cy="517588"/>
                </a:xfrm>
                <a:prstGeom prst="trapezoid">
                  <a:avLst>
                    <a:gd name="adj" fmla="val 2664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4" name="Trapezoid 503"/>
                <p:cNvSpPr/>
                <p:nvPr/>
              </p:nvSpPr>
              <p:spPr>
                <a:xfrm rot="17178743">
                  <a:off x="6882313" y="3597923"/>
                  <a:ext cx="144146" cy="382536"/>
                </a:xfrm>
                <a:prstGeom prst="trapezoid">
                  <a:avLst>
                    <a:gd name="adj" fmla="val 2664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5" name="Trapezoid 504"/>
                <p:cNvSpPr/>
                <p:nvPr/>
              </p:nvSpPr>
              <p:spPr>
                <a:xfrm rot="18690299">
                  <a:off x="7288424" y="2884807"/>
                  <a:ext cx="144146" cy="382536"/>
                </a:xfrm>
                <a:prstGeom prst="trapezoid">
                  <a:avLst>
                    <a:gd name="adj" fmla="val 2664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6" name="Trapezoid 505"/>
                <p:cNvSpPr/>
                <p:nvPr/>
              </p:nvSpPr>
              <p:spPr>
                <a:xfrm rot="20762795">
                  <a:off x="7998341" y="2495408"/>
                  <a:ext cx="144146" cy="382536"/>
                </a:xfrm>
                <a:prstGeom prst="trapezoid">
                  <a:avLst>
                    <a:gd name="adj" fmla="val 2664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86" name="Group 485"/>
              <p:cNvGrpSpPr/>
              <p:nvPr/>
            </p:nvGrpSpPr>
            <p:grpSpPr>
              <a:xfrm flipH="1">
                <a:off x="8643985" y="2200454"/>
                <a:ext cx="1788138" cy="1766937"/>
                <a:chOff x="6460651" y="2200454"/>
                <a:chExt cx="1788138" cy="1766937"/>
              </a:xfrm>
              <a:grpFill/>
            </p:grpSpPr>
            <p:sp>
              <p:nvSpPr>
                <p:cNvPr id="487" name="Oval 486"/>
                <p:cNvSpPr/>
                <p:nvPr/>
              </p:nvSpPr>
              <p:spPr>
                <a:xfrm rot="20034444">
                  <a:off x="7021881" y="2200454"/>
                  <a:ext cx="775090" cy="38754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8" name="Oval 487"/>
                <p:cNvSpPr/>
                <p:nvPr/>
              </p:nvSpPr>
              <p:spPr>
                <a:xfrm rot="18345651">
                  <a:off x="6266879" y="2972650"/>
                  <a:ext cx="775090" cy="38754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9" name="Oval 488"/>
                <p:cNvSpPr/>
                <p:nvPr/>
              </p:nvSpPr>
              <p:spPr>
                <a:xfrm rot="18345651">
                  <a:off x="6983016" y="2830593"/>
                  <a:ext cx="474681" cy="23734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0" name="Oval 489"/>
                <p:cNvSpPr/>
                <p:nvPr/>
              </p:nvSpPr>
              <p:spPr>
                <a:xfrm rot="17007331">
                  <a:off x="6500140" y="3611380"/>
                  <a:ext cx="474681" cy="23734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1" name="Oval 490"/>
                <p:cNvSpPr/>
                <p:nvPr/>
              </p:nvSpPr>
              <p:spPr>
                <a:xfrm rot="20727808">
                  <a:off x="7774108" y="2354905"/>
                  <a:ext cx="474681" cy="23734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2" name="Trapezoid 491"/>
                <p:cNvSpPr/>
                <p:nvPr/>
              </p:nvSpPr>
              <p:spPr>
                <a:xfrm rot="19819861">
                  <a:off x="7480918" y="2502704"/>
                  <a:ext cx="279128" cy="517588"/>
                </a:xfrm>
                <a:prstGeom prst="trapezoid">
                  <a:avLst>
                    <a:gd name="adj" fmla="val 2664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3" name="Trapezoid 492"/>
                <p:cNvSpPr/>
                <p:nvPr/>
              </p:nvSpPr>
              <p:spPr>
                <a:xfrm rot="18131512">
                  <a:off x="6851987" y="3134187"/>
                  <a:ext cx="279128" cy="517588"/>
                </a:xfrm>
                <a:prstGeom prst="trapezoid">
                  <a:avLst>
                    <a:gd name="adj" fmla="val 2664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4" name="Trapezoid 493"/>
                <p:cNvSpPr/>
                <p:nvPr/>
              </p:nvSpPr>
              <p:spPr>
                <a:xfrm rot="17178743">
                  <a:off x="6882313" y="3597923"/>
                  <a:ext cx="144146" cy="382536"/>
                </a:xfrm>
                <a:prstGeom prst="trapezoid">
                  <a:avLst>
                    <a:gd name="adj" fmla="val 2664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5" name="Trapezoid 494"/>
                <p:cNvSpPr/>
                <p:nvPr/>
              </p:nvSpPr>
              <p:spPr>
                <a:xfrm rot="18690299">
                  <a:off x="7288424" y="2884807"/>
                  <a:ext cx="144146" cy="382536"/>
                </a:xfrm>
                <a:prstGeom prst="trapezoid">
                  <a:avLst>
                    <a:gd name="adj" fmla="val 2664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6" name="Trapezoid 495"/>
                <p:cNvSpPr/>
                <p:nvPr/>
              </p:nvSpPr>
              <p:spPr>
                <a:xfrm rot="20762795">
                  <a:off x="7998341" y="2495408"/>
                  <a:ext cx="144146" cy="382536"/>
                </a:xfrm>
                <a:prstGeom prst="trapezoid">
                  <a:avLst>
                    <a:gd name="adj" fmla="val 2664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458" name="Group 457"/>
            <p:cNvGrpSpPr/>
            <p:nvPr/>
          </p:nvGrpSpPr>
          <p:grpSpPr>
            <a:xfrm flipV="1">
              <a:off x="6460651" y="4515228"/>
              <a:ext cx="3971472" cy="2025729"/>
              <a:chOff x="6460651" y="1941662"/>
              <a:chExt cx="3971472" cy="2025729"/>
            </a:xfrm>
            <a:grpFill/>
          </p:grpSpPr>
          <p:sp>
            <p:nvSpPr>
              <p:cNvPr id="459" name="Oval 458"/>
              <p:cNvSpPr/>
              <p:nvPr/>
            </p:nvSpPr>
            <p:spPr>
              <a:xfrm>
                <a:off x="8057813" y="1941662"/>
                <a:ext cx="775090" cy="38754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0" name="Trapezoid 459"/>
              <p:cNvSpPr/>
              <p:nvPr/>
            </p:nvSpPr>
            <p:spPr>
              <a:xfrm>
                <a:off x="8293931" y="2299133"/>
                <a:ext cx="279128" cy="517588"/>
              </a:xfrm>
              <a:prstGeom prst="trapezoid">
                <a:avLst>
                  <a:gd name="adj" fmla="val 26646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61" name="Group 460"/>
              <p:cNvGrpSpPr/>
              <p:nvPr/>
            </p:nvGrpSpPr>
            <p:grpSpPr>
              <a:xfrm>
                <a:off x="6460651" y="2200454"/>
                <a:ext cx="1788138" cy="1766937"/>
                <a:chOff x="6460651" y="2200454"/>
                <a:chExt cx="1788138" cy="1766937"/>
              </a:xfrm>
              <a:grpFill/>
            </p:grpSpPr>
            <p:sp>
              <p:nvSpPr>
                <p:cNvPr id="473" name="Oval 472"/>
                <p:cNvSpPr/>
                <p:nvPr/>
              </p:nvSpPr>
              <p:spPr>
                <a:xfrm rot="20034444">
                  <a:off x="7021881" y="2200454"/>
                  <a:ext cx="775090" cy="38754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4" name="Oval 473"/>
                <p:cNvSpPr/>
                <p:nvPr/>
              </p:nvSpPr>
              <p:spPr>
                <a:xfrm rot="18345651">
                  <a:off x="6266879" y="2972650"/>
                  <a:ext cx="775090" cy="38754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5" name="Oval 474"/>
                <p:cNvSpPr/>
                <p:nvPr/>
              </p:nvSpPr>
              <p:spPr>
                <a:xfrm rot="18345651">
                  <a:off x="6983016" y="2830593"/>
                  <a:ext cx="474681" cy="23734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6" name="Oval 475"/>
                <p:cNvSpPr/>
                <p:nvPr/>
              </p:nvSpPr>
              <p:spPr>
                <a:xfrm rot="17007331">
                  <a:off x="6500140" y="3611380"/>
                  <a:ext cx="474681" cy="23734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7" name="Oval 476"/>
                <p:cNvSpPr/>
                <p:nvPr/>
              </p:nvSpPr>
              <p:spPr>
                <a:xfrm rot="20727808">
                  <a:off x="7774108" y="2354905"/>
                  <a:ext cx="474681" cy="23734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8" name="Trapezoid 477"/>
                <p:cNvSpPr/>
                <p:nvPr/>
              </p:nvSpPr>
              <p:spPr>
                <a:xfrm rot="19819861">
                  <a:off x="7480918" y="2502704"/>
                  <a:ext cx="279128" cy="517588"/>
                </a:xfrm>
                <a:prstGeom prst="trapezoid">
                  <a:avLst>
                    <a:gd name="adj" fmla="val 2664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9" name="Trapezoid 478"/>
                <p:cNvSpPr/>
                <p:nvPr/>
              </p:nvSpPr>
              <p:spPr>
                <a:xfrm rot="18131512">
                  <a:off x="6851987" y="3134187"/>
                  <a:ext cx="279128" cy="517588"/>
                </a:xfrm>
                <a:prstGeom prst="trapezoid">
                  <a:avLst>
                    <a:gd name="adj" fmla="val 2664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0" name="Trapezoid 479"/>
                <p:cNvSpPr/>
                <p:nvPr/>
              </p:nvSpPr>
              <p:spPr>
                <a:xfrm rot="17178743">
                  <a:off x="6882313" y="3597923"/>
                  <a:ext cx="144146" cy="382536"/>
                </a:xfrm>
                <a:prstGeom prst="trapezoid">
                  <a:avLst>
                    <a:gd name="adj" fmla="val 2664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1" name="Trapezoid 480"/>
                <p:cNvSpPr/>
                <p:nvPr/>
              </p:nvSpPr>
              <p:spPr>
                <a:xfrm rot="18690299">
                  <a:off x="7288424" y="2884807"/>
                  <a:ext cx="144146" cy="382536"/>
                </a:xfrm>
                <a:prstGeom prst="trapezoid">
                  <a:avLst>
                    <a:gd name="adj" fmla="val 2664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2" name="Trapezoid 481"/>
                <p:cNvSpPr/>
                <p:nvPr/>
              </p:nvSpPr>
              <p:spPr>
                <a:xfrm rot="20762795">
                  <a:off x="7998341" y="2495408"/>
                  <a:ext cx="144146" cy="382536"/>
                </a:xfrm>
                <a:prstGeom prst="trapezoid">
                  <a:avLst>
                    <a:gd name="adj" fmla="val 2664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62" name="Group 461"/>
              <p:cNvGrpSpPr/>
              <p:nvPr/>
            </p:nvGrpSpPr>
            <p:grpSpPr>
              <a:xfrm flipH="1">
                <a:off x="8643985" y="2200454"/>
                <a:ext cx="1788138" cy="1766937"/>
                <a:chOff x="6460651" y="2200454"/>
                <a:chExt cx="1788138" cy="1766937"/>
              </a:xfrm>
              <a:grpFill/>
            </p:grpSpPr>
            <p:sp>
              <p:nvSpPr>
                <p:cNvPr id="463" name="Oval 462"/>
                <p:cNvSpPr/>
                <p:nvPr/>
              </p:nvSpPr>
              <p:spPr>
                <a:xfrm rot="20034444">
                  <a:off x="7021881" y="2200454"/>
                  <a:ext cx="775090" cy="38754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4" name="Oval 463"/>
                <p:cNvSpPr/>
                <p:nvPr/>
              </p:nvSpPr>
              <p:spPr>
                <a:xfrm rot="18345651">
                  <a:off x="6266879" y="2972650"/>
                  <a:ext cx="775090" cy="38754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5" name="Oval 464"/>
                <p:cNvSpPr/>
                <p:nvPr/>
              </p:nvSpPr>
              <p:spPr>
                <a:xfrm rot="18345651">
                  <a:off x="6983016" y="2830593"/>
                  <a:ext cx="474681" cy="23734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6" name="Oval 465"/>
                <p:cNvSpPr/>
                <p:nvPr/>
              </p:nvSpPr>
              <p:spPr>
                <a:xfrm rot="17007331">
                  <a:off x="6500140" y="3611380"/>
                  <a:ext cx="474681" cy="23734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7" name="Oval 466"/>
                <p:cNvSpPr/>
                <p:nvPr/>
              </p:nvSpPr>
              <p:spPr>
                <a:xfrm rot="20727808">
                  <a:off x="7774108" y="2354905"/>
                  <a:ext cx="474681" cy="23734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8" name="Trapezoid 467"/>
                <p:cNvSpPr/>
                <p:nvPr/>
              </p:nvSpPr>
              <p:spPr>
                <a:xfrm rot="19819861">
                  <a:off x="7480918" y="2502704"/>
                  <a:ext cx="279128" cy="517588"/>
                </a:xfrm>
                <a:prstGeom prst="trapezoid">
                  <a:avLst>
                    <a:gd name="adj" fmla="val 2664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9" name="Trapezoid 468"/>
                <p:cNvSpPr/>
                <p:nvPr/>
              </p:nvSpPr>
              <p:spPr>
                <a:xfrm rot="18131512">
                  <a:off x="6851987" y="3134187"/>
                  <a:ext cx="279128" cy="517588"/>
                </a:xfrm>
                <a:prstGeom prst="trapezoid">
                  <a:avLst>
                    <a:gd name="adj" fmla="val 2664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0" name="Trapezoid 469"/>
                <p:cNvSpPr/>
                <p:nvPr/>
              </p:nvSpPr>
              <p:spPr>
                <a:xfrm rot="17178743">
                  <a:off x="6882313" y="3597923"/>
                  <a:ext cx="144146" cy="382536"/>
                </a:xfrm>
                <a:prstGeom prst="trapezoid">
                  <a:avLst>
                    <a:gd name="adj" fmla="val 2664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1" name="Trapezoid 470"/>
                <p:cNvSpPr/>
                <p:nvPr/>
              </p:nvSpPr>
              <p:spPr>
                <a:xfrm rot="18690299">
                  <a:off x="7288424" y="2884807"/>
                  <a:ext cx="144146" cy="382536"/>
                </a:xfrm>
                <a:prstGeom prst="trapezoid">
                  <a:avLst>
                    <a:gd name="adj" fmla="val 2664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2" name="Trapezoid 471"/>
                <p:cNvSpPr/>
                <p:nvPr/>
              </p:nvSpPr>
              <p:spPr>
                <a:xfrm rot="20762795">
                  <a:off x="7998341" y="2495408"/>
                  <a:ext cx="144146" cy="382536"/>
                </a:xfrm>
                <a:prstGeom prst="trapezoid">
                  <a:avLst>
                    <a:gd name="adj" fmla="val 2664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567" name="Freeform 154"/>
          <p:cNvSpPr>
            <a:spLocks noEditPoints="1"/>
          </p:cNvSpPr>
          <p:nvPr/>
        </p:nvSpPr>
        <p:spPr bwMode="auto">
          <a:xfrm>
            <a:off x="6640582" y="2108224"/>
            <a:ext cx="715183" cy="586727"/>
          </a:xfrm>
          <a:custGeom>
            <a:avLst/>
            <a:gdLst>
              <a:gd name="T0" fmla="*/ 34 w 176"/>
              <a:gd name="T1" fmla="*/ 86 h 144"/>
              <a:gd name="T2" fmla="*/ 28 w 176"/>
              <a:gd name="T3" fmla="*/ 65 h 144"/>
              <a:gd name="T4" fmla="*/ 28 w 176"/>
              <a:gd name="T5" fmla="*/ 58 h 144"/>
              <a:gd name="T6" fmla="*/ 25 w 176"/>
              <a:gd name="T7" fmla="*/ 38 h 144"/>
              <a:gd name="T8" fmla="*/ 35 w 176"/>
              <a:gd name="T9" fmla="*/ 26 h 144"/>
              <a:gd name="T10" fmla="*/ 49 w 176"/>
              <a:gd name="T11" fmla="*/ 25 h 144"/>
              <a:gd name="T12" fmla="*/ 52 w 176"/>
              <a:gd name="T13" fmla="*/ 18 h 144"/>
              <a:gd name="T14" fmla="*/ 30 w 176"/>
              <a:gd name="T15" fmla="*/ 19 h 144"/>
              <a:gd name="T16" fmla="*/ 20 w 176"/>
              <a:gd name="T17" fmla="*/ 56 h 144"/>
              <a:gd name="T18" fmla="*/ 26 w 176"/>
              <a:gd name="T19" fmla="*/ 86 h 144"/>
              <a:gd name="T20" fmla="*/ 0 w 176"/>
              <a:gd name="T21" fmla="*/ 124 h 144"/>
              <a:gd name="T22" fmla="*/ 22 w 176"/>
              <a:gd name="T23" fmla="*/ 128 h 144"/>
              <a:gd name="T24" fmla="*/ 8 w 176"/>
              <a:gd name="T25" fmla="*/ 120 h 144"/>
              <a:gd name="T26" fmla="*/ 159 w 176"/>
              <a:gd name="T27" fmla="*/ 100 h 144"/>
              <a:gd name="T28" fmla="*/ 155 w 176"/>
              <a:gd name="T29" fmla="*/ 70 h 144"/>
              <a:gd name="T30" fmla="*/ 159 w 176"/>
              <a:gd name="T31" fmla="*/ 35 h 144"/>
              <a:gd name="T32" fmla="*/ 132 w 176"/>
              <a:gd name="T33" fmla="*/ 16 h 144"/>
              <a:gd name="T34" fmla="*/ 126 w 176"/>
              <a:gd name="T35" fmla="*/ 25 h 144"/>
              <a:gd name="T36" fmla="*/ 132 w 176"/>
              <a:gd name="T37" fmla="*/ 24 h 144"/>
              <a:gd name="T38" fmla="*/ 142 w 176"/>
              <a:gd name="T39" fmla="*/ 27 h 144"/>
              <a:gd name="T40" fmla="*/ 149 w 176"/>
              <a:gd name="T41" fmla="*/ 53 h 144"/>
              <a:gd name="T42" fmla="*/ 149 w 176"/>
              <a:gd name="T43" fmla="*/ 65 h 144"/>
              <a:gd name="T44" fmla="*/ 148 w 176"/>
              <a:gd name="T45" fmla="*/ 66 h 144"/>
              <a:gd name="T46" fmla="*/ 157 w 176"/>
              <a:gd name="T47" fmla="*/ 108 h 144"/>
              <a:gd name="T48" fmla="*/ 150 w 176"/>
              <a:gd name="T49" fmla="*/ 120 h 144"/>
              <a:gd name="T50" fmla="*/ 172 w 176"/>
              <a:gd name="T51" fmla="*/ 128 h 144"/>
              <a:gd name="T52" fmla="*/ 159 w 176"/>
              <a:gd name="T53" fmla="*/ 100 h 144"/>
              <a:gd name="T54" fmla="*/ 106 w 176"/>
              <a:gd name="T55" fmla="*/ 90 h 144"/>
              <a:gd name="T56" fmla="*/ 115 w 176"/>
              <a:gd name="T57" fmla="*/ 52 h 144"/>
              <a:gd name="T58" fmla="*/ 104 w 176"/>
              <a:gd name="T59" fmla="*/ 3 h 144"/>
              <a:gd name="T60" fmla="*/ 76 w 176"/>
              <a:gd name="T61" fmla="*/ 4 h 144"/>
              <a:gd name="T62" fmla="*/ 61 w 176"/>
              <a:gd name="T63" fmla="*/ 52 h 144"/>
              <a:gd name="T64" fmla="*/ 70 w 176"/>
              <a:gd name="T65" fmla="*/ 90 h 144"/>
              <a:gd name="T66" fmla="*/ 28 w 176"/>
              <a:gd name="T67" fmla="*/ 140 h 144"/>
              <a:gd name="T68" fmla="*/ 144 w 176"/>
              <a:gd name="T69" fmla="*/ 144 h 144"/>
              <a:gd name="T70" fmla="*/ 120 w 176"/>
              <a:gd name="T71" fmla="*/ 109 h 144"/>
              <a:gd name="T72" fmla="*/ 58 w 176"/>
              <a:gd name="T73" fmla="*/ 117 h 144"/>
              <a:gd name="T74" fmla="*/ 78 w 176"/>
              <a:gd name="T75" fmla="*/ 90 h 144"/>
              <a:gd name="T76" fmla="*/ 69 w 176"/>
              <a:gd name="T77" fmla="*/ 65 h 144"/>
              <a:gd name="T78" fmla="*/ 68 w 176"/>
              <a:gd name="T79" fmla="*/ 48 h 144"/>
              <a:gd name="T80" fmla="*/ 79 w 176"/>
              <a:gd name="T81" fmla="*/ 12 h 144"/>
              <a:gd name="T82" fmla="*/ 93 w 176"/>
              <a:gd name="T83" fmla="*/ 8 h 144"/>
              <a:gd name="T84" fmla="*/ 108 w 176"/>
              <a:gd name="T85" fmla="*/ 22 h 144"/>
              <a:gd name="T86" fmla="*/ 107 w 176"/>
              <a:gd name="T87" fmla="*/ 54 h 144"/>
              <a:gd name="T88" fmla="*/ 106 w 176"/>
              <a:gd name="T89" fmla="*/ 66 h 144"/>
              <a:gd name="T90" fmla="*/ 118 w 176"/>
              <a:gd name="T91" fmla="*/ 117 h 144"/>
              <a:gd name="T92" fmla="*/ 140 w 176"/>
              <a:gd name="T93" fmla="*/ 136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76" h="144">
                <a:moveTo>
                  <a:pt x="19" y="108"/>
                </a:moveTo>
                <a:cubicBezTo>
                  <a:pt x="25" y="106"/>
                  <a:pt x="34" y="100"/>
                  <a:pt x="34" y="86"/>
                </a:cubicBezTo>
                <a:cubicBezTo>
                  <a:pt x="34" y="74"/>
                  <a:pt x="30" y="69"/>
                  <a:pt x="28" y="66"/>
                </a:cubicBezTo>
                <a:cubicBezTo>
                  <a:pt x="28" y="65"/>
                  <a:pt x="28" y="65"/>
                  <a:pt x="28" y="65"/>
                </a:cubicBezTo>
                <a:cubicBezTo>
                  <a:pt x="27" y="65"/>
                  <a:pt x="27" y="65"/>
                  <a:pt x="27" y="65"/>
                </a:cubicBezTo>
                <a:cubicBezTo>
                  <a:pt x="27" y="65"/>
                  <a:pt x="27" y="63"/>
                  <a:pt x="28" y="58"/>
                </a:cubicBezTo>
                <a:cubicBezTo>
                  <a:pt x="28" y="56"/>
                  <a:pt x="28" y="54"/>
                  <a:pt x="27" y="53"/>
                </a:cubicBezTo>
                <a:cubicBezTo>
                  <a:pt x="26" y="49"/>
                  <a:pt x="23" y="43"/>
                  <a:pt x="25" y="38"/>
                </a:cubicBezTo>
                <a:cubicBezTo>
                  <a:pt x="28" y="29"/>
                  <a:pt x="30" y="28"/>
                  <a:pt x="34" y="27"/>
                </a:cubicBezTo>
                <a:cubicBezTo>
                  <a:pt x="34" y="27"/>
                  <a:pt x="34" y="26"/>
                  <a:pt x="35" y="26"/>
                </a:cubicBezTo>
                <a:cubicBezTo>
                  <a:pt x="36" y="25"/>
                  <a:pt x="40" y="24"/>
                  <a:pt x="44" y="24"/>
                </a:cubicBezTo>
                <a:cubicBezTo>
                  <a:pt x="46" y="24"/>
                  <a:pt x="48" y="24"/>
                  <a:pt x="49" y="25"/>
                </a:cubicBezTo>
                <a:cubicBezTo>
                  <a:pt x="49" y="24"/>
                  <a:pt x="50" y="22"/>
                  <a:pt x="50" y="21"/>
                </a:cubicBezTo>
                <a:cubicBezTo>
                  <a:pt x="51" y="20"/>
                  <a:pt x="51" y="19"/>
                  <a:pt x="52" y="18"/>
                </a:cubicBezTo>
                <a:cubicBezTo>
                  <a:pt x="49" y="16"/>
                  <a:pt x="47" y="16"/>
                  <a:pt x="44" y="16"/>
                </a:cubicBezTo>
                <a:cubicBezTo>
                  <a:pt x="38" y="16"/>
                  <a:pt x="33" y="18"/>
                  <a:pt x="30" y="19"/>
                </a:cubicBezTo>
                <a:cubicBezTo>
                  <a:pt x="24" y="22"/>
                  <a:pt x="21" y="25"/>
                  <a:pt x="17" y="35"/>
                </a:cubicBezTo>
                <a:cubicBezTo>
                  <a:pt x="14" y="43"/>
                  <a:pt x="18" y="52"/>
                  <a:pt x="20" y="56"/>
                </a:cubicBezTo>
                <a:cubicBezTo>
                  <a:pt x="18" y="66"/>
                  <a:pt x="21" y="70"/>
                  <a:pt x="21" y="70"/>
                </a:cubicBezTo>
                <a:cubicBezTo>
                  <a:pt x="23" y="73"/>
                  <a:pt x="26" y="76"/>
                  <a:pt x="26" y="86"/>
                </a:cubicBezTo>
                <a:cubicBezTo>
                  <a:pt x="26" y="98"/>
                  <a:pt x="17" y="100"/>
                  <a:pt x="17" y="100"/>
                </a:cubicBezTo>
                <a:cubicBezTo>
                  <a:pt x="10" y="103"/>
                  <a:pt x="0" y="108"/>
                  <a:pt x="0" y="124"/>
                </a:cubicBezTo>
                <a:cubicBezTo>
                  <a:pt x="0" y="124"/>
                  <a:pt x="0" y="128"/>
                  <a:pt x="4" y="128"/>
                </a:cubicBezTo>
                <a:cubicBezTo>
                  <a:pt x="22" y="128"/>
                  <a:pt x="22" y="128"/>
                  <a:pt x="22" y="128"/>
                </a:cubicBezTo>
                <a:cubicBezTo>
                  <a:pt x="23" y="125"/>
                  <a:pt x="24" y="122"/>
                  <a:pt x="26" y="120"/>
                </a:cubicBezTo>
                <a:cubicBezTo>
                  <a:pt x="8" y="120"/>
                  <a:pt x="8" y="120"/>
                  <a:pt x="8" y="120"/>
                </a:cubicBezTo>
                <a:cubicBezTo>
                  <a:pt x="9" y="112"/>
                  <a:pt x="14" y="110"/>
                  <a:pt x="19" y="108"/>
                </a:cubicBezTo>
                <a:moveTo>
                  <a:pt x="159" y="100"/>
                </a:moveTo>
                <a:cubicBezTo>
                  <a:pt x="159" y="100"/>
                  <a:pt x="150" y="98"/>
                  <a:pt x="150" y="86"/>
                </a:cubicBezTo>
                <a:cubicBezTo>
                  <a:pt x="150" y="76"/>
                  <a:pt x="153" y="73"/>
                  <a:pt x="155" y="70"/>
                </a:cubicBezTo>
                <a:cubicBezTo>
                  <a:pt x="155" y="70"/>
                  <a:pt x="158" y="66"/>
                  <a:pt x="156" y="56"/>
                </a:cubicBezTo>
                <a:cubicBezTo>
                  <a:pt x="158" y="52"/>
                  <a:pt x="162" y="43"/>
                  <a:pt x="159" y="35"/>
                </a:cubicBezTo>
                <a:cubicBezTo>
                  <a:pt x="155" y="25"/>
                  <a:pt x="152" y="22"/>
                  <a:pt x="146" y="19"/>
                </a:cubicBezTo>
                <a:cubicBezTo>
                  <a:pt x="143" y="18"/>
                  <a:pt x="138" y="16"/>
                  <a:pt x="132" y="16"/>
                </a:cubicBezTo>
                <a:cubicBezTo>
                  <a:pt x="129" y="16"/>
                  <a:pt x="127" y="16"/>
                  <a:pt x="124" y="18"/>
                </a:cubicBezTo>
                <a:cubicBezTo>
                  <a:pt x="125" y="20"/>
                  <a:pt x="126" y="23"/>
                  <a:pt x="126" y="25"/>
                </a:cubicBezTo>
                <a:cubicBezTo>
                  <a:pt x="127" y="25"/>
                  <a:pt x="127" y="25"/>
                  <a:pt x="127" y="25"/>
                </a:cubicBezTo>
                <a:cubicBezTo>
                  <a:pt x="128" y="24"/>
                  <a:pt x="130" y="24"/>
                  <a:pt x="132" y="24"/>
                </a:cubicBezTo>
                <a:cubicBezTo>
                  <a:pt x="136" y="24"/>
                  <a:pt x="140" y="25"/>
                  <a:pt x="141" y="26"/>
                </a:cubicBezTo>
                <a:cubicBezTo>
                  <a:pt x="142" y="26"/>
                  <a:pt x="142" y="27"/>
                  <a:pt x="142" y="27"/>
                </a:cubicBezTo>
                <a:cubicBezTo>
                  <a:pt x="146" y="28"/>
                  <a:pt x="148" y="29"/>
                  <a:pt x="151" y="38"/>
                </a:cubicBezTo>
                <a:cubicBezTo>
                  <a:pt x="153" y="43"/>
                  <a:pt x="150" y="49"/>
                  <a:pt x="149" y="53"/>
                </a:cubicBezTo>
                <a:cubicBezTo>
                  <a:pt x="148" y="54"/>
                  <a:pt x="148" y="56"/>
                  <a:pt x="148" y="58"/>
                </a:cubicBezTo>
                <a:cubicBezTo>
                  <a:pt x="149" y="63"/>
                  <a:pt x="149" y="65"/>
                  <a:pt x="149" y="65"/>
                </a:cubicBezTo>
                <a:cubicBezTo>
                  <a:pt x="149" y="65"/>
                  <a:pt x="149" y="65"/>
                  <a:pt x="148" y="65"/>
                </a:cubicBezTo>
                <a:cubicBezTo>
                  <a:pt x="148" y="66"/>
                  <a:pt x="148" y="66"/>
                  <a:pt x="148" y="66"/>
                </a:cubicBezTo>
                <a:cubicBezTo>
                  <a:pt x="146" y="69"/>
                  <a:pt x="142" y="74"/>
                  <a:pt x="142" y="86"/>
                </a:cubicBezTo>
                <a:cubicBezTo>
                  <a:pt x="142" y="100"/>
                  <a:pt x="151" y="106"/>
                  <a:pt x="157" y="108"/>
                </a:cubicBezTo>
                <a:cubicBezTo>
                  <a:pt x="162" y="110"/>
                  <a:pt x="167" y="112"/>
                  <a:pt x="168" y="120"/>
                </a:cubicBezTo>
                <a:cubicBezTo>
                  <a:pt x="150" y="120"/>
                  <a:pt x="150" y="120"/>
                  <a:pt x="150" y="120"/>
                </a:cubicBezTo>
                <a:cubicBezTo>
                  <a:pt x="152" y="122"/>
                  <a:pt x="153" y="125"/>
                  <a:pt x="154" y="128"/>
                </a:cubicBezTo>
                <a:cubicBezTo>
                  <a:pt x="172" y="128"/>
                  <a:pt x="172" y="128"/>
                  <a:pt x="172" y="128"/>
                </a:cubicBezTo>
                <a:cubicBezTo>
                  <a:pt x="176" y="128"/>
                  <a:pt x="176" y="124"/>
                  <a:pt x="176" y="124"/>
                </a:cubicBezTo>
                <a:cubicBezTo>
                  <a:pt x="176" y="108"/>
                  <a:pt x="166" y="103"/>
                  <a:pt x="159" y="100"/>
                </a:cubicBezTo>
                <a:moveTo>
                  <a:pt x="120" y="109"/>
                </a:moveTo>
                <a:cubicBezTo>
                  <a:pt x="120" y="109"/>
                  <a:pt x="106" y="105"/>
                  <a:pt x="106" y="90"/>
                </a:cubicBezTo>
                <a:cubicBezTo>
                  <a:pt x="106" y="77"/>
                  <a:pt x="111" y="73"/>
                  <a:pt x="114" y="69"/>
                </a:cubicBezTo>
                <a:cubicBezTo>
                  <a:pt x="114" y="69"/>
                  <a:pt x="118" y="65"/>
                  <a:pt x="115" y="52"/>
                </a:cubicBezTo>
                <a:cubicBezTo>
                  <a:pt x="120" y="45"/>
                  <a:pt x="122" y="33"/>
                  <a:pt x="116" y="19"/>
                </a:cubicBezTo>
                <a:cubicBezTo>
                  <a:pt x="112" y="10"/>
                  <a:pt x="109" y="5"/>
                  <a:pt x="104" y="3"/>
                </a:cubicBezTo>
                <a:cubicBezTo>
                  <a:pt x="101" y="1"/>
                  <a:pt x="97" y="0"/>
                  <a:pt x="93" y="0"/>
                </a:cubicBezTo>
                <a:cubicBezTo>
                  <a:pt x="86" y="0"/>
                  <a:pt x="79" y="3"/>
                  <a:pt x="76" y="4"/>
                </a:cubicBezTo>
                <a:cubicBezTo>
                  <a:pt x="68" y="8"/>
                  <a:pt x="63" y="11"/>
                  <a:pt x="58" y="24"/>
                </a:cubicBezTo>
                <a:cubicBezTo>
                  <a:pt x="53" y="34"/>
                  <a:pt x="58" y="46"/>
                  <a:pt x="61" y="52"/>
                </a:cubicBezTo>
                <a:cubicBezTo>
                  <a:pt x="58" y="65"/>
                  <a:pt x="62" y="69"/>
                  <a:pt x="62" y="69"/>
                </a:cubicBezTo>
                <a:cubicBezTo>
                  <a:pt x="65" y="73"/>
                  <a:pt x="70" y="77"/>
                  <a:pt x="70" y="90"/>
                </a:cubicBezTo>
                <a:cubicBezTo>
                  <a:pt x="70" y="105"/>
                  <a:pt x="56" y="109"/>
                  <a:pt x="56" y="109"/>
                </a:cubicBezTo>
                <a:cubicBezTo>
                  <a:pt x="47" y="112"/>
                  <a:pt x="28" y="118"/>
                  <a:pt x="28" y="140"/>
                </a:cubicBezTo>
                <a:cubicBezTo>
                  <a:pt x="28" y="140"/>
                  <a:pt x="28" y="144"/>
                  <a:pt x="32" y="144"/>
                </a:cubicBezTo>
                <a:cubicBezTo>
                  <a:pt x="144" y="144"/>
                  <a:pt x="144" y="144"/>
                  <a:pt x="144" y="144"/>
                </a:cubicBezTo>
                <a:cubicBezTo>
                  <a:pt x="148" y="144"/>
                  <a:pt x="148" y="140"/>
                  <a:pt x="148" y="140"/>
                </a:cubicBezTo>
                <a:cubicBezTo>
                  <a:pt x="148" y="118"/>
                  <a:pt x="129" y="112"/>
                  <a:pt x="120" y="109"/>
                </a:cubicBezTo>
                <a:moveTo>
                  <a:pt x="36" y="136"/>
                </a:moveTo>
                <a:cubicBezTo>
                  <a:pt x="38" y="125"/>
                  <a:pt x="48" y="120"/>
                  <a:pt x="58" y="117"/>
                </a:cubicBezTo>
                <a:cubicBezTo>
                  <a:pt x="58" y="117"/>
                  <a:pt x="58" y="117"/>
                  <a:pt x="58" y="117"/>
                </a:cubicBezTo>
                <a:cubicBezTo>
                  <a:pt x="66" y="115"/>
                  <a:pt x="78" y="107"/>
                  <a:pt x="78" y="90"/>
                </a:cubicBezTo>
                <a:cubicBezTo>
                  <a:pt x="78" y="76"/>
                  <a:pt x="73" y="70"/>
                  <a:pt x="70" y="66"/>
                </a:cubicBezTo>
                <a:cubicBezTo>
                  <a:pt x="69" y="65"/>
                  <a:pt x="68" y="64"/>
                  <a:pt x="69" y="65"/>
                </a:cubicBezTo>
                <a:cubicBezTo>
                  <a:pt x="68" y="64"/>
                  <a:pt x="67" y="61"/>
                  <a:pt x="69" y="54"/>
                </a:cubicBezTo>
                <a:cubicBezTo>
                  <a:pt x="70" y="50"/>
                  <a:pt x="68" y="48"/>
                  <a:pt x="68" y="48"/>
                </a:cubicBezTo>
                <a:cubicBezTo>
                  <a:pt x="66" y="43"/>
                  <a:pt x="62" y="34"/>
                  <a:pt x="65" y="27"/>
                </a:cubicBezTo>
                <a:cubicBezTo>
                  <a:pt x="69" y="17"/>
                  <a:pt x="73" y="15"/>
                  <a:pt x="79" y="12"/>
                </a:cubicBezTo>
                <a:cubicBezTo>
                  <a:pt x="80" y="11"/>
                  <a:pt x="80" y="11"/>
                  <a:pt x="80" y="11"/>
                </a:cubicBezTo>
                <a:cubicBezTo>
                  <a:pt x="82" y="10"/>
                  <a:pt x="87" y="8"/>
                  <a:pt x="93" y="8"/>
                </a:cubicBezTo>
                <a:cubicBezTo>
                  <a:pt x="96" y="8"/>
                  <a:pt x="98" y="9"/>
                  <a:pt x="100" y="10"/>
                </a:cubicBezTo>
                <a:cubicBezTo>
                  <a:pt x="103" y="11"/>
                  <a:pt x="105" y="14"/>
                  <a:pt x="108" y="22"/>
                </a:cubicBezTo>
                <a:cubicBezTo>
                  <a:pt x="115" y="36"/>
                  <a:pt x="111" y="45"/>
                  <a:pt x="109" y="47"/>
                </a:cubicBezTo>
                <a:cubicBezTo>
                  <a:pt x="107" y="49"/>
                  <a:pt x="107" y="52"/>
                  <a:pt x="107" y="54"/>
                </a:cubicBezTo>
                <a:cubicBezTo>
                  <a:pt x="109" y="61"/>
                  <a:pt x="108" y="64"/>
                  <a:pt x="108" y="64"/>
                </a:cubicBezTo>
                <a:cubicBezTo>
                  <a:pt x="108" y="64"/>
                  <a:pt x="107" y="65"/>
                  <a:pt x="106" y="66"/>
                </a:cubicBezTo>
                <a:cubicBezTo>
                  <a:pt x="103" y="70"/>
                  <a:pt x="98" y="76"/>
                  <a:pt x="98" y="90"/>
                </a:cubicBezTo>
                <a:cubicBezTo>
                  <a:pt x="98" y="107"/>
                  <a:pt x="110" y="115"/>
                  <a:pt x="118" y="117"/>
                </a:cubicBezTo>
                <a:cubicBezTo>
                  <a:pt x="118" y="117"/>
                  <a:pt x="118" y="117"/>
                  <a:pt x="118" y="117"/>
                </a:cubicBezTo>
                <a:cubicBezTo>
                  <a:pt x="128" y="120"/>
                  <a:pt x="138" y="125"/>
                  <a:pt x="140" y="136"/>
                </a:cubicBezTo>
                <a:lnTo>
                  <a:pt x="36" y="13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8" name="Rounded Rectangle 567"/>
          <p:cNvSpPr/>
          <p:nvPr/>
        </p:nvSpPr>
        <p:spPr>
          <a:xfrm>
            <a:off x="8138513" y="1718833"/>
            <a:ext cx="3264886" cy="1385702"/>
          </a:xfrm>
          <a:prstGeom prst="roundRect">
            <a:avLst>
              <a:gd name="adj" fmla="val 12556"/>
            </a:avLst>
          </a:prstGeom>
          <a:solidFill>
            <a:schemeClr val="accent3"/>
          </a:solidFill>
          <a:ln>
            <a:noFill/>
          </a:ln>
          <a:effectLst>
            <a:outerShdw blurRad="76200" dist="127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9" name="TextBox 568"/>
          <p:cNvSpPr txBox="1"/>
          <p:nvPr/>
        </p:nvSpPr>
        <p:spPr>
          <a:xfrm>
            <a:off x="8431136" y="1863385"/>
            <a:ext cx="1705060" cy="3693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b="1" dirty="0" smtClean="0">
                <a:solidFill>
                  <a:srgbClr val="FFFFFF"/>
                </a:solidFill>
                <a:latin typeface="+mj-lt"/>
              </a:rPr>
              <a:t>612</a:t>
            </a:r>
            <a:endParaRPr lang="en-US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570" name="TextBox 569"/>
          <p:cNvSpPr txBox="1"/>
          <p:nvPr/>
        </p:nvSpPr>
        <p:spPr>
          <a:xfrm>
            <a:off x="8431137" y="2219178"/>
            <a:ext cx="170506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dirty="0" smtClean="0">
                <a:solidFill>
                  <a:srgbClr val="FFFFFF"/>
                </a:solidFill>
              </a:rPr>
              <a:t>Death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571" name="Rounded Rectangle 570"/>
          <p:cNvSpPr/>
          <p:nvPr/>
        </p:nvSpPr>
        <p:spPr>
          <a:xfrm>
            <a:off x="8497502" y="2588510"/>
            <a:ext cx="750502" cy="30626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accent3"/>
            </a:solidFill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 smtClean="0">
                <a:solidFill>
                  <a:srgbClr val="FF0000"/>
                </a:solidFill>
                <a:latin typeface="+mj-lt"/>
              </a:rPr>
              <a:t>+3%</a:t>
            </a:r>
            <a:endParaRPr lang="en-US" sz="1200" b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573" name="Freeform 572"/>
          <p:cNvSpPr>
            <a:spLocks noEditPoints="1"/>
          </p:cNvSpPr>
          <p:nvPr/>
        </p:nvSpPr>
        <p:spPr bwMode="auto">
          <a:xfrm>
            <a:off x="10321376" y="2043345"/>
            <a:ext cx="652317" cy="681720"/>
          </a:xfrm>
          <a:custGeom>
            <a:avLst/>
            <a:gdLst>
              <a:gd name="T0" fmla="*/ 129 w 146"/>
              <a:gd name="T1" fmla="*/ 130 h 161"/>
              <a:gd name="T2" fmla="*/ 17 w 146"/>
              <a:gd name="T3" fmla="*/ 142 h 161"/>
              <a:gd name="T4" fmla="*/ 0 w 146"/>
              <a:gd name="T5" fmla="*/ 161 h 161"/>
              <a:gd name="T6" fmla="*/ 146 w 146"/>
              <a:gd name="T7" fmla="*/ 142 h 161"/>
              <a:gd name="T8" fmla="*/ 32 w 146"/>
              <a:gd name="T9" fmla="*/ 25 h 161"/>
              <a:gd name="T10" fmla="*/ 44 w 146"/>
              <a:gd name="T11" fmla="*/ 22 h 161"/>
              <a:gd name="T12" fmla="*/ 103 w 146"/>
              <a:gd name="T13" fmla="*/ 22 h 161"/>
              <a:gd name="T14" fmla="*/ 115 w 146"/>
              <a:gd name="T15" fmla="*/ 25 h 161"/>
              <a:gd name="T16" fmla="*/ 122 w 146"/>
              <a:gd name="T17" fmla="*/ 124 h 161"/>
              <a:gd name="T18" fmla="*/ 107 w 146"/>
              <a:gd name="T19" fmla="*/ 19 h 161"/>
              <a:gd name="T20" fmla="*/ 39 w 146"/>
              <a:gd name="T21" fmla="*/ 19 h 161"/>
              <a:gd name="T22" fmla="*/ 25 w 146"/>
              <a:gd name="T23" fmla="*/ 124 h 161"/>
              <a:gd name="T24" fmla="*/ 32 w 146"/>
              <a:gd name="T25" fmla="*/ 25 h 161"/>
              <a:gd name="T26" fmla="*/ 50 w 146"/>
              <a:gd name="T27" fmla="*/ 44 h 161"/>
              <a:gd name="T28" fmla="*/ 55 w 146"/>
              <a:gd name="T29" fmla="*/ 51 h 161"/>
              <a:gd name="T30" fmla="*/ 59 w 146"/>
              <a:gd name="T31" fmla="*/ 47 h 161"/>
              <a:gd name="T32" fmla="*/ 55 w 146"/>
              <a:gd name="T33" fmla="*/ 44 h 161"/>
              <a:gd name="T34" fmla="*/ 87 w 146"/>
              <a:gd name="T35" fmla="*/ 44 h 161"/>
              <a:gd name="T36" fmla="*/ 93 w 146"/>
              <a:gd name="T37" fmla="*/ 51 h 161"/>
              <a:gd name="T38" fmla="*/ 96 w 146"/>
              <a:gd name="T39" fmla="*/ 48 h 161"/>
              <a:gd name="T40" fmla="*/ 92 w 146"/>
              <a:gd name="T41" fmla="*/ 44 h 161"/>
              <a:gd name="T42" fmla="*/ 73 w 146"/>
              <a:gd name="T43" fmla="*/ 10 h 161"/>
              <a:gd name="T44" fmla="*/ 45 w 146"/>
              <a:gd name="T45" fmla="*/ 29 h 161"/>
              <a:gd name="T46" fmla="*/ 35 w 146"/>
              <a:gd name="T47" fmla="*/ 124 h 161"/>
              <a:gd name="T48" fmla="*/ 111 w 146"/>
              <a:gd name="T49" fmla="*/ 29 h 161"/>
              <a:gd name="T50" fmla="*/ 99 w 146"/>
              <a:gd name="T51" fmla="*/ 24 h 161"/>
              <a:gd name="T52" fmla="*/ 75 w 146"/>
              <a:gd name="T53" fmla="*/ 41 h 161"/>
              <a:gd name="T54" fmla="*/ 71 w 146"/>
              <a:gd name="T55" fmla="*/ 62 h 161"/>
              <a:gd name="T56" fmla="*/ 58 w 146"/>
              <a:gd name="T57" fmla="*/ 62 h 161"/>
              <a:gd name="T58" fmla="*/ 51 w 146"/>
              <a:gd name="T59" fmla="*/ 54 h 161"/>
              <a:gd name="T60" fmla="*/ 46 w 146"/>
              <a:gd name="T61" fmla="*/ 62 h 161"/>
              <a:gd name="T62" fmla="*/ 55 w 146"/>
              <a:gd name="T63" fmla="*/ 41 h 161"/>
              <a:gd name="T64" fmla="*/ 63 w 146"/>
              <a:gd name="T65" fmla="*/ 48 h 161"/>
              <a:gd name="T66" fmla="*/ 63 w 146"/>
              <a:gd name="T67" fmla="*/ 62 h 161"/>
              <a:gd name="T68" fmla="*/ 84 w 146"/>
              <a:gd name="T69" fmla="*/ 95 h 161"/>
              <a:gd name="T70" fmla="*/ 75 w 146"/>
              <a:gd name="T71" fmla="*/ 111 h 161"/>
              <a:gd name="T72" fmla="*/ 71 w 146"/>
              <a:gd name="T73" fmla="*/ 95 h 161"/>
              <a:gd name="T74" fmla="*/ 63 w 146"/>
              <a:gd name="T75" fmla="*/ 90 h 161"/>
              <a:gd name="T76" fmla="*/ 71 w 146"/>
              <a:gd name="T77" fmla="*/ 81 h 161"/>
              <a:gd name="T78" fmla="*/ 75 w 146"/>
              <a:gd name="T79" fmla="*/ 90 h 161"/>
              <a:gd name="T80" fmla="*/ 84 w 146"/>
              <a:gd name="T81" fmla="*/ 95 h 161"/>
              <a:gd name="T82" fmla="*/ 94 w 146"/>
              <a:gd name="T83" fmla="*/ 54 h 161"/>
              <a:gd name="T84" fmla="*/ 87 w 146"/>
              <a:gd name="T85" fmla="*/ 62 h 161"/>
              <a:gd name="T86" fmla="*/ 84 w 146"/>
              <a:gd name="T87" fmla="*/ 41 h 161"/>
              <a:gd name="T88" fmla="*/ 99 w 146"/>
              <a:gd name="T89" fmla="*/ 43 h 161"/>
              <a:gd name="T90" fmla="*/ 99 w 146"/>
              <a:gd name="T91" fmla="*/ 52 h 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46" h="161">
                <a:moveTo>
                  <a:pt x="129" y="142"/>
                </a:moveTo>
                <a:cubicBezTo>
                  <a:pt x="129" y="130"/>
                  <a:pt x="129" y="130"/>
                  <a:pt x="129" y="130"/>
                </a:cubicBezTo>
                <a:cubicBezTo>
                  <a:pt x="17" y="130"/>
                  <a:pt x="17" y="130"/>
                  <a:pt x="17" y="130"/>
                </a:cubicBezTo>
                <a:cubicBezTo>
                  <a:pt x="17" y="142"/>
                  <a:pt x="17" y="142"/>
                  <a:pt x="17" y="142"/>
                </a:cubicBezTo>
                <a:cubicBezTo>
                  <a:pt x="0" y="142"/>
                  <a:pt x="0" y="142"/>
                  <a:pt x="0" y="142"/>
                </a:cubicBezTo>
                <a:cubicBezTo>
                  <a:pt x="0" y="161"/>
                  <a:pt x="0" y="161"/>
                  <a:pt x="0" y="161"/>
                </a:cubicBezTo>
                <a:cubicBezTo>
                  <a:pt x="146" y="161"/>
                  <a:pt x="146" y="161"/>
                  <a:pt x="146" y="161"/>
                </a:cubicBezTo>
                <a:cubicBezTo>
                  <a:pt x="146" y="142"/>
                  <a:pt x="146" y="142"/>
                  <a:pt x="146" y="142"/>
                </a:cubicBezTo>
                <a:lnTo>
                  <a:pt x="129" y="142"/>
                </a:lnTo>
                <a:close/>
                <a:moveTo>
                  <a:pt x="32" y="25"/>
                </a:moveTo>
                <a:cubicBezTo>
                  <a:pt x="43" y="25"/>
                  <a:pt x="43" y="25"/>
                  <a:pt x="43" y="25"/>
                </a:cubicBezTo>
                <a:cubicBezTo>
                  <a:pt x="44" y="22"/>
                  <a:pt x="44" y="22"/>
                  <a:pt x="44" y="22"/>
                </a:cubicBezTo>
                <a:cubicBezTo>
                  <a:pt x="51" y="12"/>
                  <a:pt x="62" y="6"/>
                  <a:pt x="73" y="6"/>
                </a:cubicBezTo>
                <a:cubicBezTo>
                  <a:pt x="85" y="6"/>
                  <a:pt x="96" y="12"/>
                  <a:pt x="103" y="22"/>
                </a:cubicBezTo>
                <a:cubicBezTo>
                  <a:pt x="104" y="25"/>
                  <a:pt x="104" y="25"/>
                  <a:pt x="104" y="25"/>
                </a:cubicBezTo>
                <a:cubicBezTo>
                  <a:pt x="115" y="25"/>
                  <a:pt x="115" y="25"/>
                  <a:pt x="115" y="25"/>
                </a:cubicBezTo>
                <a:cubicBezTo>
                  <a:pt x="115" y="124"/>
                  <a:pt x="115" y="124"/>
                  <a:pt x="115" y="124"/>
                </a:cubicBezTo>
                <a:cubicBezTo>
                  <a:pt x="122" y="124"/>
                  <a:pt x="122" y="124"/>
                  <a:pt x="122" y="124"/>
                </a:cubicBezTo>
                <a:cubicBezTo>
                  <a:pt x="122" y="19"/>
                  <a:pt x="122" y="19"/>
                  <a:pt x="122" y="19"/>
                </a:cubicBezTo>
                <a:cubicBezTo>
                  <a:pt x="107" y="19"/>
                  <a:pt x="107" y="19"/>
                  <a:pt x="107" y="19"/>
                </a:cubicBezTo>
                <a:cubicBezTo>
                  <a:pt x="101" y="7"/>
                  <a:pt x="87" y="0"/>
                  <a:pt x="73" y="0"/>
                </a:cubicBezTo>
                <a:cubicBezTo>
                  <a:pt x="59" y="0"/>
                  <a:pt x="47" y="7"/>
                  <a:pt x="39" y="19"/>
                </a:cubicBezTo>
                <a:cubicBezTo>
                  <a:pt x="25" y="19"/>
                  <a:pt x="25" y="19"/>
                  <a:pt x="25" y="19"/>
                </a:cubicBezTo>
                <a:cubicBezTo>
                  <a:pt x="25" y="124"/>
                  <a:pt x="25" y="124"/>
                  <a:pt x="25" y="124"/>
                </a:cubicBezTo>
                <a:cubicBezTo>
                  <a:pt x="32" y="124"/>
                  <a:pt x="32" y="124"/>
                  <a:pt x="32" y="124"/>
                </a:cubicBezTo>
                <a:lnTo>
                  <a:pt x="32" y="25"/>
                </a:lnTo>
                <a:close/>
                <a:moveTo>
                  <a:pt x="55" y="44"/>
                </a:moveTo>
                <a:cubicBezTo>
                  <a:pt x="50" y="44"/>
                  <a:pt x="50" y="44"/>
                  <a:pt x="50" y="44"/>
                </a:cubicBezTo>
                <a:cubicBezTo>
                  <a:pt x="50" y="51"/>
                  <a:pt x="50" y="51"/>
                  <a:pt x="50" y="51"/>
                </a:cubicBezTo>
                <a:cubicBezTo>
                  <a:pt x="55" y="51"/>
                  <a:pt x="55" y="51"/>
                  <a:pt x="55" y="51"/>
                </a:cubicBezTo>
                <a:cubicBezTo>
                  <a:pt x="56" y="51"/>
                  <a:pt x="57" y="51"/>
                  <a:pt x="58" y="50"/>
                </a:cubicBezTo>
                <a:cubicBezTo>
                  <a:pt x="58" y="49"/>
                  <a:pt x="59" y="49"/>
                  <a:pt x="59" y="47"/>
                </a:cubicBezTo>
                <a:cubicBezTo>
                  <a:pt x="59" y="47"/>
                  <a:pt x="58" y="46"/>
                  <a:pt x="58" y="45"/>
                </a:cubicBezTo>
                <a:cubicBezTo>
                  <a:pt x="57" y="45"/>
                  <a:pt x="56" y="44"/>
                  <a:pt x="55" y="44"/>
                </a:cubicBezTo>
                <a:close/>
                <a:moveTo>
                  <a:pt x="92" y="44"/>
                </a:moveTo>
                <a:cubicBezTo>
                  <a:pt x="87" y="44"/>
                  <a:pt x="87" y="44"/>
                  <a:pt x="87" y="44"/>
                </a:cubicBezTo>
                <a:cubicBezTo>
                  <a:pt x="87" y="51"/>
                  <a:pt x="87" y="51"/>
                  <a:pt x="87" y="51"/>
                </a:cubicBezTo>
                <a:cubicBezTo>
                  <a:pt x="93" y="51"/>
                  <a:pt x="93" y="51"/>
                  <a:pt x="93" y="51"/>
                </a:cubicBezTo>
                <a:cubicBezTo>
                  <a:pt x="94" y="51"/>
                  <a:pt x="95" y="51"/>
                  <a:pt x="96" y="50"/>
                </a:cubicBezTo>
                <a:cubicBezTo>
                  <a:pt x="96" y="49"/>
                  <a:pt x="96" y="49"/>
                  <a:pt x="96" y="48"/>
                </a:cubicBezTo>
                <a:cubicBezTo>
                  <a:pt x="96" y="47"/>
                  <a:pt x="96" y="46"/>
                  <a:pt x="96" y="45"/>
                </a:cubicBezTo>
                <a:cubicBezTo>
                  <a:pt x="95" y="45"/>
                  <a:pt x="94" y="44"/>
                  <a:pt x="92" y="44"/>
                </a:cubicBezTo>
                <a:close/>
                <a:moveTo>
                  <a:pt x="99" y="24"/>
                </a:moveTo>
                <a:cubicBezTo>
                  <a:pt x="93" y="16"/>
                  <a:pt x="84" y="10"/>
                  <a:pt x="73" y="10"/>
                </a:cubicBezTo>
                <a:cubicBezTo>
                  <a:pt x="63" y="10"/>
                  <a:pt x="53" y="16"/>
                  <a:pt x="48" y="24"/>
                </a:cubicBezTo>
                <a:cubicBezTo>
                  <a:pt x="45" y="29"/>
                  <a:pt x="45" y="29"/>
                  <a:pt x="45" y="29"/>
                </a:cubicBezTo>
                <a:cubicBezTo>
                  <a:pt x="35" y="29"/>
                  <a:pt x="35" y="29"/>
                  <a:pt x="35" y="29"/>
                </a:cubicBezTo>
                <a:cubicBezTo>
                  <a:pt x="35" y="124"/>
                  <a:pt x="35" y="124"/>
                  <a:pt x="35" y="124"/>
                </a:cubicBezTo>
                <a:cubicBezTo>
                  <a:pt x="111" y="124"/>
                  <a:pt x="111" y="124"/>
                  <a:pt x="111" y="124"/>
                </a:cubicBezTo>
                <a:cubicBezTo>
                  <a:pt x="111" y="29"/>
                  <a:pt x="111" y="29"/>
                  <a:pt x="111" y="29"/>
                </a:cubicBezTo>
                <a:cubicBezTo>
                  <a:pt x="102" y="29"/>
                  <a:pt x="102" y="29"/>
                  <a:pt x="102" y="29"/>
                </a:cubicBezTo>
                <a:lnTo>
                  <a:pt x="99" y="24"/>
                </a:lnTo>
                <a:close/>
                <a:moveTo>
                  <a:pt x="71" y="41"/>
                </a:moveTo>
                <a:cubicBezTo>
                  <a:pt x="75" y="41"/>
                  <a:pt x="75" y="41"/>
                  <a:pt x="75" y="41"/>
                </a:cubicBezTo>
                <a:cubicBezTo>
                  <a:pt x="75" y="62"/>
                  <a:pt x="75" y="62"/>
                  <a:pt x="75" y="62"/>
                </a:cubicBezTo>
                <a:cubicBezTo>
                  <a:pt x="71" y="62"/>
                  <a:pt x="71" y="62"/>
                  <a:pt x="71" y="62"/>
                </a:cubicBezTo>
                <a:lnTo>
                  <a:pt x="71" y="41"/>
                </a:lnTo>
                <a:close/>
                <a:moveTo>
                  <a:pt x="58" y="62"/>
                </a:moveTo>
                <a:cubicBezTo>
                  <a:pt x="55" y="54"/>
                  <a:pt x="55" y="54"/>
                  <a:pt x="55" y="54"/>
                </a:cubicBezTo>
                <a:cubicBezTo>
                  <a:pt x="51" y="54"/>
                  <a:pt x="51" y="54"/>
                  <a:pt x="51" y="54"/>
                </a:cubicBezTo>
                <a:cubicBezTo>
                  <a:pt x="51" y="62"/>
                  <a:pt x="51" y="62"/>
                  <a:pt x="51" y="62"/>
                </a:cubicBezTo>
                <a:cubicBezTo>
                  <a:pt x="46" y="62"/>
                  <a:pt x="46" y="62"/>
                  <a:pt x="46" y="62"/>
                </a:cubicBezTo>
                <a:cubicBezTo>
                  <a:pt x="46" y="41"/>
                  <a:pt x="46" y="41"/>
                  <a:pt x="46" y="41"/>
                </a:cubicBezTo>
                <a:cubicBezTo>
                  <a:pt x="55" y="41"/>
                  <a:pt x="55" y="41"/>
                  <a:pt x="55" y="41"/>
                </a:cubicBezTo>
                <a:cubicBezTo>
                  <a:pt x="58" y="41"/>
                  <a:pt x="60" y="42"/>
                  <a:pt x="61" y="43"/>
                </a:cubicBezTo>
                <a:cubicBezTo>
                  <a:pt x="62" y="44"/>
                  <a:pt x="63" y="46"/>
                  <a:pt x="63" y="48"/>
                </a:cubicBezTo>
                <a:cubicBezTo>
                  <a:pt x="63" y="50"/>
                  <a:pt x="62" y="52"/>
                  <a:pt x="59" y="53"/>
                </a:cubicBezTo>
                <a:cubicBezTo>
                  <a:pt x="63" y="62"/>
                  <a:pt x="63" y="62"/>
                  <a:pt x="63" y="62"/>
                </a:cubicBezTo>
                <a:lnTo>
                  <a:pt x="58" y="62"/>
                </a:lnTo>
                <a:close/>
                <a:moveTo>
                  <a:pt x="84" y="95"/>
                </a:moveTo>
                <a:cubicBezTo>
                  <a:pt x="75" y="95"/>
                  <a:pt x="75" y="95"/>
                  <a:pt x="75" y="95"/>
                </a:cubicBezTo>
                <a:cubicBezTo>
                  <a:pt x="75" y="111"/>
                  <a:pt x="75" y="111"/>
                  <a:pt x="75" y="111"/>
                </a:cubicBezTo>
                <a:cubicBezTo>
                  <a:pt x="71" y="111"/>
                  <a:pt x="71" y="111"/>
                  <a:pt x="71" y="111"/>
                </a:cubicBezTo>
                <a:cubicBezTo>
                  <a:pt x="71" y="95"/>
                  <a:pt x="71" y="95"/>
                  <a:pt x="71" y="95"/>
                </a:cubicBezTo>
                <a:cubicBezTo>
                  <a:pt x="63" y="95"/>
                  <a:pt x="63" y="95"/>
                  <a:pt x="63" y="95"/>
                </a:cubicBezTo>
                <a:cubicBezTo>
                  <a:pt x="63" y="90"/>
                  <a:pt x="63" y="90"/>
                  <a:pt x="63" y="90"/>
                </a:cubicBezTo>
                <a:cubicBezTo>
                  <a:pt x="71" y="90"/>
                  <a:pt x="71" y="90"/>
                  <a:pt x="71" y="90"/>
                </a:cubicBezTo>
                <a:cubicBezTo>
                  <a:pt x="71" y="81"/>
                  <a:pt x="71" y="81"/>
                  <a:pt x="71" y="81"/>
                </a:cubicBezTo>
                <a:cubicBezTo>
                  <a:pt x="75" y="81"/>
                  <a:pt x="75" y="81"/>
                  <a:pt x="75" y="81"/>
                </a:cubicBezTo>
                <a:cubicBezTo>
                  <a:pt x="75" y="90"/>
                  <a:pt x="75" y="90"/>
                  <a:pt x="75" y="90"/>
                </a:cubicBezTo>
                <a:cubicBezTo>
                  <a:pt x="84" y="90"/>
                  <a:pt x="84" y="90"/>
                  <a:pt x="84" y="90"/>
                </a:cubicBezTo>
                <a:lnTo>
                  <a:pt x="84" y="95"/>
                </a:lnTo>
                <a:close/>
                <a:moveTo>
                  <a:pt x="99" y="52"/>
                </a:moveTo>
                <a:cubicBezTo>
                  <a:pt x="97" y="54"/>
                  <a:pt x="96" y="54"/>
                  <a:pt x="94" y="54"/>
                </a:cubicBezTo>
                <a:cubicBezTo>
                  <a:pt x="87" y="54"/>
                  <a:pt x="87" y="54"/>
                  <a:pt x="87" y="54"/>
                </a:cubicBezTo>
                <a:cubicBezTo>
                  <a:pt x="87" y="62"/>
                  <a:pt x="87" y="62"/>
                  <a:pt x="87" y="62"/>
                </a:cubicBezTo>
                <a:cubicBezTo>
                  <a:pt x="84" y="62"/>
                  <a:pt x="84" y="62"/>
                  <a:pt x="84" y="62"/>
                </a:cubicBezTo>
                <a:cubicBezTo>
                  <a:pt x="84" y="41"/>
                  <a:pt x="84" y="41"/>
                  <a:pt x="84" y="41"/>
                </a:cubicBezTo>
                <a:cubicBezTo>
                  <a:pt x="93" y="41"/>
                  <a:pt x="93" y="41"/>
                  <a:pt x="93" y="41"/>
                </a:cubicBezTo>
                <a:cubicBezTo>
                  <a:pt x="96" y="41"/>
                  <a:pt x="98" y="42"/>
                  <a:pt x="99" y="43"/>
                </a:cubicBezTo>
                <a:cubicBezTo>
                  <a:pt x="100" y="44"/>
                  <a:pt x="101" y="46"/>
                  <a:pt x="101" y="47"/>
                </a:cubicBezTo>
                <a:cubicBezTo>
                  <a:pt x="101" y="49"/>
                  <a:pt x="100" y="51"/>
                  <a:pt x="99" y="5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75" name="Chart 74"/>
          <p:cNvGraphicFramePr/>
          <p:nvPr>
            <p:extLst>
              <p:ext uri="{D42A27DB-BD31-4B8C-83A1-F6EECF244321}">
                <p14:modId xmlns:p14="http://schemas.microsoft.com/office/powerpoint/2010/main" val="3896492258"/>
              </p:ext>
            </p:extLst>
          </p:nvPr>
        </p:nvGraphicFramePr>
        <p:xfrm>
          <a:off x="839788" y="3545305"/>
          <a:ext cx="10201459" cy="28394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6" name="TextBox 75"/>
          <p:cNvSpPr txBox="1"/>
          <p:nvPr/>
        </p:nvSpPr>
        <p:spPr>
          <a:xfrm>
            <a:off x="1003722" y="3529720"/>
            <a:ext cx="2617863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400" b="1" dirty="0" smtClean="0">
                <a:latin typeface="+mj-lt"/>
              </a:rPr>
              <a:t>Affected Area</a:t>
            </a:r>
            <a:endParaRPr lang="en-US" sz="1400" b="1" dirty="0">
              <a:latin typeface="+mj-lt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1003722" y="3837497"/>
            <a:ext cx="2617863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dirty="0" smtClean="0"/>
              <a:t>Overview</a:t>
            </a:r>
            <a:endParaRPr lang="en-US" sz="1200" dirty="0"/>
          </a:p>
        </p:txBody>
      </p:sp>
      <p:sp>
        <p:nvSpPr>
          <p:cNvPr id="78" name="Oval 77"/>
          <p:cNvSpPr/>
          <p:nvPr/>
        </p:nvSpPr>
        <p:spPr>
          <a:xfrm>
            <a:off x="4104675" y="3874453"/>
            <a:ext cx="302252" cy="30225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9" name="Straight Connector 78"/>
          <p:cNvCxnSpPr/>
          <p:nvPr/>
        </p:nvCxnSpPr>
        <p:spPr>
          <a:xfrm>
            <a:off x="4406927" y="4025579"/>
            <a:ext cx="560857" cy="0"/>
          </a:xfrm>
          <a:prstGeom prst="line">
            <a:avLst/>
          </a:prstGeom>
          <a:ln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Oval 79"/>
          <p:cNvSpPr/>
          <p:nvPr/>
        </p:nvSpPr>
        <p:spPr>
          <a:xfrm>
            <a:off x="4937973" y="3932788"/>
            <a:ext cx="185582" cy="18558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ounded Rectangle 80"/>
          <p:cNvSpPr/>
          <p:nvPr/>
        </p:nvSpPr>
        <p:spPr>
          <a:xfrm>
            <a:off x="5150636" y="3837497"/>
            <a:ext cx="779718" cy="376163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+mj-lt"/>
              </a:rPr>
              <a:t>+19%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2" name="Oval 81"/>
          <p:cNvSpPr/>
          <p:nvPr/>
        </p:nvSpPr>
        <p:spPr>
          <a:xfrm>
            <a:off x="8596288" y="4229948"/>
            <a:ext cx="302252" cy="30225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3" name="Straight Connector 82"/>
          <p:cNvCxnSpPr/>
          <p:nvPr/>
        </p:nvCxnSpPr>
        <p:spPr>
          <a:xfrm>
            <a:off x="8898540" y="4381074"/>
            <a:ext cx="560857" cy="0"/>
          </a:xfrm>
          <a:prstGeom prst="line">
            <a:avLst/>
          </a:prstGeom>
          <a:ln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Oval 83"/>
          <p:cNvSpPr/>
          <p:nvPr/>
        </p:nvSpPr>
        <p:spPr>
          <a:xfrm>
            <a:off x="9429586" y="4288283"/>
            <a:ext cx="185582" cy="18558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ounded Rectangle 84"/>
          <p:cNvSpPr/>
          <p:nvPr/>
        </p:nvSpPr>
        <p:spPr>
          <a:xfrm>
            <a:off x="9642249" y="4192992"/>
            <a:ext cx="779718" cy="376163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+mj-lt"/>
              </a:rPr>
              <a:t>+7%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71956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1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" dur="500"/>
                                            <p:tgtEl>
                                              <p:spTgt spid="12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2" presetID="2" presetClass="entr" presetSubtype="8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4" dur="500" fill="hold"/>
                                            <p:tgtEl>
                                              <p:spTgt spid="2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5" dur="500" fill="hold"/>
                                            <p:tgtEl>
                                              <p:spTgt spid="2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8" dur="500" fill="hold"/>
                                            <p:tgtEl>
                                              <p:spTgt spid="2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9" dur="500" fill="hold"/>
                                            <p:tgtEl>
                                              <p:spTgt spid="2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2" dur="500" fill="hold"/>
                                            <p:tgtEl>
                                              <p:spTgt spid="2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3" dur="500" fill="hold"/>
                                            <p:tgtEl>
                                              <p:spTgt spid="2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" presetID="2" presetClass="entr" presetSubtype="8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6" dur="500" fill="hold"/>
                                            <p:tgtEl>
                                              <p:spTgt spid="4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7" dur="500" fill="hold"/>
                                            <p:tgtEl>
                                              <p:spTgt spid="4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0" dur="500" fill="hold"/>
                                            <p:tgtEl>
                                              <p:spTgt spid="4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1" dur="500" fill="hold"/>
                                            <p:tgtEl>
                                              <p:spTgt spid="4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2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33" presetID="2" presetClass="entr" presetSubtype="8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5" dur="500" fill="hold"/>
                                            <p:tgtEl>
                                              <p:spTgt spid="50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6" dur="500" fill="hold"/>
                                            <p:tgtEl>
                                              <p:spTgt spid="50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9" dur="500" fill="hold"/>
                                            <p:tgtEl>
                                              <p:spTgt spid="5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0" dur="500" fill="hold"/>
                                            <p:tgtEl>
                                              <p:spTgt spid="5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3" dur="500" fill="hold"/>
                                            <p:tgtEl>
                                              <p:spTgt spid="50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4" dur="500" fill="hold"/>
                                            <p:tgtEl>
                                              <p:spTgt spid="50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7" dur="500" fill="hold"/>
                                            <p:tgtEl>
                                              <p:spTgt spid="5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8" dur="500" fill="hold"/>
                                            <p:tgtEl>
                                              <p:spTgt spid="5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1" dur="500" fill="hold"/>
                                            <p:tgtEl>
                                              <p:spTgt spid="5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2" dur="500" fill="hold"/>
                                            <p:tgtEl>
                                              <p:spTgt spid="5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3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54" presetID="2" presetClass="entr" presetSubtype="8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6" dur="500" fill="hold"/>
                                            <p:tgtEl>
                                              <p:spTgt spid="5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7" dur="500" fill="hold"/>
                                            <p:tgtEl>
                                              <p:spTgt spid="5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8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0" dur="500" fill="hold"/>
                                            <p:tgtEl>
                                              <p:spTgt spid="5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1" dur="500" fill="hold"/>
                                            <p:tgtEl>
                                              <p:spTgt spid="5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2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4" dur="500" fill="hold"/>
                                            <p:tgtEl>
                                              <p:spTgt spid="5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5" dur="500" fill="hold"/>
                                            <p:tgtEl>
                                              <p:spTgt spid="5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6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8" dur="500" fill="hold"/>
                                            <p:tgtEl>
                                              <p:spTgt spid="57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9" dur="500" fill="hold"/>
                                            <p:tgtEl>
                                              <p:spTgt spid="57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0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2" dur="500" fill="hold"/>
                                            <p:tgtEl>
                                              <p:spTgt spid="57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73" dur="500" fill="hold"/>
                                            <p:tgtEl>
                                              <p:spTgt spid="5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4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75" presetID="2" presetClass="entr" presetSubtype="4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7" dur="5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78" dur="5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9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81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2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3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85" dur="5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6" dur="5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7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89" dur="5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90" dur="5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1" presetID="2" presetClass="entr" presetSubtype="4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93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94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5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97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98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9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01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02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3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05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06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7" presetID="2" presetClass="entr" presetSubtype="4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09" dur="5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10" dur="5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1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3" dur="5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14" dur="5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5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7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18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07" grpId="0" animBg="1"/>
          <p:bldP spid="508" grpId="0"/>
          <p:bldP spid="509" grpId="0"/>
          <p:bldP spid="510" grpId="0" animBg="1"/>
          <p:bldP spid="121" grpId="0"/>
          <p:bldP spid="122" grpId="0" build="p"/>
          <p:bldP spid="218" grpId="0" animBg="1"/>
          <p:bldP spid="223" grpId="0"/>
          <p:bldP spid="224" grpId="0"/>
          <p:bldP spid="450" grpId="0" animBg="1"/>
          <p:bldP spid="567" grpId="0" animBg="1"/>
          <p:bldP spid="568" grpId="0" animBg="1"/>
          <p:bldP spid="569" grpId="0"/>
          <p:bldP spid="570" grpId="0"/>
          <p:bldP spid="571" grpId="0" animBg="1"/>
          <p:bldP spid="573" grpId="0" animBg="1"/>
          <p:bldGraphic spid="75" grpId="0">
            <p:bldAsOne/>
          </p:bldGraphic>
          <p:bldP spid="76" grpId="0"/>
          <p:bldP spid="77" grpId="0"/>
          <p:bldP spid="78" grpId="0" animBg="1"/>
          <p:bldP spid="80" grpId="0" animBg="1"/>
          <p:bldP spid="81" grpId="0" animBg="1"/>
          <p:bldP spid="82" grpId="0" animBg="1"/>
          <p:bldP spid="84" grpId="0" animBg="1"/>
          <p:bldP spid="85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1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" dur="500"/>
                                            <p:tgtEl>
                                              <p:spTgt spid="12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2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2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2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2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2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4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4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0" dur="500" fill="hold"/>
                                            <p:tgtEl>
                                              <p:spTgt spid="4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4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2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33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50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500" fill="hold"/>
                                            <p:tgtEl>
                                              <p:spTgt spid="50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500" fill="hold"/>
                                            <p:tgtEl>
                                              <p:spTgt spid="5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500" fill="hold"/>
                                            <p:tgtEl>
                                              <p:spTgt spid="5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500" fill="hold"/>
                                            <p:tgtEl>
                                              <p:spTgt spid="50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500" fill="hold"/>
                                            <p:tgtEl>
                                              <p:spTgt spid="50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500" fill="hold"/>
                                            <p:tgtEl>
                                              <p:spTgt spid="5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500" fill="hold"/>
                                            <p:tgtEl>
                                              <p:spTgt spid="5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500" fill="hold"/>
                                            <p:tgtEl>
                                              <p:spTgt spid="5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500" fill="hold"/>
                                            <p:tgtEl>
                                              <p:spTgt spid="5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3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54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6" dur="500" fill="hold"/>
                                            <p:tgtEl>
                                              <p:spTgt spid="5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7" dur="500" fill="hold"/>
                                            <p:tgtEl>
                                              <p:spTgt spid="5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8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0" dur="500" fill="hold"/>
                                            <p:tgtEl>
                                              <p:spTgt spid="5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1" dur="500" fill="hold"/>
                                            <p:tgtEl>
                                              <p:spTgt spid="5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2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4" dur="500" fill="hold"/>
                                            <p:tgtEl>
                                              <p:spTgt spid="5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5" dur="500" fill="hold"/>
                                            <p:tgtEl>
                                              <p:spTgt spid="5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6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8" dur="500" fill="hold"/>
                                            <p:tgtEl>
                                              <p:spTgt spid="57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9" dur="500" fill="hold"/>
                                            <p:tgtEl>
                                              <p:spTgt spid="57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0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2" dur="500" fill="hold"/>
                                            <p:tgtEl>
                                              <p:spTgt spid="57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3" dur="500" fill="hold"/>
                                            <p:tgtEl>
                                              <p:spTgt spid="5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4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75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7" dur="5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8" dur="5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1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2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5" dur="5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6" dur="5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7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9" dur="5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0" dur="5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1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3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4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7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8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1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2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5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6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7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9" dur="5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0" dur="5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1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3" dur="5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4" dur="5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7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8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07" grpId="0" animBg="1"/>
          <p:bldP spid="508" grpId="0"/>
          <p:bldP spid="509" grpId="0"/>
          <p:bldP spid="510" grpId="0" animBg="1"/>
          <p:bldP spid="121" grpId="0"/>
          <p:bldP spid="122" grpId="0" build="p"/>
          <p:bldP spid="218" grpId="0" animBg="1"/>
          <p:bldP spid="223" grpId="0"/>
          <p:bldP spid="224" grpId="0"/>
          <p:bldP spid="450" grpId="0" animBg="1"/>
          <p:bldP spid="567" grpId="0" animBg="1"/>
          <p:bldP spid="568" grpId="0" animBg="1"/>
          <p:bldP spid="569" grpId="0"/>
          <p:bldP spid="570" grpId="0"/>
          <p:bldP spid="571" grpId="0" animBg="1"/>
          <p:bldP spid="573" grpId="0" animBg="1"/>
          <p:bldGraphic spid="75" grpId="0">
            <p:bldAsOne/>
          </p:bldGraphic>
          <p:bldP spid="76" grpId="0"/>
          <p:bldP spid="77" grpId="0"/>
          <p:bldP spid="78" grpId="0" animBg="1"/>
          <p:bldP spid="80" grpId="0" animBg="1"/>
          <p:bldP spid="81" grpId="0" animBg="1"/>
          <p:bldP spid="82" grpId="0" animBg="1"/>
          <p:bldP spid="84" grpId="0" animBg="1"/>
          <p:bldP spid="85" grpId="0" animBg="1"/>
        </p:bldLst>
      </p:timing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itle 1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Patient Satisfaction Dashboard</a:t>
            </a:r>
            <a:endParaRPr lang="en-US" dirty="0"/>
          </a:p>
        </p:txBody>
      </p:sp>
      <p:sp>
        <p:nvSpPr>
          <p:cNvPr id="122" name="Text Placeholder 12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Lorem ipsum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9C3D7-7524-486C-B0C0-178B9875E59A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94" name="Rounded Rectangle 93"/>
          <p:cNvSpPr/>
          <p:nvPr/>
        </p:nvSpPr>
        <p:spPr>
          <a:xfrm>
            <a:off x="839787" y="1718833"/>
            <a:ext cx="3996000" cy="2360773"/>
          </a:xfrm>
          <a:prstGeom prst="roundRect">
            <a:avLst>
              <a:gd name="adj" fmla="val 10008"/>
            </a:avLst>
          </a:prstGeom>
          <a:solidFill>
            <a:schemeClr val="accent1"/>
          </a:solidFill>
          <a:ln>
            <a:noFill/>
          </a:ln>
          <a:effectLst>
            <a:outerShdw blurRad="76200" dist="127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TextBox 94"/>
          <p:cNvSpPr txBox="1"/>
          <p:nvPr/>
        </p:nvSpPr>
        <p:spPr>
          <a:xfrm>
            <a:off x="1169351" y="2853637"/>
            <a:ext cx="1492536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FFFFFF"/>
                </a:solidFill>
                <a:latin typeface="+mj-lt"/>
              </a:rPr>
              <a:t>75%</a:t>
            </a:r>
            <a:endParaRPr lang="en-US" sz="32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1169352" y="3424873"/>
            <a:ext cx="1492536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200" dirty="0" smtClean="0">
                <a:solidFill>
                  <a:srgbClr val="FFFFFF"/>
                </a:solidFill>
              </a:rPr>
              <a:t>Lorem ipsum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97" name="Rounded Rectangle 96"/>
          <p:cNvSpPr/>
          <p:nvPr/>
        </p:nvSpPr>
        <p:spPr>
          <a:xfrm>
            <a:off x="3899646" y="1929852"/>
            <a:ext cx="759983" cy="30626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latin typeface="+mj-lt"/>
              </a:rPr>
              <a:t>APR</a:t>
            </a:r>
            <a:endParaRPr lang="en-US" sz="12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1082566" y="1932397"/>
            <a:ext cx="2293382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400" b="1" dirty="0" smtClean="0">
                <a:solidFill>
                  <a:srgbClr val="FFFFFF"/>
                </a:solidFill>
                <a:latin typeface="+mj-lt"/>
              </a:rPr>
              <a:t>Patient Satisfaction</a:t>
            </a:r>
            <a:endParaRPr lang="en-US" sz="14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1303507" y="2289750"/>
            <a:ext cx="3356122" cy="27611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dirty="0" smtClean="0">
                <a:solidFill>
                  <a:srgbClr val="FFFFFF"/>
                </a:solidFill>
              </a:rPr>
              <a:t>Lorem ipsum is simply text.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100" name="Freeform 30"/>
          <p:cNvSpPr>
            <a:spLocks/>
          </p:cNvSpPr>
          <p:nvPr/>
        </p:nvSpPr>
        <p:spPr bwMode="auto">
          <a:xfrm>
            <a:off x="1169351" y="2394240"/>
            <a:ext cx="144391" cy="81664"/>
          </a:xfrm>
          <a:custGeom>
            <a:avLst/>
            <a:gdLst>
              <a:gd name="T0" fmla="*/ 180 w 180"/>
              <a:gd name="T1" fmla="*/ 12 h 102"/>
              <a:gd name="T2" fmla="*/ 177 w 180"/>
              <a:gd name="T3" fmla="*/ 20 h 102"/>
              <a:gd name="T4" fmla="*/ 98 w 180"/>
              <a:gd name="T5" fmla="*/ 98 h 102"/>
              <a:gd name="T6" fmla="*/ 90 w 180"/>
              <a:gd name="T7" fmla="*/ 102 h 102"/>
              <a:gd name="T8" fmla="*/ 82 w 180"/>
              <a:gd name="T9" fmla="*/ 98 h 102"/>
              <a:gd name="T10" fmla="*/ 3 w 180"/>
              <a:gd name="T11" fmla="*/ 20 h 102"/>
              <a:gd name="T12" fmla="*/ 0 w 180"/>
              <a:gd name="T13" fmla="*/ 12 h 102"/>
              <a:gd name="T14" fmla="*/ 3 w 180"/>
              <a:gd name="T15" fmla="*/ 4 h 102"/>
              <a:gd name="T16" fmla="*/ 11 w 180"/>
              <a:gd name="T17" fmla="*/ 0 h 102"/>
              <a:gd name="T18" fmla="*/ 169 w 180"/>
              <a:gd name="T19" fmla="*/ 0 h 102"/>
              <a:gd name="T20" fmla="*/ 177 w 180"/>
              <a:gd name="T21" fmla="*/ 4 h 102"/>
              <a:gd name="T22" fmla="*/ 180 w 180"/>
              <a:gd name="T23" fmla="*/ 12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80" h="102">
                <a:moveTo>
                  <a:pt x="180" y="12"/>
                </a:moveTo>
                <a:cubicBezTo>
                  <a:pt x="180" y="15"/>
                  <a:pt x="179" y="17"/>
                  <a:pt x="177" y="20"/>
                </a:cubicBezTo>
                <a:cubicBezTo>
                  <a:pt x="98" y="98"/>
                  <a:pt x="98" y="98"/>
                  <a:pt x="98" y="98"/>
                </a:cubicBezTo>
                <a:cubicBezTo>
                  <a:pt x="95" y="101"/>
                  <a:pt x="93" y="102"/>
                  <a:pt x="90" y="102"/>
                </a:cubicBezTo>
                <a:cubicBezTo>
                  <a:pt x="87" y="102"/>
                  <a:pt x="84" y="101"/>
                  <a:pt x="82" y="98"/>
                </a:cubicBezTo>
                <a:cubicBezTo>
                  <a:pt x="3" y="20"/>
                  <a:pt x="3" y="20"/>
                  <a:pt x="3" y="20"/>
                </a:cubicBezTo>
                <a:cubicBezTo>
                  <a:pt x="1" y="17"/>
                  <a:pt x="0" y="15"/>
                  <a:pt x="0" y="12"/>
                </a:cubicBezTo>
                <a:cubicBezTo>
                  <a:pt x="0" y="9"/>
                  <a:pt x="1" y="6"/>
                  <a:pt x="3" y="4"/>
                </a:cubicBezTo>
                <a:cubicBezTo>
                  <a:pt x="5" y="2"/>
                  <a:pt x="8" y="0"/>
                  <a:pt x="11" y="0"/>
                </a:cubicBezTo>
                <a:cubicBezTo>
                  <a:pt x="169" y="0"/>
                  <a:pt x="169" y="0"/>
                  <a:pt x="169" y="0"/>
                </a:cubicBezTo>
                <a:cubicBezTo>
                  <a:pt x="172" y="0"/>
                  <a:pt x="174" y="2"/>
                  <a:pt x="177" y="4"/>
                </a:cubicBezTo>
                <a:cubicBezTo>
                  <a:pt x="179" y="6"/>
                  <a:pt x="180" y="9"/>
                  <a:pt x="180" y="1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>
              <a:solidFill>
                <a:srgbClr val="FFFFFF"/>
              </a:solidFill>
            </a:endParaRPr>
          </a:p>
        </p:txBody>
      </p:sp>
      <p:grpSp>
        <p:nvGrpSpPr>
          <p:cNvPr id="101" name="Group 100"/>
          <p:cNvGrpSpPr/>
          <p:nvPr/>
        </p:nvGrpSpPr>
        <p:grpSpPr>
          <a:xfrm>
            <a:off x="3644053" y="2843849"/>
            <a:ext cx="889033" cy="894452"/>
            <a:chOff x="6061716" y="3185154"/>
            <a:chExt cx="218527" cy="219859"/>
          </a:xfrm>
          <a:solidFill>
            <a:srgbClr val="FFFFFF"/>
          </a:solidFill>
        </p:grpSpPr>
        <p:sp>
          <p:nvSpPr>
            <p:cNvPr id="102" name="Freeform 232"/>
            <p:cNvSpPr>
              <a:spLocks/>
            </p:cNvSpPr>
            <p:nvPr/>
          </p:nvSpPr>
          <p:spPr bwMode="auto">
            <a:xfrm>
              <a:off x="6123010" y="3326397"/>
              <a:ext cx="95939" cy="25317"/>
            </a:xfrm>
            <a:custGeom>
              <a:avLst/>
              <a:gdLst>
                <a:gd name="T0" fmla="*/ 0 w 44"/>
                <a:gd name="T1" fmla="*/ 0 h 12"/>
                <a:gd name="T2" fmla="*/ 0 w 44"/>
                <a:gd name="T3" fmla="*/ 4 h 12"/>
                <a:gd name="T4" fmla="*/ 22 w 44"/>
                <a:gd name="T5" fmla="*/ 12 h 12"/>
                <a:gd name="T6" fmla="*/ 44 w 44"/>
                <a:gd name="T7" fmla="*/ 4 h 12"/>
                <a:gd name="T8" fmla="*/ 44 w 44"/>
                <a:gd name="T9" fmla="*/ 0 h 12"/>
                <a:gd name="T10" fmla="*/ 22 w 44"/>
                <a:gd name="T11" fmla="*/ 8 h 12"/>
                <a:gd name="T12" fmla="*/ 0 w 44"/>
                <a:gd name="T1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" h="12">
                  <a:moveTo>
                    <a:pt x="0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8" y="12"/>
                    <a:pt x="22" y="12"/>
                  </a:cubicBezTo>
                  <a:cubicBezTo>
                    <a:pt x="36" y="12"/>
                    <a:pt x="44" y="4"/>
                    <a:pt x="44" y="4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4" y="0"/>
                    <a:pt x="36" y="8"/>
                    <a:pt x="22" y="8"/>
                  </a:cubicBezTo>
                  <a:cubicBezTo>
                    <a:pt x="8" y="8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Oval 233"/>
            <p:cNvSpPr>
              <a:spLocks noChangeArrowheads="1"/>
            </p:cNvSpPr>
            <p:nvPr/>
          </p:nvSpPr>
          <p:spPr bwMode="auto">
            <a:xfrm>
              <a:off x="6201627" y="3255775"/>
              <a:ext cx="17323" cy="1732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234"/>
            <p:cNvSpPr>
              <a:spLocks noEditPoints="1"/>
            </p:cNvSpPr>
            <p:nvPr/>
          </p:nvSpPr>
          <p:spPr bwMode="auto">
            <a:xfrm>
              <a:off x="6061716" y="3185154"/>
              <a:ext cx="218527" cy="219859"/>
            </a:xfrm>
            <a:custGeom>
              <a:avLst/>
              <a:gdLst>
                <a:gd name="T0" fmla="*/ 50 w 100"/>
                <a:gd name="T1" fmla="*/ 0 h 100"/>
                <a:gd name="T2" fmla="*/ 0 w 100"/>
                <a:gd name="T3" fmla="*/ 50 h 100"/>
                <a:gd name="T4" fmla="*/ 50 w 100"/>
                <a:gd name="T5" fmla="*/ 100 h 100"/>
                <a:gd name="T6" fmla="*/ 100 w 100"/>
                <a:gd name="T7" fmla="*/ 50 h 100"/>
                <a:gd name="T8" fmla="*/ 50 w 100"/>
                <a:gd name="T9" fmla="*/ 0 h 100"/>
                <a:gd name="T10" fmla="*/ 50 w 100"/>
                <a:gd name="T11" fmla="*/ 4 h 100"/>
                <a:gd name="T12" fmla="*/ 88 w 100"/>
                <a:gd name="T13" fmla="*/ 25 h 100"/>
                <a:gd name="T14" fmla="*/ 51 w 100"/>
                <a:gd name="T15" fmla="*/ 27 h 100"/>
                <a:gd name="T16" fmla="*/ 50 w 100"/>
                <a:gd name="T17" fmla="*/ 27 h 100"/>
                <a:gd name="T18" fmla="*/ 49 w 100"/>
                <a:gd name="T19" fmla="*/ 27 h 100"/>
                <a:gd name="T20" fmla="*/ 12 w 100"/>
                <a:gd name="T21" fmla="*/ 25 h 100"/>
                <a:gd name="T22" fmla="*/ 50 w 100"/>
                <a:gd name="T23" fmla="*/ 4 h 100"/>
                <a:gd name="T24" fmla="*/ 84 w 100"/>
                <a:gd name="T25" fmla="*/ 36 h 100"/>
                <a:gd name="T26" fmla="*/ 83 w 100"/>
                <a:gd name="T27" fmla="*/ 40 h 100"/>
                <a:gd name="T28" fmla="*/ 78 w 100"/>
                <a:gd name="T29" fmla="*/ 43 h 100"/>
                <a:gd name="T30" fmla="*/ 71 w 100"/>
                <a:gd name="T31" fmla="*/ 44 h 100"/>
                <a:gd name="T32" fmla="*/ 61 w 100"/>
                <a:gd name="T33" fmla="*/ 42 h 100"/>
                <a:gd name="T34" fmla="*/ 57 w 100"/>
                <a:gd name="T35" fmla="*/ 37 h 100"/>
                <a:gd name="T36" fmla="*/ 59 w 100"/>
                <a:gd name="T37" fmla="*/ 30 h 100"/>
                <a:gd name="T38" fmla="*/ 70 w 100"/>
                <a:gd name="T39" fmla="*/ 28 h 100"/>
                <a:gd name="T40" fmla="*/ 82 w 100"/>
                <a:gd name="T41" fmla="*/ 29 h 100"/>
                <a:gd name="T42" fmla="*/ 84 w 100"/>
                <a:gd name="T43" fmla="*/ 36 h 100"/>
                <a:gd name="T44" fmla="*/ 43 w 100"/>
                <a:gd name="T45" fmla="*/ 37 h 100"/>
                <a:gd name="T46" fmla="*/ 39 w 100"/>
                <a:gd name="T47" fmla="*/ 42 h 100"/>
                <a:gd name="T48" fmla="*/ 29 w 100"/>
                <a:gd name="T49" fmla="*/ 44 h 100"/>
                <a:gd name="T50" fmla="*/ 22 w 100"/>
                <a:gd name="T51" fmla="*/ 43 h 100"/>
                <a:gd name="T52" fmla="*/ 17 w 100"/>
                <a:gd name="T53" fmla="*/ 40 h 100"/>
                <a:gd name="T54" fmla="*/ 16 w 100"/>
                <a:gd name="T55" fmla="*/ 36 h 100"/>
                <a:gd name="T56" fmla="*/ 18 w 100"/>
                <a:gd name="T57" fmla="*/ 29 h 100"/>
                <a:gd name="T58" fmla="*/ 30 w 100"/>
                <a:gd name="T59" fmla="*/ 28 h 100"/>
                <a:gd name="T60" fmla="*/ 41 w 100"/>
                <a:gd name="T61" fmla="*/ 30 h 100"/>
                <a:gd name="T62" fmla="*/ 43 w 100"/>
                <a:gd name="T63" fmla="*/ 37 h 100"/>
                <a:gd name="T64" fmla="*/ 50 w 100"/>
                <a:gd name="T65" fmla="*/ 96 h 100"/>
                <a:gd name="T66" fmla="*/ 4 w 100"/>
                <a:gd name="T67" fmla="*/ 50 h 100"/>
                <a:gd name="T68" fmla="*/ 9 w 100"/>
                <a:gd name="T69" fmla="*/ 30 h 100"/>
                <a:gd name="T70" fmla="*/ 9 w 100"/>
                <a:gd name="T71" fmla="*/ 30 h 100"/>
                <a:gd name="T72" fmla="*/ 11 w 100"/>
                <a:gd name="T73" fmla="*/ 32 h 100"/>
                <a:gd name="T74" fmla="*/ 14 w 100"/>
                <a:gd name="T75" fmla="*/ 40 h 100"/>
                <a:gd name="T76" fmla="*/ 19 w 100"/>
                <a:gd name="T77" fmla="*/ 47 h 100"/>
                <a:gd name="T78" fmla="*/ 29 w 100"/>
                <a:gd name="T79" fmla="*/ 48 h 100"/>
                <a:gd name="T80" fmla="*/ 41 w 100"/>
                <a:gd name="T81" fmla="*/ 46 h 100"/>
                <a:gd name="T82" fmla="*/ 46 w 100"/>
                <a:gd name="T83" fmla="*/ 40 h 100"/>
                <a:gd name="T84" fmla="*/ 49 w 100"/>
                <a:gd name="T85" fmla="*/ 33 h 100"/>
                <a:gd name="T86" fmla="*/ 50 w 100"/>
                <a:gd name="T87" fmla="*/ 32 h 100"/>
                <a:gd name="T88" fmla="*/ 51 w 100"/>
                <a:gd name="T89" fmla="*/ 33 h 100"/>
                <a:gd name="T90" fmla="*/ 54 w 100"/>
                <a:gd name="T91" fmla="*/ 40 h 100"/>
                <a:gd name="T92" fmla="*/ 59 w 100"/>
                <a:gd name="T93" fmla="*/ 46 h 100"/>
                <a:gd name="T94" fmla="*/ 71 w 100"/>
                <a:gd name="T95" fmla="*/ 48 h 100"/>
                <a:gd name="T96" fmla="*/ 81 w 100"/>
                <a:gd name="T97" fmla="*/ 47 h 100"/>
                <a:gd name="T98" fmla="*/ 86 w 100"/>
                <a:gd name="T99" fmla="*/ 40 h 100"/>
                <a:gd name="T100" fmla="*/ 89 w 100"/>
                <a:gd name="T101" fmla="*/ 32 h 100"/>
                <a:gd name="T102" fmla="*/ 91 w 100"/>
                <a:gd name="T103" fmla="*/ 30 h 100"/>
                <a:gd name="T104" fmla="*/ 91 w 100"/>
                <a:gd name="T105" fmla="*/ 30 h 100"/>
                <a:gd name="T106" fmla="*/ 96 w 100"/>
                <a:gd name="T107" fmla="*/ 50 h 100"/>
                <a:gd name="T108" fmla="*/ 50 w 100"/>
                <a:gd name="T109" fmla="*/ 96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00" h="100">
                  <a:moveTo>
                    <a:pt x="50" y="0"/>
                  </a:moveTo>
                  <a:cubicBezTo>
                    <a:pt x="22" y="0"/>
                    <a:pt x="0" y="22"/>
                    <a:pt x="0" y="50"/>
                  </a:cubicBezTo>
                  <a:cubicBezTo>
                    <a:pt x="0" y="78"/>
                    <a:pt x="22" y="100"/>
                    <a:pt x="50" y="100"/>
                  </a:cubicBezTo>
                  <a:cubicBezTo>
                    <a:pt x="78" y="100"/>
                    <a:pt x="100" y="78"/>
                    <a:pt x="100" y="50"/>
                  </a:cubicBezTo>
                  <a:cubicBezTo>
                    <a:pt x="100" y="22"/>
                    <a:pt x="78" y="0"/>
                    <a:pt x="50" y="0"/>
                  </a:cubicBezTo>
                  <a:close/>
                  <a:moveTo>
                    <a:pt x="50" y="4"/>
                  </a:moveTo>
                  <a:cubicBezTo>
                    <a:pt x="66" y="4"/>
                    <a:pt x="80" y="12"/>
                    <a:pt x="88" y="25"/>
                  </a:cubicBezTo>
                  <a:cubicBezTo>
                    <a:pt x="79" y="24"/>
                    <a:pt x="63" y="24"/>
                    <a:pt x="51" y="27"/>
                  </a:cubicBezTo>
                  <a:cubicBezTo>
                    <a:pt x="51" y="27"/>
                    <a:pt x="50" y="27"/>
                    <a:pt x="50" y="27"/>
                  </a:cubicBezTo>
                  <a:cubicBezTo>
                    <a:pt x="50" y="27"/>
                    <a:pt x="49" y="27"/>
                    <a:pt x="49" y="27"/>
                  </a:cubicBezTo>
                  <a:cubicBezTo>
                    <a:pt x="37" y="24"/>
                    <a:pt x="21" y="24"/>
                    <a:pt x="12" y="25"/>
                  </a:cubicBezTo>
                  <a:cubicBezTo>
                    <a:pt x="20" y="12"/>
                    <a:pt x="34" y="4"/>
                    <a:pt x="50" y="4"/>
                  </a:cubicBezTo>
                  <a:close/>
                  <a:moveTo>
                    <a:pt x="84" y="36"/>
                  </a:moveTo>
                  <a:cubicBezTo>
                    <a:pt x="84" y="37"/>
                    <a:pt x="83" y="39"/>
                    <a:pt x="83" y="40"/>
                  </a:cubicBezTo>
                  <a:cubicBezTo>
                    <a:pt x="81" y="43"/>
                    <a:pt x="80" y="43"/>
                    <a:pt x="78" y="43"/>
                  </a:cubicBezTo>
                  <a:cubicBezTo>
                    <a:pt x="76" y="44"/>
                    <a:pt x="74" y="44"/>
                    <a:pt x="71" y="44"/>
                  </a:cubicBezTo>
                  <a:cubicBezTo>
                    <a:pt x="66" y="44"/>
                    <a:pt x="63" y="43"/>
                    <a:pt x="61" y="42"/>
                  </a:cubicBezTo>
                  <a:cubicBezTo>
                    <a:pt x="59" y="41"/>
                    <a:pt x="58" y="38"/>
                    <a:pt x="57" y="37"/>
                  </a:cubicBezTo>
                  <a:cubicBezTo>
                    <a:pt x="57" y="36"/>
                    <a:pt x="54" y="31"/>
                    <a:pt x="59" y="30"/>
                  </a:cubicBezTo>
                  <a:cubicBezTo>
                    <a:pt x="63" y="28"/>
                    <a:pt x="68" y="28"/>
                    <a:pt x="70" y="28"/>
                  </a:cubicBezTo>
                  <a:cubicBezTo>
                    <a:pt x="73" y="28"/>
                    <a:pt x="80" y="28"/>
                    <a:pt x="82" y="29"/>
                  </a:cubicBezTo>
                  <a:cubicBezTo>
                    <a:pt x="85" y="31"/>
                    <a:pt x="84" y="35"/>
                    <a:pt x="84" y="36"/>
                  </a:cubicBezTo>
                  <a:close/>
                  <a:moveTo>
                    <a:pt x="43" y="37"/>
                  </a:moveTo>
                  <a:cubicBezTo>
                    <a:pt x="42" y="38"/>
                    <a:pt x="41" y="41"/>
                    <a:pt x="39" y="42"/>
                  </a:cubicBezTo>
                  <a:cubicBezTo>
                    <a:pt x="37" y="43"/>
                    <a:pt x="34" y="44"/>
                    <a:pt x="29" y="44"/>
                  </a:cubicBezTo>
                  <a:cubicBezTo>
                    <a:pt x="26" y="44"/>
                    <a:pt x="24" y="44"/>
                    <a:pt x="22" y="43"/>
                  </a:cubicBezTo>
                  <a:cubicBezTo>
                    <a:pt x="20" y="43"/>
                    <a:pt x="19" y="43"/>
                    <a:pt x="17" y="40"/>
                  </a:cubicBezTo>
                  <a:cubicBezTo>
                    <a:pt x="17" y="39"/>
                    <a:pt x="16" y="37"/>
                    <a:pt x="16" y="36"/>
                  </a:cubicBezTo>
                  <a:cubicBezTo>
                    <a:pt x="16" y="35"/>
                    <a:pt x="15" y="31"/>
                    <a:pt x="18" y="29"/>
                  </a:cubicBezTo>
                  <a:cubicBezTo>
                    <a:pt x="20" y="28"/>
                    <a:pt x="27" y="28"/>
                    <a:pt x="30" y="28"/>
                  </a:cubicBezTo>
                  <a:cubicBezTo>
                    <a:pt x="32" y="28"/>
                    <a:pt x="37" y="28"/>
                    <a:pt x="41" y="30"/>
                  </a:cubicBezTo>
                  <a:cubicBezTo>
                    <a:pt x="46" y="31"/>
                    <a:pt x="43" y="36"/>
                    <a:pt x="43" y="37"/>
                  </a:cubicBezTo>
                  <a:close/>
                  <a:moveTo>
                    <a:pt x="50" y="96"/>
                  </a:moveTo>
                  <a:cubicBezTo>
                    <a:pt x="25" y="96"/>
                    <a:pt x="4" y="75"/>
                    <a:pt x="4" y="50"/>
                  </a:cubicBezTo>
                  <a:cubicBezTo>
                    <a:pt x="4" y="43"/>
                    <a:pt x="6" y="36"/>
                    <a:pt x="9" y="30"/>
                  </a:cubicBezTo>
                  <a:cubicBezTo>
                    <a:pt x="9" y="30"/>
                    <a:pt x="9" y="30"/>
                    <a:pt x="9" y="30"/>
                  </a:cubicBezTo>
                  <a:cubicBezTo>
                    <a:pt x="11" y="31"/>
                    <a:pt x="11" y="32"/>
                    <a:pt x="11" y="32"/>
                  </a:cubicBezTo>
                  <a:cubicBezTo>
                    <a:pt x="11" y="32"/>
                    <a:pt x="12" y="34"/>
                    <a:pt x="14" y="40"/>
                  </a:cubicBezTo>
                  <a:cubicBezTo>
                    <a:pt x="15" y="46"/>
                    <a:pt x="19" y="47"/>
                    <a:pt x="19" y="47"/>
                  </a:cubicBezTo>
                  <a:cubicBezTo>
                    <a:pt x="19" y="47"/>
                    <a:pt x="24" y="48"/>
                    <a:pt x="29" y="48"/>
                  </a:cubicBezTo>
                  <a:cubicBezTo>
                    <a:pt x="34" y="48"/>
                    <a:pt x="37" y="48"/>
                    <a:pt x="41" y="46"/>
                  </a:cubicBezTo>
                  <a:cubicBezTo>
                    <a:pt x="44" y="45"/>
                    <a:pt x="46" y="40"/>
                    <a:pt x="46" y="40"/>
                  </a:cubicBezTo>
                  <a:cubicBezTo>
                    <a:pt x="46" y="40"/>
                    <a:pt x="48" y="36"/>
                    <a:pt x="49" y="33"/>
                  </a:cubicBezTo>
                  <a:cubicBezTo>
                    <a:pt x="49" y="32"/>
                    <a:pt x="49" y="32"/>
                    <a:pt x="50" y="32"/>
                  </a:cubicBezTo>
                  <a:cubicBezTo>
                    <a:pt x="51" y="32"/>
                    <a:pt x="51" y="32"/>
                    <a:pt x="51" y="33"/>
                  </a:cubicBezTo>
                  <a:cubicBezTo>
                    <a:pt x="52" y="36"/>
                    <a:pt x="54" y="40"/>
                    <a:pt x="54" y="40"/>
                  </a:cubicBezTo>
                  <a:cubicBezTo>
                    <a:pt x="54" y="40"/>
                    <a:pt x="56" y="45"/>
                    <a:pt x="59" y="46"/>
                  </a:cubicBezTo>
                  <a:cubicBezTo>
                    <a:pt x="63" y="48"/>
                    <a:pt x="66" y="48"/>
                    <a:pt x="71" y="48"/>
                  </a:cubicBezTo>
                  <a:cubicBezTo>
                    <a:pt x="76" y="48"/>
                    <a:pt x="81" y="47"/>
                    <a:pt x="81" y="47"/>
                  </a:cubicBezTo>
                  <a:cubicBezTo>
                    <a:pt x="81" y="47"/>
                    <a:pt x="85" y="46"/>
                    <a:pt x="86" y="40"/>
                  </a:cubicBezTo>
                  <a:cubicBezTo>
                    <a:pt x="88" y="34"/>
                    <a:pt x="89" y="32"/>
                    <a:pt x="89" y="32"/>
                  </a:cubicBezTo>
                  <a:cubicBezTo>
                    <a:pt x="89" y="32"/>
                    <a:pt x="89" y="31"/>
                    <a:pt x="91" y="30"/>
                  </a:cubicBezTo>
                  <a:cubicBezTo>
                    <a:pt x="91" y="30"/>
                    <a:pt x="91" y="30"/>
                    <a:pt x="91" y="30"/>
                  </a:cubicBezTo>
                  <a:cubicBezTo>
                    <a:pt x="94" y="36"/>
                    <a:pt x="96" y="43"/>
                    <a:pt x="96" y="50"/>
                  </a:cubicBezTo>
                  <a:cubicBezTo>
                    <a:pt x="96" y="75"/>
                    <a:pt x="75" y="96"/>
                    <a:pt x="50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Oval 235"/>
            <p:cNvSpPr>
              <a:spLocks noChangeArrowheads="1"/>
            </p:cNvSpPr>
            <p:nvPr/>
          </p:nvSpPr>
          <p:spPr bwMode="auto">
            <a:xfrm>
              <a:off x="6123010" y="3255775"/>
              <a:ext cx="17323" cy="1732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5470427" y="1995984"/>
            <a:ext cx="2178033" cy="1657536"/>
            <a:chOff x="1275678" y="1868728"/>
            <a:chExt cx="2178033" cy="1657536"/>
          </a:xfrm>
        </p:grpSpPr>
        <p:sp>
          <p:nvSpPr>
            <p:cNvPr id="107" name="Shape 569"/>
            <p:cNvSpPr/>
            <p:nvPr/>
          </p:nvSpPr>
          <p:spPr>
            <a:xfrm>
              <a:off x="1631504" y="2213662"/>
              <a:ext cx="1312600" cy="1312602"/>
            </a:xfrm>
            <a:prstGeom prst="arc">
              <a:avLst>
                <a:gd name="adj1" fmla="val 16055900"/>
                <a:gd name="adj2" fmla="val 21557763"/>
              </a:avLst>
            </a:prstGeom>
            <a:noFill/>
            <a:ln w="254000">
              <a:solidFill>
                <a:schemeClr val="accent5"/>
              </a:solidFill>
              <a:tailEnd type="none"/>
            </a:ln>
            <a:effectLst>
              <a:outerShdw blurRad="38100" dist="12699" dir="2700000" algn="tl" rotWithShape="0">
                <a:srgbClr val="000000">
                  <a:alpha val="29800"/>
                </a:srgbClr>
              </a:outerShdw>
            </a:effectLst>
          </p:spPr>
          <p:txBody>
            <a:bodyPr lIns="121900" tIns="60933" rIns="121900" bIns="60933" anchor="ctr" anchorCtr="0">
              <a:noAutofit/>
            </a:bodyPr>
            <a:lstStyle/>
            <a:p>
              <a:pPr algn="ctr" defTabSz="1219170"/>
              <a:endParaRPr sz="1200">
                <a:ea typeface="Lato"/>
                <a:cs typeface="Lato"/>
                <a:sym typeface="Lato"/>
              </a:endParaRPr>
            </a:p>
          </p:txBody>
        </p:sp>
        <p:sp>
          <p:nvSpPr>
            <p:cNvPr id="108" name="Shape 569"/>
            <p:cNvSpPr/>
            <p:nvPr/>
          </p:nvSpPr>
          <p:spPr>
            <a:xfrm>
              <a:off x="1631504" y="2213662"/>
              <a:ext cx="1312600" cy="1312602"/>
            </a:xfrm>
            <a:prstGeom prst="arc">
              <a:avLst>
                <a:gd name="adj1" fmla="val 12389631"/>
                <a:gd name="adj2" fmla="val 16176551"/>
              </a:avLst>
            </a:prstGeom>
            <a:noFill/>
            <a:ln w="254000">
              <a:solidFill>
                <a:schemeClr val="accent3"/>
              </a:solidFill>
              <a:tailEnd type="none"/>
            </a:ln>
            <a:effectLst>
              <a:outerShdw blurRad="38100" dist="12699" dir="2700000" algn="tl" rotWithShape="0">
                <a:srgbClr val="000000">
                  <a:alpha val="29800"/>
                </a:srgbClr>
              </a:outerShdw>
            </a:effectLst>
          </p:spPr>
          <p:txBody>
            <a:bodyPr lIns="121900" tIns="60933" rIns="121900" bIns="60933" anchor="ctr" anchorCtr="0">
              <a:noAutofit/>
            </a:bodyPr>
            <a:lstStyle/>
            <a:p>
              <a:pPr algn="ctr" defTabSz="1219170"/>
              <a:endParaRPr sz="1200">
                <a:ea typeface="Lato"/>
                <a:cs typeface="Lato"/>
                <a:sym typeface="Lato"/>
              </a:endParaRPr>
            </a:p>
          </p:txBody>
        </p:sp>
        <p:sp>
          <p:nvSpPr>
            <p:cNvPr id="109" name="Oval 108"/>
            <p:cNvSpPr/>
            <p:nvPr/>
          </p:nvSpPr>
          <p:spPr>
            <a:xfrm>
              <a:off x="2201478" y="2783637"/>
              <a:ext cx="172652" cy="17265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en-US" sz="2400">
                <a:solidFill>
                  <a:schemeClr val="tx1"/>
                </a:solidFill>
              </a:endParaRPr>
            </a:p>
          </p:txBody>
        </p:sp>
        <p:grpSp>
          <p:nvGrpSpPr>
            <p:cNvPr id="110" name="Group 109"/>
            <p:cNvGrpSpPr/>
            <p:nvPr/>
          </p:nvGrpSpPr>
          <p:grpSpPr>
            <a:xfrm>
              <a:off x="1275678" y="1868728"/>
              <a:ext cx="2178033" cy="1087561"/>
              <a:chOff x="1275678" y="1868728"/>
              <a:chExt cx="2178033" cy="1087561"/>
            </a:xfrm>
          </p:grpSpPr>
          <p:grpSp>
            <p:nvGrpSpPr>
              <p:cNvPr id="112" name="Group 111"/>
              <p:cNvGrpSpPr/>
              <p:nvPr/>
            </p:nvGrpSpPr>
            <p:grpSpPr>
              <a:xfrm>
                <a:off x="1487488" y="2070886"/>
                <a:ext cx="1602663" cy="790895"/>
                <a:chOff x="1487488" y="2375996"/>
                <a:chExt cx="1602663" cy="790895"/>
              </a:xfrm>
            </p:grpSpPr>
            <p:cxnSp>
              <p:nvCxnSpPr>
                <p:cNvPr id="118" name="Straight Connector 117"/>
                <p:cNvCxnSpPr/>
                <p:nvPr/>
              </p:nvCxnSpPr>
              <p:spPr>
                <a:xfrm rot="5400000">
                  <a:off x="2248333" y="2412000"/>
                  <a:ext cx="72008" cy="0"/>
                </a:xfrm>
                <a:prstGeom prst="line">
                  <a:avLst/>
                </a:prstGeom>
                <a:ln cap="rnd">
                  <a:solidFill>
                    <a:schemeClr val="tx1"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19" name="Group 118"/>
                <p:cNvGrpSpPr/>
                <p:nvPr/>
              </p:nvGrpSpPr>
              <p:grpSpPr>
                <a:xfrm>
                  <a:off x="1487488" y="2389407"/>
                  <a:ext cx="671739" cy="777484"/>
                  <a:chOff x="1487488" y="2389407"/>
                  <a:chExt cx="671739" cy="777484"/>
                </a:xfrm>
              </p:grpSpPr>
              <p:cxnSp>
                <p:nvCxnSpPr>
                  <p:cNvPr id="132" name="Straight Connector 131"/>
                  <p:cNvCxnSpPr/>
                  <p:nvPr/>
                </p:nvCxnSpPr>
                <p:spPr>
                  <a:xfrm>
                    <a:off x="1487488" y="3166891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3" name="Straight Connector 132"/>
                  <p:cNvCxnSpPr/>
                  <p:nvPr/>
                </p:nvCxnSpPr>
                <p:spPr>
                  <a:xfrm rot="4800000">
                    <a:off x="2123223" y="2425411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4" name="Straight Connector 133"/>
                  <p:cNvCxnSpPr/>
                  <p:nvPr/>
                </p:nvCxnSpPr>
                <p:spPr>
                  <a:xfrm rot="4200000">
                    <a:off x="1985798" y="2458252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5" name="Straight Connector 134"/>
                  <p:cNvCxnSpPr/>
                  <p:nvPr/>
                </p:nvCxnSpPr>
                <p:spPr>
                  <a:xfrm rot="3600000">
                    <a:off x="1870240" y="2511177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6" name="Straight Connector 135"/>
                  <p:cNvCxnSpPr/>
                  <p:nvPr/>
                </p:nvCxnSpPr>
                <p:spPr>
                  <a:xfrm rot="3000000">
                    <a:off x="1765118" y="2581291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7" name="Straight Connector 136"/>
                  <p:cNvCxnSpPr/>
                  <p:nvPr/>
                </p:nvCxnSpPr>
                <p:spPr>
                  <a:xfrm rot="2400000">
                    <a:off x="1675930" y="2660055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8" name="Straight Connector 137"/>
                  <p:cNvCxnSpPr/>
                  <p:nvPr/>
                </p:nvCxnSpPr>
                <p:spPr>
                  <a:xfrm rot="1800000">
                    <a:off x="1601748" y="2757206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9" name="Straight Connector 138"/>
                  <p:cNvCxnSpPr/>
                  <p:nvPr/>
                </p:nvCxnSpPr>
                <p:spPr>
                  <a:xfrm rot="1200000">
                    <a:off x="1536735" y="2866401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0" name="Straight Connector 139"/>
                  <p:cNvCxnSpPr/>
                  <p:nvPr/>
                </p:nvCxnSpPr>
                <p:spPr>
                  <a:xfrm rot="600000">
                    <a:off x="1497049" y="3000718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20" name="Group 119"/>
                <p:cNvGrpSpPr/>
                <p:nvPr/>
              </p:nvGrpSpPr>
              <p:grpSpPr>
                <a:xfrm flipH="1">
                  <a:off x="2418412" y="2389407"/>
                  <a:ext cx="671739" cy="777484"/>
                  <a:chOff x="1487488" y="2389407"/>
                  <a:chExt cx="671739" cy="777484"/>
                </a:xfrm>
              </p:grpSpPr>
              <p:cxnSp>
                <p:nvCxnSpPr>
                  <p:cNvPr id="123" name="Straight Connector 122"/>
                  <p:cNvCxnSpPr/>
                  <p:nvPr/>
                </p:nvCxnSpPr>
                <p:spPr>
                  <a:xfrm>
                    <a:off x="1487488" y="3166891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4" name="Straight Connector 123"/>
                  <p:cNvCxnSpPr/>
                  <p:nvPr/>
                </p:nvCxnSpPr>
                <p:spPr>
                  <a:xfrm rot="4800000">
                    <a:off x="2123223" y="2425411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5" name="Straight Connector 124"/>
                  <p:cNvCxnSpPr/>
                  <p:nvPr/>
                </p:nvCxnSpPr>
                <p:spPr>
                  <a:xfrm rot="4200000">
                    <a:off x="1985798" y="2458252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6" name="Straight Connector 125"/>
                  <p:cNvCxnSpPr/>
                  <p:nvPr/>
                </p:nvCxnSpPr>
                <p:spPr>
                  <a:xfrm rot="3600000">
                    <a:off x="1870240" y="2511177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7" name="Straight Connector 126"/>
                  <p:cNvCxnSpPr/>
                  <p:nvPr/>
                </p:nvCxnSpPr>
                <p:spPr>
                  <a:xfrm rot="3000000">
                    <a:off x="1765118" y="2581291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8" name="Straight Connector 127"/>
                  <p:cNvCxnSpPr/>
                  <p:nvPr/>
                </p:nvCxnSpPr>
                <p:spPr>
                  <a:xfrm rot="2400000">
                    <a:off x="1675930" y="2660055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9" name="Straight Connector 128"/>
                  <p:cNvCxnSpPr/>
                  <p:nvPr/>
                </p:nvCxnSpPr>
                <p:spPr>
                  <a:xfrm rot="1800000">
                    <a:off x="1601748" y="2757206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0" name="Straight Connector 129"/>
                  <p:cNvCxnSpPr/>
                  <p:nvPr/>
                </p:nvCxnSpPr>
                <p:spPr>
                  <a:xfrm rot="1200000">
                    <a:off x="1536735" y="2866401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1" name="Straight Connector 130"/>
                  <p:cNvCxnSpPr/>
                  <p:nvPr/>
                </p:nvCxnSpPr>
                <p:spPr>
                  <a:xfrm rot="600000">
                    <a:off x="1497049" y="3000718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113" name="TextBox 112"/>
              <p:cNvSpPr txBox="1"/>
              <p:nvPr/>
            </p:nvSpPr>
            <p:spPr>
              <a:xfrm>
                <a:off x="1275678" y="2756234"/>
                <a:ext cx="235963" cy="200055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r" defTabSz="1219170"/>
                <a:r>
                  <a:rPr lang="en-US" sz="700" b="1" dirty="0"/>
                  <a:t>0</a:t>
                </a:r>
              </a:p>
            </p:txBody>
          </p:sp>
          <p:sp>
            <p:nvSpPr>
              <p:cNvPr id="114" name="TextBox 113"/>
              <p:cNvSpPr txBox="1"/>
              <p:nvPr/>
            </p:nvSpPr>
            <p:spPr>
              <a:xfrm>
                <a:off x="1439535" y="2207594"/>
                <a:ext cx="287259" cy="200055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r" defTabSz="1219170"/>
                <a:r>
                  <a:rPr lang="en-US" sz="700" b="1" dirty="0"/>
                  <a:t>25</a:t>
                </a:r>
              </a:p>
            </p:txBody>
          </p:sp>
          <p:sp>
            <p:nvSpPr>
              <p:cNvPr id="115" name="TextBox 114"/>
              <p:cNvSpPr txBox="1"/>
              <p:nvPr/>
            </p:nvSpPr>
            <p:spPr>
              <a:xfrm>
                <a:off x="2133403" y="1868728"/>
                <a:ext cx="287259" cy="200055"/>
              </a:xfrm>
              <a:prstGeom prst="rect">
                <a:avLst/>
              </a:prstGeom>
              <a:noFill/>
            </p:spPr>
            <p:txBody>
              <a:bodyPr wrap="none" rtlCol="0" anchor="b">
                <a:spAutoFit/>
              </a:bodyPr>
              <a:lstStyle/>
              <a:p>
                <a:pPr algn="r" defTabSz="1219170"/>
                <a:r>
                  <a:rPr lang="en-US" sz="700" b="1" dirty="0"/>
                  <a:t>50</a:t>
                </a:r>
              </a:p>
            </p:txBody>
          </p:sp>
          <p:sp>
            <p:nvSpPr>
              <p:cNvPr id="116" name="TextBox 115"/>
              <p:cNvSpPr txBox="1"/>
              <p:nvPr/>
            </p:nvSpPr>
            <p:spPr>
              <a:xfrm>
                <a:off x="2913332" y="2207594"/>
                <a:ext cx="287258" cy="200055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defTabSz="1219170"/>
                <a:r>
                  <a:rPr lang="en-US" sz="700" b="1" dirty="0"/>
                  <a:t>75</a:t>
                </a:r>
              </a:p>
            </p:txBody>
          </p:sp>
          <p:sp>
            <p:nvSpPr>
              <p:cNvPr id="117" name="TextBox 116"/>
              <p:cNvSpPr txBox="1"/>
              <p:nvPr/>
            </p:nvSpPr>
            <p:spPr>
              <a:xfrm>
                <a:off x="3038733" y="2756234"/>
                <a:ext cx="414978" cy="20005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defTabSz="1219170"/>
                <a:r>
                  <a:rPr lang="en-US" sz="700" b="1" dirty="0"/>
                  <a:t>100</a:t>
                </a:r>
              </a:p>
            </p:txBody>
          </p:sp>
        </p:grpSp>
        <p:sp>
          <p:nvSpPr>
            <p:cNvPr id="111" name="Shape 569"/>
            <p:cNvSpPr/>
            <p:nvPr/>
          </p:nvSpPr>
          <p:spPr>
            <a:xfrm>
              <a:off x="1631504" y="2213662"/>
              <a:ext cx="1312600" cy="1312602"/>
            </a:xfrm>
            <a:prstGeom prst="arc">
              <a:avLst>
                <a:gd name="adj1" fmla="val 10879519"/>
                <a:gd name="adj2" fmla="val 12492480"/>
              </a:avLst>
            </a:prstGeom>
            <a:noFill/>
            <a:ln w="254000">
              <a:solidFill>
                <a:schemeClr val="accent2"/>
              </a:solidFill>
              <a:tailEnd type="none"/>
            </a:ln>
            <a:effectLst>
              <a:outerShdw blurRad="38100" dist="12699" dir="2700000" algn="tl" rotWithShape="0">
                <a:srgbClr val="000000">
                  <a:alpha val="29800"/>
                </a:srgbClr>
              </a:outerShdw>
            </a:effectLst>
          </p:spPr>
          <p:txBody>
            <a:bodyPr lIns="121900" tIns="60933" rIns="121900" bIns="60933" anchor="ctr" anchorCtr="0">
              <a:noAutofit/>
            </a:bodyPr>
            <a:lstStyle/>
            <a:p>
              <a:pPr algn="ctr" defTabSz="1219170"/>
              <a:endParaRPr sz="1200">
                <a:ea typeface="Lato"/>
                <a:cs typeface="Lato"/>
                <a:sym typeface="Lato"/>
              </a:endParaRPr>
            </a:p>
          </p:txBody>
        </p:sp>
      </p:grpSp>
      <p:sp>
        <p:nvSpPr>
          <p:cNvPr id="141" name="TextBox 140"/>
          <p:cNvSpPr txBox="1"/>
          <p:nvPr/>
        </p:nvSpPr>
        <p:spPr>
          <a:xfrm>
            <a:off x="5292579" y="3657475"/>
            <a:ext cx="2415198" cy="307777"/>
          </a:xfrm>
          <a:prstGeom prst="rect">
            <a:avLst/>
          </a:prstGeom>
          <a:noFill/>
        </p:spPr>
        <p:txBody>
          <a:bodyPr wrap="square" lIns="36000" rIns="36000" rtlCol="0" anchor="ctr">
            <a:spAutoFit/>
          </a:bodyPr>
          <a:lstStyle/>
          <a:p>
            <a:pPr algn="ctr" defTabSz="1219170">
              <a:buClr>
                <a:srgbClr val="43C182"/>
              </a:buClr>
            </a:pPr>
            <a:r>
              <a:rPr lang="en-US" sz="1400" b="1" dirty="0" smtClean="0">
                <a:latin typeface="+mj-lt"/>
              </a:rPr>
              <a:t>Happy Patients</a:t>
            </a:r>
            <a:endParaRPr lang="uk-UA" sz="1400" b="1" dirty="0">
              <a:latin typeface="+mj-lt"/>
            </a:endParaRPr>
          </a:p>
        </p:txBody>
      </p:sp>
      <p:sp>
        <p:nvSpPr>
          <p:cNvPr id="142" name="Isosceles Triangle 141"/>
          <p:cNvSpPr/>
          <p:nvPr/>
        </p:nvSpPr>
        <p:spPr>
          <a:xfrm rot="24420000">
            <a:off x="6684853" y="2383804"/>
            <a:ext cx="72008" cy="749235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143" name="Freeform 171"/>
          <p:cNvSpPr>
            <a:spLocks noEditPoints="1"/>
          </p:cNvSpPr>
          <p:nvPr/>
        </p:nvSpPr>
        <p:spPr bwMode="auto">
          <a:xfrm>
            <a:off x="6319447" y="3243515"/>
            <a:ext cx="334275" cy="334275"/>
          </a:xfrm>
          <a:custGeom>
            <a:avLst/>
            <a:gdLst>
              <a:gd name="T0" fmla="*/ 176 w 176"/>
              <a:gd name="T1" fmla="*/ 52 h 176"/>
              <a:gd name="T2" fmla="*/ 124 w 176"/>
              <a:gd name="T3" fmla="*/ 0 h 176"/>
              <a:gd name="T4" fmla="*/ 88 w 176"/>
              <a:gd name="T5" fmla="*/ 15 h 176"/>
              <a:gd name="T6" fmla="*/ 52 w 176"/>
              <a:gd name="T7" fmla="*/ 0 h 176"/>
              <a:gd name="T8" fmla="*/ 0 w 176"/>
              <a:gd name="T9" fmla="*/ 52 h 176"/>
              <a:gd name="T10" fmla="*/ 0 w 176"/>
              <a:gd name="T11" fmla="*/ 58 h 176"/>
              <a:gd name="T12" fmla="*/ 88 w 176"/>
              <a:gd name="T13" fmla="*/ 176 h 176"/>
              <a:gd name="T14" fmla="*/ 176 w 176"/>
              <a:gd name="T15" fmla="*/ 58 h 176"/>
              <a:gd name="T16" fmla="*/ 176 w 176"/>
              <a:gd name="T17" fmla="*/ 52 h 176"/>
              <a:gd name="T18" fmla="*/ 168 w 176"/>
              <a:gd name="T19" fmla="*/ 57 h 176"/>
              <a:gd name="T20" fmla="*/ 88 w 176"/>
              <a:gd name="T21" fmla="*/ 167 h 176"/>
              <a:gd name="T22" fmla="*/ 8 w 176"/>
              <a:gd name="T23" fmla="*/ 57 h 176"/>
              <a:gd name="T24" fmla="*/ 8 w 176"/>
              <a:gd name="T25" fmla="*/ 52 h 176"/>
              <a:gd name="T26" fmla="*/ 52 w 176"/>
              <a:gd name="T27" fmla="*/ 8 h 176"/>
              <a:gd name="T28" fmla="*/ 82 w 176"/>
              <a:gd name="T29" fmla="*/ 20 h 176"/>
              <a:gd name="T30" fmla="*/ 88 w 176"/>
              <a:gd name="T31" fmla="*/ 26 h 176"/>
              <a:gd name="T32" fmla="*/ 94 w 176"/>
              <a:gd name="T33" fmla="*/ 20 h 176"/>
              <a:gd name="T34" fmla="*/ 124 w 176"/>
              <a:gd name="T35" fmla="*/ 8 h 176"/>
              <a:gd name="T36" fmla="*/ 168 w 176"/>
              <a:gd name="T37" fmla="*/ 52 h 176"/>
              <a:gd name="T38" fmla="*/ 168 w 176"/>
              <a:gd name="T39" fmla="*/ 57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76" h="176">
                <a:moveTo>
                  <a:pt x="176" y="52"/>
                </a:moveTo>
                <a:cubicBezTo>
                  <a:pt x="176" y="23"/>
                  <a:pt x="153" y="0"/>
                  <a:pt x="124" y="0"/>
                </a:cubicBezTo>
                <a:cubicBezTo>
                  <a:pt x="110" y="0"/>
                  <a:pt x="97" y="6"/>
                  <a:pt x="88" y="15"/>
                </a:cubicBezTo>
                <a:cubicBezTo>
                  <a:pt x="79" y="6"/>
                  <a:pt x="66" y="0"/>
                  <a:pt x="52" y="0"/>
                </a:cubicBezTo>
                <a:cubicBezTo>
                  <a:pt x="23" y="0"/>
                  <a:pt x="0" y="23"/>
                  <a:pt x="0" y="52"/>
                </a:cubicBezTo>
                <a:cubicBezTo>
                  <a:pt x="0" y="55"/>
                  <a:pt x="1" y="59"/>
                  <a:pt x="0" y="58"/>
                </a:cubicBezTo>
                <a:cubicBezTo>
                  <a:pt x="6" y="109"/>
                  <a:pt x="80" y="176"/>
                  <a:pt x="88" y="176"/>
                </a:cubicBezTo>
                <a:cubicBezTo>
                  <a:pt x="96" y="176"/>
                  <a:pt x="170" y="109"/>
                  <a:pt x="176" y="58"/>
                </a:cubicBezTo>
                <a:cubicBezTo>
                  <a:pt x="175" y="59"/>
                  <a:pt x="176" y="55"/>
                  <a:pt x="176" y="52"/>
                </a:cubicBezTo>
                <a:moveTo>
                  <a:pt x="168" y="57"/>
                </a:moveTo>
                <a:cubicBezTo>
                  <a:pt x="163" y="100"/>
                  <a:pt x="103" y="158"/>
                  <a:pt x="88" y="167"/>
                </a:cubicBezTo>
                <a:cubicBezTo>
                  <a:pt x="73" y="158"/>
                  <a:pt x="13" y="100"/>
                  <a:pt x="8" y="57"/>
                </a:cubicBezTo>
                <a:cubicBezTo>
                  <a:pt x="8" y="57"/>
                  <a:pt x="8" y="55"/>
                  <a:pt x="8" y="52"/>
                </a:cubicBezTo>
                <a:cubicBezTo>
                  <a:pt x="8" y="28"/>
                  <a:pt x="28" y="8"/>
                  <a:pt x="52" y="8"/>
                </a:cubicBezTo>
                <a:cubicBezTo>
                  <a:pt x="63" y="8"/>
                  <a:pt x="74" y="12"/>
                  <a:pt x="82" y="20"/>
                </a:cubicBezTo>
                <a:cubicBezTo>
                  <a:pt x="88" y="26"/>
                  <a:pt x="88" y="26"/>
                  <a:pt x="88" y="26"/>
                </a:cubicBezTo>
                <a:cubicBezTo>
                  <a:pt x="94" y="20"/>
                  <a:pt x="94" y="20"/>
                  <a:pt x="94" y="20"/>
                </a:cubicBezTo>
                <a:cubicBezTo>
                  <a:pt x="102" y="12"/>
                  <a:pt x="113" y="8"/>
                  <a:pt x="124" y="8"/>
                </a:cubicBezTo>
                <a:cubicBezTo>
                  <a:pt x="148" y="8"/>
                  <a:pt x="168" y="28"/>
                  <a:pt x="168" y="52"/>
                </a:cubicBezTo>
                <a:cubicBezTo>
                  <a:pt x="168" y="55"/>
                  <a:pt x="168" y="57"/>
                  <a:pt x="168" y="57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1219170"/>
            <a:endParaRPr lang="en-US" sz="2400"/>
          </a:p>
        </p:txBody>
      </p:sp>
      <p:sp>
        <p:nvSpPr>
          <p:cNvPr id="144" name="TextBox 143"/>
          <p:cNvSpPr txBox="1"/>
          <p:nvPr/>
        </p:nvSpPr>
        <p:spPr>
          <a:xfrm>
            <a:off x="932922" y="4480831"/>
            <a:ext cx="2617863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400" b="1" dirty="0" smtClean="0">
                <a:latin typeface="+mj-lt"/>
              </a:rPr>
              <a:t>Waiting Time</a:t>
            </a:r>
            <a:endParaRPr lang="en-US" sz="1400" b="1" dirty="0">
              <a:latin typeface="+mj-lt"/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932922" y="4788608"/>
            <a:ext cx="2617863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dirty="0" smtClean="0"/>
              <a:t>Overview</a:t>
            </a:r>
            <a:endParaRPr lang="en-US" sz="1200" dirty="0"/>
          </a:p>
        </p:txBody>
      </p:sp>
      <p:graphicFrame>
        <p:nvGraphicFramePr>
          <p:cNvPr id="146" name="Content Placeholder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35704068"/>
              </p:ext>
            </p:extLst>
          </p:nvPr>
        </p:nvGraphicFramePr>
        <p:xfrm>
          <a:off x="2661887" y="4357589"/>
          <a:ext cx="5112796" cy="22718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47" name="Rounded Rectangle 146"/>
          <p:cNvSpPr/>
          <p:nvPr/>
        </p:nvSpPr>
        <p:spPr>
          <a:xfrm>
            <a:off x="8271213" y="1718833"/>
            <a:ext cx="3080490" cy="4593020"/>
          </a:xfrm>
          <a:prstGeom prst="roundRect">
            <a:avLst>
              <a:gd name="adj" fmla="val 5356"/>
            </a:avLst>
          </a:prstGeom>
          <a:solidFill>
            <a:schemeClr val="bg1"/>
          </a:solidFill>
          <a:ln>
            <a:noFill/>
          </a:ln>
          <a:effectLst>
            <a:outerShdw blurRad="76200" dist="127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TextBox 147"/>
          <p:cNvSpPr txBox="1"/>
          <p:nvPr/>
        </p:nvSpPr>
        <p:spPr>
          <a:xfrm>
            <a:off x="8564785" y="1932397"/>
            <a:ext cx="2707430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400" b="1" dirty="0" smtClean="0">
                <a:latin typeface="+mj-lt"/>
              </a:rPr>
              <a:t>Patient Stats</a:t>
            </a:r>
            <a:endParaRPr lang="en-US" sz="1400" b="1" dirty="0">
              <a:latin typeface="+mj-lt"/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8564785" y="2286313"/>
            <a:ext cx="270743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April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0" name="Rounded Rectangle 149"/>
          <p:cNvSpPr/>
          <p:nvPr/>
        </p:nvSpPr>
        <p:spPr>
          <a:xfrm>
            <a:off x="8645583" y="3291075"/>
            <a:ext cx="924427" cy="306268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 smtClean="0">
                <a:latin typeface="+mj-lt"/>
              </a:rPr>
              <a:t>98%</a:t>
            </a:r>
            <a:endParaRPr lang="en-US" sz="1200" b="1" dirty="0">
              <a:latin typeface="+mj-lt"/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8564785" y="2659364"/>
            <a:ext cx="2707430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000" dirty="0" smtClean="0"/>
              <a:t>Lorem </a:t>
            </a:r>
            <a:r>
              <a:rPr lang="en-US" sz="1000" dirty="0"/>
              <a:t>Ipsum has been the industry's standard dummy text ever since the </a:t>
            </a:r>
            <a:r>
              <a:rPr lang="en-US" sz="1000" dirty="0" smtClean="0"/>
              <a:t>1500s.</a:t>
            </a:r>
            <a:r>
              <a:rPr lang="en-US" sz="1000" dirty="0"/>
              <a:t> </a:t>
            </a:r>
          </a:p>
        </p:txBody>
      </p:sp>
      <p:graphicFrame>
        <p:nvGraphicFramePr>
          <p:cNvPr id="152" name="Chart 151"/>
          <p:cNvGraphicFramePr/>
          <p:nvPr>
            <p:extLst>
              <p:ext uri="{D42A27DB-BD31-4B8C-83A1-F6EECF244321}">
                <p14:modId xmlns:p14="http://schemas.microsoft.com/office/powerpoint/2010/main" val="1523235438"/>
              </p:ext>
            </p:extLst>
          </p:nvPr>
        </p:nvGraphicFramePr>
        <p:xfrm>
          <a:off x="8402594" y="3845470"/>
          <a:ext cx="2869621" cy="22587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53" name="Oval 152"/>
          <p:cNvSpPr/>
          <p:nvPr/>
        </p:nvSpPr>
        <p:spPr>
          <a:xfrm>
            <a:off x="9570010" y="4494973"/>
            <a:ext cx="587270" cy="58727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sz="1400" dirty="0" smtClean="0">
                <a:latin typeface="+mj-lt"/>
              </a:rPr>
              <a:t>$45k</a:t>
            </a:r>
            <a:endParaRPr lang="en-US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49298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1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" dur="500"/>
                                            <p:tgtEl>
                                              <p:spTgt spid="12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2" presetID="2" presetClass="entr" presetSubtype="8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4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5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8" dur="5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9" dur="5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2" dur="5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3" dur="5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6" dur="50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7" dur="50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0" dur="50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1" dur="50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2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4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5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6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8" dur="5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9" dur="5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0" presetID="2" presetClass="entr" presetSubtype="8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2" dur="5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3" dur="5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4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45" presetID="2" presetClass="entr" presetSubtype="1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7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8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1" dur="500" fill="hold"/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2" dur="500" fill="hold"/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5" dur="500" fill="hold"/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6" dur="500" fill="hold"/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9" dur="500" fill="hold"/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0" dur="500" fill="hold"/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1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62" presetID="2" presetClass="entr" presetSubtype="4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4" dur="500" fill="hold"/>
                                            <p:tgtEl>
                                              <p:spTgt spid="1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5" dur="500" fill="hold"/>
                                            <p:tgtEl>
                                              <p:spTgt spid="1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6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8" dur="500" fill="hold"/>
                                            <p:tgtEl>
                                              <p:spTgt spid="1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9" dur="500" fill="hold"/>
                                            <p:tgtEl>
                                              <p:spTgt spid="1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0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2" dur="500" fill="hold"/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73" dur="500" fill="hold"/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4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75" presetID="2" presetClass="entr" presetSubtype="4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7" dur="500" fill="hold"/>
                                            <p:tgtEl>
                                              <p:spTgt spid="1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78" dur="500" fill="hold"/>
                                            <p:tgtEl>
                                              <p:spTgt spid="1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9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81" dur="500" fill="hold"/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2" dur="500" fill="hold"/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3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85" dur="500" fill="hold"/>
                                            <p:tgtEl>
                                              <p:spTgt spid="1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6" dur="500" fill="hold"/>
                                            <p:tgtEl>
                                              <p:spTgt spid="1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7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89" dur="500" fill="hold"/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90" dur="500" fill="hold"/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1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93" dur="500" fill="hold"/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94" dur="500" fill="hold"/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5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97" dur="500" fill="hold"/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98" dur="500" fill="hold"/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9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01" dur="500" fill="hold"/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02" dur="500" fill="hold"/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21" grpId="0"/>
          <p:bldP spid="122" grpId="0" build="p"/>
          <p:bldP spid="94" grpId="0" animBg="1"/>
          <p:bldP spid="95" grpId="0"/>
          <p:bldP spid="96" grpId="0"/>
          <p:bldP spid="97" grpId="0" animBg="1"/>
          <p:bldP spid="98" grpId="0"/>
          <p:bldP spid="99" grpId="0"/>
          <p:bldP spid="100" grpId="0" animBg="1"/>
          <p:bldP spid="141" grpId="0"/>
          <p:bldP spid="142" grpId="0" animBg="1"/>
          <p:bldP spid="143" grpId="0" animBg="1"/>
          <p:bldP spid="144" grpId="0"/>
          <p:bldP spid="145" grpId="0"/>
          <p:bldGraphic spid="146" grpId="0">
            <p:bldAsOne/>
          </p:bldGraphic>
          <p:bldP spid="147" grpId="0" animBg="1"/>
          <p:bldP spid="148" grpId="0"/>
          <p:bldP spid="149" grpId="0"/>
          <p:bldP spid="150" grpId="0" animBg="1"/>
          <p:bldP spid="151" grpId="0"/>
          <p:bldGraphic spid="152" grpId="0">
            <p:bldAsOne/>
          </p:bldGraphic>
          <p:bldP spid="153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1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" dur="500"/>
                                            <p:tgtEl>
                                              <p:spTgt spid="12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2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0" dur="50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2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4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6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8" dur="5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9" dur="5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0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2" dur="5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3" dur="5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4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45" presetID="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500" fill="hold"/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500" fill="hold"/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5" dur="500" fill="hold"/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6" dur="500" fill="hold"/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9" dur="500" fill="hold"/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0" dur="500" fill="hold"/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1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62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4" dur="500" fill="hold"/>
                                            <p:tgtEl>
                                              <p:spTgt spid="1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5" dur="500" fill="hold"/>
                                            <p:tgtEl>
                                              <p:spTgt spid="1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6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8" dur="500" fill="hold"/>
                                            <p:tgtEl>
                                              <p:spTgt spid="1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9" dur="500" fill="hold"/>
                                            <p:tgtEl>
                                              <p:spTgt spid="1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0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2" dur="500" fill="hold"/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3" dur="500" fill="hold"/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4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75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7" dur="500" fill="hold"/>
                                            <p:tgtEl>
                                              <p:spTgt spid="1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8" dur="500" fill="hold"/>
                                            <p:tgtEl>
                                              <p:spTgt spid="1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1" dur="500" fill="hold"/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2" dur="500" fill="hold"/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5" dur="500" fill="hold"/>
                                            <p:tgtEl>
                                              <p:spTgt spid="1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6" dur="500" fill="hold"/>
                                            <p:tgtEl>
                                              <p:spTgt spid="1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7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9" dur="500" fill="hold"/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0" dur="500" fill="hold"/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1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3" dur="500" fill="hold"/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4" dur="500" fill="hold"/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7" dur="500" fill="hold"/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8" dur="500" fill="hold"/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1" dur="500" fill="hold"/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2" dur="500" fill="hold"/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21" grpId="0"/>
          <p:bldP spid="122" grpId="0" build="p"/>
          <p:bldP spid="94" grpId="0" animBg="1"/>
          <p:bldP spid="95" grpId="0"/>
          <p:bldP spid="96" grpId="0"/>
          <p:bldP spid="97" grpId="0" animBg="1"/>
          <p:bldP spid="98" grpId="0"/>
          <p:bldP spid="99" grpId="0"/>
          <p:bldP spid="100" grpId="0" animBg="1"/>
          <p:bldP spid="141" grpId="0"/>
          <p:bldP spid="142" grpId="0" animBg="1"/>
          <p:bldP spid="143" grpId="0" animBg="1"/>
          <p:bldP spid="144" grpId="0"/>
          <p:bldP spid="145" grpId="0"/>
          <p:bldGraphic spid="146" grpId="0">
            <p:bldAsOne/>
          </p:bldGraphic>
          <p:bldP spid="147" grpId="0" animBg="1"/>
          <p:bldP spid="148" grpId="0"/>
          <p:bldP spid="149" grpId="0"/>
          <p:bldP spid="150" grpId="0" animBg="1"/>
          <p:bldP spid="151" grpId="0"/>
          <p:bldGraphic spid="152" grpId="0">
            <p:bldAsOne/>
          </p:bldGraphic>
          <p:bldP spid="153" grpId="0" animBg="1"/>
        </p:bldLst>
      </p:timing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itle 1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Medical Dashboard</a:t>
            </a:r>
            <a:endParaRPr lang="en-US" dirty="0"/>
          </a:p>
        </p:txBody>
      </p:sp>
      <p:sp>
        <p:nvSpPr>
          <p:cNvPr id="122" name="Text Placeholder 12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Lorem ipsum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9C3D7-7524-486C-B0C0-178B9875E59A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211" name="Rectangle 210"/>
          <p:cNvSpPr/>
          <p:nvPr/>
        </p:nvSpPr>
        <p:spPr>
          <a:xfrm>
            <a:off x="839788" y="2329207"/>
            <a:ext cx="1892396" cy="388430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76200" dist="127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TextBox 211"/>
          <p:cNvSpPr txBox="1"/>
          <p:nvPr/>
        </p:nvSpPr>
        <p:spPr>
          <a:xfrm>
            <a:off x="839788" y="1811393"/>
            <a:ext cx="3964162" cy="33855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600" b="1" dirty="0" smtClean="0">
                <a:latin typeface="+mj-lt"/>
              </a:rPr>
              <a:t>Activity per Department</a:t>
            </a:r>
            <a:endParaRPr lang="en-US" sz="1600" b="1" dirty="0">
              <a:latin typeface="+mj-lt"/>
            </a:endParaRPr>
          </a:p>
        </p:txBody>
      </p:sp>
      <p:sp>
        <p:nvSpPr>
          <p:cNvPr id="213" name="TextBox 212"/>
          <p:cNvSpPr txBox="1"/>
          <p:nvPr/>
        </p:nvSpPr>
        <p:spPr>
          <a:xfrm>
            <a:off x="1116455" y="2656653"/>
            <a:ext cx="1705060" cy="3693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b="1" dirty="0" smtClean="0">
                <a:solidFill>
                  <a:srgbClr val="FFFFFF"/>
                </a:solidFill>
                <a:latin typeface="+mj-lt"/>
              </a:rPr>
              <a:t>$145k</a:t>
            </a:r>
            <a:endParaRPr lang="en-US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214" name="TextBox 213"/>
          <p:cNvSpPr txBox="1"/>
          <p:nvPr/>
        </p:nvSpPr>
        <p:spPr>
          <a:xfrm>
            <a:off x="1116456" y="3012446"/>
            <a:ext cx="170506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dirty="0" smtClean="0">
                <a:solidFill>
                  <a:srgbClr val="FFFFFF"/>
                </a:solidFill>
              </a:rPr>
              <a:t>Pediatrics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215" name="Rectangle 214"/>
          <p:cNvSpPr/>
          <p:nvPr/>
        </p:nvSpPr>
        <p:spPr>
          <a:xfrm>
            <a:off x="2732184" y="2329207"/>
            <a:ext cx="4054206" cy="1252967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76200" dist="127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TextBox 215"/>
          <p:cNvSpPr txBox="1"/>
          <p:nvPr/>
        </p:nvSpPr>
        <p:spPr>
          <a:xfrm>
            <a:off x="3098890" y="2656653"/>
            <a:ext cx="1705060" cy="3693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b="1" dirty="0" smtClean="0">
                <a:solidFill>
                  <a:srgbClr val="FFFFFF"/>
                </a:solidFill>
                <a:latin typeface="+mj-lt"/>
              </a:rPr>
              <a:t>$129k</a:t>
            </a:r>
            <a:endParaRPr lang="en-US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217" name="TextBox 216"/>
          <p:cNvSpPr txBox="1"/>
          <p:nvPr/>
        </p:nvSpPr>
        <p:spPr>
          <a:xfrm>
            <a:off x="3098891" y="3012446"/>
            <a:ext cx="170506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dirty="0" smtClean="0">
                <a:solidFill>
                  <a:srgbClr val="FFFFFF"/>
                </a:solidFill>
              </a:rPr>
              <a:t>Oncology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218" name="Rectangle 217"/>
          <p:cNvSpPr/>
          <p:nvPr/>
        </p:nvSpPr>
        <p:spPr>
          <a:xfrm>
            <a:off x="2732184" y="3582173"/>
            <a:ext cx="1497466" cy="2631339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76200" dist="127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Rectangle 218"/>
          <p:cNvSpPr/>
          <p:nvPr/>
        </p:nvSpPr>
        <p:spPr>
          <a:xfrm>
            <a:off x="4229650" y="3582173"/>
            <a:ext cx="2556740" cy="1221181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76200" dist="127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Rectangle 219"/>
          <p:cNvSpPr/>
          <p:nvPr/>
        </p:nvSpPr>
        <p:spPr>
          <a:xfrm>
            <a:off x="4229650" y="4803354"/>
            <a:ext cx="1267767" cy="1410158"/>
          </a:xfrm>
          <a:prstGeom prst="rect">
            <a:avLst/>
          </a:prstGeom>
          <a:solidFill>
            <a:schemeClr val="accent5"/>
          </a:solidFill>
          <a:ln>
            <a:noFill/>
          </a:ln>
          <a:effectLst>
            <a:outerShdw blurRad="76200" dist="127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Rectangle 220"/>
          <p:cNvSpPr/>
          <p:nvPr/>
        </p:nvSpPr>
        <p:spPr>
          <a:xfrm>
            <a:off x="5497417" y="4803354"/>
            <a:ext cx="1288973" cy="1410158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76200" dist="127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TextBox 221"/>
          <p:cNvSpPr txBox="1"/>
          <p:nvPr/>
        </p:nvSpPr>
        <p:spPr>
          <a:xfrm>
            <a:off x="2917874" y="3822425"/>
            <a:ext cx="1180401" cy="3693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b="1" dirty="0" smtClean="0">
                <a:solidFill>
                  <a:srgbClr val="FFFFFF"/>
                </a:solidFill>
                <a:latin typeface="+mj-lt"/>
              </a:rPr>
              <a:t>$91k</a:t>
            </a:r>
            <a:endParaRPr lang="en-US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223" name="TextBox 222"/>
          <p:cNvSpPr txBox="1"/>
          <p:nvPr/>
        </p:nvSpPr>
        <p:spPr>
          <a:xfrm>
            <a:off x="2917875" y="4178218"/>
            <a:ext cx="1180401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dirty="0" smtClean="0">
                <a:solidFill>
                  <a:srgbClr val="FFFFFF"/>
                </a:solidFill>
              </a:rPr>
              <a:t>Surgery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224" name="TextBox 223"/>
          <p:cNvSpPr txBox="1"/>
          <p:nvPr/>
        </p:nvSpPr>
        <p:spPr>
          <a:xfrm>
            <a:off x="4438202" y="3822425"/>
            <a:ext cx="1907513" cy="3693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b="1" dirty="0" smtClean="0">
                <a:solidFill>
                  <a:srgbClr val="FFFFFF"/>
                </a:solidFill>
                <a:latin typeface="+mj-lt"/>
              </a:rPr>
              <a:t>$88k</a:t>
            </a:r>
            <a:endParaRPr lang="en-US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225" name="TextBox 224"/>
          <p:cNvSpPr txBox="1"/>
          <p:nvPr/>
        </p:nvSpPr>
        <p:spPr>
          <a:xfrm>
            <a:off x="4438203" y="4178218"/>
            <a:ext cx="1907513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dirty="0" smtClean="0">
                <a:solidFill>
                  <a:srgbClr val="FFFFFF"/>
                </a:solidFill>
              </a:rPr>
              <a:t>Gynecology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226" name="TextBox 225"/>
          <p:cNvSpPr txBox="1"/>
          <p:nvPr/>
        </p:nvSpPr>
        <p:spPr>
          <a:xfrm>
            <a:off x="4438202" y="4935129"/>
            <a:ext cx="960063" cy="3693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b="1" dirty="0" smtClean="0">
                <a:solidFill>
                  <a:srgbClr val="FFFFFF"/>
                </a:solidFill>
                <a:latin typeface="+mj-lt"/>
              </a:rPr>
              <a:t>$45k</a:t>
            </a:r>
            <a:endParaRPr lang="en-US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227" name="TextBox 226"/>
          <p:cNvSpPr txBox="1"/>
          <p:nvPr/>
        </p:nvSpPr>
        <p:spPr>
          <a:xfrm>
            <a:off x="4438203" y="5290922"/>
            <a:ext cx="960063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dirty="0" smtClean="0">
                <a:solidFill>
                  <a:srgbClr val="FFFFFF"/>
                </a:solidFill>
              </a:rPr>
              <a:t>Men’s Health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228" name="TextBox 227"/>
          <p:cNvSpPr txBox="1"/>
          <p:nvPr/>
        </p:nvSpPr>
        <p:spPr>
          <a:xfrm>
            <a:off x="5672091" y="4935129"/>
            <a:ext cx="960063" cy="3693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b="1" dirty="0" smtClean="0">
                <a:solidFill>
                  <a:srgbClr val="FFFFFF"/>
                </a:solidFill>
                <a:latin typeface="+mj-lt"/>
              </a:rPr>
              <a:t>$43k</a:t>
            </a:r>
            <a:endParaRPr lang="en-US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229" name="TextBox 228"/>
          <p:cNvSpPr txBox="1"/>
          <p:nvPr/>
        </p:nvSpPr>
        <p:spPr>
          <a:xfrm>
            <a:off x="5672092" y="5290922"/>
            <a:ext cx="960063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dirty="0" smtClean="0">
                <a:solidFill>
                  <a:srgbClr val="FFFFFF"/>
                </a:solidFill>
              </a:rPr>
              <a:t>Women’s Health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230" name="TextBox 229"/>
          <p:cNvSpPr txBox="1"/>
          <p:nvPr/>
        </p:nvSpPr>
        <p:spPr>
          <a:xfrm>
            <a:off x="7416857" y="1811393"/>
            <a:ext cx="3964162" cy="33855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600" b="1" dirty="0" smtClean="0">
                <a:latin typeface="+mj-lt"/>
              </a:rPr>
              <a:t>Hospital Occupancy</a:t>
            </a:r>
            <a:endParaRPr lang="en-US" sz="1600" b="1" dirty="0">
              <a:latin typeface="+mj-lt"/>
            </a:endParaRPr>
          </a:p>
        </p:txBody>
      </p:sp>
      <p:grpSp>
        <p:nvGrpSpPr>
          <p:cNvPr id="231" name="Group 230"/>
          <p:cNvGrpSpPr/>
          <p:nvPr/>
        </p:nvGrpSpPr>
        <p:grpSpPr>
          <a:xfrm>
            <a:off x="7313101" y="2329207"/>
            <a:ext cx="2178033" cy="1657536"/>
            <a:chOff x="1275678" y="1868728"/>
            <a:chExt cx="2178033" cy="1657536"/>
          </a:xfrm>
        </p:grpSpPr>
        <p:sp>
          <p:nvSpPr>
            <p:cNvPr id="232" name="Shape 569"/>
            <p:cNvSpPr/>
            <p:nvPr/>
          </p:nvSpPr>
          <p:spPr>
            <a:xfrm>
              <a:off x="1631504" y="2213662"/>
              <a:ext cx="1312600" cy="1312602"/>
            </a:xfrm>
            <a:prstGeom prst="arc">
              <a:avLst>
                <a:gd name="adj1" fmla="val 10768724"/>
                <a:gd name="adj2" fmla="val 21557763"/>
              </a:avLst>
            </a:prstGeom>
            <a:noFill/>
            <a:ln w="127000" cap="rnd">
              <a:solidFill>
                <a:schemeClr val="tx1">
                  <a:alpha val="20000"/>
                </a:schemeClr>
              </a:solidFill>
              <a:tailEnd type="none"/>
            </a:ln>
            <a:effectLst>
              <a:outerShdw blurRad="38100" dist="12699" dir="2700000" algn="tl" rotWithShape="0">
                <a:srgbClr val="000000">
                  <a:alpha val="29800"/>
                </a:srgbClr>
              </a:outerShdw>
            </a:effectLst>
          </p:spPr>
          <p:txBody>
            <a:bodyPr lIns="121900" tIns="60933" rIns="121900" bIns="60933" anchor="ctr" anchorCtr="0">
              <a:noAutofit/>
            </a:bodyPr>
            <a:lstStyle/>
            <a:p>
              <a:pPr algn="ctr" defTabSz="1219170"/>
              <a:endParaRPr sz="1200">
                <a:ea typeface="Lato"/>
                <a:cs typeface="Lato"/>
                <a:sym typeface="Lato"/>
              </a:endParaRPr>
            </a:p>
          </p:txBody>
        </p:sp>
        <p:sp>
          <p:nvSpPr>
            <p:cNvPr id="233" name="Oval 232"/>
            <p:cNvSpPr/>
            <p:nvPr/>
          </p:nvSpPr>
          <p:spPr>
            <a:xfrm>
              <a:off x="2201478" y="2783637"/>
              <a:ext cx="172652" cy="17265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en-US" sz="2400">
                <a:solidFill>
                  <a:schemeClr val="tx1"/>
                </a:solidFill>
              </a:endParaRPr>
            </a:p>
          </p:txBody>
        </p:sp>
        <p:grpSp>
          <p:nvGrpSpPr>
            <p:cNvPr id="234" name="Group 233"/>
            <p:cNvGrpSpPr/>
            <p:nvPr/>
          </p:nvGrpSpPr>
          <p:grpSpPr>
            <a:xfrm>
              <a:off x="1275678" y="1868728"/>
              <a:ext cx="2178033" cy="1087561"/>
              <a:chOff x="1275678" y="1868728"/>
              <a:chExt cx="2178033" cy="1087561"/>
            </a:xfrm>
          </p:grpSpPr>
          <p:grpSp>
            <p:nvGrpSpPr>
              <p:cNvPr id="236" name="Group 235"/>
              <p:cNvGrpSpPr/>
              <p:nvPr/>
            </p:nvGrpSpPr>
            <p:grpSpPr>
              <a:xfrm>
                <a:off x="1487488" y="2070886"/>
                <a:ext cx="1602663" cy="790895"/>
                <a:chOff x="1487488" y="2375996"/>
                <a:chExt cx="1602663" cy="790895"/>
              </a:xfrm>
            </p:grpSpPr>
            <p:cxnSp>
              <p:nvCxnSpPr>
                <p:cNvPr id="242" name="Straight Connector 241"/>
                <p:cNvCxnSpPr/>
                <p:nvPr/>
              </p:nvCxnSpPr>
              <p:spPr>
                <a:xfrm rot="5400000">
                  <a:off x="2248333" y="2412000"/>
                  <a:ext cx="72008" cy="0"/>
                </a:xfrm>
                <a:prstGeom prst="line">
                  <a:avLst/>
                </a:prstGeom>
                <a:ln cap="rnd">
                  <a:solidFill>
                    <a:schemeClr val="tx1"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43" name="Group 242"/>
                <p:cNvGrpSpPr/>
                <p:nvPr/>
              </p:nvGrpSpPr>
              <p:grpSpPr>
                <a:xfrm>
                  <a:off x="1487488" y="2389407"/>
                  <a:ext cx="671739" cy="777484"/>
                  <a:chOff x="1487488" y="2389407"/>
                  <a:chExt cx="671739" cy="777484"/>
                </a:xfrm>
              </p:grpSpPr>
              <p:cxnSp>
                <p:nvCxnSpPr>
                  <p:cNvPr id="254" name="Straight Connector 253"/>
                  <p:cNvCxnSpPr/>
                  <p:nvPr/>
                </p:nvCxnSpPr>
                <p:spPr>
                  <a:xfrm>
                    <a:off x="1487488" y="3166891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5" name="Straight Connector 254"/>
                  <p:cNvCxnSpPr/>
                  <p:nvPr/>
                </p:nvCxnSpPr>
                <p:spPr>
                  <a:xfrm rot="4800000">
                    <a:off x="2123223" y="2425411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6" name="Straight Connector 255"/>
                  <p:cNvCxnSpPr/>
                  <p:nvPr/>
                </p:nvCxnSpPr>
                <p:spPr>
                  <a:xfrm rot="4200000">
                    <a:off x="1985798" y="2458252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7" name="Straight Connector 256"/>
                  <p:cNvCxnSpPr/>
                  <p:nvPr/>
                </p:nvCxnSpPr>
                <p:spPr>
                  <a:xfrm rot="3600000">
                    <a:off x="1870240" y="2511177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8" name="Straight Connector 257"/>
                  <p:cNvCxnSpPr/>
                  <p:nvPr/>
                </p:nvCxnSpPr>
                <p:spPr>
                  <a:xfrm rot="3000000">
                    <a:off x="1765118" y="2581291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9" name="Straight Connector 258"/>
                  <p:cNvCxnSpPr/>
                  <p:nvPr/>
                </p:nvCxnSpPr>
                <p:spPr>
                  <a:xfrm rot="2400000">
                    <a:off x="1675930" y="2660055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0" name="Straight Connector 259"/>
                  <p:cNvCxnSpPr/>
                  <p:nvPr/>
                </p:nvCxnSpPr>
                <p:spPr>
                  <a:xfrm rot="1800000">
                    <a:off x="1601748" y="2757206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1" name="Straight Connector 260"/>
                  <p:cNvCxnSpPr/>
                  <p:nvPr/>
                </p:nvCxnSpPr>
                <p:spPr>
                  <a:xfrm rot="1200000">
                    <a:off x="1536735" y="2866401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2" name="Straight Connector 261"/>
                  <p:cNvCxnSpPr/>
                  <p:nvPr/>
                </p:nvCxnSpPr>
                <p:spPr>
                  <a:xfrm rot="600000">
                    <a:off x="1497049" y="3000718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44" name="Group 243"/>
                <p:cNvGrpSpPr/>
                <p:nvPr/>
              </p:nvGrpSpPr>
              <p:grpSpPr>
                <a:xfrm flipH="1">
                  <a:off x="2418412" y="2389407"/>
                  <a:ext cx="671739" cy="777484"/>
                  <a:chOff x="1487488" y="2389407"/>
                  <a:chExt cx="671739" cy="777484"/>
                </a:xfrm>
              </p:grpSpPr>
              <p:cxnSp>
                <p:nvCxnSpPr>
                  <p:cNvPr id="245" name="Straight Connector 244"/>
                  <p:cNvCxnSpPr/>
                  <p:nvPr/>
                </p:nvCxnSpPr>
                <p:spPr>
                  <a:xfrm>
                    <a:off x="1487488" y="3166891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6" name="Straight Connector 245"/>
                  <p:cNvCxnSpPr/>
                  <p:nvPr/>
                </p:nvCxnSpPr>
                <p:spPr>
                  <a:xfrm rot="4800000">
                    <a:off x="2123223" y="2425411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7" name="Straight Connector 246"/>
                  <p:cNvCxnSpPr/>
                  <p:nvPr/>
                </p:nvCxnSpPr>
                <p:spPr>
                  <a:xfrm rot="4200000">
                    <a:off x="1985798" y="2458252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8" name="Straight Connector 247"/>
                  <p:cNvCxnSpPr/>
                  <p:nvPr/>
                </p:nvCxnSpPr>
                <p:spPr>
                  <a:xfrm rot="3600000">
                    <a:off x="1870240" y="2511177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9" name="Straight Connector 248"/>
                  <p:cNvCxnSpPr/>
                  <p:nvPr/>
                </p:nvCxnSpPr>
                <p:spPr>
                  <a:xfrm rot="3000000">
                    <a:off x="1765118" y="2581291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0" name="Straight Connector 249"/>
                  <p:cNvCxnSpPr/>
                  <p:nvPr/>
                </p:nvCxnSpPr>
                <p:spPr>
                  <a:xfrm rot="2400000">
                    <a:off x="1675930" y="2660055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1" name="Straight Connector 250"/>
                  <p:cNvCxnSpPr/>
                  <p:nvPr/>
                </p:nvCxnSpPr>
                <p:spPr>
                  <a:xfrm rot="1800000">
                    <a:off x="1601748" y="2757206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2" name="Straight Connector 251"/>
                  <p:cNvCxnSpPr/>
                  <p:nvPr/>
                </p:nvCxnSpPr>
                <p:spPr>
                  <a:xfrm rot="1200000">
                    <a:off x="1536735" y="2866401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3" name="Straight Connector 252"/>
                  <p:cNvCxnSpPr/>
                  <p:nvPr/>
                </p:nvCxnSpPr>
                <p:spPr>
                  <a:xfrm rot="600000">
                    <a:off x="1497049" y="3000718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237" name="TextBox 236"/>
              <p:cNvSpPr txBox="1"/>
              <p:nvPr/>
            </p:nvSpPr>
            <p:spPr>
              <a:xfrm>
                <a:off x="1275678" y="2756234"/>
                <a:ext cx="235963" cy="200055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r" defTabSz="1219170"/>
                <a:r>
                  <a:rPr lang="en-US" sz="700" b="1" dirty="0"/>
                  <a:t>0</a:t>
                </a:r>
              </a:p>
            </p:txBody>
          </p:sp>
          <p:sp>
            <p:nvSpPr>
              <p:cNvPr id="238" name="TextBox 237"/>
              <p:cNvSpPr txBox="1"/>
              <p:nvPr/>
            </p:nvSpPr>
            <p:spPr>
              <a:xfrm>
                <a:off x="1439535" y="2207594"/>
                <a:ext cx="287259" cy="200055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r" defTabSz="1219170"/>
                <a:r>
                  <a:rPr lang="en-US" sz="700" b="1" dirty="0"/>
                  <a:t>25</a:t>
                </a:r>
              </a:p>
            </p:txBody>
          </p:sp>
          <p:sp>
            <p:nvSpPr>
              <p:cNvPr id="239" name="TextBox 238"/>
              <p:cNvSpPr txBox="1"/>
              <p:nvPr/>
            </p:nvSpPr>
            <p:spPr>
              <a:xfrm>
                <a:off x="2133403" y="1868728"/>
                <a:ext cx="287259" cy="200055"/>
              </a:xfrm>
              <a:prstGeom prst="rect">
                <a:avLst/>
              </a:prstGeom>
              <a:noFill/>
            </p:spPr>
            <p:txBody>
              <a:bodyPr wrap="none" rtlCol="0" anchor="b">
                <a:spAutoFit/>
              </a:bodyPr>
              <a:lstStyle/>
              <a:p>
                <a:pPr algn="r" defTabSz="1219170"/>
                <a:r>
                  <a:rPr lang="en-US" sz="700" b="1" dirty="0"/>
                  <a:t>50</a:t>
                </a:r>
              </a:p>
            </p:txBody>
          </p:sp>
          <p:sp>
            <p:nvSpPr>
              <p:cNvPr id="240" name="TextBox 239"/>
              <p:cNvSpPr txBox="1"/>
              <p:nvPr/>
            </p:nvSpPr>
            <p:spPr>
              <a:xfrm>
                <a:off x="2913332" y="2207594"/>
                <a:ext cx="287258" cy="200055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defTabSz="1219170"/>
                <a:r>
                  <a:rPr lang="en-US" sz="700" b="1" dirty="0"/>
                  <a:t>75</a:t>
                </a:r>
              </a:p>
            </p:txBody>
          </p:sp>
          <p:sp>
            <p:nvSpPr>
              <p:cNvPr id="241" name="TextBox 240"/>
              <p:cNvSpPr txBox="1"/>
              <p:nvPr/>
            </p:nvSpPr>
            <p:spPr>
              <a:xfrm>
                <a:off x="3038733" y="2756234"/>
                <a:ext cx="414978" cy="20005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defTabSz="1219170"/>
                <a:r>
                  <a:rPr lang="en-US" sz="700" b="1" dirty="0"/>
                  <a:t>100</a:t>
                </a:r>
              </a:p>
            </p:txBody>
          </p:sp>
        </p:grpSp>
        <p:sp>
          <p:nvSpPr>
            <p:cNvPr id="235" name="Shape 569"/>
            <p:cNvSpPr/>
            <p:nvPr/>
          </p:nvSpPr>
          <p:spPr>
            <a:xfrm>
              <a:off x="1631504" y="2213662"/>
              <a:ext cx="1312600" cy="1312602"/>
            </a:xfrm>
            <a:prstGeom prst="arc">
              <a:avLst>
                <a:gd name="adj1" fmla="val 10879519"/>
                <a:gd name="adj2" fmla="val 18519668"/>
              </a:avLst>
            </a:prstGeom>
            <a:noFill/>
            <a:ln w="254000" cap="rnd">
              <a:solidFill>
                <a:schemeClr val="accent1"/>
              </a:solidFill>
              <a:tailEnd type="none"/>
            </a:ln>
            <a:effectLst>
              <a:outerShdw blurRad="38100" dist="12699" dir="2700000" algn="tl" rotWithShape="0">
                <a:srgbClr val="000000">
                  <a:alpha val="29800"/>
                </a:srgbClr>
              </a:outerShdw>
            </a:effectLst>
          </p:spPr>
          <p:txBody>
            <a:bodyPr lIns="121900" tIns="60933" rIns="121900" bIns="60933" anchor="ctr" anchorCtr="0">
              <a:noAutofit/>
            </a:bodyPr>
            <a:lstStyle/>
            <a:p>
              <a:pPr algn="ctr" defTabSz="1219170"/>
              <a:endParaRPr sz="1200">
                <a:ea typeface="Lato"/>
                <a:cs typeface="Lato"/>
                <a:sym typeface="Lato"/>
              </a:endParaRPr>
            </a:p>
          </p:txBody>
        </p:sp>
      </p:grpSp>
      <p:sp>
        <p:nvSpPr>
          <p:cNvPr id="263" name="Isosceles Triangle 262"/>
          <p:cNvSpPr/>
          <p:nvPr/>
        </p:nvSpPr>
        <p:spPr>
          <a:xfrm rot="24420000">
            <a:off x="8527527" y="2717027"/>
            <a:ext cx="72008" cy="749235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264" name="Rounded Rectangle 263"/>
          <p:cNvSpPr/>
          <p:nvPr/>
        </p:nvSpPr>
        <p:spPr>
          <a:xfrm>
            <a:off x="10210355" y="2559104"/>
            <a:ext cx="663294" cy="558926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</a:rPr>
              <a:t>75%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65" name="TextBox 264"/>
          <p:cNvSpPr txBox="1"/>
          <p:nvPr/>
        </p:nvSpPr>
        <p:spPr>
          <a:xfrm>
            <a:off x="9872651" y="3169491"/>
            <a:ext cx="1342520" cy="461665"/>
          </a:xfrm>
          <a:prstGeom prst="rect">
            <a:avLst/>
          </a:prstGeom>
          <a:noFill/>
        </p:spPr>
        <p:txBody>
          <a:bodyPr wrap="square" lIns="36000" rIns="36000" rtlCol="0" anchor="t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CURRENT BED OCCUPANCY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6" name="Oval 265"/>
          <p:cNvSpPr/>
          <p:nvPr/>
        </p:nvSpPr>
        <p:spPr>
          <a:xfrm>
            <a:off x="10221234" y="1831002"/>
            <a:ext cx="637714" cy="63771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7" name="Freeform 63"/>
          <p:cNvSpPr>
            <a:spLocks noEditPoints="1"/>
          </p:cNvSpPr>
          <p:nvPr/>
        </p:nvSpPr>
        <p:spPr bwMode="auto">
          <a:xfrm>
            <a:off x="10401324" y="2015850"/>
            <a:ext cx="277534" cy="259664"/>
          </a:xfrm>
          <a:custGeom>
            <a:avLst/>
            <a:gdLst>
              <a:gd name="T0" fmla="*/ 60 w 351"/>
              <a:gd name="T1" fmla="*/ 188 h 328"/>
              <a:gd name="T2" fmla="*/ 10 w 351"/>
              <a:gd name="T3" fmla="*/ 180 h 328"/>
              <a:gd name="T4" fmla="*/ 22 w 351"/>
              <a:gd name="T5" fmla="*/ 94 h 328"/>
              <a:gd name="T6" fmla="*/ 48 w 351"/>
              <a:gd name="T7" fmla="*/ 106 h 328"/>
              <a:gd name="T8" fmla="*/ 94 w 351"/>
              <a:gd name="T9" fmla="*/ 105 h 328"/>
              <a:gd name="T10" fmla="*/ 108 w 351"/>
              <a:gd name="T11" fmla="*/ 164 h 328"/>
              <a:gd name="T12" fmla="*/ 291 w 351"/>
              <a:gd name="T13" fmla="*/ 315 h 328"/>
              <a:gd name="T14" fmla="*/ 95 w 351"/>
              <a:gd name="T15" fmla="*/ 328 h 328"/>
              <a:gd name="T16" fmla="*/ 46 w 351"/>
              <a:gd name="T17" fmla="*/ 281 h 328"/>
              <a:gd name="T18" fmla="*/ 50 w 351"/>
              <a:gd name="T19" fmla="*/ 242 h 328"/>
              <a:gd name="T20" fmla="*/ 62 w 351"/>
              <a:gd name="T21" fmla="*/ 204 h 328"/>
              <a:gd name="T22" fmla="*/ 89 w 351"/>
              <a:gd name="T23" fmla="*/ 180 h 328"/>
              <a:gd name="T24" fmla="*/ 118 w 351"/>
              <a:gd name="T25" fmla="*/ 180 h 328"/>
              <a:gd name="T26" fmla="*/ 151 w 351"/>
              <a:gd name="T27" fmla="*/ 197 h 328"/>
              <a:gd name="T28" fmla="*/ 200 w 351"/>
              <a:gd name="T29" fmla="*/ 197 h 328"/>
              <a:gd name="T30" fmla="*/ 233 w 351"/>
              <a:gd name="T31" fmla="*/ 180 h 328"/>
              <a:gd name="T32" fmla="*/ 261 w 351"/>
              <a:gd name="T33" fmla="*/ 180 h 328"/>
              <a:gd name="T34" fmla="*/ 288 w 351"/>
              <a:gd name="T35" fmla="*/ 204 h 328"/>
              <a:gd name="T36" fmla="*/ 301 w 351"/>
              <a:gd name="T37" fmla="*/ 242 h 328"/>
              <a:gd name="T38" fmla="*/ 304 w 351"/>
              <a:gd name="T39" fmla="*/ 281 h 328"/>
              <a:gd name="T40" fmla="*/ 103 w 351"/>
              <a:gd name="T41" fmla="*/ 80 h 328"/>
              <a:gd name="T42" fmla="*/ 37 w 351"/>
              <a:gd name="T43" fmla="*/ 80 h 328"/>
              <a:gd name="T44" fmla="*/ 37 w 351"/>
              <a:gd name="T45" fmla="*/ 14 h 328"/>
              <a:gd name="T46" fmla="*/ 103 w 351"/>
              <a:gd name="T47" fmla="*/ 14 h 328"/>
              <a:gd name="T48" fmla="*/ 245 w 351"/>
              <a:gd name="T49" fmla="*/ 117 h 328"/>
              <a:gd name="T50" fmla="*/ 175 w 351"/>
              <a:gd name="T51" fmla="*/ 188 h 328"/>
              <a:gd name="T52" fmla="*/ 105 w 351"/>
              <a:gd name="T53" fmla="*/ 117 h 328"/>
              <a:gd name="T54" fmla="*/ 175 w 351"/>
              <a:gd name="T55" fmla="*/ 47 h 328"/>
              <a:gd name="T56" fmla="*/ 245 w 351"/>
              <a:gd name="T57" fmla="*/ 117 h 328"/>
              <a:gd name="T58" fmla="*/ 341 w 351"/>
              <a:gd name="T59" fmla="*/ 180 h 328"/>
              <a:gd name="T60" fmla="*/ 291 w 351"/>
              <a:gd name="T61" fmla="*/ 188 h 328"/>
              <a:gd name="T62" fmla="*/ 257 w 351"/>
              <a:gd name="T63" fmla="*/ 117 h 328"/>
              <a:gd name="T64" fmla="*/ 281 w 351"/>
              <a:gd name="T65" fmla="*/ 110 h 328"/>
              <a:gd name="T66" fmla="*/ 320 w 351"/>
              <a:gd name="T67" fmla="*/ 98 h 328"/>
              <a:gd name="T68" fmla="*/ 351 w 351"/>
              <a:gd name="T69" fmla="*/ 159 h 328"/>
              <a:gd name="T70" fmla="*/ 314 w 351"/>
              <a:gd name="T71" fmla="*/ 80 h 328"/>
              <a:gd name="T72" fmla="*/ 247 w 351"/>
              <a:gd name="T73" fmla="*/ 80 h 328"/>
              <a:gd name="T74" fmla="*/ 247 w 351"/>
              <a:gd name="T75" fmla="*/ 14 h 328"/>
              <a:gd name="T76" fmla="*/ 314 w 351"/>
              <a:gd name="T77" fmla="*/ 14 h 3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351" h="328">
                <a:moveTo>
                  <a:pt x="108" y="164"/>
                </a:moveTo>
                <a:cubicBezTo>
                  <a:pt x="88" y="165"/>
                  <a:pt x="72" y="173"/>
                  <a:pt x="60" y="188"/>
                </a:cubicBezTo>
                <a:cubicBezTo>
                  <a:pt x="35" y="188"/>
                  <a:pt x="35" y="188"/>
                  <a:pt x="35" y="188"/>
                </a:cubicBezTo>
                <a:cubicBezTo>
                  <a:pt x="25" y="188"/>
                  <a:pt x="17" y="185"/>
                  <a:pt x="10" y="180"/>
                </a:cubicBezTo>
                <a:cubicBezTo>
                  <a:pt x="3" y="175"/>
                  <a:pt x="0" y="168"/>
                  <a:pt x="0" y="159"/>
                </a:cubicBezTo>
                <a:cubicBezTo>
                  <a:pt x="0" y="116"/>
                  <a:pt x="7" y="94"/>
                  <a:pt x="22" y="94"/>
                </a:cubicBezTo>
                <a:cubicBezTo>
                  <a:pt x="23" y="94"/>
                  <a:pt x="26" y="95"/>
                  <a:pt x="30" y="98"/>
                </a:cubicBezTo>
                <a:cubicBezTo>
                  <a:pt x="35" y="100"/>
                  <a:pt x="41" y="103"/>
                  <a:pt x="48" y="106"/>
                </a:cubicBezTo>
                <a:cubicBezTo>
                  <a:pt x="55" y="108"/>
                  <a:pt x="63" y="110"/>
                  <a:pt x="70" y="110"/>
                </a:cubicBezTo>
                <a:cubicBezTo>
                  <a:pt x="78" y="110"/>
                  <a:pt x="86" y="108"/>
                  <a:pt x="94" y="105"/>
                </a:cubicBezTo>
                <a:cubicBezTo>
                  <a:pt x="94" y="110"/>
                  <a:pt x="93" y="114"/>
                  <a:pt x="93" y="117"/>
                </a:cubicBezTo>
                <a:cubicBezTo>
                  <a:pt x="93" y="134"/>
                  <a:pt x="98" y="150"/>
                  <a:pt x="108" y="164"/>
                </a:cubicBezTo>
                <a:close/>
                <a:moveTo>
                  <a:pt x="304" y="281"/>
                </a:moveTo>
                <a:cubicBezTo>
                  <a:pt x="304" y="295"/>
                  <a:pt x="299" y="307"/>
                  <a:pt x="291" y="315"/>
                </a:cubicBezTo>
                <a:cubicBezTo>
                  <a:pt x="282" y="324"/>
                  <a:pt x="270" y="328"/>
                  <a:pt x="255" y="328"/>
                </a:cubicBezTo>
                <a:cubicBezTo>
                  <a:pt x="95" y="328"/>
                  <a:pt x="95" y="328"/>
                  <a:pt x="95" y="328"/>
                </a:cubicBezTo>
                <a:cubicBezTo>
                  <a:pt x="81" y="328"/>
                  <a:pt x="69" y="324"/>
                  <a:pt x="60" y="315"/>
                </a:cubicBezTo>
                <a:cubicBezTo>
                  <a:pt x="51" y="307"/>
                  <a:pt x="46" y="295"/>
                  <a:pt x="46" y="281"/>
                </a:cubicBezTo>
                <a:cubicBezTo>
                  <a:pt x="46" y="274"/>
                  <a:pt x="47" y="268"/>
                  <a:pt x="47" y="262"/>
                </a:cubicBezTo>
                <a:cubicBezTo>
                  <a:pt x="48" y="256"/>
                  <a:pt x="48" y="249"/>
                  <a:pt x="50" y="242"/>
                </a:cubicBezTo>
                <a:cubicBezTo>
                  <a:pt x="51" y="235"/>
                  <a:pt x="53" y="228"/>
                  <a:pt x="55" y="222"/>
                </a:cubicBezTo>
                <a:cubicBezTo>
                  <a:pt x="56" y="216"/>
                  <a:pt x="59" y="210"/>
                  <a:pt x="62" y="204"/>
                </a:cubicBezTo>
                <a:cubicBezTo>
                  <a:pt x="66" y="198"/>
                  <a:pt x="69" y="193"/>
                  <a:pt x="74" y="189"/>
                </a:cubicBezTo>
                <a:cubicBezTo>
                  <a:pt x="78" y="185"/>
                  <a:pt x="83" y="182"/>
                  <a:pt x="89" y="180"/>
                </a:cubicBezTo>
                <a:cubicBezTo>
                  <a:pt x="96" y="177"/>
                  <a:pt x="102" y="176"/>
                  <a:pt x="110" y="176"/>
                </a:cubicBezTo>
                <a:cubicBezTo>
                  <a:pt x="111" y="176"/>
                  <a:pt x="114" y="177"/>
                  <a:pt x="118" y="180"/>
                </a:cubicBezTo>
                <a:cubicBezTo>
                  <a:pt x="122" y="183"/>
                  <a:pt x="126" y="185"/>
                  <a:pt x="131" y="189"/>
                </a:cubicBezTo>
                <a:cubicBezTo>
                  <a:pt x="136" y="192"/>
                  <a:pt x="142" y="195"/>
                  <a:pt x="151" y="197"/>
                </a:cubicBezTo>
                <a:cubicBezTo>
                  <a:pt x="159" y="200"/>
                  <a:pt x="167" y="201"/>
                  <a:pt x="175" y="201"/>
                </a:cubicBezTo>
                <a:cubicBezTo>
                  <a:pt x="183" y="201"/>
                  <a:pt x="192" y="200"/>
                  <a:pt x="200" y="197"/>
                </a:cubicBezTo>
                <a:cubicBezTo>
                  <a:pt x="208" y="195"/>
                  <a:pt x="215" y="192"/>
                  <a:pt x="219" y="189"/>
                </a:cubicBezTo>
                <a:cubicBezTo>
                  <a:pt x="224" y="185"/>
                  <a:pt x="229" y="183"/>
                  <a:pt x="233" y="180"/>
                </a:cubicBezTo>
                <a:cubicBezTo>
                  <a:pt x="237" y="177"/>
                  <a:pt x="239" y="176"/>
                  <a:pt x="241" y="176"/>
                </a:cubicBezTo>
                <a:cubicBezTo>
                  <a:pt x="248" y="176"/>
                  <a:pt x="255" y="177"/>
                  <a:pt x="261" y="180"/>
                </a:cubicBezTo>
                <a:cubicBezTo>
                  <a:pt x="267" y="182"/>
                  <a:pt x="272" y="185"/>
                  <a:pt x="277" y="189"/>
                </a:cubicBezTo>
                <a:cubicBezTo>
                  <a:pt x="281" y="193"/>
                  <a:pt x="285" y="198"/>
                  <a:pt x="288" y="204"/>
                </a:cubicBezTo>
                <a:cubicBezTo>
                  <a:pt x="291" y="210"/>
                  <a:pt x="294" y="216"/>
                  <a:pt x="296" y="222"/>
                </a:cubicBezTo>
                <a:cubicBezTo>
                  <a:pt x="298" y="228"/>
                  <a:pt x="299" y="235"/>
                  <a:pt x="301" y="242"/>
                </a:cubicBezTo>
                <a:cubicBezTo>
                  <a:pt x="302" y="249"/>
                  <a:pt x="303" y="256"/>
                  <a:pt x="303" y="262"/>
                </a:cubicBezTo>
                <a:cubicBezTo>
                  <a:pt x="304" y="268"/>
                  <a:pt x="304" y="274"/>
                  <a:pt x="304" y="281"/>
                </a:cubicBezTo>
                <a:close/>
                <a:moveTo>
                  <a:pt x="117" y="47"/>
                </a:moveTo>
                <a:cubicBezTo>
                  <a:pt x="117" y="60"/>
                  <a:pt x="112" y="71"/>
                  <a:pt x="103" y="80"/>
                </a:cubicBezTo>
                <a:cubicBezTo>
                  <a:pt x="94" y="89"/>
                  <a:pt x="83" y="94"/>
                  <a:pt x="70" y="94"/>
                </a:cubicBezTo>
                <a:cubicBezTo>
                  <a:pt x="57" y="94"/>
                  <a:pt x="46" y="89"/>
                  <a:pt x="37" y="80"/>
                </a:cubicBezTo>
                <a:cubicBezTo>
                  <a:pt x="28" y="71"/>
                  <a:pt x="23" y="60"/>
                  <a:pt x="23" y="47"/>
                </a:cubicBezTo>
                <a:cubicBezTo>
                  <a:pt x="23" y="34"/>
                  <a:pt x="28" y="23"/>
                  <a:pt x="37" y="14"/>
                </a:cubicBezTo>
                <a:cubicBezTo>
                  <a:pt x="46" y="5"/>
                  <a:pt x="57" y="0"/>
                  <a:pt x="70" y="0"/>
                </a:cubicBezTo>
                <a:cubicBezTo>
                  <a:pt x="83" y="0"/>
                  <a:pt x="94" y="5"/>
                  <a:pt x="103" y="14"/>
                </a:cubicBezTo>
                <a:cubicBezTo>
                  <a:pt x="112" y="23"/>
                  <a:pt x="117" y="34"/>
                  <a:pt x="117" y="47"/>
                </a:cubicBezTo>
                <a:close/>
                <a:moveTo>
                  <a:pt x="245" y="117"/>
                </a:moveTo>
                <a:cubicBezTo>
                  <a:pt x="245" y="137"/>
                  <a:pt x="239" y="153"/>
                  <a:pt x="225" y="167"/>
                </a:cubicBezTo>
                <a:cubicBezTo>
                  <a:pt x="211" y="181"/>
                  <a:pt x="195" y="188"/>
                  <a:pt x="175" y="188"/>
                </a:cubicBezTo>
                <a:cubicBezTo>
                  <a:pt x="156" y="188"/>
                  <a:pt x="139" y="181"/>
                  <a:pt x="126" y="167"/>
                </a:cubicBezTo>
                <a:cubicBezTo>
                  <a:pt x="112" y="153"/>
                  <a:pt x="105" y="137"/>
                  <a:pt x="105" y="117"/>
                </a:cubicBezTo>
                <a:cubicBezTo>
                  <a:pt x="105" y="98"/>
                  <a:pt x="112" y="82"/>
                  <a:pt x="126" y="68"/>
                </a:cubicBezTo>
                <a:cubicBezTo>
                  <a:pt x="139" y="54"/>
                  <a:pt x="156" y="47"/>
                  <a:pt x="175" y="47"/>
                </a:cubicBezTo>
                <a:cubicBezTo>
                  <a:pt x="195" y="47"/>
                  <a:pt x="211" y="54"/>
                  <a:pt x="225" y="68"/>
                </a:cubicBezTo>
                <a:cubicBezTo>
                  <a:pt x="239" y="82"/>
                  <a:pt x="245" y="98"/>
                  <a:pt x="245" y="117"/>
                </a:cubicBezTo>
                <a:close/>
                <a:moveTo>
                  <a:pt x="351" y="159"/>
                </a:moveTo>
                <a:cubicBezTo>
                  <a:pt x="351" y="168"/>
                  <a:pt x="347" y="175"/>
                  <a:pt x="341" y="180"/>
                </a:cubicBezTo>
                <a:cubicBezTo>
                  <a:pt x="334" y="185"/>
                  <a:pt x="325" y="188"/>
                  <a:pt x="315" y="188"/>
                </a:cubicBezTo>
                <a:cubicBezTo>
                  <a:pt x="291" y="188"/>
                  <a:pt x="291" y="188"/>
                  <a:pt x="291" y="188"/>
                </a:cubicBezTo>
                <a:cubicBezTo>
                  <a:pt x="278" y="173"/>
                  <a:pt x="262" y="165"/>
                  <a:pt x="242" y="164"/>
                </a:cubicBezTo>
                <a:cubicBezTo>
                  <a:pt x="252" y="150"/>
                  <a:pt x="257" y="134"/>
                  <a:pt x="257" y="117"/>
                </a:cubicBezTo>
                <a:cubicBezTo>
                  <a:pt x="257" y="114"/>
                  <a:pt x="257" y="110"/>
                  <a:pt x="256" y="105"/>
                </a:cubicBezTo>
                <a:cubicBezTo>
                  <a:pt x="264" y="108"/>
                  <a:pt x="272" y="110"/>
                  <a:pt x="281" y="110"/>
                </a:cubicBezTo>
                <a:cubicBezTo>
                  <a:pt x="288" y="110"/>
                  <a:pt x="295" y="108"/>
                  <a:pt x="302" y="106"/>
                </a:cubicBezTo>
                <a:cubicBezTo>
                  <a:pt x="310" y="103"/>
                  <a:pt x="316" y="100"/>
                  <a:pt x="320" y="98"/>
                </a:cubicBezTo>
                <a:cubicBezTo>
                  <a:pt x="325" y="95"/>
                  <a:pt x="327" y="94"/>
                  <a:pt x="328" y="94"/>
                </a:cubicBezTo>
                <a:cubicBezTo>
                  <a:pt x="343" y="94"/>
                  <a:pt x="351" y="116"/>
                  <a:pt x="351" y="159"/>
                </a:cubicBezTo>
                <a:close/>
                <a:moveTo>
                  <a:pt x="327" y="47"/>
                </a:moveTo>
                <a:cubicBezTo>
                  <a:pt x="327" y="60"/>
                  <a:pt x="323" y="71"/>
                  <a:pt x="314" y="80"/>
                </a:cubicBezTo>
                <a:cubicBezTo>
                  <a:pt x="304" y="89"/>
                  <a:pt x="293" y="94"/>
                  <a:pt x="281" y="94"/>
                </a:cubicBezTo>
                <a:cubicBezTo>
                  <a:pt x="268" y="94"/>
                  <a:pt x="257" y="89"/>
                  <a:pt x="247" y="80"/>
                </a:cubicBezTo>
                <a:cubicBezTo>
                  <a:pt x="238" y="71"/>
                  <a:pt x="234" y="60"/>
                  <a:pt x="234" y="47"/>
                </a:cubicBezTo>
                <a:cubicBezTo>
                  <a:pt x="234" y="34"/>
                  <a:pt x="238" y="23"/>
                  <a:pt x="247" y="14"/>
                </a:cubicBezTo>
                <a:cubicBezTo>
                  <a:pt x="257" y="5"/>
                  <a:pt x="268" y="0"/>
                  <a:pt x="281" y="0"/>
                </a:cubicBezTo>
                <a:cubicBezTo>
                  <a:pt x="293" y="0"/>
                  <a:pt x="304" y="5"/>
                  <a:pt x="314" y="14"/>
                </a:cubicBezTo>
                <a:cubicBezTo>
                  <a:pt x="323" y="23"/>
                  <a:pt x="327" y="34"/>
                  <a:pt x="327" y="4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268" name="TextBox 267"/>
          <p:cNvSpPr txBox="1"/>
          <p:nvPr/>
        </p:nvSpPr>
        <p:spPr>
          <a:xfrm>
            <a:off x="7393392" y="3887672"/>
            <a:ext cx="3971521" cy="33855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600" b="1" dirty="0" smtClean="0">
                <a:latin typeface="+mj-lt"/>
              </a:rPr>
              <a:t>Weekly Stats</a:t>
            </a:r>
            <a:endParaRPr lang="en-US" sz="1600" b="1" dirty="0">
              <a:latin typeface="+mj-lt"/>
            </a:endParaRPr>
          </a:p>
        </p:txBody>
      </p:sp>
      <p:sp>
        <p:nvSpPr>
          <p:cNvPr id="269" name="TextBox 268"/>
          <p:cNvSpPr txBox="1"/>
          <p:nvPr/>
        </p:nvSpPr>
        <p:spPr>
          <a:xfrm>
            <a:off x="7408831" y="4303440"/>
            <a:ext cx="1774883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Week 1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70" name="Straight Connector 269"/>
          <p:cNvCxnSpPr/>
          <p:nvPr/>
        </p:nvCxnSpPr>
        <p:spPr>
          <a:xfrm>
            <a:off x="7476958" y="4618212"/>
            <a:ext cx="3816000" cy="0"/>
          </a:xfrm>
          <a:prstGeom prst="line">
            <a:avLst/>
          </a:prstGeom>
          <a:ln w="127000" cap="rnd">
            <a:solidFill>
              <a:schemeClr val="tx1">
                <a:alpha val="1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Connector 270"/>
          <p:cNvCxnSpPr/>
          <p:nvPr/>
        </p:nvCxnSpPr>
        <p:spPr>
          <a:xfrm>
            <a:off x="7476958" y="4618212"/>
            <a:ext cx="2213822" cy="0"/>
          </a:xfrm>
          <a:prstGeom prst="line">
            <a:avLst/>
          </a:prstGeom>
          <a:ln w="1270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2" name="Oval 271"/>
          <p:cNvSpPr/>
          <p:nvPr/>
        </p:nvSpPr>
        <p:spPr>
          <a:xfrm>
            <a:off x="9624388" y="4525421"/>
            <a:ext cx="185582" cy="18558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3" name="Rounded Rectangle 272"/>
          <p:cNvSpPr/>
          <p:nvPr/>
        </p:nvSpPr>
        <p:spPr>
          <a:xfrm>
            <a:off x="9837051" y="4430130"/>
            <a:ext cx="779718" cy="376163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+mj-lt"/>
              </a:rPr>
              <a:t>64%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74" name="TextBox 273"/>
          <p:cNvSpPr txBox="1"/>
          <p:nvPr/>
        </p:nvSpPr>
        <p:spPr>
          <a:xfrm>
            <a:off x="7408831" y="4776430"/>
            <a:ext cx="1774883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Week 2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75" name="Straight Connector 274"/>
          <p:cNvCxnSpPr/>
          <p:nvPr/>
        </p:nvCxnSpPr>
        <p:spPr>
          <a:xfrm>
            <a:off x="7476958" y="5091202"/>
            <a:ext cx="3816000" cy="0"/>
          </a:xfrm>
          <a:prstGeom prst="line">
            <a:avLst/>
          </a:prstGeom>
          <a:ln w="127000" cap="rnd">
            <a:solidFill>
              <a:schemeClr val="tx1">
                <a:alpha val="1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Connector 275"/>
          <p:cNvCxnSpPr>
            <a:endCxn id="277" idx="2"/>
          </p:cNvCxnSpPr>
          <p:nvPr/>
        </p:nvCxnSpPr>
        <p:spPr>
          <a:xfrm>
            <a:off x="7476958" y="5091202"/>
            <a:ext cx="2820291" cy="0"/>
          </a:xfrm>
          <a:prstGeom prst="line">
            <a:avLst/>
          </a:prstGeom>
          <a:ln w="1270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7" name="Oval 276"/>
          <p:cNvSpPr/>
          <p:nvPr/>
        </p:nvSpPr>
        <p:spPr>
          <a:xfrm>
            <a:off x="10297249" y="4998411"/>
            <a:ext cx="185582" cy="185582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8" name="Rounded Rectangle 277"/>
          <p:cNvSpPr/>
          <p:nvPr/>
        </p:nvSpPr>
        <p:spPr>
          <a:xfrm>
            <a:off x="10521413" y="4903120"/>
            <a:ext cx="779718" cy="376163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+mj-lt"/>
              </a:rPr>
              <a:t>81%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79" name="TextBox 278"/>
          <p:cNvSpPr txBox="1"/>
          <p:nvPr/>
        </p:nvSpPr>
        <p:spPr>
          <a:xfrm>
            <a:off x="7408831" y="5249418"/>
            <a:ext cx="1774883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Week 3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80" name="Straight Connector 279"/>
          <p:cNvCxnSpPr/>
          <p:nvPr/>
        </p:nvCxnSpPr>
        <p:spPr>
          <a:xfrm>
            <a:off x="7476958" y="5564190"/>
            <a:ext cx="3816000" cy="0"/>
          </a:xfrm>
          <a:prstGeom prst="line">
            <a:avLst/>
          </a:prstGeom>
          <a:ln w="127000" cap="rnd">
            <a:solidFill>
              <a:schemeClr val="tx1">
                <a:alpha val="1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Straight Connector 280"/>
          <p:cNvCxnSpPr/>
          <p:nvPr/>
        </p:nvCxnSpPr>
        <p:spPr>
          <a:xfrm>
            <a:off x="7476958" y="5564190"/>
            <a:ext cx="1822573" cy="0"/>
          </a:xfrm>
          <a:prstGeom prst="line">
            <a:avLst/>
          </a:prstGeom>
          <a:ln w="127000" cap="rnd">
            <a:solidFill>
              <a:schemeClr val="accent3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2" name="Oval 281"/>
          <p:cNvSpPr/>
          <p:nvPr/>
        </p:nvSpPr>
        <p:spPr>
          <a:xfrm>
            <a:off x="9303111" y="5471399"/>
            <a:ext cx="185582" cy="185582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3" name="Rounded Rectangle 282"/>
          <p:cNvSpPr/>
          <p:nvPr/>
        </p:nvSpPr>
        <p:spPr>
          <a:xfrm>
            <a:off x="9534784" y="5376108"/>
            <a:ext cx="779718" cy="376163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+mj-lt"/>
              </a:rPr>
              <a:t>50%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84" name="TextBox 283"/>
          <p:cNvSpPr txBox="1"/>
          <p:nvPr/>
        </p:nvSpPr>
        <p:spPr>
          <a:xfrm>
            <a:off x="7408831" y="5729421"/>
            <a:ext cx="1774883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Week 4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85" name="Straight Connector 284"/>
          <p:cNvCxnSpPr/>
          <p:nvPr/>
        </p:nvCxnSpPr>
        <p:spPr>
          <a:xfrm>
            <a:off x="7476958" y="6044193"/>
            <a:ext cx="3816000" cy="0"/>
          </a:xfrm>
          <a:prstGeom prst="line">
            <a:avLst/>
          </a:prstGeom>
          <a:ln w="127000" cap="rnd">
            <a:solidFill>
              <a:schemeClr val="tx1">
                <a:alpha val="1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Straight Connector 285"/>
          <p:cNvCxnSpPr/>
          <p:nvPr/>
        </p:nvCxnSpPr>
        <p:spPr>
          <a:xfrm>
            <a:off x="7476958" y="6044193"/>
            <a:ext cx="3738213" cy="0"/>
          </a:xfrm>
          <a:prstGeom prst="line">
            <a:avLst/>
          </a:prstGeom>
          <a:ln w="127000" cap="rnd">
            <a:solidFill>
              <a:schemeClr val="accent4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7" name="Oval 286"/>
          <p:cNvSpPr/>
          <p:nvPr/>
        </p:nvSpPr>
        <p:spPr>
          <a:xfrm>
            <a:off x="11107376" y="5951402"/>
            <a:ext cx="185582" cy="185582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8" name="Rounded Rectangle 287"/>
          <p:cNvSpPr/>
          <p:nvPr/>
        </p:nvSpPr>
        <p:spPr>
          <a:xfrm>
            <a:off x="10255661" y="5865455"/>
            <a:ext cx="779718" cy="376163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r"/>
            <a:r>
              <a:rPr lang="en-US" dirty="0" smtClean="0">
                <a:solidFill>
                  <a:schemeClr val="tx1"/>
                </a:solidFill>
                <a:latin typeface="+mj-lt"/>
              </a:rPr>
              <a:t>99%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18783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1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" dur="500"/>
                                            <p:tgtEl>
                                              <p:spTgt spid="12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2" presetID="2" presetClass="entr" presetSubtype="8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4" dur="500" fill="hold"/>
                                            <p:tgtEl>
                                              <p:spTgt spid="2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5" dur="500" fill="hold"/>
                                            <p:tgtEl>
                                              <p:spTgt spid="2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8" dur="500" fill="hold"/>
                                            <p:tgtEl>
                                              <p:spTgt spid="2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9" dur="500" fill="hold"/>
                                            <p:tgtEl>
                                              <p:spTgt spid="2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2" dur="500" fill="hold"/>
                                            <p:tgtEl>
                                              <p:spTgt spid="2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3" dur="500" fill="hold"/>
                                            <p:tgtEl>
                                              <p:spTgt spid="2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6" dur="5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7" dur="5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0" dur="500" fill="hold"/>
                                            <p:tgtEl>
                                              <p:spTgt spid="2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1" dur="500" fill="hold"/>
                                            <p:tgtEl>
                                              <p:spTgt spid="2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2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4" dur="500" fill="hold"/>
                                            <p:tgtEl>
                                              <p:spTgt spid="2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5" dur="500" fill="hold"/>
                                            <p:tgtEl>
                                              <p:spTgt spid="2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6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8" dur="500" fill="hold"/>
                                            <p:tgtEl>
                                              <p:spTgt spid="2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9" dur="500" fill="hold"/>
                                            <p:tgtEl>
                                              <p:spTgt spid="2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0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2" dur="500" fill="hold"/>
                                            <p:tgtEl>
                                              <p:spTgt spid="2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3" dur="500" fill="hold"/>
                                            <p:tgtEl>
                                              <p:spTgt spid="2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4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6" dur="500" fill="hold"/>
                                            <p:tgtEl>
                                              <p:spTgt spid="2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7" dur="500" fill="hold"/>
                                            <p:tgtEl>
                                              <p:spTgt spid="2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8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0" dur="5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1" dur="5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2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4" dur="500" fill="hold"/>
                                            <p:tgtEl>
                                              <p:spTgt spid="2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5" dur="500" fill="hold"/>
                                            <p:tgtEl>
                                              <p:spTgt spid="2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6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8" dur="500" fill="hold"/>
                                            <p:tgtEl>
                                              <p:spTgt spid="2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9" dur="500" fill="hold"/>
                                            <p:tgtEl>
                                              <p:spTgt spid="2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0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2" dur="500" fill="hold"/>
                                            <p:tgtEl>
                                              <p:spTgt spid="2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3" dur="500" fill="hold"/>
                                            <p:tgtEl>
                                              <p:spTgt spid="2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4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6" dur="500" fill="hold"/>
                                            <p:tgtEl>
                                              <p:spTgt spid="2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7" dur="500" fill="hold"/>
                                            <p:tgtEl>
                                              <p:spTgt spid="2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8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0" dur="500" fill="hold"/>
                                            <p:tgtEl>
                                              <p:spTgt spid="2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71" dur="500" fill="hold"/>
                                            <p:tgtEl>
                                              <p:spTgt spid="2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2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4" dur="500" fill="hold"/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75" dur="500" fill="hold"/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6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8" dur="500" fill="hold"/>
                                            <p:tgtEl>
                                              <p:spTgt spid="2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79" dur="500" fill="hold"/>
                                            <p:tgtEl>
                                              <p:spTgt spid="2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0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82" dur="500" fill="hold"/>
                                            <p:tgtEl>
                                              <p:spTgt spid="2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3" dur="500" fill="hold"/>
                                            <p:tgtEl>
                                              <p:spTgt spid="2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4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86" dur="500" fill="hold"/>
                                            <p:tgtEl>
                                              <p:spTgt spid="2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7" dur="500" fill="hold"/>
                                            <p:tgtEl>
                                              <p:spTgt spid="2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8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89" presetID="2" presetClass="entr" presetSubtype="1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91" dur="500" fill="hold"/>
                                            <p:tgtEl>
                                              <p:spTgt spid="2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92" dur="500" fill="hold"/>
                                            <p:tgtEl>
                                              <p:spTgt spid="2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3" presetID="2" presetClass="entr" presetSubtype="1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95" dur="500" fill="hold"/>
                                            <p:tgtEl>
                                              <p:spTgt spid="2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96" dur="500" fill="hold"/>
                                            <p:tgtEl>
                                              <p:spTgt spid="2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7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99" dur="500" fill="hold"/>
                                            <p:tgtEl>
                                              <p:spTgt spid="2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00" dur="500" fill="hold"/>
                                            <p:tgtEl>
                                              <p:spTgt spid="2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1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03" dur="500" fill="hold"/>
                                            <p:tgtEl>
                                              <p:spTgt spid="26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04" dur="500" fill="hold"/>
                                            <p:tgtEl>
                                              <p:spTgt spid="2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5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07" dur="500" fill="hold"/>
                                            <p:tgtEl>
                                              <p:spTgt spid="26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08" dur="500" fill="hold"/>
                                            <p:tgtEl>
                                              <p:spTgt spid="26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9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1" dur="500" fill="hold"/>
                                            <p:tgtEl>
                                              <p:spTgt spid="26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12" dur="500" fill="hold"/>
                                            <p:tgtEl>
                                              <p:spTgt spid="2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3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5" dur="500" fill="hold"/>
                                            <p:tgtEl>
                                              <p:spTgt spid="2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16" dur="500" fill="hold"/>
                                            <p:tgtEl>
                                              <p:spTgt spid="2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7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18" presetID="2" presetClass="entr" presetSubtype="4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20" dur="500" fill="hold"/>
                                            <p:tgtEl>
                                              <p:spTgt spid="2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1" dur="500" fill="hold"/>
                                            <p:tgtEl>
                                              <p:spTgt spid="2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2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24" dur="500" fill="hold"/>
                                            <p:tgtEl>
                                              <p:spTgt spid="2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5" dur="500" fill="hold"/>
                                            <p:tgtEl>
                                              <p:spTgt spid="2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6" presetID="2" presetClass="entr" presetSubtype="4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28" dur="500" fill="hold"/>
                                            <p:tgtEl>
                                              <p:spTgt spid="2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9" dur="500" fill="hold"/>
                                            <p:tgtEl>
                                              <p:spTgt spid="2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0" presetID="2" presetClass="entr" presetSubtype="4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32" dur="500" fill="hold"/>
                                            <p:tgtEl>
                                              <p:spTgt spid="27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33" dur="500" fill="hold"/>
                                            <p:tgtEl>
                                              <p:spTgt spid="27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4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36" dur="500" fill="hold"/>
                                            <p:tgtEl>
                                              <p:spTgt spid="27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37" dur="500" fill="hold"/>
                                            <p:tgtEl>
                                              <p:spTgt spid="27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8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40" dur="500" fill="hold"/>
                                            <p:tgtEl>
                                              <p:spTgt spid="27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41" dur="500" fill="hold"/>
                                            <p:tgtEl>
                                              <p:spTgt spid="2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2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44" dur="500" fill="hold"/>
                                            <p:tgtEl>
                                              <p:spTgt spid="2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45" dur="500" fill="hold"/>
                                            <p:tgtEl>
                                              <p:spTgt spid="2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6" presetID="2" presetClass="entr" presetSubtype="4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48" dur="500" fill="hold"/>
                                            <p:tgtEl>
                                              <p:spTgt spid="27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49" dur="500" fill="hold"/>
                                            <p:tgtEl>
                                              <p:spTgt spid="2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0" presetID="2" presetClass="entr" presetSubtype="4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52" dur="500" fill="hold"/>
                                            <p:tgtEl>
                                              <p:spTgt spid="27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53" dur="500" fill="hold"/>
                                            <p:tgtEl>
                                              <p:spTgt spid="2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4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56" dur="500" fill="hold"/>
                                            <p:tgtEl>
                                              <p:spTgt spid="2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57" dur="500" fill="hold"/>
                                            <p:tgtEl>
                                              <p:spTgt spid="2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8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60" dur="500" fill="hold"/>
                                            <p:tgtEl>
                                              <p:spTgt spid="27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61" dur="500" fill="hold"/>
                                            <p:tgtEl>
                                              <p:spTgt spid="27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2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64" dur="500" fill="hold"/>
                                            <p:tgtEl>
                                              <p:spTgt spid="2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65" dur="500" fill="hold"/>
                                            <p:tgtEl>
                                              <p:spTgt spid="27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6" presetID="2" presetClass="entr" presetSubtype="4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68" dur="500" fill="hold"/>
                                            <p:tgtEl>
                                              <p:spTgt spid="28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69" dur="500" fill="hold"/>
                                            <p:tgtEl>
                                              <p:spTgt spid="28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0" presetID="2" presetClass="entr" presetSubtype="4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72" dur="500" fill="hold"/>
                                            <p:tgtEl>
                                              <p:spTgt spid="28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73" dur="500" fill="hold"/>
                                            <p:tgtEl>
                                              <p:spTgt spid="28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4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76" dur="500" fill="hold"/>
                                            <p:tgtEl>
                                              <p:spTgt spid="2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77" dur="500" fill="hold"/>
                                            <p:tgtEl>
                                              <p:spTgt spid="2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8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80" dur="500" fill="hold"/>
                                            <p:tgtEl>
                                              <p:spTgt spid="28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81" dur="500" fill="hold"/>
                                            <p:tgtEl>
                                              <p:spTgt spid="28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2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84" dur="500" fill="hold"/>
                                            <p:tgtEl>
                                              <p:spTgt spid="28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85" dur="500" fill="hold"/>
                                            <p:tgtEl>
                                              <p:spTgt spid="28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6" presetID="2" presetClass="entr" presetSubtype="4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88" dur="500" fill="hold"/>
                                            <p:tgtEl>
                                              <p:spTgt spid="28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89" dur="500" fill="hold"/>
                                            <p:tgtEl>
                                              <p:spTgt spid="28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0" presetID="2" presetClass="entr" presetSubtype="4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92" dur="500" fill="hold"/>
                                            <p:tgtEl>
                                              <p:spTgt spid="28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93" dur="500" fill="hold"/>
                                            <p:tgtEl>
                                              <p:spTgt spid="28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4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96" dur="500" fill="hold"/>
                                            <p:tgtEl>
                                              <p:spTgt spid="28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97" dur="500" fill="hold"/>
                                            <p:tgtEl>
                                              <p:spTgt spid="28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8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00" dur="500" fill="hold"/>
                                            <p:tgtEl>
                                              <p:spTgt spid="28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01" dur="500" fill="hold"/>
                                            <p:tgtEl>
                                              <p:spTgt spid="28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21" grpId="0"/>
          <p:bldP spid="122" grpId="0" build="p"/>
          <p:bldP spid="211" grpId="0" animBg="1"/>
          <p:bldP spid="212" grpId="0"/>
          <p:bldP spid="213" grpId="0"/>
          <p:bldP spid="214" grpId="0"/>
          <p:bldP spid="215" grpId="0" animBg="1"/>
          <p:bldP spid="216" grpId="0"/>
          <p:bldP spid="217" grpId="0"/>
          <p:bldP spid="218" grpId="0" animBg="1"/>
          <p:bldP spid="219" grpId="0" animBg="1"/>
          <p:bldP spid="220" grpId="0" animBg="1"/>
          <p:bldP spid="221" grpId="0" animBg="1"/>
          <p:bldP spid="222" grpId="0"/>
          <p:bldP spid="223" grpId="0"/>
          <p:bldP spid="224" grpId="0"/>
          <p:bldP spid="225" grpId="0"/>
          <p:bldP spid="226" grpId="0"/>
          <p:bldP spid="227" grpId="0"/>
          <p:bldP spid="228" grpId="0"/>
          <p:bldP spid="229" grpId="0"/>
          <p:bldP spid="230" grpId="0"/>
          <p:bldP spid="263" grpId="0" animBg="1"/>
          <p:bldP spid="264" grpId="0" animBg="1"/>
          <p:bldP spid="265" grpId="0"/>
          <p:bldP spid="266" grpId="0" animBg="1"/>
          <p:bldP spid="267" grpId="0" animBg="1"/>
          <p:bldP spid="268" grpId="0"/>
          <p:bldP spid="269" grpId="0"/>
          <p:bldP spid="272" grpId="0" animBg="1"/>
          <p:bldP spid="273" grpId="0" animBg="1"/>
          <p:bldP spid="274" grpId="0"/>
          <p:bldP spid="277" grpId="0" animBg="1"/>
          <p:bldP spid="278" grpId="0" animBg="1"/>
          <p:bldP spid="279" grpId="0"/>
          <p:bldP spid="282" grpId="0" animBg="1"/>
          <p:bldP spid="283" grpId="0" animBg="1"/>
          <p:bldP spid="284" grpId="0"/>
          <p:bldP spid="287" grpId="0" animBg="1"/>
          <p:bldP spid="288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1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" dur="500"/>
                                            <p:tgtEl>
                                              <p:spTgt spid="12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2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2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2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2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2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0" dur="500" fill="hold"/>
                                            <p:tgtEl>
                                              <p:spTgt spid="2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2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2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4" dur="500" fill="hold"/>
                                            <p:tgtEl>
                                              <p:spTgt spid="2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2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6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8" dur="500" fill="hold"/>
                                            <p:tgtEl>
                                              <p:spTgt spid="2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9" dur="500" fill="hold"/>
                                            <p:tgtEl>
                                              <p:spTgt spid="2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0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2" dur="500" fill="hold"/>
                                            <p:tgtEl>
                                              <p:spTgt spid="2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3" dur="500" fill="hold"/>
                                            <p:tgtEl>
                                              <p:spTgt spid="2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4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6" dur="500" fill="hold"/>
                                            <p:tgtEl>
                                              <p:spTgt spid="2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7" dur="500" fill="hold"/>
                                            <p:tgtEl>
                                              <p:spTgt spid="2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8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0" dur="5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1" dur="5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2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4" dur="500" fill="hold"/>
                                            <p:tgtEl>
                                              <p:spTgt spid="2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5" dur="500" fill="hold"/>
                                            <p:tgtEl>
                                              <p:spTgt spid="2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6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8" dur="500" fill="hold"/>
                                            <p:tgtEl>
                                              <p:spTgt spid="2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9" dur="500" fill="hold"/>
                                            <p:tgtEl>
                                              <p:spTgt spid="2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0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2" dur="500" fill="hold"/>
                                            <p:tgtEl>
                                              <p:spTgt spid="2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3" dur="500" fill="hold"/>
                                            <p:tgtEl>
                                              <p:spTgt spid="2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4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6" dur="500" fill="hold"/>
                                            <p:tgtEl>
                                              <p:spTgt spid="2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7" dur="500" fill="hold"/>
                                            <p:tgtEl>
                                              <p:spTgt spid="2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8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0" dur="500" fill="hold"/>
                                            <p:tgtEl>
                                              <p:spTgt spid="2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1" dur="500" fill="hold"/>
                                            <p:tgtEl>
                                              <p:spTgt spid="2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2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4" dur="500" fill="hold"/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5" dur="500" fill="hold"/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6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8" dur="500" fill="hold"/>
                                            <p:tgtEl>
                                              <p:spTgt spid="2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9" dur="500" fill="hold"/>
                                            <p:tgtEl>
                                              <p:spTgt spid="2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0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2" dur="500" fill="hold"/>
                                            <p:tgtEl>
                                              <p:spTgt spid="2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3" dur="500" fill="hold"/>
                                            <p:tgtEl>
                                              <p:spTgt spid="2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4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6" dur="500" fill="hold"/>
                                            <p:tgtEl>
                                              <p:spTgt spid="2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7" dur="500" fill="hold"/>
                                            <p:tgtEl>
                                              <p:spTgt spid="2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8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89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1" dur="500" fill="hold"/>
                                            <p:tgtEl>
                                              <p:spTgt spid="2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2" dur="500" fill="hold"/>
                                            <p:tgtEl>
                                              <p:spTgt spid="2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3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5" dur="500" fill="hold"/>
                                            <p:tgtEl>
                                              <p:spTgt spid="2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6" dur="500" fill="hold"/>
                                            <p:tgtEl>
                                              <p:spTgt spid="2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7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9" dur="500" fill="hold"/>
                                            <p:tgtEl>
                                              <p:spTgt spid="2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0" dur="500" fill="hold"/>
                                            <p:tgtEl>
                                              <p:spTgt spid="2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1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3" dur="500" fill="hold"/>
                                            <p:tgtEl>
                                              <p:spTgt spid="26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4" dur="500" fill="hold"/>
                                            <p:tgtEl>
                                              <p:spTgt spid="2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5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7" dur="500" fill="hold"/>
                                            <p:tgtEl>
                                              <p:spTgt spid="26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8" dur="500" fill="hold"/>
                                            <p:tgtEl>
                                              <p:spTgt spid="26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9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1" dur="500" fill="hold"/>
                                            <p:tgtEl>
                                              <p:spTgt spid="26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2" dur="500" fill="hold"/>
                                            <p:tgtEl>
                                              <p:spTgt spid="2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3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5" dur="500" fill="hold"/>
                                            <p:tgtEl>
                                              <p:spTgt spid="2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6" dur="500" fill="hold"/>
                                            <p:tgtEl>
                                              <p:spTgt spid="2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7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18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0" dur="500" fill="hold"/>
                                            <p:tgtEl>
                                              <p:spTgt spid="2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1" dur="500" fill="hold"/>
                                            <p:tgtEl>
                                              <p:spTgt spid="2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2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4" dur="500" fill="hold"/>
                                            <p:tgtEl>
                                              <p:spTgt spid="2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5" dur="500" fill="hold"/>
                                            <p:tgtEl>
                                              <p:spTgt spid="2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6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8" dur="500" fill="hold"/>
                                            <p:tgtEl>
                                              <p:spTgt spid="2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9" dur="500" fill="hold"/>
                                            <p:tgtEl>
                                              <p:spTgt spid="2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0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2" dur="500" fill="hold"/>
                                            <p:tgtEl>
                                              <p:spTgt spid="27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3" dur="500" fill="hold"/>
                                            <p:tgtEl>
                                              <p:spTgt spid="27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4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6" dur="500" fill="hold"/>
                                            <p:tgtEl>
                                              <p:spTgt spid="27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7" dur="500" fill="hold"/>
                                            <p:tgtEl>
                                              <p:spTgt spid="27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8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0" dur="500" fill="hold"/>
                                            <p:tgtEl>
                                              <p:spTgt spid="27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1" dur="500" fill="hold"/>
                                            <p:tgtEl>
                                              <p:spTgt spid="2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2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4" dur="500" fill="hold"/>
                                            <p:tgtEl>
                                              <p:spTgt spid="2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5" dur="500" fill="hold"/>
                                            <p:tgtEl>
                                              <p:spTgt spid="2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6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8" dur="500" fill="hold"/>
                                            <p:tgtEl>
                                              <p:spTgt spid="27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9" dur="500" fill="hold"/>
                                            <p:tgtEl>
                                              <p:spTgt spid="2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0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2" dur="500" fill="hold"/>
                                            <p:tgtEl>
                                              <p:spTgt spid="27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3" dur="500" fill="hold"/>
                                            <p:tgtEl>
                                              <p:spTgt spid="2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4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6" dur="500" fill="hold"/>
                                            <p:tgtEl>
                                              <p:spTgt spid="2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7" dur="500" fill="hold"/>
                                            <p:tgtEl>
                                              <p:spTgt spid="2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8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0" dur="500" fill="hold"/>
                                            <p:tgtEl>
                                              <p:spTgt spid="27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1" dur="500" fill="hold"/>
                                            <p:tgtEl>
                                              <p:spTgt spid="27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2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4" dur="500" fill="hold"/>
                                            <p:tgtEl>
                                              <p:spTgt spid="2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5" dur="500" fill="hold"/>
                                            <p:tgtEl>
                                              <p:spTgt spid="27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6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8" dur="500" fill="hold"/>
                                            <p:tgtEl>
                                              <p:spTgt spid="28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9" dur="500" fill="hold"/>
                                            <p:tgtEl>
                                              <p:spTgt spid="28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0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2" dur="500" fill="hold"/>
                                            <p:tgtEl>
                                              <p:spTgt spid="28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3" dur="500" fill="hold"/>
                                            <p:tgtEl>
                                              <p:spTgt spid="28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4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6" dur="500" fill="hold"/>
                                            <p:tgtEl>
                                              <p:spTgt spid="2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7" dur="500" fill="hold"/>
                                            <p:tgtEl>
                                              <p:spTgt spid="2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8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0" dur="500" fill="hold"/>
                                            <p:tgtEl>
                                              <p:spTgt spid="28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1" dur="500" fill="hold"/>
                                            <p:tgtEl>
                                              <p:spTgt spid="28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2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4" dur="500" fill="hold"/>
                                            <p:tgtEl>
                                              <p:spTgt spid="28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5" dur="500" fill="hold"/>
                                            <p:tgtEl>
                                              <p:spTgt spid="28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6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8" dur="500" fill="hold"/>
                                            <p:tgtEl>
                                              <p:spTgt spid="28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9" dur="500" fill="hold"/>
                                            <p:tgtEl>
                                              <p:spTgt spid="28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0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2" dur="500" fill="hold"/>
                                            <p:tgtEl>
                                              <p:spTgt spid="28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3" dur="500" fill="hold"/>
                                            <p:tgtEl>
                                              <p:spTgt spid="28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4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6" dur="500" fill="hold"/>
                                            <p:tgtEl>
                                              <p:spTgt spid="28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7" dur="500" fill="hold"/>
                                            <p:tgtEl>
                                              <p:spTgt spid="28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8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0" dur="500" fill="hold"/>
                                            <p:tgtEl>
                                              <p:spTgt spid="28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1" dur="500" fill="hold"/>
                                            <p:tgtEl>
                                              <p:spTgt spid="28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21" grpId="0"/>
          <p:bldP spid="122" grpId="0" build="p"/>
          <p:bldP spid="211" grpId="0" animBg="1"/>
          <p:bldP spid="212" grpId="0"/>
          <p:bldP spid="213" grpId="0"/>
          <p:bldP spid="214" grpId="0"/>
          <p:bldP spid="215" grpId="0" animBg="1"/>
          <p:bldP spid="216" grpId="0"/>
          <p:bldP spid="217" grpId="0"/>
          <p:bldP spid="218" grpId="0" animBg="1"/>
          <p:bldP spid="219" grpId="0" animBg="1"/>
          <p:bldP spid="220" grpId="0" animBg="1"/>
          <p:bldP spid="221" grpId="0" animBg="1"/>
          <p:bldP spid="222" grpId="0"/>
          <p:bldP spid="223" grpId="0"/>
          <p:bldP spid="224" grpId="0"/>
          <p:bldP spid="225" grpId="0"/>
          <p:bldP spid="226" grpId="0"/>
          <p:bldP spid="227" grpId="0"/>
          <p:bldP spid="228" grpId="0"/>
          <p:bldP spid="229" grpId="0"/>
          <p:bldP spid="230" grpId="0"/>
          <p:bldP spid="263" grpId="0" animBg="1"/>
          <p:bldP spid="264" grpId="0" animBg="1"/>
          <p:bldP spid="265" grpId="0"/>
          <p:bldP spid="266" grpId="0" animBg="1"/>
          <p:bldP spid="267" grpId="0" animBg="1"/>
          <p:bldP spid="268" grpId="0"/>
          <p:bldP spid="269" grpId="0"/>
          <p:bldP spid="272" grpId="0" animBg="1"/>
          <p:bldP spid="273" grpId="0" animBg="1"/>
          <p:bldP spid="274" grpId="0"/>
          <p:bldP spid="277" grpId="0" animBg="1"/>
          <p:bldP spid="278" grpId="0" animBg="1"/>
          <p:bldP spid="279" grpId="0"/>
          <p:bldP spid="282" grpId="0" animBg="1"/>
          <p:bldP spid="283" grpId="0" animBg="1"/>
          <p:bldP spid="284" grpId="0"/>
          <p:bldP spid="287" grpId="0" animBg="1"/>
          <p:bldP spid="288" grpId="0" animBg="1"/>
        </p:bldLst>
      </p:timing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itle 1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Medical Dashboard</a:t>
            </a:r>
            <a:endParaRPr lang="en-US" dirty="0"/>
          </a:p>
        </p:txBody>
      </p:sp>
      <p:sp>
        <p:nvSpPr>
          <p:cNvPr id="122" name="Text Placeholder 12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Lorem ipsum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9C3D7-7524-486C-B0C0-178B9875E59A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129" name="Rounded Rectangle 128"/>
          <p:cNvSpPr/>
          <p:nvPr/>
        </p:nvSpPr>
        <p:spPr>
          <a:xfrm>
            <a:off x="839790" y="1718833"/>
            <a:ext cx="1489188" cy="2168839"/>
          </a:xfrm>
          <a:prstGeom prst="roundRect">
            <a:avLst>
              <a:gd name="adj" fmla="val 15030"/>
            </a:avLst>
          </a:prstGeom>
          <a:solidFill>
            <a:schemeClr val="accent1"/>
          </a:solidFill>
          <a:ln>
            <a:noFill/>
          </a:ln>
          <a:effectLst>
            <a:outerShdw blurRad="76200" dist="127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ounded Rectangle 129"/>
          <p:cNvSpPr/>
          <p:nvPr/>
        </p:nvSpPr>
        <p:spPr>
          <a:xfrm>
            <a:off x="1250444" y="2651570"/>
            <a:ext cx="663294" cy="558926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</a:rPr>
              <a:t>75%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912740" y="3261957"/>
            <a:ext cx="1342520" cy="461665"/>
          </a:xfrm>
          <a:prstGeom prst="rect">
            <a:avLst/>
          </a:prstGeom>
          <a:noFill/>
        </p:spPr>
        <p:txBody>
          <a:bodyPr wrap="square" lIns="36000" rIns="36000" rtlCol="0" anchor="t">
            <a:spAutoFit/>
          </a:bodyPr>
          <a:lstStyle/>
          <a:p>
            <a:pPr algn="ctr"/>
            <a:r>
              <a:rPr lang="en-US" sz="1200" dirty="0" smtClean="0">
                <a:solidFill>
                  <a:srgbClr val="FFFFFF"/>
                </a:solidFill>
              </a:rPr>
              <a:t>CURRENT BED OCCUPANCY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132" name="Oval 131"/>
          <p:cNvSpPr/>
          <p:nvPr/>
        </p:nvSpPr>
        <p:spPr>
          <a:xfrm>
            <a:off x="1261323" y="1923468"/>
            <a:ext cx="637714" cy="637714"/>
          </a:xfrm>
          <a:prstGeom prst="ellipse">
            <a:avLst/>
          </a:prstGeom>
          <a:solidFill>
            <a:srgbClr val="FFFFFF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Freeform 63"/>
          <p:cNvSpPr>
            <a:spLocks noEditPoints="1"/>
          </p:cNvSpPr>
          <p:nvPr/>
        </p:nvSpPr>
        <p:spPr bwMode="auto">
          <a:xfrm>
            <a:off x="1441413" y="2108316"/>
            <a:ext cx="277534" cy="259664"/>
          </a:xfrm>
          <a:custGeom>
            <a:avLst/>
            <a:gdLst>
              <a:gd name="T0" fmla="*/ 60 w 351"/>
              <a:gd name="T1" fmla="*/ 188 h 328"/>
              <a:gd name="T2" fmla="*/ 10 w 351"/>
              <a:gd name="T3" fmla="*/ 180 h 328"/>
              <a:gd name="T4" fmla="*/ 22 w 351"/>
              <a:gd name="T5" fmla="*/ 94 h 328"/>
              <a:gd name="T6" fmla="*/ 48 w 351"/>
              <a:gd name="T7" fmla="*/ 106 h 328"/>
              <a:gd name="T8" fmla="*/ 94 w 351"/>
              <a:gd name="T9" fmla="*/ 105 h 328"/>
              <a:gd name="T10" fmla="*/ 108 w 351"/>
              <a:gd name="T11" fmla="*/ 164 h 328"/>
              <a:gd name="T12" fmla="*/ 291 w 351"/>
              <a:gd name="T13" fmla="*/ 315 h 328"/>
              <a:gd name="T14" fmla="*/ 95 w 351"/>
              <a:gd name="T15" fmla="*/ 328 h 328"/>
              <a:gd name="T16" fmla="*/ 46 w 351"/>
              <a:gd name="T17" fmla="*/ 281 h 328"/>
              <a:gd name="T18" fmla="*/ 50 w 351"/>
              <a:gd name="T19" fmla="*/ 242 h 328"/>
              <a:gd name="T20" fmla="*/ 62 w 351"/>
              <a:gd name="T21" fmla="*/ 204 h 328"/>
              <a:gd name="T22" fmla="*/ 89 w 351"/>
              <a:gd name="T23" fmla="*/ 180 h 328"/>
              <a:gd name="T24" fmla="*/ 118 w 351"/>
              <a:gd name="T25" fmla="*/ 180 h 328"/>
              <a:gd name="T26" fmla="*/ 151 w 351"/>
              <a:gd name="T27" fmla="*/ 197 h 328"/>
              <a:gd name="T28" fmla="*/ 200 w 351"/>
              <a:gd name="T29" fmla="*/ 197 h 328"/>
              <a:gd name="T30" fmla="*/ 233 w 351"/>
              <a:gd name="T31" fmla="*/ 180 h 328"/>
              <a:gd name="T32" fmla="*/ 261 w 351"/>
              <a:gd name="T33" fmla="*/ 180 h 328"/>
              <a:gd name="T34" fmla="*/ 288 w 351"/>
              <a:gd name="T35" fmla="*/ 204 h 328"/>
              <a:gd name="T36" fmla="*/ 301 w 351"/>
              <a:gd name="T37" fmla="*/ 242 h 328"/>
              <a:gd name="T38" fmla="*/ 304 w 351"/>
              <a:gd name="T39" fmla="*/ 281 h 328"/>
              <a:gd name="T40" fmla="*/ 103 w 351"/>
              <a:gd name="T41" fmla="*/ 80 h 328"/>
              <a:gd name="T42" fmla="*/ 37 w 351"/>
              <a:gd name="T43" fmla="*/ 80 h 328"/>
              <a:gd name="T44" fmla="*/ 37 w 351"/>
              <a:gd name="T45" fmla="*/ 14 h 328"/>
              <a:gd name="T46" fmla="*/ 103 w 351"/>
              <a:gd name="T47" fmla="*/ 14 h 328"/>
              <a:gd name="T48" fmla="*/ 245 w 351"/>
              <a:gd name="T49" fmla="*/ 117 h 328"/>
              <a:gd name="T50" fmla="*/ 175 w 351"/>
              <a:gd name="T51" fmla="*/ 188 h 328"/>
              <a:gd name="T52" fmla="*/ 105 w 351"/>
              <a:gd name="T53" fmla="*/ 117 h 328"/>
              <a:gd name="T54" fmla="*/ 175 w 351"/>
              <a:gd name="T55" fmla="*/ 47 h 328"/>
              <a:gd name="T56" fmla="*/ 245 w 351"/>
              <a:gd name="T57" fmla="*/ 117 h 328"/>
              <a:gd name="T58" fmla="*/ 341 w 351"/>
              <a:gd name="T59" fmla="*/ 180 h 328"/>
              <a:gd name="T60" fmla="*/ 291 w 351"/>
              <a:gd name="T61" fmla="*/ 188 h 328"/>
              <a:gd name="T62" fmla="*/ 257 w 351"/>
              <a:gd name="T63" fmla="*/ 117 h 328"/>
              <a:gd name="T64" fmla="*/ 281 w 351"/>
              <a:gd name="T65" fmla="*/ 110 h 328"/>
              <a:gd name="T66" fmla="*/ 320 w 351"/>
              <a:gd name="T67" fmla="*/ 98 h 328"/>
              <a:gd name="T68" fmla="*/ 351 w 351"/>
              <a:gd name="T69" fmla="*/ 159 h 328"/>
              <a:gd name="T70" fmla="*/ 314 w 351"/>
              <a:gd name="T71" fmla="*/ 80 h 328"/>
              <a:gd name="T72" fmla="*/ 247 w 351"/>
              <a:gd name="T73" fmla="*/ 80 h 328"/>
              <a:gd name="T74" fmla="*/ 247 w 351"/>
              <a:gd name="T75" fmla="*/ 14 h 328"/>
              <a:gd name="T76" fmla="*/ 314 w 351"/>
              <a:gd name="T77" fmla="*/ 14 h 3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351" h="328">
                <a:moveTo>
                  <a:pt x="108" y="164"/>
                </a:moveTo>
                <a:cubicBezTo>
                  <a:pt x="88" y="165"/>
                  <a:pt x="72" y="173"/>
                  <a:pt x="60" y="188"/>
                </a:cubicBezTo>
                <a:cubicBezTo>
                  <a:pt x="35" y="188"/>
                  <a:pt x="35" y="188"/>
                  <a:pt x="35" y="188"/>
                </a:cubicBezTo>
                <a:cubicBezTo>
                  <a:pt x="25" y="188"/>
                  <a:pt x="17" y="185"/>
                  <a:pt x="10" y="180"/>
                </a:cubicBezTo>
                <a:cubicBezTo>
                  <a:pt x="3" y="175"/>
                  <a:pt x="0" y="168"/>
                  <a:pt x="0" y="159"/>
                </a:cubicBezTo>
                <a:cubicBezTo>
                  <a:pt x="0" y="116"/>
                  <a:pt x="7" y="94"/>
                  <a:pt x="22" y="94"/>
                </a:cubicBezTo>
                <a:cubicBezTo>
                  <a:pt x="23" y="94"/>
                  <a:pt x="26" y="95"/>
                  <a:pt x="30" y="98"/>
                </a:cubicBezTo>
                <a:cubicBezTo>
                  <a:pt x="35" y="100"/>
                  <a:pt x="41" y="103"/>
                  <a:pt x="48" y="106"/>
                </a:cubicBezTo>
                <a:cubicBezTo>
                  <a:pt x="55" y="108"/>
                  <a:pt x="63" y="110"/>
                  <a:pt x="70" y="110"/>
                </a:cubicBezTo>
                <a:cubicBezTo>
                  <a:pt x="78" y="110"/>
                  <a:pt x="86" y="108"/>
                  <a:pt x="94" y="105"/>
                </a:cubicBezTo>
                <a:cubicBezTo>
                  <a:pt x="94" y="110"/>
                  <a:pt x="93" y="114"/>
                  <a:pt x="93" y="117"/>
                </a:cubicBezTo>
                <a:cubicBezTo>
                  <a:pt x="93" y="134"/>
                  <a:pt x="98" y="150"/>
                  <a:pt x="108" y="164"/>
                </a:cubicBezTo>
                <a:close/>
                <a:moveTo>
                  <a:pt x="304" y="281"/>
                </a:moveTo>
                <a:cubicBezTo>
                  <a:pt x="304" y="295"/>
                  <a:pt x="299" y="307"/>
                  <a:pt x="291" y="315"/>
                </a:cubicBezTo>
                <a:cubicBezTo>
                  <a:pt x="282" y="324"/>
                  <a:pt x="270" y="328"/>
                  <a:pt x="255" y="328"/>
                </a:cubicBezTo>
                <a:cubicBezTo>
                  <a:pt x="95" y="328"/>
                  <a:pt x="95" y="328"/>
                  <a:pt x="95" y="328"/>
                </a:cubicBezTo>
                <a:cubicBezTo>
                  <a:pt x="81" y="328"/>
                  <a:pt x="69" y="324"/>
                  <a:pt x="60" y="315"/>
                </a:cubicBezTo>
                <a:cubicBezTo>
                  <a:pt x="51" y="307"/>
                  <a:pt x="46" y="295"/>
                  <a:pt x="46" y="281"/>
                </a:cubicBezTo>
                <a:cubicBezTo>
                  <a:pt x="46" y="274"/>
                  <a:pt x="47" y="268"/>
                  <a:pt x="47" y="262"/>
                </a:cubicBezTo>
                <a:cubicBezTo>
                  <a:pt x="48" y="256"/>
                  <a:pt x="48" y="249"/>
                  <a:pt x="50" y="242"/>
                </a:cubicBezTo>
                <a:cubicBezTo>
                  <a:pt x="51" y="235"/>
                  <a:pt x="53" y="228"/>
                  <a:pt x="55" y="222"/>
                </a:cubicBezTo>
                <a:cubicBezTo>
                  <a:pt x="56" y="216"/>
                  <a:pt x="59" y="210"/>
                  <a:pt x="62" y="204"/>
                </a:cubicBezTo>
                <a:cubicBezTo>
                  <a:pt x="66" y="198"/>
                  <a:pt x="69" y="193"/>
                  <a:pt x="74" y="189"/>
                </a:cubicBezTo>
                <a:cubicBezTo>
                  <a:pt x="78" y="185"/>
                  <a:pt x="83" y="182"/>
                  <a:pt x="89" y="180"/>
                </a:cubicBezTo>
                <a:cubicBezTo>
                  <a:pt x="96" y="177"/>
                  <a:pt x="102" y="176"/>
                  <a:pt x="110" y="176"/>
                </a:cubicBezTo>
                <a:cubicBezTo>
                  <a:pt x="111" y="176"/>
                  <a:pt x="114" y="177"/>
                  <a:pt x="118" y="180"/>
                </a:cubicBezTo>
                <a:cubicBezTo>
                  <a:pt x="122" y="183"/>
                  <a:pt x="126" y="185"/>
                  <a:pt x="131" y="189"/>
                </a:cubicBezTo>
                <a:cubicBezTo>
                  <a:pt x="136" y="192"/>
                  <a:pt x="142" y="195"/>
                  <a:pt x="151" y="197"/>
                </a:cubicBezTo>
                <a:cubicBezTo>
                  <a:pt x="159" y="200"/>
                  <a:pt x="167" y="201"/>
                  <a:pt x="175" y="201"/>
                </a:cubicBezTo>
                <a:cubicBezTo>
                  <a:pt x="183" y="201"/>
                  <a:pt x="192" y="200"/>
                  <a:pt x="200" y="197"/>
                </a:cubicBezTo>
                <a:cubicBezTo>
                  <a:pt x="208" y="195"/>
                  <a:pt x="215" y="192"/>
                  <a:pt x="219" y="189"/>
                </a:cubicBezTo>
                <a:cubicBezTo>
                  <a:pt x="224" y="185"/>
                  <a:pt x="229" y="183"/>
                  <a:pt x="233" y="180"/>
                </a:cubicBezTo>
                <a:cubicBezTo>
                  <a:pt x="237" y="177"/>
                  <a:pt x="239" y="176"/>
                  <a:pt x="241" y="176"/>
                </a:cubicBezTo>
                <a:cubicBezTo>
                  <a:pt x="248" y="176"/>
                  <a:pt x="255" y="177"/>
                  <a:pt x="261" y="180"/>
                </a:cubicBezTo>
                <a:cubicBezTo>
                  <a:pt x="267" y="182"/>
                  <a:pt x="272" y="185"/>
                  <a:pt x="277" y="189"/>
                </a:cubicBezTo>
                <a:cubicBezTo>
                  <a:pt x="281" y="193"/>
                  <a:pt x="285" y="198"/>
                  <a:pt x="288" y="204"/>
                </a:cubicBezTo>
                <a:cubicBezTo>
                  <a:pt x="291" y="210"/>
                  <a:pt x="294" y="216"/>
                  <a:pt x="296" y="222"/>
                </a:cubicBezTo>
                <a:cubicBezTo>
                  <a:pt x="298" y="228"/>
                  <a:pt x="299" y="235"/>
                  <a:pt x="301" y="242"/>
                </a:cubicBezTo>
                <a:cubicBezTo>
                  <a:pt x="302" y="249"/>
                  <a:pt x="303" y="256"/>
                  <a:pt x="303" y="262"/>
                </a:cubicBezTo>
                <a:cubicBezTo>
                  <a:pt x="304" y="268"/>
                  <a:pt x="304" y="274"/>
                  <a:pt x="304" y="281"/>
                </a:cubicBezTo>
                <a:close/>
                <a:moveTo>
                  <a:pt x="117" y="47"/>
                </a:moveTo>
                <a:cubicBezTo>
                  <a:pt x="117" y="60"/>
                  <a:pt x="112" y="71"/>
                  <a:pt x="103" y="80"/>
                </a:cubicBezTo>
                <a:cubicBezTo>
                  <a:pt x="94" y="89"/>
                  <a:pt x="83" y="94"/>
                  <a:pt x="70" y="94"/>
                </a:cubicBezTo>
                <a:cubicBezTo>
                  <a:pt x="57" y="94"/>
                  <a:pt x="46" y="89"/>
                  <a:pt x="37" y="80"/>
                </a:cubicBezTo>
                <a:cubicBezTo>
                  <a:pt x="28" y="71"/>
                  <a:pt x="23" y="60"/>
                  <a:pt x="23" y="47"/>
                </a:cubicBezTo>
                <a:cubicBezTo>
                  <a:pt x="23" y="34"/>
                  <a:pt x="28" y="23"/>
                  <a:pt x="37" y="14"/>
                </a:cubicBezTo>
                <a:cubicBezTo>
                  <a:pt x="46" y="5"/>
                  <a:pt x="57" y="0"/>
                  <a:pt x="70" y="0"/>
                </a:cubicBezTo>
                <a:cubicBezTo>
                  <a:pt x="83" y="0"/>
                  <a:pt x="94" y="5"/>
                  <a:pt x="103" y="14"/>
                </a:cubicBezTo>
                <a:cubicBezTo>
                  <a:pt x="112" y="23"/>
                  <a:pt x="117" y="34"/>
                  <a:pt x="117" y="47"/>
                </a:cubicBezTo>
                <a:close/>
                <a:moveTo>
                  <a:pt x="245" y="117"/>
                </a:moveTo>
                <a:cubicBezTo>
                  <a:pt x="245" y="137"/>
                  <a:pt x="239" y="153"/>
                  <a:pt x="225" y="167"/>
                </a:cubicBezTo>
                <a:cubicBezTo>
                  <a:pt x="211" y="181"/>
                  <a:pt x="195" y="188"/>
                  <a:pt x="175" y="188"/>
                </a:cubicBezTo>
                <a:cubicBezTo>
                  <a:pt x="156" y="188"/>
                  <a:pt x="139" y="181"/>
                  <a:pt x="126" y="167"/>
                </a:cubicBezTo>
                <a:cubicBezTo>
                  <a:pt x="112" y="153"/>
                  <a:pt x="105" y="137"/>
                  <a:pt x="105" y="117"/>
                </a:cubicBezTo>
                <a:cubicBezTo>
                  <a:pt x="105" y="98"/>
                  <a:pt x="112" y="82"/>
                  <a:pt x="126" y="68"/>
                </a:cubicBezTo>
                <a:cubicBezTo>
                  <a:pt x="139" y="54"/>
                  <a:pt x="156" y="47"/>
                  <a:pt x="175" y="47"/>
                </a:cubicBezTo>
                <a:cubicBezTo>
                  <a:pt x="195" y="47"/>
                  <a:pt x="211" y="54"/>
                  <a:pt x="225" y="68"/>
                </a:cubicBezTo>
                <a:cubicBezTo>
                  <a:pt x="239" y="82"/>
                  <a:pt x="245" y="98"/>
                  <a:pt x="245" y="117"/>
                </a:cubicBezTo>
                <a:close/>
                <a:moveTo>
                  <a:pt x="351" y="159"/>
                </a:moveTo>
                <a:cubicBezTo>
                  <a:pt x="351" y="168"/>
                  <a:pt x="347" y="175"/>
                  <a:pt x="341" y="180"/>
                </a:cubicBezTo>
                <a:cubicBezTo>
                  <a:pt x="334" y="185"/>
                  <a:pt x="325" y="188"/>
                  <a:pt x="315" y="188"/>
                </a:cubicBezTo>
                <a:cubicBezTo>
                  <a:pt x="291" y="188"/>
                  <a:pt x="291" y="188"/>
                  <a:pt x="291" y="188"/>
                </a:cubicBezTo>
                <a:cubicBezTo>
                  <a:pt x="278" y="173"/>
                  <a:pt x="262" y="165"/>
                  <a:pt x="242" y="164"/>
                </a:cubicBezTo>
                <a:cubicBezTo>
                  <a:pt x="252" y="150"/>
                  <a:pt x="257" y="134"/>
                  <a:pt x="257" y="117"/>
                </a:cubicBezTo>
                <a:cubicBezTo>
                  <a:pt x="257" y="114"/>
                  <a:pt x="257" y="110"/>
                  <a:pt x="256" y="105"/>
                </a:cubicBezTo>
                <a:cubicBezTo>
                  <a:pt x="264" y="108"/>
                  <a:pt x="272" y="110"/>
                  <a:pt x="281" y="110"/>
                </a:cubicBezTo>
                <a:cubicBezTo>
                  <a:pt x="288" y="110"/>
                  <a:pt x="295" y="108"/>
                  <a:pt x="302" y="106"/>
                </a:cubicBezTo>
                <a:cubicBezTo>
                  <a:pt x="310" y="103"/>
                  <a:pt x="316" y="100"/>
                  <a:pt x="320" y="98"/>
                </a:cubicBezTo>
                <a:cubicBezTo>
                  <a:pt x="325" y="95"/>
                  <a:pt x="327" y="94"/>
                  <a:pt x="328" y="94"/>
                </a:cubicBezTo>
                <a:cubicBezTo>
                  <a:pt x="343" y="94"/>
                  <a:pt x="351" y="116"/>
                  <a:pt x="351" y="159"/>
                </a:cubicBezTo>
                <a:close/>
                <a:moveTo>
                  <a:pt x="327" y="47"/>
                </a:moveTo>
                <a:cubicBezTo>
                  <a:pt x="327" y="60"/>
                  <a:pt x="323" y="71"/>
                  <a:pt x="314" y="80"/>
                </a:cubicBezTo>
                <a:cubicBezTo>
                  <a:pt x="304" y="89"/>
                  <a:pt x="293" y="94"/>
                  <a:pt x="281" y="94"/>
                </a:cubicBezTo>
                <a:cubicBezTo>
                  <a:pt x="268" y="94"/>
                  <a:pt x="257" y="89"/>
                  <a:pt x="247" y="80"/>
                </a:cubicBezTo>
                <a:cubicBezTo>
                  <a:pt x="238" y="71"/>
                  <a:pt x="234" y="60"/>
                  <a:pt x="234" y="47"/>
                </a:cubicBezTo>
                <a:cubicBezTo>
                  <a:pt x="234" y="34"/>
                  <a:pt x="238" y="23"/>
                  <a:pt x="247" y="14"/>
                </a:cubicBezTo>
                <a:cubicBezTo>
                  <a:pt x="257" y="5"/>
                  <a:pt x="268" y="0"/>
                  <a:pt x="281" y="0"/>
                </a:cubicBezTo>
                <a:cubicBezTo>
                  <a:pt x="293" y="0"/>
                  <a:pt x="304" y="5"/>
                  <a:pt x="314" y="14"/>
                </a:cubicBezTo>
                <a:cubicBezTo>
                  <a:pt x="323" y="23"/>
                  <a:pt x="327" y="34"/>
                  <a:pt x="327" y="4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134" name="Rounded Rectangle 133"/>
          <p:cNvSpPr/>
          <p:nvPr/>
        </p:nvSpPr>
        <p:spPr>
          <a:xfrm>
            <a:off x="2886780" y="2651570"/>
            <a:ext cx="924932" cy="558926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</a:rPr>
              <a:t>1 890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2715936" y="3261957"/>
            <a:ext cx="1270438" cy="461665"/>
          </a:xfrm>
          <a:prstGeom prst="rect">
            <a:avLst/>
          </a:prstGeom>
          <a:noFill/>
        </p:spPr>
        <p:txBody>
          <a:bodyPr wrap="square" lIns="36000" rIns="36000" rtlCol="0" anchor="t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BED </a:t>
            </a:r>
          </a:p>
          <a:p>
            <a:pPr algn="ctr"/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NUMBERS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6" name="Oval 135"/>
          <p:cNvSpPr/>
          <p:nvPr/>
        </p:nvSpPr>
        <p:spPr>
          <a:xfrm>
            <a:off x="3028478" y="1923468"/>
            <a:ext cx="637714" cy="63771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ounded Rectangle 136"/>
          <p:cNvSpPr/>
          <p:nvPr/>
        </p:nvSpPr>
        <p:spPr>
          <a:xfrm>
            <a:off x="4407902" y="2651570"/>
            <a:ext cx="821644" cy="558926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</a:rPr>
              <a:t>1 235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4185414" y="3261957"/>
            <a:ext cx="1270438" cy="461665"/>
          </a:xfrm>
          <a:prstGeom prst="rect">
            <a:avLst/>
          </a:prstGeom>
          <a:noFill/>
        </p:spPr>
        <p:txBody>
          <a:bodyPr wrap="square" lIns="36000" rIns="36000" rtlCol="0" anchor="t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CURRENT PATIENTS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9" name="Oval 138"/>
          <p:cNvSpPr/>
          <p:nvPr/>
        </p:nvSpPr>
        <p:spPr>
          <a:xfrm>
            <a:off x="4497956" y="1923468"/>
            <a:ext cx="637714" cy="63771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Freeform 63"/>
          <p:cNvSpPr>
            <a:spLocks noEditPoints="1"/>
          </p:cNvSpPr>
          <p:nvPr/>
        </p:nvSpPr>
        <p:spPr bwMode="auto">
          <a:xfrm>
            <a:off x="4678046" y="2108316"/>
            <a:ext cx="277534" cy="259664"/>
          </a:xfrm>
          <a:custGeom>
            <a:avLst/>
            <a:gdLst>
              <a:gd name="T0" fmla="*/ 60 w 351"/>
              <a:gd name="T1" fmla="*/ 188 h 328"/>
              <a:gd name="T2" fmla="*/ 10 w 351"/>
              <a:gd name="T3" fmla="*/ 180 h 328"/>
              <a:gd name="T4" fmla="*/ 22 w 351"/>
              <a:gd name="T5" fmla="*/ 94 h 328"/>
              <a:gd name="T6" fmla="*/ 48 w 351"/>
              <a:gd name="T7" fmla="*/ 106 h 328"/>
              <a:gd name="T8" fmla="*/ 94 w 351"/>
              <a:gd name="T9" fmla="*/ 105 h 328"/>
              <a:gd name="T10" fmla="*/ 108 w 351"/>
              <a:gd name="T11" fmla="*/ 164 h 328"/>
              <a:gd name="T12" fmla="*/ 291 w 351"/>
              <a:gd name="T13" fmla="*/ 315 h 328"/>
              <a:gd name="T14" fmla="*/ 95 w 351"/>
              <a:gd name="T15" fmla="*/ 328 h 328"/>
              <a:gd name="T16" fmla="*/ 46 w 351"/>
              <a:gd name="T17" fmla="*/ 281 h 328"/>
              <a:gd name="T18" fmla="*/ 50 w 351"/>
              <a:gd name="T19" fmla="*/ 242 h 328"/>
              <a:gd name="T20" fmla="*/ 62 w 351"/>
              <a:gd name="T21" fmla="*/ 204 h 328"/>
              <a:gd name="T22" fmla="*/ 89 w 351"/>
              <a:gd name="T23" fmla="*/ 180 h 328"/>
              <a:gd name="T24" fmla="*/ 118 w 351"/>
              <a:gd name="T25" fmla="*/ 180 h 328"/>
              <a:gd name="T26" fmla="*/ 151 w 351"/>
              <a:gd name="T27" fmla="*/ 197 h 328"/>
              <a:gd name="T28" fmla="*/ 200 w 351"/>
              <a:gd name="T29" fmla="*/ 197 h 328"/>
              <a:gd name="T30" fmla="*/ 233 w 351"/>
              <a:gd name="T31" fmla="*/ 180 h 328"/>
              <a:gd name="T32" fmla="*/ 261 w 351"/>
              <a:gd name="T33" fmla="*/ 180 h 328"/>
              <a:gd name="T34" fmla="*/ 288 w 351"/>
              <a:gd name="T35" fmla="*/ 204 h 328"/>
              <a:gd name="T36" fmla="*/ 301 w 351"/>
              <a:gd name="T37" fmla="*/ 242 h 328"/>
              <a:gd name="T38" fmla="*/ 304 w 351"/>
              <a:gd name="T39" fmla="*/ 281 h 328"/>
              <a:gd name="T40" fmla="*/ 103 w 351"/>
              <a:gd name="T41" fmla="*/ 80 h 328"/>
              <a:gd name="T42" fmla="*/ 37 w 351"/>
              <a:gd name="T43" fmla="*/ 80 h 328"/>
              <a:gd name="T44" fmla="*/ 37 w 351"/>
              <a:gd name="T45" fmla="*/ 14 h 328"/>
              <a:gd name="T46" fmla="*/ 103 w 351"/>
              <a:gd name="T47" fmla="*/ 14 h 328"/>
              <a:gd name="T48" fmla="*/ 245 w 351"/>
              <a:gd name="T49" fmla="*/ 117 h 328"/>
              <a:gd name="T50" fmla="*/ 175 w 351"/>
              <a:gd name="T51" fmla="*/ 188 h 328"/>
              <a:gd name="T52" fmla="*/ 105 w 351"/>
              <a:gd name="T53" fmla="*/ 117 h 328"/>
              <a:gd name="T54" fmla="*/ 175 w 351"/>
              <a:gd name="T55" fmla="*/ 47 h 328"/>
              <a:gd name="T56" fmla="*/ 245 w 351"/>
              <a:gd name="T57" fmla="*/ 117 h 328"/>
              <a:gd name="T58" fmla="*/ 341 w 351"/>
              <a:gd name="T59" fmla="*/ 180 h 328"/>
              <a:gd name="T60" fmla="*/ 291 w 351"/>
              <a:gd name="T61" fmla="*/ 188 h 328"/>
              <a:gd name="T62" fmla="*/ 257 w 351"/>
              <a:gd name="T63" fmla="*/ 117 h 328"/>
              <a:gd name="T64" fmla="*/ 281 w 351"/>
              <a:gd name="T65" fmla="*/ 110 h 328"/>
              <a:gd name="T66" fmla="*/ 320 w 351"/>
              <a:gd name="T67" fmla="*/ 98 h 328"/>
              <a:gd name="T68" fmla="*/ 351 w 351"/>
              <a:gd name="T69" fmla="*/ 159 h 328"/>
              <a:gd name="T70" fmla="*/ 314 w 351"/>
              <a:gd name="T71" fmla="*/ 80 h 328"/>
              <a:gd name="T72" fmla="*/ 247 w 351"/>
              <a:gd name="T73" fmla="*/ 80 h 328"/>
              <a:gd name="T74" fmla="*/ 247 w 351"/>
              <a:gd name="T75" fmla="*/ 14 h 328"/>
              <a:gd name="T76" fmla="*/ 314 w 351"/>
              <a:gd name="T77" fmla="*/ 14 h 3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351" h="328">
                <a:moveTo>
                  <a:pt x="108" y="164"/>
                </a:moveTo>
                <a:cubicBezTo>
                  <a:pt x="88" y="165"/>
                  <a:pt x="72" y="173"/>
                  <a:pt x="60" y="188"/>
                </a:cubicBezTo>
                <a:cubicBezTo>
                  <a:pt x="35" y="188"/>
                  <a:pt x="35" y="188"/>
                  <a:pt x="35" y="188"/>
                </a:cubicBezTo>
                <a:cubicBezTo>
                  <a:pt x="25" y="188"/>
                  <a:pt x="17" y="185"/>
                  <a:pt x="10" y="180"/>
                </a:cubicBezTo>
                <a:cubicBezTo>
                  <a:pt x="3" y="175"/>
                  <a:pt x="0" y="168"/>
                  <a:pt x="0" y="159"/>
                </a:cubicBezTo>
                <a:cubicBezTo>
                  <a:pt x="0" y="116"/>
                  <a:pt x="7" y="94"/>
                  <a:pt x="22" y="94"/>
                </a:cubicBezTo>
                <a:cubicBezTo>
                  <a:pt x="23" y="94"/>
                  <a:pt x="26" y="95"/>
                  <a:pt x="30" y="98"/>
                </a:cubicBezTo>
                <a:cubicBezTo>
                  <a:pt x="35" y="100"/>
                  <a:pt x="41" y="103"/>
                  <a:pt x="48" y="106"/>
                </a:cubicBezTo>
                <a:cubicBezTo>
                  <a:pt x="55" y="108"/>
                  <a:pt x="63" y="110"/>
                  <a:pt x="70" y="110"/>
                </a:cubicBezTo>
                <a:cubicBezTo>
                  <a:pt x="78" y="110"/>
                  <a:pt x="86" y="108"/>
                  <a:pt x="94" y="105"/>
                </a:cubicBezTo>
                <a:cubicBezTo>
                  <a:pt x="94" y="110"/>
                  <a:pt x="93" y="114"/>
                  <a:pt x="93" y="117"/>
                </a:cubicBezTo>
                <a:cubicBezTo>
                  <a:pt x="93" y="134"/>
                  <a:pt x="98" y="150"/>
                  <a:pt x="108" y="164"/>
                </a:cubicBezTo>
                <a:close/>
                <a:moveTo>
                  <a:pt x="304" y="281"/>
                </a:moveTo>
                <a:cubicBezTo>
                  <a:pt x="304" y="295"/>
                  <a:pt x="299" y="307"/>
                  <a:pt x="291" y="315"/>
                </a:cubicBezTo>
                <a:cubicBezTo>
                  <a:pt x="282" y="324"/>
                  <a:pt x="270" y="328"/>
                  <a:pt x="255" y="328"/>
                </a:cubicBezTo>
                <a:cubicBezTo>
                  <a:pt x="95" y="328"/>
                  <a:pt x="95" y="328"/>
                  <a:pt x="95" y="328"/>
                </a:cubicBezTo>
                <a:cubicBezTo>
                  <a:pt x="81" y="328"/>
                  <a:pt x="69" y="324"/>
                  <a:pt x="60" y="315"/>
                </a:cubicBezTo>
                <a:cubicBezTo>
                  <a:pt x="51" y="307"/>
                  <a:pt x="46" y="295"/>
                  <a:pt x="46" y="281"/>
                </a:cubicBezTo>
                <a:cubicBezTo>
                  <a:pt x="46" y="274"/>
                  <a:pt x="47" y="268"/>
                  <a:pt x="47" y="262"/>
                </a:cubicBezTo>
                <a:cubicBezTo>
                  <a:pt x="48" y="256"/>
                  <a:pt x="48" y="249"/>
                  <a:pt x="50" y="242"/>
                </a:cubicBezTo>
                <a:cubicBezTo>
                  <a:pt x="51" y="235"/>
                  <a:pt x="53" y="228"/>
                  <a:pt x="55" y="222"/>
                </a:cubicBezTo>
                <a:cubicBezTo>
                  <a:pt x="56" y="216"/>
                  <a:pt x="59" y="210"/>
                  <a:pt x="62" y="204"/>
                </a:cubicBezTo>
                <a:cubicBezTo>
                  <a:pt x="66" y="198"/>
                  <a:pt x="69" y="193"/>
                  <a:pt x="74" y="189"/>
                </a:cubicBezTo>
                <a:cubicBezTo>
                  <a:pt x="78" y="185"/>
                  <a:pt x="83" y="182"/>
                  <a:pt x="89" y="180"/>
                </a:cubicBezTo>
                <a:cubicBezTo>
                  <a:pt x="96" y="177"/>
                  <a:pt x="102" y="176"/>
                  <a:pt x="110" y="176"/>
                </a:cubicBezTo>
                <a:cubicBezTo>
                  <a:pt x="111" y="176"/>
                  <a:pt x="114" y="177"/>
                  <a:pt x="118" y="180"/>
                </a:cubicBezTo>
                <a:cubicBezTo>
                  <a:pt x="122" y="183"/>
                  <a:pt x="126" y="185"/>
                  <a:pt x="131" y="189"/>
                </a:cubicBezTo>
                <a:cubicBezTo>
                  <a:pt x="136" y="192"/>
                  <a:pt x="142" y="195"/>
                  <a:pt x="151" y="197"/>
                </a:cubicBezTo>
                <a:cubicBezTo>
                  <a:pt x="159" y="200"/>
                  <a:pt x="167" y="201"/>
                  <a:pt x="175" y="201"/>
                </a:cubicBezTo>
                <a:cubicBezTo>
                  <a:pt x="183" y="201"/>
                  <a:pt x="192" y="200"/>
                  <a:pt x="200" y="197"/>
                </a:cubicBezTo>
                <a:cubicBezTo>
                  <a:pt x="208" y="195"/>
                  <a:pt x="215" y="192"/>
                  <a:pt x="219" y="189"/>
                </a:cubicBezTo>
                <a:cubicBezTo>
                  <a:pt x="224" y="185"/>
                  <a:pt x="229" y="183"/>
                  <a:pt x="233" y="180"/>
                </a:cubicBezTo>
                <a:cubicBezTo>
                  <a:pt x="237" y="177"/>
                  <a:pt x="239" y="176"/>
                  <a:pt x="241" y="176"/>
                </a:cubicBezTo>
                <a:cubicBezTo>
                  <a:pt x="248" y="176"/>
                  <a:pt x="255" y="177"/>
                  <a:pt x="261" y="180"/>
                </a:cubicBezTo>
                <a:cubicBezTo>
                  <a:pt x="267" y="182"/>
                  <a:pt x="272" y="185"/>
                  <a:pt x="277" y="189"/>
                </a:cubicBezTo>
                <a:cubicBezTo>
                  <a:pt x="281" y="193"/>
                  <a:pt x="285" y="198"/>
                  <a:pt x="288" y="204"/>
                </a:cubicBezTo>
                <a:cubicBezTo>
                  <a:pt x="291" y="210"/>
                  <a:pt x="294" y="216"/>
                  <a:pt x="296" y="222"/>
                </a:cubicBezTo>
                <a:cubicBezTo>
                  <a:pt x="298" y="228"/>
                  <a:pt x="299" y="235"/>
                  <a:pt x="301" y="242"/>
                </a:cubicBezTo>
                <a:cubicBezTo>
                  <a:pt x="302" y="249"/>
                  <a:pt x="303" y="256"/>
                  <a:pt x="303" y="262"/>
                </a:cubicBezTo>
                <a:cubicBezTo>
                  <a:pt x="304" y="268"/>
                  <a:pt x="304" y="274"/>
                  <a:pt x="304" y="281"/>
                </a:cubicBezTo>
                <a:close/>
                <a:moveTo>
                  <a:pt x="117" y="47"/>
                </a:moveTo>
                <a:cubicBezTo>
                  <a:pt x="117" y="60"/>
                  <a:pt x="112" y="71"/>
                  <a:pt x="103" y="80"/>
                </a:cubicBezTo>
                <a:cubicBezTo>
                  <a:pt x="94" y="89"/>
                  <a:pt x="83" y="94"/>
                  <a:pt x="70" y="94"/>
                </a:cubicBezTo>
                <a:cubicBezTo>
                  <a:pt x="57" y="94"/>
                  <a:pt x="46" y="89"/>
                  <a:pt x="37" y="80"/>
                </a:cubicBezTo>
                <a:cubicBezTo>
                  <a:pt x="28" y="71"/>
                  <a:pt x="23" y="60"/>
                  <a:pt x="23" y="47"/>
                </a:cubicBezTo>
                <a:cubicBezTo>
                  <a:pt x="23" y="34"/>
                  <a:pt x="28" y="23"/>
                  <a:pt x="37" y="14"/>
                </a:cubicBezTo>
                <a:cubicBezTo>
                  <a:pt x="46" y="5"/>
                  <a:pt x="57" y="0"/>
                  <a:pt x="70" y="0"/>
                </a:cubicBezTo>
                <a:cubicBezTo>
                  <a:pt x="83" y="0"/>
                  <a:pt x="94" y="5"/>
                  <a:pt x="103" y="14"/>
                </a:cubicBezTo>
                <a:cubicBezTo>
                  <a:pt x="112" y="23"/>
                  <a:pt x="117" y="34"/>
                  <a:pt x="117" y="47"/>
                </a:cubicBezTo>
                <a:close/>
                <a:moveTo>
                  <a:pt x="245" y="117"/>
                </a:moveTo>
                <a:cubicBezTo>
                  <a:pt x="245" y="137"/>
                  <a:pt x="239" y="153"/>
                  <a:pt x="225" y="167"/>
                </a:cubicBezTo>
                <a:cubicBezTo>
                  <a:pt x="211" y="181"/>
                  <a:pt x="195" y="188"/>
                  <a:pt x="175" y="188"/>
                </a:cubicBezTo>
                <a:cubicBezTo>
                  <a:pt x="156" y="188"/>
                  <a:pt x="139" y="181"/>
                  <a:pt x="126" y="167"/>
                </a:cubicBezTo>
                <a:cubicBezTo>
                  <a:pt x="112" y="153"/>
                  <a:pt x="105" y="137"/>
                  <a:pt x="105" y="117"/>
                </a:cubicBezTo>
                <a:cubicBezTo>
                  <a:pt x="105" y="98"/>
                  <a:pt x="112" y="82"/>
                  <a:pt x="126" y="68"/>
                </a:cubicBezTo>
                <a:cubicBezTo>
                  <a:pt x="139" y="54"/>
                  <a:pt x="156" y="47"/>
                  <a:pt x="175" y="47"/>
                </a:cubicBezTo>
                <a:cubicBezTo>
                  <a:pt x="195" y="47"/>
                  <a:pt x="211" y="54"/>
                  <a:pt x="225" y="68"/>
                </a:cubicBezTo>
                <a:cubicBezTo>
                  <a:pt x="239" y="82"/>
                  <a:pt x="245" y="98"/>
                  <a:pt x="245" y="117"/>
                </a:cubicBezTo>
                <a:close/>
                <a:moveTo>
                  <a:pt x="351" y="159"/>
                </a:moveTo>
                <a:cubicBezTo>
                  <a:pt x="351" y="168"/>
                  <a:pt x="347" y="175"/>
                  <a:pt x="341" y="180"/>
                </a:cubicBezTo>
                <a:cubicBezTo>
                  <a:pt x="334" y="185"/>
                  <a:pt x="325" y="188"/>
                  <a:pt x="315" y="188"/>
                </a:cubicBezTo>
                <a:cubicBezTo>
                  <a:pt x="291" y="188"/>
                  <a:pt x="291" y="188"/>
                  <a:pt x="291" y="188"/>
                </a:cubicBezTo>
                <a:cubicBezTo>
                  <a:pt x="278" y="173"/>
                  <a:pt x="262" y="165"/>
                  <a:pt x="242" y="164"/>
                </a:cubicBezTo>
                <a:cubicBezTo>
                  <a:pt x="252" y="150"/>
                  <a:pt x="257" y="134"/>
                  <a:pt x="257" y="117"/>
                </a:cubicBezTo>
                <a:cubicBezTo>
                  <a:pt x="257" y="114"/>
                  <a:pt x="257" y="110"/>
                  <a:pt x="256" y="105"/>
                </a:cubicBezTo>
                <a:cubicBezTo>
                  <a:pt x="264" y="108"/>
                  <a:pt x="272" y="110"/>
                  <a:pt x="281" y="110"/>
                </a:cubicBezTo>
                <a:cubicBezTo>
                  <a:pt x="288" y="110"/>
                  <a:pt x="295" y="108"/>
                  <a:pt x="302" y="106"/>
                </a:cubicBezTo>
                <a:cubicBezTo>
                  <a:pt x="310" y="103"/>
                  <a:pt x="316" y="100"/>
                  <a:pt x="320" y="98"/>
                </a:cubicBezTo>
                <a:cubicBezTo>
                  <a:pt x="325" y="95"/>
                  <a:pt x="327" y="94"/>
                  <a:pt x="328" y="94"/>
                </a:cubicBezTo>
                <a:cubicBezTo>
                  <a:pt x="343" y="94"/>
                  <a:pt x="351" y="116"/>
                  <a:pt x="351" y="159"/>
                </a:cubicBezTo>
                <a:close/>
                <a:moveTo>
                  <a:pt x="327" y="47"/>
                </a:moveTo>
                <a:cubicBezTo>
                  <a:pt x="327" y="60"/>
                  <a:pt x="323" y="71"/>
                  <a:pt x="314" y="80"/>
                </a:cubicBezTo>
                <a:cubicBezTo>
                  <a:pt x="304" y="89"/>
                  <a:pt x="293" y="94"/>
                  <a:pt x="281" y="94"/>
                </a:cubicBezTo>
                <a:cubicBezTo>
                  <a:pt x="268" y="94"/>
                  <a:pt x="257" y="89"/>
                  <a:pt x="247" y="80"/>
                </a:cubicBezTo>
                <a:cubicBezTo>
                  <a:pt x="238" y="71"/>
                  <a:pt x="234" y="60"/>
                  <a:pt x="234" y="47"/>
                </a:cubicBezTo>
                <a:cubicBezTo>
                  <a:pt x="234" y="34"/>
                  <a:pt x="238" y="23"/>
                  <a:pt x="247" y="14"/>
                </a:cubicBezTo>
                <a:cubicBezTo>
                  <a:pt x="257" y="5"/>
                  <a:pt x="268" y="0"/>
                  <a:pt x="281" y="0"/>
                </a:cubicBezTo>
                <a:cubicBezTo>
                  <a:pt x="293" y="0"/>
                  <a:pt x="304" y="5"/>
                  <a:pt x="314" y="14"/>
                </a:cubicBezTo>
                <a:cubicBezTo>
                  <a:pt x="323" y="23"/>
                  <a:pt x="327" y="34"/>
                  <a:pt x="327" y="4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141" name="Freeform 140"/>
          <p:cNvSpPr/>
          <p:nvPr/>
        </p:nvSpPr>
        <p:spPr>
          <a:xfrm rot="5400000">
            <a:off x="3206244" y="2009738"/>
            <a:ext cx="302237" cy="456819"/>
          </a:xfrm>
          <a:custGeom>
            <a:avLst/>
            <a:gdLst>
              <a:gd name="connsiteX0" fmla="*/ 2224680 w 2974292"/>
              <a:gd name="connsiteY0" fmla="*/ 3827705 h 4495526"/>
              <a:gd name="connsiteX1" fmla="*/ 2358248 w 2974292"/>
              <a:gd name="connsiteY1" fmla="*/ 3827705 h 4495526"/>
              <a:gd name="connsiteX2" fmla="*/ 2358248 w 2974292"/>
              <a:gd name="connsiteY2" fmla="*/ 667821 h 4495526"/>
              <a:gd name="connsiteX3" fmla="*/ 2224680 w 2974292"/>
              <a:gd name="connsiteY3" fmla="*/ 667821 h 4495526"/>
              <a:gd name="connsiteX4" fmla="*/ 819004 w 2974292"/>
              <a:gd name="connsiteY4" fmla="*/ 3402291 h 4495526"/>
              <a:gd name="connsiteX5" fmla="*/ 819004 w 2974292"/>
              <a:gd name="connsiteY5" fmla="*/ 2721772 h 4495526"/>
              <a:gd name="connsiteX6" fmla="*/ 1092057 w 2974292"/>
              <a:gd name="connsiteY6" fmla="*/ 2386748 h 4495526"/>
              <a:gd name="connsiteX7" fmla="*/ 1132335 w 2974292"/>
              <a:gd name="connsiteY7" fmla="*/ 2382687 h 4495526"/>
              <a:gd name="connsiteX8" fmla="*/ 1132335 w 2974292"/>
              <a:gd name="connsiteY8" fmla="*/ 3741376 h 4495526"/>
              <a:gd name="connsiteX9" fmla="*/ 1092057 w 2974292"/>
              <a:gd name="connsiteY9" fmla="*/ 3737315 h 4495526"/>
              <a:gd name="connsiteX10" fmla="*/ 819004 w 2974292"/>
              <a:gd name="connsiteY10" fmla="*/ 3402291 h 4495526"/>
              <a:gd name="connsiteX11" fmla="*/ 0 w 2974292"/>
              <a:gd name="connsiteY11" fmla="*/ 4332851 h 4495526"/>
              <a:gd name="connsiteX12" fmla="*/ 0 w 2974292"/>
              <a:gd name="connsiteY12" fmla="*/ 3990380 h 4495526"/>
              <a:gd name="connsiteX13" fmla="*/ 162675 w 2974292"/>
              <a:gd name="connsiteY13" fmla="*/ 3827705 h 4495526"/>
              <a:gd name="connsiteX14" fmla="*/ 1243177 w 2974292"/>
              <a:gd name="connsiteY14" fmla="*/ 3827705 h 4495526"/>
              <a:gd name="connsiteX15" fmla="*/ 1243177 w 2974292"/>
              <a:gd name="connsiteY15" fmla="*/ 667821 h 4495526"/>
              <a:gd name="connsiteX16" fmla="*/ 871592 w 2974292"/>
              <a:gd name="connsiteY16" fmla="*/ 667821 h 4495526"/>
              <a:gd name="connsiteX17" fmla="*/ 708917 w 2974292"/>
              <a:gd name="connsiteY17" fmla="*/ 505146 h 4495526"/>
              <a:gd name="connsiteX18" fmla="*/ 708917 w 2974292"/>
              <a:gd name="connsiteY18" fmla="*/ 162675 h 4495526"/>
              <a:gd name="connsiteX19" fmla="*/ 871592 w 2974292"/>
              <a:gd name="connsiteY19" fmla="*/ 0 h 4495526"/>
              <a:gd name="connsiteX20" fmla="*/ 2811617 w 2974292"/>
              <a:gd name="connsiteY20" fmla="*/ 0 h 4495526"/>
              <a:gd name="connsiteX21" fmla="*/ 2974292 w 2974292"/>
              <a:gd name="connsiteY21" fmla="*/ 162675 h 4495526"/>
              <a:gd name="connsiteX22" fmla="*/ 2974292 w 2974292"/>
              <a:gd name="connsiteY22" fmla="*/ 505146 h 4495526"/>
              <a:gd name="connsiteX23" fmla="*/ 2811617 w 2974292"/>
              <a:gd name="connsiteY23" fmla="*/ 667821 h 4495526"/>
              <a:gd name="connsiteX24" fmla="*/ 2445254 w 2974292"/>
              <a:gd name="connsiteY24" fmla="*/ 667821 h 4495526"/>
              <a:gd name="connsiteX25" fmla="*/ 2445254 w 2974292"/>
              <a:gd name="connsiteY25" fmla="*/ 3827705 h 4495526"/>
              <a:gd name="connsiteX26" fmla="*/ 2811617 w 2974292"/>
              <a:gd name="connsiteY26" fmla="*/ 3827705 h 4495526"/>
              <a:gd name="connsiteX27" fmla="*/ 2974292 w 2974292"/>
              <a:gd name="connsiteY27" fmla="*/ 3990380 h 4495526"/>
              <a:gd name="connsiteX28" fmla="*/ 2974292 w 2974292"/>
              <a:gd name="connsiteY28" fmla="*/ 4332851 h 4495526"/>
              <a:gd name="connsiteX29" fmla="*/ 2811617 w 2974292"/>
              <a:gd name="connsiteY29" fmla="*/ 4495526 h 4495526"/>
              <a:gd name="connsiteX30" fmla="*/ 162675 w 2974292"/>
              <a:gd name="connsiteY30" fmla="*/ 4495526 h 4495526"/>
              <a:gd name="connsiteX31" fmla="*/ 0 w 2974292"/>
              <a:gd name="connsiteY31" fmla="*/ 4332851 h 4495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2974292" h="4495526">
                <a:moveTo>
                  <a:pt x="2224680" y="3827705"/>
                </a:moveTo>
                <a:lnTo>
                  <a:pt x="2358248" y="3827705"/>
                </a:lnTo>
                <a:lnTo>
                  <a:pt x="2358248" y="667821"/>
                </a:lnTo>
                <a:lnTo>
                  <a:pt x="2224680" y="667821"/>
                </a:lnTo>
                <a:close/>
                <a:moveTo>
                  <a:pt x="819004" y="3402291"/>
                </a:moveTo>
                <a:lnTo>
                  <a:pt x="819004" y="2721772"/>
                </a:lnTo>
                <a:cubicBezTo>
                  <a:pt x="819004" y="2556514"/>
                  <a:pt x="936226" y="2418635"/>
                  <a:pt x="1092057" y="2386748"/>
                </a:cubicBezTo>
                <a:lnTo>
                  <a:pt x="1132335" y="2382687"/>
                </a:lnTo>
                <a:lnTo>
                  <a:pt x="1132335" y="3741376"/>
                </a:lnTo>
                <a:lnTo>
                  <a:pt x="1092057" y="3737315"/>
                </a:lnTo>
                <a:cubicBezTo>
                  <a:pt x="936226" y="3705428"/>
                  <a:pt x="819004" y="3567549"/>
                  <a:pt x="819004" y="3402291"/>
                </a:cubicBezTo>
                <a:close/>
                <a:moveTo>
                  <a:pt x="0" y="4332851"/>
                </a:moveTo>
                <a:lnTo>
                  <a:pt x="0" y="3990380"/>
                </a:lnTo>
                <a:cubicBezTo>
                  <a:pt x="0" y="3900537"/>
                  <a:pt x="72832" y="3827705"/>
                  <a:pt x="162675" y="3827705"/>
                </a:cubicBezTo>
                <a:lnTo>
                  <a:pt x="1243177" y="3827705"/>
                </a:lnTo>
                <a:lnTo>
                  <a:pt x="1243177" y="667821"/>
                </a:lnTo>
                <a:lnTo>
                  <a:pt x="871592" y="667821"/>
                </a:lnTo>
                <a:cubicBezTo>
                  <a:pt x="781749" y="667821"/>
                  <a:pt x="708917" y="594989"/>
                  <a:pt x="708917" y="505146"/>
                </a:cubicBezTo>
                <a:lnTo>
                  <a:pt x="708917" y="162675"/>
                </a:lnTo>
                <a:cubicBezTo>
                  <a:pt x="708917" y="72832"/>
                  <a:pt x="781749" y="0"/>
                  <a:pt x="871592" y="0"/>
                </a:cubicBezTo>
                <a:lnTo>
                  <a:pt x="2811617" y="0"/>
                </a:lnTo>
                <a:cubicBezTo>
                  <a:pt x="2901460" y="0"/>
                  <a:pt x="2974292" y="72832"/>
                  <a:pt x="2974292" y="162675"/>
                </a:cubicBezTo>
                <a:lnTo>
                  <a:pt x="2974292" y="505146"/>
                </a:lnTo>
                <a:cubicBezTo>
                  <a:pt x="2974292" y="594989"/>
                  <a:pt x="2901460" y="667821"/>
                  <a:pt x="2811617" y="667821"/>
                </a:cubicBezTo>
                <a:lnTo>
                  <a:pt x="2445254" y="667821"/>
                </a:lnTo>
                <a:lnTo>
                  <a:pt x="2445254" y="3827705"/>
                </a:lnTo>
                <a:lnTo>
                  <a:pt x="2811617" y="3827705"/>
                </a:lnTo>
                <a:cubicBezTo>
                  <a:pt x="2901460" y="3827705"/>
                  <a:pt x="2974292" y="3900537"/>
                  <a:pt x="2974292" y="3990380"/>
                </a:cubicBezTo>
                <a:lnTo>
                  <a:pt x="2974292" y="4332851"/>
                </a:lnTo>
                <a:cubicBezTo>
                  <a:pt x="2974292" y="4422694"/>
                  <a:pt x="2901460" y="4495526"/>
                  <a:pt x="2811617" y="4495526"/>
                </a:cubicBezTo>
                <a:lnTo>
                  <a:pt x="162675" y="4495526"/>
                </a:lnTo>
                <a:cubicBezTo>
                  <a:pt x="72832" y="4495526"/>
                  <a:pt x="0" y="4422694"/>
                  <a:pt x="0" y="433285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42" name="Content Placeholder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2120818"/>
              </p:ext>
            </p:extLst>
          </p:nvPr>
        </p:nvGraphicFramePr>
        <p:xfrm>
          <a:off x="827089" y="4189863"/>
          <a:ext cx="4522834" cy="22223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43" name="Rounded Rectangle 142"/>
          <p:cNvSpPr/>
          <p:nvPr/>
        </p:nvSpPr>
        <p:spPr>
          <a:xfrm>
            <a:off x="5802996" y="1718833"/>
            <a:ext cx="5549217" cy="4693395"/>
          </a:xfrm>
          <a:prstGeom prst="roundRect">
            <a:avLst>
              <a:gd name="adj" fmla="val 5356"/>
            </a:avLst>
          </a:prstGeom>
          <a:solidFill>
            <a:schemeClr val="bg1"/>
          </a:solidFill>
          <a:ln>
            <a:noFill/>
          </a:ln>
          <a:effectLst>
            <a:outerShdw blurRad="76200" dist="127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TextBox 165"/>
          <p:cNvSpPr txBox="1"/>
          <p:nvPr/>
        </p:nvSpPr>
        <p:spPr>
          <a:xfrm>
            <a:off x="6214143" y="2030035"/>
            <a:ext cx="4963374" cy="33855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600" b="1" dirty="0" smtClean="0">
                <a:latin typeface="+mj-lt"/>
              </a:rPr>
              <a:t>Service Indicator</a:t>
            </a:r>
            <a:endParaRPr lang="en-US" sz="1600" b="1" dirty="0">
              <a:latin typeface="+mj-lt"/>
            </a:endParaRPr>
          </a:p>
        </p:txBody>
      </p:sp>
      <p:sp>
        <p:nvSpPr>
          <p:cNvPr id="167" name="Oval 166"/>
          <p:cNvSpPr/>
          <p:nvPr/>
        </p:nvSpPr>
        <p:spPr>
          <a:xfrm>
            <a:off x="6287616" y="2601655"/>
            <a:ext cx="286970" cy="286970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68" name="TextBox 167"/>
          <p:cNvSpPr txBox="1"/>
          <p:nvPr/>
        </p:nvSpPr>
        <p:spPr>
          <a:xfrm>
            <a:off x="6629105" y="2547849"/>
            <a:ext cx="1300244" cy="3693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b="1" dirty="0" smtClean="0">
                <a:latin typeface="+mj-lt"/>
              </a:rPr>
              <a:t>69% </a:t>
            </a:r>
            <a:r>
              <a:rPr lang="en-US" sz="1200" b="1" dirty="0" smtClean="0">
                <a:solidFill>
                  <a:schemeClr val="accent1"/>
                </a:solidFill>
                <a:latin typeface="+mj-lt"/>
              </a:rPr>
              <a:t>(+1,5%)</a:t>
            </a:r>
            <a:endParaRPr lang="en-US" b="1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169" name="Freeform 40"/>
          <p:cNvSpPr>
            <a:spLocks noEditPoints="1"/>
          </p:cNvSpPr>
          <p:nvPr/>
        </p:nvSpPr>
        <p:spPr bwMode="auto">
          <a:xfrm>
            <a:off x="6356853" y="2672910"/>
            <a:ext cx="156644" cy="144460"/>
          </a:xfrm>
          <a:custGeom>
            <a:avLst/>
            <a:gdLst>
              <a:gd name="T0" fmla="*/ 90 w 90"/>
              <a:gd name="T1" fmla="*/ 32 h 83"/>
              <a:gd name="T2" fmla="*/ 58 w 90"/>
              <a:gd name="T3" fmla="*/ 32 h 83"/>
              <a:gd name="T4" fmla="*/ 45 w 90"/>
              <a:gd name="T5" fmla="*/ 0 h 83"/>
              <a:gd name="T6" fmla="*/ 32 w 90"/>
              <a:gd name="T7" fmla="*/ 32 h 83"/>
              <a:gd name="T8" fmla="*/ 0 w 90"/>
              <a:gd name="T9" fmla="*/ 32 h 83"/>
              <a:gd name="T10" fmla="*/ 29 w 90"/>
              <a:gd name="T11" fmla="*/ 50 h 83"/>
              <a:gd name="T12" fmla="*/ 16 w 90"/>
              <a:gd name="T13" fmla="*/ 83 h 83"/>
              <a:gd name="T14" fmla="*/ 45 w 90"/>
              <a:gd name="T15" fmla="*/ 63 h 83"/>
              <a:gd name="T16" fmla="*/ 74 w 90"/>
              <a:gd name="T17" fmla="*/ 82 h 83"/>
              <a:gd name="T18" fmla="*/ 61 w 90"/>
              <a:gd name="T19" fmla="*/ 50 h 83"/>
              <a:gd name="T20" fmla="*/ 90 w 90"/>
              <a:gd name="T21" fmla="*/ 32 h 83"/>
              <a:gd name="T22" fmla="*/ 67 w 90"/>
              <a:gd name="T23" fmla="*/ 73 h 83"/>
              <a:gd name="T24" fmla="*/ 45 w 90"/>
              <a:gd name="T25" fmla="*/ 59 h 83"/>
              <a:gd name="T26" fmla="*/ 23 w 90"/>
              <a:gd name="T27" fmla="*/ 73 h 83"/>
              <a:gd name="T28" fmla="*/ 34 w 90"/>
              <a:gd name="T29" fmla="*/ 49 h 83"/>
              <a:gd name="T30" fmla="*/ 10 w 90"/>
              <a:gd name="T31" fmla="*/ 35 h 83"/>
              <a:gd name="T32" fmla="*/ 34 w 90"/>
              <a:gd name="T33" fmla="*/ 35 h 83"/>
              <a:gd name="T34" fmla="*/ 45 w 90"/>
              <a:gd name="T35" fmla="*/ 8 h 83"/>
              <a:gd name="T36" fmla="*/ 55 w 90"/>
              <a:gd name="T37" fmla="*/ 35 h 83"/>
              <a:gd name="T38" fmla="*/ 79 w 90"/>
              <a:gd name="T39" fmla="*/ 35 h 83"/>
              <a:gd name="T40" fmla="*/ 56 w 90"/>
              <a:gd name="T41" fmla="*/ 49 h 83"/>
              <a:gd name="T42" fmla="*/ 67 w 90"/>
              <a:gd name="T43" fmla="*/ 73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90" h="83">
                <a:moveTo>
                  <a:pt x="90" y="32"/>
                </a:moveTo>
                <a:lnTo>
                  <a:pt x="58" y="32"/>
                </a:lnTo>
                <a:lnTo>
                  <a:pt x="45" y="0"/>
                </a:lnTo>
                <a:lnTo>
                  <a:pt x="32" y="32"/>
                </a:lnTo>
                <a:lnTo>
                  <a:pt x="0" y="32"/>
                </a:lnTo>
                <a:lnTo>
                  <a:pt x="29" y="50"/>
                </a:lnTo>
                <a:lnTo>
                  <a:pt x="16" y="83"/>
                </a:lnTo>
                <a:lnTo>
                  <a:pt x="45" y="63"/>
                </a:lnTo>
                <a:lnTo>
                  <a:pt x="74" y="82"/>
                </a:lnTo>
                <a:lnTo>
                  <a:pt x="61" y="50"/>
                </a:lnTo>
                <a:lnTo>
                  <a:pt x="90" y="32"/>
                </a:lnTo>
                <a:close/>
                <a:moveTo>
                  <a:pt x="67" y="73"/>
                </a:moveTo>
                <a:lnTo>
                  <a:pt x="45" y="59"/>
                </a:lnTo>
                <a:lnTo>
                  <a:pt x="23" y="73"/>
                </a:lnTo>
                <a:lnTo>
                  <a:pt x="34" y="49"/>
                </a:lnTo>
                <a:lnTo>
                  <a:pt x="10" y="35"/>
                </a:lnTo>
                <a:lnTo>
                  <a:pt x="34" y="35"/>
                </a:lnTo>
                <a:lnTo>
                  <a:pt x="45" y="8"/>
                </a:lnTo>
                <a:lnTo>
                  <a:pt x="55" y="35"/>
                </a:lnTo>
                <a:lnTo>
                  <a:pt x="79" y="35"/>
                </a:lnTo>
                <a:lnTo>
                  <a:pt x="56" y="49"/>
                </a:lnTo>
                <a:lnTo>
                  <a:pt x="67" y="7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0" name="TextBox 169"/>
          <p:cNvSpPr txBox="1"/>
          <p:nvPr/>
        </p:nvSpPr>
        <p:spPr>
          <a:xfrm>
            <a:off x="6287616" y="3015215"/>
            <a:ext cx="1806249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April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1" name="Rounded Rectangle 170"/>
          <p:cNvSpPr/>
          <p:nvPr/>
        </p:nvSpPr>
        <p:spPr>
          <a:xfrm>
            <a:off x="6368414" y="4063484"/>
            <a:ext cx="924427" cy="306268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 smtClean="0">
                <a:latin typeface="+mj-lt"/>
              </a:rPr>
              <a:t>10 896</a:t>
            </a:r>
            <a:endParaRPr lang="en-US" sz="1200" b="1" dirty="0">
              <a:latin typeface="+mj-lt"/>
            </a:endParaRPr>
          </a:p>
        </p:txBody>
      </p:sp>
      <p:sp>
        <p:nvSpPr>
          <p:cNvPr id="172" name="TextBox 171"/>
          <p:cNvSpPr txBox="1"/>
          <p:nvPr/>
        </p:nvSpPr>
        <p:spPr>
          <a:xfrm>
            <a:off x="6287616" y="3388266"/>
            <a:ext cx="1806249" cy="55399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000" dirty="0" smtClean="0"/>
              <a:t>Lorem </a:t>
            </a:r>
            <a:r>
              <a:rPr lang="en-US" sz="1000" dirty="0"/>
              <a:t>Ipsum has been the industry's standard dummy text ever since the </a:t>
            </a:r>
            <a:r>
              <a:rPr lang="en-US" sz="1000" dirty="0" smtClean="0"/>
              <a:t>1500s.</a:t>
            </a:r>
            <a:r>
              <a:rPr lang="en-US" sz="1000" dirty="0"/>
              <a:t> </a:t>
            </a:r>
          </a:p>
        </p:txBody>
      </p:sp>
      <p:sp>
        <p:nvSpPr>
          <p:cNvPr id="173" name="Oval 172"/>
          <p:cNvSpPr/>
          <p:nvPr/>
        </p:nvSpPr>
        <p:spPr>
          <a:xfrm>
            <a:off x="8810518" y="2112755"/>
            <a:ext cx="2199938" cy="2199938"/>
          </a:xfrm>
          <a:prstGeom prst="ellipse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Oval 173"/>
          <p:cNvSpPr/>
          <p:nvPr/>
        </p:nvSpPr>
        <p:spPr>
          <a:xfrm>
            <a:off x="9056433" y="2358670"/>
            <a:ext cx="1708108" cy="1708108"/>
          </a:xfrm>
          <a:prstGeom prst="ellipse">
            <a:avLst/>
          </a:prstGeom>
          <a:noFill/>
          <a:ln w="12700">
            <a:solidFill>
              <a:schemeClr val="tx1">
                <a:alpha val="20000"/>
              </a:schemeClr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Arc 174"/>
          <p:cNvSpPr/>
          <p:nvPr/>
        </p:nvSpPr>
        <p:spPr>
          <a:xfrm>
            <a:off x="9056433" y="2358670"/>
            <a:ext cx="1708108" cy="1708108"/>
          </a:xfrm>
          <a:prstGeom prst="arc">
            <a:avLst>
              <a:gd name="adj1" fmla="val 13357440"/>
              <a:gd name="adj2" fmla="val 8398236"/>
            </a:avLst>
          </a:prstGeom>
          <a:noFill/>
          <a:ln w="127000" cap="rnd">
            <a:solidFill>
              <a:schemeClr val="accent1"/>
            </a:solidFill>
            <a:round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Oval 175"/>
          <p:cNvSpPr/>
          <p:nvPr/>
        </p:nvSpPr>
        <p:spPr>
          <a:xfrm>
            <a:off x="9537697" y="2845690"/>
            <a:ext cx="753308" cy="75330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TextBox 176"/>
          <p:cNvSpPr txBox="1"/>
          <p:nvPr/>
        </p:nvSpPr>
        <p:spPr>
          <a:xfrm>
            <a:off x="9537697" y="2966399"/>
            <a:ext cx="753310" cy="33855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FFFFFF"/>
                </a:solidFill>
                <a:latin typeface="+mj-lt"/>
              </a:rPr>
              <a:t>&gt;2k</a:t>
            </a:r>
            <a:endParaRPr lang="en-US" sz="16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78" name="TextBox 177"/>
          <p:cNvSpPr txBox="1"/>
          <p:nvPr/>
        </p:nvSpPr>
        <p:spPr>
          <a:xfrm>
            <a:off x="9537697" y="3271531"/>
            <a:ext cx="753310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000" dirty="0" smtClean="0">
                <a:solidFill>
                  <a:srgbClr val="FFFFFF"/>
                </a:solidFill>
              </a:rPr>
              <a:t>Patients</a:t>
            </a:r>
            <a:endParaRPr lang="en-US" sz="1000" dirty="0">
              <a:solidFill>
                <a:srgbClr val="FFFFFF"/>
              </a:solidFill>
            </a:endParaRPr>
          </a:p>
        </p:txBody>
      </p:sp>
      <p:cxnSp>
        <p:nvCxnSpPr>
          <p:cNvPr id="179" name="Straight Connector 178"/>
          <p:cNvCxnSpPr/>
          <p:nvPr/>
        </p:nvCxnSpPr>
        <p:spPr>
          <a:xfrm>
            <a:off x="5802996" y="4750203"/>
            <a:ext cx="5549217" cy="0"/>
          </a:xfrm>
          <a:prstGeom prst="line">
            <a:avLst/>
          </a:prstGeom>
          <a:ln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TextBox 179"/>
          <p:cNvSpPr txBox="1"/>
          <p:nvPr/>
        </p:nvSpPr>
        <p:spPr>
          <a:xfrm>
            <a:off x="6214143" y="5036806"/>
            <a:ext cx="3178026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400" b="1" dirty="0" smtClean="0">
                <a:latin typeface="+mj-lt"/>
              </a:rPr>
              <a:t>Patient Satisfaction</a:t>
            </a:r>
            <a:endParaRPr lang="en-US" sz="1400" b="1" dirty="0">
              <a:latin typeface="+mj-lt"/>
            </a:endParaRPr>
          </a:p>
        </p:txBody>
      </p:sp>
      <p:sp>
        <p:nvSpPr>
          <p:cNvPr id="181" name="TextBox 180"/>
          <p:cNvSpPr txBox="1"/>
          <p:nvPr/>
        </p:nvSpPr>
        <p:spPr>
          <a:xfrm>
            <a:off x="6574585" y="5344583"/>
            <a:ext cx="2788141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82" name="Straight Connector 181"/>
          <p:cNvCxnSpPr/>
          <p:nvPr/>
        </p:nvCxnSpPr>
        <p:spPr>
          <a:xfrm>
            <a:off x="6356853" y="5922753"/>
            <a:ext cx="4745420" cy="0"/>
          </a:xfrm>
          <a:prstGeom prst="line">
            <a:avLst/>
          </a:prstGeom>
          <a:ln w="127000" cap="rnd">
            <a:solidFill>
              <a:schemeClr val="tx1">
                <a:alpha val="1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/>
          <p:cNvCxnSpPr>
            <a:endCxn id="184" idx="2"/>
          </p:cNvCxnSpPr>
          <p:nvPr/>
        </p:nvCxnSpPr>
        <p:spPr>
          <a:xfrm>
            <a:off x="6356853" y="5922753"/>
            <a:ext cx="2820291" cy="0"/>
          </a:xfrm>
          <a:prstGeom prst="line">
            <a:avLst/>
          </a:prstGeom>
          <a:ln w="1270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Oval 183"/>
          <p:cNvSpPr/>
          <p:nvPr/>
        </p:nvSpPr>
        <p:spPr>
          <a:xfrm>
            <a:off x="9177144" y="5829962"/>
            <a:ext cx="185582" cy="185582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Rounded Rectangle 184"/>
          <p:cNvSpPr/>
          <p:nvPr/>
        </p:nvSpPr>
        <p:spPr>
          <a:xfrm>
            <a:off x="9392169" y="5734671"/>
            <a:ext cx="779718" cy="376163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+mj-lt"/>
              </a:rPr>
              <a:t>72%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86" name="Oval 185"/>
          <p:cNvSpPr/>
          <p:nvPr/>
        </p:nvSpPr>
        <p:spPr>
          <a:xfrm>
            <a:off x="6288165" y="5388566"/>
            <a:ext cx="225332" cy="225332"/>
          </a:xfrm>
          <a:prstGeom prst="ellipse">
            <a:avLst/>
          </a:prstGeom>
          <a:solidFill>
            <a:schemeClr val="accent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87" name="Freeform 129"/>
          <p:cNvSpPr>
            <a:spLocks noEditPoints="1"/>
          </p:cNvSpPr>
          <p:nvPr/>
        </p:nvSpPr>
        <p:spPr bwMode="auto">
          <a:xfrm>
            <a:off x="6332887" y="5441375"/>
            <a:ext cx="136816" cy="119714"/>
          </a:xfrm>
          <a:custGeom>
            <a:avLst/>
            <a:gdLst>
              <a:gd name="T0" fmla="*/ 192 w 256"/>
              <a:gd name="T1" fmla="*/ 0 h 224"/>
              <a:gd name="T2" fmla="*/ 128 w 256"/>
              <a:gd name="T3" fmla="*/ 39 h 224"/>
              <a:gd name="T4" fmla="*/ 64 w 256"/>
              <a:gd name="T5" fmla="*/ 0 h 224"/>
              <a:gd name="T6" fmla="*/ 0 w 256"/>
              <a:gd name="T7" fmla="*/ 68 h 224"/>
              <a:gd name="T8" fmla="*/ 64 w 256"/>
              <a:gd name="T9" fmla="*/ 177 h 224"/>
              <a:gd name="T10" fmla="*/ 126 w 256"/>
              <a:gd name="T11" fmla="*/ 223 h 224"/>
              <a:gd name="T12" fmla="*/ 128 w 256"/>
              <a:gd name="T13" fmla="*/ 224 h 224"/>
              <a:gd name="T14" fmla="*/ 130 w 256"/>
              <a:gd name="T15" fmla="*/ 223 h 224"/>
              <a:gd name="T16" fmla="*/ 193 w 256"/>
              <a:gd name="T17" fmla="*/ 177 h 224"/>
              <a:gd name="T18" fmla="*/ 256 w 256"/>
              <a:gd name="T19" fmla="*/ 68 h 224"/>
              <a:gd name="T20" fmla="*/ 192 w 256"/>
              <a:gd name="T21" fmla="*/ 0 h 224"/>
              <a:gd name="T22" fmla="*/ 128 w 256"/>
              <a:gd name="T23" fmla="*/ 215 h 224"/>
              <a:gd name="T24" fmla="*/ 8 w 256"/>
              <a:gd name="T25" fmla="*/ 68 h 224"/>
              <a:gd name="T26" fmla="*/ 64 w 256"/>
              <a:gd name="T27" fmla="*/ 8 h 224"/>
              <a:gd name="T28" fmla="*/ 124 w 256"/>
              <a:gd name="T29" fmla="*/ 60 h 224"/>
              <a:gd name="T30" fmla="*/ 132 w 256"/>
              <a:gd name="T31" fmla="*/ 60 h 224"/>
              <a:gd name="T32" fmla="*/ 192 w 256"/>
              <a:gd name="T33" fmla="*/ 8 h 224"/>
              <a:gd name="T34" fmla="*/ 248 w 256"/>
              <a:gd name="T35" fmla="*/ 68 h 224"/>
              <a:gd name="T36" fmla="*/ 128 w 256"/>
              <a:gd name="T37" fmla="*/ 215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56" h="224">
                <a:moveTo>
                  <a:pt x="192" y="0"/>
                </a:moveTo>
                <a:cubicBezTo>
                  <a:pt x="163" y="0"/>
                  <a:pt x="138" y="16"/>
                  <a:pt x="128" y="39"/>
                </a:cubicBezTo>
                <a:cubicBezTo>
                  <a:pt x="119" y="16"/>
                  <a:pt x="94" y="0"/>
                  <a:pt x="64" y="0"/>
                </a:cubicBezTo>
                <a:cubicBezTo>
                  <a:pt x="24" y="0"/>
                  <a:pt x="0" y="34"/>
                  <a:pt x="0" y="68"/>
                </a:cubicBezTo>
                <a:cubicBezTo>
                  <a:pt x="0" y="102"/>
                  <a:pt x="22" y="139"/>
                  <a:pt x="64" y="177"/>
                </a:cubicBezTo>
                <a:cubicBezTo>
                  <a:pt x="95" y="205"/>
                  <a:pt x="126" y="223"/>
                  <a:pt x="126" y="223"/>
                </a:cubicBezTo>
                <a:cubicBezTo>
                  <a:pt x="128" y="224"/>
                  <a:pt x="128" y="224"/>
                  <a:pt x="128" y="224"/>
                </a:cubicBezTo>
                <a:cubicBezTo>
                  <a:pt x="130" y="223"/>
                  <a:pt x="130" y="223"/>
                  <a:pt x="130" y="223"/>
                </a:cubicBezTo>
                <a:cubicBezTo>
                  <a:pt x="131" y="223"/>
                  <a:pt x="162" y="205"/>
                  <a:pt x="193" y="177"/>
                </a:cubicBezTo>
                <a:cubicBezTo>
                  <a:pt x="235" y="139"/>
                  <a:pt x="256" y="102"/>
                  <a:pt x="256" y="68"/>
                </a:cubicBezTo>
                <a:cubicBezTo>
                  <a:pt x="256" y="34"/>
                  <a:pt x="232" y="0"/>
                  <a:pt x="192" y="0"/>
                </a:cubicBezTo>
                <a:close/>
                <a:moveTo>
                  <a:pt x="128" y="215"/>
                </a:moveTo>
                <a:cubicBezTo>
                  <a:pt x="112" y="205"/>
                  <a:pt x="8" y="139"/>
                  <a:pt x="8" y="68"/>
                </a:cubicBezTo>
                <a:cubicBezTo>
                  <a:pt x="8" y="38"/>
                  <a:pt x="29" y="8"/>
                  <a:pt x="64" y="8"/>
                </a:cubicBezTo>
                <a:cubicBezTo>
                  <a:pt x="93" y="8"/>
                  <a:pt x="124" y="28"/>
                  <a:pt x="124" y="60"/>
                </a:cubicBezTo>
                <a:cubicBezTo>
                  <a:pt x="132" y="60"/>
                  <a:pt x="132" y="60"/>
                  <a:pt x="132" y="60"/>
                </a:cubicBezTo>
                <a:cubicBezTo>
                  <a:pt x="132" y="28"/>
                  <a:pt x="163" y="8"/>
                  <a:pt x="192" y="8"/>
                </a:cubicBezTo>
                <a:cubicBezTo>
                  <a:pt x="227" y="8"/>
                  <a:pt x="248" y="38"/>
                  <a:pt x="248" y="68"/>
                </a:cubicBezTo>
                <a:cubicBezTo>
                  <a:pt x="248" y="139"/>
                  <a:pt x="144" y="205"/>
                  <a:pt x="128" y="21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58843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1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" dur="500"/>
                                            <p:tgtEl>
                                              <p:spTgt spid="12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2" presetID="2" presetClass="entr" presetSubtype="8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4" dur="500" fill="hold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5" dur="500" fill="hold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8" dur="500" fill="hold"/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9" dur="500" fill="hold"/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2" dur="500" fill="hold"/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3" dur="500" fill="hold"/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6" dur="500" fill="hold"/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7" dur="500" fill="hold"/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0" dur="500" fill="hold"/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1" dur="500" fill="hold"/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2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4" dur="500" fill="hold"/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5" dur="500" fill="hold"/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6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8" dur="500" fill="hold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9" dur="500" fill="hold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0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2" dur="500" fill="hold"/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3" dur="500" fill="hold"/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4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6" dur="500" fill="hold"/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7" dur="500" fill="hold"/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8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0" dur="500" fill="hold"/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1" dur="500" fill="hold"/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2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4" dur="500" fill="hold"/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5" dur="500" fill="hold"/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6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8" dur="500" fill="hold"/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9" dur="500" fill="hold"/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0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2" dur="500" fill="hold"/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3" dur="500" fill="hold"/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4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65" presetID="2" presetClass="entr" presetSubtype="4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7" dur="500" fill="hold"/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8" dur="500" fill="hold"/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9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70" presetID="2" presetClass="entr" presetSubtype="2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2" dur="500" fill="hold"/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73" dur="500" fill="hold"/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4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75" presetID="2" presetClass="entr" presetSubtype="2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7" dur="500" fill="hold"/>
                                            <p:tgtEl>
                                              <p:spTgt spid="16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78" dur="500" fill="hold"/>
                                            <p:tgtEl>
                                              <p:spTgt spid="1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9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81" dur="500" fill="hold"/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2" dur="500" fill="hold"/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3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85" dur="500" fill="hold"/>
                                            <p:tgtEl>
                                              <p:spTgt spid="1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6" dur="500" fill="hold"/>
                                            <p:tgtEl>
                                              <p:spTgt spid="1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7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89" dur="500" fill="hold"/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90" dur="500" fill="hold"/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1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93" dur="500" fill="hold"/>
                                            <p:tgtEl>
                                              <p:spTgt spid="1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94" dur="500" fill="hold"/>
                                            <p:tgtEl>
                                              <p:spTgt spid="1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5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97" dur="500" fill="hold"/>
                                            <p:tgtEl>
                                              <p:spTgt spid="17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98" dur="500" fill="hold"/>
                                            <p:tgtEl>
                                              <p:spTgt spid="17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9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01" dur="500" fill="hold"/>
                                            <p:tgtEl>
                                              <p:spTgt spid="17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02" dur="500" fill="hold"/>
                                            <p:tgtEl>
                                              <p:spTgt spid="17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3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104" presetID="2" presetClass="entr" presetSubtype="2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06" dur="500" fill="hold"/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07" dur="500" fill="hold"/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8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0" dur="500" fill="hold"/>
                                            <p:tgtEl>
                                              <p:spTgt spid="17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11" dur="500" fill="hold"/>
                                            <p:tgtEl>
                                              <p:spTgt spid="1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2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4" dur="500" fill="hold"/>
                                            <p:tgtEl>
                                              <p:spTgt spid="1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15" dur="500" fill="hold"/>
                                            <p:tgtEl>
                                              <p:spTgt spid="1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6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8" dur="500" fill="hold"/>
                                            <p:tgtEl>
                                              <p:spTgt spid="17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19" dur="500" fill="hold"/>
                                            <p:tgtEl>
                                              <p:spTgt spid="1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0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22" dur="500" fill="hold"/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3" dur="500" fill="hold"/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4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26" dur="500" fill="hold"/>
                                            <p:tgtEl>
                                              <p:spTgt spid="17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7" dur="500" fill="hold"/>
                                            <p:tgtEl>
                                              <p:spTgt spid="17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8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129" presetID="2" presetClass="entr" presetSubtype="2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31" dur="500" fill="hold"/>
                                            <p:tgtEl>
                                              <p:spTgt spid="1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32" dur="500" fill="hold"/>
                                            <p:tgtEl>
                                              <p:spTgt spid="17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3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35" dur="500" fill="hold"/>
                                            <p:tgtEl>
                                              <p:spTgt spid="18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36" dur="500" fill="hold"/>
                                            <p:tgtEl>
                                              <p:spTgt spid="18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7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39" dur="500" fill="hold"/>
                                            <p:tgtEl>
                                              <p:spTgt spid="18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40" dur="500" fill="hold"/>
                                            <p:tgtEl>
                                              <p:spTgt spid="18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1" presetID="2" presetClass="entr" presetSubtype="4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43" dur="500" fill="hold"/>
                                            <p:tgtEl>
                                              <p:spTgt spid="1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44" dur="500" fill="hold"/>
                                            <p:tgtEl>
                                              <p:spTgt spid="1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5" presetID="2" presetClass="entr" presetSubtype="4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47" dur="500" fill="hold"/>
                                            <p:tgtEl>
                                              <p:spTgt spid="18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48" dur="500" fill="hold"/>
                                            <p:tgtEl>
                                              <p:spTgt spid="18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9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51" dur="500" fill="hold"/>
                                            <p:tgtEl>
                                              <p:spTgt spid="18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52" dur="500" fill="hold"/>
                                            <p:tgtEl>
                                              <p:spTgt spid="18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3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55" dur="500" fill="hold"/>
                                            <p:tgtEl>
                                              <p:spTgt spid="18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56" dur="500" fill="hold"/>
                                            <p:tgtEl>
                                              <p:spTgt spid="18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7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59" dur="500" fill="hold"/>
                                            <p:tgtEl>
                                              <p:spTgt spid="18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60" dur="500" fill="hold"/>
                                            <p:tgtEl>
                                              <p:spTgt spid="18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1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63" dur="500" fill="hold"/>
                                            <p:tgtEl>
                                              <p:spTgt spid="18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64" dur="500" fill="hold"/>
                                            <p:tgtEl>
                                              <p:spTgt spid="18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21" grpId="0"/>
          <p:bldP spid="122" grpId="0" build="p"/>
          <p:bldP spid="129" grpId="0" animBg="1"/>
          <p:bldP spid="130" grpId="0" animBg="1"/>
          <p:bldP spid="131" grpId="0"/>
          <p:bldP spid="132" grpId="0" animBg="1"/>
          <p:bldP spid="133" grpId="0" animBg="1"/>
          <p:bldP spid="134" grpId="0" animBg="1"/>
          <p:bldP spid="135" grpId="0"/>
          <p:bldP spid="136" grpId="0" animBg="1"/>
          <p:bldP spid="137" grpId="0" animBg="1"/>
          <p:bldP spid="138" grpId="0"/>
          <p:bldP spid="139" grpId="0" animBg="1"/>
          <p:bldP spid="140" grpId="0" animBg="1"/>
          <p:bldP spid="141" grpId="0" animBg="1"/>
          <p:bldGraphic spid="142" grpId="0">
            <p:bldAsOne/>
          </p:bldGraphic>
          <p:bldP spid="143" grpId="0" animBg="1"/>
          <p:bldP spid="166" grpId="0"/>
          <p:bldP spid="167" grpId="0" animBg="1"/>
          <p:bldP spid="168" grpId="0"/>
          <p:bldP spid="169" grpId="0" animBg="1"/>
          <p:bldP spid="170" grpId="0"/>
          <p:bldP spid="171" grpId="0" animBg="1"/>
          <p:bldP spid="172" grpId="0"/>
          <p:bldP spid="173" grpId="0" animBg="1"/>
          <p:bldP spid="174" grpId="0" animBg="1"/>
          <p:bldP spid="175" grpId="0" animBg="1"/>
          <p:bldP spid="176" grpId="0" animBg="1"/>
          <p:bldP spid="177" grpId="0"/>
          <p:bldP spid="178" grpId="0"/>
          <p:bldP spid="180" grpId="0"/>
          <p:bldP spid="181" grpId="0"/>
          <p:bldP spid="184" grpId="0" animBg="1"/>
          <p:bldP spid="185" grpId="0" animBg="1"/>
          <p:bldP spid="186" grpId="0" animBg="1"/>
          <p:bldP spid="187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1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" dur="500"/>
                                            <p:tgtEl>
                                              <p:spTgt spid="12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2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0" dur="500" fill="hold"/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2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4" dur="500" fill="hold"/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6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8" dur="500" fill="hold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9" dur="500" fill="hold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0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2" dur="500" fill="hold"/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3" dur="500" fill="hold"/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4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6" dur="500" fill="hold"/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7" dur="500" fill="hold"/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8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0" dur="500" fill="hold"/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1" dur="500" fill="hold"/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2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4" dur="500" fill="hold"/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5" dur="500" fill="hold"/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6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8" dur="500" fill="hold"/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9" dur="500" fill="hold"/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0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2" dur="500" fill="hold"/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3" dur="500" fill="hold"/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4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65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7" dur="500" fill="hold"/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8" dur="500" fill="hold"/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9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70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2" dur="500" fill="hold"/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3" dur="500" fill="hold"/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4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7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7" dur="500" fill="hold"/>
                                            <p:tgtEl>
                                              <p:spTgt spid="16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8" dur="500" fill="hold"/>
                                            <p:tgtEl>
                                              <p:spTgt spid="1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9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1" dur="500" fill="hold"/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2" dur="500" fill="hold"/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3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5" dur="500" fill="hold"/>
                                            <p:tgtEl>
                                              <p:spTgt spid="1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6" dur="500" fill="hold"/>
                                            <p:tgtEl>
                                              <p:spTgt spid="1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7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9" dur="500" fill="hold"/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0" dur="500" fill="hold"/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1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3" dur="500" fill="hold"/>
                                            <p:tgtEl>
                                              <p:spTgt spid="1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4" dur="500" fill="hold"/>
                                            <p:tgtEl>
                                              <p:spTgt spid="1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7" dur="500" fill="hold"/>
                                            <p:tgtEl>
                                              <p:spTgt spid="17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8" dur="500" fill="hold"/>
                                            <p:tgtEl>
                                              <p:spTgt spid="17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9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1" dur="500" fill="hold"/>
                                            <p:tgtEl>
                                              <p:spTgt spid="17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2" dur="500" fill="hold"/>
                                            <p:tgtEl>
                                              <p:spTgt spid="17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3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104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6" dur="500" fill="hold"/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7" dur="500" fill="hold"/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8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0" dur="500" fill="hold"/>
                                            <p:tgtEl>
                                              <p:spTgt spid="17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1" dur="500" fill="hold"/>
                                            <p:tgtEl>
                                              <p:spTgt spid="1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2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4" dur="500" fill="hold"/>
                                            <p:tgtEl>
                                              <p:spTgt spid="1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5" dur="500" fill="hold"/>
                                            <p:tgtEl>
                                              <p:spTgt spid="1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6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8" dur="500" fill="hold"/>
                                            <p:tgtEl>
                                              <p:spTgt spid="17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9" dur="500" fill="hold"/>
                                            <p:tgtEl>
                                              <p:spTgt spid="1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0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2" dur="500" fill="hold"/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3" dur="500" fill="hold"/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4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6" dur="500" fill="hold"/>
                                            <p:tgtEl>
                                              <p:spTgt spid="17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7" dur="500" fill="hold"/>
                                            <p:tgtEl>
                                              <p:spTgt spid="17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8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129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1" dur="500" fill="hold"/>
                                            <p:tgtEl>
                                              <p:spTgt spid="1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2" dur="500" fill="hold"/>
                                            <p:tgtEl>
                                              <p:spTgt spid="17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5" dur="500" fill="hold"/>
                                            <p:tgtEl>
                                              <p:spTgt spid="18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6" dur="500" fill="hold"/>
                                            <p:tgtEl>
                                              <p:spTgt spid="18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7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9" dur="500" fill="hold"/>
                                            <p:tgtEl>
                                              <p:spTgt spid="18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0" dur="500" fill="hold"/>
                                            <p:tgtEl>
                                              <p:spTgt spid="18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1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3" dur="500" fill="hold"/>
                                            <p:tgtEl>
                                              <p:spTgt spid="1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4" dur="500" fill="hold"/>
                                            <p:tgtEl>
                                              <p:spTgt spid="1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5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7" dur="500" fill="hold"/>
                                            <p:tgtEl>
                                              <p:spTgt spid="18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8" dur="500" fill="hold"/>
                                            <p:tgtEl>
                                              <p:spTgt spid="18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1" dur="500" fill="hold"/>
                                            <p:tgtEl>
                                              <p:spTgt spid="18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2" dur="500" fill="hold"/>
                                            <p:tgtEl>
                                              <p:spTgt spid="18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5" dur="500" fill="hold"/>
                                            <p:tgtEl>
                                              <p:spTgt spid="18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6" dur="500" fill="hold"/>
                                            <p:tgtEl>
                                              <p:spTgt spid="18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7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9" dur="500" fill="hold"/>
                                            <p:tgtEl>
                                              <p:spTgt spid="18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0" dur="500" fill="hold"/>
                                            <p:tgtEl>
                                              <p:spTgt spid="18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1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3" dur="500" fill="hold"/>
                                            <p:tgtEl>
                                              <p:spTgt spid="18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4" dur="500" fill="hold"/>
                                            <p:tgtEl>
                                              <p:spTgt spid="18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21" grpId="0"/>
          <p:bldP spid="122" grpId="0" build="p"/>
          <p:bldP spid="129" grpId="0" animBg="1"/>
          <p:bldP spid="130" grpId="0" animBg="1"/>
          <p:bldP spid="131" grpId="0"/>
          <p:bldP spid="132" grpId="0" animBg="1"/>
          <p:bldP spid="133" grpId="0" animBg="1"/>
          <p:bldP spid="134" grpId="0" animBg="1"/>
          <p:bldP spid="135" grpId="0"/>
          <p:bldP spid="136" grpId="0" animBg="1"/>
          <p:bldP spid="137" grpId="0" animBg="1"/>
          <p:bldP spid="138" grpId="0"/>
          <p:bldP spid="139" grpId="0" animBg="1"/>
          <p:bldP spid="140" grpId="0" animBg="1"/>
          <p:bldP spid="141" grpId="0" animBg="1"/>
          <p:bldGraphic spid="142" grpId="0">
            <p:bldAsOne/>
          </p:bldGraphic>
          <p:bldP spid="143" grpId="0" animBg="1"/>
          <p:bldP spid="166" grpId="0"/>
          <p:bldP spid="167" grpId="0" animBg="1"/>
          <p:bldP spid="168" grpId="0"/>
          <p:bldP spid="169" grpId="0" animBg="1"/>
          <p:bldP spid="170" grpId="0"/>
          <p:bldP spid="171" grpId="0" animBg="1"/>
          <p:bldP spid="172" grpId="0"/>
          <p:bldP spid="173" grpId="0" animBg="1"/>
          <p:bldP spid="174" grpId="0" animBg="1"/>
          <p:bldP spid="175" grpId="0" animBg="1"/>
          <p:bldP spid="176" grpId="0" animBg="1"/>
          <p:bldP spid="177" grpId="0"/>
          <p:bldP spid="178" grpId="0"/>
          <p:bldP spid="180" grpId="0"/>
          <p:bldP spid="181" grpId="0"/>
          <p:bldP spid="184" grpId="0" animBg="1"/>
          <p:bldP spid="185" grpId="0" animBg="1"/>
          <p:bldP spid="186" grpId="0" animBg="1"/>
          <p:bldP spid="187" grpId="0" animBg="1"/>
        </p:bldLst>
      </p:timing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itle 1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Patient Metrics Dashboard</a:t>
            </a:r>
            <a:endParaRPr lang="en-US" dirty="0"/>
          </a:p>
        </p:txBody>
      </p:sp>
      <p:sp>
        <p:nvSpPr>
          <p:cNvPr id="122" name="Text Placeholder 12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Lorem ipsum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9C3D7-7524-486C-B0C0-178B9875E59A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202" name="Rounded Rectangle 201"/>
          <p:cNvSpPr/>
          <p:nvPr/>
        </p:nvSpPr>
        <p:spPr>
          <a:xfrm>
            <a:off x="839790" y="1718833"/>
            <a:ext cx="1489188" cy="2168839"/>
          </a:xfrm>
          <a:prstGeom prst="roundRect">
            <a:avLst>
              <a:gd name="adj" fmla="val 15030"/>
            </a:avLst>
          </a:prstGeom>
          <a:solidFill>
            <a:schemeClr val="bg1"/>
          </a:solidFill>
          <a:ln>
            <a:noFill/>
          </a:ln>
          <a:effectLst>
            <a:outerShdw blurRad="76200" dist="127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Oval 202"/>
          <p:cNvSpPr/>
          <p:nvPr/>
        </p:nvSpPr>
        <p:spPr>
          <a:xfrm>
            <a:off x="1265588" y="1913323"/>
            <a:ext cx="637714" cy="63771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Freeform 63"/>
          <p:cNvSpPr>
            <a:spLocks noEditPoints="1"/>
          </p:cNvSpPr>
          <p:nvPr/>
        </p:nvSpPr>
        <p:spPr bwMode="auto">
          <a:xfrm>
            <a:off x="1445678" y="2098171"/>
            <a:ext cx="277534" cy="259664"/>
          </a:xfrm>
          <a:custGeom>
            <a:avLst/>
            <a:gdLst>
              <a:gd name="T0" fmla="*/ 60 w 351"/>
              <a:gd name="T1" fmla="*/ 188 h 328"/>
              <a:gd name="T2" fmla="*/ 10 w 351"/>
              <a:gd name="T3" fmla="*/ 180 h 328"/>
              <a:gd name="T4" fmla="*/ 22 w 351"/>
              <a:gd name="T5" fmla="*/ 94 h 328"/>
              <a:gd name="T6" fmla="*/ 48 w 351"/>
              <a:gd name="T7" fmla="*/ 106 h 328"/>
              <a:gd name="T8" fmla="*/ 94 w 351"/>
              <a:gd name="T9" fmla="*/ 105 h 328"/>
              <a:gd name="T10" fmla="*/ 108 w 351"/>
              <a:gd name="T11" fmla="*/ 164 h 328"/>
              <a:gd name="T12" fmla="*/ 291 w 351"/>
              <a:gd name="T13" fmla="*/ 315 h 328"/>
              <a:gd name="T14" fmla="*/ 95 w 351"/>
              <a:gd name="T15" fmla="*/ 328 h 328"/>
              <a:gd name="T16" fmla="*/ 46 w 351"/>
              <a:gd name="T17" fmla="*/ 281 h 328"/>
              <a:gd name="T18" fmla="*/ 50 w 351"/>
              <a:gd name="T19" fmla="*/ 242 h 328"/>
              <a:gd name="T20" fmla="*/ 62 w 351"/>
              <a:gd name="T21" fmla="*/ 204 h 328"/>
              <a:gd name="T22" fmla="*/ 89 w 351"/>
              <a:gd name="T23" fmla="*/ 180 h 328"/>
              <a:gd name="T24" fmla="*/ 118 w 351"/>
              <a:gd name="T25" fmla="*/ 180 h 328"/>
              <a:gd name="T26" fmla="*/ 151 w 351"/>
              <a:gd name="T27" fmla="*/ 197 h 328"/>
              <a:gd name="T28" fmla="*/ 200 w 351"/>
              <a:gd name="T29" fmla="*/ 197 h 328"/>
              <a:gd name="T30" fmla="*/ 233 w 351"/>
              <a:gd name="T31" fmla="*/ 180 h 328"/>
              <a:gd name="T32" fmla="*/ 261 w 351"/>
              <a:gd name="T33" fmla="*/ 180 h 328"/>
              <a:gd name="T34" fmla="*/ 288 w 351"/>
              <a:gd name="T35" fmla="*/ 204 h 328"/>
              <a:gd name="T36" fmla="*/ 301 w 351"/>
              <a:gd name="T37" fmla="*/ 242 h 328"/>
              <a:gd name="T38" fmla="*/ 304 w 351"/>
              <a:gd name="T39" fmla="*/ 281 h 328"/>
              <a:gd name="T40" fmla="*/ 103 w 351"/>
              <a:gd name="T41" fmla="*/ 80 h 328"/>
              <a:gd name="T42" fmla="*/ 37 w 351"/>
              <a:gd name="T43" fmla="*/ 80 h 328"/>
              <a:gd name="T44" fmla="*/ 37 w 351"/>
              <a:gd name="T45" fmla="*/ 14 h 328"/>
              <a:gd name="T46" fmla="*/ 103 w 351"/>
              <a:gd name="T47" fmla="*/ 14 h 328"/>
              <a:gd name="T48" fmla="*/ 245 w 351"/>
              <a:gd name="T49" fmla="*/ 117 h 328"/>
              <a:gd name="T50" fmla="*/ 175 w 351"/>
              <a:gd name="T51" fmla="*/ 188 h 328"/>
              <a:gd name="T52" fmla="*/ 105 w 351"/>
              <a:gd name="T53" fmla="*/ 117 h 328"/>
              <a:gd name="T54" fmla="*/ 175 w 351"/>
              <a:gd name="T55" fmla="*/ 47 h 328"/>
              <a:gd name="T56" fmla="*/ 245 w 351"/>
              <a:gd name="T57" fmla="*/ 117 h 328"/>
              <a:gd name="T58" fmla="*/ 341 w 351"/>
              <a:gd name="T59" fmla="*/ 180 h 328"/>
              <a:gd name="T60" fmla="*/ 291 w 351"/>
              <a:gd name="T61" fmla="*/ 188 h 328"/>
              <a:gd name="T62" fmla="*/ 257 w 351"/>
              <a:gd name="T63" fmla="*/ 117 h 328"/>
              <a:gd name="T64" fmla="*/ 281 w 351"/>
              <a:gd name="T65" fmla="*/ 110 h 328"/>
              <a:gd name="T66" fmla="*/ 320 w 351"/>
              <a:gd name="T67" fmla="*/ 98 h 328"/>
              <a:gd name="T68" fmla="*/ 351 w 351"/>
              <a:gd name="T69" fmla="*/ 159 h 328"/>
              <a:gd name="T70" fmla="*/ 314 w 351"/>
              <a:gd name="T71" fmla="*/ 80 h 328"/>
              <a:gd name="T72" fmla="*/ 247 w 351"/>
              <a:gd name="T73" fmla="*/ 80 h 328"/>
              <a:gd name="T74" fmla="*/ 247 w 351"/>
              <a:gd name="T75" fmla="*/ 14 h 328"/>
              <a:gd name="T76" fmla="*/ 314 w 351"/>
              <a:gd name="T77" fmla="*/ 14 h 3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351" h="328">
                <a:moveTo>
                  <a:pt x="108" y="164"/>
                </a:moveTo>
                <a:cubicBezTo>
                  <a:pt x="88" y="165"/>
                  <a:pt x="72" y="173"/>
                  <a:pt x="60" y="188"/>
                </a:cubicBezTo>
                <a:cubicBezTo>
                  <a:pt x="35" y="188"/>
                  <a:pt x="35" y="188"/>
                  <a:pt x="35" y="188"/>
                </a:cubicBezTo>
                <a:cubicBezTo>
                  <a:pt x="25" y="188"/>
                  <a:pt x="17" y="185"/>
                  <a:pt x="10" y="180"/>
                </a:cubicBezTo>
                <a:cubicBezTo>
                  <a:pt x="3" y="175"/>
                  <a:pt x="0" y="168"/>
                  <a:pt x="0" y="159"/>
                </a:cubicBezTo>
                <a:cubicBezTo>
                  <a:pt x="0" y="116"/>
                  <a:pt x="7" y="94"/>
                  <a:pt x="22" y="94"/>
                </a:cubicBezTo>
                <a:cubicBezTo>
                  <a:pt x="23" y="94"/>
                  <a:pt x="26" y="95"/>
                  <a:pt x="30" y="98"/>
                </a:cubicBezTo>
                <a:cubicBezTo>
                  <a:pt x="35" y="100"/>
                  <a:pt x="41" y="103"/>
                  <a:pt x="48" y="106"/>
                </a:cubicBezTo>
                <a:cubicBezTo>
                  <a:pt x="55" y="108"/>
                  <a:pt x="63" y="110"/>
                  <a:pt x="70" y="110"/>
                </a:cubicBezTo>
                <a:cubicBezTo>
                  <a:pt x="78" y="110"/>
                  <a:pt x="86" y="108"/>
                  <a:pt x="94" y="105"/>
                </a:cubicBezTo>
                <a:cubicBezTo>
                  <a:pt x="94" y="110"/>
                  <a:pt x="93" y="114"/>
                  <a:pt x="93" y="117"/>
                </a:cubicBezTo>
                <a:cubicBezTo>
                  <a:pt x="93" y="134"/>
                  <a:pt x="98" y="150"/>
                  <a:pt x="108" y="164"/>
                </a:cubicBezTo>
                <a:close/>
                <a:moveTo>
                  <a:pt x="304" y="281"/>
                </a:moveTo>
                <a:cubicBezTo>
                  <a:pt x="304" y="295"/>
                  <a:pt x="299" y="307"/>
                  <a:pt x="291" y="315"/>
                </a:cubicBezTo>
                <a:cubicBezTo>
                  <a:pt x="282" y="324"/>
                  <a:pt x="270" y="328"/>
                  <a:pt x="255" y="328"/>
                </a:cubicBezTo>
                <a:cubicBezTo>
                  <a:pt x="95" y="328"/>
                  <a:pt x="95" y="328"/>
                  <a:pt x="95" y="328"/>
                </a:cubicBezTo>
                <a:cubicBezTo>
                  <a:pt x="81" y="328"/>
                  <a:pt x="69" y="324"/>
                  <a:pt x="60" y="315"/>
                </a:cubicBezTo>
                <a:cubicBezTo>
                  <a:pt x="51" y="307"/>
                  <a:pt x="46" y="295"/>
                  <a:pt x="46" y="281"/>
                </a:cubicBezTo>
                <a:cubicBezTo>
                  <a:pt x="46" y="274"/>
                  <a:pt x="47" y="268"/>
                  <a:pt x="47" y="262"/>
                </a:cubicBezTo>
                <a:cubicBezTo>
                  <a:pt x="48" y="256"/>
                  <a:pt x="48" y="249"/>
                  <a:pt x="50" y="242"/>
                </a:cubicBezTo>
                <a:cubicBezTo>
                  <a:pt x="51" y="235"/>
                  <a:pt x="53" y="228"/>
                  <a:pt x="55" y="222"/>
                </a:cubicBezTo>
                <a:cubicBezTo>
                  <a:pt x="56" y="216"/>
                  <a:pt x="59" y="210"/>
                  <a:pt x="62" y="204"/>
                </a:cubicBezTo>
                <a:cubicBezTo>
                  <a:pt x="66" y="198"/>
                  <a:pt x="69" y="193"/>
                  <a:pt x="74" y="189"/>
                </a:cubicBezTo>
                <a:cubicBezTo>
                  <a:pt x="78" y="185"/>
                  <a:pt x="83" y="182"/>
                  <a:pt x="89" y="180"/>
                </a:cubicBezTo>
                <a:cubicBezTo>
                  <a:pt x="96" y="177"/>
                  <a:pt x="102" y="176"/>
                  <a:pt x="110" y="176"/>
                </a:cubicBezTo>
                <a:cubicBezTo>
                  <a:pt x="111" y="176"/>
                  <a:pt x="114" y="177"/>
                  <a:pt x="118" y="180"/>
                </a:cubicBezTo>
                <a:cubicBezTo>
                  <a:pt x="122" y="183"/>
                  <a:pt x="126" y="185"/>
                  <a:pt x="131" y="189"/>
                </a:cubicBezTo>
                <a:cubicBezTo>
                  <a:pt x="136" y="192"/>
                  <a:pt x="142" y="195"/>
                  <a:pt x="151" y="197"/>
                </a:cubicBezTo>
                <a:cubicBezTo>
                  <a:pt x="159" y="200"/>
                  <a:pt x="167" y="201"/>
                  <a:pt x="175" y="201"/>
                </a:cubicBezTo>
                <a:cubicBezTo>
                  <a:pt x="183" y="201"/>
                  <a:pt x="192" y="200"/>
                  <a:pt x="200" y="197"/>
                </a:cubicBezTo>
                <a:cubicBezTo>
                  <a:pt x="208" y="195"/>
                  <a:pt x="215" y="192"/>
                  <a:pt x="219" y="189"/>
                </a:cubicBezTo>
                <a:cubicBezTo>
                  <a:pt x="224" y="185"/>
                  <a:pt x="229" y="183"/>
                  <a:pt x="233" y="180"/>
                </a:cubicBezTo>
                <a:cubicBezTo>
                  <a:pt x="237" y="177"/>
                  <a:pt x="239" y="176"/>
                  <a:pt x="241" y="176"/>
                </a:cubicBezTo>
                <a:cubicBezTo>
                  <a:pt x="248" y="176"/>
                  <a:pt x="255" y="177"/>
                  <a:pt x="261" y="180"/>
                </a:cubicBezTo>
                <a:cubicBezTo>
                  <a:pt x="267" y="182"/>
                  <a:pt x="272" y="185"/>
                  <a:pt x="277" y="189"/>
                </a:cubicBezTo>
                <a:cubicBezTo>
                  <a:pt x="281" y="193"/>
                  <a:pt x="285" y="198"/>
                  <a:pt x="288" y="204"/>
                </a:cubicBezTo>
                <a:cubicBezTo>
                  <a:pt x="291" y="210"/>
                  <a:pt x="294" y="216"/>
                  <a:pt x="296" y="222"/>
                </a:cubicBezTo>
                <a:cubicBezTo>
                  <a:pt x="298" y="228"/>
                  <a:pt x="299" y="235"/>
                  <a:pt x="301" y="242"/>
                </a:cubicBezTo>
                <a:cubicBezTo>
                  <a:pt x="302" y="249"/>
                  <a:pt x="303" y="256"/>
                  <a:pt x="303" y="262"/>
                </a:cubicBezTo>
                <a:cubicBezTo>
                  <a:pt x="304" y="268"/>
                  <a:pt x="304" y="274"/>
                  <a:pt x="304" y="281"/>
                </a:cubicBezTo>
                <a:close/>
                <a:moveTo>
                  <a:pt x="117" y="47"/>
                </a:moveTo>
                <a:cubicBezTo>
                  <a:pt x="117" y="60"/>
                  <a:pt x="112" y="71"/>
                  <a:pt x="103" y="80"/>
                </a:cubicBezTo>
                <a:cubicBezTo>
                  <a:pt x="94" y="89"/>
                  <a:pt x="83" y="94"/>
                  <a:pt x="70" y="94"/>
                </a:cubicBezTo>
                <a:cubicBezTo>
                  <a:pt x="57" y="94"/>
                  <a:pt x="46" y="89"/>
                  <a:pt x="37" y="80"/>
                </a:cubicBezTo>
                <a:cubicBezTo>
                  <a:pt x="28" y="71"/>
                  <a:pt x="23" y="60"/>
                  <a:pt x="23" y="47"/>
                </a:cubicBezTo>
                <a:cubicBezTo>
                  <a:pt x="23" y="34"/>
                  <a:pt x="28" y="23"/>
                  <a:pt x="37" y="14"/>
                </a:cubicBezTo>
                <a:cubicBezTo>
                  <a:pt x="46" y="5"/>
                  <a:pt x="57" y="0"/>
                  <a:pt x="70" y="0"/>
                </a:cubicBezTo>
                <a:cubicBezTo>
                  <a:pt x="83" y="0"/>
                  <a:pt x="94" y="5"/>
                  <a:pt x="103" y="14"/>
                </a:cubicBezTo>
                <a:cubicBezTo>
                  <a:pt x="112" y="23"/>
                  <a:pt x="117" y="34"/>
                  <a:pt x="117" y="47"/>
                </a:cubicBezTo>
                <a:close/>
                <a:moveTo>
                  <a:pt x="245" y="117"/>
                </a:moveTo>
                <a:cubicBezTo>
                  <a:pt x="245" y="137"/>
                  <a:pt x="239" y="153"/>
                  <a:pt x="225" y="167"/>
                </a:cubicBezTo>
                <a:cubicBezTo>
                  <a:pt x="211" y="181"/>
                  <a:pt x="195" y="188"/>
                  <a:pt x="175" y="188"/>
                </a:cubicBezTo>
                <a:cubicBezTo>
                  <a:pt x="156" y="188"/>
                  <a:pt x="139" y="181"/>
                  <a:pt x="126" y="167"/>
                </a:cubicBezTo>
                <a:cubicBezTo>
                  <a:pt x="112" y="153"/>
                  <a:pt x="105" y="137"/>
                  <a:pt x="105" y="117"/>
                </a:cubicBezTo>
                <a:cubicBezTo>
                  <a:pt x="105" y="98"/>
                  <a:pt x="112" y="82"/>
                  <a:pt x="126" y="68"/>
                </a:cubicBezTo>
                <a:cubicBezTo>
                  <a:pt x="139" y="54"/>
                  <a:pt x="156" y="47"/>
                  <a:pt x="175" y="47"/>
                </a:cubicBezTo>
                <a:cubicBezTo>
                  <a:pt x="195" y="47"/>
                  <a:pt x="211" y="54"/>
                  <a:pt x="225" y="68"/>
                </a:cubicBezTo>
                <a:cubicBezTo>
                  <a:pt x="239" y="82"/>
                  <a:pt x="245" y="98"/>
                  <a:pt x="245" y="117"/>
                </a:cubicBezTo>
                <a:close/>
                <a:moveTo>
                  <a:pt x="351" y="159"/>
                </a:moveTo>
                <a:cubicBezTo>
                  <a:pt x="351" y="168"/>
                  <a:pt x="347" y="175"/>
                  <a:pt x="341" y="180"/>
                </a:cubicBezTo>
                <a:cubicBezTo>
                  <a:pt x="334" y="185"/>
                  <a:pt x="325" y="188"/>
                  <a:pt x="315" y="188"/>
                </a:cubicBezTo>
                <a:cubicBezTo>
                  <a:pt x="291" y="188"/>
                  <a:pt x="291" y="188"/>
                  <a:pt x="291" y="188"/>
                </a:cubicBezTo>
                <a:cubicBezTo>
                  <a:pt x="278" y="173"/>
                  <a:pt x="262" y="165"/>
                  <a:pt x="242" y="164"/>
                </a:cubicBezTo>
                <a:cubicBezTo>
                  <a:pt x="252" y="150"/>
                  <a:pt x="257" y="134"/>
                  <a:pt x="257" y="117"/>
                </a:cubicBezTo>
                <a:cubicBezTo>
                  <a:pt x="257" y="114"/>
                  <a:pt x="257" y="110"/>
                  <a:pt x="256" y="105"/>
                </a:cubicBezTo>
                <a:cubicBezTo>
                  <a:pt x="264" y="108"/>
                  <a:pt x="272" y="110"/>
                  <a:pt x="281" y="110"/>
                </a:cubicBezTo>
                <a:cubicBezTo>
                  <a:pt x="288" y="110"/>
                  <a:pt x="295" y="108"/>
                  <a:pt x="302" y="106"/>
                </a:cubicBezTo>
                <a:cubicBezTo>
                  <a:pt x="310" y="103"/>
                  <a:pt x="316" y="100"/>
                  <a:pt x="320" y="98"/>
                </a:cubicBezTo>
                <a:cubicBezTo>
                  <a:pt x="325" y="95"/>
                  <a:pt x="327" y="94"/>
                  <a:pt x="328" y="94"/>
                </a:cubicBezTo>
                <a:cubicBezTo>
                  <a:pt x="343" y="94"/>
                  <a:pt x="351" y="116"/>
                  <a:pt x="351" y="159"/>
                </a:cubicBezTo>
                <a:close/>
                <a:moveTo>
                  <a:pt x="327" y="47"/>
                </a:moveTo>
                <a:cubicBezTo>
                  <a:pt x="327" y="60"/>
                  <a:pt x="323" y="71"/>
                  <a:pt x="314" y="80"/>
                </a:cubicBezTo>
                <a:cubicBezTo>
                  <a:pt x="304" y="89"/>
                  <a:pt x="293" y="94"/>
                  <a:pt x="281" y="94"/>
                </a:cubicBezTo>
                <a:cubicBezTo>
                  <a:pt x="268" y="94"/>
                  <a:pt x="257" y="89"/>
                  <a:pt x="247" y="80"/>
                </a:cubicBezTo>
                <a:cubicBezTo>
                  <a:pt x="238" y="71"/>
                  <a:pt x="234" y="60"/>
                  <a:pt x="234" y="47"/>
                </a:cubicBezTo>
                <a:cubicBezTo>
                  <a:pt x="234" y="34"/>
                  <a:pt x="238" y="23"/>
                  <a:pt x="247" y="14"/>
                </a:cubicBezTo>
                <a:cubicBezTo>
                  <a:pt x="257" y="5"/>
                  <a:pt x="268" y="0"/>
                  <a:pt x="281" y="0"/>
                </a:cubicBezTo>
                <a:cubicBezTo>
                  <a:pt x="293" y="0"/>
                  <a:pt x="304" y="5"/>
                  <a:pt x="314" y="14"/>
                </a:cubicBezTo>
                <a:cubicBezTo>
                  <a:pt x="323" y="23"/>
                  <a:pt x="327" y="34"/>
                  <a:pt x="327" y="4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205" name="Rounded Rectangle 204"/>
          <p:cNvSpPr/>
          <p:nvPr/>
        </p:nvSpPr>
        <p:spPr>
          <a:xfrm>
            <a:off x="1266714" y="2641425"/>
            <a:ext cx="663294" cy="558926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</a:rPr>
              <a:t>75%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06" name="TextBox 205"/>
          <p:cNvSpPr txBox="1"/>
          <p:nvPr/>
        </p:nvSpPr>
        <p:spPr>
          <a:xfrm>
            <a:off x="929010" y="3251812"/>
            <a:ext cx="1342520" cy="461665"/>
          </a:xfrm>
          <a:prstGeom prst="rect">
            <a:avLst/>
          </a:prstGeom>
          <a:noFill/>
        </p:spPr>
        <p:txBody>
          <a:bodyPr wrap="square" lIns="36000" rIns="36000" rtlCol="0" anchor="t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PATIENT’S SATISFACTION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7" name="TextBox 206"/>
          <p:cNvSpPr txBox="1"/>
          <p:nvPr/>
        </p:nvSpPr>
        <p:spPr>
          <a:xfrm>
            <a:off x="2773528" y="1976405"/>
            <a:ext cx="3334109" cy="33855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600" b="1" dirty="0" smtClean="0">
                <a:latin typeface="+mj-lt"/>
              </a:rPr>
              <a:t>Hospital Occupancy</a:t>
            </a:r>
            <a:endParaRPr lang="en-US" sz="1600" b="1" dirty="0">
              <a:latin typeface="+mj-lt"/>
            </a:endParaRPr>
          </a:p>
        </p:txBody>
      </p:sp>
      <p:grpSp>
        <p:nvGrpSpPr>
          <p:cNvPr id="208" name="Group 207"/>
          <p:cNvGrpSpPr/>
          <p:nvPr/>
        </p:nvGrpSpPr>
        <p:grpSpPr>
          <a:xfrm>
            <a:off x="3125621" y="2480680"/>
            <a:ext cx="2178033" cy="1657536"/>
            <a:chOff x="1275678" y="1868728"/>
            <a:chExt cx="2178033" cy="1657536"/>
          </a:xfrm>
        </p:grpSpPr>
        <p:sp>
          <p:nvSpPr>
            <p:cNvPr id="209" name="Shape 569"/>
            <p:cNvSpPr/>
            <p:nvPr/>
          </p:nvSpPr>
          <p:spPr>
            <a:xfrm>
              <a:off x="1631504" y="2213662"/>
              <a:ext cx="1312600" cy="1312602"/>
            </a:xfrm>
            <a:prstGeom prst="arc">
              <a:avLst>
                <a:gd name="adj1" fmla="val 10768724"/>
                <a:gd name="adj2" fmla="val 21557763"/>
              </a:avLst>
            </a:prstGeom>
            <a:noFill/>
            <a:ln w="127000" cap="rnd">
              <a:solidFill>
                <a:schemeClr val="tx1">
                  <a:alpha val="20000"/>
                </a:schemeClr>
              </a:solidFill>
              <a:tailEnd type="none"/>
            </a:ln>
            <a:effectLst>
              <a:outerShdw blurRad="38100" dist="12699" dir="2700000" algn="tl" rotWithShape="0">
                <a:srgbClr val="000000">
                  <a:alpha val="29800"/>
                </a:srgbClr>
              </a:outerShdw>
            </a:effectLst>
          </p:spPr>
          <p:txBody>
            <a:bodyPr lIns="121900" tIns="60933" rIns="121900" bIns="60933" anchor="ctr" anchorCtr="0">
              <a:noAutofit/>
            </a:bodyPr>
            <a:lstStyle/>
            <a:p>
              <a:pPr algn="ctr" defTabSz="1219170"/>
              <a:endParaRPr sz="1200">
                <a:ea typeface="Lato"/>
                <a:cs typeface="Lato"/>
                <a:sym typeface="Lato"/>
              </a:endParaRPr>
            </a:p>
          </p:txBody>
        </p:sp>
        <p:sp>
          <p:nvSpPr>
            <p:cNvPr id="210" name="Oval 209"/>
            <p:cNvSpPr/>
            <p:nvPr/>
          </p:nvSpPr>
          <p:spPr>
            <a:xfrm>
              <a:off x="2201478" y="2783637"/>
              <a:ext cx="172652" cy="17265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en-US" sz="2400">
                <a:solidFill>
                  <a:schemeClr val="tx1"/>
                </a:solidFill>
              </a:endParaRPr>
            </a:p>
          </p:txBody>
        </p:sp>
        <p:grpSp>
          <p:nvGrpSpPr>
            <p:cNvPr id="211" name="Group 210"/>
            <p:cNvGrpSpPr/>
            <p:nvPr/>
          </p:nvGrpSpPr>
          <p:grpSpPr>
            <a:xfrm>
              <a:off x="1275678" y="1868728"/>
              <a:ext cx="2178033" cy="1087561"/>
              <a:chOff x="1275678" y="1868728"/>
              <a:chExt cx="2178033" cy="1087561"/>
            </a:xfrm>
          </p:grpSpPr>
          <p:grpSp>
            <p:nvGrpSpPr>
              <p:cNvPr id="213" name="Group 212"/>
              <p:cNvGrpSpPr/>
              <p:nvPr/>
            </p:nvGrpSpPr>
            <p:grpSpPr>
              <a:xfrm>
                <a:off x="1487488" y="2070886"/>
                <a:ext cx="1602663" cy="790895"/>
                <a:chOff x="1487488" y="2375996"/>
                <a:chExt cx="1602663" cy="790895"/>
              </a:xfrm>
            </p:grpSpPr>
            <p:cxnSp>
              <p:nvCxnSpPr>
                <p:cNvPr id="219" name="Straight Connector 218"/>
                <p:cNvCxnSpPr/>
                <p:nvPr/>
              </p:nvCxnSpPr>
              <p:spPr>
                <a:xfrm rot="5400000">
                  <a:off x="2248333" y="2412000"/>
                  <a:ext cx="72008" cy="0"/>
                </a:xfrm>
                <a:prstGeom prst="line">
                  <a:avLst/>
                </a:prstGeom>
                <a:ln cap="rnd">
                  <a:solidFill>
                    <a:schemeClr val="tx1"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20" name="Group 219"/>
                <p:cNvGrpSpPr/>
                <p:nvPr/>
              </p:nvGrpSpPr>
              <p:grpSpPr>
                <a:xfrm>
                  <a:off x="1487488" y="2389407"/>
                  <a:ext cx="671739" cy="777484"/>
                  <a:chOff x="1487488" y="2389407"/>
                  <a:chExt cx="671739" cy="777484"/>
                </a:xfrm>
              </p:grpSpPr>
              <p:cxnSp>
                <p:nvCxnSpPr>
                  <p:cNvPr id="231" name="Straight Connector 230"/>
                  <p:cNvCxnSpPr/>
                  <p:nvPr/>
                </p:nvCxnSpPr>
                <p:spPr>
                  <a:xfrm>
                    <a:off x="1487488" y="3166891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2" name="Straight Connector 231"/>
                  <p:cNvCxnSpPr/>
                  <p:nvPr/>
                </p:nvCxnSpPr>
                <p:spPr>
                  <a:xfrm rot="4800000">
                    <a:off x="2123223" y="2425411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3" name="Straight Connector 232"/>
                  <p:cNvCxnSpPr/>
                  <p:nvPr/>
                </p:nvCxnSpPr>
                <p:spPr>
                  <a:xfrm rot="4200000">
                    <a:off x="1985798" y="2458252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4" name="Straight Connector 233"/>
                  <p:cNvCxnSpPr/>
                  <p:nvPr/>
                </p:nvCxnSpPr>
                <p:spPr>
                  <a:xfrm rot="3600000">
                    <a:off x="1870240" y="2511177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5" name="Straight Connector 234"/>
                  <p:cNvCxnSpPr/>
                  <p:nvPr/>
                </p:nvCxnSpPr>
                <p:spPr>
                  <a:xfrm rot="3000000">
                    <a:off x="1765118" y="2581291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6" name="Straight Connector 235"/>
                  <p:cNvCxnSpPr/>
                  <p:nvPr/>
                </p:nvCxnSpPr>
                <p:spPr>
                  <a:xfrm rot="2400000">
                    <a:off x="1675930" y="2660055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7" name="Straight Connector 236"/>
                  <p:cNvCxnSpPr/>
                  <p:nvPr/>
                </p:nvCxnSpPr>
                <p:spPr>
                  <a:xfrm rot="1800000">
                    <a:off x="1601748" y="2757206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8" name="Straight Connector 237"/>
                  <p:cNvCxnSpPr/>
                  <p:nvPr/>
                </p:nvCxnSpPr>
                <p:spPr>
                  <a:xfrm rot="1200000">
                    <a:off x="1536735" y="2866401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9" name="Straight Connector 238"/>
                  <p:cNvCxnSpPr/>
                  <p:nvPr/>
                </p:nvCxnSpPr>
                <p:spPr>
                  <a:xfrm rot="600000">
                    <a:off x="1497049" y="3000718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21" name="Group 220"/>
                <p:cNvGrpSpPr/>
                <p:nvPr/>
              </p:nvGrpSpPr>
              <p:grpSpPr>
                <a:xfrm flipH="1">
                  <a:off x="2418412" y="2389407"/>
                  <a:ext cx="671739" cy="777484"/>
                  <a:chOff x="1487488" y="2389407"/>
                  <a:chExt cx="671739" cy="777484"/>
                </a:xfrm>
              </p:grpSpPr>
              <p:cxnSp>
                <p:nvCxnSpPr>
                  <p:cNvPr id="222" name="Straight Connector 221"/>
                  <p:cNvCxnSpPr/>
                  <p:nvPr/>
                </p:nvCxnSpPr>
                <p:spPr>
                  <a:xfrm>
                    <a:off x="1487488" y="3166891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3" name="Straight Connector 222"/>
                  <p:cNvCxnSpPr/>
                  <p:nvPr/>
                </p:nvCxnSpPr>
                <p:spPr>
                  <a:xfrm rot="4800000">
                    <a:off x="2123223" y="2425411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4" name="Straight Connector 223"/>
                  <p:cNvCxnSpPr/>
                  <p:nvPr/>
                </p:nvCxnSpPr>
                <p:spPr>
                  <a:xfrm rot="4200000">
                    <a:off x="1985798" y="2458252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5" name="Straight Connector 224"/>
                  <p:cNvCxnSpPr/>
                  <p:nvPr/>
                </p:nvCxnSpPr>
                <p:spPr>
                  <a:xfrm rot="3600000">
                    <a:off x="1870240" y="2511177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6" name="Straight Connector 225"/>
                  <p:cNvCxnSpPr/>
                  <p:nvPr/>
                </p:nvCxnSpPr>
                <p:spPr>
                  <a:xfrm rot="3000000">
                    <a:off x="1765118" y="2581291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7" name="Straight Connector 226"/>
                  <p:cNvCxnSpPr/>
                  <p:nvPr/>
                </p:nvCxnSpPr>
                <p:spPr>
                  <a:xfrm rot="2400000">
                    <a:off x="1675930" y="2660055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8" name="Straight Connector 227"/>
                  <p:cNvCxnSpPr/>
                  <p:nvPr/>
                </p:nvCxnSpPr>
                <p:spPr>
                  <a:xfrm rot="1800000">
                    <a:off x="1601748" y="2757206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9" name="Straight Connector 228"/>
                  <p:cNvCxnSpPr/>
                  <p:nvPr/>
                </p:nvCxnSpPr>
                <p:spPr>
                  <a:xfrm rot="1200000">
                    <a:off x="1536735" y="2866401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0" name="Straight Connector 229"/>
                  <p:cNvCxnSpPr/>
                  <p:nvPr/>
                </p:nvCxnSpPr>
                <p:spPr>
                  <a:xfrm rot="600000">
                    <a:off x="1497049" y="3000718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214" name="TextBox 213"/>
              <p:cNvSpPr txBox="1"/>
              <p:nvPr/>
            </p:nvSpPr>
            <p:spPr>
              <a:xfrm>
                <a:off x="1275678" y="2756234"/>
                <a:ext cx="235963" cy="200055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r" defTabSz="1219170"/>
                <a:r>
                  <a:rPr lang="en-US" sz="700" b="1" dirty="0"/>
                  <a:t>0</a:t>
                </a:r>
              </a:p>
            </p:txBody>
          </p:sp>
          <p:sp>
            <p:nvSpPr>
              <p:cNvPr id="215" name="TextBox 214"/>
              <p:cNvSpPr txBox="1"/>
              <p:nvPr/>
            </p:nvSpPr>
            <p:spPr>
              <a:xfrm>
                <a:off x="1439535" y="2207594"/>
                <a:ext cx="287259" cy="200055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r" defTabSz="1219170"/>
                <a:r>
                  <a:rPr lang="en-US" sz="700" b="1" dirty="0"/>
                  <a:t>25</a:t>
                </a:r>
              </a:p>
            </p:txBody>
          </p:sp>
          <p:sp>
            <p:nvSpPr>
              <p:cNvPr id="216" name="TextBox 215"/>
              <p:cNvSpPr txBox="1"/>
              <p:nvPr/>
            </p:nvSpPr>
            <p:spPr>
              <a:xfrm>
                <a:off x="2133403" y="1868728"/>
                <a:ext cx="287259" cy="200055"/>
              </a:xfrm>
              <a:prstGeom prst="rect">
                <a:avLst/>
              </a:prstGeom>
              <a:noFill/>
            </p:spPr>
            <p:txBody>
              <a:bodyPr wrap="none" rtlCol="0" anchor="b">
                <a:spAutoFit/>
              </a:bodyPr>
              <a:lstStyle/>
              <a:p>
                <a:pPr algn="r" defTabSz="1219170"/>
                <a:r>
                  <a:rPr lang="en-US" sz="700" b="1" dirty="0"/>
                  <a:t>50</a:t>
                </a:r>
              </a:p>
            </p:txBody>
          </p:sp>
          <p:sp>
            <p:nvSpPr>
              <p:cNvPr id="217" name="TextBox 216"/>
              <p:cNvSpPr txBox="1"/>
              <p:nvPr/>
            </p:nvSpPr>
            <p:spPr>
              <a:xfrm>
                <a:off x="2913332" y="2207594"/>
                <a:ext cx="287258" cy="200055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defTabSz="1219170"/>
                <a:r>
                  <a:rPr lang="en-US" sz="700" b="1" dirty="0"/>
                  <a:t>75</a:t>
                </a:r>
              </a:p>
            </p:txBody>
          </p:sp>
          <p:sp>
            <p:nvSpPr>
              <p:cNvPr id="218" name="TextBox 217"/>
              <p:cNvSpPr txBox="1"/>
              <p:nvPr/>
            </p:nvSpPr>
            <p:spPr>
              <a:xfrm>
                <a:off x="3038733" y="2756234"/>
                <a:ext cx="414978" cy="20005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defTabSz="1219170"/>
                <a:r>
                  <a:rPr lang="en-US" sz="700" b="1" dirty="0"/>
                  <a:t>100</a:t>
                </a:r>
              </a:p>
            </p:txBody>
          </p:sp>
        </p:grpSp>
        <p:sp>
          <p:nvSpPr>
            <p:cNvPr id="212" name="Shape 569"/>
            <p:cNvSpPr/>
            <p:nvPr/>
          </p:nvSpPr>
          <p:spPr>
            <a:xfrm>
              <a:off x="1631504" y="2213662"/>
              <a:ext cx="1312600" cy="1312602"/>
            </a:xfrm>
            <a:prstGeom prst="arc">
              <a:avLst>
                <a:gd name="adj1" fmla="val 10879519"/>
                <a:gd name="adj2" fmla="val 18519668"/>
              </a:avLst>
            </a:prstGeom>
            <a:noFill/>
            <a:ln w="254000" cap="rnd">
              <a:solidFill>
                <a:schemeClr val="accent1"/>
              </a:solidFill>
              <a:tailEnd type="none"/>
            </a:ln>
            <a:effectLst>
              <a:outerShdw blurRad="38100" dist="12699" dir="2700000" algn="tl" rotWithShape="0">
                <a:srgbClr val="000000">
                  <a:alpha val="29800"/>
                </a:srgbClr>
              </a:outerShdw>
            </a:effectLst>
          </p:spPr>
          <p:txBody>
            <a:bodyPr lIns="121900" tIns="60933" rIns="121900" bIns="60933" anchor="ctr" anchorCtr="0">
              <a:noAutofit/>
            </a:bodyPr>
            <a:lstStyle/>
            <a:p>
              <a:pPr algn="ctr" defTabSz="1219170"/>
              <a:endParaRPr sz="1200">
                <a:ea typeface="Lato"/>
                <a:cs typeface="Lato"/>
                <a:sym typeface="Lato"/>
              </a:endParaRPr>
            </a:p>
          </p:txBody>
        </p:sp>
      </p:grpSp>
      <p:sp>
        <p:nvSpPr>
          <p:cNvPr id="240" name="Isosceles Triangle 239"/>
          <p:cNvSpPr/>
          <p:nvPr/>
        </p:nvSpPr>
        <p:spPr>
          <a:xfrm rot="24420000">
            <a:off x="4340047" y="2868500"/>
            <a:ext cx="72008" cy="749235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241" name="TextBox 240"/>
          <p:cNvSpPr txBox="1"/>
          <p:nvPr/>
        </p:nvSpPr>
        <p:spPr>
          <a:xfrm>
            <a:off x="3195173" y="3929067"/>
            <a:ext cx="1806249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1400" b="1" dirty="0" smtClean="0">
                <a:latin typeface="+mj-lt"/>
              </a:rPr>
              <a:t>Arrival to Physician</a:t>
            </a:r>
            <a:endParaRPr lang="en-US" sz="1400" b="1" dirty="0">
              <a:latin typeface="+mj-lt"/>
            </a:endParaRPr>
          </a:p>
        </p:txBody>
      </p:sp>
      <p:sp>
        <p:nvSpPr>
          <p:cNvPr id="242" name="TextBox 241"/>
          <p:cNvSpPr txBox="1"/>
          <p:nvPr/>
        </p:nvSpPr>
        <p:spPr>
          <a:xfrm>
            <a:off x="3195173" y="4236844"/>
            <a:ext cx="1806249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200" i="1" dirty="0" smtClean="0">
                <a:solidFill>
                  <a:schemeClr val="accent1"/>
                </a:solidFill>
              </a:rPr>
              <a:t>+3%</a:t>
            </a:r>
            <a:endParaRPr lang="en-US" sz="1200" i="1" dirty="0">
              <a:solidFill>
                <a:schemeClr val="accent1"/>
              </a:solidFill>
            </a:endParaRPr>
          </a:p>
        </p:txBody>
      </p:sp>
      <p:sp>
        <p:nvSpPr>
          <p:cNvPr id="243" name="Rounded Rectangle 242"/>
          <p:cNvSpPr/>
          <p:nvPr/>
        </p:nvSpPr>
        <p:spPr>
          <a:xfrm>
            <a:off x="3678890" y="5340297"/>
            <a:ext cx="924427" cy="306268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 smtClean="0">
                <a:latin typeface="+mj-lt"/>
              </a:rPr>
              <a:t>60 min</a:t>
            </a:r>
            <a:endParaRPr lang="en-US" sz="1200" b="1" dirty="0">
              <a:latin typeface="+mj-lt"/>
            </a:endParaRPr>
          </a:p>
        </p:txBody>
      </p:sp>
      <p:sp>
        <p:nvSpPr>
          <p:cNvPr id="244" name="TextBox 243"/>
          <p:cNvSpPr txBox="1"/>
          <p:nvPr/>
        </p:nvSpPr>
        <p:spPr>
          <a:xfrm>
            <a:off x="3195173" y="4609895"/>
            <a:ext cx="1806249" cy="55399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000" dirty="0" smtClean="0"/>
              <a:t>Lorem </a:t>
            </a:r>
            <a:r>
              <a:rPr lang="en-US" sz="1000" dirty="0"/>
              <a:t>Ipsum has been the industry's standard dummy text ever since the </a:t>
            </a:r>
            <a:r>
              <a:rPr lang="en-US" sz="1000" dirty="0" smtClean="0"/>
              <a:t>1500s.</a:t>
            </a:r>
            <a:r>
              <a:rPr lang="en-US" sz="1000" dirty="0"/>
              <a:t> </a:t>
            </a:r>
          </a:p>
        </p:txBody>
      </p:sp>
      <p:cxnSp>
        <p:nvCxnSpPr>
          <p:cNvPr id="245" name="Straight Connector 244"/>
          <p:cNvCxnSpPr/>
          <p:nvPr/>
        </p:nvCxnSpPr>
        <p:spPr>
          <a:xfrm flipV="1">
            <a:off x="5680705" y="2853594"/>
            <a:ext cx="0" cy="2310299"/>
          </a:xfrm>
          <a:prstGeom prst="line">
            <a:avLst/>
          </a:prstGeom>
          <a:ln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" name="Rounded Rectangle 245"/>
          <p:cNvSpPr/>
          <p:nvPr/>
        </p:nvSpPr>
        <p:spPr>
          <a:xfrm>
            <a:off x="5763283" y="2108200"/>
            <a:ext cx="2827740" cy="4038600"/>
          </a:xfrm>
          <a:prstGeom prst="roundRect">
            <a:avLst>
              <a:gd name="adj" fmla="val 10470"/>
            </a:avLst>
          </a:prstGeom>
          <a:solidFill>
            <a:schemeClr val="accent1"/>
          </a:solidFill>
          <a:ln>
            <a:noFill/>
          </a:ln>
          <a:effectLst>
            <a:outerShdw blurRad="76200" dist="127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7" name="Group 246"/>
          <p:cNvGrpSpPr/>
          <p:nvPr/>
        </p:nvGrpSpPr>
        <p:grpSpPr>
          <a:xfrm>
            <a:off x="6166140" y="2480680"/>
            <a:ext cx="2178033" cy="1657536"/>
            <a:chOff x="1275678" y="1868728"/>
            <a:chExt cx="2178033" cy="1657536"/>
          </a:xfrm>
        </p:grpSpPr>
        <p:sp>
          <p:nvSpPr>
            <p:cNvPr id="248" name="Shape 569"/>
            <p:cNvSpPr/>
            <p:nvPr/>
          </p:nvSpPr>
          <p:spPr>
            <a:xfrm>
              <a:off x="1631504" y="2213662"/>
              <a:ext cx="1312600" cy="1312602"/>
            </a:xfrm>
            <a:prstGeom prst="arc">
              <a:avLst>
                <a:gd name="adj1" fmla="val 10768724"/>
                <a:gd name="adj2" fmla="val 21557763"/>
              </a:avLst>
            </a:prstGeom>
            <a:noFill/>
            <a:ln w="127000" cap="rnd">
              <a:solidFill>
                <a:schemeClr val="bg1">
                  <a:alpha val="20000"/>
                </a:schemeClr>
              </a:solidFill>
              <a:tailEnd type="none"/>
            </a:ln>
            <a:effectLst>
              <a:outerShdw blurRad="38100" dist="12699" dir="2700000" algn="tl" rotWithShape="0">
                <a:srgbClr val="000000">
                  <a:alpha val="29800"/>
                </a:srgbClr>
              </a:outerShdw>
            </a:effectLst>
          </p:spPr>
          <p:txBody>
            <a:bodyPr lIns="121900" tIns="60933" rIns="121900" bIns="60933" anchor="ctr" anchorCtr="0">
              <a:noAutofit/>
            </a:bodyPr>
            <a:lstStyle/>
            <a:p>
              <a:pPr algn="ctr" defTabSz="1219170"/>
              <a:endParaRPr sz="1200">
                <a:solidFill>
                  <a:srgbClr val="FFFFFF"/>
                </a:solidFill>
                <a:ea typeface="Lato"/>
                <a:cs typeface="Lato"/>
                <a:sym typeface="Lato"/>
              </a:endParaRPr>
            </a:p>
          </p:txBody>
        </p:sp>
        <p:sp>
          <p:nvSpPr>
            <p:cNvPr id="249" name="Oval 248"/>
            <p:cNvSpPr/>
            <p:nvPr/>
          </p:nvSpPr>
          <p:spPr>
            <a:xfrm>
              <a:off x="2201478" y="2783637"/>
              <a:ext cx="172652" cy="17265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en-US" sz="2400">
                <a:solidFill>
                  <a:srgbClr val="FFFFFF"/>
                </a:solidFill>
              </a:endParaRPr>
            </a:p>
          </p:txBody>
        </p:sp>
        <p:grpSp>
          <p:nvGrpSpPr>
            <p:cNvPr id="250" name="Group 249"/>
            <p:cNvGrpSpPr/>
            <p:nvPr/>
          </p:nvGrpSpPr>
          <p:grpSpPr>
            <a:xfrm>
              <a:off x="1275678" y="1868728"/>
              <a:ext cx="2178033" cy="1087561"/>
              <a:chOff x="1275678" y="1868728"/>
              <a:chExt cx="2178033" cy="1087561"/>
            </a:xfrm>
          </p:grpSpPr>
          <p:grpSp>
            <p:nvGrpSpPr>
              <p:cNvPr id="252" name="Group 251"/>
              <p:cNvGrpSpPr/>
              <p:nvPr/>
            </p:nvGrpSpPr>
            <p:grpSpPr>
              <a:xfrm>
                <a:off x="1487488" y="2070886"/>
                <a:ext cx="1602663" cy="790895"/>
                <a:chOff x="1487488" y="2375996"/>
                <a:chExt cx="1602663" cy="790895"/>
              </a:xfrm>
            </p:grpSpPr>
            <p:cxnSp>
              <p:nvCxnSpPr>
                <p:cNvPr id="258" name="Straight Connector 257"/>
                <p:cNvCxnSpPr/>
                <p:nvPr/>
              </p:nvCxnSpPr>
              <p:spPr>
                <a:xfrm rot="5400000">
                  <a:off x="2248333" y="2412000"/>
                  <a:ext cx="72008" cy="0"/>
                </a:xfrm>
                <a:prstGeom prst="line">
                  <a:avLst/>
                </a:prstGeom>
                <a:ln cap="rnd">
                  <a:solidFill>
                    <a:schemeClr val="tx1"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59" name="Group 258"/>
                <p:cNvGrpSpPr/>
                <p:nvPr/>
              </p:nvGrpSpPr>
              <p:grpSpPr>
                <a:xfrm>
                  <a:off x="1487488" y="2389407"/>
                  <a:ext cx="671739" cy="777484"/>
                  <a:chOff x="1487488" y="2389407"/>
                  <a:chExt cx="671739" cy="777484"/>
                </a:xfrm>
              </p:grpSpPr>
              <p:cxnSp>
                <p:nvCxnSpPr>
                  <p:cNvPr id="270" name="Straight Connector 269"/>
                  <p:cNvCxnSpPr/>
                  <p:nvPr/>
                </p:nvCxnSpPr>
                <p:spPr>
                  <a:xfrm>
                    <a:off x="1487488" y="3166891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1" name="Straight Connector 270"/>
                  <p:cNvCxnSpPr/>
                  <p:nvPr/>
                </p:nvCxnSpPr>
                <p:spPr>
                  <a:xfrm rot="4800000">
                    <a:off x="2123223" y="2425411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2" name="Straight Connector 271"/>
                  <p:cNvCxnSpPr/>
                  <p:nvPr/>
                </p:nvCxnSpPr>
                <p:spPr>
                  <a:xfrm rot="4200000">
                    <a:off x="1985798" y="2458252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3" name="Straight Connector 272"/>
                  <p:cNvCxnSpPr/>
                  <p:nvPr/>
                </p:nvCxnSpPr>
                <p:spPr>
                  <a:xfrm rot="3600000">
                    <a:off x="1870240" y="2511177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4" name="Straight Connector 273"/>
                  <p:cNvCxnSpPr/>
                  <p:nvPr/>
                </p:nvCxnSpPr>
                <p:spPr>
                  <a:xfrm rot="3000000">
                    <a:off x="1765118" y="2581291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5" name="Straight Connector 274"/>
                  <p:cNvCxnSpPr/>
                  <p:nvPr/>
                </p:nvCxnSpPr>
                <p:spPr>
                  <a:xfrm rot="2400000">
                    <a:off x="1675930" y="2660055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6" name="Straight Connector 275"/>
                  <p:cNvCxnSpPr/>
                  <p:nvPr/>
                </p:nvCxnSpPr>
                <p:spPr>
                  <a:xfrm rot="1800000">
                    <a:off x="1601748" y="2757206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7" name="Straight Connector 276"/>
                  <p:cNvCxnSpPr/>
                  <p:nvPr/>
                </p:nvCxnSpPr>
                <p:spPr>
                  <a:xfrm rot="1200000">
                    <a:off x="1536735" y="2866401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8" name="Straight Connector 277"/>
                  <p:cNvCxnSpPr/>
                  <p:nvPr/>
                </p:nvCxnSpPr>
                <p:spPr>
                  <a:xfrm rot="600000">
                    <a:off x="1497049" y="3000718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60" name="Group 259"/>
                <p:cNvGrpSpPr/>
                <p:nvPr/>
              </p:nvGrpSpPr>
              <p:grpSpPr>
                <a:xfrm flipH="1">
                  <a:off x="2418412" y="2389407"/>
                  <a:ext cx="671739" cy="777484"/>
                  <a:chOff x="1487488" y="2389407"/>
                  <a:chExt cx="671739" cy="777484"/>
                </a:xfrm>
              </p:grpSpPr>
              <p:cxnSp>
                <p:nvCxnSpPr>
                  <p:cNvPr id="261" name="Straight Connector 260"/>
                  <p:cNvCxnSpPr/>
                  <p:nvPr/>
                </p:nvCxnSpPr>
                <p:spPr>
                  <a:xfrm>
                    <a:off x="1487488" y="3166891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2" name="Straight Connector 261"/>
                  <p:cNvCxnSpPr/>
                  <p:nvPr/>
                </p:nvCxnSpPr>
                <p:spPr>
                  <a:xfrm rot="4800000">
                    <a:off x="2123223" y="2425411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3" name="Straight Connector 262"/>
                  <p:cNvCxnSpPr/>
                  <p:nvPr/>
                </p:nvCxnSpPr>
                <p:spPr>
                  <a:xfrm rot="4200000">
                    <a:off x="1985798" y="2458252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4" name="Straight Connector 263"/>
                  <p:cNvCxnSpPr/>
                  <p:nvPr/>
                </p:nvCxnSpPr>
                <p:spPr>
                  <a:xfrm rot="3600000">
                    <a:off x="1870240" y="2511177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5" name="Straight Connector 264"/>
                  <p:cNvCxnSpPr/>
                  <p:nvPr/>
                </p:nvCxnSpPr>
                <p:spPr>
                  <a:xfrm rot="3000000">
                    <a:off x="1765118" y="2581291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6" name="Straight Connector 265"/>
                  <p:cNvCxnSpPr/>
                  <p:nvPr/>
                </p:nvCxnSpPr>
                <p:spPr>
                  <a:xfrm rot="2400000">
                    <a:off x="1675930" y="2660055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7" name="Straight Connector 266"/>
                  <p:cNvCxnSpPr/>
                  <p:nvPr/>
                </p:nvCxnSpPr>
                <p:spPr>
                  <a:xfrm rot="1800000">
                    <a:off x="1601748" y="2757206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8" name="Straight Connector 267"/>
                  <p:cNvCxnSpPr/>
                  <p:nvPr/>
                </p:nvCxnSpPr>
                <p:spPr>
                  <a:xfrm rot="1200000">
                    <a:off x="1536735" y="2866401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9" name="Straight Connector 268"/>
                  <p:cNvCxnSpPr/>
                  <p:nvPr/>
                </p:nvCxnSpPr>
                <p:spPr>
                  <a:xfrm rot="600000">
                    <a:off x="1497049" y="3000718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253" name="TextBox 252"/>
              <p:cNvSpPr txBox="1"/>
              <p:nvPr/>
            </p:nvSpPr>
            <p:spPr>
              <a:xfrm>
                <a:off x="1275678" y="2756234"/>
                <a:ext cx="235963" cy="200055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r" defTabSz="1219170"/>
                <a:r>
                  <a:rPr lang="en-US" sz="700" b="1" dirty="0">
                    <a:solidFill>
                      <a:srgbClr val="FFFFFF"/>
                    </a:solidFill>
                  </a:rPr>
                  <a:t>0</a:t>
                </a:r>
              </a:p>
            </p:txBody>
          </p:sp>
          <p:sp>
            <p:nvSpPr>
              <p:cNvPr id="254" name="TextBox 253"/>
              <p:cNvSpPr txBox="1"/>
              <p:nvPr/>
            </p:nvSpPr>
            <p:spPr>
              <a:xfrm>
                <a:off x="1439535" y="2207594"/>
                <a:ext cx="287259" cy="200055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r" defTabSz="1219170"/>
                <a:r>
                  <a:rPr lang="en-US" sz="700" b="1" dirty="0">
                    <a:solidFill>
                      <a:srgbClr val="FFFFFF"/>
                    </a:solidFill>
                  </a:rPr>
                  <a:t>25</a:t>
                </a:r>
              </a:p>
            </p:txBody>
          </p:sp>
          <p:sp>
            <p:nvSpPr>
              <p:cNvPr id="255" name="TextBox 254"/>
              <p:cNvSpPr txBox="1"/>
              <p:nvPr/>
            </p:nvSpPr>
            <p:spPr>
              <a:xfrm>
                <a:off x="2133403" y="1868728"/>
                <a:ext cx="287259" cy="200055"/>
              </a:xfrm>
              <a:prstGeom prst="rect">
                <a:avLst/>
              </a:prstGeom>
              <a:noFill/>
            </p:spPr>
            <p:txBody>
              <a:bodyPr wrap="none" rtlCol="0" anchor="b">
                <a:spAutoFit/>
              </a:bodyPr>
              <a:lstStyle/>
              <a:p>
                <a:pPr algn="r" defTabSz="1219170"/>
                <a:r>
                  <a:rPr lang="en-US" sz="700" b="1" dirty="0">
                    <a:solidFill>
                      <a:srgbClr val="FFFFFF"/>
                    </a:solidFill>
                  </a:rPr>
                  <a:t>50</a:t>
                </a:r>
              </a:p>
            </p:txBody>
          </p:sp>
          <p:sp>
            <p:nvSpPr>
              <p:cNvPr id="256" name="TextBox 255"/>
              <p:cNvSpPr txBox="1"/>
              <p:nvPr/>
            </p:nvSpPr>
            <p:spPr>
              <a:xfrm>
                <a:off x="2913332" y="2207594"/>
                <a:ext cx="287258" cy="200055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defTabSz="1219170"/>
                <a:r>
                  <a:rPr lang="en-US" sz="700" b="1" dirty="0">
                    <a:solidFill>
                      <a:srgbClr val="FFFFFF"/>
                    </a:solidFill>
                  </a:rPr>
                  <a:t>75</a:t>
                </a:r>
              </a:p>
            </p:txBody>
          </p:sp>
          <p:sp>
            <p:nvSpPr>
              <p:cNvPr id="257" name="TextBox 256"/>
              <p:cNvSpPr txBox="1"/>
              <p:nvPr/>
            </p:nvSpPr>
            <p:spPr>
              <a:xfrm>
                <a:off x="3038733" y="2756234"/>
                <a:ext cx="414978" cy="20005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defTabSz="1219170"/>
                <a:r>
                  <a:rPr lang="en-US" sz="700" b="1" dirty="0">
                    <a:solidFill>
                      <a:srgbClr val="FFFFFF"/>
                    </a:solidFill>
                  </a:rPr>
                  <a:t>100</a:t>
                </a:r>
              </a:p>
            </p:txBody>
          </p:sp>
        </p:grpSp>
        <p:sp>
          <p:nvSpPr>
            <p:cNvPr id="251" name="Shape 569"/>
            <p:cNvSpPr/>
            <p:nvPr/>
          </p:nvSpPr>
          <p:spPr>
            <a:xfrm>
              <a:off x="1631504" y="2213662"/>
              <a:ext cx="1312600" cy="1312602"/>
            </a:xfrm>
            <a:prstGeom prst="arc">
              <a:avLst>
                <a:gd name="adj1" fmla="val 10879519"/>
                <a:gd name="adj2" fmla="val 18519668"/>
              </a:avLst>
            </a:prstGeom>
            <a:noFill/>
            <a:ln w="254000" cap="rnd">
              <a:solidFill>
                <a:schemeClr val="bg1"/>
              </a:solidFill>
              <a:tailEnd type="none"/>
            </a:ln>
            <a:effectLst>
              <a:outerShdw blurRad="38100" dist="12699" dir="2700000" algn="tl" rotWithShape="0">
                <a:srgbClr val="000000">
                  <a:alpha val="29800"/>
                </a:srgbClr>
              </a:outerShdw>
            </a:effectLst>
          </p:spPr>
          <p:txBody>
            <a:bodyPr lIns="121900" tIns="60933" rIns="121900" bIns="60933" anchor="ctr" anchorCtr="0">
              <a:noAutofit/>
            </a:bodyPr>
            <a:lstStyle/>
            <a:p>
              <a:pPr algn="ctr" defTabSz="1219170"/>
              <a:endParaRPr sz="1200">
                <a:solidFill>
                  <a:srgbClr val="FFFFFF"/>
                </a:solidFill>
                <a:ea typeface="Lato"/>
                <a:cs typeface="Lato"/>
                <a:sym typeface="Lato"/>
              </a:endParaRPr>
            </a:p>
          </p:txBody>
        </p:sp>
      </p:grpSp>
      <p:sp>
        <p:nvSpPr>
          <p:cNvPr id="279" name="Isosceles Triangle 278"/>
          <p:cNvSpPr/>
          <p:nvPr/>
        </p:nvSpPr>
        <p:spPr>
          <a:xfrm rot="24420000">
            <a:off x="7380566" y="2868500"/>
            <a:ext cx="72008" cy="749235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280" name="TextBox 279"/>
          <p:cNvSpPr txBox="1"/>
          <p:nvPr/>
        </p:nvSpPr>
        <p:spPr>
          <a:xfrm>
            <a:off x="6238767" y="3929067"/>
            <a:ext cx="1806249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FFFFFF"/>
                </a:solidFill>
                <a:latin typeface="+mj-lt"/>
              </a:rPr>
              <a:t>Arrival to Doctor</a:t>
            </a:r>
            <a:endParaRPr lang="en-US" sz="14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281" name="TextBox 280"/>
          <p:cNvSpPr txBox="1"/>
          <p:nvPr/>
        </p:nvSpPr>
        <p:spPr>
          <a:xfrm>
            <a:off x="6238767" y="4236844"/>
            <a:ext cx="1806249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200" i="1" dirty="0" smtClean="0">
                <a:solidFill>
                  <a:srgbClr val="FFFFFF"/>
                </a:solidFill>
              </a:rPr>
              <a:t>+3%</a:t>
            </a:r>
            <a:endParaRPr lang="en-US" sz="1200" i="1" dirty="0">
              <a:solidFill>
                <a:srgbClr val="FFFFFF"/>
              </a:solidFill>
            </a:endParaRPr>
          </a:p>
        </p:txBody>
      </p:sp>
      <p:sp>
        <p:nvSpPr>
          <p:cNvPr id="282" name="Rounded Rectangle 281"/>
          <p:cNvSpPr/>
          <p:nvPr/>
        </p:nvSpPr>
        <p:spPr>
          <a:xfrm>
            <a:off x="6722484" y="5340297"/>
            <a:ext cx="924427" cy="30626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latin typeface="+mj-lt"/>
              </a:rPr>
              <a:t>30 min</a:t>
            </a:r>
            <a:endParaRPr lang="en-US" sz="12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83" name="TextBox 282"/>
          <p:cNvSpPr txBox="1"/>
          <p:nvPr/>
        </p:nvSpPr>
        <p:spPr>
          <a:xfrm>
            <a:off x="6238767" y="4609895"/>
            <a:ext cx="1806249" cy="55399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000" dirty="0" smtClean="0">
                <a:solidFill>
                  <a:srgbClr val="FFFFFF"/>
                </a:solidFill>
              </a:rPr>
              <a:t>Lorem </a:t>
            </a:r>
            <a:r>
              <a:rPr lang="en-US" sz="1000" dirty="0">
                <a:solidFill>
                  <a:srgbClr val="FFFFFF"/>
                </a:solidFill>
              </a:rPr>
              <a:t>Ipsum has been the industry's standard dummy text ever since the </a:t>
            </a:r>
            <a:r>
              <a:rPr lang="en-US" sz="1000" dirty="0" smtClean="0">
                <a:solidFill>
                  <a:srgbClr val="FFFFFF"/>
                </a:solidFill>
              </a:rPr>
              <a:t>1500s.</a:t>
            </a:r>
            <a:r>
              <a:rPr lang="en-US" sz="1000" dirty="0">
                <a:solidFill>
                  <a:srgbClr val="FFFFFF"/>
                </a:solidFill>
              </a:rPr>
              <a:t> </a:t>
            </a:r>
          </a:p>
        </p:txBody>
      </p:sp>
      <p:cxnSp>
        <p:nvCxnSpPr>
          <p:cNvPr id="284" name="Straight Connector 283"/>
          <p:cNvCxnSpPr/>
          <p:nvPr/>
        </p:nvCxnSpPr>
        <p:spPr>
          <a:xfrm flipV="1">
            <a:off x="8665061" y="2853594"/>
            <a:ext cx="0" cy="2310299"/>
          </a:xfrm>
          <a:prstGeom prst="line">
            <a:avLst/>
          </a:prstGeom>
          <a:ln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5" name="Group 284"/>
          <p:cNvGrpSpPr/>
          <p:nvPr/>
        </p:nvGrpSpPr>
        <p:grpSpPr>
          <a:xfrm>
            <a:off x="9030977" y="2480680"/>
            <a:ext cx="2178033" cy="1657536"/>
            <a:chOff x="1275678" y="1868728"/>
            <a:chExt cx="2178033" cy="1657536"/>
          </a:xfrm>
        </p:grpSpPr>
        <p:sp>
          <p:nvSpPr>
            <p:cNvPr id="286" name="Shape 569"/>
            <p:cNvSpPr/>
            <p:nvPr/>
          </p:nvSpPr>
          <p:spPr>
            <a:xfrm>
              <a:off x="1631504" y="2213662"/>
              <a:ext cx="1312600" cy="1312602"/>
            </a:xfrm>
            <a:prstGeom prst="arc">
              <a:avLst>
                <a:gd name="adj1" fmla="val 10768724"/>
                <a:gd name="adj2" fmla="val 21557763"/>
              </a:avLst>
            </a:prstGeom>
            <a:noFill/>
            <a:ln w="127000" cap="rnd">
              <a:solidFill>
                <a:schemeClr val="tx1">
                  <a:alpha val="20000"/>
                </a:schemeClr>
              </a:solidFill>
              <a:tailEnd type="none"/>
            </a:ln>
            <a:effectLst>
              <a:outerShdw blurRad="38100" dist="12699" dir="2700000" algn="tl" rotWithShape="0">
                <a:srgbClr val="000000">
                  <a:alpha val="29800"/>
                </a:srgbClr>
              </a:outerShdw>
            </a:effectLst>
          </p:spPr>
          <p:txBody>
            <a:bodyPr lIns="121900" tIns="60933" rIns="121900" bIns="60933" anchor="ctr" anchorCtr="0">
              <a:noAutofit/>
            </a:bodyPr>
            <a:lstStyle/>
            <a:p>
              <a:pPr algn="ctr" defTabSz="1219170"/>
              <a:endParaRPr sz="1200">
                <a:ea typeface="Lato"/>
                <a:cs typeface="Lato"/>
                <a:sym typeface="Lato"/>
              </a:endParaRPr>
            </a:p>
          </p:txBody>
        </p:sp>
        <p:sp>
          <p:nvSpPr>
            <p:cNvPr id="287" name="Oval 286"/>
            <p:cNvSpPr/>
            <p:nvPr/>
          </p:nvSpPr>
          <p:spPr>
            <a:xfrm>
              <a:off x="2201478" y="2783637"/>
              <a:ext cx="172652" cy="17265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en-US" sz="2400">
                <a:solidFill>
                  <a:schemeClr val="tx1"/>
                </a:solidFill>
              </a:endParaRPr>
            </a:p>
          </p:txBody>
        </p:sp>
        <p:grpSp>
          <p:nvGrpSpPr>
            <p:cNvPr id="288" name="Group 287"/>
            <p:cNvGrpSpPr/>
            <p:nvPr/>
          </p:nvGrpSpPr>
          <p:grpSpPr>
            <a:xfrm>
              <a:off x="1275678" y="1868728"/>
              <a:ext cx="2178033" cy="1087561"/>
              <a:chOff x="1275678" y="1868728"/>
              <a:chExt cx="2178033" cy="1087561"/>
            </a:xfrm>
          </p:grpSpPr>
          <p:grpSp>
            <p:nvGrpSpPr>
              <p:cNvPr id="290" name="Group 289"/>
              <p:cNvGrpSpPr/>
              <p:nvPr/>
            </p:nvGrpSpPr>
            <p:grpSpPr>
              <a:xfrm>
                <a:off x="1487488" y="2070886"/>
                <a:ext cx="1602663" cy="790895"/>
                <a:chOff x="1487488" y="2375996"/>
                <a:chExt cx="1602663" cy="790895"/>
              </a:xfrm>
            </p:grpSpPr>
            <p:cxnSp>
              <p:nvCxnSpPr>
                <p:cNvPr id="296" name="Straight Connector 295"/>
                <p:cNvCxnSpPr/>
                <p:nvPr/>
              </p:nvCxnSpPr>
              <p:spPr>
                <a:xfrm rot="5400000">
                  <a:off x="2248333" y="2412000"/>
                  <a:ext cx="72008" cy="0"/>
                </a:xfrm>
                <a:prstGeom prst="line">
                  <a:avLst/>
                </a:prstGeom>
                <a:ln cap="rnd">
                  <a:solidFill>
                    <a:schemeClr val="tx1"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97" name="Group 296"/>
                <p:cNvGrpSpPr/>
                <p:nvPr/>
              </p:nvGrpSpPr>
              <p:grpSpPr>
                <a:xfrm>
                  <a:off x="1487488" y="2389407"/>
                  <a:ext cx="671739" cy="777484"/>
                  <a:chOff x="1487488" y="2389407"/>
                  <a:chExt cx="671739" cy="777484"/>
                </a:xfrm>
              </p:grpSpPr>
              <p:cxnSp>
                <p:nvCxnSpPr>
                  <p:cNvPr id="308" name="Straight Connector 307"/>
                  <p:cNvCxnSpPr/>
                  <p:nvPr/>
                </p:nvCxnSpPr>
                <p:spPr>
                  <a:xfrm>
                    <a:off x="1487488" y="3166891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9" name="Straight Connector 308"/>
                  <p:cNvCxnSpPr/>
                  <p:nvPr/>
                </p:nvCxnSpPr>
                <p:spPr>
                  <a:xfrm rot="4800000">
                    <a:off x="2123223" y="2425411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0" name="Straight Connector 309"/>
                  <p:cNvCxnSpPr/>
                  <p:nvPr/>
                </p:nvCxnSpPr>
                <p:spPr>
                  <a:xfrm rot="4200000">
                    <a:off x="1985798" y="2458252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1" name="Straight Connector 310"/>
                  <p:cNvCxnSpPr/>
                  <p:nvPr/>
                </p:nvCxnSpPr>
                <p:spPr>
                  <a:xfrm rot="3600000">
                    <a:off x="1870240" y="2511177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2" name="Straight Connector 311"/>
                  <p:cNvCxnSpPr/>
                  <p:nvPr/>
                </p:nvCxnSpPr>
                <p:spPr>
                  <a:xfrm rot="3000000">
                    <a:off x="1765118" y="2581291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3" name="Straight Connector 312"/>
                  <p:cNvCxnSpPr/>
                  <p:nvPr/>
                </p:nvCxnSpPr>
                <p:spPr>
                  <a:xfrm rot="2400000">
                    <a:off x="1675930" y="2660055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4" name="Straight Connector 313"/>
                  <p:cNvCxnSpPr/>
                  <p:nvPr/>
                </p:nvCxnSpPr>
                <p:spPr>
                  <a:xfrm rot="1800000">
                    <a:off x="1601748" y="2757206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5" name="Straight Connector 314"/>
                  <p:cNvCxnSpPr/>
                  <p:nvPr/>
                </p:nvCxnSpPr>
                <p:spPr>
                  <a:xfrm rot="1200000">
                    <a:off x="1536735" y="2866401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6" name="Straight Connector 315"/>
                  <p:cNvCxnSpPr/>
                  <p:nvPr/>
                </p:nvCxnSpPr>
                <p:spPr>
                  <a:xfrm rot="600000">
                    <a:off x="1497049" y="3000718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98" name="Group 297"/>
                <p:cNvGrpSpPr/>
                <p:nvPr/>
              </p:nvGrpSpPr>
              <p:grpSpPr>
                <a:xfrm flipH="1">
                  <a:off x="2418412" y="2389407"/>
                  <a:ext cx="671739" cy="777484"/>
                  <a:chOff x="1487488" y="2389407"/>
                  <a:chExt cx="671739" cy="777484"/>
                </a:xfrm>
              </p:grpSpPr>
              <p:cxnSp>
                <p:nvCxnSpPr>
                  <p:cNvPr id="299" name="Straight Connector 298"/>
                  <p:cNvCxnSpPr/>
                  <p:nvPr/>
                </p:nvCxnSpPr>
                <p:spPr>
                  <a:xfrm>
                    <a:off x="1487488" y="3166891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0" name="Straight Connector 299"/>
                  <p:cNvCxnSpPr/>
                  <p:nvPr/>
                </p:nvCxnSpPr>
                <p:spPr>
                  <a:xfrm rot="4800000">
                    <a:off x="2123223" y="2425411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1" name="Straight Connector 300"/>
                  <p:cNvCxnSpPr/>
                  <p:nvPr/>
                </p:nvCxnSpPr>
                <p:spPr>
                  <a:xfrm rot="4200000">
                    <a:off x="1985798" y="2458252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2" name="Straight Connector 301"/>
                  <p:cNvCxnSpPr/>
                  <p:nvPr/>
                </p:nvCxnSpPr>
                <p:spPr>
                  <a:xfrm rot="3600000">
                    <a:off x="1870240" y="2511177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3" name="Straight Connector 302"/>
                  <p:cNvCxnSpPr/>
                  <p:nvPr/>
                </p:nvCxnSpPr>
                <p:spPr>
                  <a:xfrm rot="3000000">
                    <a:off x="1765118" y="2581291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4" name="Straight Connector 303"/>
                  <p:cNvCxnSpPr/>
                  <p:nvPr/>
                </p:nvCxnSpPr>
                <p:spPr>
                  <a:xfrm rot="2400000">
                    <a:off x="1675930" y="2660055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5" name="Straight Connector 304"/>
                  <p:cNvCxnSpPr/>
                  <p:nvPr/>
                </p:nvCxnSpPr>
                <p:spPr>
                  <a:xfrm rot="1800000">
                    <a:off x="1601748" y="2757206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6" name="Straight Connector 305"/>
                  <p:cNvCxnSpPr/>
                  <p:nvPr/>
                </p:nvCxnSpPr>
                <p:spPr>
                  <a:xfrm rot="1200000">
                    <a:off x="1536735" y="2866401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7" name="Straight Connector 306"/>
                  <p:cNvCxnSpPr/>
                  <p:nvPr/>
                </p:nvCxnSpPr>
                <p:spPr>
                  <a:xfrm rot="600000">
                    <a:off x="1497049" y="3000718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291" name="TextBox 290"/>
              <p:cNvSpPr txBox="1"/>
              <p:nvPr/>
            </p:nvSpPr>
            <p:spPr>
              <a:xfrm>
                <a:off x="1275678" y="2756234"/>
                <a:ext cx="235963" cy="200055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r" defTabSz="1219170"/>
                <a:r>
                  <a:rPr lang="en-US" sz="700" b="1" dirty="0"/>
                  <a:t>0</a:t>
                </a:r>
              </a:p>
            </p:txBody>
          </p:sp>
          <p:sp>
            <p:nvSpPr>
              <p:cNvPr id="292" name="TextBox 291"/>
              <p:cNvSpPr txBox="1"/>
              <p:nvPr/>
            </p:nvSpPr>
            <p:spPr>
              <a:xfrm>
                <a:off x="1439535" y="2207594"/>
                <a:ext cx="287259" cy="200055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r" defTabSz="1219170"/>
                <a:r>
                  <a:rPr lang="en-US" sz="700" b="1" dirty="0"/>
                  <a:t>25</a:t>
                </a:r>
              </a:p>
            </p:txBody>
          </p:sp>
          <p:sp>
            <p:nvSpPr>
              <p:cNvPr id="293" name="TextBox 292"/>
              <p:cNvSpPr txBox="1"/>
              <p:nvPr/>
            </p:nvSpPr>
            <p:spPr>
              <a:xfrm>
                <a:off x="2133403" y="1868728"/>
                <a:ext cx="287259" cy="200055"/>
              </a:xfrm>
              <a:prstGeom prst="rect">
                <a:avLst/>
              </a:prstGeom>
              <a:noFill/>
            </p:spPr>
            <p:txBody>
              <a:bodyPr wrap="none" rtlCol="0" anchor="b">
                <a:spAutoFit/>
              </a:bodyPr>
              <a:lstStyle/>
              <a:p>
                <a:pPr algn="r" defTabSz="1219170"/>
                <a:r>
                  <a:rPr lang="en-US" sz="700" b="1" dirty="0"/>
                  <a:t>50</a:t>
                </a:r>
              </a:p>
            </p:txBody>
          </p:sp>
          <p:sp>
            <p:nvSpPr>
              <p:cNvPr id="294" name="TextBox 293"/>
              <p:cNvSpPr txBox="1"/>
              <p:nvPr/>
            </p:nvSpPr>
            <p:spPr>
              <a:xfrm>
                <a:off x="2913332" y="2207594"/>
                <a:ext cx="287258" cy="200055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defTabSz="1219170"/>
                <a:r>
                  <a:rPr lang="en-US" sz="700" b="1" dirty="0"/>
                  <a:t>75</a:t>
                </a:r>
              </a:p>
            </p:txBody>
          </p:sp>
          <p:sp>
            <p:nvSpPr>
              <p:cNvPr id="295" name="TextBox 294"/>
              <p:cNvSpPr txBox="1"/>
              <p:nvPr/>
            </p:nvSpPr>
            <p:spPr>
              <a:xfrm>
                <a:off x="3038733" y="2756234"/>
                <a:ext cx="414978" cy="20005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defTabSz="1219170"/>
                <a:r>
                  <a:rPr lang="en-US" sz="700" b="1" dirty="0"/>
                  <a:t>100</a:t>
                </a:r>
              </a:p>
            </p:txBody>
          </p:sp>
        </p:grpSp>
        <p:sp>
          <p:nvSpPr>
            <p:cNvPr id="289" name="Shape 569"/>
            <p:cNvSpPr/>
            <p:nvPr/>
          </p:nvSpPr>
          <p:spPr>
            <a:xfrm>
              <a:off x="1631504" y="2213662"/>
              <a:ext cx="1312600" cy="1312602"/>
            </a:xfrm>
            <a:prstGeom prst="arc">
              <a:avLst>
                <a:gd name="adj1" fmla="val 10879519"/>
                <a:gd name="adj2" fmla="val 19525026"/>
              </a:avLst>
            </a:prstGeom>
            <a:noFill/>
            <a:ln w="254000" cap="rnd">
              <a:solidFill>
                <a:schemeClr val="accent2"/>
              </a:solidFill>
              <a:tailEnd type="none"/>
            </a:ln>
            <a:effectLst>
              <a:outerShdw blurRad="38100" dist="12699" dir="2700000" algn="tl" rotWithShape="0">
                <a:srgbClr val="000000">
                  <a:alpha val="29800"/>
                </a:srgbClr>
              </a:outerShdw>
            </a:effectLst>
          </p:spPr>
          <p:txBody>
            <a:bodyPr lIns="121900" tIns="60933" rIns="121900" bIns="60933" anchor="ctr" anchorCtr="0">
              <a:noAutofit/>
            </a:bodyPr>
            <a:lstStyle/>
            <a:p>
              <a:pPr algn="ctr" defTabSz="1219170"/>
              <a:endParaRPr sz="1200">
                <a:ea typeface="Lato"/>
                <a:cs typeface="Lato"/>
                <a:sym typeface="Lato"/>
              </a:endParaRPr>
            </a:p>
          </p:txBody>
        </p:sp>
      </p:grpSp>
      <p:sp>
        <p:nvSpPr>
          <p:cNvPr id="317" name="Isosceles Triangle 316"/>
          <p:cNvSpPr/>
          <p:nvPr/>
        </p:nvSpPr>
        <p:spPr>
          <a:xfrm rot="3670969">
            <a:off x="10329675" y="2948480"/>
            <a:ext cx="72008" cy="749235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318" name="TextBox 317"/>
          <p:cNvSpPr txBox="1"/>
          <p:nvPr/>
        </p:nvSpPr>
        <p:spPr>
          <a:xfrm>
            <a:off x="9100529" y="3929067"/>
            <a:ext cx="1806249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1400" b="1" dirty="0" smtClean="0">
                <a:latin typeface="+mj-lt"/>
              </a:rPr>
              <a:t>Arrival to Rest</a:t>
            </a:r>
            <a:endParaRPr lang="en-US" sz="1400" b="1" dirty="0">
              <a:latin typeface="+mj-lt"/>
            </a:endParaRPr>
          </a:p>
        </p:txBody>
      </p:sp>
      <p:sp>
        <p:nvSpPr>
          <p:cNvPr id="319" name="TextBox 318"/>
          <p:cNvSpPr txBox="1"/>
          <p:nvPr/>
        </p:nvSpPr>
        <p:spPr>
          <a:xfrm>
            <a:off x="9100529" y="4236844"/>
            <a:ext cx="1806249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200" i="1" dirty="0" smtClean="0">
                <a:solidFill>
                  <a:schemeClr val="accent2"/>
                </a:solidFill>
              </a:rPr>
              <a:t>+11%</a:t>
            </a:r>
            <a:endParaRPr lang="en-US" sz="1200" i="1" dirty="0">
              <a:solidFill>
                <a:schemeClr val="accent2"/>
              </a:solidFill>
            </a:endParaRPr>
          </a:p>
        </p:txBody>
      </p:sp>
      <p:sp>
        <p:nvSpPr>
          <p:cNvPr id="320" name="Rounded Rectangle 319"/>
          <p:cNvSpPr/>
          <p:nvPr/>
        </p:nvSpPr>
        <p:spPr>
          <a:xfrm>
            <a:off x="9584246" y="5340297"/>
            <a:ext cx="924427" cy="306268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 smtClean="0">
                <a:latin typeface="+mj-lt"/>
              </a:rPr>
              <a:t>24 min</a:t>
            </a:r>
            <a:endParaRPr lang="en-US" sz="1200" b="1" dirty="0">
              <a:latin typeface="+mj-lt"/>
            </a:endParaRPr>
          </a:p>
        </p:txBody>
      </p:sp>
      <p:sp>
        <p:nvSpPr>
          <p:cNvPr id="321" name="TextBox 320"/>
          <p:cNvSpPr txBox="1"/>
          <p:nvPr/>
        </p:nvSpPr>
        <p:spPr>
          <a:xfrm>
            <a:off x="9100529" y="4609895"/>
            <a:ext cx="1806249" cy="55399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000" dirty="0" smtClean="0"/>
              <a:t>Lorem </a:t>
            </a:r>
            <a:r>
              <a:rPr lang="en-US" sz="1000" dirty="0"/>
              <a:t>Ipsum has been the industry's standard dummy text ever since the </a:t>
            </a:r>
            <a:r>
              <a:rPr lang="en-US" sz="1000" dirty="0" smtClean="0"/>
              <a:t>1500s.</a:t>
            </a:r>
            <a:r>
              <a:rPr lang="en-US" sz="1000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61876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1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" dur="500"/>
                                            <p:tgtEl>
                                              <p:spTgt spid="12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2" presetID="2" presetClass="entr" presetSubtype="8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4" dur="500" fill="hold"/>
                                            <p:tgtEl>
                                              <p:spTgt spid="20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5" dur="500" fill="hold"/>
                                            <p:tgtEl>
                                              <p:spTgt spid="20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8" dur="500" fill="hold"/>
                                            <p:tgtEl>
                                              <p:spTgt spid="20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9" dur="500" fill="hold"/>
                                            <p:tgtEl>
                                              <p:spTgt spid="20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2" dur="500" fill="hold"/>
                                            <p:tgtEl>
                                              <p:spTgt spid="20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3" dur="500" fill="hold"/>
                                            <p:tgtEl>
                                              <p:spTgt spid="20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6" dur="500" fill="hold"/>
                                            <p:tgtEl>
                                              <p:spTgt spid="20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7" dur="500" fill="hold"/>
                                            <p:tgtEl>
                                              <p:spTgt spid="20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0" dur="500" fill="hold"/>
                                            <p:tgtEl>
                                              <p:spTgt spid="20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1" dur="500" fill="hold"/>
                                            <p:tgtEl>
                                              <p:spTgt spid="20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2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33" presetID="2" presetClass="entr" presetSubtype="1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5" dur="500" fill="hold"/>
                                            <p:tgtEl>
                                              <p:spTgt spid="20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6" dur="500" fill="hold"/>
                                            <p:tgtEl>
                                              <p:spTgt spid="20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38" presetID="2" presetClass="entr" presetSubtype="1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0" dur="5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1" dur="5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2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4" dur="500" fill="hold"/>
                                            <p:tgtEl>
                                              <p:spTgt spid="2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5" dur="500" fill="hold"/>
                                            <p:tgtEl>
                                              <p:spTgt spid="2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6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8" dur="500" fill="hold"/>
                                            <p:tgtEl>
                                              <p:spTgt spid="2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9" dur="500" fill="hold"/>
                                            <p:tgtEl>
                                              <p:spTgt spid="2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0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2" dur="500" fill="hold"/>
                                            <p:tgtEl>
                                              <p:spTgt spid="2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3" dur="500" fill="hold"/>
                                            <p:tgtEl>
                                              <p:spTgt spid="2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4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6" dur="500" fill="hold"/>
                                            <p:tgtEl>
                                              <p:spTgt spid="2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7" dur="500" fill="hold"/>
                                            <p:tgtEl>
                                              <p:spTgt spid="2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8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0" dur="500" fill="hold"/>
                                            <p:tgtEl>
                                              <p:spTgt spid="2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1" dur="500" fill="hold"/>
                                            <p:tgtEl>
                                              <p:spTgt spid="2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2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63" presetID="2" presetClass="entr" presetSubtype="1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5" dur="500" fill="hold"/>
                                            <p:tgtEl>
                                              <p:spTgt spid="2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6" dur="500" fill="hold"/>
                                            <p:tgtEl>
                                              <p:spTgt spid="2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7" presetID="2" presetClass="entr" presetSubtype="4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9" dur="500" fill="hold"/>
                                            <p:tgtEl>
                                              <p:spTgt spid="2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70" dur="500" fill="hold"/>
                                            <p:tgtEl>
                                              <p:spTgt spid="2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1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3" dur="500" fill="hold"/>
                                            <p:tgtEl>
                                              <p:spTgt spid="2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74" dur="500" fill="hold"/>
                                            <p:tgtEl>
                                              <p:spTgt spid="27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5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7" dur="500" fill="hold"/>
                                            <p:tgtEl>
                                              <p:spTgt spid="28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78" dur="500" fill="hold"/>
                                            <p:tgtEl>
                                              <p:spTgt spid="28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9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81" dur="500" fill="hold"/>
                                            <p:tgtEl>
                                              <p:spTgt spid="28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2" dur="500" fill="hold"/>
                                            <p:tgtEl>
                                              <p:spTgt spid="28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3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85" dur="500" fill="hold"/>
                                            <p:tgtEl>
                                              <p:spTgt spid="28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6" dur="500" fill="hold"/>
                                            <p:tgtEl>
                                              <p:spTgt spid="28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7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89" dur="500" fill="hold"/>
                                            <p:tgtEl>
                                              <p:spTgt spid="2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90" dur="500" fill="hold"/>
                                            <p:tgtEl>
                                              <p:spTgt spid="2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1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93" dur="500" fill="hold"/>
                                            <p:tgtEl>
                                              <p:spTgt spid="2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94" dur="500" fill="hold"/>
                                            <p:tgtEl>
                                              <p:spTgt spid="2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5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96" presetID="2" presetClass="entr" presetSubtype="4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98" dur="500" fill="hold"/>
                                            <p:tgtEl>
                                              <p:spTgt spid="28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99" dur="500" fill="hold"/>
                                            <p:tgtEl>
                                              <p:spTgt spid="28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0" presetID="2" presetClass="entr" presetSubtype="1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02" dur="500" fill="hold"/>
                                            <p:tgtEl>
                                              <p:spTgt spid="28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03" dur="500" fill="hold"/>
                                            <p:tgtEl>
                                              <p:spTgt spid="28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4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06" dur="500" fill="hold"/>
                                            <p:tgtEl>
                                              <p:spTgt spid="3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07" dur="500" fill="hold"/>
                                            <p:tgtEl>
                                              <p:spTgt spid="3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8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0" dur="500" fill="hold"/>
                                            <p:tgtEl>
                                              <p:spTgt spid="3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11" dur="500" fill="hold"/>
                                            <p:tgtEl>
                                              <p:spTgt spid="3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2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4" dur="500" fill="hold"/>
                                            <p:tgtEl>
                                              <p:spTgt spid="3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15" dur="500" fill="hold"/>
                                            <p:tgtEl>
                                              <p:spTgt spid="3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6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8" dur="500" fill="hold"/>
                                            <p:tgtEl>
                                              <p:spTgt spid="3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19" dur="500" fill="hold"/>
                                            <p:tgtEl>
                                              <p:spTgt spid="3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0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22" dur="500" fill="hold"/>
                                            <p:tgtEl>
                                              <p:spTgt spid="3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3" dur="500" fill="hold"/>
                                            <p:tgtEl>
                                              <p:spTgt spid="3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21" grpId="0"/>
          <p:bldP spid="122" grpId="0" build="p"/>
          <p:bldP spid="202" grpId="0" animBg="1"/>
          <p:bldP spid="203" grpId="0" animBg="1"/>
          <p:bldP spid="204" grpId="0" animBg="1"/>
          <p:bldP spid="205" grpId="0" animBg="1"/>
          <p:bldP spid="206" grpId="0"/>
          <p:bldP spid="207" grpId="0"/>
          <p:bldP spid="240" grpId="0" animBg="1"/>
          <p:bldP spid="241" grpId="0"/>
          <p:bldP spid="242" grpId="0"/>
          <p:bldP spid="243" grpId="0" animBg="1"/>
          <p:bldP spid="244" grpId="0"/>
          <p:bldP spid="246" grpId="0" animBg="1"/>
          <p:bldP spid="279" grpId="0" animBg="1"/>
          <p:bldP spid="280" grpId="0"/>
          <p:bldP spid="281" grpId="0"/>
          <p:bldP spid="282" grpId="0" animBg="1"/>
          <p:bldP spid="283" grpId="0"/>
          <p:bldP spid="317" grpId="0" animBg="1"/>
          <p:bldP spid="318" grpId="0"/>
          <p:bldP spid="319" grpId="0"/>
          <p:bldP spid="320" grpId="0" animBg="1"/>
          <p:bldP spid="321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1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" dur="500"/>
                                            <p:tgtEl>
                                              <p:spTgt spid="12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2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20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20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20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20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0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0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20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20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0" dur="500" fill="hold"/>
                                            <p:tgtEl>
                                              <p:spTgt spid="20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20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2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33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20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500" fill="hold"/>
                                            <p:tgtEl>
                                              <p:spTgt spid="20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38" presetID="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0" dur="5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1" dur="5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2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4" dur="500" fill="hold"/>
                                            <p:tgtEl>
                                              <p:spTgt spid="2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5" dur="500" fill="hold"/>
                                            <p:tgtEl>
                                              <p:spTgt spid="2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6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8" dur="500" fill="hold"/>
                                            <p:tgtEl>
                                              <p:spTgt spid="2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9" dur="500" fill="hold"/>
                                            <p:tgtEl>
                                              <p:spTgt spid="2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0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2" dur="500" fill="hold"/>
                                            <p:tgtEl>
                                              <p:spTgt spid="2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3" dur="500" fill="hold"/>
                                            <p:tgtEl>
                                              <p:spTgt spid="2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4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6" dur="500" fill="hold"/>
                                            <p:tgtEl>
                                              <p:spTgt spid="2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7" dur="500" fill="hold"/>
                                            <p:tgtEl>
                                              <p:spTgt spid="2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8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0" dur="500" fill="hold"/>
                                            <p:tgtEl>
                                              <p:spTgt spid="2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1" dur="500" fill="hold"/>
                                            <p:tgtEl>
                                              <p:spTgt spid="2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2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63" presetID="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5" dur="500" fill="hold"/>
                                            <p:tgtEl>
                                              <p:spTgt spid="2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6" dur="500" fill="hold"/>
                                            <p:tgtEl>
                                              <p:spTgt spid="2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7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9" dur="500" fill="hold"/>
                                            <p:tgtEl>
                                              <p:spTgt spid="2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0" dur="500" fill="hold"/>
                                            <p:tgtEl>
                                              <p:spTgt spid="2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1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3" dur="500" fill="hold"/>
                                            <p:tgtEl>
                                              <p:spTgt spid="2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4" dur="500" fill="hold"/>
                                            <p:tgtEl>
                                              <p:spTgt spid="27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7" dur="500" fill="hold"/>
                                            <p:tgtEl>
                                              <p:spTgt spid="28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8" dur="500" fill="hold"/>
                                            <p:tgtEl>
                                              <p:spTgt spid="28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1" dur="500" fill="hold"/>
                                            <p:tgtEl>
                                              <p:spTgt spid="28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2" dur="500" fill="hold"/>
                                            <p:tgtEl>
                                              <p:spTgt spid="28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5" dur="500" fill="hold"/>
                                            <p:tgtEl>
                                              <p:spTgt spid="28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6" dur="500" fill="hold"/>
                                            <p:tgtEl>
                                              <p:spTgt spid="28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7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9" dur="500" fill="hold"/>
                                            <p:tgtEl>
                                              <p:spTgt spid="2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0" dur="500" fill="hold"/>
                                            <p:tgtEl>
                                              <p:spTgt spid="2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1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3" dur="500" fill="hold"/>
                                            <p:tgtEl>
                                              <p:spTgt spid="2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4" dur="500" fill="hold"/>
                                            <p:tgtEl>
                                              <p:spTgt spid="2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5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96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8" dur="500" fill="hold"/>
                                            <p:tgtEl>
                                              <p:spTgt spid="28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9" dur="500" fill="hold"/>
                                            <p:tgtEl>
                                              <p:spTgt spid="28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0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2" dur="500" fill="hold"/>
                                            <p:tgtEl>
                                              <p:spTgt spid="28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3" dur="500" fill="hold"/>
                                            <p:tgtEl>
                                              <p:spTgt spid="28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4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6" dur="500" fill="hold"/>
                                            <p:tgtEl>
                                              <p:spTgt spid="3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7" dur="500" fill="hold"/>
                                            <p:tgtEl>
                                              <p:spTgt spid="3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8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0" dur="500" fill="hold"/>
                                            <p:tgtEl>
                                              <p:spTgt spid="3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1" dur="500" fill="hold"/>
                                            <p:tgtEl>
                                              <p:spTgt spid="3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2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4" dur="500" fill="hold"/>
                                            <p:tgtEl>
                                              <p:spTgt spid="3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5" dur="500" fill="hold"/>
                                            <p:tgtEl>
                                              <p:spTgt spid="3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6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8" dur="500" fill="hold"/>
                                            <p:tgtEl>
                                              <p:spTgt spid="3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9" dur="500" fill="hold"/>
                                            <p:tgtEl>
                                              <p:spTgt spid="3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0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2" dur="500" fill="hold"/>
                                            <p:tgtEl>
                                              <p:spTgt spid="3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3" dur="500" fill="hold"/>
                                            <p:tgtEl>
                                              <p:spTgt spid="3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21" grpId="0"/>
          <p:bldP spid="122" grpId="0" build="p"/>
          <p:bldP spid="202" grpId="0" animBg="1"/>
          <p:bldP spid="203" grpId="0" animBg="1"/>
          <p:bldP spid="204" grpId="0" animBg="1"/>
          <p:bldP spid="205" grpId="0" animBg="1"/>
          <p:bldP spid="206" grpId="0"/>
          <p:bldP spid="207" grpId="0"/>
          <p:bldP spid="240" grpId="0" animBg="1"/>
          <p:bldP spid="241" grpId="0"/>
          <p:bldP spid="242" grpId="0"/>
          <p:bldP spid="243" grpId="0" animBg="1"/>
          <p:bldP spid="244" grpId="0"/>
          <p:bldP spid="246" grpId="0" animBg="1"/>
          <p:bldP spid="279" grpId="0" animBg="1"/>
          <p:bldP spid="280" grpId="0"/>
          <p:bldP spid="281" grpId="0"/>
          <p:bldP spid="282" grpId="0" animBg="1"/>
          <p:bldP spid="283" grpId="0"/>
          <p:bldP spid="317" grpId="0" animBg="1"/>
          <p:bldP spid="318" grpId="0"/>
          <p:bldP spid="319" grpId="0"/>
          <p:bldP spid="320" grpId="0" animBg="1"/>
          <p:bldP spid="321" grpId="0"/>
        </p:bldLst>
      </p:timing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itle 1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Medical Dashboard</a:t>
            </a:r>
            <a:endParaRPr lang="en-US" dirty="0"/>
          </a:p>
        </p:txBody>
      </p:sp>
      <p:sp>
        <p:nvSpPr>
          <p:cNvPr id="122" name="Text Placeholder 12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Lorem ipsum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9C3D7-7524-486C-B0C0-178B9875E59A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161" name="Rounded Rectangle 160"/>
          <p:cNvSpPr/>
          <p:nvPr/>
        </p:nvSpPr>
        <p:spPr>
          <a:xfrm>
            <a:off x="839787" y="1718833"/>
            <a:ext cx="6087486" cy="2360773"/>
          </a:xfrm>
          <a:prstGeom prst="roundRect">
            <a:avLst>
              <a:gd name="adj" fmla="val 10008"/>
            </a:avLst>
          </a:prstGeom>
          <a:solidFill>
            <a:schemeClr val="bg1"/>
          </a:solidFill>
          <a:ln>
            <a:noFill/>
          </a:ln>
          <a:effectLst>
            <a:outerShdw blurRad="76200" dist="127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62" name="Content Placeholder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06814341"/>
              </p:ext>
            </p:extLst>
          </p:nvPr>
        </p:nvGraphicFramePr>
        <p:xfrm>
          <a:off x="1274617" y="2349042"/>
          <a:ext cx="5389419" cy="15302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63" name="TextBox 162"/>
          <p:cNvSpPr txBox="1"/>
          <p:nvPr/>
        </p:nvSpPr>
        <p:spPr>
          <a:xfrm>
            <a:off x="1068470" y="2041265"/>
            <a:ext cx="1827940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400" b="1" dirty="0" smtClean="0">
                <a:latin typeface="+mj-lt"/>
              </a:rPr>
              <a:t>Weekly Statistics</a:t>
            </a:r>
            <a:endParaRPr lang="en-US" sz="1400" b="1" dirty="0">
              <a:latin typeface="+mj-lt"/>
            </a:endParaRPr>
          </a:p>
        </p:txBody>
      </p:sp>
      <p:sp>
        <p:nvSpPr>
          <p:cNvPr id="164" name="TextBox 163"/>
          <p:cNvSpPr txBox="1"/>
          <p:nvPr/>
        </p:nvSpPr>
        <p:spPr>
          <a:xfrm>
            <a:off x="1068470" y="2349042"/>
            <a:ext cx="182794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5" name="Oval 164"/>
          <p:cNvSpPr/>
          <p:nvPr/>
        </p:nvSpPr>
        <p:spPr>
          <a:xfrm>
            <a:off x="3820166" y="2385998"/>
            <a:ext cx="302252" cy="30225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6" name="Straight Connector 165"/>
          <p:cNvCxnSpPr/>
          <p:nvPr/>
        </p:nvCxnSpPr>
        <p:spPr>
          <a:xfrm>
            <a:off x="4122418" y="2537124"/>
            <a:ext cx="560857" cy="0"/>
          </a:xfrm>
          <a:prstGeom prst="line">
            <a:avLst/>
          </a:prstGeom>
          <a:ln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Oval 166"/>
          <p:cNvSpPr/>
          <p:nvPr/>
        </p:nvSpPr>
        <p:spPr>
          <a:xfrm>
            <a:off x="4653464" y="2444333"/>
            <a:ext cx="185582" cy="18558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Rounded Rectangle 167"/>
          <p:cNvSpPr/>
          <p:nvPr/>
        </p:nvSpPr>
        <p:spPr>
          <a:xfrm>
            <a:off x="4866127" y="2349042"/>
            <a:ext cx="779718" cy="376163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+mj-lt"/>
              </a:rPr>
              <a:t>+19%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69" name="Rounded Rectangle 168"/>
          <p:cNvSpPr/>
          <p:nvPr/>
        </p:nvSpPr>
        <p:spPr>
          <a:xfrm>
            <a:off x="7356213" y="1718833"/>
            <a:ext cx="3996000" cy="2360773"/>
          </a:xfrm>
          <a:prstGeom prst="roundRect">
            <a:avLst>
              <a:gd name="adj" fmla="val 10008"/>
            </a:avLst>
          </a:prstGeom>
          <a:solidFill>
            <a:schemeClr val="accent1"/>
          </a:solidFill>
          <a:ln>
            <a:noFill/>
          </a:ln>
          <a:effectLst>
            <a:outerShdw blurRad="76200" dist="127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Oval 169"/>
          <p:cNvSpPr/>
          <p:nvPr/>
        </p:nvSpPr>
        <p:spPr>
          <a:xfrm>
            <a:off x="8631415" y="1602759"/>
            <a:ext cx="2552474" cy="2552474"/>
          </a:xfrm>
          <a:prstGeom prst="ellipse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Oval 170"/>
          <p:cNvSpPr/>
          <p:nvPr/>
        </p:nvSpPr>
        <p:spPr>
          <a:xfrm>
            <a:off x="9363313" y="2334657"/>
            <a:ext cx="1088678" cy="108867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Oval 171"/>
          <p:cNvSpPr/>
          <p:nvPr/>
        </p:nvSpPr>
        <p:spPr>
          <a:xfrm>
            <a:off x="9112493" y="2083837"/>
            <a:ext cx="1590318" cy="1590318"/>
          </a:xfrm>
          <a:prstGeom prst="ellipse">
            <a:avLst/>
          </a:prstGeom>
          <a:noFill/>
          <a:ln w="127000">
            <a:solidFill>
              <a:schemeClr val="bg1">
                <a:alpha val="20000"/>
              </a:schemeClr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Arc 172"/>
          <p:cNvSpPr/>
          <p:nvPr/>
        </p:nvSpPr>
        <p:spPr>
          <a:xfrm>
            <a:off x="9112493" y="2083837"/>
            <a:ext cx="1590318" cy="1590318"/>
          </a:xfrm>
          <a:prstGeom prst="arc">
            <a:avLst>
              <a:gd name="adj1" fmla="val 16200000"/>
              <a:gd name="adj2" fmla="val 8438796"/>
            </a:avLst>
          </a:prstGeom>
          <a:noFill/>
          <a:ln w="139700" cap="rnd">
            <a:solidFill>
              <a:srgbClr val="FFFFFF"/>
            </a:solidFill>
            <a:round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Oval 173"/>
          <p:cNvSpPr/>
          <p:nvPr/>
        </p:nvSpPr>
        <p:spPr>
          <a:xfrm>
            <a:off x="9125690" y="3198909"/>
            <a:ext cx="224426" cy="22442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TextBox 174"/>
          <p:cNvSpPr txBox="1"/>
          <p:nvPr/>
        </p:nvSpPr>
        <p:spPr>
          <a:xfrm>
            <a:off x="9363313" y="2525261"/>
            <a:ext cx="1088679" cy="46166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FFFFFF"/>
                </a:solidFill>
                <a:latin typeface="+mj-lt"/>
              </a:rPr>
              <a:t>71%</a:t>
            </a:r>
            <a:endParaRPr lang="en-US" sz="24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76" name="TextBox 175"/>
          <p:cNvSpPr txBox="1"/>
          <p:nvPr/>
        </p:nvSpPr>
        <p:spPr>
          <a:xfrm>
            <a:off x="9363313" y="2953070"/>
            <a:ext cx="1088679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200" dirty="0" smtClean="0">
                <a:solidFill>
                  <a:srgbClr val="FFFFFF"/>
                </a:solidFill>
              </a:rPr>
              <a:t>Vaccines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177" name="TextBox 176"/>
          <p:cNvSpPr txBox="1"/>
          <p:nvPr/>
        </p:nvSpPr>
        <p:spPr>
          <a:xfrm>
            <a:off x="7710082" y="2030205"/>
            <a:ext cx="1705060" cy="3693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b="1" dirty="0" smtClean="0">
                <a:solidFill>
                  <a:srgbClr val="FFFFFF"/>
                </a:solidFill>
                <a:latin typeface="+mj-lt"/>
              </a:rPr>
              <a:t>14 807</a:t>
            </a:r>
            <a:endParaRPr lang="en-US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78" name="TextBox 177"/>
          <p:cNvSpPr txBox="1"/>
          <p:nvPr/>
        </p:nvSpPr>
        <p:spPr>
          <a:xfrm>
            <a:off x="7710083" y="2385998"/>
            <a:ext cx="170506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dirty="0" smtClean="0">
                <a:solidFill>
                  <a:srgbClr val="FFFFFF"/>
                </a:solidFill>
              </a:rPr>
              <a:t>Total patients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179" name="Rounded Rectangle 178"/>
          <p:cNvSpPr/>
          <p:nvPr/>
        </p:nvSpPr>
        <p:spPr>
          <a:xfrm>
            <a:off x="7776448" y="2755330"/>
            <a:ext cx="750502" cy="30626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accent1"/>
            </a:solidFill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latin typeface="+mj-lt"/>
              </a:rPr>
              <a:t>+1,5%</a:t>
            </a:r>
            <a:endParaRPr lang="en-US" sz="12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80" name="TextBox 179"/>
          <p:cNvSpPr txBox="1"/>
          <p:nvPr/>
        </p:nvSpPr>
        <p:spPr>
          <a:xfrm>
            <a:off x="1468265" y="4697127"/>
            <a:ext cx="1519262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400" b="1" dirty="0" smtClean="0">
                <a:latin typeface="+mj-lt"/>
              </a:rPr>
              <a:t>Sleep</a:t>
            </a:r>
            <a:endParaRPr lang="en-US" sz="1400" b="1" dirty="0">
              <a:latin typeface="+mj-lt"/>
            </a:endParaRPr>
          </a:p>
        </p:txBody>
      </p:sp>
      <p:sp>
        <p:nvSpPr>
          <p:cNvPr id="181" name="TextBox 180"/>
          <p:cNvSpPr txBox="1"/>
          <p:nvPr/>
        </p:nvSpPr>
        <p:spPr>
          <a:xfrm>
            <a:off x="1468265" y="5004904"/>
            <a:ext cx="1519262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April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2" name="Oval 181"/>
          <p:cNvSpPr/>
          <p:nvPr/>
        </p:nvSpPr>
        <p:spPr>
          <a:xfrm>
            <a:off x="1512368" y="5398325"/>
            <a:ext cx="286970" cy="286970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83" name="TextBox 182"/>
          <p:cNvSpPr txBox="1"/>
          <p:nvPr/>
        </p:nvSpPr>
        <p:spPr>
          <a:xfrm>
            <a:off x="1853857" y="5344519"/>
            <a:ext cx="1133670" cy="3693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b="1" dirty="0" smtClean="0">
                <a:latin typeface="+mj-lt"/>
              </a:rPr>
              <a:t>79%</a:t>
            </a:r>
            <a:endParaRPr lang="en-US" b="1" dirty="0">
              <a:latin typeface="+mj-lt"/>
            </a:endParaRPr>
          </a:p>
        </p:txBody>
      </p:sp>
      <p:sp>
        <p:nvSpPr>
          <p:cNvPr id="184" name="Rounded Rectangle 183"/>
          <p:cNvSpPr/>
          <p:nvPr/>
        </p:nvSpPr>
        <p:spPr>
          <a:xfrm>
            <a:off x="1532770" y="5834105"/>
            <a:ext cx="924427" cy="306268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 smtClean="0">
                <a:solidFill>
                  <a:srgbClr val="FFFFFF"/>
                </a:solidFill>
                <a:latin typeface="+mj-lt"/>
              </a:rPr>
              <a:t>6h 30mim</a:t>
            </a:r>
            <a:endParaRPr lang="en-US" sz="1200" b="1" dirty="0">
              <a:solidFill>
                <a:srgbClr val="FFFFFF"/>
              </a:solidFill>
              <a:latin typeface="+mj-lt"/>
            </a:endParaRPr>
          </a:p>
        </p:txBody>
      </p:sp>
      <p:grpSp>
        <p:nvGrpSpPr>
          <p:cNvPr id="185" name="Group 184"/>
          <p:cNvGrpSpPr/>
          <p:nvPr/>
        </p:nvGrpSpPr>
        <p:grpSpPr>
          <a:xfrm>
            <a:off x="1560218" y="5459065"/>
            <a:ext cx="200372" cy="158960"/>
            <a:chOff x="920750" y="2264682"/>
            <a:chExt cx="238126" cy="188912"/>
          </a:xfrm>
          <a:solidFill>
            <a:schemeClr val="tx1"/>
          </a:solidFill>
        </p:grpSpPr>
        <p:sp>
          <p:nvSpPr>
            <p:cNvPr id="186" name="Freeform 185"/>
            <p:cNvSpPr>
              <a:spLocks/>
            </p:cNvSpPr>
            <p:nvPr/>
          </p:nvSpPr>
          <p:spPr bwMode="auto">
            <a:xfrm>
              <a:off x="1109663" y="2293257"/>
              <a:ext cx="49213" cy="58737"/>
            </a:xfrm>
            <a:custGeom>
              <a:avLst/>
              <a:gdLst>
                <a:gd name="T0" fmla="*/ 20 w 31"/>
                <a:gd name="T1" fmla="*/ 15 h 37"/>
                <a:gd name="T2" fmla="*/ 15 w 31"/>
                <a:gd name="T3" fmla="*/ 0 h 37"/>
                <a:gd name="T4" fmla="*/ 11 w 31"/>
                <a:gd name="T5" fmla="*/ 15 h 37"/>
                <a:gd name="T6" fmla="*/ 0 w 31"/>
                <a:gd name="T7" fmla="*/ 18 h 37"/>
                <a:gd name="T8" fmla="*/ 11 w 31"/>
                <a:gd name="T9" fmla="*/ 21 h 37"/>
                <a:gd name="T10" fmla="*/ 15 w 31"/>
                <a:gd name="T11" fmla="*/ 37 h 37"/>
                <a:gd name="T12" fmla="*/ 20 w 31"/>
                <a:gd name="T13" fmla="*/ 21 h 37"/>
                <a:gd name="T14" fmla="*/ 31 w 31"/>
                <a:gd name="T15" fmla="*/ 18 h 37"/>
                <a:gd name="T16" fmla="*/ 20 w 31"/>
                <a:gd name="T17" fmla="*/ 15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" h="37">
                  <a:moveTo>
                    <a:pt x="20" y="15"/>
                  </a:moveTo>
                  <a:lnTo>
                    <a:pt x="15" y="0"/>
                  </a:lnTo>
                  <a:lnTo>
                    <a:pt x="11" y="15"/>
                  </a:lnTo>
                  <a:lnTo>
                    <a:pt x="0" y="18"/>
                  </a:lnTo>
                  <a:lnTo>
                    <a:pt x="11" y="21"/>
                  </a:lnTo>
                  <a:lnTo>
                    <a:pt x="15" y="37"/>
                  </a:lnTo>
                  <a:lnTo>
                    <a:pt x="20" y="21"/>
                  </a:lnTo>
                  <a:lnTo>
                    <a:pt x="31" y="18"/>
                  </a:lnTo>
                  <a:lnTo>
                    <a:pt x="20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Freeform 186"/>
            <p:cNvSpPr>
              <a:spLocks noEditPoints="1"/>
            </p:cNvSpPr>
            <p:nvPr/>
          </p:nvSpPr>
          <p:spPr bwMode="auto">
            <a:xfrm>
              <a:off x="920750" y="2347232"/>
              <a:ext cx="106363" cy="106362"/>
            </a:xfrm>
            <a:custGeom>
              <a:avLst/>
              <a:gdLst>
                <a:gd name="T0" fmla="*/ 20 w 44"/>
                <a:gd name="T1" fmla="*/ 6 h 44"/>
                <a:gd name="T2" fmla="*/ 21 w 44"/>
                <a:gd name="T3" fmla="*/ 0 h 44"/>
                <a:gd name="T4" fmla="*/ 17 w 44"/>
                <a:gd name="T5" fmla="*/ 1 h 44"/>
                <a:gd name="T6" fmla="*/ 0 w 44"/>
                <a:gd name="T7" fmla="*/ 22 h 44"/>
                <a:gd name="T8" fmla="*/ 22 w 44"/>
                <a:gd name="T9" fmla="*/ 44 h 44"/>
                <a:gd name="T10" fmla="*/ 43 w 44"/>
                <a:gd name="T11" fmla="*/ 27 h 44"/>
                <a:gd name="T12" fmla="*/ 44 w 44"/>
                <a:gd name="T13" fmla="*/ 23 h 44"/>
                <a:gd name="T14" fmla="*/ 38 w 44"/>
                <a:gd name="T15" fmla="*/ 24 h 44"/>
                <a:gd name="T16" fmla="*/ 20 w 44"/>
                <a:gd name="T17" fmla="*/ 6 h 44"/>
                <a:gd name="T18" fmla="*/ 22 w 44"/>
                <a:gd name="T19" fmla="*/ 40 h 44"/>
                <a:gd name="T20" fmla="*/ 4 w 44"/>
                <a:gd name="T21" fmla="*/ 22 h 44"/>
                <a:gd name="T22" fmla="*/ 16 w 44"/>
                <a:gd name="T23" fmla="*/ 5 h 44"/>
                <a:gd name="T24" fmla="*/ 16 w 44"/>
                <a:gd name="T25" fmla="*/ 6 h 44"/>
                <a:gd name="T26" fmla="*/ 38 w 44"/>
                <a:gd name="T27" fmla="*/ 28 h 44"/>
                <a:gd name="T28" fmla="*/ 39 w 44"/>
                <a:gd name="T29" fmla="*/ 28 h 44"/>
                <a:gd name="T30" fmla="*/ 22 w 44"/>
                <a:gd name="T31" fmla="*/ 4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4" h="44">
                  <a:moveTo>
                    <a:pt x="20" y="6"/>
                  </a:moveTo>
                  <a:cubicBezTo>
                    <a:pt x="20" y="4"/>
                    <a:pt x="20" y="2"/>
                    <a:pt x="21" y="0"/>
                  </a:cubicBezTo>
                  <a:cubicBezTo>
                    <a:pt x="20" y="0"/>
                    <a:pt x="18" y="0"/>
                    <a:pt x="17" y="1"/>
                  </a:cubicBezTo>
                  <a:cubicBezTo>
                    <a:pt x="7" y="3"/>
                    <a:pt x="0" y="12"/>
                    <a:pt x="0" y="22"/>
                  </a:cubicBezTo>
                  <a:cubicBezTo>
                    <a:pt x="0" y="34"/>
                    <a:pt x="10" y="44"/>
                    <a:pt x="22" y="44"/>
                  </a:cubicBezTo>
                  <a:cubicBezTo>
                    <a:pt x="32" y="44"/>
                    <a:pt x="41" y="37"/>
                    <a:pt x="43" y="27"/>
                  </a:cubicBezTo>
                  <a:cubicBezTo>
                    <a:pt x="44" y="26"/>
                    <a:pt x="44" y="24"/>
                    <a:pt x="44" y="23"/>
                  </a:cubicBezTo>
                  <a:cubicBezTo>
                    <a:pt x="42" y="24"/>
                    <a:pt x="40" y="24"/>
                    <a:pt x="38" y="24"/>
                  </a:cubicBezTo>
                  <a:cubicBezTo>
                    <a:pt x="28" y="24"/>
                    <a:pt x="20" y="16"/>
                    <a:pt x="20" y="6"/>
                  </a:cubicBezTo>
                  <a:close/>
                  <a:moveTo>
                    <a:pt x="22" y="40"/>
                  </a:moveTo>
                  <a:cubicBezTo>
                    <a:pt x="12" y="40"/>
                    <a:pt x="4" y="32"/>
                    <a:pt x="4" y="22"/>
                  </a:cubicBezTo>
                  <a:cubicBezTo>
                    <a:pt x="4" y="14"/>
                    <a:pt x="9" y="7"/>
                    <a:pt x="16" y="5"/>
                  </a:cubicBezTo>
                  <a:cubicBezTo>
                    <a:pt x="16" y="5"/>
                    <a:pt x="16" y="6"/>
                    <a:pt x="16" y="6"/>
                  </a:cubicBezTo>
                  <a:cubicBezTo>
                    <a:pt x="16" y="18"/>
                    <a:pt x="26" y="28"/>
                    <a:pt x="38" y="28"/>
                  </a:cubicBezTo>
                  <a:cubicBezTo>
                    <a:pt x="38" y="28"/>
                    <a:pt x="39" y="28"/>
                    <a:pt x="39" y="28"/>
                  </a:cubicBezTo>
                  <a:cubicBezTo>
                    <a:pt x="37" y="35"/>
                    <a:pt x="30" y="40"/>
                    <a:pt x="22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" name="Freeform 187"/>
            <p:cNvSpPr>
              <a:spLocks/>
            </p:cNvSpPr>
            <p:nvPr/>
          </p:nvSpPr>
          <p:spPr bwMode="auto">
            <a:xfrm>
              <a:off x="1012825" y="2264682"/>
              <a:ext cx="68263" cy="76200"/>
            </a:xfrm>
            <a:custGeom>
              <a:avLst/>
              <a:gdLst>
                <a:gd name="T0" fmla="*/ 43 w 43"/>
                <a:gd name="T1" fmla="*/ 24 h 48"/>
                <a:gd name="T2" fmla="*/ 29 w 43"/>
                <a:gd name="T3" fmla="*/ 19 h 48"/>
                <a:gd name="T4" fmla="*/ 22 w 43"/>
                <a:gd name="T5" fmla="*/ 0 h 48"/>
                <a:gd name="T6" fmla="*/ 14 w 43"/>
                <a:gd name="T7" fmla="*/ 19 h 48"/>
                <a:gd name="T8" fmla="*/ 0 w 43"/>
                <a:gd name="T9" fmla="*/ 24 h 48"/>
                <a:gd name="T10" fmla="*/ 14 w 43"/>
                <a:gd name="T11" fmla="*/ 29 h 48"/>
                <a:gd name="T12" fmla="*/ 22 w 43"/>
                <a:gd name="T13" fmla="*/ 48 h 48"/>
                <a:gd name="T14" fmla="*/ 29 w 43"/>
                <a:gd name="T15" fmla="*/ 29 h 48"/>
                <a:gd name="T16" fmla="*/ 43 w 43"/>
                <a:gd name="T17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" h="48">
                  <a:moveTo>
                    <a:pt x="43" y="24"/>
                  </a:moveTo>
                  <a:lnTo>
                    <a:pt x="29" y="19"/>
                  </a:lnTo>
                  <a:lnTo>
                    <a:pt x="22" y="0"/>
                  </a:lnTo>
                  <a:lnTo>
                    <a:pt x="14" y="19"/>
                  </a:lnTo>
                  <a:lnTo>
                    <a:pt x="0" y="24"/>
                  </a:lnTo>
                  <a:lnTo>
                    <a:pt x="14" y="29"/>
                  </a:lnTo>
                  <a:lnTo>
                    <a:pt x="22" y="48"/>
                  </a:lnTo>
                  <a:lnTo>
                    <a:pt x="29" y="29"/>
                  </a:lnTo>
                  <a:lnTo>
                    <a:pt x="43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" name="Freeform 188"/>
            <p:cNvSpPr>
              <a:spLocks/>
            </p:cNvSpPr>
            <p:nvPr/>
          </p:nvSpPr>
          <p:spPr bwMode="auto">
            <a:xfrm>
              <a:off x="1052513" y="2340882"/>
              <a:ext cx="66675" cy="77787"/>
            </a:xfrm>
            <a:custGeom>
              <a:avLst/>
              <a:gdLst>
                <a:gd name="T0" fmla="*/ 21 w 42"/>
                <a:gd name="T1" fmla="*/ 0 h 49"/>
                <a:gd name="T2" fmla="*/ 13 w 42"/>
                <a:gd name="T3" fmla="*/ 20 h 49"/>
                <a:gd name="T4" fmla="*/ 0 w 42"/>
                <a:gd name="T5" fmla="*/ 25 h 49"/>
                <a:gd name="T6" fmla="*/ 13 w 42"/>
                <a:gd name="T7" fmla="*/ 29 h 49"/>
                <a:gd name="T8" fmla="*/ 21 w 42"/>
                <a:gd name="T9" fmla="*/ 49 h 49"/>
                <a:gd name="T10" fmla="*/ 29 w 42"/>
                <a:gd name="T11" fmla="*/ 29 h 49"/>
                <a:gd name="T12" fmla="*/ 42 w 42"/>
                <a:gd name="T13" fmla="*/ 25 h 49"/>
                <a:gd name="T14" fmla="*/ 29 w 42"/>
                <a:gd name="T15" fmla="*/ 20 h 49"/>
                <a:gd name="T16" fmla="*/ 21 w 42"/>
                <a:gd name="T17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" h="49">
                  <a:moveTo>
                    <a:pt x="21" y="0"/>
                  </a:moveTo>
                  <a:lnTo>
                    <a:pt x="13" y="20"/>
                  </a:lnTo>
                  <a:lnTo>
                    <a:pt x="0" y="25"/>
                  </a:lnTo>
                  <a:lnTo>
                    <a:pt x="13" y="29"/>
                  </a:lnTo>
                  <a:lnTo>
                    <a:pt x="21" y="49"/>
                  </a:lnTo>
                  <a:lnTo>
                    <a:pt x="29" y="29"/>
                  </a:lnTo>
                  <a:lnTo>
                    <a:pt x="42" y="25"/>
                  </a:lnTo>
                  <a:lnTo>
                    <a:pt x="29" y="20"/>
                  </a:lnTo>
                  <a:lnTo>
                    <a:pt x="2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cxnSp>
        <p:nvCxnSpPr>
          <p:cNvPr id="190" name="Straight Connector 189"/>
          <p:cNvCxnSpPr/>
          <p:nvPr/>
        </p:nvCxnSpPr>
        <p:spPr>
          <a:xfrm flipV="1">
            <a:off x="3178192" y="4667079"/>
            <a:ext cx="0" cy="1549979"/>
          </a:xfrm>
          <a:prstGeom prst="line">
            <a:avLst/>
          </a:prstGeom>
          <a:ln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1" name="Chart 190"/>
          <p:cNvGraphicFramePr/>
          <p:nvPr>
            <p:extLst>
              <p:ext uri="{D42A27DB-BD31-4B8C-83A1-F6EECF244321}">
                <p14:modId xmlns:p14="http://schemas.microsoft.com/office/powerpoint/2010/main" val="2372806271"/>
              </p:ext>
            </p:extLst>
          </p:nvPr>
        </p:nvGraphicFramePr>
        <p:xfrm>
          <a:off x="3672907" y="4766402"/>
          <a:ext cx="7692006" cy="14432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92" name="Oval 191"/>
          <p:cNvSpPr/>
          <p:nvPr/>
        </p:nvSpPr>
        <p:spPr>
          <a:xfrm>
            <a:off x="5884578" y="5087152"/>
            <a:ext cx="302252" cy="30225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3" name="Straight Connector 192"/>
          <p:cNvCxnSpPr/>
          <p:nvPr/>
        </p:nvCxnSpPr>
        <p:spPr>
          <a:xfrm>
            <a:off x="6035704" y="4943152"/>
            <a:ext cx="0" cy="144000"/>
          </a:xfrm>
          <a:prstGeom prst="line">
            <a:avLst/>
          </a:prstGeom>
          <a:ln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Oval 193"/>
          <p:cNvSpPr/>
          <p:nvPr/>
        </p:nvSpPr>
        <p:spPr>
          <a:xfrm>
            <a:off x="5942913" y="4757570"/>
            <a:ext cx="185582" cy="18558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Rounded Rectangle 194"/>
          <p:cNvSpPr/>
          <p:nvPr/>
        </p:nvSpPr>
        <p:spPr>
          <a:xfrm>
            <a:off x="5645845" y="4381407"/>
            <a:ext cx="779718" cy="376163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</a:rPr>
              <a:t>8,1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04098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1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" dur="500"/>
                                            <p:tgtEl>
                                              <p:spTgt spid="12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2" presetID="2" presetClass="entr" presetSubtype="8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4" dur="500" fill="hold"/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5" dur="500" fill="hold"/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8" dur="500" fill="hold"/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9" dur="500" fill="hold"/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2" dur="500" fill="hold"/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3" dur="500" fill="hold"/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6" dur="500" fill="hold"/>
                                            <p:tgtEl>
                                              <p:spTgt spid="16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7" dur="500" fill="hold"/>
                                            <p:tgtEl>
                                              <p:spTgt spid="16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0" dur="500" fill="hold"/>
                                            <p:tgtEl>
                                              <p:spTgt spid="16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1" dur="500" fill="hold"/>
                                            <p:tgtEl>
                                              <p:spTgt spid="1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2" presetID="2" presetClass="entr" presetSubtype="8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4" dur="500" fill="hold"/>
                                            <p:tgtEl>
                                              <p:spTgt spid="16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5" dur="500" fill="hold"/>
                                            <p:tgtEl>
                                              <p:spTgt spid="1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6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8" dur="500" fill="hold"/>
                                            <p:tgtEl>
                                              <p:spTgt spid="1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9" dur="500" fill="hold"/>
                                            <p:tgtEl>
                                              <p:spTgt spid="1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0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2" dur="500" fill="hold"/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3" dur="500" fill="hold"/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4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45" presetID="2" presetClass="entr" presetSubtype="2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7" dur="500" fill="hold"/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8" dur="500" fill="hold"/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1" dur="500" fill="hold"/>
                                            <p:tgtEl>
                                              <p:spTgt spid="1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2" dur="500" fill="hold"/>
                                            <p:tgtEl>
                                              <p:spTgt spid="1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5" dur="500" fill="hold"/>
                                            <p:tgtEl>
                                              <p:spTgt spid="17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6" dur="500" fill="hold"/>
                                            <p:tgtEl>
                                              <p:spTgt spid="17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9" dur="500" fill="hold"/>
                                            <p:tgtEl>
                                              <p:spTgt spid="17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0" dur="500" fill="hold"/>
                                            <p:tgtEl>
                                              <p:spTgt spid="17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1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3" dur="500" fill="hold"/>
                                            <p:tgtEl>
                                              <p:spTgt spid="1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4" dur="500" fill="hold"/>
                                            <p:tgtEl>
                                              <p:spTgt spid="1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7" dur="500" fill="hold"/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8" dur="500" fill="hold"/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9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1" dur="500" fill="hold"/>
                                            <p:tgtEl>
                                              <p:spTgt spid="17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72" dur="500" fill="hold"/>
                                            <p:tgtEl>
                                              <p:spTgt spid="1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3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5" dur="500" fill="hold"/>
                                            <p:tgtEl>
                                              <p:spTgt spid="17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76" dur="500" fill="hold"/>
                                            <p:tgtEl>
                                              <p:spTgt spid="1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7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9" dur="500" fill="hold"/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0" dur="500" fill="hold"/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1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83" dur="500" fill="hold"/>
                                            <p:tgtEl>
                                              <p:spTgt spid="17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4" dur="500" fill="hold"/>
                                            <p:tgtEl>
                                              <p:spTgt spid="17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5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87" dur="500" fill="hold"/>
                                            <p:tgtEl>
                                              <p:spTgt spid="1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8" dur="500" fill="hold"/>
                                            <p:tgtEl>
                                              <p:spTgt spid="17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9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90" presetID="2" presetClass="entr" presetSubtype="8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92" dur="500" fill="hold"/>
                                            <p:tgtEl>
                                              <p:spTgt spid="18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93" dur="500" fill="hold"/>
                                            <p:tgtEl>
                                              <p:spTgt spid="18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4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96" dur="500" fill="hold"/>
                                            <p:tgtEl>
                                              <p:spTgt spid="18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97" dur="500" fill="hold"/>
                                            <p:tgtEl>
                                              <p:spTgt spid="18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8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00" dur="500" fill="hold"/>
                                            <p:tgtEl>
                                              <p:spTgt spid="18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01" dur="500" fill="hold"/>
                                            <p:tgtEl>
                                              <p:spTgt spid="18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2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04" dur="500" fill="hold"/>
                                            <p:tgtEl>
                                              <p:spTgt spid="1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05" dur="500" fill="hold"/>
                                            <p:tgtEl>
                                              <p:spTgt spid="1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6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08" dur="500" fill="hold"/>
                                            <p:tgtEl>
                                              <p:spTgt spid="18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09" dur="500" fill="hold"/>
                                            <p:tgtEl>
                                              <p:spTgt spid="18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0" presetID="2" presetClass="entr" presetSubtype="8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2" dur="500" fill="hold"/>
                                            <p:tgtEl>
                                              <p:spTgt spid="18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13" dur="500" fill="hold"/>
                                            <p:tgtEl>
                                              <p:spTgt spid="18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4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15" presetID="2" presetClass="entr" presetSubtype="4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7" dur="500" fill="hold"/>
                                            <p:tgtEl>
                                              <p:spTgt spid="19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18" dur="500" fill="hold"/>
                                            <p:tgtEl>
                                              <p:spTgt spid="19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9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21" dur="500" fill="hold"/>
                                            <p:tgtEl>
                                              <p:spTgt spid="19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2" dur="500" fill="hold"/>
                                            <p:tgtEl>
                                              <p:spTgt spid="19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3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25" dur="500" fill="hold"/>
                                            <p:tgtEl>
                                              <p:spTgt spid="19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6" dur="500" fill="hold"/>
                                            <p:tgtEl>
                                              <p:spTgt spid="19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7" presetID="2" presetClass="entr" presetSubtype="4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29" dur="500" fill="hold"/>
                                            <p:tgtEl>
                                              <p:spTgt spid="19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30" dur="500" fill="hold"/>
                                            <p:tgtEl>
                                              <p:spTgt spid="19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1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33" dur="500" fill="hold"/>
                                            <p:tgtEl>
                                              <p:spTgt spid="19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34" dur="500" fill="hold"/>
                                            <p:tgtEl>
                                              <p:spTgt spid="19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5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37" dur="500" fill="hold"/>
                                            <p:tgtEl>
                                              <p:spTgt spid="19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38" dur="500" fill="hold"/>
                                            <p:tgtEl>
                                              <p:spTgt spid="19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21" grpId="0"/>
          <p:bldP spid="122" grpId="0" build="p"/>
          <p:bldP spid="161" grpId="0" animBg="1"/>
          <p:bldGraphic spid="162" grpId="0">
            <p:bldAsOne/>
          </p:bldGraphic>
          <p:bldP spid="163" grpId="0"/>
          <p:bldP spid="164" grpId="0"/>
          <p:bldP spid="165" grpId="0" animBg="1"/>
          <p:bldP spid="167" grpId="0" animBg="1"/>
          <p:bldP spid="168" grpId="0" animBg="1"/>
          <p:bldP spid="169" grpId="0" animBg="1"/>
          <p:bldP spid="170" grpId="0" animBg="1"/>
          <p:bldP spid="171" grpId="0" animBg="1"/>
          <p:bldP spid="172" grpId="0" animBg="1"/>
          <p:bldP spid="173" grpId="0" animBg="1"/>
          <p:bldP spid="174" grpId="0" animBg="1"/>
          <p:bldP spid="175" grpId="0"/>
          <p:bldP spid="176" grpId="0"/>
          <p:bldP spid="177" grpId="0"/>
          <p:bldP spid="178" grpId="0"/>
          <p:bldP spid="179" grpId="0" animBg="1"/>
          <p:bldP spid="180" grpId="0"/>
          <p:bldP spid="181" grpId="0"/>
          <p:bldP spid="182" grpId="0" animBg="1"/>
          <p:bldP spid="183" grpId="0"/>
          <p:bldP spid="184" grpId="0" animBg="1"/>
          <p:bldGraphic spid="191" grpId="0">
            <p:bldAsOne/>
          </p:bldGraphic>
          <p:bldP spid="192" grpId="0" animBg="1"/>
          <p:bldP spid="194" grpId="0" animBg="1"/>
          <p:bldP spid="195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1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" dur="500"/>
                                            <p:tgtEl>
                                              <p:spTgt spid="12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2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16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16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0" dur="500" fill="hold"/>
                                            <p:tgtEl>
                                              <p:spTgt spid="16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1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2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4" dur="500" fill="hold"/>
                                            <p:tgtEl>
                                              <p:spTgt spid="16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1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6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8" dur="500" fill="hold"/>
                                            <p:tgtEl>
                                              <p:spTgt spid="1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9" dur="500" fill="hold"/>
                                            <p:tgtEl>
                                              <p:spTgt spid="1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0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2" dur="500" fill="hold"/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3" dur="500" fill="hold"/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4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4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500" fill="hold"/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500" fill="hold"/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500" fill="hold"/>
                                            <p:tgtEl>
                                              <p:spTgt spid="1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500" fill="hold"/>
                                            <p:tgtEl>
                                              <p:spTgt spid="1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5" dur="500" fill="hold"/>
                                            <p:tgtEl>
                                              <p:spTgt spid="17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6" dur="500" fill="hold"/>
                                            <p:tgtEl>
                                              <p:spTgt spid="17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9" dur="500" fill="hold"/>
                                            <p:tgtEl>
                                              <p:spTgt spid="17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0" dur="500" fill="hold"/>
                                            <p:tgtEl>
                                              <p:spTgt spid="17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1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3" dur="500" fill="hold"/>
                                            <p:tgtEl>
                                              <p:spTgt spid="1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4" dur="500" fill="hold"/>
                                            <p:tgtEl>
                                              <p:spTgt spid="1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7" dur="500" fill="hold"/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8" dur="500" fill="hold"/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9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1" dur="500" fill="hold"/>
                                            <p:tgtEl>
                                              <p:spTgt spid="17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2" dur="500" fill="hold"/>
                                            <p:tgtEl>
                                              <p:spTgt spid="1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3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5" dur="500" fill="hold"/>
                                            <p:tgtEl>
                                              <p:spTgt spid="17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6" dur="500" fill="hold"/>
                                            <p:tgtEl>
                                              <p:spTgt spid="1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7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9" dur="500" fill="hold"/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0" dur="500" fill="hold"/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1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3" dur="500" fill="hold"/>
                                            <p:tgtEl>
                                              <p:spTgt spid="17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4" dur="500" fill="hold"/>
                                            <p:tgtEl>
                                              <p:spTgt spid="17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5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7" dur="500" fill="hold"/>
                                            <p:tgtEl>
                                              <p:spTgt spid="1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8" dur="500" fill="hold"/>
                                            <p:tgtEl>
                                              <p:spTgt spid="17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9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90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2" dur="500" fill="hold"/>
                                            <p:tgtEl>
                                              <p:spTgt spid="18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3" dur="500" fill="hold"/>
                                            <p:tgtEl>
                                              <p:spTgt spid="18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4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6" dur="500" fill="hold"/>
                                            <p:tgtEl>
                                              <p:spTgt spid="18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7" dur="500" fill="hold"/>
                                            <p:tgtEl>
                                              <p:spTgt spid="18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8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0" dur="500" fill="hold"/>
                                            <p:tgtEl>
                                              <p:spTgt spid="18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1" dur="500" fill="hold"/>
                                            <p:tgtEl>
                                              <p:spTgt spid="18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2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4" dur="500" fill="hold"/>
                                            <p:tgtEl>
                                              <p:spTgt spid="1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5" dur="500" fill="hold"/>
                                            <p:tgtEl>
                                              <p:spTgt spid="1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6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8" dur="500" fill="hold"/>
                                            <p:tgtEl>
                                              <p:spTgt spid="18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9" dur="500" fill="hold"/>
                                            <p:tgtEl>
                                              <p:spTgt spid="18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0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2" dur="500" fill="hold"/>
                                            <p:tgtEl>
                                              <p:spTgt spid="18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3" dur="500" fill="hold"/>
                                            <p:tgtEl>
                                              <p:spTgt spid="18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4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15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7" dur="500" fill="hold"/>
                                            <p:tgtEl>
                                              <p:spTgt spid="19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8" dur="500" fill="hold"/>
                                            <p:tgtEl>
                                              <p:spTgt spid="19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1" dur="500" fill="hold"/>
                                            <p:tgtEl>
                                              <p:spTgt spid="19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2" dur="500" fill="hold"/>
                                            <p:tgtEl>
                                              <p:spTgt spid="19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5" dur="500" fill="hold"/>
                                            <p:tgtEl>
                                              <p:spTgt spid="19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6" dur="500" fill="hold"/>
                                            <p:tgtEl>
                                              <p:spTgt spid="19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7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9" dur="500" fill="hold"/>
                                            <p:tgtEl>
                                              <p:spTgt spid="19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0" dur="500" fill="hold"/>
                                            <p:tgtEl>
                                              <p:spTgt spid="19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1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3" dur="500" fill="hold"/>
                                            <p:tgtEl>
                                              <p:spTgt spid="19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4" dur="500" fill="hold"/>
                                            <p:tgtEl>
                                              <p:spTgt spid="19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7" dur="500" fill="hold"/>
                                            <p:tgtEl>
                                              <p:spTgt spid="19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8" dur="500" fill="hold"/>
                                            <p:tgtEl>
                                              <p:spTgt spid="19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21" grpId="0"/>
          <p:bldP spid="122" grpId="0" build="p"/>
          <p:bldP spid="161" grpId="0" animBg="1"/>
          <p:bldGraphic spid="162" grpId="0">
            <p:bldAsOne/>
          </p:bldGraphic>
          <p:bldP spid="163" grpId="0"/>
          <p:bldP spid="164" grpId="0"/>
          <p:bldP spid="165" grpId="0" animBg="1"/>
          <p:bldP spid="167" grpId="0" animBg="1"/>
          <p:bldP spid="168" grpId="0" animBg="1"/>
          <p:bldP spid="169" grpId="0" animBg="1"/>
          <p:bldP spid="170" grpId="0" animBg="1"/>
          <p:bldP spid="171" grpId="0" animBg="1"/>
          <p:bldP spid="172" grpId="0" animBg="1"/>
          <p:bldP spid="173" grpId="0" animBg="1"/>
          <p:bldP spid="174" grpId="0" animBg="1"/>
          <p:bldP spid="175" grpId="0"/>
          <p:bldP spid="176" grpId="0"/>
          <p:bldP spid="177" grpId="0"/>
          <p:bldP spid="178" grpId="0"/>
          <p:bldP spid="179" grpId="0" animBg="1"/>
          <p:bldP spid="180" grpId="0"/>
          <p:bldP spid="181" grpId="0"/>
          <p:bldP spid="182" grpId="0" animBg="1"/>
          <p:bldP spid="183" grpId="0"/>
          <p:bldP spid="184" grpId="0" animBg="1"/>
          <p:bldGraphic spid="191" grpId="0">
            <p:bldAsOne/>
          </p:bldGraphic>
          <p:bldP spid="192" grpId="0" animBg="1"/>
          <p:bldP spid="194" grpId="0" animBg="1"/>
          <p:bldP spid="195" grpId="0" animBg="1"/>
        </p:bldLst>
      </p:timing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Rounded Rectangle 168"/>
          <p:cNvSpPr/>
          <p:nvPr/>
        </p:nvSpPr>
        <p:spPr>
          <a:xfrm>
            <a:off x="838200" y="1718833"/>
            <a:ext cx="3996000" cy="2360773"/>
          </a:xfrm>
          <a:prstGeom prst="roundRect">
            <a:avLst>
              <a:gd name="adj" fmla="val 10008"/>
            </a:avLst>
          </a:prstGeom>
          <a:solidFill>
            <a:schemeClr val="accent1"/>
          </a:solidFill>
          <a:ln>
            <a:noFill/>
          </a:ln>
          <a:effectLst>
            <a:outerShdw blurRad="76200" dist="127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3143333" y="2329168"/>
            <a:ext cx="1615229" cy="1615229"/>
          </a:xfrm>
          <a:prstGeom prst="ellipse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Title 1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Medical Dashboard</a:t>
            </a:r>
            <a:endParaRPr lang="en-US" dirty="0"/>
          </a:p>
        </p:txBody>
      </p:sp>
      <p:sp>
        <p:nvSpPr>
          <p:cNvPr id="122" name="Text Placeholder 12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Lorem ipsum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9C3D7-7524-486C-B0C0-178B9875E59A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169351" y="2853637"/>
            <a:ext cx="1492536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FFFFFF"/>
                </a:solidFill>
                <a:latin typeface="+mj-lt"/>
              </a:rPr>
              <a:t>&gt;12k</a:t>
            </a:r>
            <a:endParaRPr lang="en-US" sz="32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169352" y="3424873"/>
            <a:ext cx="1492536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200" dirty="0" smtClean="0">
                <a:solidFill>
                  <a:srgbClr val="FFFFFF"/>
                </a:solidFill>
              </a:rPr>
              <a:t>Lorem ipsum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3899646" y="1929852"/>
            <a:ext cx="759983" cy="30626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latin typeface="+mj-lt"/>
              </a:rPr>
              <a:t>APR</a:t>
            </a:r>
            <a:endParaRPr lang="en-US" sz="12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082566" y="1932397"/>
            <a:ext cx="2293382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400" b="1" dirty="0" smtClean="0">
                <a:solidFill>
                  <a:srgbClr val="FFFFFF"/>
                </a:solidFill>
                <a:latin typeface="+mj-lt"/>
              </a:rPr>
              <a:t>Healthcare Dashboard</a:t>
            </a:r>
            <a:endParaRPr lang="en-US" sz="14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303507" y="2289750"/>
            <a:ext cx="3356122" cy="27611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dirty="0" smtClean="0">
                <a:solidFill>
                  <a:srgbClr val="FFFFFF"/>
                </a:solidFill>
              </a:rPr>
              <a:t>Lorem ipsum is simply text.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45" name="Freeform 30"/>
          <p:cNvSpPr>
            <a:spLocks/>
          </p:cNvSpPr>
          <p:nvPr/>
        </p:nvSpPr>
        <p:spPr bwMode="auto">
          <a:xfrm>
            <a:off x="1169351" y="2394240"/>
            <a:ext cx="144391" cy="81664"/>
          </a:xfrm>
          <a:custGeom>
            <a:avLst/>
            <a:gdLst>
              <a:gd name="T0" fmla="*/ 180 w 180"/>
              <a:gd name="T1" fmla="*/ 12 h 102"/>
              <a:gd name="T2" fmla="*/ 177 w 180"/>
              <a:gd name="T3" fmla="*/ 20 h 102"/>
              <a:gd name="T4" fmla="*/ 98 w 180"/>
              <a:gd name="T5" fmla="*/ 98 h 102"/>
              <a:gd name="T6" fmla="*/ 90 w 180"/>
              <a:gd name="T7" fmla="*/ 102 h 102"/>
              <a:gd name="T8" fmla="*/ 82 w 180"/>
              <a:gd name="T9" fmla="*/ 98 h 102"/>
              <a:gd name="T10" fmla="*/ 3 w 180"/>
              <a:gd name="T11" fmla="*/ 20 h 102"/>
              <a:gd name="T12" fmla="*/ 0 w 180"/>
              <a:gd name="T13" fmla="*/ 12 h 102"/>
              <a:gd name="T14" fmla="*/ 3 w 180"/>
              <a:gd name="T15" fmla="*/ 4 h 102"/>
              <a:gd name="T16" fmla="*/ 11 w 180"/>
              <a:gd name="T17" fmla="*/ 0 h 102"/>
              <a:gd name="T18" fmla="*/ 169 w 180"/>
              <a:gd name="T19" fmla="*/ 0 h 102"/>
              <a:gd name="T20" fmla="*/ 177 w 180"/>
              <a:gd name="T21" fmla="*/ 4 h 102"/>
              <a:gd name="T22" fmla="*/ 180 w 180"/>
              <a:gd name="T23" fmla="*/ 12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80" h="102">
                <a:moveTo>
                  <a:pt x="180" y="12"/>
                </a:moveTo>
                <a:cubicBezTo>
                  <a:pt x="180" y="15"/>
                  <a:pt x="179" y="17"/>
                  <a:pt x="177" y="20"/>
                </a:cubicBezTo>
                <a:cubicBezTo>
                  <a:pt x="98" y="98"/>
                  <a:pt x="98" y="98"/>
                  <a:pt x="98" y="98"/>
                </a:cubicBezTo>
                <a:cubicBezTo>
                  <a:pt x="95" y="101"/>
                  <a:pt x="93" y="102"/>
                  <a:pt x="90" y="102"/>
                </a:cubicBezTo>
                <a:cubicBezTo>
                  <a:pt x="87" y="102"/>
                  <a:pt x="84" y="101"/>
                  <a:pt x="82" y="98"/>
                </a:cubicBezTo>
                <a:cubicBezTo>
                  <a:pt x="3" y="20"/>
                  <a:pt x="3" y="20"/>
                  <a:pt x="3" y="20"/>
                </a:cubicBezTo>
                <a:cubicBezTo>
                  <a:pt x="1" y="17"/>
                  <a:pt x="0" y="15"/>
                  <a:pt x="0" y="12"/>
                </a:cubicBezTo>
                <a:cubicBezTo>
                  <a:pt x="0" y="9"/>
                  <a:pt x="1" y="6"/>
                  <a:pt x="3" y="4"/>
                </a:cubicBezTo>
                <a:cubicBezTo>
                  <a:pt x="5" y="2"/>
                  <a:pt x="8" y="0"/>
                  <a:pt x="11" y="0"/>
                </a:cubicBezTo>
                <a:cubicBezTo>
                  <a:pt x="169" y="0"/>
                  <a:pt x="169" y="0"/>
                  <a:pt x="169" y="0"/>
                </a:cubicBezTo>
                <a:cubicBezTo>
                  <a:pt x="172" y="0"/>
                  <a:pt x="174" y="2"/>
                  <a:pt x="177" y="4"/>
                </a:cubicBezTo>
                <a:cubicBezTo>
                  <a:pt x="179" y="6"/>
                  <a:pt x="180" y="9"/>
                  <a:pt x="180" y="1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>
              <a:solidFill>
                <a:srgbClr val="FFFFFF"/>
              </a:solidFill>
            </a:endParaRPr>
          </a:p>
        </p:txBody>
      </p:sp>
      <p:grpSp>
        <p:nvGrpSpPr>
          <p:cNvPr id="51" name="Group 50"/>
          <p:cNvGrpSpPr/>
          <p:nvPr/>
        </p:nvGrpSpPr>
        <p:grpSpPr>
          <a:xfrm>
            <a:off x="3416094" y="2703491"/>
            <a:ext cx="1096072" cy="1058408"/>
            <a:chOff x="6323013" y="771525"/>
            <a:chExt cx="461962" cy="446088"/>
          </a:xfrm>
          <a:solidFill>
            <a:srgbClr val="FFFFFF"/>
          </a:solidFill>
        </p:grpSpPr>
        <p:sp>
          <p:nvSpPr>
            <p:cNvPr id="52" name="Freeform 82"/>
            <p:cNvSpPr>
              <a:spLocks/>
            </p:cNvSpPr>
            <p:nvPr/>
          </p:nvSpPr>
          <p:spPr bwMode="auto">
            <a:xfrm>
              <a:off x="6508750" y="771525"/>
              <a:ext cx="88900" cy="214313"/>
            </a:xfrm>
            <a:custGeom>
              <a:avLst/>
              <a:gdLst>
                <a:gd name="T0" fmla="*/ 16 w 43"/>
                <a:gd name="T1" fmla="*/ 42 h 103"/>
                <a:gd name="T2" fmla="*/ 16 w 43"/>
                <a:gd name="T3" fmla="*/ 100 h 103"/>
                <a:gd name="T4" fmla="*/ 17 w 43"/>
                <a:gd name="T5" fmla="*/ 101 h 103"/>
                <a:gd name="T6" fmla="*/ 19 w 43"/>
                <a:gd name="T7" fmla="*/ 101 h 103"/>
                <a:gd name="T8" fmla="*/ 27 w 43"/>
                <a:gd name="T9" fmla="*/ 103 h 103"/>
                <a:gd name="T10" fmla="*/ 27 w 43"/>
                <a:gd name="T11" fmla="*/ 42 h 103"/>
                <a:gd name="T12" fmla="*/ 43 w 43"/>
                <a:gd name="T13" fmla="*/ 21 h 103"/>
                <a:gd name="T14" fmla="*/ 21 w 43"/>
                <a:gd name="T15" fmla="*/ 0 h 103"/>
                <a:gd name="T16" fmla="*/ 0 w 43"/>
                <a:gd name="T17" fmla="*/ 21 h 103"/>
                <a:gd name="T18" fmla="*/ 16 w 43"/>
                <a:gd name="T19" fmla="*/ 42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" h="103">
                  <a:moveTo>
                    <a:pt x="16" y="42"/>
                  </a:moveTo>
                  <a:cubicBezTo>
                    <a:pt x="16" y="100"/>
                    <a:pt x="16" y="100"/>
                    <a:pt x="16" y="100"/>
                  </a:cubicBezTo>
                  <a:cubicBezTo>
                    <a:pt x="16" y="101"/>
                    <a:pt x="16" y="101"/>
                    <a:pt x="17" y="101"/>
                  </a:cubicBezTo>
                  <a:cubicBezTo>
                    <a:pt x="19" y="101"/>
                    <a:pt x="19" y="101"/>
                    <a:pt x="19" y="101"/>
                  </a:cubicBezTo>
                  <a:cubicBezTo>
                    <a:pt x="22" y="102"/>
                    <a:pt x="24" y="103"/>
                    <a:pt x="27" y="103"/>
                  </a:cubicBezTo>
                  <a:cubicBezTo>
                    <a:pt x="27" y="42"/>
                    <a:pt x="27" y="42"/>
                    <a:pt x="27" y="42"/>
                  </a:cubicBezTo>
                  <a:cubicBezTo>
                    <a:pt x="36" y="40"/>
                    <a:pt x="43" y="31"/>
                    <a:pt x="43" y="21"/>
                  </a:cubicBezTo>
                  <a:cubicBezTo>
                    <a:pt x="43" y="9"/>
                    <a:pt x="33" y="0"/>
                    <a:pt x="21" y="0"/>
                  </a:cubicBezTo>
                  <a:cubicBezTo>
                    <a:pt x="9" y="0"/>
                    <a:pt x="0" y="9"/>
                    <a:pt x="0" y="21"/>
                  </a:cubicBezTo>
                  <a:cubicBezTo>
                    <a:pt x="0" y="31"/>
                    <a:pt x="6" y="40"/>
                    <a:pt x="16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83"/>
            <p:cNvSpPr>
              <a:spLocks/>
            </p:cNvSpPr>
            <p:nvPr/>
          </p:nvSpPr>
          <p:spPr bwMode="auto">
            <a:xfrm>
              <a:off x="6542088" y="1120775"/>
              <a:ext cx="23813" cy="96838"/>
            </a:xfrm>
            <a:custGeom>
              <a:avLst/>
              <a:gdLst>
                <a:gd name="T0" fmla="*/ 0 w 11"/>
                <a:gd name="T1" fmla="*/ 0 h 47"/>
                <a:gd name="T2" fmla="*/ 0 w 11"/>
                <a:gd name="T3" fmla="*/ 41 h 47"/>
                <a:gd name="T4" fmla="*/ 5 w 11"/>
                <a:gd name="T5" fmla="*/ 47 h 47"/>
                <a:gd name="T6" fmla="*/ 11 w 11"/>
                <a:gd name="T7" fmla="*/ 41 h 47"/>
                <a:gd name="T8" fmla="*/ 11 w 11"/>
                <a:gd name="T9" fmla="*/ 2 h 47"/>
                <a:gd name="T10" fmla="*/ 2 w 11"/>
                <a:gd name="T11" fmla="*/ 0 h 47"/>
                <a:gd name="T12" fmla="*/ 0 w 11"/>
                <a:gd name="T13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47">
                  <a:moveTo>
                    <a:pt x="0" y="0"/>
                  </a:moveTo>
                  <a:cubicBezTo>
                    <a:pt x="0" y="41"/>
                    <a:pt x="0" y="41"/>
                    <a:pt x="0" y="41"/>
                  </a:cubicBezTo>
                  <a:cubicBezTo>
                    <a:pt x="0" y="44"/>
                    <a:pt x="2" y="47"/>
                    <a:pt x="5" y="47"/>
                  </a:cubicBezTo>
                  <a:cubicBezTo>
                    <a:pt x="8" y="47"/>
                    <a:pt x="11" y="44"/>
                    <a:pt x="11" y="41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9" y="2"/>
                    <a:pt x="6" y="1"/>
                    <a:pt x="2" y="0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84"/>
            <p:cNvSpPr>
              <a:spLocks/>
            </p:cNvSpPr>
            <p:nvPr/>
          </p:nvSpPr>
          <p:spPr bwMode="auto">
            <a:xfrm>
              <a:off x="6542088" y="1031875"/>
              <a:ext cx="23813" cy="42863"/>
            </a:xfrm>
            <a:custGeom>
              <a:avLst/>
              <a:gdLst>
                <a:gd name="T0" fmla="*/ 7 w 11"/>
                <a:gd name="T1" fmla="*/ 20 h 21"/>
                <a:gd name="T2" fmla="*/ 11 w 11"/>
                <a:gd name="T3" fmla="*/ 21 h 21"/>
                <a:gd name="T4" fmla="*/ 11 w 11"/>
                <a:gd name="T5" fmla="*/ 3 h 21"/>
                <a:gd name="T6" fmla="*/ 0 w 11"/>
                <a:gd name="T7" fmla="*/ 0 h 21"/>
                <a:gd name="T8" fmla="*/ 0 w 11"/>
                <a:gd name="T9" fmla="*/ 18 h 21"/>
                <a:gd name="T10" fmla="*/ 1 w 11"/>
                <a:gd name="T11" fmla="*/ 19 h 21"/>
                <a:gd name="T12" fmla="*/ 7 w 11"/>
                <a:gd name="T13" fmla="*/ 2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21">
                  <a:moveTo>
                    <a:pt x="7" y="20"/>
                  </a:moveTo>
                  <a:cubicBezTo>
                    <a:pt x="8" y="20"/>
                    <a:pt x="9" y="21"/>
                    <a:pt x="11" y="21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8" y="2"/>
                    <a:pt x="4" y="1"/>
                    <a:pt x="0" y="0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3" y="19"/>
                    <a:pt x="5" y="20"/>
                    <a:pt x="7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85"/>
            <p:cNvSpPr>
              <a:spLocks/>
            </p:cNvSpPr>
            <p:nvPr/>
          </p:nvSpPr>
          <p:spPr bwMode="auto">
            <a:xfrm>
              <a:off x="6581775" y="930275"/>
              <a:ext cx="55563" cy="71438"/>
            </a:xfrm>
            <a:custGeom>
              <a:avLst/>
              <a:gdLst>
                <a:gd name="T0" fmla="*/ 0 w 27"/>
                <a:gd name="T1" fmla="*/ 0 h 35"/>
                <a:gd name="T2" fmla="*/ 0 w 27"/>
                <a:gd name="T3" fmla="*/ 11 h 35"/>
                <a:gd name="T4" fmla="*/ 15 w 27"/>
                <a:gd name="T5" fmla="*/ 14 h 35"/>
                <a:gd name="T6" fmla="*/ 16 w 27"/>
                <a:gd name="T7" fmla="*/ 17 h 35"/>
                <a:gd name="T8" fmla="*/ 0 w 27"/>
                <a:gd name="T9" fmla="*/ 30 h 35"/>
                <a:gd name="T10" fmla="*/ 13 w 27"/>
                <a:gd name="T11" fmla="*/ 35 h 35"/>
                <a:gd name="T12" fmla="*/ 27 w 27"/>
                <a:gd name="T13" fmla="*/ 17 h 35"/>
                <a:gd name="T14" fmla="*/ 22 w 27"/>
                <a:gd name="T15" fmla="*/ 6 h 35"/>
                <a:gd name="T16" fmla="*/ 0 w 27"/>
                <a:gd name="T17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" h="35">
                  <a:moveTo>
                    <a:pt x="0" y="0"/>
                  </a:moveTo>
                  <a:cubicBezTo>
                    <a:pt x="0" y="11"/>
                    <a:pt x="0" y="11"/>
                    <a:pt x="0" y="11"/>
                  </a:cubicBezTo>
                  <a:cubicBezTo>
                    <a:pt x="10" y="11"/>
                    <a:pt x="14" y="13"/>
                    <a:pt x="15" y="14"/>
                  </a:cubicBezTo>
                  <a:cubicBezTo>
                    <a:pt x="16" y="15"/>
                    <a:pt x="16" y="16"/>
                    <a:pt x="16" y="17"/>
                  </a:cubicBezTo>
                  <a:cubicBezTo>
                    <a:pt x="16" y="22"/>
                    <a:pt x="8" y="27"/>
                    <a:pt x="0" y="30"/>
                  </a:cubicBezTo>
                  <a:cubicBezTo>
                    <a:pt x="5" y="31"/>
                    <a:pt x="9" y="33"/>
                    <a:pt x="13" y="35"/>
                  </a:cubicBezTo>
                  <a:cubicBezTo>
                    <a:pt x="19" y="32"/>
                    <a:pt x="27" y="27"/>
                    <a:pt x="27" y="17"/>
                  </a:cubicBezTo>
                  <a:cubicBezTo>
                    <a:pt x="27" y="13"/>
                    <a:pt x="25" y="9"/>
                    <a:pt x="22" y="6"/>
                  </a:cubicBezTo>
                  <a:cubicBezTo>
                    <a:pt x="18" y="2"/>
                    <a:pt x="1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86"/>
            <p:cNvSpPr>
              <a:spLocks/>
            </p:cNvSpPr>
            <p:nvPr/>
          </p:nvSpPr>
          <p:spPr bwMode="auto">
            <a:xfrm>
              <a:off x="6465888" y="930275"/>
              <a:ext cx="150813" cy="146050"/>
            </a:xfrm>
            <a:custGeom>
              <a:avLst/>
              <a:gdLst>
                <a:gd name="T0" fmla="*/ 39 w 73"/>
                <a:gd name="T1" fmla="*/ 32 h 71"/>
                <a:gd name="T2" fmla="*/ 36 w 73"/>
                <a:gd name="T3" fmla="*/ 31 h 71"/>
                <a:gd name="T4" fmla="*/ 11 w 73"/>
                <a:gd name="T5" fmla="*/ 17 h 71"/>
                <a:gd name="T6" fmla="*/ 12 w 73"/>
                <a:gd name="T7" fmla="*/ 14 h 71"/>
                <a:gd name="T8" fmla="*/ 25 w 73"/>
                <a:gd name="T9" fmla="*/ 11 h 71"/>
                <a:gd name="T10" fmla="*/ 28 w 73"/>
                <a:gd name="T11" fmla="*/ 11 h 71"/>
                <a:gd name="T12" fmla="*/ 28 w 73"/>
                <a:gd name="T13" fmla="*/ 0 h 71"/>
                <a:gd name="T14" fmla="*/ 25 w 73"/>
                <a:gd name="T15" fmla="*/ 0 h 71"/>
                <a:gd name="T16" fmla="*/ 5 w 73"/>
                <a:gd name="T17" fmla="*/ 6 h 71"/>
                <a:gd name="T18" fmla="*/ 0 w 73"/>
                <a:gd name="T19" fmla="*/ 17 h 71"/>
                <a:gd name="T20" fmla="*/ 34 w 73"/>
                <a:gd name="T21" fmla="*/ 41 h 71"/>
                <a:gd name="T22" fmla="*/ 36 w 73"/>
                <a:gd name="T23" fmla="*/ 42 h 71"/>
                <a:gd name="T24" fmla="*/ 62 w 73"/>
                <a:gd name="T25" fmla="*/ 52 h 71"/>
                <a:gd name="T26" fmla="*/ 61 w 73"/>
                <a:gd name="T27" fmla="*/ 58 h 71"/>
                <a:gd name="T28" fmla="*/ 56 w 73"/>
                <a:gd name="T29" fmla="*/ 60 h 71"/>
                <a:gd name="T30" fmla="*/ 56 w 73"/>
                <a:gd name="T31" fmla="*/ 71 h 71"/>
                <a:gd name="T32" fmla="*/ 68 w 73"/>
                <a:gd name="T33" fmla="*/ 66 h 71"/>
                <a:gd name="T34" fmla="*/ 73 w 73"/>
                <a:gd name="T35" fmla="*/ 52 h 71"/>
                <a:gd name="T36" fmla="*/ 39 w 73"/>
                <a:gd name="T37" fmla="*/ 32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3" h="71">
                  <a:moveTo>
                    <a:pt x="39" y="32"/>
                  </a:moveTo>
                  <a:cubicBezTo>
                    <a:pt x="36" y="31"/>
                    <a:pt x="36" y="31"/>
                    <a:pt x="36" y="31"/>
                  </a:cubicBezTo>
                  <a:cubicBezTo>
                    <a:pt x="25" y="28"/>
                    <a:pt x="11" y="24"/>
                    <a:pt x="11" y="17"/>
                  </a:cubicBezTo>
                  <a:cubicBezTo>
                    <a:pt x="11" y="15"/>
                    <a:pt x="12" y="14"/>
                    <a:pt x="12" y="14"/>
                  </a:cubicBezTo>
                  <a:cubicBezTo>
                    <a:pt x="13" y="13"/>
                    <a:pt x="16" y="11"/>
                    <a:pt x="25" y="11"/>
                  </a:cubicBezTo>
                  <a:cubicBezTo>
                    <a:pt x="25" y="11"/>
                    <a:pt x="27" y="11"/>
                    <a:pt x="28" y="11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7" y="0"/>
                    <a:pt x="26" y="0"/>
                    <a:pt x="25" y="0"/>
                  </a:cubicBezTo>
                  <a:cubicBezTo>
                    <a:pt x="16" y="0"/>
                    <a:pt x="9" y="2"/>
                    <a:pt x="5" y="6"/>
                  </a:cubicBezTo>
                  <a:cubicBezTo>
                    <a:pt x="2" y="9"/>
                    <a:pt x="0" y="13"/>
                    <a:pt x="0" y="17"/>
                  </a:cubicBezTo>
                  <a:cubicBezTo>
                    <a:pt x="0" y="32"/>
                    <a:pt x="18" y="38"/>
                    <a:pt x="34" y="41"/>
                  </a:cubicBezTo>
                  <a:cubicBezTo>
                    <a:pt x="36" y="42"/>
                    <a:pt x="36" y="42"/>
                    <a:pt x="36" y="42"/>
                  </a:cubicBezTo>
                  <a:cubicBezTo>
                    <a:pt x="56" y="47"/>
                    <a:pt x="62" y="51"/>
                    <a:pt x="62" y="52"/>
                  </a:cubicBezTo>
                  <a:cubicBezTo>
                    <a:pt x="64" y="55"/>
                    <a:pt x="62" y="57"/>
                    <a:pt x="61" y="58"/>
                  </a:cubicBezTo>
                  <a:cubicBezTo>
                    <a:pt x="60" y="59"/>
                    <a:pt x="58" y="60"/>
                    <a:pt x="56" y="60"/>
                  </a:cubicBezTo>
                  <a:cubicBezTo>
                    <a:pt x="56" y="71"/>
                    <a:pt x="56" y="71"/>
                    <a:pt x="56" y="71"/>
                  </a:cubicBezTo>
                  <a:cubicBezTo>
                    <a:pt x="61" y="70"/>
                    <a:pt x="65" y="69"/>
                    <a:pt x="68" y="66"/>
                  </a:cubicBezTo>
                  <a:cubicBezTo>
                    <a:pt x="73" y="62"/>
                    <a:pt x="73" y="56"/>
                    <a:pt x="73" y="52"/>
                  </a:cubicBezTo>
                  <a:cubicBezTo>
                    <a:pt x="73" y="46"/>
                    <a:pt x="69" y="39"/>
                    <a:pt x="39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87"/>
            <p:cNvSpPr>
              <a:spLocks/>
            </p:cNvSpPr>
            <p:nvPr/>
          </p:nvSpPr>
          <p:spPr bwMode="auto">
            <a:xfrm>
              <a:off x="6496050" y="1108075"/>
              <a:ext cx="30163" cy="53975"/>
            </a:xfrm>
            <a:custGeom>
              <a:avLst/>
              <a:gdLst>
                <a:gd name="T0" fmla="*/ 14 w 14"/>
                <a:gd name="T1" fmla="*/ 4 h 26"/>
                <a:gd name="T2" fmla="*/ 3 w 14"/>
                <a:gd name="T3" fmla="*/ 0 h 26"/>
                <a:gd name="T4" fmla="*/ 0 w 14"/>
                <a:gd name="T5" fmla="*/ 11 h 26"/>
                <a:gd name="T6" fmla="*/ 4 w 14"/>
                <a:gd name="T7" fmla="*/ 21 h 26"/>
                <a:gd name="T8" fmla="*/ 13 w 14"/>
                <a:gd name="T9" fmla="*/ 26 h 26"/>
                <a:gd name="T10" fmla="*/ 13 w 14"/>
                <a:gd name="T11" fmla="*/ 15 h 26"/>
                <a:gd name="T12" fmla="*/ 11 w 14"/>
                <a:gd name="T13" fmla="*/ 11 h 26"/>
                <a:gd name="T14" fmla="*/ 14 w 14"/>
                <a:gd name="T15" fmla="*/ 4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26">
                  <a:moveTo>
                    <a:pt x="14" y="4"/>
                  </a:moveTo>
                  <a:cubicBezTo>
                    <a:pt x="10" y="3"/>
                    <a:pt x="7" y="2"/>
                    <a:pt x="3" y="0"/>
                  </a:cubicBezTo>
                  <a:cubicBezTo>
                    <a:pt x="1" y="3"/>
                    <a:pt x="0" y="6"/>
                    <a:pt x="0" y="11"/>
                  </a:cubicBezTo>
                  <a:cubicBezTo>
                    <a:pt x="0" y="14"/>
                    <a:pt x="2" y="19"/>
                    <a:pt x="4" y="21"/>
                  </a:cubicBezTo>
                  <a:cubicBezTo>
                    <a:pt x="7" y="24"/>
                    <a:pt x="10" y="25"/>
                    <a:pt x="13" y="26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1" y="14"/>
                    <a:pt x="11" y="12"/>
                    <a:pt x="11" y="11"/>
                  </a:cubicBezTo>
                  <a:cubicBezTo>
                    <a:pt x="11" y="8"/>
                    <a:pt x="12" y="6"/>
                    <a:pt x="14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88"/>
            <p:cNvSpPr>
              <a:spLocks/>
            </p:cNvSpPr>
            <p:nvPr/>
          </p:nvSpPr>
          <p:spPr bwMode="auto">
            <a:xfrm>
              <a:off x="6488113" y="1028700"/>
              <a:ext cx="120650" cy="133350"/>
            </a:xfrm>
            <a:custGeom>
              <a:avLst/>
              <a:gdLst>
                <a:gd name="T0" fmla="*/ 32 w 58"/>
                <a:gd name="T1" fmla="*/ 27 h 64"/>
                <a:gd name="T2" fmla="*/ 26 w 58"/>
                <a:gd name="T3" fmla="*/ 26 h 64"/>
                <a:gd name="T4" fmla="*/ 24 w 58"/>
                <a:gd name="T5" fmla="*/ 26 h 64"/>
                <a:gd name="T6" fmla="*/ 12 w 58"/>
                <a:gd name="T7" fmla="*/ 15 h 64"/>
                <a:gd name="T8" fmla="*/ 17 w 58"/>
                <a:gd name="T9" fmla="*/ 11 h 64"/>
                <a:gd name="T10" fmla="*/ 17 w 58"/>
                <a:gd name="T11" fmla="*/ 0 h 64"/>
                <a:gd name="T12" fmla="*/ 16 w 58"/>
                <a:gd name="T13" fmla="*/ 0 h 64"/>
                <a:gd name="T14" fmla="*/ 5 w 58"/>
                <a:gd name="T15" fmla="*/ 4 h 64"/>
                <a:gd name="T16" fmla="*/ 1 w 58"/>
                <a:gd name="T17" fmla="*/ 14 h 64"/>
                <a:gd name="T18" fmla="*/ 22 w 58"/>
                <a:gd name="T19" fmla="*/ 36 h 64"/>
                <a:gd name="T20" fmla="*/ 23 w 58"/>
                <a:gd name="T21" fmla="*/ 37 h 64"/>
                <a:gd name="T22" fmla="*/ 29 w 58"/>
                <a:gd name="T23" fmla="*/ 38 h 64"/>
                <a:gd name="T24" fmla="*/ 47 w 58"/>
                <a:gd name="T25" fmla="*/ 49 h 64"/>
                <a:gd name="T26" fmla="*/ 45 w 58"/>
                <a:gd name="T27" fmla="*/ 52 h 64"/>
                <a:gd name="T28" fmla="*/ 45 w 58"/>
                <a:gd name="T29" fmla="*/ 64 h 64"/>
                <a:gd name="T30" fmla="*/ 53 w 58"/>
                <a:gd name="T31" fmla="*/ 59 h 64"/>
                <a:gd name="T32" fmla="*/ 58 w 58"/>
                <a:gd name="T33" fmla="*/ 49 h 64"/>
                <a:gd name="T34" fmla="*/ 32 w 58"/>
                <a:gd name="T35" fmla="*/ 27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8" h="64">
                  <a:moveTo>
                    <a:pt x="32" y="27"/>
                  </a:moveTo>
                  <a:cubicBezTo>
                    <a:pt x="30" y="27"/>
                    <a:pt x="28" y="27"/>
                    <a:pt x="26" y="26"/>
                  </a:cubicBezTo>
                  <a:cubicBezTo>
                    <a:pt x="24" y="26"/>
                    <a:pt x="24" y="26"/>
                    <a:pt x="24" y="26"/>
                  </a:cubicBezTo>
                  <a:cubicBezTo>
                    <a:pt x="11" y="23"/>
                    <a:pt x="11" y="20"/>
                    <a:pt x="12" y="15"/>
                  </a:cubicBezTo>
                  <a:cubicBezTo>
                    <a:pt x="12" y="13"/>
                    <a:pt x="13" y="11"/>
                    <a:pt x="17" y="11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6" y="0"/>
                  </a:cubicBezTo>
                  <a:cubicBezTo>
                    <a:pt x="13" y="0"/>
                    <a:pt x="9" y="1"/>
                    <a:pt x="5" y="4"/>
                  </a:cubicBezTo>
                  <a:cubicBezTo>
                    <a:pt x="3" y="6"/>
                    <a:pt x="1" y="9"/>
                    <a:pt x="1" y="14"/>
                  </a:cubicBezTo>
                  <a:cubicBezTo>
                    <a:pt x="0" y="27"/>
                    <a:pt x="6" y="32"/>
                    <a:pt x="22" y="36"/>
                  </a:cubicBezTo>
                  <a:cubicBezTo>
                    <a:pt x="23" y="37"/>
                    <a:pt x="23" y="37"/>
                    <a:pt x="23" y="37"/>
                  </a:cubicBezTo>
                  <a:cubicBezTo>
                    <a:pt x="26" y="37"/>
                    <a:pt x="28" y="38"/>
                    <a:pt x="29" y="38"/>
                  </a:cubicBezTo>
                  <a:cubicBezTo>
                    <a:pt x="46" y="41"/>
                    <a:pt x="48" y="44"/>
                    <a:pt x="47" y="49"/>
                  </a:cubicBezTo>
                  <a:cubicBezTo>
                    <a:pt x="47" y="50"/>
                    <a:pt x="46" y="51"/>
                    <a:pt x="45" y="52"/>
                  </a:cubicBezTo>
                  <a:cubicBezTo>
                    <a:pt x="45" y="64"/>
                    <a:pt x="45" y="64"/>
                    <a:pt x="45" y="64"/>
                  </a:cubicBezTo>
                  <a:cubicBezTo>
                    <a:pt x="48" y="63"/>
                    <a:pt x="51" y="62"/>
                    <a:pt x="53" y="59"/>
                  </a:cubicBezTo>
                  <a:cubicBezTo>
                    <a:pt x="56" y="57"/>
                    <a:pt x="58" y="52"/>
                    <a:pt x="58" y="49"/>
                  </a:cubicBezTo>
                  <a:cubicBezTo>
                    <a:pt x="57" y="33"/>
                    <a:pt x="44" y="30"/>
                    <a:pt x="32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89"/>
            <p:cNvSpPr>
              <a:spLocks/>
            </p:cNvSpPr>
            <p:nvPr/>
          </p:nvSpPr>
          <p:spPr bwMode="auto">
            <a:xfrm>
              <a:off x="6323013" y="785813"/>
              <a:ext cx="203200" cy="120650"/>
            </a:xfrm>
            <a:custGeom>
              <a:avLst/>
              <a:gdLst>
                <a:gd name="T0" fmla="*/ 41 w 98"/>
                <a:gd name="T1" fmla="*/ 37 h 58"/>
                <a:gd name="T2" fmla="*/ 17 w 98"/>
                <a:gd name="T3" fmla="*/ 37 h 58"/>
                <a:gd name="T4" fmla="*/ 98 w 98"/>
                <a:gd name="T5" fmla="*/ 58 h 58"/>
                <a:gd name="T6" fmla="*/ 98 w 98"/>
                <a:gd name="T7" fmla="*/ 42 h 58"/>
                <a:gd name="T8" fmla="*/ 79 w 98"/>
                <a:gd name="T9" fmla="*/ 19 h 58"/>
                <a:gd name="T10" fmla="*/ 79 w 98"/>
                <a:gd name="T11" fmla="*/ 2 h 58"/>
                <a:gd name="T12" fmla="*/ 77 w 98"/>
                <a:gd name="T13" fmla="*/ 0 h 58"/>
                <a:gd name="T14" fmla="*/ 2 w 98"/>
                <a:gd name="T15" fmla="*/ 0 h 58"/>
                <a:gd name="T16" fmla="*/ 0 w 98"/>
                <a:gd name="T17" fmla="*/ 2 h 58"/>
                <a:gd name="T18" fmla="*/ 2 w 98"/>
                <a:gd name="T19" fmla="*/ 15 h 58"/>
                <a:gd name="T20" fmla="*/ 51 w 98"/>
                <a:gd name="T21" fmla="*/ 15 h 58"/>
                <a:gd name="T22" fmla="*/ 54 w 98"/>
                <a:gd name="T23" fmla="*/ 18 h 58"/>
                <a:gd name="T24" fmla="*/ 51 w 98"/>
                <a:gd name="T25" fmla="*/ 22 h 58"/>
                <a:gd name="T26" fmla="*/ 4 w 98"/>
                <a:gd name="T27" fmla="*/ 22 h 58"/>
                <a:gd name="T28" fmla="*/ 10 w 98"/>
                <a:gd name="T29" fmla="*/ 31 h 58"/>
                <a:gd name="T30" fmla="*/ 41 w 98"/>
                <a:gd name="T31" fmla="*/ 31 h 58"/>
                <a:gd name="T32" fmla="*/ 45 w 98"/>
                <a:gd name="T33" fmla="*/ 34 h 58"/>
                <a:gd name="T34" fmla="*/ 41 w 98"/>
                <a:gd name="T35" fmla="*/ 37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8" h="58">
                  <a:moveTo>
                    <a:pt x="41" y="37"/>
                  </a:moveTo>
                  <a:cubicBezTo>
                    <a:pt x="17" y="37"/>
                    <a:pt x="17" y="37"/>
                    <a:pt x="17" y="37"/>
                  </a:cubicBezTo>
                  <a:cubicBezTo>
                    <a:pt x="30" y="48"/>
                    <a:pt x="54" y="58"/>
                    <a:pt x="98" y="58"/>
                  </a:cubicBezTo>
                  <a:cubicBezTo>
                    <a:pt x="98" y="51"/>
                    <a:pt x="98" y="42"/>
                    <a:pt x="98" y="42"/>
                  </a:cubicBezTo>
                  <a:cubicBezTo>
                    <a:pt x="87" y="40"/>
                    <a:pt x="79" y="30"/>
                    <a:pt x="79" y="19"/>
                  </a:cubicBezTo>
                  <a:cubicBezTo>
                    <a:pt x="79" y="19"/>
                    <a:pt x="79" y="3"/>
                    <a:pt x="79" y="2"/>
                  </a:cubicBezTo>
                  <a:cubicBezTo>
                    <a:pt x="79" y="1"/>
                    <a:pt x="77" y="0"/>
                    <a:pt x="77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0" y="0"/>
                    <a:pt x="0" y="2"/>
                  </a:cubicBezTo>
                  <a:cubicBezTo>
                    <a:pt x="0" y="5"/>
                    <a:pt x="0" y="10"/>
                    <a:pt x="2" y="15"/>
                  </a:cubicBezTo>
                  <a:cubicBezTo>
                    <a:pt x="51" y="15"/>
                    <a:pt x="51" y="15"/>
                    <a:pt x="51" y="15"/>
                  </a:cubicBezTo>
                  <a:cubicBezTo>
                    <a:pt x="53" y="15"/>
                    <a:pt x="54" y="16"/>
                    <a:pt x="54" y="18"/>
                  </a:cubicBezTo>
                  <a:cubicBezTo>
                    <a:pt x="54" y="20"/>
                    <a:pt x="53" y="22"/>
                    <a:pt x="51" y="22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6" y="25"/>
                    <a:pt x="8" y="28"/>
                    <a:pt x="10" y="31"/>
                  </a:cubicBezTo>
                  <a:cubicBezTo>
                    <a:pt x="41" y="31"/>
                    <a:pt x="41" y="31"/>
                    <a:pt x="41" y="31"/>
                  </a:cubicBezTo>
                  <a:cubicBezTo>
                    <a:pt x="43" y="31"/>
                    <a:pt x="45" y="32"/>
                    <a:pt x="45" y="34"/>
                  </a:cubicBezTo>
                  <a:cubicBezTo>
                    <a:pt x="45" y="36"/>
                    <a:pt x="43" y="37"/>
                    <a:pt x="41" y="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90"/>
            <p:cNvSpPr>
              <a:spLocks/>
            </p:cNvSpPr>
            <p:nvPr/>
          </p:nvSpPr>
          <p:spPr bwMode="auto">
            <a:xfrm>
              <a:off x="6581775" y="785813"/>
              <a:ext cx="203200" cy="120650"/>
            </a:xfrm>
            <a:custGeom>
              <a:avLst/>
              <a:gdLst>
                <a:gd name="T0" fmla="*/ 47 w 98"/>
                <a:gd name="T1" fmla="*/ 15 h 58"/>
                <a:gd name="T2" fmla="*/ 96 w 98"/>
                <a:gd name="T3" fmla="*/ 15 h 58"/>
                <a:gd name="T4" fmla="*/ 98 w 98"/>
                <a:gd name="T5" fmla="*/ 2 h 58"/>
                <a:gd name="T6" fmla="*/ 96 w 98"/>
                <a:gd name="T7" fmla="*/ 0 h 58"/>
                <a:gd name="T8" fmla="*/ 21 w 98"/>
                <a:gd name="T9" fmla="*/ 0 h 58"/>
                <a:gd name="T10" fmla="*/ 19 w 98"/>
                <a:gd name="T11" fmla="*/ 2 h 58"/>
                <a:gd name="T12" fmla="*/ 19 w 98"/>
                <a:gd name="T13" fmla="*/ 19 h 58"/>
                <a:gd name="T14" fmla="*/ 0 w 98"/>
                <a:gd name="T15" fmla="*/ 42 h 58"/>
                <a:gd name="T16" fmla="*/ 0 w 98"/>
                <a:gd name="T17" fmla="*/ 58 h 58"/>
                <a:gd name="T18" fmla="*/ 81 w 98"/>
                <a:gd name="T19" fmla="*/ 37 h 58"/>
                <a:gd name="T20" fmla="*/ 57 w 98"/>
                <a:gd name="T21" fmla="*/ 37 h 58"/>
                <a:gd name="T22" fmla="*/ 53 w 98"/>
                <a:gd name="T23" fmla="*/ 34 h 58"/>
                <a:gd name="T24" fmla="*/ 57 w 98"/>
                <a:gd name="T25" fmla="*/ 31 h 58"/>
                <a:gd name="T26" fmla="*/ 88 w 98"/>
                <a:gd name="T27" fmla="*/ 31 h 58"/>
                <a:gd name="T28" fmla="*/ 94 w 98"/>
                <a:gd name="T29" fmla="*/ 22 h 58"/>
                <a:gd name="T30" fmla="*/ 47 w 98"/>
                <a:gd name="T31" fmla="*/ 22 h 58"/>
                <a:gd name="T32" fmla="*/ 44 w 98"/>
                <a:gd name="T33" fmla="*/ 18 h 58"/>
                <a:gd name="T34" fmla="*/ 47 w 98"/>
                <a:gd name="T35" fmla="*/ 15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8" h="58">
                  <a:moveTo>
                    <a:pt x="47" y="15"/>
                  </a:moveTo>
                  <a:cubicBezTo>
                    <a:pt x="96" y="15"/>
                    <a:pt x="96" y="15"/>
                    <a:pt x="96" y="15"/>
                  </a:cubicBezTo>
                  <a:cubicBezTo>
                    <a:pt x="98" y="10"/>
                    <a:pt x="98" y="5"/>
                    <a:pt x="98" y="2"/>
                  </a:cubicBezTo>
                  <a:cubicBezTo>
                    <a:pt x="98" y="0"/>
                    <a:pt x="96" y="0"/>
                    <a:pt x="96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19" y="1"/>
                    <a:pt x="19" y="2"/>
                  </a:cubicBezTo>
                  <a:cubicBezTo>
                    <a:pt x="19" y="3"/>
                    <a:pt x="19" y="19"/>
                    <a:pt x="19" y="19"/>
                  </a:cubicBezTo>
                  <a:cubicBezTo>
                    <a:pt x="19" y="30"/>
                    <a:pt x="11" y="40"/>
                    <a:pt x="0" y="42"/>
                  </a:cubicBezTo>
                  <a:cubicBezTo>
                    <a:pt x="0" y="42"/>
                    <a:pt x="0" y="51"/>
                    <a:pt x="0" y="58"/>
                  </a:cubicBezTo>
                  <a:cubicBezTo>
                    <a:pt x="44" y="58"/>
                    <a:pt x="68" y="48"/>
                    <a:pt x="81" y="37"/>
                  </a:cubicBezTo>
                  <a:cubicBezTo>
                    <a:pt x="57" y="37"/>
                    <a:pt x="57" y="37"/>
                    <a:pt x="57" y="37"/>
                  </a:cubicBezTo>
                  <a:cubicBezTo>
                    <a:pt x="55" y="37"/>
                    <a:pt x="53" y="36"/>
                    <a:pt x="53" y="34"/>
                  </a:cubicBezTo>
                  <a:cubicBezTo>
                    <a:pt x="53" y="32"/>
                    <a:pt x="55" y="31"/>
                    <a:pt x="57" y="31"/>
                  </a:cubicBezTo>
                  <a:cubicBezTo>
                    <a:pt x="88" y="31"/>
                    <a:pt x="88" y="31"/>
                    <a:pt x="88" y="31"/>
                  </a:cubicBezTo>
                  <a:cubicBezTo>
                    <a:pt x="90" y="28"/>
                    <a:pt x="92" y="25"/>
                    <a:pt x="94" y="22"/>
                  </a:cubicBezTo>
                  <a:cubicBezTo>
                    <a:pt x="47" y="22"/>
                    <a:pt x="47" y="22"/>
                    <a:pt x="47" y="22"/>
                  </a:cubicBezTo>
                  <a:cubicBezTo>
                    <a:pt x="45" y="22"/>
                    <a:pt x="44" y="20"/>
                    <a:pt x="44" y="18"/>
                  </a:cubicBezTo>
                  <a:cubicBezTo>
                    <a:pt x="44" y="16"/>
                    <a:pt x="45" y="15"/>
                    <a:pt x="47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5" name="Rounded Rectangle 104"/>
          <p:cNvSpPr/>
          <p:nvPr/>
        </p:nvSpPr>
        <p:spPr>
          <a:xfrm>
            <a:off x="5229802" y="1800968"/>
            <a:ext cx="6087486" cy="4557276"/>
          </a:xfrm>
          <a:prstGeom prst="roundRect">
            <a:avLst>
              <a:gd name="adj" fmla="val 6360"/>
            </a:avLst>
          </a:prstGeom>
          <a:solidFill>
            <a:schemeClr val="bg1"/>
          </a:solidFill>
          <a:ln>
            <a:noFill/>
          </a:ln>
          <a:effectLst>
            <a:outerShdw blurRad="76200" dist="127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TextBox 105"/>
          <p:cNvSpPr txBox="1"/>
          <p:nvPr/>
        </p:nvSpPr>
        <p:spPr>
          <a:xfrm>
            <a:off x="6096000" y="2020403"/>
            <a:ext cx="2476508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400" b="1" dirty="0" smtClean="0">
                <a:latin typeface="+mj-lt"/>
              </a:rPr>
              <a:t>&gt;1,3k</a:t>
            </a:r>
            <a:endParaRPr lang="en-US" sz="1400" b="1" dirty="0">
              <a:latin typeface="+mj-lt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6096000" y="2328180"/>
            <a:ext cx="2476508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dirty="0" smtClean="0"/>
              <a:t>Lorem ipsum</a:t>
            </a:r>
            <a:endParaRPr lang="en-US" sz="1200" dirty="0"/>
          </a:p>
        </p:txBody>
      </p:sp>
      <p:cxnSp>
        <p:nvCxnSpPr>
          <p:cNvPr id="108" name="Straight Connector 107"/>
          <p:cNvCxnSpPr/>
          <p:nvPr/>
        </p:nvCxnSpPr>
        <p:spPr>
          <a:xfrm>
            <a:off x="5723333" y="2769413"/>
            <a:ext cx="5146607" cy="0"/>
          </a:xfrm>
          <a:prstGeom prst="line">
            <a:avLst/>
          </a:prstGeom>
          <a:ln w="127000" cap="rnd">
            <a:solidFill>
              <a:schemeClr val="tx1">
                <a:alpha val="1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>
            <a:off x="5723333" y="2769413"/>
            <a:ext cx="3882668" cy="1598"/>
          </a:xfrm>
          <a:prstGeom prst="line">
            <a:avLst/>
          </a:prstGeom>
          <a:ln w="1270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Freeform 109"/>
          <p:cNvSpPr/>
          <p:nvPr/>
        </p:nvSpPr>
        <p:spPr>
          <a:xfrm>
            <a:off x="5681081" y="2122361"/>
            <a:ext cx="237919" cy="456973"/>
          </a:xfrm>
          <a:custGeom>
            <a:avLst/>
            <a:gdLst>
              <a:gd name="connsiteX0" fmla="*/ 1012062 w 1854838"/>
              <a:gd name="connsiteY0" fmla="*/ 3101266 h 3562613"/>
              <a:gd name="connsiteX1" fmla="*/ 1012063 w 1854838"/>
              <a:gd name="connsiteY1" fmla="*/ 3334899 h 3562613"/>
              <a:gd name="connsiteX2" fmla="*/ 1410745 w 1854838"/>
              <a:gd name="connsiteY2" fmla="*/ 3334899 h 3562613"/>
              <a:gd name="connsiteX3" fmla="*/ 1560973 w 1854838"/>
              <a:gd name="connsiteY3" fmla="*/ 3485126 h 3562613"/>
              <a:gd name="connsiteX4" fmla="*/ 1560972 w 1854838"/>
              <a:gd name="connsiteY4" fmla="*/ 3562613 h 3562613"/>
              <a:gd name="connsiteX5" fmla="*/ 22107 w 1854838"/>
              <a:gd name="connsiteY5" fmla="*/ 3562613 h 3562613"/>
              <a:gd name="connsiteX6" fmla="*/ 22107 w 1854838"/>
              <a:gd name="connsiteY6" fmla="*/ 3485126 h 3562613"/>
              <a:gd name="connsiteX7" fmla="*/ 172334 w 1854838"/>
              <a:gd name="connsiteY7" fmla="*/ 3334898 h 3562613"/>
              <a:gd name="connsiteX8" fmla="*/ 563826 w 1854838"/>
              <a:gd name="connsiteY8" fmla="*/ 3334899 h 3562613"/>
              <a:gd name="connsiteX9" fmla="*/ 563826 w 1854838"/>
              <a:gd name="connsiteY9" fmla="*/ 3120914 h 3562613"/>
              <a:gd name="connsiteX10" fmla="*/ 891886 w 1854838"/>
              <a:gd name="connsiteY10" fmla="*/ 3120914 h 3562613"/>
              <a:gd name="connsiteX11" fmla="*/ 892127 w 1854838"/>
              <a:gd name="connsiteY11" fmla="*/ 3122805 h 3562613"/>
              <a:gd name="connsiteX12" fmla="*/ 903197 w 1854838"/>
              <a:gd name="connsiteY12" fmla="*/ 3120914 h 3562613"/>
              <a:gd name="connsiteX13" fmla="*/ 914486 w 1854838"/>
              <a:gd name="connsiteY13" fmla="*/ 3120914 h 3562613"/>
              <a:gd name="connsiteX14" fmla="*/ 914486 w 1854838"/>
              <a:gd name="connsiteY14" fmla="*/ 3118986 h 3562613"/>
              <a:gd name="connsiteX15" fmla="*/ 1001392 w 1854838"/>
              <a:gd name="connsiteY15" fmla="*/ 3104147 h 3562613"/>
              <a:gd name="connsiteX16" fmla="*/ 666896 w 1854838"/>
              <a:gd name="connsiteY16" fmla="*/ 2520713 h 3562613"/>
              <a:gd name="connsiteX17" fmla="*/ 666896 w 1854838"/>
              <a:gd name="connsiteY17" fmla="*/ 2646964 h 3562613"/>
              <a:gd name="connsiteX18" fmla="*/ 22108 w 1854838"/>
              <a:gd name="connsiteY18" fmla="*/ 2646964 h 3562613"/>
              <a:gd name="connsiteX19" fmla="*/ 22107 w 1854838"/>
              <a:gd name="connsiteY19" fmla="*/ 2520714 h 3562613"/>
              <a:gd name="connsiteX20" fmla="*/ 616223 w 1854838"/>
              <a:gd name="connsiteY20" fmla="*/ 2135315 h 3562613"/>
              <a:gd name="connsiteX21" fmla="*/ 631683 w 1854838"/>
              <a:gd name="connsiteY21" fmla="*/ 2190049 h 3562613"/>
              <a:gd name="connsiteX22" fmla="*/ 601288 w 1854838"/>
              <a:gd name="connsiteY22" fmla="*/ 2244372 h 3562613"/>
              <a:gd name="connsiteX23" fmla="*/ 579793 w 1854838"/>
              <a:gd name="connsiteY23" fmla="*/ 2250443 h 3562613"/>
              <a:gd name="connsiteX24" fmla="*/ 525470 w 1854838"/>
              <a:gd name="connsiteY24" fmla="*/ 2220049 h 3562613"/>
              <a:gd name="connsiteX25" fmla="*/ 511017 w 1854838"/>
              <a:gd name="connsiteY25" fmla="*/ 2168877 h 3562613"/>
              <a:gd name="connsiteX26" fmla="*/ 547529 w 1854838"/>
              <a:gd name="connsiteY26" fmla="*/ 2165871 h 3562613"/>
              <a:gd name="connsiteX27" fmla="*/ 342877 w 1854838"/>
              <a:gd name="connsiteY27" fmla="*/ 2121220 h 3562613"/>
              <a:gd name="connsiteX28" fmla="*/ 353172 w 1854838"/>
              <a:gd name="connsiteY28" fmla="*/ 2129937 h 3562613"/>
              <a:gd name="connsiteX29" fmla="*/ 389297 w 1854838"/>
              <a:gd name="connsiteY29" fmla="*/ 2150944 h 3562613"/>
              <a:gd name="connsiteX30" fmla="*/ 428542 w 1854838"/>
              <a:gd name="connsiteY30" fmla="*/ 2165301 h 3562613"/>
              <a:gd name="connsiteX31" fmla="*/ 442916 w 1854838"/>
              <a:gd name="connsiteY31" fmla="*/ 2167841 h 3562613"/>
              <a:gd name="connsiteX32" fmla="*/ 412990 w 1854838"/>
              <a:gd name="connsiteY32" fmla="*/ 2231622 h 3562613"/>
              <a:gd name="connsiteX33" fmla="*/ 354445 w 1854838"/>
              <a:gd name="connsiteY33" fmla="*/ 2252773 h 3562613"/>
              <a:gd name="connsiteX34" fmla="*/ 334224 w 1854838"/>
              <a:gd name="connsiteY34" fmla="*/ 2243285 h 3562613"/>
              <a:gd name="connsiteX35" fmla="*/ 313073 w 1854838"/>
              <a:gd name="connsiteY35" fmla="*/ 2184740 h 3562613"/>
              <a:gd name="connsiteX36" fmla="*/ 258134 w 1854838"/>
              <a:gd name="connsiteY36" fmla="*/ 1973000 h 3562613"/>
              <a:gd name="connsiteX37" fmla="*/ 276687 w 1854838"/>
              <a:gd name="connsiteY37" fmla="*/ 2038790 h 3562613"/>
              <a:gd name="connsiteX38" fmla="*/ 301662 w 1854838"/>
              <a:gd name="connsiteY38" fmla="*/ 2074431 h 3562613"/>
              <a:gd name="connsiteX39" fmla="*/ 257211 w 1854838"/>
              <a:gd name="connsiteY39" fmla="*/ 2094180 h 3562613"/>
              <a:gd name="connsiteX40" fmla="*/ 199116 w 1854838"/>
              <a:gd name="connsiteY40" fmla="*/ 2071827 h 3562613"/>
              <a:gd name="connsiteX41" fmla="*/ 190045 w 1854838"/>
              <a:gd name="connsiteY41" fmla="*/ 2051414 h 3562613"/>
              <a:gd name="connsiteX42" fmla="*/ 212400 w 1854838"/>
              <a:gd name="connsiteY42" fmla="*/ 1993319 h 3562613"/>
              <a:gd name="connsiteX43" fmla="*/ 302060 w 1854838"/>
              <a:gd name="connsiteY43" fmla="*/ 1881349 h 3562613"/>
              <a:gd name="connsiteX44" fmla="*/ 652395 w 1854838"/>
              <a:gd name="connsiteY44" fmla="*/ 2045728 h 3562613"/>
              <a:gd name="connsiteX45" fmla="*/ 635780 w 1854838"/>
              <a:gd name="connsiteY45" fmla="*/ 2073500 h 3562613"/>
              <a:gd name="connsiteX46" fmla="*/ 397688 w 1854838"/>
              <a:gd name="connsiteY46" fmla="*/ 2133059 h 3562613"/>
              <a:gd name="connsiteX47" fmla="*/ 291321 w 1854838"/>
              <a:gd name="connsiteY47" fmla="*/ 1911879 h 3562613"/>
              <a:gd name="connsiteX48" fmla="*/ 291390 w 1854838"/>
              <a:gd name="connsiteY48" fmla="*/ 1684016 h 3562613"/>
              <a:gd name="connsiteX49" fmla="*/ 810985 w 1854838"/>
              <a:gd name="connsiteY49" fmla="*/ 1927813 h 3562613"/>
              <a:gd name="connsiteX50" fmla="*/ 751931 w 1854838"/>
              <a:gd name="connsiteY50" fmla="*/ 2053674 h 3562613"/>
              <a:gd name="connsiteX51" fmla="*/ 232336 w 1854838"/>
              <a:gd name="connsiteY51" fmla="*/ 1809877 h 3562613"/>
              <a:gd name="connsiteX52" fmla="*/ 812902 w 1854838"/>
              <a:gd name="connsiteY52" fmla="*/ 664082 h 3562613"/>
              <a:gd name="connsiteX53" fmla="*/ 1262091 w 1854838"/>
              <a:gd name="connsiteY53" fmla="*/ 874844 h 3562613"/>
              <a:gd name="connsiteX54" fmla="*/ 1183682 w 1854838"/>
              <a:gd name="connsiteY54" fmla="*/ 1041954 h 3562613"/>
              <a:gd name="connsiteX55" fmla="*/ 1345098 w 1854838"/>
              <a:gd name="connsiteY55" fmla="*/ 1123443 h 3562613"/>
              <a:gd name="connsiteX56" fmla="*/ 1848752 w 1854838"/>
              <a:gd name="connsiteY56" fmla="*/ 1916383 h 3562613"/>
              <a:gd name="connsiteX57" fmla="*/ 1001392 w 1854838"/>
              <a:gd name="connsiteY57" fmla="*/ 3072986 h 3562613"/>
              <a:gd name="connsiteX58" fmla="*/ 914486 w 1854838"/>
              <a:gd name="connsiteY58" fmla="*/ 3087826 h 3562613"/>
              <a:gd name="connsiteX59" fmla="*/ 914486 w 1854838"/>
              <a:gd name="connsiteY59" fmla="*/ 3089754 h 3562613"/>
              <a:gd name="connsiteX60" fmla="*/ 903197 w 1854838"/>
              <a:gd name="connsiteY60" fmla="*/ 3089753 h 3562613"/>
              <a:gd name="connsiteX61" fmla="*/ 892126 w 1854838"/>
              <a:gd name="connsiteY61" fmla="*/ 3091643 h 3562613"/>
              <a:gd name="connsiteX62" fmla="*/ 891887 w 1854838"/>
              <a:gd name="connsiteY62" fmla="*/ 3089753 h 3562613"/>
              <a:gd name="connsiteX63" fmla="*/ 0 w 1854838"/>
              <a:gd name="connsiteY63" fmla="*/ 3089753 h 3562613"/>
              <a:gd name="connsiteX64" fmla="*/ 1 w 1854838"/>
              <a:gd name="connsiteY64" fmla="*/ 2741236 h 3562613"/>
              <a:gd name="connsiteX65" fmla="*/ 854796 w 1854838"/>
              <a:gd name="connsiteY65" fmla="*/ 2741236 h 3562613"/>
              <a:gd name="connsiteX66" fmla="*/ 993632 w 1854838"/>
              <a:gd name="connsiteY66" fmla="*/ 2711089 h 3562613"/>
              <a:gd name="connsiteX67" fmla="*/ 1498892 w 1854838"/>
              <a:gd name="connsiteY67" fmla="*/ 1952245 h 3562613"/>
              <a:gd name="connsiteX68" fmla="*/ 1118877 w 1854838"/>
              <a:gd name="connsiteY68" fmla="*/ 1398724 h 3562613"/>
              <a:gd name="connsiteX69" fmla="*/ 1033233 w 1854838"/>
              <a:gd name="connsiteY69" fmla="*/ 1362600 h 3562613"/>
              <a:gd name="connsiteX70" fmla="*/ 788640 w 1854838"/>
              <a:gd name="connsiteY70" fmla="*/ 1883891 h 3562613"/>
              <a:gd name="connsiteX71" fmla="*/ 339451 w 1854838"/>
              <a:gd name="connsiteY71" fmla="*/ 1673129 h 3562613"/>
              <a:gd name="connsiteX72" fmla="*/ 673676 w 1854838"/>
              <a:gd name="connsiteY72" fmla="*/ 960808 h 3562613"/>
              <a:gd name="connsiteX73" fmla="*/ 673604 w 1854838"/>
              <a:gd name="connsiteY73" fmla="*/ 959888 h 3562613"/>
              <a:gd name="connsiteX74" fmla="*/ 674114 w 1854838"/>
              <a:gd name="connsiteY74" fmla="*/ 959875 h 3562613"/>
              <a:gd name="connsiteX75" fmla="*/ 912156 w 1854838"/>
              <a:gd name="connsiteY75" fmla="*/ 521830 h 3562613"/>
              <a:gd name="connsiteX76" fmla="*/ 1308061 w 1854838"/>
              <a:gd name="connsiteY76" fmla="*/ 707590 h 3562613"/>
              <a:gd name="connsiteX77" fmla="*/ 1310851 w 1854838"/>
              <a:gd name="connsiteY77" fmla="*/ 862469 h 3562613"/>
              <a:gd name="connsiteX78" fmla="*/ 791255 w 1854838"/>
              <a:gd name="connsiteY78" fmla="*/ 618672 h 3562613"/>
              <a:gd name="connsiteX79" fmla="*/ 1123709 w 1854838"/>
              <a:gd name="connsiteY79" fmla="*/ 101990 h 3562613"/>
              <a:gd name="connsiteX80" fmla="*/ 1495744 w 1854838"/>
              <a:gd name="connsiteY80" fmla="*/ 276551 h 3562613"/>
              <a:gd name="connsiteX81" fmla="*/ 1309974 w 1854838"/>
              <a:gd name="connsiteY81" fmla="*/ 672475 h 3562613"/>
              <a:gd name="connsiteX82" fmla="*/ 937940 w 1854838"/>
              <a:gd name="connsiteY82" fmla="*/ 497914 h 3562613"/>
              <a:gd name="connsiteX83" fmla="*/ 1171564 w 1854838"/>
              <a:gd name="connsiteY83" fmla="*/ 0 h 3562613"/>
              <a:gd name="connsiteX84" fmla="*/ 1543598 w 1854838"/>
              <a:gd name="connsiteY84" fmla="*/ 174561 h 3562613"/>
              <a:gd name="connsiteX85" fmla="*/ 1509593 w 1854838"/>
              <a:gd name="connsiteY85" fmla="*/ 247035 h 3562613"/>
              <a:gd name="connsiteX86" fmla="*/ 1137558 w 1854838"/>
              <a:gd name="connsiteY86" fmla="*/ 72474 h 3562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1854838" h="3562613">
                <a:moveTo>
                  <a:pt x="1012062" y="3101266"/>
                </a:moveTo>
                <a:lnTo>
                  <a:pt x="1012063" y="3334899"/>
                </a:lnTo>
                <a:lnTo>
                  <a:pt x="1410745" y="3334899"/>
                </a:lnTo>
                <a:cubicBezTo>
                  <a:pt x="1493714" y="3334898"/>
                  <a:pt x="1560972" y="3402157"/>
                  <a:pt x="1560973" y="3485126"/>
                </a:cubicBezTo>
                <a:lnTo>
                  <a:pt x="1560972" y="3562613"/>
                </a:lnTo>
                <a:lnTo>
                  <a:pt x="22107" y="3562613"/>
                </a:lnTo>
                <a:lnTo>
                  <a:pt x="22107" y="3485126"/>
                </a:lnTo>
                <a:cubicBezTo>
                  <a:pt x="22107" y="3402157"/>
                  <a:pt x="89366" y="3334899"/>
                  <a:pt x="172334" y="3334898"/>
                </a:cubicBezTo>
                <a:lnTo>
                  <a:pt x="563826" y="3334899"/>
                </a:lnTo>
                <a:lnTo>
                  <a:pt x="563826" y="3120914"/>
                </a:lnTo>
                <a:lnTo>
                  <a:pt x="891886" y="3120914"/>
                </a:lnTo>
                <a:lnTo>
                  <a:pt x="892127" y="3122805"/>
                </a:lnTo>
                <a:lnTo>
                  <a:pt x="903197" y="3120914"/>
                </a:lnTo>
                <a:lnTo>
                  <a:pt x="914486" y="3120914"/>
                </a:lnTo>
                <a:lnTo>
                  <a:pt x="914486" y="3118986"/>
                </a:lnTo>
                <a:lnTo>
                  <a:pt x="1001392" y="3104147"/>
                </a:lnTo>
                <a:close/>
                <a:moveTo>
                  <a:pt x="666896" y="2520713"/>
                </a:moveTo>
                <a:lnTo>
                  <a:pt x="666896" y="2646964"/>
                </a:lnTo>
                <a:lnTo>
                  <a:pt x="22108" y="2646964"/>
                </a:lnTo>
                <a:lnTo>
                  <a:pt x="22107" y="2520714"/>
                </a:lnTo>
                <a:close/>
                <a:moveTo>
                  <a:pt x="616223" y="2135315"/>
                </a:moveTo>
                <a:lnTo>
                  <a:pt x="631683" y="2190049"/>
                </a:lnTo>
                <a:cubicBezTo>
                  <a:pt x="638291" y="2213443"/>
                  <a:pt x="624682" y="2237764"/>
                  <a:pt x="601288" y="2244372"/>
                </a:cubicBezTo>
                <a:lnTo>
                  <a:pt x="579793" y="2250443"/>
                </a:lnTo>
                <a:cubicBezTo>
                  <a:pt x="556398" y="2257051"/>
                  <a:pt x="532077" y="2243444"/>
                  <a:pt x="525470" y="2220049"/>
                </a:cubicBezTo>
                <a:lnTo>
                  <a:pt x="511017" y="2168877"/>
                </a:lnTo>
                <a:lnTo>
                  <a:pt x="547529" y="2165871"/>
                </a:lnTo>
                <a:close/>
                <a:moveTo>
                  <a:pt x="342877" y="2121220"/>
                </a:moveTo>
                <a:lnTo>
                  <a:pt x="353172" y="2129937"/>
                </a:lnTo>
                <a:cubicBezTo>
                  <a:pt x="364378" y="2137861"/>
                  <a:pt x="376437" y="2144910"/>
                  <a:pt x="389297" y="2150944"/>
                </a:cubicBezTo>
                <a:cubicBezTo>
                  <a:pt x="402157" y="2156978"/>
                  <a:pt x="415286" y="2161747"/>
                  <a:pt x="428542" y="2165301"/>
                </a:cubicBezTo>
                <a:lnTo>
                  <a:pt x="442916" y="2167841"/>
                </a:lnTo>
                <a:lnTo>
                  <a:pt x="412990" y="2231622"/>
                </a:lnTo>
                <a:cubicBezTo>
                  <a:pt x="402664" y="2253629"/>
                  <a:pt x="376453" y="2263099"/>
                  <a:pt x="354445" y="2252773"/>
                </a:cubicBezTo>
                <a:lnTo>
                  <a:pt x="334224" y="2243285"/>
                </a:lnTo>
                <a:cubicBezTo>
                  <a:pt x="312217" y="2232959"/>
                  <a:pt x="302747" y="2206748"/>
                  <a:pt x="313073" y="2184740"/>
                </a:cubicBezTo>
                <a:close/>
                <a:moveTo>
                  <a:pt x="258134" y="1973000"/>
                </a:moveTo>
                <a:lnTo>
                  <a:pt x="276687" y="2038790"/>
                </a:lnTo>
                <a:lnTo>
                  <a:pt x="301662" y="2074431"/>
                </a:lnTo>
                <a:lnTo>
                  <a:pt x="257211" y="2094180"/>
                </a:lnTo>
                <a:cubicBezTo>
                  <a:pt x="234996" y="2104051"/>
                  <a:pt x="208985" y="2094043"/>
                  <a:pt x="199116" y="2071827"/>
                </a:cubicBezTo>
                <a:lnTo>
                  <a:pt x="190045" y="2051414"/>
                </a:lnTo>
                <a:cubicBezTo>
                  <a:pt x="180176" y="2029199"/>
                  <a:pt x="190184" y="2003189"/>
                  <a:pt x="212400" y="1993319"/>
                </a:cubicBezTo>
                <a:close/>
                <a:moveTo>
                  <a:pt x="302060" y="1881349"/>
                </a:moveTo>
                <a:lnTo>
                  <a:pt x="652395" y="2045728"/>
                </a:lnTo>
                <a:lnTo>
                  <a:pt x="635780" y="2073500"/>
                </a:lnTo>
                <a:cubicBezTo>
                  <a:pt x="581799" y="2145918"/>
                  <a:pt x="482643" y="2172920"/>
                  <a:pt x="397688" y="2133059"/>
                </a:cubicBezTo>
                <a:cubicBezTo>
                  <a:pt x="312732" y="2093197"/>
                  <a:pt x="270126" y="1999679"/>
                  <a:pt x="291321" y="1911879"/>
                </a:cubicBezTo>
                <a:close/>
                <a:moveTo>
                  <a:pt x="291390" y="1684016"/>
                </a:moveTo>
                <a:lnTo>
                  <a:pt x="810985" y="1927813"/>
                </a:lnTo>
                <a:lnTo>
                  <a:pt x="751931" y="2053674"/>
                </a:lnTo>
                <a:lnTo>
                  <a:pt x="232336" y="1809877"/>
                </a:lnTo>
                <a:close/>
                <a:moveTo>
                  <a:pt x="812902" y="664082"/>
                </a:moveTo>
                <a:lnTo>
                  <a:pt x="1262091" y="874844"/>
                </a:lnTo>
                <a:lnTo>
                  <a:pt x="1183682" y="1041954"/>
                </a:lnTo>
                <a:lnTo>
                  <a:pt x="1345098" y="1123443"/>
                </a:lnTo>
                <a:cubicBezTo>
                  <a:pt x="1618552" y="1293024"/>
                  <a:pt x="1812400" y="1578469"/>
                  <a:pt x="1848752" y="1916383"/>
                </a:cubicBezTo>
                <a:cubicBezTo>
                  <a:pt x="1907322" y="2460847"/>
                  <a:pt x="1537077" y="2954240"/>
                  <a:pt x="1001392" y="3072986"/>
                </a:cubicBezTo>
                <a:lnTo>
                  <a:pt x="914486" y="3087826"/>
                </a:lnTo>
                <a:lnTo>
                  <a:pt x="914486" y="3089754"/>
                </a:lnTo>
                <a:lnTo>
                  <a:pt x="903197" y="3089753"/>
                </a:lnTo>
                <a:lnTo>
                  <a:pt x="892126" y="3091643"/>
                </a:lnTo>
                <a:lnTo>
                  <a:pt x="891887" y="3089753"/>
                </a:lnTo>
                <a:lnTo>
                  <a:pt x="0" y="3089753"/>
                </a:lnTo>
                <a:lnTo>
                  <a:pt x="1" y="2741236"/>
                </a:lnTo>
                <a:lnTo>
                  <a:pt x="854796" y="2741236"/>
                </a:lnTo>
                <a:lnTo>
                  <a:pt x="993632" y="2711089"/>
                </a:lnTo>
                <a:cubicBezTo>
                  <a:pt x="1319359" y="2606368"/>
                  <a:pt x="1536542" y="2294216"/>
                  <a:pt x="1498892" y="1952245"/>
                </a:cubicBezTo>
                <a:cubicBezTo>
                  <a:pt x="1472276" y="1710501"/>
                  <a:pt x="1324274" y="1508838"/>
                  <a:pt x="1118877" y="1398724"/>
                </a:cubicBezTo>
                <a:lnTo>
                  <a:pt x="1033233" y="1362600"/>
                </a:lnTo>
                <a:lnTo>
                  <a:pt x="788640" y="1883891"/>
                </a:lnTo>
                <a:lnTo>
                  <a:pt x="339451" y="1673129"/>
                </a:lnTo>
                <a:lnTo>
                  <a:pt x="673676" y="960808"/>
                </a:lnTo>
                <a:lnTo>
                  <a:pt x="673604" y="959888"/>
                </a:lnTo>
                <a:lnTo>
                  <a:pt x="674114" y="959875"/>
                </a:lnTo>
                <a:close/>
                <a:moveTo>
                  <a:pt x="912156" y="521830"/>
                </a:moveTo>
                <a:lnTo>
                  <a:pt x="1308061" y="707590"/>
                </a:lnTo>
                <a:lnTo>
                  <a:pt x="1310851" y="862469"/>
                </a:lnTo>
                <a:lnTo>
                  <a:pt x="791255" y="618672"/>
                </a:lnTo>
                <a:close/>
                <a:moveTo>
                  <a:pt x="1123709" y="101990"/>
                </a:moveTo>
                <a:lnTo>
                  <a:pt x="1495744" y="276551"/>
                </a:lnTo>
                <a:lnTo>
                  <a:pt x="1309974" y="672475"/>
                </a:lnTo>
                <a:lnTo>
                  <a:pt x="937940" y="497914"/>
                </a:lnTo>
                <a:close/>
                <a:moveTo>
                  <a:pt x="1171564" y="0"/>
                </a:moveTo>
                <a:lnTo>
                  <a:pt x="1543598" y="174561"/>
                </a:lnTo>
                <a:lnTo>
                  <a:pt x="1509593" y="247035"/>
                </a:lnTo>
                <a:lnTo>
                  <a:pt x="1137558" y="7247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11" name="Oval 110"/>
          <p:cNvSpPr/>
          <p:nvPr/>
        </p:nvSpPr>
        <p:spPr>
          <a:xfrm>
            <a:off x="9494648" y="2676622"/>
            <a:ext cx="185582" cy="18558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ounded Rectangle 111"/>
          <p:cNvSpPr/>
          <p:nvPr/>
        </p:nvSpPr>
        <p:spPr>
          <a:xfrm>
            <a:off x="9709673" y="2581331"/>
            <a:ext cx="779718" cy="376163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+mj-lt"/>
              </a:rPr>
              <a:t>82%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6096000" y="3079182"/>
            <a:ext cx="2476508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400" b="1" dirty="0" smtClean="0">
                <a:latin typeface="+mj-lt"/>
              </a:rPr>
              <a:t>985 </a:t>
            </a:r>
            <a:endParaRPr lang="en-US" sz="1400" b="1" dirty="0">
              <a:latin typeface="+mj-lt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6096000" y="3386959"/>
            <a:ext cx="2476508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dirty="0"/>
              <a:t>Lorem ipsum</a:t>
            </a:r>
          </a:p>
        </p:txBody>
      </p:sp>
      <p:cxnSp>
        <p:nvCxnSpPr>
          <p:cNvPr id="115" name="Straight Connector 114"/>
          <p:cNvCxnSpPr/>
          <p:nvPr/>
        </p:nvCxnSpPr>
        <p:spPr>
          <a:xfrm>
            <a:off x="5723333" y="3828192"/>
            <a:ext cx="5146607" cy="0"/>
          </a:xfrm>
          <a:prstGeom prst="line">
            <a:avLst/>
          </a:prstGeom>
          <a:ln w="127000" cap="rnd">
            <a:solidFill>
              <a:schemeClr val="tx1">
                <a:alpha val="1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>
            <a:off x="5723333" y="3828192"/>
            <a:ext cx="1815260" cy="0"/>
          </a:xfrm>
          <a:prstGeom prst="line">
            <a:avLst/>
          </a:prstGeom>
          <a:ln w="1270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Oval 116"/>
          <p:cNvSpPr/>
          <p:nvPr/>
        </p:nvSpPr>
        <p:spPr>
          <a:xfrm>
            <a:off x="7500568" y="3735401"/>
            <a:ext cx="185582" cy="185582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ounded Rectangle 117"/>
          <p:cNvSpPr/>
          <p:nvPr/>
        </p:nvSpPr>
        <p:spPr>
          <a:xfrm>
            <a:off x="7715593" y="3640110"/>
            <a:ext cx="779718" cy="376163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+mj-lt"/>
              </a:rPr>
              <a:t>36%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6096000" y="4136364"/>
            <a:ext cx="2476508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400" b="1" dirty="0" smtClean="0">
                <a:latin typeface="+mj-lt"/>
              </a:rPr>
              <a:t>865</a:t>
            </a:r>
            <a:endParaRPr lang="en-US" sz="1400" b="1" dirty="0">
              <a:latin typeface="+mj-lt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6096000" y="4444141"/>
            <a:ext cx="2476508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dirty="0"/>
              <a:t>Lorem ipsum</a:t>
            </a:r>
          </a:p>
        </p:txBody>
      </p:sp>
      <p:cxnSp>
        <p:nvCxnSpPr>
          <p:cNvPr id="123" name="Straight Connector 122"/>
          <p:cNvCxnSpPr/>
          <p:nvPr/>
        </p:nvCxnSpPr>
        <p:spPr>
          <a:xfrm>
            <a:off x="5723333" y="4885374"/>
            <a:ext cx="5146607" cy="0"/>
          </a:xfrm>
          <a:prstGeom prst="line">
            <a:avLst/>
          </a:prstGeom>
          <a:ln w="127000" cap="rnd">
            <a:solidFill>
              <a:schemeClr val="tx1">
                <a:alpha val="1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>
            <a:off x="5723333" y="4885374"/>
            <a:ext cx="2590488" cy="0"/>
          </a:xfrm>
          <a:prstGeom prst="line">
            <a:avLst/>
          </a:prstGeom>
          <a:ln w="127000" cap="rnd">
            <a:solidFill>
              <a:schemeClr val="accent3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Oval 124"/>
          <p:cNvSpPr/>
          <p:nvPr/>
        </p:nvSpPr>
        <p:spPr>
          <a:xfrm>
            <a:off x="8276171" y="4792583"/>
            <a:ext cx="185582" cy="185582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ounded Rectangle 125"/>
          <p:cNvSpPr/>
          <p:nvPr/>
        </p:nvSpPr>
        <p:spPr>
          <a:xfrm>
            <a:off x="8491196" y="4697292"/>
            <a:ext cx="779718" cy="376163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+mj-lt"/>
              </a:rPr>
              <a:t>51%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6096000" y="5197417"/>
            <a:ext cx="2476508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400" b="1" dirty="0" smtClean="0">
                <a:latin typeface="+mj-lt"/>
              </a:rPr>
              <a:t>520</a:t>
            </a:r>
            <a:endParaRPr lang="en-US" sz="1400" b="1" dirty="0">
              <a:latin typeface="+mj-lt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6096000" y="5505194"/>
            <a:ext cx="2476508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dirty="0"/>
              <a:t>Lorem ipsum</a:t>
            </a:r>
          </a:p>
        </p:txBody>
      </p:sp>
      <p:cxnSp>
        <p:nvCxnSpPr>
          <p:cNvPr id="129" name="Straight Connector 128"/>
          <p:cNvCxnSpPr/>
          <p:nvPr/>
        </p:nvCxnSpPr>
        <p:spPr>
          <a:xfrm>
            <a:off x="5723333" y="5946427"/>
            <a:ext cx="5146607" cy="0"/>
          </a:xfrm>
          <a:prstGeom prst="line">
            <a:avLst/>
          </a:prstGeom>
          <a:ln w="127000" cap="rnd">
            <a:solidFill>
              <a:schemeClr val="tx1">
                <a:alpha val="1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>
            <a:off x="5723333" y="5946427"/>
            <a:ext cx="4450428" cy="0"/>
          </a:xfrm>
          <a:prstGeom prst="line">
            <a:avLst/>
          </a:prstGeom>
          <a:ln w="127000" cap="rnd">
            <a:solidFill>
              <a:schemeClr val="accent4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Oval 130"/>
          <p:cNvSpPr/>
          <p:nvPr/>
        </p:nvSpPr>
        <p:spPr>
          <a:xfrm>
            <a:off x="10165333" y="5853636"/>
            <a:ext cx="185582" cy="185582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ounded Rectangle 131"/>
          <p:cNvSpPr/>
          <p:nvPr/>
        </p:nvSpPr>
        <p:spPr>
          <a:xfrm>
            <a:off x="9319814" y="5758345"/>
            <a:ext cx="779718" cy="376163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r"/>
            <a:r>
              <a:rPr lang="en-US" dirty="0" smtClean="0">
                <a:solidFill>
                  <a:schemeClr val="tx1"/>
                </a:solidFill>
                <a:latin typeface="+mj-lt"/>
              </a:rPr>
              <a:t>90%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33" name="Freeform 132"/>
          <p:cNvSpPr/>
          <p:nvPr/>
        </p:nvSpPr>
        <p:spPr>
          <a:xfrm rot="10800000" flipH="1" flipV="1">
            <a:off x="5664479" y="4266785"/>
            <a:ext cx="395594" cy="400044"/>
          </a:xfrm>
          <a:custGeom>
            <a:avLst/>
            <a:gdLst>
              <a:gd name="connsiteX0" fmla="*/ 713131 w 1897538"/>
              <a:gd name="connsiteY0" fmla="*/ 1909525 h 1918884"/>
              <a:gd name="connsiteX1" fmla="*/ 572911 w 1897538"/>
              <a:gd name="connsiteY1" fmla="*/ 1789687 h 1918884"/>
              <a:gd name="connsiteX2" fmla="*/ 689027 w 1897538"/>
              <a:gd name="connsiteY2" fmla="*/ 1740219 h 1918884"/>
              <a:gd name="connsiteX3" fmla="*/ 728849 w 1897538"/>
              <a:gd name="connsiteY3" fmla="*/ 1745950 h 1918884"/>
              <a:gd name="connsiteX4" fmla="*/ 749272 w 1897538"/>
              <a:gd name="connsiteY4" fmla="*/ 1544062 h 1918884"/>
              <a:gd name="connsiteX5" fmla="*/ 694536 w 1897538"/>
              <a:gd name="connsiteY5" fmla="*/ 1525220 h 1918884"/>
              <a:gd name="connsiteX6" fmla="*/ 688196 w 1897538"/>
              <a:gd name="connsiteY6" fmla="*/ 1521785 h 1918884"/>
              <a:gd name="connsiteX7" fmla="*/ 628248 w 1897538"/>
              <a:gd name="connsiteY7" fmla="*/ 1611874 h 1918884"/>
              <a:gd name="connsiteX8" fmla="*/ 644386 w 1897538"/>
              <a:gd name="connsiteY8" fmla="*/ 1622864 h 1918884"/>
              <a:gd name="connsiteX9" fmla="*/ 676418 w 1897538"/>
              <a:gd name="connsiteY9" fmla="*/ 1693211 h 1918884"/>
              <a:gd name="connsiteX10" fmla="*/ 599978 w 1897538"/>
              <a:gd name="connsiteY10" fmla="*/ 1704688 h 1918884"/>
              <a:gd name="connsiteX11" fmla="*/ 563519 w 1897538"/>
              <a:gd name="connsiteY11" fmla="*/ 1689417 h 1918884"/>
              <a:gd name="connsiteX12" fmla="*/ 498815 w 1897538"/>
              <a:gd name="connsiteY12" fmla="*/ 1596821 h 1918884"/>
              <a:gd name="connsiteX13" fmla="*/ 575255 w 1897538"/>
              <a:gd name="connsiteY13" fmla="*/ 1585344 h 1918884"/>
              <a:gd name="connsiteX14" fmla="*/ 596883 w 1897538"/>
              <a:gd name="connsiteY14" fmla="*/ 1594403 h 1918884"/>
              <a:gd name="connsiteX15" fmla="*/ 637643 w 1897538"/>
              <a:gd name="connsiteY15" fmla="*/ 1494392 h 1918884"/>
              <a:gd name="connsiteX16" fmla="*/ 611259 w 1897538"/>
              <a:gd name="connsiteY16" fmla="*/ 1480097 h 1918884"/>
              <a:gd name="connsiteX17" fmla="*/ 571279 w 1897538"/>
              <a:gd name="connsiteY17" fmla="*/ 1449829 h 1918884"/>
              <a:gd name="connsiteX18" fmla="*/ 408329 w 1897538"/>
              <a:gd name="connsiteY18" fmla="*/ 1578059 h 1918884"/>
              <a:gd name="connsiteX19" fmla="*/ 428815 w 1897538"/>
              <a:gd name="connsiteY19" fmla="*/ 1599132 h 1918884"/>
              <a:gd name="connsiteX20" fmla="*/ 457047 w 1897538"/>
              <a:gd name="connsiteY20" fmla="*/ 1722149 h 1918884"/>
              <a:gd name="connsiteX21" fmla="*/ 382526 w 1897538"/>
              <a:gd name="connsiteY21" fmla="*/ 1735711 h 1918884"/>
              <a:gd name="connsiteX22" fmla="*/ 277676 w 1897538"/>
              <a:gd name="connsiteY22" fmla="*/ 1679148 h 1918884"/>
              <a:gd name="connsiteX23" fmla="*/ 204454 w 1897538"/>
              <a:gd name="connsiteY23" fmla="*/ 1509851 h 1918884"/>
              <a:gd name="connsiteX24" fmla="*/ 330494 w 1897538"/>
              <a:gd name="connsiteY24" fmla="*/ 1516496 h 1918884"/>
              <a:gd name="connsiteX25" fmla="*/ 364455 w 1897538"/>
              <a:gd name="connsiteY25" fmla="*/ 1539647 h 1918884"/>
              <a:gd name="connsiteX26" fmla="*/ 484846 w 1897538"/>
              <a:gd name="connsiteY26" fmla="*/ 1370523 h 1918884"/>
              <a:gd name="connsiteX27" fmla="*/ 472420 w 1897538"/>
              <a:gd name="connsiteY27" fmla="*/ 1357807 h 1918884"/>
              <a:gd name="connsiteX28" fmla="*/ 449972 w 1897538"/>
              <a:gd name="connsiteY28" fmla="*/ 1325597 h 1918884"/>
              <a:gd name="connsiteX29" fmla="*/ 360255 w 1897538"/>
              <a:gd name="connsiteY29" fmla="*/ 1361514 h 1918884"/>
              <a:gd name="connsiteX30" fmla="*/ 367441 w 1897538"/>
              <a:gd name="connsiteY30" fmla="*/ 1386503 h 1918884"/>
              <a:gd name="connsiteX31" fmla="*/ 347148 w 1897538"/>
              <a:gd name="connsiteY31" fmla="*/ 1461089 h 1918884"/>
              <a:gd name="connsiteX32" fmla="*/ 325941 w 1897538"/>
              <a:gd name="connsiteY32" fmla="*/ 1461022 h 1918884"/>
              <a:gd name="connsiteX33" fmla="*/ 262709 w 1897538"/>
              <a:gd name="connsiteY33" fmla="*/ 1386049 h 1918884"/>
              <a:gd name="connsiteX34" fmla="*/ 272079 w 1897538"/>
              <a:gd name="connsiteY34" fmla="*/ 1273475 h 1918884"/>
              <a:gd name="connsiteX35" fmla="*/ 338221 w 1897538"/>
              <a:gd name="connsiteY35" fmla="*/ 1313476 h 1918884"/>
              <a:gd name="connsiteX36" fmla="*/ 344749 w 1897538"/>
              <a:gd name="connsiteY36" fmla="*/ 1325977 h 1918884"/>
              <a:gd name="connsiteX37" fmla="*/ 417124 w 1897538"/>
              <a:gd name="connsiteY37" fmla="*/ 1278462 h 1918884"/>
              <a:gd name="connsiteX38" fmla="*/ 406776 w 1897538"/>
              <a:gd name="connsiteY38" fmla="*/ 1263615 h 1918884"/>
              <a:gd name="connsiteX39" fmla="*/ 370993 w 1897538"/>
              <a:gd name="connsiteY39" fmla="*/ 1184708 h 1918884"/>
              <a:gd name="connsiteX40" fmla="*/ 183083 w 1897538"/>
              <a:gd name="connsiteY40" fmla="*/ 1218048 h 1918884"/>
              <a:gd name="connsiteX41" fmla="*/ 192518 w 1897538"/>
              <a:gd name="connsiteY41" fmla="*/ 1250858 h 1918884"/>
              <a:gd name="connsiteX42" fmla="*/ 159383 w 1897538"/>
              <a:gd name="connsiteY42" fmla="*/ 1372645 h 1918884"/>
              <a:gd name="connsiteX43" fmla="*/ 124755 w 1897538"/>
              <a:gd name="connsiteY43" fmla="*/ 1372536 h 1918884"/>
              <a:gd name="connsiteX44" fmla="*/ 21507 w 1897538"/>
              <a:gd name="connsiteY44" fmla="*/ 1250115 h 1918884"/>
              <a:gd name="connsiteX45" fmla="*/ 36806 w 1897538"/>
              <a:gd name="connsiteY45" fmla="*/ 1066298 h 1918884"/>
              <a:gd name="connsiteX46" fmla="*/ 144806 w 1897538"/>
              <a:gd name="connsiteY46" fmla="*/ 1131613 h 1918884"/>
              <a:gd name="connsiteX47" fmla="*/ 160657 w 1897538"/>
              <a:gd name="connsiteY47" fmla="*/ 1161970 h 1918884"/>
              <a:gd name="connsiteX48" fmla="*/ 338340 w 1897538"/>
              <a:gd name="connsiteY48" fmla="*/ 1073707 h 1918884"/>
              <a:gd name="connsiteX49" fmla="*/ 331654 w 1897538"/>
              <a:gd name="connsiteY49" fmla="*/ 1046532 h 1918884"/>
              <a:gd name="connsiteX50" fmla="*/ 330134 w 1897538"/>
              <a:gd name="connsiteY50" fmla="*/ 1018008 h 1918884"/>
              <a:gd name="connsiteX51" fmla="*/ 238911 w 1897538"/>
              <a:gd name="connsiteY51" fmla="*/ 1012629 h 1918884"/>
              <a:gd name="connsiteX52" fmla="*/ 236470 w 1897538"/>
              <a:gd name="connsiteY52" fmla="*/ 1034868 h 1918884"/>
              <a:gd name="connsiteX53" fmla="*/ 189387 w 1897538"/>
              <a:gd name="connsiteY53" fmla="*/ 1096170 h 1918884"/>
              <a:gd name="connsiteX54" fmla="*/ 139748 w 1897538"/>
              <a:gd name="connsiteY54" fmla="*/ 994698 h 1918884"/>
              <a:gd name="connsiteX55" fmla="*/ 191143 w 1897538"/>
              <a:gd name="connsiteY55" fmla="*/ 894104 h 1918884"/>
              <a:gd name="connsiteX56" fmla="*/ 237154 w 1897538"/>
              <a:gd name="connsiteY56" fmla="*/ 956215 h 1918884"/>
              <a:gd name="connsiteX57" fmla="*/ 239071 w 1897538"/>
              <a:gd name="connsiteY57" fmla="*/ 977016 h 1918884"/>
              <a:gd name="connsiteX58" fmla="*/ 327281 w 1897538"/>
              <a:gd name="connsiteY58" fmla="*/ 964473 h 1918884"/>
              <a:gd name="connsiteX59" fmla="*/ 325390 w 1897538"/>
              <a:gd name="connsiteY59" fmla="*/ 928983 h 1918884"/>
              <a:gd name="connsiteX60" fmla="*/ 335714 w 1897538"/>
              <a:gd name="connsiteY60" fmla="*/ 857310 h 1918884"/>
              <a:gd name="connsiteX61" fmla="*/ 174678 w 1897538"/>
              <a:gd name="connsiteY61" fmla="*/ 791820 h 1918884"/>
              <a:gd name="connsiteX62" fmla="*/ 162829 w 1897538"/>
              <a:gd name="connsiteY62" fmla="*/ 824881 h 1918884"/>
              <a:gd name="connsiteX63" fmla="*/ 64767 w 1897538"/>
              <a:gd name="connsiteY63" fmla="*/ 904342 h 1918884"/>
              <a:gd name="connsiteX64" fmla="*/ 24493 w 1897538"/>
              <a:gd name="connsiteY64" fmla="*/ 724339 h 1918884"/>
              <a:gd name="connsiteX65" fmla="*/ 144331 w 1897538"/>
              <a:gd name="connsiteY65" fmla="*/ 584119 h 1918884"/>
              <a:gd name="connsiteX66" fmla="*/ 193799 w 1897538"/>
              <a:gd name="connsiteY66" fmla="*/ 700236 h 1918884"/>
              <a:gd name="connsiteX67" fmla="*/ 188796 w 1897538"/>
              <a:gd name="connsiteY67" fmla="*/ 734998 h 1918884"/>
              <a:gd name="connsiteX68" fmla="*/ 360377 w 1897538"/>
              <a:gd name="connsiteY68" fmla="*/ 752355 h 1918884"/>
              <a:gd name="connsiteX69" fmla="*/ 373414 w 1897538"/>
              <a:gd name="connsiteY69" fmla="*/ 712888 h 1918884"/>
              <a:gd name="connsiteX70" fmla="*/ 400360 w 1897538"/>
              <a:gd name="connsiteY70" fmla="*/ 662758 h 1918884"/>
              <a:gd name="connsiteX71" fmla="*/ 329877 w 1897538"/>
              <a:gd name="connsiteY71" fmla="*/ 611550 h 1918884"/>
              <a:gd name="connsiteX72" fmla="*/ 318446 w 1897538"/>
              <a:gd name="connsiteY72" fmla="*/ 629034 h 1918884"/>
              <a:gd name="connsiteX73" fmla="*/ 248716 w 1897538"/>
              <a:gd name="connsiteY73" fmla="*/ 662388 h 1918884"/>
              <a:gd name="connsiteX74" fmla="*/ 250379 w 1897538"/>
              <a:gd name="connsiteY74" fmla="*/ 549437 h 1918884"/>
              <a:gd name="connsiteX75" fmla="*/ 341739 w 1897538"/>
              <a:gd name="connsiteY75" fmla="*/ 482998 h 1918884"/>
              <a:gd name="connsiteX76" fmla="*/ 354655 w 1897538"/>
              <a:gd name="connsiteY76" fmla="*/ 559208 h 1918884"/>
              <a:gd name="connsiteX77" fmla="*/ 346403 w 1897538"/>
              <a:gd name="connsiteY77" fmla="*/ 580003 h 1918884"/>
              <a:gd name="connsiteX78" fmla="*/ 425449 w 1897538"/>
              <a:gd name="connsiteY78" fmla="*/ 616080 h 1918884"/>
              <a:gd name="connsiteX79" fmla="*/ 431071 w 1897538"/>
              <a:gd name="connsiteY79" fmla="*/ 605623 h 1918884"/>
              <a:gd name="connsiteX80" fmla="*/ 460694 w 1897538"/>
              <a:gd name="connsiteY80" fmla="*/ 569554 h 1918884"/>
              <a:gd name="connsiteX81" fmla="*/ 347590 w 1897538"/>
              <a:gd name="connsiteY81" fmla="*/ 412023 h 1918884"/>
              <a:gd name="connsiteX82" fmla="*/ 332287 w 1897538"/>
              <a:gd name="connsiteY82" fmla="*/ 423126 h 1918884"/>
              <a:gd name="connsiteX83" fmla="*/ 223572 w 1897538"/>
              <a:gd name="connsiteY83" fmla="*/ 454094 h 1918884"/>
              <a:gd name="connsiteX84" fmla="*/ 192920 w 1897538"/>
              <a:gd name="connsiteY84" fmla="*/ 437983 h 1918884"/>
              <a:gd name="connsiteX85" fmla="*/ 265433 w 1897538"/>
              <a:gd name="connsiteY85" fmla="*/ 268381 h 1918884"/>
              <a:gd name="connsiteX86" fmla="*/ 444624 w 1897538"/>
              <a:gd name="connsiteY86" fmla="*/ 224631 h 1918884"/>
              <a:gd name="connsiteX87" fmla="*/ 416905 w 1897538"/>
              <a:gd name="connsiteY87" fmla="*/ 347765 h 1918884"/>
              <a:gd name="connsiteX88" fmla="*/ 393211 w 1897538"/>
              <a:gd name="connsiteY88" fmla="*/ 372343 h 1918884"/>
              <a:gd name="connsiteX89" fmla="*/ 539341 w 1897538"/>
              <a:gd name="connsiteY89" fmla="*/ 486381 h 1918884"/>
              <a:gd name="connsiteX90" fmla="*/ 597879 w 1897538"/>
              <a:gd name="connsiteY90" fmla="*/ 437791 h 1918884"/>
              <a:gd name="connsiteX91" fmla="*/ 625144 w 1897538"/>
              <a:gd name="connsiteY91" fmla="*/ 422734 h 1918884"/>
              <a:gd name="connsiteX92" fmla="*/ 585966 w 1897538"/>
              <a:gd name="connsiteY92" fmla="*/ 351494 h 1918884"/>
              <a:gd name="connsiteX93" fmla="*/ 558867 w 1897538"/>
              <a:gd name="connsiteY93" fmla="*/ 368167 h 1918884"/>
              <a:gd name="connsiteX94" fmla="*/ 516571 w 1897538"/>
              <a:gd name="connsiteY94" fmla="*/ 374881 h 1918884"/>
              <a:gd name="connsiteX95" fmla="*/ 497800 w 1897538"/>
              <a:gd name="connsiteY95" fmla="*/ 365014 h 1918884"/>
              <a:gd name="connsiteX96" fmla="*/ 542208 w 1897538"/>
              <a:gd name="connsiteY96" fmla="*/ 261146 h 1918884"/>
              <a:gd name="connsiteX97" fmla="*/ 651948 w 1897538"/>
              <a:gd name="connsiteY97" fmla="*/ 234353 h 1918884"/>
              <a:gd name="connsiteX98" fmla="*/ 634973 w 1897538"/>
              <a:gd name="connsiteY98" fmla="*/ 309763 h 1918884"/>
              <a:gd name="connsiteX99" fmla="*/ 616927 w 1897538"/>
              <a:gd name="connsiteY99" fmla="*/ 328483 h 1918884"/>
              <a:gd name="connsiteX100" fmla="*/ 673950 w 1897538"/>
              <a:gd name="connsiteY100" fmla="*/ 395782 h 1918884"/>
              <a:gd name="connsiteX101" fmla="*/ 701217 w 1897538"/>
              <a:gd name="connsiteY101" fmla="*/ 380724 h 1918884"/>
              <a:gd name="connsiteX102" fmla="*/ 730111 w 1897538"/>
              <a:gd name="connsiteY102" fmla="*/ 370258 h 1918884"/>
              <a:gd name="connsiteX103" fmla="*/ 704011 w 1897538"/>
              <a:gd name="connsiteY103" fmla="*/ 173031 h 1918884"/>
              <a:gd name="connsiteX104" fmla="*/ 663163 w 1897538"/>
              <a:gd name="connsiteY104" fmla="*/ 177595 h 1918884"/>
              <a:gd name="connsiteX105" fmla="*/ 608177 w 1897538"/>
              <a:gd name="connsiteY105" fmla="*/ 171339 h 1918884"/>
              <a:gd name="connsiteX106" fmla="*/ 548671 w 1897538"/>
              <a:gd name="connsiteY106" fmla="*/ 124475 h 1918884"/>
              <a:gd name="connsiteX107" fmla="*/ 692615 w 1897538"/>
              <a:gd name="connsiteY107" fmla="*/ 9137 h 1918884"/>
              <a:gd name="connsiteX108" fmla="*/ 871253 w 1897538"/>
              <a:gd name="connsiteY108" fmla="*/ 55089 h 1918884"/>
              <a:gd name="connsiteX109" fmla="*/ 788727 w 1897538"/>
              <a:gd name="connsiteY109" fmla="*/ 150586 h 1918884"/>
              <a:gd name="connsiteX110" fmla="*/ 760761 w 1897538"/>
              <a:gd name="connsiteY110" fmla="*/ 159620 h 1918884"/>
              <a:gd name="connsiteX111" fmla="*/ 840348 w 1897538"/>
              <a:gd name="connsiteY111" fmla="*/ 339277 h 1918884"/>
              <a:gd name="connsiteX112" fmla="*/ 853141 w 1897538"/>
              <a:gd name="connsiteY112" fmla="*/ 336409 h 1918884"/>
              <a:gd name="connsiteX113" fmla="*/ 925114 w 1897538"/>
              <a:gd name="connsiteY113" fmla="*/ 332269 h 1918884"/>
              <a:gd name="connsiteX114" fmla="*/ 935038 w 1897538"/>
              <a:gd name="connsiteY114" fmla="*/ 233429 h 1918884"/>
              <a:gd name="connsiteX115" fmla="*/ 911685 w 1897538"/>
              <a:gd name="connsiteY115" fmla="*/ 231311 h 1918884"/>
              <a:gd name="connsiteX116" fmla="*/ 849505 w 1897538"/>
              <a:gd name="connsiteY116" fmla="*/ 185392 h 1918884"/>
              <a:gd name="connsiteX117" fmla="*/ 950023 w 1897538"/>
              <a:gd name="connsiteY117" fmla="*/ 133848 h 1918884"/>
              <a:gd name="connsiteX118" fmla="*/ 1051569 w 1897538"/>
              <a:gd name="connsiteY118" fmla="*/ 183336 h 1918884"/>
              <a:gd name="connsiteX119" fmla="*/ 990337 w 1897538"/>
              <a:gd name="connsiteY119" fmla="*/ 230510 h 1918884"/>
              <a:gd name="connsiteX120" fmla="*/ 970932 w 1897538"/>
              <a:gd name="connsiteY120" fmla="*/ 232669 h 1918884"/>
              <a:gd name="connsiteX121" fmla="*/ 980710 w 1897538"/>
              <a:gd name="connsiteY121" fmla="*/ 330048 h 1918884"/>
              <a:gd name="connsiteX122" fmla="*/ 1049894 w 1897538"/>
              <a:gd name="connsiteY122" fmla="*/ 340014 h 1918884"/>
              <a:gd name="connsiteX123" fmla="*/ 1122587 w 1897538"/>
              <a:gd name="connsiteY123" fmla="*/ 161269 h 1918884"/>
              <a:gd name="connsiteX124" fmla="*/ 1084713 w 1897538"/>
              <a:gd name="connsiteY124" fmla="*/ 147695 h 1918884"/>
              <a:gd name="connsiteX125" fmla="*/ 1005252 w 1897538"/>
              <a:gd name="connsiteY125" fmla="*/ 49633 h 1918884"/>
              <a:gd name="connsiteX126" fmla="*/ 1185255 w 1897538"/>
              <a:gd name="connsiteY126" fmla="*/ 9359 h 1918884"/>
              <a:gd name="connsiteX127" fmla="*/ 1325476 w 1897538"/>
              <a:gd name="connsiteY127" fmla="*/ 129197 h 1918884"/>
              <a:gd name="connsiteX128" fmla="*/ 1209359 w 1897538"/>
              <a:gd name="connsiteY128" fmla="*/ 178665 h 1918884"/>
              <a:gd name="connsiteX129" fmla="*/ 1179443 w 1897538"/>
              <a:gd name="connsiteY129" fmla="*/ 174360 h 1918884"/>
              <a:gd name="connsiteX130" fmla="*/ 1159896 w 1897538"/>
              <a:gd name="connsiteY130" fmla="*/ 367598 h 1918884"/>
              <a:gd name="connsiteX131" fmla="*/ 1206353 w 1897538"/>
              <a:gd name="connsiteY131" fmla="*/ 383590 h 1918884"/>
              <a:gd name="connsiteX132" fmla="*/ 1215053 w 1897538"/>
              <a:gd name="connsiteY132" fmla="*/ 388304 h 1918884"/>
              <a:gd name="connsiteX133" fmla="*/ 1269289 w 1897538"/>
              <a:gd name="connsiteY133" fmla="*/ 306800 h 1918884"/>
              <a:gd name="connsiteX134" fmla="*/ 1253151 w 1897538"/>
              <a:gd name="connsiteY134" fmla="*/ 295810 h 1918884"/>
              <a:gd name="connsiteX135" fmla="*/ 1221119 w 1897538"/>
              <a:gd name="connsiteY135" fmla="*/ 225463 h 1918884"/>
              <a:gd name="connsiteX136" fmla="*/ 1334018 w 1897538"/>
              <a:gd name="connsiteY136" fmla="*/ 229257 h 1918884"/>
              <a:gd name="connsiteX137" fmla="*/ 1398722 w 1897538"/>
              <a:gd name="connsiteY137" fmla="*/ 321853 h 1918884"/>
              <a:gd name="connsiteX138" fmla="*/ 1322282 w 1897538"/>
              <a:gd name="connsiteY138" fmla="*/ 333330 h 1918884"/>
              <a:gd name="connsiteX139" fmla="*/ 1300654 w 1897538"/>
              <a:gd name="connsiteY139" fmla="*/ 324271 h 1918884"/>
              <a:gd name="connsiteX140" fmla="*/ 1263793 w 1897538"/>
              <a:gd name="connsiteY140" fmla="*/ 414714 h 1918884"/>
              <a:gd name="connsiteX141" fmla="*/ 1289630 w 1897538"/>
              <a:gd name="connsiteY141" fmla="*/ 428714 h 1918884"/>
              <a:gd name="connsiteX142" fmla="*/ 1334290 w 1897538"/>
              <a:gd name="connsiteY142" fmla="*/ 462524 h 1918884"/>
              <a:gd name="connsiteX143" fmla="*/ 1489207 w 1897538"/>
              <a:gd name="connsiteY143" fmla="*/ 340613 h 1918884"/>
              <a:gd name="connsiteX144" fmla="*/ 1468723 w 1897538"/>
              <a:gd name="connsiteY144" fmla="*/ 319541 h 1918884"/>
              <a:gd name="connsiteX145" fmla="*/ 1440490 w 1897538"/>
              <a:gd name="connsiteY145" fmla="*/ 196524 h 1918884"/>
              <a:gd name="connsiteX146" fmla="*/ 1619861 w 1897538"/>
              <a:gd name="connsiteY146" fmla="*/ 239525 h 1918884"/>
              <a:gd name="connsiteX147" fmla="*/ 1693084 w 1897538"/>
              <a:gd name="connsiteY147" fmla="*/ 408822 h 1918884"/>
              <a:gd name="connsiteX148" fmla="*/ 1618563 w 1897538"/>
              <a:gd name="connsiteY148" fmla="*/ 422384 h 1918884"/>
              <a:gd name="connsiteX149" fmla="*/ 1567044 w 1897538"/>
              <a:gd name="connsiteY149" fmla="*/ 402177 h 1918884"/>
              <a:gd name="connsiteX150" fmla="*/ 1533082 w 1897538"/>
              <a:gd name="connsiteY150" fmla="*/ 379025 h 1918884"/>
              <a:gd name="connsiteX151" fmla="*/ 1418165 w 1897538"/>
              <a:gd name="connsiteY151" fmla="*/ 540458 h 1918884"/>
              <a:gd name="connsiteX152" fmla="*/ 1428470 w 1897538"/>
              <a:gd name="connsiteY152" fmla="*/ 551003 h 1918884"/>
              <a:gd name="connsiteX153" fmla="*/ 1455560 w 1897538"/>
              <a:gd name="connsiteY153" fmla="*/ 589875 h 1918884"/>
              <a:gd name="connsiteX154" fmla="*/ 1537282 w 1897538"/>
              <a:gd name="connsiteY154" fmla="*/ 557159 h 1918884"/>
              <a:gd name="connsiteX155" fmla="*/ 1530096 w 1897538"/>
              <a:gd name="connsiteY155" fmla="*/ 532170 h 1918884"/>
              <a:gd name="connsiteX156" fmla="*/ 1550390 w 1897538"/>
              <a:gd name="connsiteY156" fmla="*/ 457584 h 1918884"/>
              <a:gd name="connsiteX157" fmla="*/ 1634828 w 1897538"/>
              <a:gd name="connsiteY157" fmla="*/ 532624 h 1918884"/>
              <a:gd name="connsiteX158" fmla="*/ 1625458 w 1897538"/>
              <a:gd name="connsiteY158" fmla="*/ 645197 h 1918884"/>
              <a:gd name="connsiteX159" fmla="*/ 1604251 w 1897538"/>
              <a:gd name="connsiteY159" fmla="*/ 645131 h 1918884"/>
              <a:gd name="connsiteX160" fmla="*/ 1570016 w 1897538"/>
              <a:gd name="connsiteY160" fmla="*/ 619401 h 1918884"/>
              <a:gd name="connsiteX161" fmla="*/ 1553872 w 1897538"/>
              <a:gd name="connsiteY161" fmla="*/ 591984 h 1918884"/>
              <a:gd name="connsiteX162" fmla="*/ 1487429 w 1897538"/>
              <a:gd name="connsiteY162" fmla="*/ 635604 h 1918884"/>
              <a:gd name="connsiteX163" fmla="*/ 1494113 w 1897538"/>
              <a:gd name="connsiteY163" fmla="*/ 645195 h 1918884"/>
              <a:gd name="connsiteX164" fmla="*/ 1533788 w 1897538"/>
              <a:gd name="connsiteY164" fmla="*/ 732681 h 1918884"/>
              <a:gd name="connsiteX165" fmla="*/ 1714454 w 1897538"/>
              <a:gd name="connsiteY165" fmla="*/ 700625 h 1918884"/>
              <a:gd name="connsiteX166" fmla="*/ 1705019 w 1897538"/>
              <a:gd name="connsiteY166" fmla="*/ 667815 h 1918884"/>
              <a:gd name="connsiteX167" fmla="*/ 1738156 w 1897538"/>
              <a:gd name="connsiteY167" fmla="*/ 546028 h 1918884"/>
              <a:gd name="connsiteX168" fmla="*/ 1876031 w 1897538"/>
              <a:gd name="connsiteY168" fmla="*/ 668558 h 1918884"/>
              <a:gd name="connsiteX169" fmla="*/ 1860732 w 1897538"/>
              <a:gd name="connsiteY169" fmla="*/ 852375 h 1918884"/>
              <a:gd name="connsiteX170" fmla="*/ 1826105 w 1897538"/>
              <a:gd name="connsiteY170" fmla="*/ 852266 h 1918884"/>
              <a:gd name="connsiteX171" fmla="*/ 1744525 w 1897538"/>
              <a:gd name="connsiteY171" fmla="*/ 774017 h 1918884"/>
              <a:gd name="connsiteX172" fmla="*/ 1736198 w 1897538"/>
              <a:gd name="connsiteY172" fmla="*/ 757042 h 1918884"/>
              <a:gd name="connsiteX173" fmla="*/ 1564347 w 1897538"/>
              <a:gd name="connsiteY173" fmla="*/ 842408 h 1918884"/>
              <a:gd name="connsiteX174" fmla="*/ 1569236 w 1897538"/>
              <a:gd name="connsiteY174" fmla="*/ 862278 h 1918884"/>
              <a:gd name="connsiteX175" fmla="*/ 1571294 w 1897538"/>
              <a:gd name="connsiteY175" fmla="*/ 900894 h 1918884"/>
              <a:gd name="connsiteX176" fmla="*/ 1658625 w 1897538"/>
              <a:gd name="connsiteY176" fmla="*/ 906044 h 1918884"/>
              <a:gd name="connsiteX177" fmla="*/ 1661066 w 1897538"/>
              <a:gd name="connsiteY177" fmla="*/ 883804 h 1918884"/>
              <a:gd name="connsiteX178" fmla="*/ 1708149 w 1897538"/>
              <a:gd name="connsiteY178" fmla="*/ 822502 h 1918884"/>
              <a:gd name="connsiteX179" fmla="*/ 1757789 w 1897538"/>
              <a:gd name="connsiteY179" fmla="*/ 923975 h 1918884"/>
              <a:gd name="connsiteX180" fmla="*/ 1706393 w 1897538"/>
              <a:gd name="connsiteY180" fmla="*/ 1024569 h 1918884"/>
              <a:gd name="connsiteX181" fmla="*/ 1660382 w 1897538"/>
              <a:gd name="connsiteY181" fmla="*/ 962458 h 1918884"/>
              <a:gd name="connsiteX182" fmla="*/ 1658465 w 1897538"/>
              <a:gd name="connsiteY182" fmla="*/ 941657 h 1918884"/>
              <a:gd name="connsiteX183" fmla="*/ 1574105 w 1897538"/>
              <a:gd name="connsiteY183" fmla="*/ 953652 h 1918884"/>
              <a:gd name="connsiteX184" fmla="*/ 1575500 w 1897538"/>
              <a:gd name="connsiteY184" fmla="*/ 979827 h 1918884"/>
              <a:gd name="connsiteX185" fmla="*/ 1565157 w 1897538"/>
              <a:gd name="connsiteY185" fmla="*/ 1051628 h 1918884"/>
              <a:gd name="connsiteX186" fmla="*/ 1725361 w 1897538"/>
              <a:gd name="connsiteY186" fmla="*/ 1116780 h 1918884"/>
              <a:gd name="connsiteX187" fmla="*/ 1737211 w 1897538"/>
              <a:gd name="connsiteY187" fmla="*/ 1083719 h 1918884"/>
              <a:gd name="connsiteX188" fmla="*/ 1835273 w 1897538"/>
              <a:gd name="connsiteY188" fmla="*/ 1004258 h 1918884"/>
              <a:gd name="connsiteX189" fmla="*/ 1875546 w 1897538"/>
              <a:gd name="connsiteY189" fmla="*/ 1184261 h 1918884"/>
              <a:gd name="connsiteX190" fmla="*/ 1755708 w 1897538"/>
              <a:gd name="connsiteY190" fmla="*/ 1324481 h 1918884"/>
              <a:gd name="connsiteX191" fmla="*/ 1706241 w 1897538"/>
              <a:gd name="connsiteY191" fmla="*/ 1208364 h 1918884"/>
              <a:gd name="connsiteX192" fmla="*/ 1711243 w 1897538"/>
              <a:gd name="connsiteY192" fmla="*/ 1173602 h 1918884"/>
              <a:gd name="connsiteX193" fmla="*/ 1539175 w 1897538"/>
              <a:gd name="connsiteY193" fmla="*/ 1156196 h 1918884"/>
              <a:gd name="connsiteX194" fmla="*/ 1514710 w 1897538"/>
              <a:gd name="connsiteY194" fmla="*/ 1224487 h 1918884"/>
              <a:gd name="connsiteX195" fmla="*/ 1496259 w 1897538"/>
              <a:gd name="connsiteY195" fmla="*/ 1255248 h 1918884"/>
              <a:gd name="connsiteX196" fmla="*/ 1567660 w 1897538"/>
              <a:gd name="connsiteY196" fmla="*/ 1307123 h 1918884"/>
              <a:gd name="connsiteX197" fmla="*/ 1579089 w 1897538"/>
              <a:gd name="connsiteY197" fmla="*/ 1289638 h 1918884"/>
              <a:gd name="connsiteX198" fmla="*/ 1648820 w 1897538"/>
              <a:gd name="connsiteY198" fmla="*/ 1256285 h 1918884"/>
              <a:gd name="connsiteX199" fmla="*/ 1647157 w 1897538"/>
              <a:gd name="connsiteY199" fmla="*/ 1369236 h 1918884"/>
              <a:gd name="connsiteX200" fmla="*/ 1555797 w 1897538"/>
              <a:gd name="connsiteY200" fmla="*/ 1435675 h 1918884"/>
              <a:gd name="connsiteX201" fmla="*/ 1542881 w 1897538"/>
              <a:gd name="connsiteY201" fmla="*/ 1359465 h 1918884"/>
              <a:gd name="connsiteX202" fmla="*/ 1551133 w 1897538"/>
              <a:gd name="connsiteY202" fmla="*/ 1338669 h 1918884"/>
              <a:gd name="connsiteX203" fmla="*/ 1468768 w 1897538"/>
              <a:gd name="connsiteY203" fmla="*/ 1301078 h 1918884"/>
              <a:gd name="connsiteX204" fmla="*/ 1454158 w 1897538"/>
              <a:gd name="connsiteY204" fmla="*/ 1325435 h 1918884"/>
              <a:gd name="connsiteX205" fmla="*/ 1435144 w 1897538"/>
              <a:gd name="connsiteY205" fmla="*/ 1346754 h 1918884"/>
              <a:gd name="connsiteX206" fmla="*/ 1550391 w 1897538"/>
              <a:gd name="connsiteY206" fmla="*/ 1507270 h 1918884"/>
              <a:gd name="connsiteX207" fmla="*/ 1578607 w 1897538"/>
              <a:gd name="connsiteY207" fmla="*/ 1487862 h 1918884"/>
              <a:gd name="connsiteX208" fmla="*/ 1704618 w 1897538"/>
              <a:gd name="connsiteY208" fmla="*/ 1480690 h 1918884"/>
              <a:gd name="connsiteX209" fmla="*/ 1632105 w 1897538"/>
              <a:gd name="connsiteY209" fmla="*/ 1650292 h 1918884"/>
              <a:gd name="connsiteX210" fmla="*/ 1483567 w 1897538"/>
              <a:gd name="connsiteY210" fmla="*/ 1710152 h 1918884"/>
              <a:gd name="connsiteX211" fmla="*/ 1452915 w 1897538"/>
              <a:gd name="connsiteY211" fmla="*/ 1694042 h 1918884"/>
              <a:gd name="connsiteX212" fmla="*/ 1480633 w 1897538"/>
              <a:gd name="connsiteY212" fmla="*/ 1570908 h 1918884"/>
              <a:gd name="connsiteX213" fmla="*/ 1504326 w 1897538"/>
              <a:gd name="connsiteY213" fmla="*/ 1546331 h 1918884"/>
              <a:gd name="connsiteX214" fmla="*/ 1354432 w 1897538"/>
              <a:gd name="connsiteY214" fmla="*/ 1429355 h 1918884"/>
              <a:gd name="connsiteX215" fmla="*/ 1286169 w 1897538"/>
              <a:gd name="connsiteY215" fmla="*/ 1482113 h 1918884"/>
              <a:gd name="connsiteX216" fmla="*/ 1269504 w 1897538"/>
              <a:gd name="connsiteY216" fmla="*/ 1490685 h 1918884"/>
              <a:gd name="connsiteX217" fmla="*/ 1310946 w 1897538"/>
              <a:gd name="connsiteY217" fmla="*/ 1566043 h 1918884"/>
              <a:gd name="connsiteX218" fmla="*/ 1322566 w 1897538"/>
              <a:gd name="connsiteY218" fmla="*/ 1558051 h 1918884"/>
              <a:gd name="connsiteX219" fmla="*/ 1399738 w 1897538"/>
              <a:gd name="connsiteY219" fmla="*/ 1553659 h 1918884"/>
              <a:gd name="connsiteX220" fmla="*/ 1355329 w 1897538"/>
              <a:gd name="connsiteY220" fmla="*/ 1657527 h 1918884"/>
              <a:gd name="connsiteX221" fmla="*/ 1264361 w 1897538"/>
              <a:gd name="connsiteY221" fmla="*/ 1694186 h 1918884"/>
              <a:gd name="connsiteX222" fmla="*/ 1245589 w 1897538"/>
              <a:gd name="connsiteY222" fmla="*/ 1684319 h 1918884"/>
              <a:gd name="connsiteX223" fmla="*/ 1262565 w 1897538"/>
              <a:gd name="connsiteY223" fmla="*/ 1608910 h 1918884"/>
              <a:gd name="connsiteX224" fmla="*/ 1280611 w 1897538"/>
              <a:gd name="connsiteY224" fmla="*/ 1590190 h 1918884"/>
              <a:gd name="connsiteX225" fmla="*/ 1218519 w 1897538"/>
              <a:gd name="connsiteY225" fmla="*/ 1516910 h 1918884"/>
              <a:gd name="connsiteX226" fmla="*/ 1184074 w 1897538"/>
              <a:gd name="connsiteY226" fmla="*/ 1534628 h 1918884"/>
              <a:gd name="connsiteX227" fmla="*/ 1166353 w 1897538"/>
              <a:gd name="connsiteY227" fmla="*/ 1540302 h 1918884"/>
              <a:gd name="connsiteX228" fmla="*/ 1193526 w 1897538"/>
              <a:gd name="connsiteY228" fmla="*/ 1745642 h 1918884"/>
              <a:gd name="connsiteX229" fmla="*/ 1234374 w 1897538"/>
              <a:gd name="connsiteY229" fmla="*/ 1741079 h 1918884"/>
              <a:gd name="connsiteX230" fmla="*/ 1348867 w 1897538"/>
              <a:gd name="connsiteY230" fmla="*/ 1794198 h 1918884"/>
              <a:gd name="connsiteX231" fmla="*/ 1204922 w 1897538"/>
              <a:gd name="connsiteY231" fmla="*/ 1909536 h 1918884"/>
              <a:gd name="connsiteX232" fmla="*/ 1085792 w 1897538"/>
              <a:gd name="connsiteY232" fmla="*/ 1910447 h 1918884"/>
              <a:gd name="connsiteX233" fmla="*/ 1026285 w 1897538"/>
              <a:gd name="connsiteY233" fmla="*/ 1863584 h 1918884"/>
              <a:gd name="connsiteX234" fmla="*/ 1108810 w 1897538"/>
              <a:gd name="connsiteY234" fmla="*/ 1768087 h 1918884"/>
              <a:gd name="connsiteX235" fmla="*/ 1136775 w 1897538"/>
              <a:gd name="connsiteY235" fmla="*/ 1759052 h 1918884"/>
              <a:gd name="connsiteX236" fmla="*/ 1052936 w 1897538"/>
              <a:gd name="connsiteY236" fmla="*/ 1569793 h 1918884"/>
              <a:gd name="connsiteX237" fmla="*/ 1004144 w 1897538"/>
              <a:gd name="connsiteY237" fmla="*/ 1577715 h 1918884"/>
              <a:gd name="connsiteX238" fmla="*/ 973267 w 1897538"/>
              <a:gd name="connsiteY238" fmla="*/ 1578008 h 1918884"/>
              <a:gd name="connsiteX239" fmla="*/ 962500 w 1897538"/>
              <a:gd name="connsiteY239" fmla="*/ 1685246 h 1918884"/>
              <a:gd name="connsiteX240" fmla="*/ 985852 w 1897538"/>
              <a:gd name="connsiteY240" fmla="*/ 1687363 h 1918884"/>
              <a:gd name="connsiteX241" fmla="*/ 1048032 w 1897538"/>
              <a:gd name="connsiteY241" fmla="*/ 1733282 h 1918884"/>
              <a:gd name="connsiteX242" fmla="*/ 947514 w 1897538"/>
              <a:gd name="connsiteY242" fmla="*/ 1784826 h 1918884"/>
              <a:gd name="connsiteX243" fmla="*/ 908147 w 1897538"/>
              <a:gd name="connsiteY243" fmla="*/ 1781257 h 1918884"/>
              <a:gd name="connsiteX244" fmla="*/ 845968 w 1897538"/>
              <a:gd name="connsiteY244" fmla="*/ 1735338 h 1918884"/>
              <a:gd name="connsiteX245" fmla="*/ 907200 w 1897538"/>
              <a:gd name="connsiteY245" fmla="*/ 1688164 h 1918884"/>
              <a:gd name="connsiteX246" fmla="*/ 926605 w 1897538"/>
              <a:gd name="connsiteY246" fmla="*/ 1686005 h 1918884"/>
              <a:gd name="connsiteX247" fmla="*/ 915816 w 1897538"/>
              <a:gd name="connsiteY247" fmla="*/ 1578553 h 1918884"/>
              <a:gd name="connsiteX248" fmla="*/ 909432 w 1897538"/>
              <a:gd name="connsiteY248" fmla="*/ 1578614 h 1918884"/>
              <a:gd name="connsiteX249" fmla="*/ 862391 w 1897538"/>
              <a:gd name="connsiteY249" fmla="*/ 1571238 h 1918884"/>
              <a:gd name="connsiteX250" fmla="*/ 785221 w 1897538"/>
              <a:gd name="connsiteY250" fmla="*/ 1760992 h 1918884"/>
              <a:gd name="connsiteX251" fmla="*/ 813673 w 1897538"/>
              <a:gd name="connsiteY251" fmla="*/ 1771189 h 1918884"/>
              <a:gd name="connsiteX252" fmla="*/ 893134 w 1897538"/>
              <a:gd name="connsiteY252" fmla="*/ 1869251 h 1918884"/>
              <a:gd name="connsiteX253" fmla="*/ 713131 w 1897538"/>
              <a:gd name="connsiteY253" fmla="*/ 1909525 h 1918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</a:cxnLst>
            <a:rect l="l" t="t" r="r" b="b"/>
            <a:pathLst>
              <a:path w="1897538" h="1918884">
                <a:moveTo>
                  <a:pt x="713131" y="1909525"/>
                </a:moveTo>
                <a:cubicBezTo>
                  <a:pt x="624704" y="1887554"/>
                  <a:pt x="561925" y="1833900"/>
                  <a:pt x="572911" y="1789687"/>
                </a:cubicBezTo>
                <a:cubicBezTo>
                  <a:pt x="581150" y="1756526"/>
                  <a:pt x="628542" y="1738094"/>
                  <a:pt x="689027" y="1740219"/>
                </a:cubicBezTo>
                <a:lnTo>
                  <a:pt x="728849" y="1745950"/>
                </a:lnTo>
                <a:lnTo>
                  <a:pt x="749272" y="1544062"/>
                </a:lnTo>
                <a:lnTo>
                  <a:pt x="694536" y="1525220"/>
                </a:lnTo>
                <a:lnTo>
                  <a:pt x="688196" y="1521785"/>
                </a:lnTo>
                <a:lnTo>
                  <a:pt x="628248" y="1611874"/>
                </a:lnTo>
                <a:lnTo>
                  <a:pt x="644386" y="1622864"/>
                </a:lnTo>
                <a:cubicBezTo>
                  <a:pt x="672600" y="1646902"/>
                  <a:pt x="686400" y="1674819"/>
                  <a:pt x="676418" y="1693211"/>
                </a:cubicBezTo>
                <a:cubicBezTo>
                  <a:pt x="666437" y="1711603"/>
                  <a:pt x="635509" y="1715245"/>
                  <a:pt x="599978" y="1704688"/>
                </a:cubicBezTo>
                <a:cubicBezTo>
                  <a:pt x="588134" y="1701168"/>
                  <a:pt x="575780" y="1696071"/>
                  <a:pt x="563519" y="1689417"/>
                </a:cubicBezTo>
                <a:cubicBezTo>
                  <a:pt x="514475" y="1662800"/>
                  <a:pt x="485506" y="1621343"/>
                  <a:pt x="498815" y="1596821"/>
                </a:cubicBezTo>
                <a:cubicBezTo>
                  <a:pt x="508797" y="1578429"/>
                  <a:pt x="539725" y="1574787"/>
                  <a:pt x="575255" y="1585344"/>
                </a:cubicBezTo>
                <a:lnTo>
                  <a:pt x="596883" y="1594403"/>
                </a:lnTo>
                <a:lnTo>
                  <a:pt x="637643" y="1494392"/>
                </a:lnTo>
                <a:lnTo>
                  <a:pt x="611259" y="1480097"/>
                </a:lnTo>
                <a:lnTo>
                  <a:pt x="571279" y="1449829"/>
                </a:lnTo>
                <a:lnTo>
                  <a:pt x="408329" y="1578059"/>
                </a:lnTo>
                <a:lnTo>
                  <a:pt x="428815" y="1599132"/>
                </a:lnTo>
                <a:cubicBezTo>
                  <a:pt x="466087" y="1646817"/>
                  <a:pt x="479031" y="1695992"/>
                  <a:pt x="457047" y="1722149"/>
                </a:cubicBezTo>
                <a:cubicBezTo>
                  <a:pt x="442391" y="1739586"/>
                  <a:pt x="414986" y="1743492"/>
                  <a:pt x="382526" y="1735711"/>
                </a:cubicBezTo>
                <a:cubicBezTo>
                  <a:pt x="350067" y="1727929"/>
                  <a:pt x="312552" y="1708460"/>
                  <a:pt x="277676" y="1679148"/>
                </a:cubicBezTo>
                <a:cubicBezTo>
                  <a:pt x="207924" y="1620524"/>
                  <a:pt x="175142" y="1544727"/>
                  <a:pt x="204454" y="1509851"/>
                </a:cubicBezTo>
                <a:cubicBezTo>
                  <a:pt x="226438" y="1483694"/>
                  <a:pt x="277106" y="1487984"/>
                  <a:pt x="330494" y="1516496"/>
                </a:cubicBezTo>
                <a:lnTo>
                  <a:pt x="364455" y="1539647"/>
                </a:lnTo>
                <a:lnTo>
                  <a:pt x="484846" y="1370523"/>
                </a:lnTo>
                <a:lnTo>
                  <a:pt x="472420" y="1357807"/>
                </a:lnTo>
                <a:lnTo>
                  <a:pt x="449972" y="1325597"/>
                </a:lnTo>
                <a:lnTo>
                  <a:pt x="360255" y="1361514"/>
                </a:lnTo>
                <a:lnTo>
                  <a:pt x="367441" y="1386503"/>
                </a:lnTo>
                <a:cubicBezTo>
                  <a:pt x="373792" y="1423021"/>
                  <a:pt x="366575" y="1453315"/>
                  <a:pt x="347148" y="1461089"/>
                </a:cubicBezTo>
                <a:cubicBezTo>
                  <a:pt x="340672" y="1463680"/>
                  <a:pt x="333451" y="1463523"/>
                  <a:pt x="325941" y="1461022"/>
                </a:cubicBezTo>
                <a:cubicBezTo>
                  <a:pt x="303408" y="1453517"/>
                  <a:pt x="278256" y="1424905"/>
                  <a:pt x="262709" y="1386049"/>
                </a:cubicBezTo>
                <a:cubicBezTo>
                  <a:pt x="241980" y="1334241"/>
                  <a:pt x="246175" y="1283840"/>
                  <a:pt x="272079" y="1273475"/>
                </a:cubicBezTo>
                <a:cubicBezTo>
                  <a:pt x="291508" y="1265702"/>
                  <a:pt x="317629" y="1282656"/>
                  <a:pt x="338221" y="1313476"/>
                </a:cubicBezTo>
                <a:lnTo>
                  <a:pt x="344749" y="1325977"/>
                </a:lnTo>
                <a:lnTo>
                  <a:pt x="417124" y="1278462"/>
                </a:lnTo>
                <a:lnTo>
                  <a:pt x="406776" y="1263615"/>
                </a:lnTo>
                <a:lnTo>
                  <a:pt x="370993" y="1184708"/>
                </a:lnTo>
                <a:lnTo>
                  <a:pt x="183083" y="1218048"/>
                </a:lnTo>
                <a:lnTo>
                  <a:pt x="192518" y="1250858"/>
                </a:lnTo>
                <a:cubicBezTo>
                  <a:pt x="202889" y="1310486"/>
                  <a:pt x="191106" y="1359952"/>
                  <a:pt x="159383" y="1372645"/>
                </a:cubicBezTo>
                <a:cubicBezTo>
                  <a:pt x="148808" y="1376876"/>
                  <a:pt x="137019" y="1376621"/>
                  <a:pt x="124755" y="1372536"/>
                </a:cubicBezTo>
                <a:cubicBezTo>
                  <a:pt x="87963" y="1360281"/>
                  <a:pt x="46894" y="1313562"/>
                  <a:pt x="21507" y="1250115"/>
                </a:cubicBezTo>
                <a:cubicBezTo>
                  <a:pt x="-12341" y="1165520"/>
                  <a:pt x="-5492" y="1083222"/>
                  <a:pt x="36806" y="1066298"/>
                </a:cubicBezTo>
                <a:cubicBezTo>
                  <a:pt x="68530" y="1053605"/>
                  <a:pt x="111183" y="1081289"/>
                  <a:pt x="144806" y="1131613"/>
                </a:cubicBezTo>
                <a:lnTo>
                  <a:pt x="160657" y="1161970"/>
                </a:lnTo>
                <a:lnTo>
                  <a:pt x="338340" y="1073707"/>
                </a:lnTo>
                <a:lnTo>
                  <a:pt x="331654" y="1046532"/>
                </a:lnTo>
                <a:lnTo>
                  <a:pt x="330134" y="1018008"/>
                </a:lnTo>
                <a:lnTo>
                  <a:pt x="238911" y="1012629"/>
                </a:lnTo>
                <a:lnTo>
                  <a:pt x="236470" y="1034868"/>
                </a:lnTo>
                <a:cubicBezTo>
                  <a:pt x="228486" y="1071064"/>
                  <a:pt x="210312" y="1096352"/>
                  <a:pt x="189387" y="1096170"/>
                </a:cubicBezTo>
                <a:cubicBezTo>
                  <a:pt x="161487" y="1095928"/>
                  <a:pt x="139263" y="1050497"/>
                  <a:pt x="139748" y="994698"/>
                </a:cubicBezTo>
                <a:cubicBezTo>
                  <a:pt x="140233" y="938899"/>
                  <a:pt x="163243" y="893861"/>
                  <a:pt x="191143" y="894104"/>
                </a:cubicBezTo>
                <a:cubicBezTo>
                  <a:pt x="212068" y="894286"/>
                  <a:pt x="229800" y="919886"/>
                  <a:pt x="237154" y="956215"/>
                </a:cubicBezTo>
                <a:lnTo>
                  <a:pt x="239071" y="977016"/>
                </a:lnTo>
                <a:lnTo>
                  <a:pt x="327281" y="964473"/>
                </a:lnTo>
                <a:lnTo>
                  <a:pt x="325390" y="928983"/>
                </a:lnTo>
                <a:lnTo>
                  <a:pt x="335714" y="857310"/>
                </a:lnTo>
                <a:lnTo>
                  <a:pt x="174678" y="791820"/>
                </a:lnTo>
                <a:lnTo>
                  <a:pt x="162829" y="824881"/>
                </a:lnTo>
                <a:cubicBezTo>
                  <a:pt x="136397" y="879328"/>
                  <a:pt x="97927" y="912581"/>
                  <a:pt x="64767" y="904342"/>
                </a:cubicBezTo>
                <a:cubicBezTo>
                  <a:pt x="20553" y="893357"/>
                  <a:pt x="2522" y="812767"/>
                  <a:pt x="24493" y="724339"/>
                </a:cubicBezTo>
                <a:cubicBezTo>
                  <a:pt x="46464" y="635912"/>
                  <a:pt x="100118" y="573133"/>
                  <a:pt x="144331" y="584119"/>
                </a:cubicBezTo>
                <a:cubicBezTo>
                  <a:pt x="177491" y="592358"/>
                  <a:pt x="195924" y="639750"/>
                  <a:pt x="193799" y="700236"/>
                </a:cubicBezTo>
                <a:lnTo>
                  <a:pt x="188796" y="734998"/>
                </a:lnTo>
                <a:lnTo>
                  <a:pt x="360377" y="752355"/>
                </a:lnTo>
                <a:lnTo>
                  <a:pt x="373414" y="712888"/>
                </a:lnTo>
                <a:lnTo>
                  <a:pt x="400360" y="662758"/>
                </a:lnTo>
                <a:lnTo>
                  <a:pt x="329877" y="611550"/>
                </a:lnTo>
                <a:lnTo>
                  <a:pt x="318446" y="629034"/>
                </a:lnTo>
                <a:cubicBezTo>
                  <a:pt x="294944" y="657697"/>
                  <a:pt x="267292" y="672021"/>
                  <a:pt x="248716" y="662388"/>
                </a:cubicBezTo>
                <a:cubicBezTo>
                  <a:pt x="223947" y="649544"/>
                  <a:pt x="224692" y="598974"/>
                  <a:pt x="250379" y="549437"/>
                </a:cubicBezTo>
                <a:cubicBezTo>
                  <a:pt x="276067" y="499900"/>
                  <a:pt x="316970" y="470154"/>
                  <a:pt x="341739" y="482998"/>
                </a:cubicBezTo>
                <a:cubicBezTo>
                  <a:pt x="360315" y="492631"/>
                  <a:pt x="364540" y="523484"/>
                  <a:pt x="354655" y="559208"/>
                </a:cubicBezTo>
                <a:lnTo>
                  <a:pt x="346403" y="580003"/>
                </a:lnTo>
                <a:lnTo>
                  <a:pt x="425449" y="616080"/>
                </a:lnTo>
                <a:lnTo>
                  <a:pt x="431071" y="605623"/>
                </a:lnTo>
                <a:lnTo>
                  <a:pt x="460694" y="569554"/>
                </a:lnTo>
                <a:lnTo>
                  <a:pt x="347590" y="412023"/>
                </a:lnTo>
                <a:lnTo>
                  <a:pt x="332287" y="423126"/>
                </a:lnTo>
                <a:cubicBezTo>
                  <a:pt x="292145" y="447674"/>
                  <a:pt x="252259" y="458887"/>
                  <a:pt x="223572" y="454094"/>
                </a:cubicBezTo>
                <a:cubicBezTo>
                  <a:pt x="210822" y="451963"/>
                  <a:pt x="200284" y="446671"/>
                  <a:pt x="192920" y="437983"/>
                </a:cubicBezTo>
                <a:cubicBezTo>
                  <a:pt x="163462" y="403230"/>
                  <a:pt x="195928" y="327297"/>
                  <a:pt x="265433" y="268381"/>
                </a:cubicBezTo>
                <a:cubicBezTo>
                  <a:pt x="334940" y="209466"/>
                  <a:pt x="415165" y="189878"/>
                  <a:pt x="444624" y="224631"/>
                </a:cubicBezTo>
                <a:cubicBezTo>
                  <a:pt x="466716" y="250696"/>
                  <a:pt x="453978" y="299924"/>
                  <a:pt x="416905" y="347765"/>
                </a:cubicBezTo>
                <a:lnTo>
                  <a:pt x="393211" y="372343"/>
                </a:lnTo>
                <a:lnTo>
                  <a:pt x="539341" y="486381"/>
                </a:lnTo>
                <a:lnTo>
                  <a:pt x="597879" y="437791"/>
                </a:lnTo>
                <a:lnTo>
                  <a:pt x="625144" y="422734"/>
                </a:lnTo>
                <a:lnTo>
                  <a:pt x="585966" y="351494"/>
                </a:lnTo>
                <a:lnTo>
                  <a:pt x="558867" y="368167"/>
                </a:lnTo>
                <a:cubicBezTo>
                  <a:pt x="543044" y="374438"/>
                  <a:pt x="528284" y="376838"/>
                  <a:pt x="516571" y="374881"/>
                </a:cubicBezTo>
                <a:cubicBezTo>
                  <a:pt x="508764" y="373576"/>
                  <a:pt x="502310" y="370335"/>
                  <a:pt x="497800" y="365014"/>
                </a:cubicBezTo>
                <a:cubicBezTo>
                  <a:pt x="479758" y="343731"/>
                  <a:pt x="499642" y="297227"/>
                  <a:pt x="542208" y="261146"/>
                </a:cubicBezTo>
                <a:cubicBezTo>
                  <a:pt x="584774" y="225065"/>
                  <a:pt x="633907" y="213070"/>
                  <a:pt x="651948" y="234353"/>
                </a:cubicBezTo>
                <a:cubicBezTo>
                  <a:pt x="665478" y="250316"/>
                  <a:pt x="657677" y="280465"/>
                  <a:pt x="634973" y="309763"/>
                </a:cubicBezTo>
                <a:lnTo>
                  <a:pt x="616927" y="328483"/>
                </a:lnTo>
                <a:lnTo>
                  <a:pt x="673950" y="395782"/>
                </a:lnTo>
                <a:lnTo>
                  <a:pt x="701217" y="380724"/>
                </a:lnTo>
                <a:lnTo>
                  <a:pt x="730111" y="370258"/>
                </a:lnTo>
                <a:lnTo>
                  <a:pt x="704011" y="173031"/>
                </a:lnTo>
                <a:lnTo>
                  <a:pt x="663163" y="177595"/>
                </a:lnTo>
                <a:cubicBezTo>
                  <a:pt x="642988" y="177664"/>
                  <a:pt x="624341" y="175497"/>
                  <a:pt x="608177" y="171339"/>
                </a:cubicBezTo>
                <a:cubicBezTo>
                  <a:pt x="575850" y="163023"/>
                  <a:pt x="553460" y="146745"/>
                  <a:pt x="548671" y="124475"/>
                </a:cubicBezTo>
                <a:cubicBezTo>
                  <a:pt x="539091" y="79936"/>
                  <a:pt x="603536" y="28297"/>
                  <a:pt x="692615" y="9137"/>
                </a:cubicBezTo>
                <a:cubicBezTo>
                  <a:pt x="781694" y="-10024"/>
                  <a:pt x="861672" y="10550"/>
                  <a:pt x="871253" y="55089"/>
                </a:cubicBezTo>
                <a:cubicBezTo>
                  <a:pt x="878438" y="88494"/>
                  <a:pt x="843983" y="125891"/>
                  <a:pt x="788727" y="150586"/>
                </a:cubicBezTo>
                <a:lnTo>
                  <a:pt x="760761" y="159620"/>
                </a:lnTo>
                <a:lnTo>
                  <a:pt x="840348" y="339277"/>
                </a:lnTo>
                <a:lnTo>
                  <a:pt x="853141" y="336409"/>
                </a:lnTo>
                <a:lnTo>
                  <a:pt x="925114" y="332269"/>
                </a:lnTo>
                <a:lnTo>
                  <a:pt x="935038" y="233429"/>
                </a:lnTo>
                <a:lnTo>
                  <a:pt x="911685" y="231311"/>
                </a:lnTo>
                <a:cubicBezTo>
                  <a:pt x="875345" y="224011"/>
                  <a:pt x="849718" y="206317"/>
                  <a:pt x="849505" y="185392"/>
                </a:cubicBezTo>
                <a:cubicBezTo>
                  <a:pt x="849221" y="157493"/>
                  <a:pt x="894224" y="134415"/>
                  <a:pt x="950023" y="133848"/>
                </a:cubicBezTo>
                <a:cubicBezTo>
                  <a:pt x="1005821" y="133280"/>
                  <a:pt x="1051285" y="155436"/>
                  <a:pt x="1051569" y="183336"/>
                </a:cubicBezTo>
                <a:cubicBezTo>
                  <a:pt x="1051782" y="204260"/>
                  <a:pt x="1026521" y="222472"/>
                  <a:pt x="990337" y="230510"/>
                </a:cubicBezTo>
                <a:lnTo>
                  <a:pt x="970932" y="232669"/>
                </a:lnTo>
                <a:lnTo>
                  <a:pt x="980710" y="330048"/>
                </a:lnTo>
                <a:lnTo>
                  <a:pt x="1049894" y="340014"/>
                </a:lnTo>
                <a:lnTo>
                  <a:pt x="1122587" y="161269"/>
                </a:lnTo>
                <a:lnTo>
                  <a:pt x="1084713" y="147695"/>
                </a:lnTo>
                <a:cubicBezTo>
                  <a:pt x="1030267" y="121263"/>
                  <a:pt x="997013" y="82793"/>
                  <a:pt x="1005252" y="49633"/>
                </a:cubicBezTo>
                <a:cubicBezTo>
                  <a:pt x="1016238" y="5419"/>
                  <a:pt x="1096828" y="-12612"/>
                  <a:pt x="1185255" y="9359"/>
                </a:cubicBezTo>
                <a:cubicBezTo>
                  <a:pt x="1273682" y="31330"/>
                  <a:pt x="1336461" y="84984"/>
                  <a:pt x="1325476" y="129197"/>
                </a:cubicBezTo>
                <a:cubicBezTo>
                  <a:pt x="1317237" y="162358"/>
                  <a:pt x="1269845" y="180790"/>
                  <a:pt x="1209359" y="178665"/>
                </a:cubicBezTo>
                <a:lnTo>
                  <a:pt x="1179443" y="174360"/>
                </a:lnTo>
                <a:lnTo>
                  <a:pt x="1159896" y="367598"/>
                </a:lnTo>
                <a:lnTo>
                  <a:pt x="1206353" y="383590"/>
                </a:lnTo>
                <a:lnTo>
                  <a:pt x="1215053" y="388304"/>
                </a:lnTo>
                <a:lnTo>
                  <a:pt x="1269289" y="306800"/>
                </a:lnTo>
                <a:lnTo>
                  <a:pt x="1253151" y="295810"/>
                </a:lnTo>
                <a:cubicBezTo>
                  <a:pt x="1224937" y="271772"/>
                  <a:pt x="1211137" y="243855"/>
                  <a:pt x="1221119" y="225463"/>
                </a:cubicBezTo>
                <a:cubicBezTo>
                  <a:pt x="1234428" y="200941"/>
                  <a:pt x="1284974" y="202639"/>
                  <a:pt x="1334018" y="229257"/>
                </a:cubicBezTo>
                <a:cubicBezTo>
                  <a:pt x="1383062" y="255874"/>
                  <a:pt x="1412031" y="297331"/>
                  <a:pt x="1398722" y="321853"/>
                </a:cubicBezTo>
                <a:cubicBezTo>
                  <a:pt x="1388740" y="340245"/>
                  <a:pt x="1357812" y="343887"/>
                  <a:pt x="1322282" y="333330"/>
                </a:cubicBezTo>
                <a:lnTo>
                  <a:pt x="1300654" y="324271"/>
                </a:lnTo>
                <a:lnTo>
                  <a:pt x="1263793" y="414714"/>
                </a:lnTo>
                <a:lnTo>
                  <a:pt x="1289630" y="428714"/>
                </a:lnTo>
                <a:lnTo>
                  <a:pt x="1334290" y="462524"/>
                </a:lnTo>
                <a:lnTo>
                  <a:pt x="1489207" y="340613"/>
                </a:lnTo>
                <a:lnTo>
                  <a:pt x="1468723" y="319541"/>
                </a:lnTo>
                <a:cubicBezTo>
                  <a:pt x="1431450" y="271856"/>
                  <a:pt x="1418506" y="222681"/>
                  <a:pt x="1440490" y="196524"/>
                </a:cubicBezTo>
                <a:cubicBezTo>
                  <a:pt x="1469802" y="161648"/>
                  <a:pt x="1550109" y="180900"/>
                  <a:pt x="1619861" y="239525"/>
                </a:cubicBezTo>
                <a:cubicBezTo>
                  <a:pt x="1689613" y="298149"/>
                  <a:pt x="1722396" y="373946"/>
                  <a:pt x="1693084" y="408822"/>
                </a:cubicBezTo>
                <a:cubicBezTo>
                  <a:pt x="1678427" y="426259"/>
                  <a:pt x="1651023" y="430166"/>
                  <a:pt x="1618563" y="422384"/>
                </a:cubicBezTo>
                <a:cubicBezTo>
                  <a:pt x="1602333" y="418493"/>
                  <a:pt x="1584840" y="411681"/>
                  <a:pt x="1567044" y="402177"/>
                </a:cubicBezTo>
                <a:lnTo>
                  <a:pt x="1533082" y="379025"/>
                </a:lnTo>
                <a:lnTo>
                  <a:pt x="1418165" y="540458"/>
                </a:lnTo>
                <a:lnTo>
                  <a:pt x="1428470" y="551003"/>
                </a:lnTo>
                <a:lnTo>
                  <a:pt x="1455560" y="589875"/>
                </a:lnTo>
                <a:lnTo>
                  <a:pt x="1537282" y="557159"/>
                </a:lnTo>
                <a:lnTo>
                  <a:pt x="1530096" y="532170"/>
                </a:lnTo>
                <a:cubicBezTo>
                  <a:pt x="1523745" y="495652"/>
                  <a:pt x="1530961" y="465358"/>
                  <a:pt x="1550390" y="457584"/>
                </a:cubicBezTo>
                <a:cubicBezTo>
                  <a:pt x="1576294" y="447220"/>
                  <a:pt x="1614098" y="480816"/>
                  <a:pt x="1634828" y="532624"/>
                </a:cubicBezTo>
                <a:cubicBezTo>
                  <a:pt x="1655557" y="584431"/>
                  <a:pt x="1651362" y="634833"/>
                  <a:pt x="1625458" y="645197"/>
                </a:cubicBezTo>
                <a:cubicBezTo>
                  <a:pt x="1618982" y="647789"/>
                  <a:pt x="1611762" y="647632"/>
                  <a:pt x="1604251" y="645131"/>
                </a:cubicBezTo>
                <a:cubicBezTo>
                  <a:pt x="1592985" y="641378"/>
                  <a:pt x="1581064" y="632349"/>
                  <a:pt x="1570016" y="619401"/>
                </a:cubicBezTo>
                <a:lnTo>
                  <a:pt x="1553872" y="591984"/>
                </a:lnTo>
                <a:lnTo>
                  <a:pt x="1487429" y="635604"/>
                </a:lnTo>
                <a:lnTo>
                  <a:pt x="1494113" y="645195"/>
                </a:lnTo>
                <a:lnTo>
                  <a:pt x="1533788" y="732681"/>
                </a:lnTo>
                <a:lnTo>
                  <a:pt x="1714454" y="700625"/>
                </a:lnTo>
                <a:lnTo>
                  <a:pt x="1705019" y="667815"/>
                </a:lnTo>
                <a:cubicBezTo>
                  <a:pt x="1694649" y="608187"/>
                  <a:pt x="1706432" y="558721"/>
                  <a:pt x="1738156" y="546028"/>
                </a:cubicBezTo>
                <a:cubicBezTo>
                  <a:pt x="1780454" y="529104"/>
                  <a:pt x="1842183" y="583962"/>
                  <a:pt x="1876031" y="668558"/>
                </a:cubicBezTo>
                <a:cubicBezTo>
                  <a:pt x="1909880" y="753153"/>
                  <a:pt x="1903030" y="835451"/>
                  <a:pt x="1860732" y="852375"/>
                </a:cubicBezTo>
                <a:cubicBezTo>
                  <a:pt x="1850158" y="856606"/>
                  <a:pt x="1838369" y="856351"/>
                  <a:pt x="1826105" y="852266"/>
                </a:cubicBezTo>
                <a:cubicBezTo>
                  <a:pt x="1798511" y="843076"/>
                  <a:pt x="1768511" y="814498"/>
                  <a:pt x="1744525" y="774017"/>
                </a:cubicBezTo>
                <a:lnTo>
                  <a:pt x="1736198" y="757042"/>
                </a:lnTo>
                <a:lnTo>
                  <a:pt x="1564347" y="842408"/>
                </a:lnTo>
                <a:lnTo>
                  <a:pt x="1569236" y="862278"/>
                </a:lnTo>
                <a:lnTo>
                  <a:pt x="1571294" y="900894"/>
                </a:lnTo>
                <a:lnTo>
                  <a:pt x="1658625" y="906044"/>
                </a:lnTo>
                <a:lnTo>
                  <a:pt x="1661066" y="883804"/>
                </a:lnTo>
                <a:cubicBezTo>
                  <a:pt x="1669050" y="847609"/>
                  <a:pt x="1687224" y="822321"/>
                  <a:pt x="1708149" y="822502"/>
                </a:cubicBezTo>
                <a:cubicBezTo>
                  <a:pt x="1736049" y="822745"/>
                  <a:pt x="1758273" y="868176"/>
                  <a:pt x="1757789" y="923975"/>
                </a:cubicBezTo>
                <a:cubicBezTo>
                  <a:pt x="1757303" y="979774"/>
                  <a:pt x="1734293" y="1024811"/>
                  <a:pt x="1706393" y="1024569"/>
                </a:cubicBezTo>
                <a:cubicBezTo>
                  <a:pt x="1685468" y="1024387"/>
                  <a:pt x="1667736" y="998787"/>
                  <a:pt x="1660382" y="962458"/>
                </a:cubicBezTo>
                <a:lnTo>
                  <a:pt x="1658465" y="941657"/>
                </a:lnTo>
                <a:lnTo>
                  <a:pt x="1574105" y="953652"/>
                </a:lnTo>
                <a:lnTo>
                  <a:pt x="1575500" y="979827"/>
                </a:lnTo>
                <a:lnTo>
                  <a:pt x="1565157" y="1051628"/>
                </a:lnTo>
                <a:lnTo>
                  <a:pt x="1725361" y="1116780"/>
                </a:lnTo>
                <a:lnTo>
                  <a:pt x="1737211" y="1083719"/>
                </a:lnTo>
                <a:cubicBezTo>
                  <a:pt x="1763642" y="1029272"/>
                  <a:pt x="1802112" y="996019"/>
                  <a:pt x="1835273" y="1004258"/>
                </a:cubicBezTo>
                <a:cubicBezTo>
                  <a:pt x="1879486" y="1015243"/>
                  <a:pt x="1897517" y="1095833"/>
                  <a:pt x="1875546" y="1184261"/>
                </a:cubicBezTo>
                <a:cubicBezTo>
                  <a:pt x="1853575" y="1272688"/>
                  <a:pt x="1799922" y="1335467"/>
                  <a:pt x="1755708" y="1324481"/>
                </a:cubicBezTo>
                <a:cubicBezTo>
                  <a:pt x="1722548" y="1316242"/>
                  <a:pt x="1704115" y="1268851"/>
                  <a:pt x="1706241" y="1208364"/>
                </a:cubicBezTo>
                <a:lnTo>
                  <a:pt x="1711243" y="1173602"/>
                </a:lnTo>
                <a:lnTo>
                  <a:pt x="1539175" y="1156196"/>
                </a:lnTo>
                <a:lnTo>
                  <a:pt x="1514710" y="1224487"/>
                </a:lnTo>
                <a:lnTo>
                  <a:pt x="1496259" y="1255248"/>
                </a:lnTo>
                <a:lnTo>
                  <a:pt x="1567660" y="1307123"/>
                </a:lnTo>
                <a:lnTo>
                  <a:pt x="1579089" y="1289638"/>
                </a:lnTo>
                <a:cubicBezTo>
                  <a:pt x="1602591" y="1260976"/>
                  <a:pt x="1630243" y="1246652"/>
                  <a:pt x="1648820" y="1256285"/>
                </a:cubicBezTo>
                <a:cubicBezTo>
                  <a:pt x="1673589" y="1269129"/>
                  <a:pt x="1672844" y="1319699"/>
                  <a:pt x="1647157" y="1369236"/>
                </a:cubicBezTo>
                <a:cubicBezTo>
                  <a:pt x="1621469" y="1418773"/>
                  <a:pt x="1580567" y="1448519"/>
                  <a:pt x="1555797" y="1435675"/>
                </a:cubicBezTo>
                <a:cubicBezTo>
                  <a:pt x="1537221" y="1426042"/>
                  <a:pt x="1532996" y="1395188"/>
                  <a:pt x="1542881" y="1359465"/>
                </a:cubicBezTo>
                <a:lnTo>
                  <a:pt x="1551133" y="1338669"/>
                </a:lnTo>
                <a:lnTo>
                  <a:pt x="1468768" y="1301078"/>
                </a:lnTo>
                <a:lnTo>
                  <a:pt x="1454158" y="1325435"/>
                </a:lnTo>
                <a:lnTo>
                  <a:pt x="1435144" y="1346754"/>
                </a:lnTo>
                <a:lnTo>
                  <a:pt x="1550391" y="1507270"/>
                </a:lnTo>
                <a:lnTo>
                  <a:pt x="1578607" y="1487862"/>
                </a:lnTo>
                <a:cubicBezTo>
                  <a:pt x="1631875" y="1459127"/>
                  <a:pt x="1682525" y="1454625"/>
                  <a:pt x="1704618" y="1480690"/>
                </a:cubicBezTo>
                <a:cubicBezTo>
                  <a:pt x="1734076" y="1515443"/>
                  <a:pt x="1701611" y="1591376"/>
                  <a:pt x="1632105" y="1650292"/>
                </a:cubicBezTo>
                <a:cubicBezTo>
                  <a:pt x="1579975" y="1694478"/>
                  <a:pt x="1521816" y="1716543"/>
                  <a:pt x="1483567" y="1710152"/>
                </a:cubicBezTo>
                <a:cubicBezTo>
                  <a:pt x="1470817" y="1708022"/>
                  <a:pt x="1460280" y="1702730"/>
                  <a:pt x="1452915" y="1694042"/>
                </a:cubicBezTo>
                <a:cubicBezTo>
                  <a:pt x="1430821" y="1667977"/>
                  <a:pt x="1443560" y="1618749"/>
                  <a:pt x="1480633" y="1570908"/>
                </a:cubicBezTo>
                <a:lnTo>
                  <a:pt x="1504326" y="1546331"/>
                </a:lnTo>
                <a:lnTo>
                  <a:pt x="1354432" y="1429355"/>
                </a:lnTo>
                <a:lnTo>
                  <a:pt x="1286169" y="1482113"/>
                </a:lnTo>
                <a:lnTo>
                  <a:pt x="1269504" y="1490685"/>
                </a:lnTo>
                <a:lnTo>
                  <a:pt x="1310946" y="1566043"/>
                </a:lnTo>
                <a:lnTo>
                  <a:pt x="1322566" y="1558051"/>
                </a:lnTo>
                <a:cubicBezTo>
                  <a:pt x="1355187" y="1540453"/>
                  <a:pt x="1386207" y="1537696"/>
                  <a:pt x="1399738" y="1553659"/>
                </a:cubicBezTo>
                <a:cubicBezTo>
                  <a:pt x="1417778" y="1574942"/>
                  <a:pt x="1397896" y="1621446"/>
                  <a:pt x="1355329" y="1657527"/>
                </a:cubicBezTo>
                <a:cubicBezTo>
                  <a:pt x="1323404" y="1684587"/>
                  <a:pt x="1287786" y="1698100"/>
                  <a:pt x="1264361" y="1694186"/>
                </a:cubicBezTo>
                <a:cubicBezTo>
                  <a:pt x="1256553" y="1692881"/>
                  <a:pt x="1250099" y="1689640"/>
                  <a:pt x="1245589" y="1684319"/>
                </a:cubicBezTo>
                <a:cubicBezTo>
                  <a:pt x="1232059" y="1668357"/>
                  <a:pt x="1239860" y="1638208"/>
                  <a:pt x="1262565" y="1608910"/>
                </a:cubicBezTo>
                <a:lnTo>
                  <a:pt x="1280611" y="1590190"/>
                </a:lnTo>
                <a:lnTo>
                  <a:pt x="1218519" y="1516910"/>
                </a:lnTo>
                <a:lnTo>
                  <a:pt x="1184074" y="1534628"/>
                </a:lnTo>
                <a:lnTo>
                  <a:pt x="1166353" y="1540302"/>
                </a:lnTo>
                <a:lnTo>
                  <a:pt x="1193526" y="1745642"/>
                </a:lnTo>
                <a:lnTo>
                  <a:pt x="1234374" y="1741079"/>
                </a:lnTo>
                <a:cubicBezTo>
                  <a:pt x="1294897" y="1740869"/>
                  <a:pt x="1341682" y="1760793"/>
                  <a:pt x="1348867" y="1794198"/>
                </a:cubicBezTo>
                <a:cubicBezTo>
                  <a:pt x="1358447" y="1838737"/>
                  <a:pt x="1294001" y="1890376"/>
                  <a:pt x="1204922" y="1909536"/>
                </a:cubicBezTo>
                <a:cubicBezTo>
                  <a:pt x="1160383" y="1919116"/>
                  <a:pt x="1118118" y="1918763"/>
                  <a:pt x="1085792" y="1910447"/>
                </a:cubicBezTo>
                <a:cubicBezTo>
                  <a:pt x="1053465" y="1902132"/>
                  <a:pt x="1031075" y="1885853"/>
                  <a:pt x="1026285" y="1863584"/>
                </a:cubicBezTo>
                <a:cubicBezTo>
                  <a:pt x="1019100" y="1830179"/>
                  <a:pt x="1053554" y="1792781"/>
                  <a:pt x="1108810" y="1768087"/>
                </a:cubicBezTo>
                <a:lnTo>
                  <a:pt x="1136775" y="1759052"/>
                </a:lnTo>
                <a:lnTo>
                  <a:pt x="1052936" y="1569793"/>
                </a:lnTo>
                <a:lnTo>
                  <a:pt x="1004144" y="1577715"/>
                </a:lnTo>
                <a:lnTo>
                  <a:pt x="973267" y="1578008"/>
                </a:lnTo>
                <a:lnTo>
                  <a:pt x="962500" y="1685246"/>
                </a:lnTo>
                <a:lnTo>
                  <a:pt x="985852" y="1687363"/>
                </a:lnTo>
                <a:cubicBezTo>
                  <a:pt x="1022192" y="1694663"/>
                  <a:pt x="1047819" y="1712357"/>
                  <a:pt x="1048032" y="1733282"/>
                </a:cubicBezTo>
                <a:cubicBezTo>
                  <a:pt x="1048316" y="1761181"/>
                  <a:pt x="1003312" y="1784258"/>
                  <a:pt x="947514" y="1784826"/>
                </a:cubicBezTo>
                <a:cubicBezTo>
                  <a:pt x="933564" y="1784968"/>
                  <a:pt x="920261" y="1783690"/>
                  <a:pt x="908147" y="1781257"/>
                </a:cubicBezTo>
                <a:cubicBezTo>
                  <a:pt x="871807" y="1773957"/>
                  <a:pt x="846181" y="1756263"/>
                  <a:pt x="845968" y="1735338"/>
                </a:cubicBezTo>
                <a:cubicBezTo>
                  <a:pt x="845755" y="1714414"/>
                  <a:pt x="871016" y="1696201"/>
                  <a:pt x="907200" y="1688164"/>
                </a:cubicBezTo>
                <a:lnTo>
                  <a:pt x="926605" y="1686005"/>
                </a:lnTo>
                <a:lnTo>
                  <a:pt x="915816" y="1578553"/>
                </a:lnTo>
                <a:lnTo>
                  <a:pt x="909432" y="1578614"/>
                </a:lnTo>
                <a:lnTo>
                  <a:pt x="862391" y="1571238"/>
                </a:lnTo>
                <a:lnTo>
                  <a:pt x="785221" y="1760992"/>
                </a:lnTo>
                <a:lnTo>
                  <a:pt x="813673" y="1771189"/>
                </a:lnTo>
                <a:cubicBezTo>
                  <a:pt x="868119" y="1797620"/>
                  <a:pt x="901373" y="1836091"/>
                  <a:pt x="893134" y="1869251"/>
                </a:cubicBezTo>
                <a:cubicBezTo>
                  <a:pt x="882149" y="1913465"/>
                  <a:pt x="801559" y="1931496"/>
                  <a:pt x="713131" y="190952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4" name="Group 133"/>
          <p:cNvGrpSpPr/>
          <p:nvPr/>
        </p:nvGrpSpPr>
        <p:grpSpPr>
          <a:xfrm rot="1800000">
            <a:off x="5641380" y="3160118"/>
            <a:ext cx="330528" cy="492086"/>
            <a:chOff x="7273925" y="1638300"/>
            <a:chExt cx="354013" cy="527051"/>
          </a:xfrm>
          <a:solidFill>
            <a:schemeClr val="tx1"/>
          </a:solidFill>
        </p:grpSpPr>
        <p:sp>
          <p:nvSpPr>
            <p:cNvPr id="135" name="Freeform 134"/>
            <p:cNvSpPr>
              <a:spLocks/>
            </p:cNvSpPr>
            <p:nvPr/>
          </p:nvSpPr>
          <p:spPr bwMode="auto">
            <a:xfrm>
              <a:off x="7313613" y="1638300"/>
              <a:ext cx="53975" cy="58738"/>
            </a:xfrm>
            <a:custGeom>
              <a:avLst/>
              <a:gdLst>
                <a:gd name="T0" fmla="*/ 21 w 26"/>
                <a:gd name="T1" fmla="*/ 21 h 28"/>
                <a:gd name="T2" fmla="*/ 4 w 26"/>
                <a:gd name="T3" fmla="*/ 26 h 28"/>
                <a:gd name="T4" fmla="*/ 5 w 26"/>
                <a:gd name="T5" fmla="*/ 9 h 28"/>
                <a:gd name="T6" fmla="*/ 22 w 26"/>
                <a:gd name="T7" fmla="*/ 4 h 28"/>
                <a:gd name="T8" fmla="*/ 21 w 26"/>
                <a:gd name="T9" fmla="*/ 2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28">
                  <a:moveTo>
                    <a:pt x="21" y="21"/>
                  </a:moveTo>
                  <a:cubicBezTo>
                    <a:pt x="16" y="28"/>
                    <a:pt x="4" y="26"/>
                    <a:pt x="4" y="26"/>
                  </a:cubicBezTo>
                  <a:cubicBezTo>
                    <a:pt x="4" y="26"/>
                    <a:pt x="0" y="15"/>
                    <a:pt x="5" y="9"/>
                  </a:cubicBezTo>
                  <a:cubicBezTo>
                    <a:pt x="10" y="2"/>
                    <a:pt x="18" y="0"/>
                    <a:pt x="22" y="4"/>
                  </a:cubicBezTo>
                  <a:cubicBezTo>
                    <a:pt x="26" y="7"/>
                    <a:pt x="26" y="15"/>
                    <a:pt x="21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135"/>
            <p:cNvSpPr>
              <a:spLocks/>
            </p:cNvSpPr>
            <p:nvPr/>
          </p:nvSpPr>
          <p:spPr bwMode="auto">
            <a:xfrm>
              <a:off x="7494588" y="1638300"/>
              <a:ext cx="53975" cy="58738"/>
            </a:xfrm>
            <a:custGeom>
              <a:avLst/>
              <a:gdLst>
                <a:gd name="T0" fmla="*/ 5 w 26"/>
                <a:gd name="T1" fmla="*/ 21 h 28"/>
                <a:gd name="T2" fmla="*/ 22 w 26"/>
                <a:gd name="T3" fmla="*/ 26 h 28"/>
                <a:gd name="T4" fmla="*/ 21 w 26"/>
                <a:gd name="T5" fmla="*/ 9 h 28"/>
                <a:gd name="T6" fmla="*/ 4 w 26"/>
                <a:gd name="T7" fmla="*/ 4 h 28"/>
                <a:gd name="T8" fmla="*/ 5 w 26"/>
                <a:gd name="T9" fmla="*/ 2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28">
                  <a:moveTo>
                    <a:pt x="5" y="21"/>
                  </a:moveTo>
                  <a:cubicBezTo>
                    <a:pt x="10" y="28"/>
                    <a:pt x="22" y="26"/>
                    <a:pt x="22" y="26"/>
                  </a:cubicBezTo>
                  <a:cubicBezTo>
                    <a:pt x="22" y="26"/>
                    <a:pt x="26" y="15"/>
                    <a:pt x="21" y="9"/>
                  </a:cubicBezTo>
                  <a:cubicBezTo>
                    <a:pt x="16" y="2"/>
                    <a:pt x="8" y="0"/>
                    <a:pt x="4" y="4"/>
                  </a:cubicBezTo>
                  <a:cubicBezTo>
                    <a:pt x="0" y="7"/>
                    <a:pt x="0" y="15"/>
                    <a:pt x="5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136"/>
            <p:cNvSpPr>
              <a:spLocks noEditPoints="1"/>
            </p:cNvSpPr>
            <p:nvPr/>
          </p:nvSpPr>
          <p:spPr bwMode="auto">
            <a:xfrm>
              <a:off x="7273925" y="1690688"/>
              <a:ext cx="342900" cy="474663"/>
            </a:xfrm>
            <a:custGeom>
              <a:avLst/>
              <a:gdLst>
                <a:gd name="T0" fmla="*/ 134 w 165"/>
                <a:gd name="T1" fmla="*/ 136 h 229"/>
                <a:gd name="T2" fmla="*/ 127 w 165"/>
                <a:gd name="T3" fmla="*/ 127 h 229"/>
                <a:gd name="T4" fmla="*/ 131 w 165"/>
                <a:gd name="T5" fmla="*/ 118 h 229"/>
                <a:gd name="T6" fmla="*/ 127 w 165"/>
                <a:gd name="T7" fmla="*/ 111 h 229"/>
                <a:gd name="T8" fmla="*/ 118 w 165"/>
                <a:gd name="T9" fmla="*/ 128 h 229"/>
                <a:gd name="T10" fmla="*/ 132 w 165"/>
                <a:gd name="T11" fmla="*/ 144 h 229"/>
                <a:gd name="T12" fmla="*/ 156 w 165"/>
                <a:gd name="T13" fmla="*/ 182 h 229"/>
                <a:gd name="T14" fmla="*/ 118 w 165"/>
                <a:gd name="T15" fmla="*/ 221 h 229"/>
                <a:gd name="T16" fmla="*/ 79 w 165"/>
                <a:gd name="T17" fmla="*/ 182 h 229"/>
                <a:gd name="T18" fmla="*/ 79 w 165"/>
                <a:gd name="T19" fmla="*/ 140 h 229"/>
                <a:gd name="T20" fmla="*/ 93 w 165"/>
                <a:gd name="T21" fmla="*/ 123 h 229"/>
                <a:gd name="T22" fmla="*/ 146 w 165"/>
                <a:gd name="T23" fmla="*/ 41 h 229"/>
                <a:gd name="T24" fmla="*/ 134 w 165"/>
                <a:gd name="T25" fmla="*/ 0 h 229"/>
                <a:gd name="T26" fmla="*/ 128 w 165"/>
                <a:gd name="T27" fmla="*/ 7 h 229"/>
                <a:gd name="T28" fmla="*/ 137 w 165"/>
                <a:gd name="T29" fmla="*/ 39 h 229"/>
                <a:gd name="T30" fmla="*/ 113 w 165"/>
                <a:gd name="T31" fmla="*/ 82 h 229"/>
                <a:gd name="T32" fmla="*/ 38 w 165"/>
                <a:gd name="T33" fmla="*/ 82 h 229"/>
                <a:gd name="T34" fmla="*/ 14 w 165"/>
                <a:gd name="T35" fmla="*/ 39 h 229"/>
                <a:gd name="T36" fmla="*/ 23 w 165"/>
                <a:gd name="T37" fmla="*/ 7 h 229"/>
                <a:gd name="T38" fmla="*/ 20 w 165"/>
                <a:gd name="T39" fmla="*/ 4 h 229"/>
                <a:gd name="T40" fmla="*/ 17 w 165"/>
                <a:gd name="T41" fmla="*/ 0 h 229"/>
                <a:gd name="T42" fmla="*/ 5 w 165"/>
                <a:gd name="T43" fmla="*/ 41 h 229"/>
                <a:gd name="T44" fmla="*/ 63 w 165"/>
                <a:gd name="T45" fmla="*/ 128 h 229"/>
                <a:gd name="T46" fmla="*/ 63 w 165"/>
                <a:gd name="T47" fmla="*/ 128 h 229"/>
                <a:gd name="T48" fmla="*/ 70 w 165"/>
                <a:gd name="T49" fmla="*/ 138 h 229"/>
                <a:gd name="T50" fmla="*/ 70 w 165"/>
                <a:gd name="T51" fmla="*/ 182 h 229"/>
                <a:gd name="T52" fmla="*/ 118 w 165"/>
                <a:gd name="T53" fmla="*/ 229 h 229"/>
                <a:gd name="T54" fmla="*/ 165 w 165"/>
                <a:gd name="T55" fmla="*/ 182 h 229"/>
                <a:gd name="T56" fmla="*/ 134 w 165"/>
                <a:gd name="T57" fmla="*/ 136 h 229"/>
                <a:gd name="T58" fmla="*/ 102 w 165"/>
                <a:gd name="T59" fmla="*/ 97 h 229"/>
                <a:gd name="T60" fmla="*/ 88 w 165"/>
                <a:gd name="T61" fmla="*/ 114 h 229"/>
                <a:gd name="T62" fmla="*/ 63 w 165"/>
                <a:gd name="T63" fmla="*/ 115 h 229"/>
                <a:gd name="T64" fmla="*/ 49 w 165"/>
                <a:gd name="T65" fmla="*/ 97 h 229"/>
                <a:gd name="T66" fmla="*/ 102 w 165"/>
                <a:gd name="T67" fmla="*/ 97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65" h="229">
                  <a:moveTo>
                    <a:pt x="134" y="136"/>
                  </a:moveTo>
                  <a:cubicBezTo>
                    <a:pt x="128" y="134"/>
                    <a:pt x="127" y="129"/>
                    <a:pt x="127" y="127"/>
                  </a:cubicBezTo>
                  <a:cubicBezTo>
                    <a:pt x="127" y="123"/>
                    <a:pt x="128" y="120"/>
                    <a:pt x="131" y="118"/>
                  </a:cubicBezTo>
                  <a:cubicBezTo>
                    <a:pt x="127" y="111"/>
                    <a:pt x="127" y="111"/>
                    <a:pt x="127" y="111"/>
                  </a:cubicBezTo>
                  <a:cubicBezTo>
                    <a:pt x="121" y="113"/>
                    <a:pt x="118" y="120"/>
                    <a:pt x="118" y="128"/>
                  </a:cubicBezTo>
                  <a:cubicBezTo>
                    <a:pt x="119" y="136"/>
                    <a:pt x="124" y="142"/>
                    <a:pt x="132" y="144"/>
                  </a:cubicBezTo>
                  <a:cubicBezTo>
                    <a:pt x="152" y="149"/>
                    <a:pt x="156" y="168"/>
                    <a:pt x="156" y="182"/>
                  </a:cubicBezTo>
                  <a:cubicBezTo>
                    <a:pt x="156" y="203"/>
                    <a:pt x="139" y="221"/>
                    <a:pt x="118" y="221"/>
                  </a:cubicBezTo>
                  <a:cubicBezTo>
                    <a:pt x="96" y="221"/>
                    <a:pt x="79" y="203"/>
                    <a:pt x="79" y="182"/>
                  </a:cubicBezTo>
                  <a:cubicBezTo>
                    <a:pt x="79" y="140"/>
                    <a:pt x="79" y="140"/>
                    <a:pt x="79" y="140"/>
                  </a:cubicBezTo>
                  <a:cubicBezTo>
                    <a:pt x="93" y="123"/>
                    <a:pt x="93" y="123"/>
                    <a:pt x="93" y="123"/>
                  </a:cubicBezTo>
                  <a:cubicBezTo>
                    <a:pt x="105" y="107"/>
                    <a:pt x="141" y="61"/>
                    <a:pt x="146" y="41"/>
                  </a:cubicBezTo>
                  <a:cubicBezTo>
                    <a:pt x="151" y="14"/>
                    <a:pt x="134" y="1"/>
                    <a:pt x="134" y="0"/>
                  </a:cubicBezTo>
                  <a:cubicBezTo>
                    <a:pt x="128" y="7"/>
                    <a:pt x="128" y="7"/>
                    <a:pt x="128" y="7"/>
                  </a:cubicBezTo>
                  <a:cubicBezTo>
                    <a:pt x="129" y="8"/>
                    <a:pt x="142" y="18"/>
                    <a:pt x="137" y="39"/>
                  </a:cubicBezTo>
                  <a:cubicBezTo>
                    <a:pt x="135" y="49"/>
                    <a:pt x="124" y="66"/>
                    <a:pt x="113" y="82"/>
                  </a:cubicBezTo>
                  <a:cubicBezTo>
                    <a:pt x="89" y="89"/>
                    <a:pt x="62" y="89"/>
                    <a:pt x="38" y="82"/>
                  </a:cubicBezTo>
                  <a:cubicBezTo>
                    <a:pt x="27" y="66"/>
                    <a:pt x="16" y="49"/>
                    <a:pt x="14" y="39"/>
                  </a:cubicBezTo>
                  <a:cubicBezTo>
                    <a:pt x="9" y="18"/>
                    <a:pt x="22" y="8"/>
                    <a:pt x="23" y="7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1"/>
                    <a:pt x="0" y="14"/>
                    <a:pt x="5" y="41"/>
                  </a:cubicBezTo>
                  <a:cubicBezTo>
                    <a:pt x="11" y="65"/>
                    <a:pt x="61" y="126"/>
                    <a:pt x="63" y="128"/>
                  </a:cubicBezTo>
                  <a:cubicBezTo>
                    <a:pt x="63" y="128"/>
                    <a:pt x="63" y="128"/>
                    <a:pt x="63" y="128"/>
                  </a:cubicBezTo>
                  <a:cubicBezTo>
                    <a:pt x="66" y="132"/>
                    <a:pt x="68" y="135"/>
                    <a:pt x="70" y="138"/>
                  </a:cubicBezTo>
                  <a:cubicBezTo>
                    <a:pt x="70" y="182"/>
                    <a:pt x="70" y="182"/>
                    <a:pt x="70" y="182"/>
                  </a:cubicBezTo>
                  <a:cubicBezTo>
                    <a:pt x="70" y="208"/>
                    <a:pt x="92" y="229"/>
                    <a:pt x="118" y="229"/>
                  </a:cubicBezTo>
                  <a:cubicBezTo>
                    <a:pt x="144" y="229"/>
                    <a:pt x="165" y="208"/>
                    <a:pt x="165" y="182"/>
                  </a:cubicBezTo>
                  <a:cubicBezTo>
                    <a:pt x="165" y="157"/>
                    <a:pt x="154" y="141"/>
                    <a:pt x="134" y="136"/>
                  </a:cubicBezTo>
                  <a:close/>
                  <a:moveTo>
                    <a:pt x="102" y="97"/>
                  </a:moveTo>
                  <a:cubicBezTo>
                    <a:pt x="97" y="104"/>
                    <a:pt x="92" y="110"/>
                    <a:pt x="88" y="114"/>
                  </a:cubicBezTo>
                  <a:cubicBezTo>
                    <a:pt x="81" y="115"/>
                    <a:pt x="72" y="116"/>
                    <a:pt x="63" y="115"/>
                  </a:cubicBezTo>
                  <a:cubicBezTo>
                    <a:pt x="59" y="110"/>
                    <a:pt x="54" y="104"/>
                    <a:pt x="49" y="97"/>
                  </a:cubicBezTo>
                  <a:cubicBezTo>
                    <a:pt x="67" y="101"/>
                    <a:pt x="84" y="101"/>
                    <a:pt x="102" y="9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Oval 137"/>
            <p:cNvSpPr>
              <a:spLocks noChangeArrowheads="1"/>
            </p:cNvSpPr>
            <p:nvPr/>
          </p:nvSpPr>
          <p:spPr bwMode="auto">
            <a:xfrm>
              <a:off x="7550150" y="1860550"/>
              <a:ext cx="77788" cy="793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39" name="Freeform 138"/>
          <p:cNvSpPr/>
          <p:nvPr/>
        </p:nvSpPr>
        <p:spPr>
          <a:xfrm rot="7907836">
            <a:off x="5653829" y="5461436"/>
            <a:ext cx="520678" cy="146351"/>
          </a:xfrm>
          <a:custGeom>
            <a:avLst/>
            <a:gdLst>
              <a:gd name="connsiteX0" fmla="*/ 0 w 7645251"/>
              <a:gd name="connsiteY0" fmla="*/ 673303 h 1436042"/>
              <a:gd name="connsiteX1" fmla="*/ 2229903 w 7645251"/>
              <a:gd name="connsiteY1" fmla="*/ 673303 h 1436042"/>
              <a:gd name="connsiteX2" fmla="*/ 2229903 w 7645251"/>
              <a:gd name="connsiteY2" fmla="*/ 756773 h 1436042"/>
              <a:gd name="connsiteX3" fmla="*/ 0 w 7645251"/>
              <a:gd name="connsiteY3" fmla="*/ 756773 h 1436042"/>
              <a:gd name="connsiteX4" fmla="*/ 2264514 w 7645251"/>
              <a:gd name="connsiteY4" fmla="*/ 521642 h 1436042"/>
              <a:gd name="connsiteX5" fmla="*/ 2733439 w 7645251"/>
              <a:gd name="connsiteY5" fmla="*/ 521642 h 1436042"/>
              <a:gd name="connsiteX6" fmla="*/ 2733439 w 7645251"/>
              <a:gd name="connsiteY6" fmla="*/ 914400 h 1436042"/>
              <a:gd name="connsiteX7" fmla="*/ 2264514 w 7645251"/>
              <a:gd name="connsiteY7" fmla="*/ 914400 h 1436042"/>
              <a:gd name="connsiteX8" fmla="*/ 2896270 w 7645251"/>
              <a:gd name="connsiteY8" fmla="*/ 317090 h 1436042"/>
              <a:gd name="connsiteX9" fmla="*/ 3641064 w 7645251"/>
              <a:gd name="connsiteY9" fmla="*/ 317090 h 1436042"/>
              <a:gd name="connsiteX10" fmla="*/ 3641064 w 7645251"/>
              <a:gd name="connsiteY10" fmla="*/ 447901 h 1436042"/>
              <a:gd name="connsiteX11" fmla="*/ 5653460 w 7645251"/>
              <a:gd name="connsiteY11" fmla="*/ 447901 h 1436042"/>
              <a:gd name="connsiteX12" fmla="*/ 5653460 w 7645251"/>
              <a:gd name="connsiteY12" fmla="*/ 988141 h 1436042"/>
              <a:gd name="connsiteX13" fmla="*/ 3641064 w 7645251"/>
              <a:gd name="connsiteY13" fmla="*/ 988141 h 1436042"/>
              <a:gd name="connsiteX14" fmla="*/ 3641064 w 7645251"/>
              <a:gd name="connsiteY14" fmla="*/ 1118952 h 1436042"/>
              <a:gd name="connsiteX15" fmla="*/ 2896270 w 7645251"/>
              <a:gd name="connsiteY15" fmla="*/ 1118952 h 1436042"/>
              <a:gd name="connsiteX16" fmla="*/ 2859399 w 7645251"/>
              <a:gd name="connsiteY16" fmla="*/ 265470 h 1436042"/>
              <a:gd name="connsiteX17" fmla="*/ 2859399 w 7645251"/>
              <a:gd name="connsiteY17" fmla="*/ 1170572 h 1436042"/>
              <a:gd name="connsiteX18" fmla="*/ 5711511 w 7645251"/>
              <a:gd name="connsiteY18" fmla="*/ 1170572 h 1436042"/>
              <a:gd name="connsiteX19" fmla="*/ 5711511 w 7645251"/>
              <a:gd name="connsiteY19" fmla="*/ 265470 h 1436042"/>
              <a:gd name="connsiteX20" fmla="*/ 2773178 w 7645251"/>
              <a:gd name="connsiteY20" fmla="*/ 167036 h 1436042"/>
              <a:gd name="connsiteX21" fmla="*/ 5797732 w 7645251"/>
              <a:gd name="connsiteY21" fmla="*/ 167036 h 1436042"/>
              <a:gd name="connsiteX22" fmla="*/ 5797732 w 7645251"/>
              <a:gd name="connsiteY22" fmla="*/ 1269005 h 1436042"/>
              <a:gd name="connsiteX23" fmla="*/ 2773178 w 7645251"/>
              <a:gd name="connsiteY23" fmla="*/ 1269005 h 1436042"/>
              <a:gd name="connsiteX24" fmla="*/ 7351606 w 7645251"/>
              <a:gd name="connsiteY24" fmla="*/ 103238 h 1436042"/>
              <a:gd name="connsiteX25" fmla="*/ 7645251 w 7645251"/>
              <a:gd name="connsiteY25" fmla="*/ 103238 h 1436042"/>
              <a:gd name="connsiteX26" fmla="*/ 7645251 w 7645251"/>
              <a:gd name="connsiteY26" fmla="*/ 1332804 h 1436042"/>
              <a:gd name="connsiteX27" fmla="*/ 7351606 w 7645251"/>
              <a:gd name="connsiteY27" fmla="*/ 1332804 h 1436042"/>
              <a:gd name="connsiteX28" fmla="*/ 7351606 w 7645251"/>
              <a:gd name="connsiteY28" fmla="*/ 988141 h 1436042"/>
              <a:gd name="connsiteX29" fmla="*/ 6205201 w 7645251"/>
              <a:gd name="connsiteY29" fmla="*/ 988141 h 1436042"/>
              <a:gd name="connsiteX30" fmla="*/ 6205201 w 7645251"/>
              <a:gd name="connsiteY30" fmla="*/ 447901 h 1436042"/>
              <a:gd name="connsiteX31" fmla="*/ 7351606 w 7645251"/>
              <a:gd name="connsiteY31" fmla="*/ 447901 h 1436042"/>
              <a:gd name="connsiteX32" fmla="*/ 5854644 w 7645251"/>
              <a:gd name="connsiteY32" fmla="*/ 0 h 1436042"/>
              <a:gd name="connsiteX33" fmla="*/ 6148289 w 7645251"/>
              <a:gd name="connsiteY33" fmla="*/ 0 h 1436042"/>
              <a:gd name="connsiteX34" fmla="*/ 6148289 w 7645251"/>
              <a:gd name="connsiteY34" fmla="*/ 1436042 h 1436042"/>
              <a:gd name="connsiteX35" fmla="*/ 5854644 w 7645251"/>
              <a:gd name="connsiteY35" fmla="*/ 1436042 h 1436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7645251" h="1436042">
                <a:moveTo>
                  <a:pt x="0" y="673303"/>
                </a:moveTo>
                <a:lnTo>
                  <a:pt x="2229903" y="673303"/>
                </a:lnTo>
                <a:lnTo>
                  <a:pt x="2229903" y="756773"/>
                </a:lnTo>
                <a:lnTo>
                  <a:pt x="0" y="756773"/>
                </a:lnTo>
                <a:close/>
                <a:moveTo>
                  <a:pt x="2264514" y="521642"/>
                </a:moveTo>
                <a:lnTo>
                  <a:pt x="2733439" y="521642"/>
                </a:lnTo>
                <a:lnTo>
                  <a:pt x="2733439" y="914400"/>
                </a:lnTo>
                <a:lnTo>
                  <a:pt x="2264514" y="914400"/>
                </a:lnTo>
                <a:close/>
                <a:moveTo>
                  <a:pt x="2896270" y="317090"/>
                </a:moveTo>
                <a:lnTo>
                  <a:pt x="3641064" y="317090"/>
                </a:lnTo>
                <a:lnTo>
                  <a:pt x="3641064" y="447901"/>
                </a:lnTo>
                <a:lnTo>
                  <a:pt x="5653460" y="447901"/>
                </a:lnTo>
                <a:lnTo>
                  <a:pt x="5653460" y="988141"/>
                </a:lnTo>
                <a:lnTo>
                  <a:pt x="3641064" y="988141"/>
                </a:lnTo>
                <a:lnTo>
                  <a:pt x="3641064" y="1118952"/>
                </a:lnTo>
                <a:lnTo>
                  <a:pt x="2896270" y="1118952"/>
                </a:lnTo>
                <a:close/>
                <a:moveTo>
                  <a:pt x="2859399" y="265470"/>
                </a:moveTo>
                <a:lnTo>
                  <a:pt x="2859399" y="1170572"/>
                </a:lnTo>
                <a:lnTo>
                  <a:pt x="5711511" y="1170572"/>
                </a:lnTo>
                <a:lnTo>
                  <a:pt x="5711511" y="265470"/>
                </a:lnTo>
                <a:close/>
                <a:moveTo>
                  <a:pt x="2773178" y="167036"/>
                </a:moveTo>
                <a:lnTo>
                  <a:pt x="5797732" y="167036"/>
                </a:lnTo>
                <a:lnTo>
                  <a:pt x="5797732" y="1269005"/>
                </a:lnTo>
                <a:lnTo>
                  <a:pt x="2773178" y="1269005"/>
                </a:lnTo>
                <a:close/>
                <a:moveTo>
                  <a:pt x="7351606" y="103238"/>
                </a:moveTo>
                <a:lnTo>
                  <a:pt x="7645251" y="103238"/>
                </a:lnTo>
                <a:lnTo>
                  <a:pt x="7645251" y="1332804"/>
                </a:lnTo>
                <a:lnTo>
                  <a:pt x="7351606" y="1332804"/>
                </a:lnTo>
                <a:lnTo>
                  <a:pt x="7351606" y="988141"/>
                </a:lnTo>
                <a:lnTo>
                  <a:pt x="6205201" y="988141"/>
                </a:lnTo>
                <a:lnTo>
                  <a:pt x="6205201" y="447901"/>
                </a:lnTo>
                <a:lnTo>
                  <a:pt x="7351606" y="447901"/>
                </a:lnTo>
                <a:close/>
                <a:moveTo>
                  <a:pt x="5854644" y="0"/>
                </a:moveTo>
                <a:lnTo>
                  <a:pt x="6148289" y="0"/>
                </a:lnTo>
                <a:lnTo>
                  <a:pt x="6148289" y="1436042"/>
                </a:lnTo>
                <a:lnTo>
                  <a:pt x="5854644" y="14360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graphicFrame>
        <p:nvGraphicFramePr>
          <p:cNvPr id="140" name="Chart 139"/>
          <p:cNvGraphicFramePr/>
          <p:nvPr>
            <p:extLst>
              <p:ext uri="{D42A27DB-BD31-4B8C-83A1-F6EECF244321}">
                <p14:modId xmlns:p14="http://schemas.microsoft.com/office/powerpoint/2010/main" val="3753374583"/>
              </p:ext>
            </p:extLst>
          </p:nvPr>
        </p:nvGraphicFramePr>
        <p:xfrm>
          <a:off x="1642545" y="4162371"/>
          <a:ext cx="2869621" cy="22587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41" name="Oval 140"/>
          <p:cNvSpPr/>
          <p:nvPr/>
        </p:nvSpPr>
        <p:spPr>
          <a:xfrm>
            <a:off x="2323053" y="4995097"/>
            <a:ext cx="587270" cy="58727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sz="1400" dirty="0" smtClean="0">
                <a:latin typeface="+mj-lt"/>
              </a:rPr>
              <a:t>$45k</a:t>
            </a:r>
            <a:endParaRPr lang="en-US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63952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1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" dur="500"/>
                                            <p:tgtEl>
                                              <p:spTgt spid="12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2" presetID="2" presetClass="entr" presetSubtype="8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4" dur="500" fill="hold"/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5" dur="500" fill="hold"/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8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9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2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3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6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7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0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1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2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4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5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6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8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9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0" presetID="2" presetClass="entr" presetSubtype="8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2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3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4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6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7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8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49" presetID="2" presetClass="entr" presetSubtype="4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1" dur="5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2" dur="5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5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6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9" dur="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0" dur="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1" presetID="2" presetClass="entr" presetSubtype="4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3" dur="5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4" dur="5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2" presetClass="entr" presetSubtype="4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7" dur="5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8" dur="5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9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1" dur="500" fill="hold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72" dur="500" fill="hold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3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5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76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7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9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0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1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83" dur="5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4" dur="5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5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87" dur="5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8" dur="5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9" presetID="2" presetClass="entr" presetSubtype="4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91" dur="500" fill="hold"/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92" dur="500" fill="hold"/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3" presetID="2" presetClass="entr" presetSubtype="4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95" dur="500" fill="hold"/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96" dur="500" fill="hold"/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7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99" dur="500" fill="hold"/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00" dur="500" fill="hold"/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1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03" dur="500" fill="hold"/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04" dur="500" fill="hold"/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5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07" dur="500" fill="hold"/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08" dur="500" fill="hold"/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9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1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12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3" presetID="2" presetClass="entr" presetSubtype="4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5" dur="500" fill="hold"/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16" dur="500" fill="hold"/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7" presetID="2" presetClass="entr" presetSubtype="4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9" dur="500" fill="hold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0" dur="500" fill="hold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1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23" dur="500" fill="hold"/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4" dur="500" fill="hold"/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5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27" dur="500" fill="hold"/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8" dur="500" fill="hold"/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9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31" dur="500" fill="hold"/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32" dur="500" fill="hold"/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3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35" dur="500" fill="hold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36" dur="500" fill="hold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7" presetID="2" presetClass="entr" presetSubtype="4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39" dur="500" fill="hold"/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40" dur="500" fill="hold"/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1" presetID="2" presetClass="entr" presetSubtype="4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43" dur="500" fill="hold"/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44" dur="500" fill="hold"/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5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47" dur="500" fill="hold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48" dur="500" fill="hold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9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51" dur="500" fill="hold"/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52" dur="500" fill="hold"/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3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55" dur="500" fill="hold"/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56" dur="500" fill="hold"/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7" presetID="2" presetClass="entr" presetSubtype="4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59" dur="500" fill="hold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60" dur="500" fill="hold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1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63" dur="500" fill="hold"/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64" dur="500" fill="hold"/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5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67" dur="500" fill="hold"/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68" dur="500" fill="hold"/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9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71" dur="500" fill="hold"/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72" dur="500" fill="hold"/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69" grpId="0" animBg="1"/>
          <p:bldP spid="61" grpId="0" animBg="1"/>
          <p:bldP spid="121" grpId="0"/>
          <p:bldP spid="122" grpId="0" build="p"/>
          <p:bldP spid="40" grpId="0"/>
          <p:bldP spid="41" grpId="0"/>
          <p:bldP spid="42" grpId="0" animBg="1"/>
          <p:bldP spid="43" grpId="0"/>
          <p:bldP spid="44" grpId="0"/>
          <p:bldP spid="45" grpId="0" animBg="1"/>
          <p:bldP spid="105" grpId="0" animBg="1"/>
          <p:bldP spid="106" grpId="0"/>
          <p:bldP spid="107" grpId="0"/>
          <p:bldP spid="110" grpId="0" animBg="1"/>
          <p:bldP spid="111" grpId="0" animBg="1"/>
          <p:bldP spid="112" grpId="0" animBg="1"/>
          <p:bldP spid="113" grpId="0"/>
          <p:bldP spid="114" grpId="0"/>
          <p:bldP spid="117" grpId="0" animBg="1"/>
          <p:bldP spid="118" grpId="0" animBg="1"/>
          <p:bldP spid="119" grpId="0"/>
          <p:bldP spid="120" grpId="0"/>
          <p:bldP spid="125" grpId="0" animBg="1"/>
          <p:bldP spid="126" grpId="0" animBg="1"/>
          <p:bldP spid="127" grpId="0"/>
          <p:bldP spid="128" grpId="0"/>
          <p:bldP spid="131" grpId="0" animBg="1"/>
          <p:bldP spid="132" grpId="0" animBg="1"/>
          <p:bldP spid="133" grpId="0" animBg="1"/>
          <p:bldP spid="139" grpId="0" animBg="1"/>
          <p:bldGraphic spid="140" grpId="0">
            <p:bldAsOne/>
          </p:bldGraphic>
          <p:bldP spid="141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1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" dur="500"/>
                                            <p:tgtEl>
                                              <p:spTgt spid="12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2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0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2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4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6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8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9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0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2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3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4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6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7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8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49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5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5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5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6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9" dur="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0" dur="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1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3" dur="5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4" dur="5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7" dur="5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8" dur="5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1" dur="500" fill="hold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2" dur="500" fill="hold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5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6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7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9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0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1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3" dur="5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4" dur="5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7" dur="5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8" dur="5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9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1" dur="500" fill="hold"/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2" dur="500" fill="hold"/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3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5" dur="500" fill="hold"/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6" dur="500" fill="hold"/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7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9" dur="500" fill="hold"/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0" dur="500" fill="hold"/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1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3" dur="500" fill="hold"/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4" dur="500" fill="hold"/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7" dur="500" fill="hold"/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8" dur="500" fill="hold"/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1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2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3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5" dur="500" fill="hold"/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6" dur="500" fill="hold"/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7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9" dur="500" fill="hold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0" dur="500" fill="hold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1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3" dur="500" fill="hold"/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4" dur="500" fill="hold"/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7" dur="500" fill="hold"/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8" dur="500" fill="hold"/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1" dur="500" fill="hold"/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2" dur="500" fill="hold"/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5" dur="500" fill="hold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6" dur="500" fill="hold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7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9" dur="500" fill="hold"/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0" dur="500" fill="hold"/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1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3" dur="500" fill="hold"/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4" dur="500" fill="hold"/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7" dur="500" fill="hold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8" dur="500" fill="hold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1" dur="500" fill="hold"/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2" dur="500" fill="hold"/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5" dur="500" fill="hold"/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6" dur="500" fill="hold"/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7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9" dur="500" fill="hold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0" dur="500" fill="hold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1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3" dur="500" fill="hold"/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4" dur="500" fill="hold"/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7" dur="500" fill="hold"/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8" dur="500" fill="hold"/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1" dur="500" fill="hold"/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2" dur="500" fill="hold"/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69" grpId="0" animBg="1"/>
          <p:bldP spid="61" grpId="0" animBg="1"/>
          <p:bldP spid="121" grpId="0"/>
          <p:bldP spid="122" grpId="0" build="p"/>
          <p:bldP spid="40" grpId="0"/>
          <p:bldP spid="41" grpId="0"/>
          <p:bldP spid="42" grpId="0" animBg="1"/>
          <p:bldP spid="43" grpId="0"/>
          <p:bldP spid="44" grpId="0"/>
          <p:bldP spid="45" grpId="0" animBg="1"/>
          <p:bldP spid="105" grpId="0" animBg="1"/>
          <p:bldP spid="106" grpId="0"/>
          <p:bldP spid="107" grpId="0"/>
          <p:bldP spid="110" grpId="0" animBg="1"/>
          <p:bldP spid="111" grpId="0" animBg="1"/>
          <p:bldP spid="112" grpId="0" animBg="1"/>
          <p:bldP spid="113" grpId="0"/>
          <p:bldP spid="114" grpId="0"/>
          <p:bldP spid="117" grpId="0" animBg="1"/>
          <p:bldP spid="118" grpId="0" animBg="1"/>
          <p:bldP spid="119" grpId="0"/>
          <p:bldP spid="120" grpId="0"/>
          <p:bldP spid="125" grpId="0" animBg="1"/>
          <p:bldP spid="126" grpId="0" animBg="1"/>
          <p:bldP spid="127" grpId="0"/>
          <p:bldP spid="128" grpId="0"/>
          <p:bldP spid="131" grpId="0" animBg="1"/>
          <p:bldP spid="132" grpId="0" animBg="1"/>
          <p:bldP spid="133" grpId="0" animBg="1"/>
          <p:bldP spid="139" grpId="0" animBg="1"/>
          <p:bldGraphic spid="140" grpId="0">
            <p:bldAsOne/>
          </p:bldGraphic>
          <p:bldP spid="141" grpId="0" animBg="1"/>
        </p:bldLst>
      </p:timing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itle 1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Medical Dashboard</a:t>
            </a:r>
            <a:endParaRPr lang="en-US" dirty="0"/>
          </a:p>
        </p:txBody>
      </p:sp>
      <p:sp>
        <p:nvSpPr>
          <p:cNvPr id="122" name="Text Placeholder 12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Lorem ipsum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9C3D7-7524-486C-B0C0-178B9875E59A}" type="slidenum">
              <a:rPr lang="en-US" smtClean="0"/>
              <a:pPr/>
              <a:t>27</a:t>
            </a:fld>
            <a:endParaRPr lang="en-US" dirty="0"/>
          </a:p>
        </p:txBody>
      </p:sp>
      <p:graphicFrame>
        <p:nvGraphicFramePr>
          <p:cNvPr id="73" name="Chart 72"/>
          <p:cNvGraphicFramePr/>
          <p:nvPr>
            <p:extLst>
              <p:ext uri="{D42A27DB-BD31-4B8C-83A1-F6EECF244321}">
                <p14:modId xmlns:p14="http://schemas.microsoft.com/office/powerpoint/2010/main" val="703595818"/>
              </p:ext>
            </p:extLst>
          </p:nvPr>
        </p:nvGraphicFramePr>
        <p:xfrm>
          <a:off x="3122022" y="1882822"/>
          <a:ext cx="8195266" cy="16277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4" name="TextBox 73"/>
          <p:cNvSpPr txBox="1"/>
          <p:nvPr/>
        </p:nvSpPr>
        <p:spPr>
          <a:xfrm>
            <a:off x="827088" y="1932397"/>
            <a:ext cx="1948310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400" b="1" dirty="0" smtClean="0">
                <a:latin typeface="+mj-lt"/>
              </a:rPr>
              <a:t>2,17k</a:t>
            </a:r>
            <a:endParaRPr lang="en-US" sz="1400" b="1" dirty="0">
              <a:latin typeface="+mj-lt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827088" y="2289749"/>
            <a:ext cx="194831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Healthcare dashboard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6" name="Rounded Rectangle 75"/>
          <p:cNvSpPr/>
          <p:nvPr/>
        </p:nvSpPr>
        <p:spPr>
          <a:xfrm>
            <a:off x="913718" y="2674665"/>
            <a:ext cx="922922" cy="306268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 smtClean="0">
                <a:solidFill>
                  <a:srgbClr val="FFFFFF"/>
                </a:solidFill>
                <a:latin typeface="+mj-lt"/>
              </a:rPr>
              <a:t>+5,2%</a:t>
            </a:r>
            <a:endParaRPr lang="en-US" sz="12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841185" y="3874881"/>
            <a:ext cx="10476103" cy="2378309"/>
          </a:xfrm>
          <a:prstGeom prst="roundRect">
            <a:avLst>
              <a:gd name="adj" fmla="val 5356"/>
            </a:avLst>
          </a:prstGeom>
          <a:solidFill>
            <a:schemeClr val="bg1"/>
          </a:solidFill>
          <a:ln>
            <a:noFill/>
          </a:ln>
          <a:effectLst>
            <a:outerShdw blurRad="76200" dist="127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433908" y="4355326"/>
            <a:ext cx="1604692" cy="1604692"/>
          </a:xfrm>
          <a:prstGeom prst="ellipse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2777529" y="4698947"/>
            <a:ext cx="917450" cy="917450"/>
          </a:xfrm>
          <a:prstGeom prst="ellipse">
            <a:avLst/>
          </a:prstGeom>
          <a:noFill/>
          <a:ln w="12700">
            <a:solidFill>
              <a:schemeClr val="tx1">
                <a:alpha val="20000"/>
              </a:schemeClr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1068469" y="4199033"/>
            <a:ext cx="2617863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400" b="1" dirty="0" smtClean="0">
                <a:latin typeface="+mj-lt"/>
              </a:rPr>
              <a:t>Doctors</a:t>
            </a:r>
            <a:endParaRPr lang="en-US" sz="1400" b="1" dirty="0">
              <a:latin typeface="+mj-lt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068469" y="4506810"/>
            <a:ext cx="2617863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dirty="0" smtClean="0"/>
              <a:t>Lorem ipsum</a:t>
            </a:r>
            <a:endParaRPr lang="en-US" sz="1200" dirty="0"/>
          </a:p>
        </p:txBody>
      </p:sp>
      <p:sp>
        <p:nvSpPr>
          <p:cNvPr id="25" name="Oval 24"/>
          <p:cNvSpPr/>
          <p:nvPr/>
        </p:nvSpPr>
        <p:spPr>
          <a:xfrm>
            <a:off x="2974432" y="4895850"/>
            <a:ext cx="523644" cy="52364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sz="1400" dirty="0" smtClean="0">
                <a:latin typeface="+mj-lt"/>
              </a:rPr>
              <a:t>44</a:t>
            </a:r>
            <a:r>
              <a:rPr lang="ru-RU" sz="1400" dirty="0" smtClean="0">
                <a:latin typeface="+mj-lt"/>
              </a:rPr>
              <a:t>%</a:t>
            </a:r>
            <a:endParaRPr lang="en-US" sz="1400" dirty="0">
              <a:latin typeface="+mj-lt"/>
            </a:endParaRPr>
          </a:p>
        </p:txBody>
      </p:sp>
      <p:sp>
        <p:nvSpPr>
          <p:cNvPr id="26" name="Arc 25"/>
          <p:cNvSpPr/>
          <p:nvPr/>
        </p:nvSpPr>
        <p:spPr>
          <a:xfrm>
            <a:off x="2777529" y="4698947"/>
            <a:ext cx="917450" cy="917450"/>
          </a:xfrm>
          <a:prstGeom prst="arc">
            <a:avLst>
              <a:gd name="adj1" fmla="val 17049891"/>
              <a:gd name="adj2" fmla="val 4306237"/>
            </a:avLst>
          </a:prstGeom>
          <a:noFill/>
          <a:ln w="127000" cap="rnd">
            <a:solidFill>
              <a:schemeClr val="accent1"/>
            </a:solidFill>
            <a:round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1312930" y="5285106"/>
            <a:ext cx="116632" cy="11663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1449699" y="5150468"/>
            <a:ext cx="1083064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Active: </a:t>
            </a:r>
          </a:p>
          <a:p>
            <a:r>
              <a:rPr lang="en-US" sz="1000" b="1" dirty="0" smtClean="0"/>
              <a:t>125 (44%)</a:t>
            </a:r>
            <a:endParaRPr lang="en-US" sz="1000" b="1" dirty="0"/>
          </a:p>
        </p:txBody>
      </p:sp>
      <p:sp>
        <p:nvSpPr>
          <p:cNvPr id="29" name="Oval 28"/>
          <p:cNvSpPr/>
          <p:nvPr/>
        </p:nvSpPr>
        <p:spPr>
          <a:xfrm>
            <a:off x="1316035" y="5647915"/>
            <a:ext cx="116632" cy="116632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1452804" y="5513277"/>
            <a:ext cx="1083064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Weekend: </a:t>
            </a:r>
          </a:p>
          <a:p>
            <a:r>
              <a:rPr lang="en-US" sz="1000" b="1" dirty="0" smtClean="0"/>
              <a:t>241 (66%)</a:t>
            </a:r>
            <a:endParaRPr lang="en-US" sz="1000" b="1" dirty="0"/>
          </a:p>
        </p:txBody>
      </p:sp>
      <p:cxnSp>
        <p:nvCxnSpPr>
          <p:cNvPr id="51" name="Straight Connector 50"/>
          <p:cNvCxnSpPr/>
          <p:nvPr/>
        </p:nvCxnSpPr>
        <p:spPr>
          <a:xfrm flipV="1">
            <a:off x="4235233" y="3874882"/>
            <a:ext cx="0" cy="2378308"/>
          </a:xfrm>
          <a:prstGeom prst="line">
            <a:avLst/>
          </a:prstGeom>
          <a:ln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/>
          <p:cNvSpPr/>
          <p:nvPr/>
        </p:nvSpPr>
        <p:spPr>
          <a:xfrm>
            <a:off x="5901008" y="4355326"/>
            <a:ext cx="1604692" cy="1604692"/>
          </a:xfrm>
          <a:prstGeom prst="ellipse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6244629" y="4698947"/>
            <a:ext cx="917450" cy="917450"/>
          </a:xfrm>
          <a:prstGeom prst="ellipse">
            <a:avLst/>
          </a:prstGeom>
          <a:noFill/>
          <a:ln w="12700">
            <a:solidFill>
              <a:schemeClr val="tx1">
                <a:alpha val="20000"/>
              </a:schemeClr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4535569" y="4199033"/>
            <a:ext cx="2617863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400" b="1" dirty="0" smtClean="0">
                <a:latin typeface="+mj-lt"/>
              </a:rPr>
              <a:t>Nurses</a:t>
            </a:r>
            <a:endParaRPr lang="en-US" sz="1400" b="1" dirty="0">
              <a:latin typeface="+mj-lt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4535569" y="4506810"/>
            <a:ext cx="2617863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dirty="0" smtClean="0"/>
              <a:t>Lorem ipsum</a:t>
            </a:r>
            <a:endParaRPr lang="en-US" sz="1200" dirty="0"/>
          </a:p>
        </p:txBody>
      </p:sp>
      <p:sp>
        <p:nvSpPr>
          <p:cNvPr id="58" name="Oval 57"/>
          <p:cNvSpPr/>
          <p:nvPr/>
        </p:nvSpPr>
        <p:spPr>
          <a:xfrm>
            <a:off x="6441532" y="4895850"/>
            <a:ext cx="523644" cy="52364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ru-RU" sz="1400" dirty="0" smtClean="0">
                <a:latin typeface="+mj-lt"/>
              </a:rPr>
              <a:t>75%</a:t>
            </a:r>
            <a:endParaRPr lang="en-US" sz="1400" dirty="0">
              <a:latin typeface="+mj-lt"/>
            </a:endParaRPr>
          </a:p>
        </p:txBody>
      </p:sp>
      <p:sp>
        <p:nvSpPr>
          <p:cNvPr id="59" name="Arc 58"/>
          <p:cNvSpPr/>
          <p:nvPr/>
        </p:nvSpPr>
        <p:spPr>
          <a:xfrm>
            <a:off x="6244629" y="4698947"/>
            <a:ext cx="917450" cy="917450"/>
          </a:xfrm>
          <a:prstGeom prst="arc">
            <a:avLst>
              <a:gd name="adj1" fmla="val 13383741"/>
              <a:gd name="adj2" fmla="val 8520466"/>
            </a:avLst>
          </a:prstGeom>
          <a:noFill/>
          <a:ln w="127000" cap="rnd">
            <a:solidFill>
              <a:schemeClr val="accent2"/>
            </a:solidFill>
            <a:round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4780030" y="5285106"/>
            <a:ext cx="116632" cy="11663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4916799" y="5150468"/>
            <a:ext cx="1083064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Active: </a:t>
            </a:r>
          </a:p>
          <a:p>
            <a:r>
              <a:rPr lang="en-US" sz="1000" b="1" dirty="0"/>
              <a:t>3</a:t>
            </a:r>
            <a:r>
              <a:rPr lang="en-US" sz="1000" b="1" dirty="0" smtClean="0"/>
              <a:t>25 (75%)</a:t>
            </a:r>
            <a:endParaRPr lang="en-US" sz="1000" b="1" dirty="0"/>
          </a:p>
        </p:txBody>
      </p:sp>
      <p:sp>
        <p:nvSpPr>
          <p:cNvPr id="77" name="Oval 76"/>
          <p:cNvSpPr/>
          <p:nvPr/>
        </p:nvSpPr>
        <p:spPr>
          <a:xfrm>
            <a:off x="4783135" y="5647915"/>
            <a:ext cx="116632" cy="116632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4919904" y="5513277"/>
            <a:ext cx="1083064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Weekend: </a:t>
            </a:r>
          </a:p>
          <a:p>
            <a:r>
              <a:rPr lang="en-US" sz="1000" b="1" dirty="0" smtClean="0"/>
              <a:t>141 (25%)</a:t>
            </a:r>
            <a:endParaRPr lang="en-US" sz="1000" b="1" dirty="0"/>
          </a:p>
        </p:txBody>
      </p:sp>
      <p:cxnSp>
        <p:nvCxnSpPr>
          <p:cNvPr id="79" name="Straight Connector 78"/>
          <p:cNvCxnSpPr/>
          <p:nvPr/>
        </p:nvCxnSpPr>
        <p:spPr>
          <a:xfrm flipV="1">
            <a:off x="7702333" y="3874882"/>
            <a:ext cx="0" cy="2378308"/>
          </a:xfrm>
          <a:prstGeom prst="line">
            <a:avLst/>
          </a:prstGeom>
          <a:ln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Oval 79"/>
          <p:cNvSpPr/>
          <p:nvPr/>
        </p:nvSpPr>
        <p:spPr>
          <a:xfrm>
            <a:off x="9425258" y="4355326"/>
            <a:ext cx="1604692" cy="1604692"/>
          </a:xfrm>
          <a:prstGeom prst="ellipse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9768879" y="4698947"/>
            <a:ext cx="917450" cy="917450"/>
          </a:xfrm>
          <a:prstGeom prst="ellipse">
            <a:avLst/>
          </a:prstGeom>
          <a:noFill/>
          <a:ln w="12700">
            <a:solidFill>
              <a:schemeClr val="tx1">
                <a:alpha val="20000"/>
              </a:schemeClr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/>
          <p:cNvSpPr txBox="1"/>
          <p:nvPr/>
        </p:nvSpPr>
        <p:spPr>
          <a:xfrm>
            <a:off x="8059819" y="4199033"/>
            <a:ext cx="2617863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400" b="1" dirty="0" smtClean="0">
                <a:latin typeface="+mj-lt"/>
              </a:rPr>
              <a:t>Other Personal</a:t>
            </a:r>
            <a:endParaRPr lang="en-US" sz="1400" b="1" dirty="0">
              <a:latin typeface="+mj-lt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8059819" y="4506810"/>
            <a:ext cx="2617863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dirty="0" smtClean="0"/>
              <a:t>Lorem ipsum</a:t>
            </a:r>
            <a:endParaRPr lang="en-US" sz="1200" dirty="0"/>
          </a:p>
        </p:txBody>
      </p:sp>
      <p:sp>
        <p:nvSpPr>
          <p:cNvPr id="84" name="Oval 83"/>
          <p:cNvSpPr/>
          <p:nvPr/>
        </p:nvSpPr>
        <p:spPr>
          <a:xfrm>
            <a:off x="9965782" y="4895850"/>
            <a:ext cx="523644" cy="52364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sz="1400" dirty="0" smtClean="0">
                <a:latin typeface="+mj-lt"/>
              </a:rPr>
              <a:t>67</a:t>
            </a:r>
            <a:r>
              <a:rPr lang="ru-RU" sz="1400" dirty="0" smtClean="0">
                <a:latin typeface="+mj-lt"/>
              </a:rPr>
              <a:t>%</a:t>
            </a:r>
            <a:endParaRPr lang="en-US" sz="1400" dirty="0">
              <a:latin typeface="+mj-lt"/>
            </a:endParaRPr>
          </a:p>
        </p:txBody>
      </p:sp>
      <p:sp>
        <p:nvSpPr>
          <p:cNvPr id="85" name="Arc 84"/>
          <p:cNvSpPr/>
          <p:nvPr/>
        </p:nvSpPr>
        <p:spPr>
          <a:xfrm>
            <a:off x="9768879" y="4698947"/>
            <a:ext cx="917450" cy="917450"/>
          </a:xfrm>
          <a:prstGeom prst="arc">
            <a:avLst>
              <a:gd name="adj1" fmla="val 15077294"/>
              <a:gd name="adj2" fmla="val 7201335"/>
            </a:avLst>
          </a:prstGeom>
          <a:noFill/>
          <a:ln w="127000" cap="rnd">
            <a:solidFill>
              <a:schemeClr val="accent3"/>
            </a:solidFill>
            <a:round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/>
          <p:cNvSpPr/>
          <p:nvPr/>
        </p:nvSpPr>
        <p:spPr>
          <a:xfrm>
            <a:off x="8304280" y="5285106"/>
            <a:ext cx="116632" cy="11663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86"/>
          <p:cNvSpPr txBox="1"/>
          <p:nvPr/>
        </p:nvSpPr>
        <p:spPr>
          <a:xfrm>
            <a:off x="8441049" y="5150468"/>
            <a:ext cx="1083064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Active: </a:t>
            </a:r>
          </a:p>
          <a:p>
            <a:r>
              <a:rPr lang="en-US" sz="1000" b="1" dirty="0" smtClean="0"/>
              <a:t>263 (67%)</a:t>
            </a:r>
            <a:endParaRPr lang="en-US" sz="1000" b="1" dirty="0"/>
          </a:p>
        </p:txBody>
      </p:sp>
      <p:sp>
        <p:nvSpPr>
          <p:cNvPr id="88" name="Oval 87"/>
          <p:cNvSpPr/>
          <p:nvPr/>
        </p:nvSpPr>
        <p:spPr>
          <a:xfrm>
            <a:off x="8307385" y="5647915"/>
            <a:ext cx="116632" cy="116632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TextBox 88"/>
          <p:cNvSpPr txBox="1"/>
          <p:nvPr/>
        </p:nvSpPr>
        <p:spPr>
          <a:xfrm>
            <a:off x="8444154" y="5513277"/>
            <a:ext cx="1083064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Weekend: </a:t>
            </a:r>
          </a:p>
          <a:p>
            <a:r>
              <a:rPr lang="en-US" sz="1000" b="1" dirty="0" smtClean="0"/>
              <a:t>101 (33%)</a:t>
            </a:r>
            <a:endParaRPr 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221526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1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" dur="500"/>
                                            <p:tgtEl>
                                              <p:spTgt spid="12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3" dur="5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4" dur="5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7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8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1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2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5" dur="5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6" dur="5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8" presetID="2" presetClass="entr" presetSubtype="4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0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1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2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4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5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6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8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9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0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2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3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4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6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7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8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0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1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2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4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5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6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8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9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0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2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3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4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6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7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8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0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71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2" presetID="2" presetClass="entr" presetSubtype="4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4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75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6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8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79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0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82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3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4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86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7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8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90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91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2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94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95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6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98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99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0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02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03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4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06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07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8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0" dur="5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11" dur="5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2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4" dur="5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15" dur="5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6" presetID="2" presetClass="entr" presetSubtype="4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8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19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0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22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3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4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26" dur="5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7" dur="5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8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30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31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2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34" dur="5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35" dur="5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6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38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39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0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42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43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4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46" dur="5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47" dur="5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8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50" dur="500" fill="hold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51" dur="500" fill="hold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2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54" dur="50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55" dur="50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6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58" dur="500" fill="hold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59" dur="500" fill="hold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21" grpId="0"/>
          <p:bldP spid="122" grpId="0" build="p"/>
          <p:bldGraphic spid="73" grpId="0">
            <p:bldAsOne/>
          </p:bldGraphic>
          <p:bldP spid="74" grpId="0"/>
          <p:bldP spid="75" grpId="0"/>
          <p:bldP spid="76" grpId="0" animBg="1"/>
          <p:bldP spid="20" grpId="0" animBg="1"/>
          <p:bldP spid="21" grpId="0" animBg="1"/>
          <p:bldP spid="22" grpId="0" animBg="1"/>
          <p:bldP spid="23" grpId="0"/>
          <p:bldP spid="24" grpId="0"/>
          <p:bldP spid="25" grpId="0" animBg="1"/>
          <p:bldP spid="26" grpId="0" animBg="1"/>
          <p:bldP spid="27" grpId="0" animBg="1"/>
          <p:bldP spid="28" grpId="0"/>
          <p:bldP spid="29" grpId="0" animBg="1"/>
          <p:bldP spid="30" grpId="0"/>
          <p:bldP spid="54" grpId="0" animBg="1"/>
          <p:bldP spid="55" grpId="0" animBg="1"/>
          <p:bldP spid="56" grpId="0"/>
          <p:bldP spid="57" grpId="0"/>
          <p:bldP spid="58" grpId="0" animBg="1"/>
          <p:bldP spid="59" grpId="0" animBg="1"/>
          <p:bldP spid="60" grpId="0" animBg="1"/>
          <p:bldP spid="61" grpId="0"/>
          <p:bldP spid="77" grpId="0" animBg="1"/>
          <p:bldP spid="78" grpId="0"/>
          <p:bldP spid="80" grpId="0" animBg="1"/>
          <p:bldP spid="81" grpId="0" animBg="1"/>
          <p:bldP spid="82" grpId="0"/>
          <p:bldP spid="83" grpId="0"/>
          <p:bldP spid="84" grpId="0" animBg="1"/>
          <p:bldP spid="85" grpId="0" animBg="1"/>
          <p:bldP spid="86" grpId="0" animBg="1"/>
          <p:bldP spid="87" grpId="0"/>
          <p:bldP spid="88" grpId="0" animBg="1"/>
          <p:bldP spid="89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1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" dur="500"/>
                                            <p:tgtEl>
                                              <p:spTgt spid="12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8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0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2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4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6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8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9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0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2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3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4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6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7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8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0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1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2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4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5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6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8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9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0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2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3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4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6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7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8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0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1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2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4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5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6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8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9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0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2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3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4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6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7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8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0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1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2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4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5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6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8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9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0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2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3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4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6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7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8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0" dur="5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1" dur="5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2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4" dur="5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5" dur="5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6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8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9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0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2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3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4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6" dur="5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7" dur="5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8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0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1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2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4" dur="5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5" dur="5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6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8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9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0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2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3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4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6" dur="5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7" dur="5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8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0" dur="500" fill="hold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1" dur="500" fill="hold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2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4" dur="50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5" dur="50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6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8" dur="500" fill="hold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9" dur="500" fill="hold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21" grpId="0"/>
          <p:bldP spid="122" grpId="0" build="p"/>
          <p:bldGraphic spid="73" grpId="0">
            <p:bldAsOne/>
          </p:bldGraphic>
          <p:bldP spid="74" grpId="0"/>
          <p:bldP spid="75" grpId="0"/>
          <p:bldP spid="76" grpId="0" animBg="1"/>
          <p:bldP spid="20" grpId="0" animBg="1"/>
          <p:bldP spid="21" grpId="0" animBg="1"/>
          <p:bldP spid="22" grpId="0" animBg="1"/>
          <p:bldP spid="23" grpId="0"/>
          <p:bldP spid="24" grpId="0"/>
          <p:bldP spid="25" grpId="0" animBg="1"/>
          <p:bldP spid="26" grpId="0" animBg="1"/>
          <p:bldP spid="27" grpId="0" animBg="1"/>
          <p:bldP spid="28" grpId="0"/>
          <p:bldP spid="29" grpId="0" animBg="1"/>
          <p:bldP spid="30" grpId="0"/>
          <p:bldP spid="54" grpId="0" animBg="1"/>
          <p:bldP spid="55" grpId="0" animBg="1"/>
          <p:bldP spid="56" grpId="0"/>
          <p:bldP spid="57" grpId="0"/>
          <p:bldP spid="58" grpId="0" animBg="1"/>
          <p:bldP spid="59" grpId="0" animBg="1"/>
          <p:bldP spid="60" grpId="0" animBg="1"/>
          <p:bldP spid="61" grpId="0"/>
          <p:bldP spid="77" grpId="0" animBg="1"/>
          <p:bldP spid="78" grpId="0"/>
          <p:bldP spid="80" grpId="0" animBg="1"/>
          <p:bldP spid="81" grpId="0" animBg="1"/>
          <p:bldP spid="82" grpId="0"/>
          <p:bldP spid="83" grpId="0"/>
          <p:bldP spid="84" grpId="0" animBg="1"/>
          <p:bldP spid="85" grpId="0" animBg="1"/>
          <p:bldP spid="86" grpId="0" animBg="1"/>
          <p:bldP spid="87" grpId="0"/>
          <p:bldP spid="88" grpId="0" animBg="1"/>
          <p:bldP spid="89" grpId="0"/>
        </p:bldLst>
      </p:timing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itle 1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Medical Dashboard</a:t>
            </a:r>
            <a:endParaRPr lang="en-US" dirty="0"/>
          </a:p>
        </p:txBody>
      </p:sp>
      <p:sp>
        <p:nvSpPr>
          <p:cNvPr id="122" name="Text Placeholder 12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Lorem ipsum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9C3D7-7524-486C-B0C0-178B9875E59A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77" name="Rounded Rectangle 76"/>
          <p:cNvSpPr/>
          <p:nvPr/>
        </p:nvSpPr>
        <p:spPr>
          <a:xfrm>
            <a:off x="839790" y="1718833"/>
            <a:ext cx="1749514" cy="2168839"/>
          </a:xfrm>
          <a:prstGeom prst="roundRect">
            <a:avLst>
              <a:gd name="adj" fmla="val 12205"/>
            </a:avLst>
          </a:prstGeom>
          <a:solidFill>
            <a:schemeClr val="accent1"/>
          </a:solidFill>
          <a:ln>
            <a:noFill/>
          </a:ln>
          <a:effectLst>
            <a:outerShdw blurRad="76200" dist="127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ounded Rectangle 77"/>
          <p:cNvSpPr/>
          <p:nvPr/>
        </p:nvSpPr>
        <p:spPr>
          <a:xfrm>
            <a:off x="1312087" y="2651570"/>
            <a:ext cx="788562" cy="558926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</a:rPr>
              <a:t>1 238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1037017" y="3261957"/>
            <a:ext cx="1342520" cy="276999"/>
          </a:xfrm>
          <a:prstGeom prst="rect">
            <a:avLst/>
          </a:prstGeom>
          <a:noFill/>
        </p:spPr>
        <p:txBody>
          <a:bodyPr wrap="square" lIns="36000" rIns="36000" rtlCol="0" anchor="t">
            <a:spAutoFit/>
          </a:bodyPr>
          <a:lstStyle/>
          <a:p>
            <a:pPr algn="ctr"/>
            <a:r>
              <a:rPr lang="en-US" sz="1200" dirty="0" smtClean="0">
                <a:solidFill>
                  <a:srgbClr val="FFFFFF"/>
                </a:solidFill>
              </a:rPr>
              <a:t>NEW PATIENTS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80" name="Oval 79"/>
          <p:cNvSpPr/>
          <p:nvPr/>
        </p:nvSpPr>
        <p:spPr>
          <a:xfrm>
            <a:off x="1385600" y="1923468"/>
            <a:ext cx="637714" cy="637714"/>
          </a:xfrm>
          <a:prstGeom prst="ellipse">
            <a:avLst/>
          </a:prstGeom>
          <a:solidFill>
            <a:srgbClr val="FFFFFF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Freeform 63"/>
          <p:cNvSpPr>
            <a:spLocks noEditPoints="1"/>
          </p:cNvSpPr>
          <p:nvPr/>
        </p:nvSpPr>
        <p:spPr bwMode="auto">
          <a:xfrm>
            <a:off x="1565690" y="2108316"/>
            <a:ext cx="277534" cy="259664"/>
          </a:xfrm>
          <a:custGeom>
            <a:avLst/>
            <a:gdLst>
              <a:gd name="T0" fmla="*/ 60 w 351"/>
              <a:gd name="T1" fmla="*/ 188 h 328"/>
              <a:gd name="T2" fmla="*/ 10 w 351"/>
              <a:gd name="T3" fmla="*/ 180 h 328"/>
              <a:gd name="T4" fmla="*/ 22 w 351"/>
              <a:gd name="T5" fmla="*/ 94 h 328"/>
              <a:gd name="T6" fmla="*/ 48 w 351"/>
              <a:gd name="T7" fmla="*/ 106 h 328"/>
              <a:gd name="T8" fmla="*/ 94 w 351"/>
              <a:gd name="T9" fmla="*/ 105 h 328"/>
              <a:gd name="T10" fmla="*/ 108 w 351"/>
              <a:gd name="T11" fmla="*/ 164 h 328"/>
              <a:gd name="T12" fmla="*/ 291 w 351"/>
              <a:gd name="T13" fmla="*/ 315 h 328"/>
              <a:gd name="T14" fmla="*/ 95 w 351"/>
              <a:gd name="T15" fmla="*/ 328 h 328"/>
              <a:gd name="T16" fmla="*/ 46 w 351"/>
              <a:gd name="T17" fmla="*/ 281 h 328"/>
              <a:gd name="T18" fmla="*/ 50 w 351"/>
              <a:gd name="T19" fmla="*/ 242 h 328"/>
              <a:gd name="T20" fmla="*/ 62 w 351"/>
              <a:gd name="T21" fmla="*/ 204 h 328"/>
              <a:gd name="T22" fmla="*/ 89 w 351"/>
              <a:gd name="T23" fmla="*/ 180 h 328"/>
              <a:gd name="T24" fmla="*/ 118 w 351"/>
              <a:gd name="T25" fmla="*/ 180 h 328"/>
              <a:gd name="T26" fmla="*/ 151 w 351"/>
              <a:gd name="T27" fmla="*/ 197 h 328"/>
              <a:gd name="T28" fmla="*/ 200 w 351"/>
              <a:gd name="T29" fmla="*/ 197 h 328"/>
              <a:gd name="T30" fmla="*/ 233 w 351"/>
              <a:gd name="T31" fmla="*/ 180 h 328"/>
              <a:gd name="T32" fmla="*/ 261 w 351"/>
              <a:gd name="T33" fmla="*/ 180 h 328"/>
              <a:gd name="T34" fmla="*/ 288 w 351"/>
              <a:gd name="T35" fmla="*/ 204 h 328"/>
              <a:gd name="T36" fmla="*/ 301 w 351"/>
              <a:gd name="T37" fmla="*/ 242 h 328"/>
              <a:gd name="T38" fmla="*/ 304 w 351"/>
              <a:gd name="T39" fmla="*/ 281 h 328"/>
              <a:gd name="T40" fmla="*/ 103 w 351"/>
              <a:gd name="T41" fmla="*/ 80 h 328"/>
              <a:gd name="T42" fmla="*/ 37 w 351"/>
              <a:gd name="T43" fmla="*/ 80 h 328"/>
              <a:gd name="T44" fmla="*/ 37 w 351"/>
              <a:gd name="T45" fmla="*/ 14 h 328"/>
              <a:gd name="T46" fmla="*/ 103 w 351"/>
              <a:gd name="T47" fmla="*/ 14 h 328"/>
              <a:gd name="T48" fmla="*/ 245 w 351"/>
              <a:gd name="T49" fmla="*/ 117 h 328"/>
              <a:gd name="T50" fmla="*/ 175 w 351"/>
              <a:gd name="T51" fmla="*/ 188 h 328"/>
              <a:gd name="T52" fmla="*/ 105 w 351"/>
              <a:gd name="T53" fmla="*/ 117 h 328"/>
              <a:gd name="T54" fmla="*/ 175 w 351"/>
              <a:gd name="T55" fmla="*/ 47 h 328"/>
              <a:gd name="T56" fmla="*/ 245 w 351"/>
              <a:gd name="T57" fmla="*/ 117 h 328"/>
              <a:gd name="T58" fmla="*/ 341 w 351"/>
              <a:gd name="T59" fmla="*/ 180 h 328"/>
              <a:gd name="T60" fmla="*/ 291 w 351"/>
              <a:gd name="T61" fmla="*/ 188 h 328"/>
              <a:gd name="T62" fmla="*/ 257 w 351"/>
              <a:gd name="T63" fmla="*/ 117 h 328"/>
              <a:gd name="T64" fmla="*/ 281 w 351"/>
              <a:gd name="T65" fmla="*/ 110 h 328"/>
              <a:gd name="T66" fmla="*/ 320 w 351"/>
              <a:gd name="T67" fmla="*/ 98 h 328"/>
              <a:gd name="T68" fmla="*/ 351 w 351"/>
              <a:gd name="T69" fmla="*/ 159 h 328"/>
              <a:gd name="T70" fmla="*/ 314 w 351"/>
              <a:gd name="T71" fmla="*/ 80 h 328"/>
              <a:gd name="T72" fmla="*/ 247 w 351"/>
              <a:gd name="T73" fmla="*/ 80 h 328"/>
              <a:gd name="T74" fmla="*/ 247 w 351"/>
              <a:gd name="T75" fmla="*/ 14 h 328"/>
              <a:gd name="T76" fmla="*/ 314 w 351"/>
              <a:gd name="T77" fmla="*/ 14 h 3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351" h="328">
                <a:moveTo>
                  <a:pt x="108" y="164"/>
                </a:moveTo>
                <a:cubicBezTo>
                  <a:pt x="88" y="165"/>
                  <a:pt x="72" y="173"/>
                  <a:pt x="60" y="188"/>
                </a:cubicBezTo>
                <a:cubicBezTo>
                  <a:pt x="35" y="188"/>
                  <a:pt x="35" y="188"/>
                  <a:pt x="35" y="188"/>
                </a:cubicBezTo>
                <a:cubicBezTo>
                  <a:pt x="25" y="188"/>
                  <a:pt x="17" y="185"/>
                  <a:pt x="10" y="180"/>
                </a:cubicBezTo>
                <a:cubicBezTo>
                  <a:pt x="3" y="175"/>
                  <a:pt x="0" y="168"/>
                  <a:pt x="0" y="159"/>
                </a:cubicBezTo>
                <a:cubicBezTo>
                  <a:pt x="0" y="116"/>
                  <a:pt x="7" y="94"/>
                  <a:pt x="22" y="94"/>
                </a:cubicBezTo>
                <a:cubicBezTo>
                  <a:pt x="23" y="94"/>
                  <a:pt x="26" y="95"/>
                  <a:pt x="30" y="98"/>
                </a:cubicBezTo>
                <a:cubicBezTo>
                  <a:pt x="35" y="100"/>
                  <a:pt x="41" y="103"/>
                  <a:pt x="48" y="106"/>
                </a:cubicBezTo>
                <a:cubicBezTo>
                  <a:pt x="55" y="108"/>
                  <a:pt x="63" y="110"/>
                  <a:pt x="70" y="110"/>
                </a:cubicBezTo>
                <a:cubicBezTo>
                  <a:pt x="78" y="110"/>
                  <a:pt x="86" y="108"/>
                  <a:pt x="94" y="105"/>
                </a:cubicBezTo>
                <a:cubicBezTo>
                  <a:pt x="94" y="110"/>
                  <a:pt x="93" y="114"/>
                  <a:pt x="93" y="117"/>
                </a:cubicBezTo>
                <a:cubicBezTo>
                  <a:pt x="93" y="134"/>
                  <a:pt x="98" y="150"/>
                  <a:pt x="108" y="164"/>
                </a:cubicBezTo>
                <a:close/>
                <a:moveTo>
                  <a:pt x="304" y="281"/>
                </a:moveTo>
                <a:cubicBezTo>
                  <a:pt x="304" y="295"/>
                  <a:pt x="299" y="307"/>
                  <a:pt x="291" y="315"/>
                </a:cubicBezTo>
                <a:cubicBezTo>
                  <a:pt x="282" y="324"/>
                  <a:pt x="270" y="328"/>
                  <a:pt x="255" y="328"/>
                </a:cubicBezTo>
                <a:cubicBezTo>
                  <a:pt x="95" y="328"/>
                  <a:pt x="95" y="328"/>
                  <a:pt x="95" y="328"/>
                </a:cubicBezTo>
                <a:cubicBezTo>
                  <a:pt x="81" y="328"/>
                  <a:pt x="69" y="324"/>
                  <a:pt x="60" y="315"/>
                </a:cubicBezTo>
                <a:cubicBezTo>
                  <a:pt x="51" y="307"/>
                  <a:pt x="46" y="295"/>
                  <a:pt x="46" y="281"/>
                </a:cubicBezTo>
                <a:cubicBezTo>
                  <a:pt x="46" y="274"/>
                  <a:pt x="47" y="268"/>
                  <a:pt x="47" y="262"/>
                </a:cubicBezTo>
                <a:cubicBezTo>
                  <a:pt x="48" y="256"/>
                  <a:pt x="48" y="249"/>
                  <a:pt x="50" y="242"/>
                </a:cubicBezTo>
                <a:cubicBezTo>
                  <a:pt x="51" y="235"/>
                  <a:pt x="53" y="228"/>
                  <a:pt x="55" y="222"/>
                </a:cubicBezTo>
                <a:cubicBezTo>
                  <a:pt x="56" y="216"/>
                  <a:pt x="59" y="210"/>
                  <a:pt x="62" y="204"/>
                </a:cubicBezTo>
                <a:cubicBezTo>
                  <a:pt x="66" y="198"/>
                  <a:pt x="69" y="193"/>
                  <a:pt x="74" y="189"/>
                </a:cubicBezTo>
                <a:cubicBezTo>
                  <a:pt x="78" y="185"/>
                  <a:pt x="83" y="182"/>
                  <a:pt x="89" y="180"/>
                </a:cubicBezTo>
                <a:cubicBezTo>
                  <a:pt x="96" y="177"/>
                  <a:pt x="102" y="176"/>
                  <a:pt x="110" y="176"/>
                </a:cubicBezTo>
                <a:cubicBezTo>
                  <a:pt x="111" y="176"/>
                  <a:pt x="114" y="177"/>
                  <a:pt x="118" y="180"/>
                </a:cubicBezTo>
                <a:cubicBezTo>
                  <a:pt x="122" y="183"/>
                  <a:pt x="126" y="185"/>
                  <a:pt x="131" y="189"/>
                </a:cubicBezTo>
                <a:cubicBezTo>
                  <a:pt x="136" y="192"/>
                  <a:pt x="142" y="195"/>
                  <a:pt x="151" y="197"/>
                </a:cubicBezTo>
                <a:cubicBezTo>
                  <a:pt x="159" y="200"/>
                  <a:pt x="167" y="201"/>
                  <a:pt x="175" y="201"/>
                </a:cubicBezTo>
                <a:cubicBezTo>
                  <a:pt x="183" y="201"/>
                  <a:pt x="192" y="200"/>
                  <a:pt x="200" y="197"/>
                </a:cubicBezTo>
                <a:cubicBezTo>
                  <a:pt x="208" y="195"/>
                  <a:pt x="215" y="192"/>
                  <a:pt x="219" y="189"/>
                </a:cubicBezTo>
                <a:cubicBezTo>
                  <a:pt x="224" y="185"/>
                  <a:pt x="229" y="183"/>
                  <a:pt x="233" y="180"/>
                </a:cubicBezTo>
                <a:cubicBezTo>
                  <a:pt x="237" y="177"/>
                  <a:pt x="239" y="176"/>
                  <a:pt x="241" y="176"/>
                </a:cubicBezTo>
                <a:cubicBezTo>
                  <a:pt x="248" y="176"/>
                  <a:pt x="255" y="177"/>
                  <a:pt x="261" y="180"/>
                </a:cubicBezTo>
                <a:cubicBezTo>
                  <a:pt x="267" y="182"/>
                  <a:pt x="272" y="185"/>
                  <a:pt x="277" y="189"/>
                </a:cubicBezTo>
                <a:cubicBezTo>
                  <a:pt x="281" y="193"/>
                  <a:pt x="285" y="198"/>
                  <a:pt x="288" y="204"/>
                </a:cubicBezTo>
                <a:cubicBezTo>
                  <a:pt x="291" y="210"/>
                  <a:pt x="294" y="216"/>
                  <a:pt x="296" y="222"/>
                </a:cubicBezTo>
                <a:cubicBezTo>
                  <a:pt x="298" y="228"/>
                  <a:pt x="299" y="235"/>
                  <a:pt x="301" y="242"/>
                </a:cubicBezTo>
                <a:cubicBezTo>
                  <a:pt x="302" y="249"/>
                  <a:pt x="303" y="256"/>
                  <a:pt x="303" y="262"/>
                </a:cubicBezTo>
                <a:cubicBezTo>
                  <a:pt x="304" y="268"/>
                  <a:pt x="304" y="274"/>
                  <a:pt x="304" y="281"/>
                </a:cubicBezTo>
                <a:close/>
                <a:moveTo>
                  <a:pt x="117" y="47"/>
                </a:moveTo>
                <a:cubicBezTo>
                  <a:pt x="117" y="60"/>
                  <a:pt x="112" y="71"/>
                  <a:pt x="103" y="80"/>
                </a:cubicBezTo>
                <a:cubicBezTo>
                  <a:pt x="94" y="89"/>
                  <a:pt x="83" y="94"/>
                  <a:pt x="70" y="94"/>
                </a:cubicBezTo>
                <a:cubicBezTo>
                  <a:pt x="57" y="94"/>
                  <a:pt x="46" y="89"/>
                  <a:pt x="37" y="80"/>
                </a:cubicBezTo>
                <a:cubicBezTo>
                  <a:pt x="28" y="71"/>
                  <a:pt x="23" y="60"/>
                  <a:pt x="23" y="47"/>
                </a:cubicBezTo>
                <a:cubicBezTo>
                  <a:pt x="23" y="34"/>
                  <a:pt x="28" y="23"/>
                  <a:pt x="37" y="14"/>
                </a:cubicBezTo>
                <a:cubicBezTo>
                  <a:pt x="46" y="5"/>
                  <a:pt x="57" y="0"/>
                  <a:pt x="70" y="0"/>
                </a:cubicBezTo>
                <a:cubicBezTo>
                  <a:pt x="83" y="0"/>
                  <a:pt x="94" y="5"/>
                  <a:pt x="103" y="14"/>
                </a:cubicBezTo>
                <a:cubicBezTo>
                  <a:pt x="112" y="23"/>
                  <a:pt x="117" y="34"/>
                  <a:pt x="117" y="47"/>
                </a:cubicBezTo>
                <a:close/>
                <a:moveTo>
                  <a:pt x="245" y="117"/>
                </a:moveTo>
                <a:cubicBezTo>
                  <a:pt x="245" y="137"/>
                  <a:pt x="239" y="153"/>
                  <a:pt x="225" y="167"/>
                </a:cubicBezTo>
                <a:cubicBezTo>
                  <a:pt x="211" y="181"/>
                  <a:pt x="195" y="188"/>
                  <a:pt x="175" y="188"/>
                </a:cubicBezTo>
                <a:cubicBezTo>
                  <a:pt x="156" y="188"/>
                  <a:pt x="139" y="181"/>
                  <a:pt x="126" y="167"/>
                </a:cubicBezTo>
                <a:cubicBezTo>
                  <a:pt x="112" y="153"/>
                  <a:pt x="105" y="137"/>
                  <a:pt x="105" y="117"/>
                </a:cubicBezTo>
                <a:cubicBezTo>
                  <a:pt x="105" y="98"/>
                  <a:pt x="112" y="82"/>
                  <a:pt x="126" y="68"/>
                </a:cubicBezTo>
                <a:cubicBezTo>
                  <a:pt x="139" y="54"/>
                  <a:pt x="156" y="47"/>
                  <a:pt x="175" y="47"/>
                </a:cubicBezTo>
                <a:cubicBezTo>
                  <a:pt x="195" y="47"/>
                  <a:pt x="211" y="54"/>
                  <a:pt x="225" y="68"/>
                </a:cubicBezTo>
                <a:cubicBezTo>
                  <a:pt x="239" y="82"/>
                  <a:pt x="245" y="98"/>
                  <a:pt x="245" y="117"/>
                </a:cubicBezTo>
                <a:close/>
                <a:moveTo>
                  <a:pt x="351" y="159"/>
                </a:moveTo>
                <a:cubicBezTo>
                  <a:pt x="351" y="168"/>
                  <a:pt x="347" y="175"/>
                  <a:pt x="341" y="180"/>
                </a:cubicBezTo>
                <a:cubicBezTo>
                  <a:pt x="334" y="185"/>
                  <a:pt x="325" y="188"/>
                  <a:pt x="315" y="188"/>
                </a:cubicBezTo>
                <a:cubicBezTo>
                  <a:pt x="291" y="188"/>
                  <a:pt x="291" y="188"/>
                  <a:pt x="291" y="188"/>
                </a:cubicBezTo>
                <a:cubicBezTo>
                  <a:pt x="278" y="173"/>
                  <a:pt x="262" y="165"/>
                  <a:pt x="242" y="164"/>
                </a:cubicBezTo>
                <a:cubicBezTo>
                  <a:pt x="252" y="150"/>
                  <a:pt x="257" y="134"/>
                  <a:pt x="257" y="117"/>
                </a:cubicBezTo>
                <a:cubicBezTo>
                  <a:pt x="257" y="114"/>
                  <a:pt x="257" y="110"/>
                  <a:pt x="256" y="105"/>
                </a:cubicBezTo>
                <a:cubicBezTo>
                  <a:pt x="264" y="108"/>
                  <a:pt x="272" y="110"/>
                  <a:pt x="281" y="110"/>
                </a:cubicBezTo>
                <a:cubicBezTo>
                  <a:pt x="288" y="110"/>
                  <a:pt x="295" y="108"/>
                  <a:pt x="302" y="106"/>
                </a:cubicBezTo>
                <a:cubicBezTo>
                  <a:pt x="310" y="103"/>
                  <a:pt x="316" y="100"/>
                  <a:pt x="320" y="98"/>
                </a:cubicBezTo>
                <a:cubicBezTo>
                  <a:pt x="325" y="95"/>
                  <a:pt x="327" y="94"/>
                  <a:pt x="328" y="94"/>
                </a:cubicBezTo>
                <a:cubicBezTo>
                  <a:pt x="343" y="94"/>
                  <a:pt x="351" y="116"/>
                  <a:pt x="351" y="159"/>
                </a:cubicBezTo>
                <a:close/>
                <a:moveTo>
                  <a:pt x="327" y="47"/>
                </a:moveTo>
                <a:cubicBezTo>
                  <a:pt x="327" y="60"/>
                  <a:pt x="323" y="71"/>
                  <a:pt x="314" y="80"/>
                </a:cubicBezTo>
                <a:cubicBezTo>
                  <a:pt x="304" y="89"/>
                  <a:pt x="293" y="94"/>
                  <a:pt x="281" y="94"/>
                </a:cubicBezTo>
                <a:cubicBezTo>
                  <a:pt x="268" y="94"/>
                  <a:pt x="257" y="89"/>
                  <a:pt x="247" y="80"/>
                </a:cubicBezTo>
                <a:cubicBezTo>
                  <a:pt x="238" y="71"/>
                  <a:pt x="234" y="60"/>
                  <a:pt x="234" y="47"/>
                </a:cubicBezTo>
                <a:cubicBezTo>
                  <a:pt x="234" y="34"/>
                  <a:pt x="238" y="23"/>
                  <a:pt x="247" y="14"/>
                </a:cubicBezTo>
                <a:cubicBezTo>
                  <a:pt x="257" y="5"/>
                  <a:pt x="268" y="0"/>
                  <a:pt x="281" y="0"/>
                </a:cubicBezTo>
                <a:cubicBezTo>
                  <a:pt x="293" y="0"/>
                  <a:pt x="304" y="5"/>
                  <a:pt x="314" y="14"/>
                </a:cubicBezTo>
                <a:cubicBezTo>
                  <a:pt x="323" y="23"/>
                  <a:pt x="327" y="34"/>
                  <a:pt x="327" y="4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82" name="Rounded Rectangle 81"/>
          <p:cNvSpPr/>
          <p:nvPr/>
        </p:nvSpPr>
        <p:spPr>
          <a:xfrm>
            <a:off x="3695341" y="2695745"/>
            <a:ext cx="445477" cy="558926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4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7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3421382" y="3306132"/>
            <a:ext cx="997214" cy="461665"/>
          </a:xfrm>
          <a:prstGeom prst="rect">
            <a:avLst/>
          </a:prstGeom>
          <a:noFill/>
        </p:spPr>
        <p:txBody>
          <a:bodyPr wrap="square" lIns="36000" rIns="36000" rtlCol="0" anchor="t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BED NUMBERS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4" name="Oval 83"/>
          <p:cNvSpPr/>
          <p:nvPr/>
        </p:nvSpPr>
        <p:spPr>
          <a:xfrm>
            <a:off x="3597312" y="1967643"/>
            <a:ext cx="637714" cy="63771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ounded Rectangle 85"/>
          <p:cNvSpPr/>
          <p:nvPr/>
        </p:nvSpPr>
        <p:spPr>
          <a:xfrm>
            <a:off x="5096402" y="2695745"/>
            <a:ext cx="445477" cy="558926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</a:rPr>
              <a:t>37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4824354" y="3306132"/>
            <a:ext cx="997214" cy="461665"/>
          </a:xfrm>
          <a:prstGeom prst="rect">
            <a:avLst/>
          </a:prstGeom>
          <a:noFill/>
        </p:spPr>
        <p:txBody>
          <a:bodyPr wrap="square" lIns="36000" rIns="36000" rtlCol="0" anchor="t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OUR DOCTORS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8" name="Oval 87"/>
          <p:cNvSpPr/>
          <p:nvPr/>
        </p:nvSpPr>
        <p:spPr>
          <a:xfrm>
            <a:off x="5000284" y="1967643"/>
            <a:ext cx="637714" cy="63771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Freeform 121"/>
          <p:cNvSpPr>
            <a:spLocks noEditPoints="1"/>
          </p:cNvSpPr>
          <p:nvPr/>
        </p:nvSpPr>
        <p:spPr bwMode="auto">
          <a:xfrm>
            <a:off x="5171482" y="2096343"/>
            <a:ext cx="295316" cy="322000"/>
          </a:xfrm>
          <a:custGeom>
            <a:avLst/>
            <a:gdLst>
              <a:gd name="T0" fmla="*/ 63 w 244"/>
              <a:gd name="T1" fmla="*/ 218 h 265"/>
              <a:gd name="T2" fmla="*/ 48 w 244"/>
              <a:gd name="T3" fmla="*/ 218 h 265"/>
              <a:gd name="T4" fmla="*/ 48 w 244"/>
              <a:gd name="T5" fmla="*/ 202 h 265"/>
              <a:gd name="T6" fmla="*/ 63 w 244"/>
              <a:gd name="T7" fmla="*/ 202 h 265"/>
              <a:gd name="T8" fmla="*/ 244 w 244"/>
              <a:gd name="T9" fmla="*/ 220 h 265"/>
              <a:gd name="T10" fmla="*/ 198 w 244"/>
              <a:gd name="T11" fmla="*/ 265 h 265"/>
              <a:gd name="T12" fmla="*/ 13 w 244"/>
              <a:gd name="T13" fmla="*/ 253 h 265"/>
              <a:gd name="T14" fmla="*/ 1 w 244"/>
              <a:gd name="T15" fmla="*/ 198 h 265"/>
              <a:gd name="T16" fmla="*/ 14 w 244"/>
              <a:gd name="T17" fmla="*/ 151 h 265"/>
              <a:gd name="T18" fmla="*/ 48 w 244"/>
              <a:gd name="T19" fmla="*/ 123 h 265"/>
              <a:gd name="T20" fmla="*/ 45 w 244"/>
              <a:gd name="T21" fmla="*/ 179 h 265"/>
              <a:gd name="T22" fmla="*/ 23 w 244"/>
              <a:gd name="T23" fmla="*/ 210 h 265"/>
              <a:gd name="T24" fmla="*/ 56 w 244"/>
              <a:gd name="T25" fmla="*/ 243 h 265"/>
              <a:gd name="T26" fmla="*/ 89 w 244"/>
              <a:gd name="T27" fmla="*/ 210 h 265"/>
              <a:gd name="T28" fmla="*/ 67 w 244"/>
              <a:gd name="T29" fmla="*/ 179 h 265"/>
              <a:gd name="T30" fmla="*/ 71 w 244"/>
              <a:gd name="T31" fmla="*/ 127 h 265"/>
              <a:gd name="T32" fmla="*/ 173 w 244"/>
              <a:gd name="T33" fmla="*/ 127 h 265"/>
              <a:gd name="T34" fmla="*/ 177 w 244"/>
              <a:gd name="T35" fmla="*/ 155 h 265"/>
              <a:gd name="T36" fmla="*/ 133 w 244"/>
              <a:gd name="T37" fmla="*/ 199 h 265"/>
              <a:gd name="T38" fmla="*/ 128 w 244"/>
              <a:gd name="T39" fmla="*/ 226 h 265"/>
              <a:gd name="T40" fmla="*/ 144 w 244"/>
              <a:gd name="T41" fmla="*/ 243 h 265"/>
              <a:gd name="T42" fmla="*/ 161 w 244"/>
              <a:gd name="T43" fmla="*/ 226 h 265"/>
              <a:gd name="T44" fmla="*/ 155 w 244"/>
              <a:gd name="T45" fmla="*/ 199 h 265"/>
              <a:gd name="T46" fmla="*/ 177 w 244"/>
              <a:gd name="T47" fmla="*/ 177 h 265"/>
              <a:gd name="T48" fmla="*/ 199 w 244"/>
              <a:gd name="T49" fmla="*/ 199 h 265"/>
              <a:gd name="T50" fmla="*/ 194 w 244"/>
              <a:gd name="T51" fmla="*/ 226 h 265"/>
              <a:gd name="T52" fmla="*/ 211 w 244"/>
              <a:gd name="T53" fmla="*/ 243 h 265"/>
              <a:gd name="T54" fmla="*/ 227 w 244"/>
              <a:gd name="T55" fmla="*/ 226 h 265"/>
              <a:gd name="T56" fmla="*/ 222 w 244"/>
              <a:gd name="T57" fmla="*/ 199 h 265"/>
              <a:gd name="T58" fmla="*/ 199 w 244"/>
              <a:gd name="T59" fmla="*/ 161 h 265"/>
              <a:gd name="T60" fmla="*/ 200 w 244"/>
              <a:gd name="T61" fmla="*/ 145 h 265"/>
              <a:gd name="T62" fmla="*/ 198 w 244"/>
              <a:gd name="T63" fmla="*/ 130 h 265"/>
              <a:gd name="T64" fmla="*/ 216 w 244"/>
              <a:gd name="T65" fmla="*/ 133 h 265"/>
              <a:gd name="T66" fmla="*/ 239 w 244"/>
              <a:gd name="T67" fmla="*/ 174 h 265"/>
              <a:gd name="T68" fmla="*/ 244 w 244"/>
              <a:gd name="T69" fmla="*/ 220 h 265"/>
              <a:gd name="T70" fmla="*/ 169 w 244"/>
              <a:gd name="T71" fmla="*/ 113 h 265"/>
              <a:gd name="T72" fmla="*/ 75 w 244"/>
              <a:gd name="T73" fmla="*/ 113 h 265"/>
              <a:gd name="T74" fmla="*/ 75 w 244"/>
              <a:gd name="T75" fmla="*/ 19 h 265"/>
              <a:gd name="T76" fmla="*/ 169 w 244"/>
              <a:gd name="T77" fmla="*/ 19 h 2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244" h="265">
                <a:moveTo>
                  <a:pt x="67" y="210"/>
                </a:moveTo>
                <a:cubicBezTo>
                  <a:pt x="67" y="213"/>
                  <a:pt x="66" y="215"/>
                  <a:pt x="63" y="218"/>
                </a:cubicBezTo>
                <a:cubicBezTo>
                  <a:pt x="61" y="220"/>
                  <a:pt x="59" y="221"/>
                  <a:pt x="56" y="221"/>
                </a:cubicBezTo>
                <a:cubicBezTo>
                  <a:pt x="53" y="221"/>
                  <a:pt x="50" y="220"/>
                  <a:pt x="48" y="218"/>
                </a:cubicBezTo>
                <a:cubicBezTo>
                  <a:pt x="46" y="215"/>
                  <a:pt x="45" y="213"/>
                  <a:pt x="45" y="210"/>
                </a:cubicBezTo>
                <a:cubicBezTo>
                  <a:pt x="45" y="207"/>
                  <a:pt x="46" y="204"/>
                  <a:pt x="48" y="202"/>
                </a:cubicBezTo>
                <a:cubicBezTo>
                  <a:pt x="50" y="200"/>
                  <a:pt x="53" y="199"/>
                  <a:pt x="56" y="199"/>
                </a:cubicBezTo>
                <a:cubicBezTo>
                  <a:pt x="59" y="199"/>
                  <a:pt x="61" y="200"/>
                  <a:pt x="63" y="202"/>
                </a:cubicBezTo>
                <a:cubicBezTo>
                  <a:pt x="66" y="204"/>
                  <a:pt x="67" y="207"/>
                  <a:pt x="67" y="210"/>
                </a:cubicBezTo>
                <a:close/>
                <a:moveTo>
                  <a:pt x="244" y="220"/>
                </a:moveTo>
                <a:cubicBezTo>
                  <a:pt x="244" y="234"/>
                  <a:pt x="239" y="245"/>
                  <a:pt x="231" y="253"/>
                </a:cubicBezTo>
                <a:cubicBezTo>
                  <a:pt x="223" y="261"/>
                  <a:pt x="211" y="265"/>
                  <a:pt x="198" y="265"/>
                </a:cubicBezTo>
                <a:cubicBezTo>
                  <a:pt x="47" y="265"/>
                  <a:pt x="47" y="265"/>
                  <a:pt x="47" y="265"/>
                </a:cubicBezTo>
                <a:cubicBezTo>
                  <a:pt x="33" y="265"/>
                  <a:pt x="21" y="261"/>
                  <a:pt x="13" y="253"/>
                </a:cubicBezTo>
                <a:cubicBezTo>
                  <a:pt x="5" y="245"/>
                  <a:pt x="0" y="234"/>
                  <a:pt x="0" y="220"/>
                </a:cubicBezTo>
                <a:cubicBezTo>
                  <a:pt x="0" y="213"/>
                  <a:pt x="1" y="205"/>
                  <a:pt x="1" y="198"/>
                </a:cubicBezTo>
                <a:cubicBezTo>
                  <a:pt x="2" y="191"/>
                  <a:pt x="3" y="183"/>
                  <a:pt x="5" y="174"/>
                </a:cubicBezTo>
                <a:cubicBezTo>
                  <a:pt x="8" y="165"/>
                  <a:pt x="10" y="158"/>
                  <a:pt x="14" y="151"/>
                </a:cubicBezTo>
                <a:cubicBezTo>
                  <a:pt x="17" y="144"/>
                  <a:pt x="22" y="138"/>
                  <a:pt x="28" y="133"/>
                </a:cubicBezTo>
                <a:cubicBezTo>
                  <a:pt x="34" y="128"/>
                  <a:pt x="41" y="125"/>
                  <a:pt x="48" y="123"/>
                </a:cubicBezTo>
                <a:cubicBezTo>
                  <a:pt x="46" y="129"/>
                  <a:pt x="45" y="136"/>
                  <a:pt x="45" y="144"/>
                </a:cubicBezTo>
                <a:cubicBezTo>
                  <a:pt x="45" y="179"/>
                  <a:pt x="45" y="179"/>
                  <a:pt x="45" y="179"/>
                </a:cubicBezTo>
                <a:cubicBezTo>
                  <a:pt x="38" y="181"/>
                  <a:pt x="33" y="185"/>
                  <a:pt x="29" y="191"/>
                </a:cubicBezTo>
                <a:cubicBezTo>
                  <a:pt x="25" y="196"/>
                  <a:pt x="23" y="203"/>
                  <a:pt x="23" y="210"/>
                </a:cubicBezTo>
                <a:cubicBezTo>
                  <a:pt x="23" y="219"/>
                  <a:pt x="26" y="227"/>
                  <a:pt x="32" y="233"/>
                </a:cubicBezTo>
                <a:cubicBezTo>
                  <a:pt x="39" y="240"/>
                  <a:pt x="46" y="243"/>
                  <a:pt x="56" y="243"/>
                </a:cubicBezTo>
                <a:cubicBezTo>
                  <a:pt x="65" y="243"/>
                  <a:pt x="73" y="240"/>
                  <a:pt x="79" y="233"/>
                </a:cubicBezTo>
                <a:cubicBezTo>
                  <a:pt x="86" y="227"/>
                  <a:pt x="89" y="219"/>
                  <a:pt x="89" y="210"/>
                </a:cubicBezTo>
                <a:cubicBezTo>
                  <a:pt x="89" y="203"/>
                  <a:pt x="87" y="196"/>
                  <a:pt x="83" y="191"/>
                </a:cubicBezTo>
                <a:cubicBezTo>
                  <a:pt x="79" y="185"/>
                  <a:pt x="73" y="181"/>
                  <a:pt x="67" y="179"/>
                </a:cubicBezTo>
                <a:cubicBezTo>
                  <a:pt x="67" y="144"/>
                  <a:pt x="67" y="144"/>
                  <a:pt x="67" y="144"/>
                </a:cubicBezTo>
                <a:cubicBezTo>
                  <a:pt x="67" y="136"/>
                  <a:pt x="68" y="131"/>
                  <a:pt x="71" y="127"/>
                </a:cubicBezTo>
                <a:cubicBezTo>
                  <a:pt x="86" y="139"/>
                  <a:pt x="103" y="145"/>
                  <a:pt x="122" y="145"/>
                </a:cubicBezTo>
                <a:cubicBezTo>
                  <a:pt x="141" y="145"/>
                  <a:pt x="158" y="139"/>
                  <a:pt x="173" y="127"/>
                </a:cubicBezTo>
                <a:cubicBezTo>
                  <a:pt x="176" y="131"/>
                  <a:pt x="177" y="136"/>
                  <a:pt x="177" y="144"/>
                </a:cubicBezTo>
                <a:cubicBezTo>
                  <a:pt x="177" y="155"/>
                  <a:pt x="177" y="155"/>
                  <a:pt x="177" y="155"/>
                </a:cubicBezTo>
                <a:cubicBezTo>
                  <a:pt x="165" y="155"/>
                  <a:pt x="155" y="159"/>
                  <a:pt x="146" y="168"/>
                </a:cubicBezTo>
                <a:cubicBezTo>
                  <a:pt x="137" y="176"/>
                  <a:pt x="133" y="187"/>
                  <a:pt x="133" y="199"/>
                </a:cubicBezTo>
                <a:cubicBezTo>
                  <a:pt x="133" y="214"/>
                  <a:pt x="133" y="214"/>
                  <a:pt x="133" y="214"/>
                </a:cubicBezTo>
                <a:cubicBezTo>
                  <a:pt x="129" y="218"/>
                  <a:pt x="128" y="222"/>
                  <a:pt x="128" y="226"/>
                </a:cubicBezTo>
                <a:cubicBezTo>
                  <a:pt x="128" y="231"/>
                  <a:pt x="129" y="235"/>
                  <a:pt x="132" y="238"/>
                </a:cubicBezTo>
                <a:cubicBezTo>
                  <a:pt x="136" y="241"/>
                  <a:pt x="140" y="243"/>
                  <a:pt x="144" y="243"/>
                </a:cubicBezTo>
                <a:cubicBezTo>
                  <a:pt x="149" y="243"/>
                  <a:pt x="153" y="241"/>
                  <a:pt x="156" y="238"/>
                </a:cubicBezTo>
                <a:cubicBezTo>
                  <a:pt x="159" y="235"/>
                  <a:pt x="161" y="231"/>
                  <a:pt x="161" y="226"/>
                </a:cubicBezTo>
                <a:cubicBezTo>
                  <a:pt x="161" y="222"/>
                  <a:pt x="159" y="218"/>
                  <a:pt x="155" y="214"/>
                </a:cubicBezTo>
                <a:cubicBezTo>
                  <a:pt x="155" y="199"/>
                  <a:pt x="155" y="199"/>
                  <a:pt x="155" y="199"/>
                </a:cubicBezTo>
                <a:cubicBezTo>
                  <a:pt x="155" y="193"/>
                  <a:pt x="157" y="188"/>
                  <a:pt x="162" y="183"/>
                </a:cubicBezTo>
                <a:cubicBezTo>
                  <a:pt x="166" y="179"/>
                  <a:pt x="171" y="177"/>
                  <a:pt x="177" y="177"/>
                </a:cubicBezTo>
                <a:cubicBezTo>
                  <a:pt x="183" y="177"/>
                  <a:pt x="189" y="179"/>
                  <a:pt x="193" y="183"/>
                </a:cubicBezTo>
                <a:cubicBezTo>
                  <a:pt x="197" y="188"/>
                  <a:pt x="199" y="193"/>
                  <a:pt x="199" y="199"/>
                </a:cubicBezTo>
                <a:cubicBezTo>
                  <a:pt x="199" y="214"/>
                  <a:pt x="199" y="214"/>
                  <a:pt x="199" y="214"/>
                </a:cubicBezTo>
                <a:cubicBezTo>
                  <a:pt x="196" y="218"/>
                  <a:pt x="194" y="222"/>
                  <a:pt x="194" y="226"/>
                </a:cubicBezTo>
                <a:cubicBezTo>
                  <a:pt x="194" y="231"/>
                  <a:pt x="196" y="235"/>
                  <a:pt x="199" y="238"/>
                </a:cubicBezTo>
                <a:cubicBezTo>
                  <a:pt x="202" y="241"/>
                  <a:pt x="206" y="243"/>
                  <a:pt x="211" y="243"/>
                </a:cubicBezTo>
                <a:cubicBezTo>
                  <a:pt x="215" y="243"/>
                  <a:pt x="219" y="241"/>
                  <a:pt x="222" y="238"/>
                </a:cubicBezTo>
                <a:cubicBezTo>
                  <a:pt x="225" y="235"/>
                  <a:pt x="227" y="231"/>
                  <a:pt x="227" y="226"/>
                </a:cubicBezTo>
                <a:cubicBezTo>
                  <a:pt x="227" y="222"/>
                  <a:pt x="225" y="218"/>
                  <a:pt x="222" y="214"/>
                </a:cubicBezTo>
                <a:cubicBezTo>
                  <a:pt x="222" y="199"/>
                  <a:pt x="222" y="199"/>
                  <a:pt x="222" y="199"/>
                </a:cubicBezTo>
                <a:cubicBezTo>
                  <a:pt x="222" y="191"/>
                  <a:pt x="220" y="184"/>
                  <a:pt x="216" y="177"/>
                </a:cubicBezTo>
                <a:cubicBezTo>
                  <a:pt x="212" y="170"/>
                  <a:pt x="206" y="165"/>
                  <a:pt x="199" y="161"/>
                </a:cubicBezTo>
                <a:cubicBezTo>
                  <a:pt x="199" y="159"/>
                  <a:pt x="199" y="157"/>
                  <a:pt x="200" y="153"/>
                </a:cubicBezTo>
                <a:cubicBezTo>
                  <a:pt x="200" y="150"/>
                  <a:pt x="200" y="147"/>
                  <a:pt x="200" y="145"/>
                </a:cubicBezTo>
                <a:cubicBezTo>
                  <a:pt x="199" y="143"/>
                  <a:pt x="199" y="141"/>
                  <a:pt x="199" y="138"/>
                </a:cubicBezTo>
                <a:cubicBezTo>
                  <a:pt x="199" y="135"/>
                  <a:pt x="198" y="132"/>
                  <a:pt x="198" y="130"/>
                </a:cubicBezTo>
                <a:cubicBezTo>
                  <a:pt x="197" y="127"/>
                  <a:pt x="197" y="125"/>
                  <a:pt x="196" y="123"/>
                </a:cubicBezTo>
                <a:cubicBezTo>
                  <a:pt x="203" y="125"/>
                  <a:pt x="210" y="128"/>
                  <a:pt x="216" y="133"/>
                </a:cubicBezTo>
                <a:cubicBezTo>
                  <a:pt x="222" y="138"/>
                  <a:pt x="227" y="144"/>
                  <a:pt x="230" y="151"/>
                </a:cubicBezTo>
                <a:cubicBezTo>
                  <a:pt x="234" y="158"/>
                  <a:pt x="236" y="165"/>
                  <a:pt x="239" y="174"/>
                </a:cubicBezTo>
                <a:cubicBezTo>
                  <a:pt x="241" y="183"/>
                  <a:pt x="242" y="191"/>
                  <a:pt x="243" y="198"/>
                </a:cubicBezTo>
                <a:cubicBezTo>
                  <a:pt x="243" y="205"/>
                  <a:pt x="244" y="213"/>
                  <a:pt x="244" y="220"/>
                </a:cubicBezTo>
                <a:close/>
                <a:moveTo>
                  <a:pt x="188" y="66"/>
                </a:moveTo>
                <a:cubicBezTo>
                  <a:pt x="188" y="84"/>
                  <a:pt x="182" y="100"/>
                  <a:pt x="169" y="113"/>
                </a:cubicBezTo>
                <a:cubicBezTo>
                  <a:pt x="156" y="126"/>
                  <a:pt x="140" y="132"/>
                  <a:pt x="122" y="132"/>
                </a:cubicBezTo>
                <a:cubicBezTo>
                  <a:pt x="104" y="132"/>
                  <a:pt x="88" y="126"/>
                  <a:pt x="75" y="113"/>
                </a:cubicBezTo>
                <a:cubicBezTo>
                  <a:pt x="62" y="100"/>
                  <a:pt x="56" y="84"/>
                  <a:pt x="56" y="66"/>
                </a:cubicBezTo>
                <a:cubicBezTo>
                  <a:pt x="56" y="48"/>
                  <a:pt x="62" y="32"/>
                  <a:pt x="75" y="19"/>
                </a:cubicBezTo>
                <a:cubicBezTo>
                  <a:pt x="88" y="6"/>
                  <a:pt x="104" y="0"/>
                  <a:pt x="122" y="0"/>
                </a:cubicBezTo>
                <a:cubicBezTo>
                  <a:pt x="140" y="0"/>
                  <a:pt x="156" y="6"/>
                  <a:pt x="169" y="19"/>
                </a:cubicBezTo>
                <a:cubicBezTo>
                  <a:pt x="182" y="32"/>
                  <a:pt x="188" y="48"/>
                  <a:pt x="188" y="6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90" name="Rounded Rectangle 89"/>
          <p:cNvSpPr/>
          <p:nvPr/>
        </p:nvSpPr>
        <p:spPr>
          <a:xfrm>
            <a:off x="6499374" y="2695745"/>
            <a:ext cx="445477" cy="558926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</a:rPr>
              <a:t>19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6227326" y="3306132"/>
            <a:ext cx="997214" cy="461665"/>
          </a:xfrm>
          <a:prstGeom prst="rect">
            <a:avLst/>
          </a:prstGeom>
          <a:noFill/>
        </p:spPr>
        <p:txBody>
          <a:bodyPr wrap="square" lIns="36000" rIns="36000" rtlCol="0" anchor="t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LAST OPERATIONS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2" name="Oval 91"/>
          <p:cNvSpPr/>
          <p:nvPr/>
        </p:nvSpPr>
        <p:spPr>
          <a:xfrm>
            <a:off x="6403256" y="1967643"/>
            <a:ext cx="637714" cy="63771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ounded Rectangle 92"/>
          <p:cNvSpPr/>
          <p:nvPr/>
        </p:nvSpPr>
        <p:spPr>
          <a:xfrm>
            <a:off x="9096082" y="2695745"/>
            <a:ext cx="863950" cy="558926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</a:rPr>
              <a:t>30 min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9033270" y="3306132"/>
            <a:ext cx="997214" cy="461665"/>
          </a:xfrm>
          <a:prstGeom prst="rect">
            <a:avLst/>
          </a:prstGeom>
          <a:noFill/>
        </p:spPr>
        <p:txBody>
          <a:bodyPr wrap="square" lIns="36000" rIns="36000" rtlCol="0" anchor="t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AVERAGE TIME 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5" name="Oval 94"/>
          <p:cNvSpPr/>
          <p:nvPr/>
        </p:nvSpPr>
        <p:spPr>
          <a:xfrm>
            <a:off x="9209200" y="1967643"/>
            <a:ext cx="637714" cy="63771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Freeform 66"/>
          <p:cNvSpPr>
            <a:spLocks noEditPoints="1"/>
          </p:cNvSpPr>
          <p:nvPr/>
        </p:nvSpPr>
        <p:spPr bwMode="auto">
          <a:xfrm rot="14902815" flipH="1">
            <a:off x="6557805" y="2111314"/>
            <a:ext cx="333324" cy="342018"/>
          </a:xfrm>
          <a:custGeom>
            <a:avLst/>
            <a:gdLst>
              <a:gd name="T0" fmla="*/ 504 w 516"/>
              <a:gd name="T1" fmla="*/ 66 h 528"/>
              <a:gd name="T2" fmla="*/ 270 w 516"/>
              <a:gd name="T3" fmla="*/ 315 h 528"/>
              <a:gd name="T4" fmla="*/ 261 w 516"/>
              <a:gd name="T5" fmla="*/ 321 h 528"/>
              <a:gd name="T6" fmla="*/ 261 w 516"/>
              <a:gd name="T7" fmla="*/ 321 h 528"/>
              <a:gd name="T8" fmla="*/ 201 w 516"/>
              <a:gd name="T9" fmla="*/ 369 h 528"/>
              <a:gd name="T10" fmla="*/ 102 w 516"/>
              <a:gd name="T11" fmla="*/ 489 h 528"/>
              <a:gd name="T12" fmla="*/ 6 w 516"/>
              <a:gd name="T13" fmla="*/ 510 h 528"/>
              <a:gd name="T14" fmla="*/ 63 w 516"/>
              <a:gd name="T15" fmla="*/ 432 h 528"/>
              <a:gd name="T16" fmla="*/ 171 w 516"/>
              <a:gd name="T17" fmla="*/ 333 h 528"/>
              <a:gd name="T18" fmla="*/ 213 w 516"/>
              <a:gd name="T19" fmla="*/ 276 h 528"/>
              <a:gd name="T20" fmla="*/ 219 w 516"/>
              <a:gd name="T21" fmla="*/ 264 h 528"/>
              <a:gd name="T22" fmla="*/ 453 w 516"/>
              <a:gd name="T23" fmla="*/ 15 h 528"/>
              <a:gd name="T24" fmla="*/ 504 w 516"/>
              <a:gd name="T25" fmla="*/ 15 h 528"/>
              <a:gd name="T26" fmla="*/ 504 w 516"/>
              <a:gd name="T27" fmla="*/ 66 h 528"/>
              <a:gd name="T28" fmla="*/ 93 w 516"/>
              <a:gd name="T29" fmla="*/ 477 h 528"/>
              <a:gd name="T30" fmla="*/ 9 w 516"/>
              <a:gd name="T31" fmla="*/ 501 h 528"/>
              <a:gd name="T32" fmla="*/ 6 w 516"/>
              <a:gd name="T33" fmla="*/ 507 h 528"/>
              <a:gd name="T34" fmla="*/ 99 w 516"/>
              <a:gd name="T35" fmla="*/ 483 h 528"/>
              <a:gd name="T36" fmla="*/ 201 w 516"/>
              <a:gd name="T37" fmla="*/ 363 h 528"/>
              <a:gd name="T38" fmla="*/ 192 w 516"/>
              <a:gd name="T39" fmla="*/ 357 h 528"/>
              <a:gd name="T40" fmla="*/ 93 w 516"/>
              <a:gd name="T41" fmla="*/ 477 h 528"/>
              <a:gd name="T42" fmla="*/ 252 w 516"/>
              <a:gd name="T43" fmla="*/ 276 h 528"/>
              <a:gd name="T44" fmla="*/ 258 w 516"/>
              <a:gd name="T45" fmla="*/ 282 h 528"/>
              <a:gd name="T46" fmla="*/ 471 w 516"/>
              <a:gd name="T47" fmla="*/ 54 h 528"/>
              <a:gd name="T48" fmla="*/ 465 w 516"/>
              <a:gd name="T49" fmla="*/ 48 h 528"/>
              <a:gd name="T50" fmla="*/ 252 w 516"/>
              <a:gd name="T51" fmla="*/ 276 h 528"/>
              <a:gd name="T52" fmla="*/ 237 w 516"/>
              <a:gd name="T53" fmla="*/ 261 h 528"/>
              <a:gd name="T54" fmla="*/ 243 w 516"/>
              <a:gd name="T55" fmla="*/ 267 h 528"/>
              <a:gd name="T56" fmla="*/ 459 w 516"/>
              <a:gd name="T57" fmla="*/ 39 h 528"/>
              <a:gd name="T58" fmla="*/ 453 w 516"/>
              <a:gd name="T59" fmla="*/ 33 h 528"/>
              <a:gd name="T60" fmla="*/ 237 w 516"/>
              <a:gd name="T61" fmla="*/ 261 h 528"/>
              <a:gd name="T62" fmla="*/ 486 w 516"/>
              <a:gd name="T63" fmla="*/ 69 h 528"/>
              <a:gd name="T64" fmla="*/ 480 w 516"/>
              <a:gd name="T65" fmla="*/ 63 h 528"/>
              <a:gd name="T66" fmla="*/ 264 w 516"/>
              <a:gd name="T67" fmla="*/ 288 h 528"/>
              <a:gd name="T68" fmla="*/ 270 w 516"/>
              <a:gd name="T69" fmla="*/ 297 h 528"/>
              <a:gd name="T70" fmla="*/ 486 w 516"/>
              <a:gd name="T71" fmla="*/ 69 h 5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516" h="528">
                <a:moveTo>
                  <a:pt x="504" y="66"/>
                </a:moveTo>
                <a:cubicBezTo>
                  <a:pt x="270" y="315"/>
                  <a:pt x="270" y="315"/>
                  <a:pt x="270" y="315"/>
                </a:cubicBezTo>
                <a:cubicBezTo>
                  <a:pt x="267" y="318"/>
                  <a:pt x="264" y="318"/>
                  <a:pt x="261" y="321"/>
                </a:cubicBezTo>
                <a:cubicBezTo>
                  <a:pt x="261" y="321"/>
                  <a:pt x="261" y="321"/>
                  <a:pt x="261" y="321"/>
                </a:cubicBezTo>
                <a:cubicBezTo>
                  <a:pt x="261" y="321"/>
                  <a:pt x="231" y="339"/>
                  <a:pt x="201" y="369"/>
                </a:cubicBezTo>
                <a:cubicBezTo>
                  <a:pt x="201" y="369"/>
                  <a:pt x="144" y="450"/>
                  <a:pt x="102" y="489"/>
                </a:cubicBezTo>
                <a:cubicBezTo>
                  <a:pt x="54" y="528"/>
                  <a:pt x="9" y="513"/>
                  <a:pt x="6" y="510"/>
                </a:cubicBezTo>
                <a:cubicBezTo>
                  <a:pt x="0" y="504"/>
                  <a:pt x="39" y="456"/>
                  <a:pt x="63" y="432"/>
                </a:cubicBezTo>
                <a:cubicBezTo>
                  <a:pt x="87" y="405"/>
                  <a:pt x="171" y="333"/>
                  <a:pt x="171" y="333"/>
                </a:cubicBezTo>
                <a:cubicBezTo>
                  <a:pt x="189" y="312"/>
                  <a:pt x="204" y="288"/>
                  <a:pt x="213" y="276"/>
                </a:cubicBezTo>
                <a:cubicBezTo>
                  <a:pt x="213" y="270"/>
                  <a:pt x="216" y="267"/>
                  <a:pt x="219" y="264"/>
                </a:cubicBezTo>
                <a:cubicBezTo>
                  <a:pt x="453" y="15"/>
                  <a:pt x="453" y="15"/>
                  <a:pt x="453" y="15"/>
                </a:cubicBezTo>
                <a:cubicBezTo>
                  <a:pt x="468" y="0"/>
                  <a:pt x="489" y="0"/>
                  <a:pt x="504" y="15"/>
                </a:cubicBezTo>
                <a:cubicBezTo>
                  <a:pt x="516" y="27"/>
                  <a:pt x="516" y="51"/>
                  <a:pt x="504" y="66"/>
                </a:cubicBezTo>
                <a:close/>
                <a:moveTo>
                  <a:pt x="93" y="477"/>
                </a:moveTo>
                <a:cubicBezTo>
                  <a:pt x="60" y="504"/>
                  <a:pt x="27" y="504"/>
                  <a:pt x="9" y="501"/>
                </a:cubicBezTo>
                <a:cubicBezTo>
                  <a:pt x="9" y="504"/>
                  <a:pt x="6" y="504"/>
                  <a:pt x="6" y="507"/>
                </a:cubicBezTo>
                <a:cubicBezTo>
                  <a:pt x="18" y="513"/>
                  <a:pt x="57" y="519"/>
                  <a:pt x="99" y="483"/>
                </a:cubicBezTo>
                <a:cubicBezTo>
                  <a:pt x="141" y="444"/>
                  <a:pt x="201" y="363"/>
                  <a:pt x="201" y="363"/>
                </a:cubicBezTo>
                <a:cubicBezTo>
                  <a:pt x="192" y="357"/>
                  <a:pt x="192" y="357"/>
                  <a:pt x="192" y="357"/>
                </a:cubicBezTo>
                <a:cubicBezTo>
                  <a:pt x="192" y="357"/>
                  <a:pt x="135" y="438"/>
                  <a:pt x="93" y="477"/>
                </a:cubicBezTo>
                <a:close/>
                <a:moveTo>
                  <a:pt x="252" y="276"/>
                </a:moveTo>
                <a:cubicBezTo>
                  <a:pt x="258" y="282"/>
                  <a:pt x="258" y="282"/>
                  <a:pt x="258" y="282"/>
                </a:cubicBezTo>
                <a:cubicBezTo>
                  <a:pt x="471" y="54"/>
                  <a:pt x="471" y="54"/>
                  <a:pt x="471" y="54"/>
                </a:cubicBezTo>
                <a:cubicBezTo>
                  <a:pt x="465" y="48"/>
                  <a:pt x="465" y="48"/>
                  <a:pt x="465" y="48"/>
                </a:cubicBezTo>
                <a:lnTo>
                  <a:pt x="252" y="276"/>
                </a:lnTo>
                <a:close/>
                <a:moveTo>
                  <a:pt x="237" y="261"/>
                </a:moveTo>
                <a:cubicBezTo>
                  <a:pt x="243" y="267"/>
                  <a:pt x="243" y="267"/>
                  <a:pt x="243" y="267"/>
                </a:cubicBezTo>
                <a:cubicBezTo>
                  <a:pt x="459" y="39"/>
                  <a:pt x="459" y="39"/>
                  <a:pt x="459" y="39"/>
                </a:cubicBezTo>
                <a:cubicBezTo>
                  <a:pt x="453" y="33"/>
                  <a:pt x="453" y="33"/>
                  <a:pt x="453" y="33"/>
                </a:cubicBezTo>
                <a:lnTo>
                  <a:pt x="237" y="261"/>
                </a:lnTo>
                <a:close/>
                <a:moveTo>
                  <a:pt x="486" y="69"/>
                </a:moveTo>
                <a:cubicBezTo>
                  <a:pt x="480" y="63"/>
                  <a:pt x="480" y="63"/>
                  <a:pt x="480" y="63"/>
                </a:cubicBezTo>
                <a:cubicBezTo>
                  <a:pt x="264" y="288"/>
                  <a:pt x="264" y="288"/>
                  <a:pt x="264" y="288"/>
                </a:cubicBezTo>
                <a:cubicBezTo>
                  <a:pt x="270" y="297"/>
                  <a:pt x="270" y="297"/>
                  <a:pt x="270" y="297"/>
                </a:cubicBezTo>
                <a:lnTo>
                  <a:pt x="486" y="6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8" name="Rounded Rectangle 97"/>
          <p:cNvSpPr/>
          <p:nvPr/>
        </p:nvSpPr>
        <p:spPr>
          <a:xfrm>
            <a:off x="7722781" y="2695745"/>
            <a:ext cx="808738" cy="558926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</a:rPr>
              <a:t>1 989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7630298" y="3306132"/>
            <a:ext cx="997214" cy="461665"/>
          </a:xfrm>
          <a:prstGeom prst="rect">
            <a:avLst/>
          </a:prstGeom>
          <a:noFill/>
        </p:spPr>
        <p:txBody>
          <a:bodyPr wrap="square" lIns="36000" rIns="36000" rtlCol="0" anchor="t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TOTAL VACCINES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0" name="Oval 99"/>
          <p:cNvSpPr/>
          <p:nvPr/>
        </p:nvSpPr>
        <p:spPr>
          <a:xfrm>
            <a:off x="7806228" y="1967643"/>
            <a:ext cx="637714" cy="63771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Freeform 100"/>
          <p:cNvSpPr/>
          <p:nvPr/>
        </p:nvSpPr>
        <p:spPr>
          <a:xfrm rot="7907836">
            <a:off x="7868757" y="2233019"/>
            <a:ext cx="512654" cy="96294"/>
          </a:xfrm>
          <a:custGeom>
            <a:avLst/>
            <a:gdLst>
              <a:gd name="connsiteX0" fmla="*/ 0 w 7645251"/>
              <a:gd name="connsiteY0" fmla="*/ 673303 h 1436042"/>
              <a:gd name="connsiteX1" fmla="*/ 2229903 w 7645251"/>
              <a:gd name="connsiteY1" fmla="*/ 673303 h 1436042"/>
              <a:gd name="connsiteX2" fmla="*/ 2229903 w 7645251"/>
              <a:gd name="connsiteY2" fmla="*/ 756773 h 1436042"/>
              <a:gd name="connsiteX3" fmla="*/ 0 w 7645251"/>
              <a:gd name="connsiteY3" fmla="*/ 756773 h 1436042"/>
              <a:gd name="connsiteX4" fmla="*/ 2264514 w 7645251"/>
              <a:gd name="connsiteY4" fmla="*/ 521642 h 1436042"/>
              <a:gd name="connsiteX5" fmla="*/ 2733439 w 7645251"/>
              <a:gd name="connsiteY5" fmla="*/ 521642 h 1436042"/>
              <a:gd name="connsiteX6" fmla="*/ 2733439 w 7645251"/>
              <a:gd name="connsiteY6" fmla="*/ 914400 h 1436042"/>
              <a:gd name="connsiteX7" fmla="*/ 2264514 w 7645251"/>
              <a:gd name="connsiteY7" fmla="*/ 914400 h 1436042"/>
              <a:gd name="connsiteX8" fmla="*/ 2896270 w 7645251"/>
              <a:gd name="connsiteY8" fmla="*/ 317090 h 1436042"/>
              <a:gd name="connsiteX9" fmla="*/ 3641064 w 7645251"/>
              <a:gd name="connsiteY9" fmla="*/ 317090 h 1436042"/>
              <a:gd name="connsiteX10" fmla="*/ 3641064 w 7645251"/>
              <a:gd name="connsiteY10" fmla="*/ 447901 h 1436042"/>
              <a:gd name="connsiteX11" fmla="*/ 5653460 w 7645251"/>
              <a:gd name="connsiteY11" fmla="*/ 447901 h 1436042"/>
              <a:gd name="connsiteX12" fmla="*/ 5653460 w 7645251"/>
              <a:gd name="connsiteY12" fmla="*/ 988141 h 1436042"/>
              <a:gd name="connsiteX13" fmla="*/ 3641064 w 7645251"/>
              <a:gd name="connsiteY13" fmla="*/ 988141 h 1436042"/>
              <a:gd name="connsiteX14" fmla="*/ 3641064 w 7645251"/>
              <a:gd name="connsiteY14" fmla="*/ 1118952 h 1436042"/>
              <a:gd name="connsiteX15" fmla="*/ 2896270 w 7645251"/>
              <a:gd name="connsiteY15" fmla="*/ 1118952 h 1436042"/>
              <a:gd name="connsiteX16" fmla="*/ 2859399 w 7645251"/>
              <a:gd name="connsiteY16" fmla="*/ 265470 h 1436042"/>
              <a:gd name="connsiteX17" fmla="*/ 2859399 w 7645251"/>
              <a:gd name="connsiteY17" fmla="*/ 1170572 h 1436042"/>
              <a:gd name="connsiteX18" fmla="*/ 5711511 w 7645251"/>
              <a:gd name="connsiteY18" fmla="*/ 1170572 h 1436042"/>
              <a:gd name="connsiteX19" fmla="*/ 5711511 w 7645251"/>
              <a:gd name="connsiteY19" fmla="*/ 265470 h 1436042"/>
              <a:gd name="connsiteX20" fmla="*/ 2773178 w 7645251"/>
              <a:gd name="connsiteY20" fmla="*/ 167036 h 1436042"/>
              <a:gd name="connsiteX21" fmla="*/ 5797732 w 7645251"/>
              <a:gd name="connsiteY21" fmla="*/ 167036 h 1436042"/>
              <a:gd name="connsiteX22" fmla="*/ 5797732 w 7645251"/>
              <a:gd name="connsiteY22" fmla="*/ 1269005 h 1436042"/>
              <a:gd name="connsiteX23" fmla="*/ 2773178 w 7645251"/>
              <a:gd name="connsiteY23" fmla="*/ 1269005 h 1436042"/>
              <a:gd name="connsiteX24" fmla="*/ 7351606 w 7645251"/>
              <a:gd name="connsiteY24" fmla="*/ 103238 h 1436042"/>
              <a:gd name="connsiteX25" fmla="*/ 7645251 w 7645251"/>
              <a:gd name="connsiteY25" fmla="*/ 103238 h 1436042"/>
              <a:gd name="connsiteX26" fmla="*/ 7645251 w 7645251"/>
              <a:gd name="connsiteY26" fmla="*/ 1332804 h 1436042"/>
              <a:gd name="connsiteX27" fmla="*/ 7351606 w 7645251"/>
              <a:gd name="connsiteY27" fmla="*/ 1332804 h 1436042"/>
              <a:gd name="connsiteX28" fmla="*/ 7351606 w 7645251"/>
              <a:gd name="connsiteY28" fmla="*/ 988141 h 1436042"/>
              <a:gd name="connsiteX29" fmla="*/ 6205201 w 7645251"/>
              <a:gd name="connsiteY29" fmla="*/ 988141 h 1436042"/>
              <a:gd name="connsiteX30" fmla="*/ 6205201 w 7645251"/>
              <a:gd name="connsiteY30" fmla="*/ 447901 h 1436042"/>
              <a:gd name="connsiteX31" fmla="*/ 7351606 w 7645251"/>
              <a:gd name="connsiteY31" fmla="*/ 447901 h 1436042"/>
              <a:gd name="connsiteX32" fmla="*/ 5854644 w 7645251"/>
              <a:gd name="connsiteY32" fmla="*/ 0 h 1436042"/>
              <a:gd name="connsiteX33" fmla="*/ 6148289 w 7645251"/>
              <a:gd name="connsiteY33" fmla="*/ 0 h 1436042"/>
              <a:gd name="connsiteX34" fmla="*/ 6148289 w 7645251"/>
              <a:gd name="connsiteY34" fmla="*/ 1436042 h 1436042"/>
              <a:gd name="connsiteX35" fmla="*/ 5854644 w 7645251"/>
              <a:gd name="connsiteY35" fmla="*/ 1436042 h 1436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7645251" h="1436042">
                <a:moveTo>
                  <a:pt x="0" y="673303"/>
                </a:moveTo>
                <a:lnTo>
                  <a:pt x="2229903" y="673303"/>
                </a:lnTo>
                <a:lnTo>
                  <a:pt x="2229903" y="756773"/>
                </a:lnTo>
                <a:lnTo>
                  <a:pt x="0" y="756773"/>
                </a:lnTo>
                <a:close/>
                <a:moveTo>
                  <a:pt x="2264514" y="521642"/>
                </a:moveTo>
                <a:lnTo>
                  <a:pt x="2733439" y="521642"/>
                </a:lnTo>
                <a:lnTo>
                  <a:pt x="2733439" y="914400"/>
                </a:lnTo>
                <a:lnTo>
                  <a:pt x="2264514" y="914400"/>
                </a:lnTo>
                <a:close/>
                <a:moveTo>
                  <a:pt x="2896270" y="317090"/>
                </a:moveTo>
                <a:lnTo>
                  <a:pt x="3641064" y="317090"/>
                </a:lnTo>
                <a:lnTo>
                  <a:pt x="3641064" y="447901"/>
                </a:lnTo>
                <a:lnTo>
                  <a:pt x="5653460" y="447901"/>
                </a:lnTo>
                <a:lnTo>
                  <a:pt x="5653460" y="988141"/>
                </a:lnTo>
                <a:lnTo>
                  <a:pt x="3641064" y="988141"/>
                </a:lnTo>
                <a:lnTo>
                  <a:pt x="3641064" y="1118952"/>
                </a:lnTo>
                <a:lnTo>
                  <a:pt x="2896270" y="1118952"/>
                </a:lnTo>
                <a:close/>
                <a:moveTo>
                  <a:pt x="2859399" y="265470"/>
                </a:moveTo>
                <a:lnTo>
                  <a:pt x="2859399" y="1170572"/>
                </a:lnTo>
                <a:lnTo>
                  <a:pt x="5711511" y="1170572"/>
                </a:lnTo>
                <a:lnTo>
                  <a:pt x="5711511" y="265470"/>
                </a:lnTo>
                <a:close/>
                <a:moveTo>
                  <a:pt x="2773178" y="167036"/>
                </a:moveTo>
                <a:lnTo>
                  <a:pt x="5797732" y="167036"/>
                </a:lnTo>
                <a:lnTo>
                  <a:pt x="5797732" y="1269005"/>
                </a:lnTo>
                <a:lnTo>
                  <a:pt x="2773178" y="1269005"/>
                </a:lnTo>
                <a:close/>
                <a:moveTo>
                  <a:pt x="7351606" y="103238"/>
                </a:moveTo>
                <a:lnTo>
                  <a:pt x="7645251" y="103238"/>
                </a:lnTo>
                <a:lnTo>
                  <a:pt x="7645251" y="1332804"/>
                </a:lnTo>
                <a:lnTo>
                  <a:pt x="7351606" y="1332804"/>
                </a:lnTo>
                <a:lnTo>
                  <a:pt x="7351606" y="988141"/>
                </a:lnTo>
                <a:lnTo>
                  <a:pt x="6205201" y="988141"/>
                </a:lnTo>
                <a:lnTo>
                  <a:pt x="6205201" y="447901"/>
                </a:lnTo>
                <a:lnTo>
                  <a:pt x="7351606" y="447901"/>
                </a:lnTo>
                <a:close/>
                <a:moveTo>
                  <a:pt x="5854644" y="0"/>
                </a:moveTo>
                <a:lnTo>
                  <a:pt x="6148289" y="0"/>
                </a:lnTo>
                <a:lnTo>
                  <a:pt x="6148289" y="1436042"/>
                </a:lnTo>
                <a:lnTo>
                  <a:pt x="5854644" y="143604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2" name="Freeform 101"/>
          <p:cNvSpPr/>
          <p:nvPr/>
        </p:nvSpPr>
        <p:spPr>
          <a:xfrm rot="5400000">
            <a:off x="3772632" y="2052757"/>
            <a:ext cx="302237" cy="456819"/>
          </a:xfrm>
          <a:custGeom>
            <a:avLst/>
            <a:gdLst>
              <a:gd name="connsiteX0" fmla="*/ 2224680 w 2974292"/>
              <a:gd name="connsiteY0" fmla="*/ 3827705 h 4495526"/>
              <a:gd name="connsiteX1" fmla="*/ 2358248 w 2974292"/>
              <a:gd name="connsiteY1" fmla="*/ 3827705 h 4495526"/>
              <a:gd name="connsiteX2" fmla="*/ 2358248 w 2974292"/>
              <a:gd name="connsiteY2" fmla="*/ 667821 h 4495526"/>
              <a:gd name="connsiteX3" fmla="*/ 2224680 w 2974292"/>
              <a:gd name="connsiteY3" fmla="*/ 667821 h 4495526"/>
              <a:gd name="connsiteX4" fmla="*/ 819004 w 2974292"/>
              <a:gd name="connsiteY4" fmla="*/ 3402291 h 4495526"/>
              <a:gd name="connsiteX5" fmla="*/ 819004 w 2974292"/>
              <a:gd name="connsiteY5" fmla="*/ 2721772 h 4495526"/>
              <a:gd name="connsiteX6" fmla="*/ 1092057 w 2974292"/>
              <a:gd name="connsiteY6" fmla="*/ 2386748 h 4495526"/>
              <a:gd name="connsiteX7" fmla="*/ 1132335 w 2974292"/>
              <a:gd name="connsiteY7" fmla="*/ 2382687 h 4495526"/>
              <a:gd name="connsiteX8" fmla="*/ 1132335 w 2974292"/>
              <a:gd name="connsiteY8" fmla="*/ 3741376 h 4495526"/>
              <a:gd name="connsiteX9" fmla="*/ 1092057 w 2974292"/>
              <a:gd name="connsiteY9" fmla="*/ 3737315 h 4495526"/>
              <a:gd name="connsiteX10" fmla="*/ 819004 w 2974292"/>
              <a:gd name="connsiteY10" fmla="*/ 3402291 h 4495526"/>
              <a:gd name="connsiteX11" fmla="*/ 0 w 2974292"/>
              <a:gd name="connsiteY11" fmla="*/ 4332851 h 4495526"/>
              <a:gd name="connsiteX12" fmla="*/ 0 w 2974292"/>
              <a:gd name="connsiteY12" fmla="*/ 3990380 h 4495526"/>
              <a:gd name="connsiteX13" fmla="*/ 162675 w 2974292"/>
              <a:gd name="connsiteY13" fmla="*/ 3827705 h 4495526"/>
              <a:gd name="connsiteX14" fmla="*/ 1243177 w 2974292"/>
              <a:gd name="connsiteY14" fmla="*/ 3827705 h 4495526"/>
              <a:gd name="connsiteX15" fmla="*/ 1243177 w 2974292"/>
              <a:gd name="connsiteY15" fmla="*/ 667821 h 4495526"/>
              <a:gd name="connsiteX16" fmla="*/ 871592 w 2974292"/>
              <a:gd name="connsiteY16" fmla="*/ 667821 h 4495526"/>
              <a:gd name="connsiteX17" fmla="*/ 708917 w 2974292"/>
              <a:gd name="connsiteY17" fmla="*/ 505146 h 4495526"/>
              <a:gd name="connsiteX18" fmla="*/ 708917 w 2974292"/>
              <a:gd name="connsiteY18" fmla="*/ 162675 h 4495526"/>
              <a:gd name="connsiteX19" fmla="*/ 871592 w 2974292"/>
              <a:gd name="connsiteY19" fmla="*/ 0 h 4495526"/>
              <a:gd name="connsiteX20" fmla="*/ 2811617 w 2974292"/>
              <a:gd name="connsiteY20" fmla="*/ 0 h 4495526"/>
              <a:gd name="connsiteX21" fmla="*/ 2974292 w 2974292"/>
              <a:gd name="connsiteY21" fmla="*/ 162675 h 4495526"/>
              <a:gd name="connsiteX22" fmla="*/ 2974292 w 2974292"/>
              <a:gd name="connsiteY22" fmla="*/ 505146 h 4495526"/>
              <a:gd name="connsiteX23" fmla="*/ 2811617 w 2974292"/>
              <a:gd name="connsiteY23" fmla="*/ 667821 h 4495526"/>
              <a:gd name="connsiteX24" fmla="*/ 2445254 w 2974292"/>
              <a:gd name="connsiteY24" fmla="*/ 667821 h 4495526"/>
              <a:gd name="connsiteX25" fmla="*/ 2445254 w 2974292"/>
              <a:gd name="connsiteY25" fmla="*/ 3827705 h 4495526"/>
              <a:gd name="connsiteX26" fmla="*/ 2811617 w 2974292"/>
              <a:gd name="connsiteY26" fmla="*/ 3827705 h 4495526"/>
              <a:gd name="connsiteX27" fmla="*/ 2974292 w 2974292"/>
              <a:gd name="connsiteY27" fmla="*/ 3990380 h 4495526"/>
              <a:gd name="connsiteX28" fmla="*/ 2974292 w 2974292"/>
              <a:gd name="connsiteY28" fmla="*/ 4332851 h 4495526"/>
              <a:gd name="connsiteX29" fmla="*/ 2811617 w 2974292"/>
              <a:gd name="connsiteY29" fmla="*/ 4495526 h 4495526"/>
              <a:gd name="connsiteX30" fmla="*/ 162675 w 2974292"/>
              <a:gd name="connsiteY30" fmla="*/ 4495526 h 4495526"/>
              <a:gd name="connsiteX31" fmla="*/ 0 w 2974292"/>
              <a:gd name="connsiteY31" fmla="*/ 4332851 h 4495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2974292" h="4495526">
                <a:moveTo>
                  <a:pt x="2224680" y="3827705"/>
                </a:moveTo>
                <a:lnTo>
                  <a:pt x="2358248" y="3827705"/>
                </a:lnTo>
                <a:lnTo>
                  <a:pt x="2358248" y="667821"/>
                </a:lnTo>
                <a:lnTo>
                  <a:pt x="2224680" y="667821"/>
                </a:lnTo>
                <a:close/>
                <a:moveTo>
                  <a:pt x="819004" y="3402291"/>
                </a:moveTo>
                <a:lnTo>
                  <a:pt x="819004" y="2721772"/>
                </a:lnTo>
                <a:cubicBezTo>
                  <a:pt x="819004" y="2556514"/>
                  <a:pt x="936226" y="2418635"/>
                  <a:pt x="1092057" y="2386748"/>
                </a:cubicBezTo>
                <a:lnTo>
                  <a:pt x="1132335" y="2382687"/>
                </a:lnTo>
                <a:lnTo>
                  <a:pt x="1132335" y="3741376"/>
                </a:lnTo>
                <a:lnTo>
                  <a:pt x="1092057" y="3737315"/>
                </a:lnTo>
                <a:cubicBezTo>
                  <a:pt x="936226" y="3705428"/>
                  <a:pt x="819004" y="3567549"/>
                  <a:pt x="819004" y="3402291"/>
                </a:cubicBezTo>
                <a:close/>
                <a:moveTo>
                  <a:pt x="0" y="4332851"/>
                </a:moveTo>
                <a:lnTo>
                  <a:pt x="0" y="3990380"/>
                </a:lnTo>
                <a:cubicBezTo>
                  <a:pt x="0" y="3900537"/>
                  <a:pt x="72832" y="3827705"/>
                  <a:pt x="162675" y="3827705"/>
                </a:cubicBezTo>
                <a:lnTo>
                  <a:pt x="1243177" y="3827705"/>
                </a:lnTo>
                <a:lnTo>
                  <a:pt x="1243177" y="667821"/>
                </a:lnTo>
                <a:lnTo>
                  <a:pt x="871592" y="667821"/>
                </a:lnTo>
                <a:cubicBezTo>
                  <a:pt x="781749" y="667821"/>
                  <a:pt x="708917" y="594989"/>
                  <a:pt x="708917" y="505146"/>
                </a:cubicBezTo>
                <a:lnTo>
                  <a:pt x="708917" y="162675"/>
                </a:lnTo>
                <a:cubicBezTo>
                  <a:pt x="708917" y="72832"/>
                  <a:pt x="781749" y="0"/>
                  <a:pt x="871592" y="0"/>
                </a:cubicBezTo>
                <a:lnTo>
                  <a:pt x="2811617" y="0"/>
                </a:lnTo>
                <a:cubicBezTo>
                  <a:pt x="2901460" y="0"/>
                  <a:pt x="2974292" y="72832"/>
                  <a:pt x="2974292" y="162675"/>
                </a:cubicBezTo>
                <a:lnTo>
                  <a:pt x="2974292" y="505146"/>
                </a:lnTo>
                <a:cubicBezTo>
                  <a:pt x="2974292" y="594989"/>
                  <a:pt x="2901460" y="667821"/>
                  <a:pt x="2811617" y="667821"/>
                </a:cubicBezTo>
                <a:lnTo>
                  <a:pt x="2445254" y="667821"/>
                </a:lnTo>
                <a:lnTo>
                  <a:pt x="2445254" y="3827705"/>
                </a:lnTo>
                <a:lnTo>
                  <a:pt x="2811617" y="3827705"/>
                </a:lnTo>
                <a:cubicBezTo>
                  <a:pt x="2901460" y="3827705"/>
                  <a:pt x="2974292" y="3900537"/>
                  <a:pt x="2974292" y="3990380"/>
                </a:cubicBezTo>
                <a:lnTo>
                  <a:pt x="2974292" y="4332851"/>
                </a:lnTo>
                <a:cubicBezTo>
                  <a:pt x="2974292" y="4422694"/>
                  <a:pt x="2901460" y="4495526"/>
                  <a:pt x="2811617" y="4495526"/>
                </a:cubicBezTo>
                <a:lnTo>
                  <a:pt x="162675" y="4495526"/>
                </a:lnTo>
                <a:cubicBezTo>
                  <a:pt x="72832" y="4495526"/>
                  <a:pt x="0" y="4422694"/>
                  <a:pt x="0" y="433285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ounded Rectangle 103"/>
          <p:cNvSpPr/>
          <p:nvPr/>
        </p:nvSpPr>
        <p:spPr>
          <a:xfrm>
            <a:off x="10500963" y="2695745"/>
            <a:ext cx="863950" cy="558926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</a:rPr>
              <a:t>$501k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10436240" y="3306132"/>
            <a:ext cx="997214" cy="461665"/>
          </a:xfrm>
          <a:prstGeom prst="rect">
            <a:avLst/>
          </a:prstGeom>
          <a:noFill/>
        </p:spPr>
        <p:txBody>
          <a:bodyPr wrap="square" lIns="36000" rIns="36000" rtlCol="0" anchor="t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MONTHLY INCOME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3" name="Oval 142"/>
          <p:cNvSpPr/>
          <p:nvPr/>
        </p:nvSpPr>
        <p:spPr>
          <a:xfrm>
            <a:off x="10612170" y="1967643"/>
            <a:ext cx="637714" cy="637714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Freeform 119"/>
          <p:cNvSpPr>
            <a:spLocks/>
          </p:cNvSpPr>
          <p:nvPr/>
        </p:nvSpPr>
        <p:spPr bwMode="auto">
          <a:xfrm>
            <a:off x="10843714" y="2114841"/>
            <a:ext cx="174625" cy="334963"/>
          </a:xfrm>
          <a:custGeom>
            <a:avLst/>
            <a:gdLst>
              <a:gd name="T0" fmla="*/ 145 w 162"/>
              <a:gd name="T1" fmla="*/ 250 h 309"/>
              <a:gd name="T2" fmla="*/ 100 w 162"/>
              <a:gd name="T3" fmla="*/ 304 h 309"/>
              <a:gd name="T4" fmla="*/ 94 w 162"/>
              <a:gd name="T5" fmla="*/ 309 h 309"/>
              <a:gd name="T6" fmla="*/ 67 w 162"/>
              <a:gd name="T7" fmla="*/ 308 h 309"/>
              <a:gd name="T8" fmla="*/ 66 w 162"/>
              <a:gd name="T9" fmla="*/ 274 h 309"/>
              <a:gd name="T10" fmla="*/ 26 w 162"/>
              <a:gd name="T11" fmla="*/ 260 h 309"/>
              <a:gd name="T12" fmla="*/ 5 w 162"/>
              <a:gd name="T13" fmla="*/ 246 h 309"/>
              <a:gd name="T14" fmla="*/ 2 w 162"/>
              <a:gd name="T15" fmla="*/ 236 h 309"/>
              <a:gd name="T16" fmla="*/ 24 w 162"/>
              <a:gd name="T17" fmla="*/ 210 h 309"/>
              <a:gd name="T18" fmla="*/ 28 w 162"/>
              <a:gd name="T19" fmla="*/ 212 h 309"/>
              <a:gd name="T20" fmla="*/ 83 w 162"/>
              <a:gd name="T21" fmla="*/ 235 h 309"/>
              <a:gd name="T22" fmla="*/ 118 w 162"/>
              <a:gd name="T23" fmla="*/ 206 h 309"/>
              <a:gd name="T24" fmla="*/ 110 w 162"/>
              <a:gd name="T25" fmla="*/ 190 h 309"/>
              <a:gd name="T26" fmla="*/ 88 w 162"/>
              <a:gd name="T27" fmla="*/ 178 h 309"/>
              <a:gd name="T28" fmla="*/ 64 w 162"/>
              <a:gd name="T29" fmla="*/ 168 h 309"/>
              <a:gd name="T30" fmla="*/ 42 w 162"/>
              <a:gd name="T31" fmla="*/ 158 h 309"/>
              <a:gd name="T32" fmla="*/ 23 w 162"/>
              <a:gd name="T33" fmla="*/ 145 h 309"/>
              <a:gd name="T34" fmla="*/ 10 w 162"/>
              <a:gd name="T35" fmla="*/ 126 h 309"/>
              <a:gd name="T36" fmla="*/ 5 w 162"/>
              <a:gd name="T37" fmla="*/ 101 h 309"/>
              <a:gd name="T38" fmla="*/ 66 w 162"/>
              <a:gd name="T39" fmla="*/ 36 h 309"/>
              <a:gd name="T40" fmla="*/ 67 w 162"/>
              <a:gd name="T41" fmla="*/ 1 h 309"/>
              <a:gd name="T42" fmla="*/ 94 w 162"/>
              <a:gd name="T43" fmla="*/ 0 h 309"/>
              <a:gd name="T44" fmla="*/ 100 w 162"/>
              <a:gd name="T45" fmla="*/ 5 h 309"/>
              <a:gd name="T46" fmla="*/ 119 w 162"/>
              <a:gd name="T47" fmla="*/ 40 h 309"/>
              <a:gd name="T48" fmla="*/ 145 w 162"/>
              <a:gd name="T49" fmla="*/ 52 h 309"/>
              <a:gd name="T50" fmla="*/ 154 w 162"/>
              <a:gd name="T51" fmla="*/ 59 h 309"/>
              <a:gd name="T52" fmla="*/ 141 w 162"/>
              <a:gd name="T53" fmla="*/ 91 h 309"/>
              <a:gd name="T54" fmla="*/ 133 w 162"/>
              <a:gd name="T55" fmla="*/ 93 h 309"/>
              <a:gd name="T56" fmla="*/ 123 w 162"/>
              <a:gd name="T57" fmla="*/ 86 h 309"/>
              <a:gd name="T58" fmla="*/ 100 w 162"/>
              <a:gd name="T59" fmla="*/ 76 h 309"/>
              <a:gd name="T60" fmla="*/ 59 w 162"/>
              <a:gd name="T61" fmla="*/ 81 h 309"/>
              <a:gd name="T62" fmla="*/ 50 w 162"/>
              <a:gd name="T63" fmla="*/ 109 h 309"/>
              <a:gd name="T64" fmla="*/ 62 w 162"/>
              <a:gd name="T65" fmla="*/ 122 h 309"/>
              <a:gd name="T66" fmla="*/ 82 w 162"/>
              <a:gd name="T67" fmla="*/ 132 h 309"/>
              <a:gd name="T68" fmla="*/ 108 w 162"/>
              <a:gd name="T69" fmla="*/ 142 h 309"/>
              <a:gd name="T70" fmla="*/ 134 w 162"/>
              <a:gd name="T71" fmla="*/ 155 h 309"/>
              <a:gd name="T72" fmla="*/ 154 w 162"/>
              <a:gd name="T73" fmla="*/ 175 h 309"/>
              <a:gd name="T74" fmla="*/ 162 w 162"/>
              <a:gd name="T75" fmla="*/ 204 h 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62" h="309">
                <a:moveTo>
                  <a:pt x="162" y="204"/>
                </a:moveTo>
                <a:cubicBezTo>
                  <a:pt x="162" y="222"/>
                  <a:pt x="156" y="237"/>
                  <a:pt x="145" y="250"/>
                </a:cubicBezTo>
                <a:cubicBezTo>
                  <a:pt x="133" y="263"/>
                  <a:pt x="118" y="271"/>
                  <a:pt x="100" y="274"/>
                </a:cubicBezTo>
                <a:cubicBezTo>
                  <a:pt x="100" y="304"/>
                  <a:pt x="100" y="304"/>
                  <a:pt x="100" y="304"/>
                </a:cubicBezTo>
                <a:cubicBezTo>
                  <a:pt x="100" y="305"/>
                  <a:pt x="99" y="307"/>
                  <a:pt x="98" y="308"/>
                </a:cubicBezTo>
                <a:cubicBezTo>
                  <a:pt x="97" y="309"/>
                  <a:pt x="96" y="309"/>
                  <a:pt x="94" y="309"/>
                </a:cubicBezTo>
                <a:cubicBezTo>
                  <a:pt x="71" y="309"/>
                  <a:pt x="71" y="309"/>
                  <a:pt x="71" y="309"/>
                </a:cubicBezTo>
                <a:cubicBezTo>
                  <a:pt x="70" y="309"/>
                  <a:pt x="68" y="309"/>
                  <a:pt x="67" y="308"/>
                </a:cubicBezTo>
                <a:cubicBezTo>
                  <a:pt x="66" y="307"/>
                  <a:pt x="66" y="305"/>
                  <a:pt x="66" y="304"/>
                </a:cubicBezTo>
                <a:cubicBezTo>
                  <a:pt x="66" y="274"/>
                  <a:pt x="66" y="274"/>
                  <a:pt x="66" y="274"/>
                </a:cubicBezTo>
                <a:cubicBezTo>
                  <a:pt x="58" y="272"/>
                  <a:pt x="51" y="271"/>
                  <a:pt x="43" y="268"/>
                </a:cubicBezTo>
                <a:cubicBezTo>
                  <a:pt x="36" y="266"/>
                  <a:pt x="31" y="263"/>
                  <a:pt x="26" y="260"/>
                </a:cubicBezTo>
                <a:cubicBezTo>
                  <a:pt x="21" y="258"/>
                  <a:pt x="17" y="255"/>
                  <a:pt x="13" y="252"/>
                </a:cubicBezTo>
                <a:cubicBezTo>
                  <a:pt x="9" y="249"/>
                  <a:pt x="7" y="247"/>
                  <a:pt x="5" y="246"/>
                </a:cubicBezTo>
                <a:cubicBezTo>
                  <a:pt x="4" y="244"/>
                  <a:pt x="3" y="243"/>
                  <a:pt x="2" y="243"/>
                </a:cubicBezTo>
                <a:cubicBezTo>
                  <a:pt x="0" y="240"/>
                  <a:pt x="0" y="238"/>
                  <a:pt x="2" y="236"/>
                </a:cubicBezTo>
                <a:cubicBezTo>
                  <a:pt x="20" y="212"/>
                  <a:pt x="20" y="212"/>
                  <a:pt x="20" y="212"/>
                </a:cubicBezTo>
                <a:cubicBezTo>
                  <a:pt x="20" y="211"/>
                  <a:pt x="22" y="210"/>
                  <a:pt x="24" y="210"/>
                </a:cubicBezTo>
                <a:cubicBezTo>
                  <a:pt x="25" y="210"/>
                  <a:pt x="27" y="210"/>
                  <a:pt x="28" y="212"/>
                </a:cubicBezTo>
                <a:cubicBezTo>
                  <a:pt x="28" y="212"/>
                  <a:pt x="28" y="212"/>
                  <a:pt x="28" y="212"/>
                </a:cubicBezTo>
                <a:cubicBezTo>
                  <a:pt x="41" y="223"/>
                  <a:pt x="55" y="231"/>
                  <a:pt x="70" y="234"/>
                </a:cubicBezTo>
                <a:cubicBezTo>
                  <a:pt x="74" y="235"/>
                  <a:pt x="79" y="235"/>
                  <a:pt x="83" y="235"/>
                </a:cubicBezTo>
                <a:cubicBezTo>
                  <a:pt x="92" y="235"/>
                  <a:pt x="100" y="233"/>
                  <a:pt x="107" y="228"/>
                </a:cubicBezTo>
                <a:cubicBezTo>
                  <a:pt x="114" y="223"/>
                  <a:pt x="118" y="216"/>
                  <a:pt x="118" y="206"/>
                </a:cubicBezTo>
                <a:cubicBezTo>
                  <a:pt x="118" y="203"/>
                  <a:pt x="117" y="200"/>
                  <a:pt x="115" y="197"/>
                </a:cubicBezTo>
                <a:cubicBezTo>
                  <a:pt x="114" y="194"/>
                  <a:pt x="112" y="192"/>
                  <a:pt x="110" y="190"/>
                </a:cubicBezTo>
                <a:cubicBezTo>
                  <a:pt x="108" y="188"/>
                  <a:pt x="104" y="186"/>
                  <a:pt x="100" y="184"/>
                </a:cubicBezTo>
                <a:cubicBezTo>
                  <a:pt x="95" y="181"/>
                  <a:pt x="91" y="179"/>
                  <a:pt x="88" y="178"/>
                </a:cubicBezTo>
                <a:cubicBezTo>
                  <a:pt x="85" y="177"/>
                  <a:pt x="81" y="175"/>
                  <a:pt x="74" y="172"/>
                </a:cubicBezTo>
                <a:cubicBezTo>
                  <a:pt x="70" y="171"/>
                  <a:pt x="66" y="169"/>
                  <a:pt x="64" y="168"/>
                </a:cubicBezTo>
                <a:cubicBezTo>
                  <a:pt x="61" y="167"/>
                  <a:pt x="58" y="166"/>
                  <a:pt x="53" y="164"/>
                </a:cubicBezTo>
                <a:cubicBezTo>
                  <a:pt x="49" y="162"/>
                  <a:pt x="45" y="160"/>
                  <a:pt x="42" y="158"/>
                </a:cubicBezTo>
                <a:cubicBezTo>
                  <a:pt x="40" y="157"/>
                  <a:pt x="36" y="155"/>
                  <a:pt x="33" y="152"/>
                </a:cubicBezTo>
                <a:cubicBezTo>
                  <a:pt x="29" y="150"/>
                  <a:pt x="26" y="147"/>
                  <a:pt x="23" y="145"/>
                </a:cubicBezTo>
                <a:cubicBezTo>
                  <a:pt x="21" y="142"/>
                  <a:pt x="18" y="140"/>
                  <a:pt x="16" y="136"/>
                </a:cubicBezTo>
                <a:cubicBezTo>
                  <a:pt x="13" y="133"/>
                  <a:pt x="11" y="130"/>
                  <a:pt x="10" y="126"/>
                </a:cubicBezTo>
                <a:cubicBezTo>
                  <a:pt x="8" y="123"/>
                  <a:pt x="7" y="119"/>
                  <a:pt x="6" y="115"/>
                </a:cubicBezTo>
                <a:cubicBezTo>
                  <a:pt x="5" y="110"/>
                  <a:pt x="5" y="106"/>
                  <a:pt x="5" y="101"/>
                </a:cubicBezTo>
                <a:cubicBezTo>
                  <a:pt x="5" y="85"/>
                  <a:pt x="10" y="71"/>
                  <a:pt x="21" y="59"/>
                </a:cubicBezTo>
                <a:cubicBezTo>
                  <a:pt x="33" y="47"/>
                  <a:pt x="47" y="40"/>
                  <a:pt x="66" y="36"/>
                </a:cubicBezTo>
                <a:cubicBezTo>
                  <a:pt x="66" y="5"/>
                  <a:pt x="66" y="5"/>
                  <a:pt x="66" y="5"/>
                </a:cubicBezTo>
                <a:cubicBezTo>
                  <a:pt x="66" y="4"/>
                  <a:pt x="66" y="2"/>
                  <a:pt x="67" y="1"/>
                </a:cubicBezTo>
                <a:cubicBezTo>
                  <a:pt x="68" y="0"/>
                  <a:pt x="70" y="0"/>
                  <a:pt x="71" y="0"/>
                </a:cubicBezTo>
                <a:cubicBezTo>
                  <a:pt x="94" y="0"/>
                  <a:pt x="94" y="0"/>
                  <a:pt x="94" y="0"/>
                </a:cubicBezTo>
                <a:cubicBezTo>
                  <a:pt x="96" y="0"/>
                  <a:pt x="97" y="0"/>
                  <a:pt x="98" y="1"/>
                </a:cubicBezTo>
                <a:cubicBezTo>
                  <a:pt x="99" y="2"/>
                  <a:pt x="100" y="4"/>
                  <a:pt x="100" y="5"/>
                </a:cubicBezTo>
                <a:cubicBezTo>
                  <a:pt x="100" y="36"/>
                  <a:pt x="100" y="36"/>
                  <a:pt x="100" y="36"/>
                </a:cubicBezTo>
                <a:cubicBezTo>
                  <a:pt x="106" y="36"/>
                  <a:pt x="113" y="38"/>
                  <a:pt x="119" y="40"/>
                </a:cubicBezTo>
                <a:cubicBezTo>
                  <a:pt x="125" y="42"/>
                  <a:pt x="130" y="43"/>
                  <a:pt x="134" y="45"/>
                </a:cubicBezTo>
                <a:cubicBezTo>
                  <a:pt x="138" y="47"/>
                  <a:pt x="142" y="49"/>
                  <a:pt x="145" y="52"/>
                </a:cubicBezTo>
                <a:cubicBezTo>
                  <a:pt x="148" y="54"/>
                  <a:pt x="151" y="56"/>
                  <a:pt x="152" y="57"/>
                </a:cubicBezTo>
                <a:cubicBezTo>
                  <a:pt x="153" y="58"/>
                  <a:pt x="154" y="59"/>
                  <a:pt x="154" y="59"/>
                </a:cubicBezTo>
                <a:cubicBezTo>
                  <a:pt x="156" y="61"/>
                  <a:pt x="157" y="64"/>
                  <a:pt x="155" y="66"/>
                </a:cubicBezTo>
                <a:cubicBezTo>
                  <a:pt x="141" y="91"/>
                  <a:pt x="141" y="91"/>
                  <a:pt x="141" y="91"/>
                </a:cubicBezTo>
                <a:cubicBezTo>
                  <a:pt x="140" y="93"/>
                  <a:pt x="139" y="94"/>
                  <a:pt x="137" y="94"/>
                </a:cubicBezTo>
                <a:cubicBezTo>
                  <a:pt x="136" y="94"/>
                  <a:pt x="134" y="94"/>
                  <a:pt x="133" y="93"/>
                </a:cubicBezTo>
                <a:cubicBezTo>
                  <a:pt x="132" y="92"/>
                  <a:pt x="131" y="92"/>
                  <a:pt x="130" y="91"/>
                </a:cubicBezTo>
                <a:cubicBezTo>
                  <a:pt x="129" y="90"/>
                  <a:pt x="126" y="88"/>
                  <a:pt x="123" y="86"/>
                </a:cubicBezTo>
                <a:cubicBezTo>
                  <a:pt x="120" y="84"/>
                  <a:pt x="117" y="82"/>
                  <a:pt x="113" y="80"/>
                </a:cubicBezTo>
                <a:cubicBezTo>
                  <a:pt x="110" y="79"/>
                  <a:pt x="105" y="77"/>
                  <a:pt x="100" y="76"/>
                </a:cubicBezTo>
                <a:cubicBezTo>
                  <a:pt x="95" y="75"/>
                  <a:pt x="90" y="74"/>
                  <a:pt x="86" y="74"/>
                </a:cubicBezTo>
                <a:cubicBezTo>
                  <a:pt x="75" y="74"/>
                  <a:pt x="66" y="76"/>
                  <a:pt x="59" y="81"/>
                </a:cubicBezTo>
                <a:cubicBezTo>
                  <a:pt x="52" y="86"/>
                  <a:pt x="48" y="93"/>
                  <a:pt x="48" y="101"/>
                </a:cubicBezTo>
                <a:cubicBezTo>
                  <a:pt x="48" y="104"/>
                  <a:pt x="49" y="106"/>
                  <a:pt x="50" y="109"/>
                </a:cubicBezTo>
                <a:cubicBezTo>
                  <a:pt x="51" y="111"/>
                  <a:pt x="53" y="114"/>
                  <a:pt x="55" y="116"/>
                </a:cubicBezTo>
                <a:cubicBezTo>
                  <a:pt x="57" y="118"/>
                  <a:pt x="60" y="120"/>
                  <a:pt x="62" y="122"/>
                </a:cubicBezTo>
                <a:cubicBezTo>
                  <a:pt x="64" y="123"/>
                  <a:pt x="67" y="125"/>
                  <a:pt x="71" y="127"/>
                </a:cubicBezTo>
                <a:cubicBezTo>
                  <a:pt x="76" y="129"/>
                  <a:pt x="79" y="131"/>
                  <a:pt x="82" y="132"/>
                </a:cubicBezTo>
                <a:cubicBezTo>
                  <a:pt x="85" y="133"/>
                  <a:pt x="89" y="134"/>
                  <a:pt x="94" y="137"/>
                </a:cubicBezTo>
                <a:cubicBezTo>
                  <a:pt x="100" y="139"/>
                  <a:pt x="105" y="141"/>
                  <a:pt x="108" y="142"/>
                </a:cubicBezTo>
                <a:cubicBezTo>
                  <a:pt x="111" y="143"/>
                  <a:pt x="116" y="145"/>
                  <a:pt x="121" y="148"/>
                </a:cubicBezTo>
                <a:cubicBezTo>
                  <a:pt x="127" y="151"/>
                  <a:pt x="131" y="153"/>
                  <a:pt x="134" y="155"/>
                </a:cubicBezTo>
                <a:cubicBezTo>
                  <a:pt x="137" y="158"/>
                  <a:pt x="141" y="160"/>
                  <a:pt x="145" y="164"/>
                </a:cubicBezTo>
                <a:cubicBezTo>
                  <a:pt x="149" y="168"/>
                  <a:pt x="152" y="171"/>
                  <a:pt x="154" y="175"/>
                </a:cubicBezTo>
                <a:cubicBezTo>
                  <a:pt x="156" y="179"/>
                  <a:pt x="158" y="183"/>
                  <a:pt x="160" y="188"/>
                </a:cubicBezTo>
                <a:cubicBezTo>
                  <a:pt x="161" y="193"/>
                  <a:pt x="162" y="199"/>
                  <a:pt x="162" y="2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145" name="Freeform 77"/>
          <p:cNvSpPr>
            <a:spLocks noEditPoints="1"/>
          </p:cNvSpPr>
          <p:nvPr/>
        </p:nvSpPr>
        <p:spPr bwMode="auto">
          <a:xfrm>
            <a:off x="9382800" y="2142179"/>
            <a:ext cx="290513" cy="292100"/>
          </a:xfrm>
          <a:custGeom>
            <a:avLst/>
            <a:gdLst>
              <a:gd name="T0" fmla="*/ 270 w 270"/>
              <a:gd name="T1" fmla="*/ 135 h 270"/>
              <a:gd name="T2" fmla="*/ 259 w 270"/>
              <a:gd name="T3" fmla="*/ 187 h 270"/>
              <a:gd name="T4" fmla="*/ 230 w 270"/>
              <a:gd name="T5" fmla="*/ 230 h 270"/>
              <a:gd name="T6" fmla="*/ 187 w 270"/>
              <a:gd name="T7" fmla="*/ 259 h 270"/>
              <a:gd name="T8" fmla="*/ 135 w 270"/>
              <a:gd name="T9" fmla="*/ 270 h 270"/>
              <a:gd name="T10" fmla="*/ 77 w 270"/>
              <a:gd name="T11" fmla="*/ 257 h 270"/>
              <a:gd name="T12" fmla="*/ 31 w 270"/>
              <a:gd name="T13" fmla="*/ 221 h 270"/>
              <a:gd name="T14" fmla="*/ 30 w 270"/>
              <a:gd name="T15" fmla="*/ 217 h 270"/>
              <a:gd name="T16" fmla="*/ 31 w 270"/>
              <a:gd name="T17" fmla="*/ 214 h 270"/>
              <a:gd name="T18" fmla="*/ 55 w 270"/>
              <a:gd name="T19" fmla="*/ 190 h 270"/>
              <a:gd name="T20" fmla="*/ 60 w 270"/>
              <a:gd name="T21" fmla="*/ 188 h 270"/>
              <a:gd name="T22" fmla="*/ 64 w 270"/>
              <a:gd name="T23" fmla="*/ 190 h 270"/>
              <a:gd name="T24" fmla="*/ 95 w 270"/>
              <a:gd name="T25" fmla="*/ 216 h 270"/>
              <a:gd name="T26" fmla="*/ 135 w 270"/>
              <a:gd name="T27" fmla="*/ 225 h 270"/>
              <a:gd name="T28" fmla="*/ 170 w 270"/>
              <a:gd name="T29" fmla="*/ 218 h 270"/>
              <a:gd name="T30" fmla="*/ 198 w 270"/>
              <a:gd name="T31" fmla="*/ 199 h 270"/>
              <a:gd name="T32" fmla="*/ 218 w 270"/>
              <a:gd name="T33" fmla="*/ 170 h 270"/>
              <a:gd name="T34" fmla="*/ 225 w 270"/>
              <a:gd name="T35" fmla="*/ 135 h 270"/>
              <a:gd name="T36" fmla="*/ 218 w 270"/>
              <a:gd name="T37" fmla="*/ 100 h 270"/>
              <a:gd name="T38" fmla="*/ 198 w 270"/>
              <a:gd name="T39" fmla="*/ 71 h 270"/>
              <a:gd name="T40" fmla="*/ 170 w 270"/>
              <a:gd name="T41" fmla="*/ 52 h 270"/>
              <a:gd name="T42" fmla="*/ 135 w 270"/>
              <a:gd name="T43" fmla="*/ 45 h 270"/>
              <a:gd name="T44" fmla="*/ 102 w 270"/>
              <a:gd name="T45" fmla="*/ 51 h 270"/>
              <a:gd name="T46" fmla="*/ 74 w 270"/>
              <a:gd name="T47" fmla="*/ 69 h 270"/>
              <a:gd name="T48" fmla="*/ 98 w 270"/>
              <a:gd name="T49" fmla="*/ 93 h 270"/>
              <a:gd name="T50" fmla="*/ 100 w 270"/>
              <a:gd name="T51" fmla="*/ 106 h 270"/>
              <a:gd name="T52" fmla="*/ 90 w 270"/>
              <a:gd name="T53" fmla="*/ 113 h 270"/>
              <a:gd name="T54" fmla="*/ 11 w 270"/>
              <a:gd name="T55" fmla="*/ 113 h 270"/>
              <a:gd name="T56" fmla="*/ 3 w 270"/>
              <a:gd name="T57" fmla="*/ 109 h 270"/>
              <a:gd name="T58" fmla="*/ 0 w 270"/>
              <a:gd name="T59" fmla="*/ 101 h 270"/>
              <a:gd name="T60" fmla="*/ 0 w 270"/>
              <a:gd name="T61" fmla="*/ 23 h 270"/>
              <a:gd name="T62" fmla="*/ 7 w 270"/>
              <a:gd name="T63" fmla="*/ 12 h 270"/>
              <a:gd name="T64" fmla="*/ 19 w 270"/>
              <a:gd name="T65" fmla="*/ 15 h 270"/>
              <a:gd name="T66" fmla="*/ 42 w 270"/>
              <a:gd name="T67" fmla="*/ 37 h 270"/>
              <a:gd name="T68" fmla="*/ 85 w 270"/>
              <a:gd name="T69" fmla="*/ 10 h 270"/>
              <a:gd name="T70" fmla="*/ 135 w 270"/>
              <a:gd name="T71" fmla="*/ 0 h 270"/>
              <a:gd name="T72" fmla="*/ 187 w 270"/>
              <a:gd name="T73" fmla="*/ 11 h 270"/>
              <a:gd name="T74" fmla="*/ 230 w 270"/>
              <a:gd name="T75" fmla="*/ 40 h 270"/>
              <a:gd name="T76" fmla="*/ 259 w 270"/>
              <a:gd name="T77" fmla="*/ 83 h 270"/>
              <a:gd name="T78" fmla="*/ 270 w 270"/>
              <a:gd name="T79" fmla="*/ 135 h 270"/>
              <a:gd name="T80" fmla="*/ 157 w 270"/>
              <a:gd name="T81" fmla="*/ 84 h 270"/>
              <a:gd name="T82" fmla="*/ 157 w 270"/>
              <a:gd name="T83" fmla="*/ 163 h 270"/>
              <a:gd name="T84" fmla="*/ 156 w 270"/>
              <a:gd name="T85" fmla="*/ 167 h 270"/>
              <a:gd name="T86" fmla="*/ 152 w 270"/>
              <a:gd name="T87" fmla="*/ 169 h 270"/>
              <a:gd name="T88" fmla="*/ 95 w 270"/>
              <a:gd name="T89" fmla="*/ 169 h 270"/>
              <a:gd name="T90" fmla="*/ 91 w 270"/>
              <a:gd name="T91" fmla="*/ 167 h 270"/>
              <a:gd name="T92" fmla="*/ 90 w 270"/>
              <a:gd name="T93" fmla="*/ 163 h 270"/>
              <a:gd name="T94" fmla="*/ 90 w 270"/>
              <a:gd name="T95" fmla="*/ 152 h 270"/>
              <a:gd name="T96" fmla="*/ 91 w 270"/>
              <a:gd name="T97" fmla="*/ 148 h 270"/>
              <a:gd name="T98" fmla="*/ 95 w 270"/>
              <a:gd name="T99" fmla="*/ 146 h 270"/>
              <a:gd name="T100" fmla="*/ 135 w 270"/>
              <a:gd name="T101" fmla="*/ 146 h 270"/>
              <a:gd name="T102" fmla="*/ 135 w 270"/>
              <a:gd name="T103" fmla="*/ 84 h 270"/>
              <a:gd name="T104" fmla="*/ 136 w 270"/>
              <a:gd name="T105" fmla="*/ 80 h 270"/>
              <a:gd name="T106" fmla="*/ 140 w 270"/>
              <a:gd name="T107" fmla="*/ 79 h 270"/>
              <a:gd name="T108" fmla="*/ 152 w 270"/>
              <a:gd name="T109" fmla="*/ 79 h 270"/>
              <a:gd name="T110" fmla="*/ 156 w 270"/>
              <a:gd name="T111" fmla="*/ 80 h 270"/>
              <a:gd name="T112" fmla="*/ 157 w 270"/>
              <a:gd name="T113" fmla="*/ 84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270" h="270">
                <a:moveTo>
                  <a:pt x="270" y="135"/>
                </a:moveTo>
                <a:cubicBezTo>
                  <a:pt x="270" y="153"/>
                  <a:pt x="266" y="171"/>
                  <a:pt x="259" y="187"/>
                </a:cubicBezTo>
                <a:cubicBezTo>
                  <a:pt x="252" y="204"/>
                  <a:pt x="242" y="218"/>
                  <a:pt x="230" y="230"/>
                </a:cubicBezTo>
                <a:cubicBezTo>
                  <a:pt x="218" y="243"/>
                  <a:pt x="204" y="252"/>
                  <a:pt x="187" y="259"/>
                </a:cubicBezTo>
                <a:cubicBezTo>
                  <a:pt x="171" y="266"/>
                  <a:pt x="153" y="270"/>
                  <a:pt x="135" y="270"/>
                </a:cubicBezTo>
                <a:cubicBezTo>
                  <a:pt x="115" y="270"/>
                  <a:pt x="96" y="266"/>
                  <a:pt x="77" y="257"/>
                </a:cubicBezTo>
                <a:cubicBezTo>
                  <a:pt x="59" y="249"/>
                  <a:pt x="44" y="237"/>
                  <a:pt x="31" y="221"/>
                </a:cubicBezTo>
                <a:cubicBezTo>
                  <a:pt x="30" y="220"/>
                  <a:pt x="30" y="219"/>
                  <a:pt x="30" y="217"/>
                </a:cubicBezTo>
                <a:cubicBezTo>
                  <a:pt x="30" y="216"/>
                  <a:pt x="30" y="215"/>
                  <a:pt x="31" y="214"/>
                </a:cubicBezTo>
                <a:cubicBezTo>
                  <a:pt x="55" y="190"/>
                  <a:pt x="55" y="190"/>
                  <a:pt x="55" y="190"/>
                </a:cubicBezTo>
                <a:cubicBezTo>
                  <a:pt x="57" y="188"/>
                  <a:pt x="58" y="188"/>
                  <a:pt x="60" y="188"/>
                </a:cubicBezTo>
                <a:cubicBezTo>
                  <a:pt x="62" y="188"/>
                  <a:pt x="63" y="189"/>
                  <a:pt x="64" y="190"/>
                </a:cubicBezTo>
                <a:cubicBezTo>
                  <a:pt x="72" y="201"/>
                  <a:pt x="83" y="210"/>
                  <a:pt x="95" y="216"/>
                </a:cubicBezTo>
                <a:cubicBezTo>
                  <a:pt x="108" y="222"/>
                  <a:pt x="121" y="225"/>
                  <a:pt x="135" y="225"/>
                </a:cubicBezTo>
                <a:cubicBezTo>
                  <a:pt x="147" y="225"/>
                  <a:pt x="159" y="223"/>
                  <a:pt x="170" y="218"/>
                </a:cubicBezTo>
                <a:cubicBezTo>
                  <a:pt x="181" y="213"/>
                  <a:pt x="190" y="207"/>
                  <a:pt x="198" y="199"/>
                </a:cubicBezTo>
                <a:cubicBezTo>
                  <a:pt x="207" y="191"/>
                  <a:pt x="213" y="181"/>
                  <a:pt x="218" y="170"/>
                </a:cubicBezTo>
                <a:cubicBezTo>
                  <a:pt x="222" y="159"/>
                  <a:pt x="225" y="147"/>
                  <a:pt x="225" y="135"/>
                </a:cubicBezTo>
                <a:cubicBezTo>
                  <a:pt x="225" y="123"/>
                  <a:pt x="222" y="111"/>
                  <a:pt x="218" y="100"/>
                </a:cubicBezTo>
                <a:cubicBezTo>
                  <a:pt x="213" y="89"/>
                  <a:pt x="207" y="80"/>
                  <a:pt x="198" y="71"/>
                </a:cubicBezTo>
                <a:cubicBezTo>
                  <a:pt x="190" y="63"/>
                  <a:pt x="181" y="57"/>
                  <a:pt x="170" y="52"/>
                </a:cubicBezTo>
                <a:cubicBezTo>
                  <a:pt x="159" y="48"/>
                  <a:pt x="147" y="45"/>
                  <a:pt x="135" y="45"/>
                </a:cubicBezTo>
                <a:cubicBezTo>
                  <a:pt x="123" y="45"/>
                  <a:pt x="112" y="47"/>
                  <a:pt x="102" y="51"/>
                </a:cubicBezTo>
                <a:cubicBezTo>
                  <a:pt x="91" y="56"/>
                  <a:pt x="82" y="61"/>
                  <a:pt x="74" y="69"/>
                </a:cubicBezTo>
                <a:cubicBezTo>
                  <a:pt x="98" y="93"/>
                  <a:pt x="98" y="93"/>
                  <a:pt x="98" y="93"/>
                </a:cubicBezTo>
                <a:cubicBezTo>
                  <a:pt x="101" y="97"/>
                  <a:pt x="102" y="101"/>
                  <a:pt x="100" y="106"/>
                </a:cubicBezTo>
                <a:cubicBezTo>
                  <a:pt x="98" y="110"/>
                  <a:pt x="95" y="113"/>
                  <a:pt x="90" y="113"/>
                </a:cubicBezTo>
                <a:cubicBezTo>
                  <a:pt x="11" y="113"/>
                  <a:pt x="11" y="113"/>
                  <a:pt x="11" y="113"/>
                </a:cubicBezTo>
                <a:cubicBezTo>
                  <a:pt x="8" y="113"/>
                  <a:pt x="5" y="111"/>
                  <a:pt x="3" y="109"/>
                </a:cubicBezTo>
                <a:cubicBezTo>
                  <a:pt x="1" y="107"/>
                  <a:pt x="0" y="104"/>
                  <a:pt x="0" y="101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18"/>
                  <a:pt x="2" y="14"/>
                  <a:pt x="7" y="12"/>
                </a:cubicBezTo>
                <a:cubicBezTo>
                  <a:pt x="12" y="10"/>
                  <a:pt x="16" y="11"/>
                  <a:pt x="19" y="15"/>
                </a:cubicBezTo>
                <a:cubicBezTo>
                  <a:pt x="42" y="37"/>
                  <a:pt x="42" y="37"/>
                  <a:pt x="42" y="37"/>
                </a:cubicBezTo>
                <a:cubicBezTo>
                  <a:pt x="54" y="26"/>
                  <a:pt x="69" y="16"/>
                  <a:pt x="85" y="10"/>
                </a:cubicBezTo>
                <a:cubicBezTo>
                  <a:pt x="101" y="3"/>
                  <a:pt x="118" y="0"/>
                  <a:pt x="135" y="0"/>
                </a:cubicBezTo>
                <a:cubicBezTo>
                  <a:pt x="153" y="0"/>
                  <a:pt x="171" y="4"/>
                  <a:pt x="187" y="11"/>
                </a:cubicBezTo>
                <a:cubicBezTo>
                  <a:pt x="204" y="18"/>
                  <a:pt x="218" y="28"/>
                  <a:pt x="230" y="40"/>
                </a:cubicBezTo>
                <a:cubicBezTo>
                  <a:pt x="242" y="52"/>
                  <a:pt x="252" y="66"/>
                  <a:pt x="259" y="83"/>
                </a:cubicBezTo>
                <a:cubicBezTo>
                  <a:pt x="266" y="99"/>
                  <a:pt x="270" y="117"/>
                  <a:pt x="270" y="135"/>
                </a:cubicBezTo>
                <a:close/>
                <a:moveTo>
                  <a:pt x="157" y="84"/>
                </a:moveTo>
                <a:cubicBezTo>
                  <a:pt x="157" y="163"/>
                  <a:pt x="157" y="163"/>
                  <a:pt x="157" y="163"/>
                </a:cubicBezTo>
                <a:cubicBezTo>
                  <a:pt x="157" y="165"/>
                  <a:pt x="157" y="166"/>
                  <a:pt x="156" y="167"/>
                </a:cubicBezTo>
                <a:cubicBezTo>
                  <a:pt x="155" y="168"/>
                  <a:pt x="153" y="169"/>
                  <a:pt x="152" y="169"/>
                </a:cubicBezTo>
                <a:cubicBezTo>
                  <a:pt x="95" y="169"/>
                  <a:pt x="95" y="169"/>
                  <a:pt x="95" y="169"/>
                </a:cubicBezTo>
                <a:cubicBezTo>
                  <a:pt x="94" y="169"/>
                  <a:pt x="93" y="168"/>
                  <a:pt x="91" y="167"/>
                </a:cubicBezTo>
                <a:cubicBezTo>
                  <a:pt x="90" y="166"/>
                  <a:pt x="90" y="165"/>
                  <a:pt x="90" y="163"/>
                </a:cubicBezTo>
                <a:cubicBezTo>
                  <a:pt x="90" y="152"/>
                  <a:pt x="90" y="152"/>
                  <a:pt x="90" y="152"/>
                </a:cubicBezTo>
                <a:cubicBezTo>
                  <a:pt x="90" y="150"/>
                  <a:pt x="90" y="149"/>
                  <a:pt x="91" y="148"/>
                </a:cubicBezTo>
                <a:cubicBezTo>
                  <a:pt x="93" y="147"/>
                  <a:pt x="94" y="146"/>
                  <a:pt x="95" y="146"/>
                </a:cubicBezTo>
                <a:cubicBezTo>
                  <a:pt x="135" y="146"/>
                  <a:pt x="135" y="146"/>
                  <a:pt x="135" y="146"/>
                </a:cubicBezTo>
                <a:cubicBezTo>
                  <a:pt x="135" y="84"/>
                  <a:pt x="135" y="84"/>
                  <a:pt x="135" y="84"/>
                </a:cubicBezTo>
                <a:cubicBezTo>
                  <a:pt x="135" y="83"/>
                  <a:pt x="135" y="81"/>
                  <a:pt x="136" y="80"/>
                </a:cubicBezTo>
                <a:cubicBezTo>
                  <a:pt x="137" y="79"/>
                  <a:pt x="139" y="79"/>
                  <a:pt x="140" y="79"/>
                </a:cubicBezTo>
                <a:cubicBezTo>
                  <a:pt x="152" y="79"/>
                  <a:pt x="152" y="79"/>
                  <a:pt x="152" y="79"/>
                </a:cubicBezTo>
                <a:cubicBezTo>
                  <a:pt x="153" y="79"/>
                  <a:pt x="155" y="79"/>
                  <a:pt x="156" y="80"/>
                </a:cubicBezTo>
                <a:cubicBezTo>
                  <a:pt x="157" y="81"/>
                  <a:pt x="157" y="83"/>
                  <a:pt x="157" y="8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153" name="Rounded Rectangle 152"/>
          <p:cNvSpPr/>
          <p:nvPr/>
        </p:nvSpPr>
        <p:spPr>
          <a:xfrm>
            <a:off x="1096264" y="3767797"/>
            <a:ext cx="1303660" cy="1137524"/>
          </a:xfrm>
          <a:prstGeom prst="roundRect">
            <a:avLst>
              <a:gd name="adj" fmla="val 20004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2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54" name="TextBox 153"/>
          <p:cNvSpPr txBox="1"/>
          <p:nvPr/>
        </p:nvSpPr>
        <p:spPr>
          <a:xfrm>
            <a:off x="1193416" y="3939965"/>
            <a:ext cx="1122872" cy="46166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FFFFFF"/>
                </a:solidFill>
                <a:latin typeface="+mj-lt"/>
              </a:rPr>
              <a:t>91%</a:t>
            </a:r>
            <a:endParaRPr lang="en-US" sz="24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55" name="TextBox 154"/>
          <p:cNvSpPr txBox="1"/>
          <p:nvPr/>
        </p:nvSpPr>
        <p:spPr>
          <a:xfrm>
            <a:off x="1193416" y="4367774"/>
            <a:ext cx="1122872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200" dirty="0" smtClean="0">
                <a:solidFill>
                  <a:srgbClr val="FFFFFF"/>
                </a:solidFill>
              </a:rPr>
              <a:t>Corona Tested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156" name="Rounded Rectangle 155"/>
          <p:cNvSpPr/>
          <p:nvPr/>
        </p:nvSpPr>
        <p:spPr>
          <a:xfrm>
            <a:off x="1452282" y="5176448"/>
            <a:ext cx="615594" cy="558926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</a:rPr>
              <a:t>247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57" name="TextBox 156"/>
          <p:cNvSpPr txBox="1"/>
          <p:nvPr/>
        </p:nvSpPr>
        <p:spPr>
          <a:xfrm>
            <a:off x="1455738" y="5761997"/>
            <a:ext cx="612500" cy="276999"/>
          </a:xfrm>
          <a:prstGeom prst="rect">
            <a:avLst/>
          </a:prstGeom>
          <a:noFill/>
        </p:spPr>
        <p:txBody>
          <a:bodyPr wrap="square" lIns="36000" rIns="36000" rtlCol="0" anchor="t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HOURS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2396629" y="5184812"/>
            <a:ext cx="307016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dirty="0"/>
              <a:t>Lorem Ipsum has been the industry's standard dummy text ever since the 1500s, when an unknown printer took a galley of type and scrambled book. </a:t>
            </a:r>
          </a:p>
        </p:txBody>
      </p:sp>
      <p:graphicFrame>
        <p:nvGraphicFramePr>
          <p:cNvPr id="159" name="Content Placeholder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57082529"/>
              </p:ext>
            </p:extLst>
          </p:nvPr>
        </p:nvGraphicFramePr>
        <p:xfrm>
          <a:off x="5916557" y="4664314"/>
          <a:ext cx="5435655" cy="15329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160" name="Straight Connector 159"/>
          <p:cNvCxnSpPr/>
          <p:nvPr/>
        </p:nvCxnSpPr>
        <p:spPr>
          <a:xfrm flipV="1">
            <a:off x="3639340" y="4355754"/>
            <a:ext cx="7712873" cy="1"/>
          </a:xfrm>
          <a:prstGeom prst="line">
            <a:avLst/>
          </a:prstGeom>
          <a:ln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8944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1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" dur="500"/>
                                            <p:tgtEl>
                                              <p:spTgt spid="12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2" presetID="2" presetClass="entr" presetSubtype="8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4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5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8" dur="5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9" dur="5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2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3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6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7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0" dur="5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1" dur="5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2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4" dur="5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5" dur="5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6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8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9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0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2" dur="500" fill="hold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3" dur="500" fill="hold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4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6" dur="5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7" dur="5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8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0" dur="500" fill="hold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1" dur="500" fill="hold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2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4" dur="5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5" dur="5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6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8" dur="50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9" dur="50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0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2" dur="50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3" dur="50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4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6" dur="5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7" dur="5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8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0" dur="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71" dur="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2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4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75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6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8" dur="5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79" dur="5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0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82" dur="5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3" dur="5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4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86" dur="50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7" dur="50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8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90" dur="5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91" dur="5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2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94" dur="50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95" dur="50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6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98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99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0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02" dur="5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03" dur="5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4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06" dur="50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07" dur="50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8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0" dur="500" fill="hold"/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11" dur="500" fill="hold"/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2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4" dur="5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15" dur="5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6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8" dur="500" fill="hold"/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19" dur="500" fill="hold"/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0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22" dur="500" fill="hold"/>
                                            <p:tgtEl>
                                              <p:spTgt spid="1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3" dur="500" fill="hold"/>
                                            <p:tgtEl>
                                              <p:spTgt spid="1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4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26" dur="500" fill="hold"/>
                                            <p:tgtEl>
                                              <p:spTgt spid="1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7" dur="500" fill="hold"/>
                                            <p:tgtEl>
                                              <p:spTgt spid="1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8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29" presetID="2" presetClass="entr" presetSubtype="4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31" dur="500" fill="hold"/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32" dur="500" fill="hold"/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3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35" dur="500" fill="hold"/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36" dur="500" fill="hold"/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7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39" dur="500" fill="hold"/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40" dur="500" fill="hold"/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1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43" dur="500" fill="hold"/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44" dur="500" fill="hold"/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5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47" dur="500" fill="hold"/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48" dur="500" fill="hold"/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9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51" dur="500" fill="hold"/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52" dur="500" fill="hold"/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3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55" dur="500" fill="hold"/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56" dur="500" fill="hold"/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7" presetID="2" presetClass="entr" presetSubtype="2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59" dur="500" fill="hold"/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60" dur="500" fill="hold"/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21" grpId="0"/>
          <p:bldP spid="122" grpId="0" build="p"/>
          <p:bldP spid="77" grpId="0" animBg="1"/>
          <p:bldP spid="78" grpId="0" animBg="1"/>
          <p:bldP spid="79" grpId="0"/>
          <p:bldP spid="80" grpId="0" animBg="1"/>
          <p:bldP spid="81" grpId="0" animBg="1"/>
          <p:bldP spid="82" grpId="0" animBg="1"/>
          <p:bldP spid="83" grpId="0"/>
          <p:bldP spid="84" grpId="0" animBg="1"/>
          <p:bldP spid="86" grpId="0" animBg="1"/>
          <p:bldP spid="87" grpId="0"/>
          <p:bldP spid="88" grpId="0" animBg="1"/>
          <p:bldP spid="89" grpId="0" animBg="1"/>
          <p:bldP spid="90" grpId="0" animBg="1"/>
          <p:bldP spid="91" grpId="0"/>
          <p:bldP spid="92" grpId="0" animBg="1"/>
          <p:bldP spid="93" grpId="0" animBg="1"/>
          <p:bldP spid="94" grpId="0"/>
          <p:bldP spid="95" grpId="0" animBg="1"/>
          <p:bldP spid="97" grpId="0" animBg="1"/>
          <p:bldP spid="98" grpId="0" animBg="1"/>
          <p:bldP spid="99" grpId="0"/>
          <p:bldP spid="100" grpId="0" animBg="1"/>
          <p:bldP spid="101" grpId="0" animBg="1"/>
          <p:bldP spid="102" grpId="0" animBg="1"/>
          <p:bldP spid="104" grpId="0" animBg="1"/>
          <p:bldP spid="142" grpId="0"/>
          <p:bldP spid="143" grpId="0" animBg="1"/>
          <p:bldP spid="144" grpId="0" animBg="1"/>
          <p:bldP spid="145" grpId="0" animBg="1"/>
          <p:bldP spid="153" grpId="0" animBg="1"/>
          <p:bldP spid="154" grpId="0"/>
          <p:bldP spid="155" grpId="0"/>
          <p:bldP spid="156" grpId="0" animBg="1"/>
          <p:bldP spid="157" grpId="0"/>
          <p:bldP spid="158" grpId="0"/>
          <p:bldGraphic spid="159" grpId="0">
            <p:bldAsOne/>
          </p:bldGraphic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1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" dur="500"/>
                                            <p:tgtEl>
                                              <p:spTgt spid="12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2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0" dur="5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2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4" dur="5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6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8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9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0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2" dur="500" fill="hold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3" dur="500" fill="hold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4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6" dur="5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7" dur="5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8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0" dur="500" fill="hold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1" dur="500" fill="hold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2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4" dur="5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5" dur="5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6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8" dur="50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9" dur="50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0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2" dur="50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3" dur="50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4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6" dur="5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7" dur="5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8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0" dur="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1" dur="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2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4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5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6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8" dur="5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9" dur="5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0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2" dur="5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3" dur="5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4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6" dur="50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7" dur="50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8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0" dur="5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1" dur="5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2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4" dur="50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5" dur="50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6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8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9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0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2" dur="5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3" dur="5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4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6" dur="50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7" dur="50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8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0" dur="500" fill="hold"/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1" dur="500" fill="hold"/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2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4" dur="5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5" dur="5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6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8" dur="500" fill="hold"/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9" dur="500" fill="hold"/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0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2" dur="500" fill="hold"/>
                                            <p:tgtEl>
                                              <p:spTgt spid="1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3" dur="500" fill="hold"/>
                                            <p:tgtEl>
                                              <p:spTgt spid="1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4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6" dur="500" fill="hold"/>
                                            <p:tgtEl>
                                              <p:spTgt spid="1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7" dur="500" fill="hold"/>
                                            <p:tgtEl>
                                              <p:spTgt spid="1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8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29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1" dur="500" fill="hold"/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2" dur="500" fill="hold"/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5" dur="500" fill="hold"/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6" dur="500" fill="hold"/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7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9" dur="500" fill="hold"/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0" dur="500" fill="hold"/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1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3" dur="500" fill="hold"/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4" dur="500" fill="hold"/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7" dur="500" fill="hold"/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8" dur="500" fill="hold"/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9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1" dur="500" fill="hold"/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2" dur="500" fill="hold"/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5" dur="500" fill="hold"/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6" dur="500" fill="hold"/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7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9" dur="500" fill="hold"/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0" dur="500" fill="hold"/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21" grpId="0"/>
          <p:bldP spid="122" grpId="0" build="p"/>
          <p:bldP spid="77" grpId="0" animBg="1"/>
          <p:bldP spid="78" grpId="0" animBg="1"/>
          <p:bldP spid="79" grpId="0"/>
          <p:bldP spid="80" grpId="0" animBg="1"/>
          <p:bldP spid="81" grpId="0" animBg="1"/>
          <p:bldP spid="82" grpId="0" animBg="1"/>
          <p:bldP spid="83" grpId="0"/>
          <p:bldP spid="84" grpId="0" animBg="1"/>
          <p:bldP spid="86" grpId="0" animBg="1"/>
          <p:bldP spid="87" grpId="0"/>
          <p:bldP spid="88" grpId="0" animBg="1"/>
          <p:bldP spid="89" grpId="0" animBg="1"/>
          <p:bldP spid="90" grpId="0" animBg="1"/>
          <p:bldP spid="91" grpId="0"/>
          <p:bldP spid="92" grpId="0" animBg="1"/>
          <p:bldP spid="93" grpId="0" animBg="1"/>
          <p:bldP spid="94" grpId="0"/>
          <p:bldP spid="95" grpId="0" animBg="1"/>
          <p:bldP spid="97" grpId="0" animBg="1"/>
          <p:bldP spid="98" grpId="0" animBg="1"/>
          <p:bldP spid="99" grpId="0"/>
          <p:bldP spid="100" grpId="0" animBg="1"/>
          <p:bldP spid="101" grpId="0" animBg="1"/>
          <p:bldP spid="102" grpId="0" animBg="1"/>
          <p:bldP spid="104" grpId="0" animBg="1"/>
          <p:bldP spid="142" grpId="0"/>
          <p:bldP spid="143" grpId="0" animBg="1"/>
          <p:bldP spid="144" grpId="0" animBg="1"/>
          <p:bldP spid="145" grpId="0" animBg="1"/>
          <p:bldP spid="153" grpId="0" animBg="1"/>
          <p:bldP spid="154" grpId="0"/>
          <p:bldP spid="155" grpId="0"/>
          <p:bldP spid="156" grpId="0" animBg="1"/>
          <p:bldP spid="157" grpId="0"/>
          <p:bldP spid="158" grpId="0"/>
          <p:bldGraphic spid="159" grpId="0">
            <p:bldAsOne/>
          </p:bldGraphic>
        </p:bldLst>
      </p:timing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itle 1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Medical Dashboard</a:t>
            </a:r>
            <a:endParaRPr lang="en-US" dirty="0"/>
          </a:p>
        </p:txBody>
      </p:sp>
      <p:sp>
        <p:nvSpPr>
          <p:cNvPr id="122" name="Text Placeholder 12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Lorem ipsum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9C3D7-7524-486C-B0C0-178B9875E59A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2" name="Rounded Rectangle 61"/>
          <p:cNvSpPr/>
          <p:nvPr/>
        </p:nvSpPr>
        <p:spPr>
          <a:xfrm>
            <a:off x="839788" y="1718833"/>
            <a:ext cx="4680536" cy="1787106"/>
          </a:xfrm>
          <a:prstGeom prst="roundRect">
            <a:avLst>
              <a:gd name="adj" fmla="val 9930"/>
            </a:avLst>
          </a:prstGeom>
          <a:solidFill>
            <a:schemeClr val="bg1"/>
          </a:solidFill>
          <a:ln>
            <a:noFill/>
          </a:ln>
          <a:effectLst>
            <a:outerShdw blurRad="76200" dist="127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1082566" y="1953905"/>
            <a:ext cx="1109890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400" b="1" dirty="0" smtClean="0">
                <a:latin typeface="+mj-lt"/>
              </a:rPr>
              <a:t>Visitors</a:t>
            </a:r>
            <a:endParaRPr lang="en-US" sz="1400" b="1" dirty="0">
              <a:latin typeface="+mj-lt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303507" y="2311258"/>
            <a:ext cx="888949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1-07 March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432743" y="2254223"/>
            <a:ext cx="1145418" cy="3693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b="1" dirty="0" smtClean="0">
                <a:latin typeface="+mj-lt"/>
              </a:rPr>
              <a:t>57%</a:t>
            </a:r>
            <a:endParaRPr lang="en-US" b="1" dirty="0">
              <a:latin typeface="+mj-lt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432744" y="2610016"/>
            <a:ext cx="1145418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Women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7" name="Rounded Rectangle 66"/>
          <p:cNvSpPr/>
          <p:nvPr/>
        </p:nvSpPr>
        <p:spPr>
          <a:xfrm>
            <a:off x="2423636" y="2983473"/>
            <a:ext cx="1107526" cy="306268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 smtClean="0">
                <a:solidFill>
                  <a:srgbClr val="FFFFFF"/>
                </a:solidFill>
                <a:latin typeface="+mj-lt"/>
              </a:rPr>
              <a:t>+14%</a:t>
            </a:r>
            <a:endParaRPr lang="en-US" sz="12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68" name="Freeform 30"/>
          <p:cNvSpPr>
            <a:spLocks/>
          </p:cNvSpPr>
          <p:nvPr/>
        </p:nvSpPr>
        <p:spPr bwMode="auto">
          <a:xfrm>
            <a:off x="1169351" y="2415748"/>
            <a:ext cx="144391" cy="81664"/>
          </a:xfrm>
          <a:custGeom>
            <a:avLst/>
            <a:gdLst>
              <a:gd name="T0" fmla="*/ 180 w 180"/>
              <a:gd name="T1" fmla="*/ 12 h 102"/>
              <a:gd name="T2" fmla="*/ 177 w 180"/>
              <a:gd name="T3" fmla="*/ 20 h 102"/>
              <a:gd name="T4" fmla="*/ 98 w 180"/>
              <a:gd name="T5" fmla="*/ 98 h 102"/>
              <a:gd name="T6" fmla="*/ 90 w 180"/>
              <a:gd name="T7" fmla="*/ 102 h 102"/>
              <a:gd name="T8" fmla="*/ 82 w 180"/>
              <a:gd name="T9" fmla="*/ 98 h 102"/>
              <a:gd name="T10" fmla="*/ 3 w 180"/>
              <a:gd name="T11" fmla="*/ 20 h 102"/>
              <a:gd name="T12" fmla="*/ 0 w 180"/>
              <a:gd name="T13" fmla="*/ 12 h 102"/>
              <a:gd name="T14" fmla="*/ 3 w 180"/>
              <a:gd name="T15" fmla="*/ 4 h 102"/>
              <a:gd name="T16" fmla="*/ 11 w 180"/>
              <a:gd name="T17" fmla="*/ 0 h 102"/>
              <a:gd name="T18" fmla="*/ 169 w 180"/>
              <a:gd name="T19" fmla="*/ 0 h 102"/>
              <a:gd name="T20" fmla="*/ 177 w 180"/>
              <a:gd name="T21" fmla="*/ 4 h 102"/>
              <a:gd name="T22" fmla="*/ 180 w 180"/>
              <a:gd name="T23" fmla="*/ 12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80" h="102">
                <a:moveTo>
                  <a:pt x="180" y="12"/>
                </a:moveTo>
                <a:cubicBezTo>
                  <a:pt x="180" y="15"/>
                  <a:pt x="179" y="17"/>
                  <a:pt x="177" y="20"/>
                </a:cubicBezTo>
                <a:cubicBezTo>
                  <a:pt x="98" y="98"/>
                  <a:pt x="98" y="98"/>
                  <a:pt x="98" y="98"/>
                </a:cubicBezTo>
                <a:cubicBezTo>
                  <a:pt x="95" y="101"/>
                  <a:pt x="93" y="102"/>
                  <a:pt x="90" y="102"/>
                </a:cubicBezTo>
                <a:cubicBezTo>
                  <a:pt x="87" y="102"/>
                  <a:pt x="84" y="101"/>
                  <a:pt x="82" y="98"/>
                </a:cubicBezTo>
                <a:cubicBezTo>
                  <a:pt x="3" y="20"/>
                  <a:pt x="3" y="20"/>
                  <a:pt x="3" y="20"/>
                </a:cubicBezTo>
                <a:cubicBezTo>
                  <a:pt x="1" y="17"/>
                  <a:pt x="0" y="15"/>
                  <a:pt x="0" y="12"/>
                </a:cubicBezTo>
                <a:cubicBezTo>
                  <a:pt x="0" y="9"/>
                  <a:pt x="1" y="6"/>
                  <a:pt x="3" y="4"/>
                </a:cubicBezTo>
                <a:cubicBezTo>
                  <a:pt x="5" y="2"/>
                  <a:pt x="8" y="0"/>
                  <a:pt x="11" y="0"/>
                </a:cubicBezTo>
                <a:cubicBezTo>
                  <a:pt x="169" y="0"/>
                  <a:pt x="169" y="0"/>
                  <a:pt x="169" y="0"/>
                </a:cubicBezTo>
                <a:cubicBezTo>
                  <a:pt x="172" y="0"/>
                  <a:pt x="174" y="2"/>
                  <a:pt x="177" y="4"/>
                </a:cubicBezTo>
                <a:cubicBezTo>
                  <a:pt x="179" y="6"/>
                  <a:pt x="180" y="9"/>
                  <a:pt x="180" y="12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69" name="TextBox 68"/>
          <p:cNvSpPr txBox="1"/>
          <p:nvPr/>
        </p:nvSpPr>
        <p:spPr>
          <a:xfrm>
            <a:off x="3934087" y="2254223"/>
            <a:ext cx="1145418" cy="3693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b="1" dirty="0" smtClean="0">
                <a:latin typeface="+mj-lt"/>
              </a:rPr>
              <a:t>43%</a:t>
            </a:r>
            <a:endParaRPr lang="en-US" b="1" dirty="0">
              <a:latin typeface="+mj-lt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3934088" y="2610016"/>
            <a:ext cx="1145418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Men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1" name="Rounded Rectangle 70"/>
          <p:cNvSpPr/>
          <p:nvPr/>
        </p:nvSpPr>
        <p:spPr>
          <a:xfrm>
            <a:off x="3924980" y="2983473"/>
            <a:ext cx="1107526" cy="306268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 smtClean="0">
                <a:solidFill>
                  <a:srgbClr val="FFFFFF"/>
                </a:solidFill>
                <a:latin typeface="+mj-lt"/>
              </a:rPr>
              <a:t>+4%</a:t>
            </a:r>
            <a:endParaRPr lang="en-US" sz="1200" b="1" dirty="0">
              <a:solidFill>
                <a:srgbClr val="FFFFFF"/>
              </a:solidFill>
              <a:latin typeface="+mj-lt"/>
            </a:endParaRPr>
          </a:p>
        </p:txBody>
      </p:sp>
      <p:cxnSp>
        <p:nvCxnSpPr>
          <p:cNvPr id="72" name="Straight Connector 71"/>
          <p:cNvCxnSpPr/>
          <p:nvPr/>
        </p:nvCxnSpPr>
        <p:spPr>
          <a:xfrm flipV="1">
            <a:off x="3742565" y="2147087"/>
            <a:ext cx="0" cy="1210919"/>
          </a:xfrm>
          <a:prstGeom prst="line">
            <a:avLst/>
          </a:prstGeom>
          <a:ln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6" name="Content Placeholder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21870198"/>
              </p:ext>
            </p:extLst>
          </p:nvPr>
        </p:nvGraphicFramePr>
        <p:xfrm>
          <a:off x="6096000" y="1833973"/>
          <a:ext cx="5256213" cy="16719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7" name="Content Placeholder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3790237"/>
              </p:ext>
            </p:extLst>
          </p:nvPr>
        </p:nvGraphicFramePr>
        <p:xfrm>
          <a:off x="827089" y="3877036"/>
          <a:ext cx="4522834" cy="25066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48" name="Rounded Rectangle 47"/>
          <p:cNvSpPr/>
          <p:nvPr/>
        </p:nvSpPr>
        <p:spPr>
          <a:xfrm>
            <a:off x="6096000" y="3993110"/>
            <a:ext cx="5256213" cy="2360773"/>
          </a:xfrm>
          <a:prstGeom prst="roundRect">
            <a:avLst>
              <a:gd name="adj" fmla="val 10008"/>
            </a:avLst>
          </a:prstGeom>
          <a:solidFill>
            <a:schemeClr val="accent1"/>
          </a:solidFill>
          <a:ln>
            <a:noFill/>
          </a:ln>
          <a:effectLst>
            <a:outerShdw blurRad="76200" dist="127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8519629" y="3877036"/>
            <a:ext cx="2552474" cy="2552474"/>
          </a:xfrm>
          <a:prstGeom prst="ellipse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9251527" y="4608934"/>
            <a:ext cx="1088678" cy="108867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9000707" y="4358114"/>
            <a:ext cx="1590318" cy="1590318"/>
          </a:xfrm>
          <a:prstGeom prst="ellipse">
            <a:avLst/>
          </a:prstGeom>
          <a:noFill/>
          <a:ln w="127000">
            <a:solidFill>
              <a:schemeClr val="bg1">
                <a:alpha val="20000"/>
              </a:schemeClr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Arc 51"/>
          <p:cNvSpPr/>
          <p:nvPr/>
        </p:nvSpPr>
        <p:spPr>
          <a:xfrm>
            <a:off x="9000707" y="4358114"/>
            <a:ext cx="1590318" cy="1590318"/>
          </a:xfrm>
          <a:prstGeom prst="arc">
            <a:avLst>
              <a:gd name="adj1" fmla="val 16200000"/>
              <a:gd name="adj2" fmla="val 8438796"/>
            </a:avLst>
          </a:prstGeom>
          <a:noFill/>
          <a:ln w="139700" cap="rnd">
            <a:solidFill>
              <a:srgbClr val="FFFFFF"/>
            </a:solidFill>
            <a:round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9013904" y="5473186"/>
            <a:ext cx="224426" cy="22442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9251527" y="4799538"/>
            <a:ext cx="1088679" cy="46166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FFFFFF"/>
                </a:solidFill>
                <a:latin typeface="+mj-lt"/>
              </a:rPr>
              <a:t>71%</a:t>
            </a:r>
            <a:endParaRPr lang="en-US" sz="24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9251527" y="5227347"/>
            <a:ext cx="1088679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200" dirty="0" smtClean="0">
                <a:solidFill>
                  <a:srgbClr val="FFFFFF"/>
                </a:solidFill>
              </a:rPr>
              <a:t>Vaccines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534461" y="4304482"/>
            <a:ext cx="1705060" cy="3693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b="1" dirty="0" smtClean="0">
                <a:solidFill>
                  <a:srgbClr val="FFFFFF"/>
                </a:solidFill>
                <a:latin typeface="+mj-lt"/>
              </a:rPr>
              <a:t>14 807</a:t>
            </a:r>
            <a:endParaRPr lang="en-US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6534462" y="4660275"/>
            <a:ext cx="170506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dirty="0" smtClean="0">
                <a:solidFill>
                  <a:srgbClr val="FFFFFF"/>
                </a:solidFill>
              </a:rPr>
              <a:t>Total patients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6600827" y="5029607"/>
            <a:ext cx="750502" cy="30626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accent1"/>
            </a:solidFill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latin typeface="+mj-lt"/>
              </a:rPr>
              <a:t>+1,5%</a:t>
            </a:r>
            <a:endParaRPr lang="en-US" sz="1200" b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0327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1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" dur="500"/>
                                            <p:tgtEl>
                                              <p:spTgt spid="12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2" presetID="2" presetClass="entr" presetSubtype="8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4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5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8" dur="5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9" dur="5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2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3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6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7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0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1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2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4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5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6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8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9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0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2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3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4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6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7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8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0" dur="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1" dur="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2" presetID="2" presetClass="entr" presetSubtype="8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4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5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6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57" presetID="2" presetClass="entr" presetSubtype="4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9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0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1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62" presetID="2" presetClass="entr" presetSubtype="4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4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5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6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67" presetID="2" presetClass="entr" presetSubtype="2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9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70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1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3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74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5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7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78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9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81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2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3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85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6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7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89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90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1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93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94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5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97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98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9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01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02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3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05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06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7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09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10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21" grpId="0"/>
          <p:bldP spid="122" grpId="0" build="p"/>
          <p:bldP spid="62" grpId="0" animBg="1"/>
          <p:bldP spid="63" grpId="0"/>
          <p:bldP spid="64" grpId="0"/>
          <p:bldP spid="65" grpId="0"/>
          <p:bldP spid="66" grpId="0"/>
          <p:bldP spid="67" grpId="0" animBg="1"/>
          <p:bldP spid="68" grpId="0" animBg="1"/>
          <p:bldP spid="69" grpId="0"/>
          <p:bldP spid="70" grpId="0"/>
          <p:bldP spid="71" grpId="0" animBg="1"/>
          <p:bldGraphic spid="46" grpId="0">
            <p:bldAsOne/>
          </p:bldGraphic>
          <p:bldGraphic spid="47" grpId="0">
            <p:bldAsOne/>
          </p:bldGraphic>
          <p:bldP spid="48" grpId="0" animBg="1"/>
          <p:bldP spid="49" grpId="0" animBg="1"/>
          <p:bldP spid="50" grpId="0" animBg="1"/>
          <p:bldP spid="51" grpId="0" animBg="1"/>
          <p:bldP spid="52" grpId="0" animBg="1"/>
          <p:bldP spid="53" grpId="0" animBg="1"/>
          <p:bldP spid="54" grpId="0"/>
          <p:bldP spid="55" grpId="0"/>
          <p:bldP spid="56" grpId="0"/>
          <p:bldP spid="57" grpId="0"/>
          <p:bldP spid="58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1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" dur="500"/>
                                            <p:tgtEl>
                                              <p:spTgt spid="12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2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0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2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4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6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8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9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0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2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3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4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6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7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8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0" dur="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1" dur="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2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4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5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6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57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9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0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1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62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4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5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6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67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9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0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1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3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4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5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7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8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9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1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2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3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5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6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7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9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0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1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3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4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5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7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8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9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1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2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3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5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6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7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9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0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21" grpId="0"/>
          <p:bldP spid="122" grpId="0" build="p"/>
          <p:bldP spid="62" grpId="0" animBg="1"/>
          <p:bldP spid="63" grpId="0"/>
          <p:bldP spid="64" grpId="0"/>
          <p:bldP spid="65" grpId="0"/>
          <p:bldP spid="66" grpId="0"/>
          <p:bldP spid="67" grpId="0" animBg="1"/>
          <p:bldP spid="68" grpId="0" animBg="1"/>
          <p:bldP spid="69" grpId="0"/>
          <p:bldP spid="70" grpId="0"/>
          <p:bldP spid="71" grpId="0" animBg="1"/>
          <p:bldGraphic spid="46" grpId="0">
            <p:bldAsOne/>
          </p:bldGraphic>
          <p:bldGraphic spid="47" grpId="0">
            <p:bldAsOne/>
          </p:bldGraphic>
          <p:bldP spid="48" grpId="0" animBg="1"/>
          <p:bldP spid="49" grpId="0" animBg="1"/>
          <p:bldP spid="50" grpId="0" animBg="1"/>
          <p:bldP spid="51" grpId="0" animBg="1"/>
          <p:bldP spid="52" grpId="0" animBg="1"/>
          <p:bldP spid="53" grpId="0" animBg="1"/>
          <p:bldP spid="54" grpId="0"/>
          <p:bldP spid="55" grpId="0"/>
          <p:bldP spid="56" grpId="0"/>
          <p:bldP spid="57" grpId="0"/>
          <p:bldP spid="58" grpId="0" animBg="1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ounded Rectangle 91"/>
          <p:cNvSpPr/>
          <p:nvPr/>
        </p:nvSpPr>
        <p:spPr>
          <a:xfrm>
            <a:off x="839788" y="990601"/>
            <a:ext cx="6851235" cy="4876798"/>
          </a:xfrm>
          <a:prstGeom prst="roundRect">
            <a:avLst>
              <a:gd name="adj" fmla="val 4700"/>
            </a:avLst>
          </a:prstGeom>
          <a:solidFill>
            <a:schemeClr val="accent1"/>
          </a:solidFill>
          <a:ln>
            <a:noFill/>
          </a:ln>
          <a:effectLst>
            <a:outerShdw blurRad="76200" dist="127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9C3D7-7524-486C-B0C0-178B9875E59A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8287646" y="2632976"/>
            <a:ext cx="3070169" cy="1077218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200" b="1" dirty="0" smtClean="0">
                <a:latin typeface="+mj-lt"/>
              </a:rPr>
              <a:t>Medical Dashboard</a:t>
            </a:r>
            <a:endParaRPr lang="en-US" sz="3200" b="1" dirty="0">
              <a:latin typeface="+mj-lt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8287646" y="4015343"/>
            <a:ext cx="307016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dirty="0"/>
              <a:t>Lorem Ipsum has been the industry's standard dummy text ever since the 1500s, when an unknown printer took a galley of type and scrambled book. </a:t>
            </a:r>
          </a:p>
        </p:txBody>
      </p:sp>
      <p:sp>
        <p:nvSpPr>
          <p:cNvPr id="84" name="Rounded Rectangle 83"/>
          <p:cNvSpPr/>
          <p:nvPr/>
        </p:nvSpPr>
        <p:spPr>
          <a:xfrm>
            <a:off x="8369225" y="2233667"/>
            <a:ext cx="922922" cy="306268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 smtClean="0">
                <a:solidFill>
                  <a:srgbClr val="FFFFFF"/>
                </a:solidFill>
                <a:latin typeface="+mj-lt"/>
              </a:rPr>
              <a:t>$789k</a:t>
            </a:r>
            <a:endParaRPr lang="en-US" sz="12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93" name="Rounded Rectangle 92"/>
          <p:cNvSpPr/>
          <p:nvPr/>
        </p:nvSpPr>
        <p:spPr>
          <a:xfrm>
            <a:off x="1402130" y="1978926"/>
            <a:ext cx="6073254" cy="3657600"/>
          </a:xfrm>
          <a:prstGeom prst="roundRect">
            <a:avLst>
              <a:gd name="adj" fmla="val 4700"/>
            </a:avLst>
          </a:prstGeom>
          <a:solidFill>
            <a:schemeClr val="bg1"/>
          </a:solidFill>
          <a:ln>
            <a:noFill/>
          </a:ln>
          <a:effectLst>
            <a:outerShdw blurRad="76200" dist="127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/>
          <p:cNvSpPr txBox="1"/>
          <p:nvPr/>
        </p:nvSpPr>
        <p:spPr>
          <a:xfrm>
            <a:off x="2336160" y="1267579"/>
            <a:ext cx="4769838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i="1" dirty="0" smtClean="0">
                <a:solidFill>
                  <a:srgbClr val="FFFFFF"/>
                </a:solidFill>
              </a:rPr>
              <a:t>Vaccination: </a:t>
            </a:r>
            <a:r>
              <a:rPr lang="en-US" sz="2400" b="1" dirty="0" smtClean="0">
                <a:solidFill>
                  <a:srgbClr val="FFFFFF"/>
                </a:solidFill>
                <a:latin typeface="+mj-lt"/>
              </a:rPr>
              <a:t>1 859 260 (57.8%)</a:t>
            </a:r>
            <a:endParaRPr lang="en-US" sz="24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96" name="Oval 95"/>
          <p:cNvSpPr/>
          <p:nvPr/>
        </p:nvSpPr>
        <p:spPr>
          <a:xfrm>
            <a:off x="1080517" y="1267579"/>
            <a:ext cx="1080000" cy="10800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2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8" name="Freeform 17"/>
          <p:cNvSpPr/>
          <p:nvPr/>
        </p:nvSpPr>
        <p:spPr>
          <a:xfrm rot="7907836">
            <a:off x="1168758" y="1717493"/>
            <a:ext cx="903518" cy="169712"/>
          </a:xfrm>
          <a:custGeom>
            <a:avLst/>
            <a:gdLst>
              <a:gd name="connsiteX0" fmla="*/ 0 w 7645251"/>
              <a:gd name="connsiteY0" fmla="*/ 673303 h 1436042"/>
              <a:gd name="connsiteX1" fmla="*/ 2229903 w 7645251"/>
              <a:gd name="connsiteY1" fmla="*/ 673303 h 1436042"/>
              <a:gd name="connsiteX2" fmla="*/ 2229903 w 7645251"/>
              <a:gd name="connsiteY2" fmla="*/ 756773 h 1436042"/>
              <a:gd name="connsiteX3" fmla="*/ 0 w 7645251"/>
              <a:gd name="connsiteY3" fmla="*/ 756773 h 1436042"/>
              <a:gd name="connsiteX4" fmla="*/ 2264514 w 7645251"/>
              <a:gd name="connsiteY4" fmla="*/ 521642 h 1436042"/>
              <a:gd name="connsiteX5" fmla="*/ 2733439 w 7645251"/>
              <a:gd name="connsiteY5" fmla="*/ 521642 h 1436042"/>
              <a:gd name="connsiteX6" fmla="*/ 2733439 w 7645251"/>
              <a:gd name="connsiteY6" fmla="*/ 914400 h 1436042"/>
              <a:gd name="connsiteX7" fmla="*/ 2264514 w 7645251"/>
              <a:gd name="connsiteY7" fmla="*/ 914400 h 1436042"/>
              <a:gd name="connsiteX8" fmla="*/ 2896270 w 7645251"/>
              <a:gd name="connsiteY8" fmla="*/ 317090 h 1436042"/>
              <a:gd name="connsiteX9" fmla="*/ 3641064 w 7645251"/>
              <a:gd name="connsiteY9" fmla="*/ 317090 h 1436042"/>
              <a:gd name="connsiteX10" fmla="*/ 3641064 w 7645251"/>
              <a:gd name="connsiteY10" fmla="*/ 447901 h 1436042"/>
              <a:gd name="connsiteX11" fmla="*/ 5653460 w 7645251"/>
              <a:gd name="connsiteY11" fmla="*/ 447901 h 1436042"/>
              <a:gd name="connsiteX12" fmla="*/ 5653460 w 7645251"/>
              <a:gd name="connsiteY12" fmla="*/ 988141 h 1436042"/>
              <a:gd name="connsiteX13" fmla="*/ 3641064 w 7645251"/>
              <a:gd name="connsiteY13" fmla="*/ 988141 h 1436042"/>
              <a:gd name="connsiteX14" fmla="*/ 3641064 w 7645251"/>
              <a:gd name="connsiteY14" fmla="*/ 1118952 h 1436042"/>
              <a:gd name="connsiteX15" fmla="*/ 2896270 w 7645251"/>
              <a:gd name="connsiteY15" fmla="*/ 1118952 h 1436042"/>
              <a:gd name="connsiteX16" fmla="*/ 2859399 w 7645251"/>
              <a:gd name="connsiteY16" fmla="*/ 265470 h 1436042"/>
              <a:gd name="connsiteX17" fmla="*/ 2859399 w 7645251"/>
              <a:gd name="connsiteY17" fmla="*/ 1170572 h 1436042"/>
              <a:gd name="connsiteX18" fmla="*/ 5711511 w 7645251"/>
              <a:gd name="connsiteY18" fmla="*/ 1170572 h 1436042"/>
              <a:gd name="connsiteX19" fmla="*/ 5711511 w 7645251"/>
              <a:gd name="connsiteY19" fmla="*/ 265470 h 1436042"/>
              <a:gd name="connsiteX20" fmla="*/ 2773178 w 7645251"/>
              <a:gd name="connsiteY20" fmla="*/ 167036 h 1436042"/>
              <a:gd name="connsiteX21" fmla="*/ 5797732 w 7645251"/>
              <a:gd name="connsiteY21" fmla="*/ 167036 h 1436042"/>
              <a:gd name="connsiteX22" fmla="*/ 5797732 w 7645251"/>
              <a:gd name="connsiteY22" fmla="*/ 1269005 h 1436042"/>
              <a:gd name="connsiteX23" fmla="*/ 2773178 w 7645251"/>
              <a:gd name="connsiteY23" fmla="*/ 1269005 h 1436042"/>
              <a:gd name="connsiteX24" fmla="*/ 7351606 w 7645251"/>
              <a:gd name="connsiteY24" fmla="*/ 103238 h 1436042"/>
              <a:gd name="connsiteX25" fmla="*/ 7645251 w 7645251"/>
              <a:gd name="connsiteY25" fmla="*/ 103238 h 1436042"/>
              <a:gd name="connsiteX26" fmla="*/ 7645251 w 7645251"/>
              <a:gd name="connsiteY26" fmla="*/ 1332804 h 1436042"/>
              <a:gd name="connsiteX27" fmla="*/ 7351606 w 7645251"/>
              <a:gd name="connsiteY27" fmla="*/ 1332804 h 1436042"/>
              <a:gd name="connsiteX28" fmla="*/ 7351606 w 7645251"/>
              <a:gd name="connsiteY28" fmla="*/ 988141 h 1436042"/>
              <a:gd name="connsiteX29" fmla="*/ 6205201 w 7645251"/>
              <a:gd name="connsiteY29" fmla="*/ 988141 h 1436042"/>
              <a:gd name="connsiteX30" fmla="*/ 6205201 w 7645251"/>
              <a:gd name="connsiteY30" fmla="*/ 447901 h 1436042"/>
              <a:gd name="connsiteX31" fmla="*/ 7351606 w 7645251"/>
              <a:gd name="connsiteY31" fmla="*/ 447901 h 1436042"/>
              <a:gd name="connsiteX32" fmla="*/ 5854644 w 7645251"/>
              <a:gd name="connsiteY32" fmla="*/ 0 h 1436042"/>
              <a:gd name="connsiteX33" fmla="*/ 6148289 w 7645251"/>
              <a:gd name="connsiteY33" fmla="*/ 0 h 1436042"/>
              <a:gd name="connsiteX34" fmla="*/ 6148289 w 7645251"/>
              <a:gd name="connsiteY34" fmla="*/ 1436042 h 1436042"/>
              <a:gd name="connsiteX35" fmla="*/ 5854644 w 7645251"/>
              <a:gd name="connsiteY35" fmla="*/ 1436042 h 1436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7645251" h="1436042">
                <a:moveTo>
                  <a:pt x="0" y="673303"/>
                </a:moveTo>
                <a:lnTo>
                  <a:pt x="2229903" y="673303"/>
                </a:lnTo>
                <a:lnTo>
                  <a:pt x="2229903" y="756773"/>
                </a:lnTo>
                <a:lnTo>
                  <a:pt x="0" y="756773"/>
                </a:lnTo>
                <a:close/>
                <a:moveTo>
                  <a:pt x="2264514" y="521642"/>
                </a:moveTo>
                <a:lnTo>
                  <a:pt x="2733439" y="521642"/>
                </a:lnTo>
                <a:lnTo>
                  <a:pt x="2733439" y="914400"/>
                </a:lnTo>
                <a:lnTo>
                  <a:pt x="2264514" y="914400"/>
                </a:lnTo>
                <a:close/>
                <a:moveTo>
                  <a:pt x="2896270" y="317090"/>
                </a:moveTo>
                <a:lnTo>
                  <a:pt x="3641064" y="317090"/>
                </a:lnTo>
                <a:lnTo>
                  <a:pt x="3641064" y="447901"/>
                </a:lnTo>
                <a:lnTo>
                  <a:pt x="5653460" y="447901"/>
                </a:lnTo>
                <a:lnTo>
                  <a:pt x="5653460" y="988141"/>
                </a:lnTo>
                <a:lnTo>
                  <a:pt x="3641064" y="988141"/>
                </a:lnTo>
                <a:lnTo>
                  <a:pt x="3641064" y="1118952"/>
                </a:lnTo>
                <a:lnTo>
                  <a:pt x="2896270" y="1118952"/>
                </a:lnTo>
                <a:close/>
                <a:moveTo>
                  <a:pt x="2859399" y="265470"/>
                </a:moveTo>
                <a:lnTo>
                  <a:pt x="2859399" y="1170572"/>
                </a:lnTo>
                <a:lnTo>
                  <a:pt x="5711511" y="1170572"/>
                </a:lnTo>
                <a:lnTo>
                  <a:pt x="5711511" y="265470"/>
                </a:lnTo>
                <a:close/>
                <a:moveTo>
                  <a:pt x="2773178" y="167036"/>
                </a:moveTo>
                <a:lnTo>
                  <a:pt x="5797732" y="167036"/>
                </a:lnTo>
                <a:lnTo>
                  <a:pt x="5797732" y="1269005"/>
                </a:lnTo>
                <a:lnTo>
                  <a:pt x="2773178" y="1269005"/>
                </a:lnTo>
                <a:close/>
                <a:moveTo>
                  <a:pt x="7351606" y="103238"/>
                </a:moveTo>
                <a:lnTo>
                  <a:pt x="7645251" y="103238"/>
                </a:lnTo>
                <a:lnTo>
                  <a:pt x="7645251" y="1332804"/>
                </a:lnTo>
                <a:lnTo>
                  <a:pt x="7351606" y="1332804"/>
                </a:lnTo>
                <a:lnTo>
                  <a:pt x="7351606" y="988141"/>
                </a:lnTo>
                <a:lnTo>
                  <a:pt x="6205201" y="988141"/>
                </a:lnTo>
                <a:lnTo>
                  <a:pt x="6205201" y="447901"/>
                </a:lnTo>
                <a:lnTo>
                  <a:pt x="7351606" y="447901"/>
                </a:lnTo>
                <a:close/>
                <a:moveTo>
                  <a:pt x="5854644" y="0"/>
                </a:moveTo>
                <a:lnTo>
                  <a:pt x="6148289" y="0"/>
                </a:lnTo>
                <a:lnTo>
                  <a:pt x="6148289" y="1436042"/>
                </a:lnTo>
                <a:lnTo>
                  <a:pt x="5854644" y="143604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9" name="TextBox 18"/>
          <p:cNvSpPr txBox="1"/>
          <p:nvPr/>
        </p:nvSpPr>
        <p:spPr>
          <a:xfrm>
            <a:off x="2054451" y="2419248"/>
            <a:ext cx="4579680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400" b="1" dirty="0" smtClean="0">
                <a:latin typeface="+mj-lt"/>
              </a:rPr>
              <a:t>$45.98k</a:t>
            </a:r>
            <a:endParaRPr lang="en-US" sz="1400" b="1" dirty="0">
              <a:latin typeface="+mj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054451" y="2776600"/>
            <a:ext cx="457968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Corona vaccines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2141081" y="3161516"/>
            <a:ext cx="922922" cy="306268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 smtClean="0">
                <a:solidFill>
                  <a:srgbClr val="FFFFFF"/>
                </a:solidFill>
                <a:latin typeface="+mj-lt"/>
              </a:rPr>
              <a:t>+5,2%</a:t>
            </a:r>
            <a:endParaRPr lang="en-US" sz="12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23" name="Freeform 22"/>
          <p:cNvSpPr/>
          <p:nvPr/>
        </p:nvSpPr>
        <p:spPr>
          <a:xfrm rot="20762795" flipH="1" flipV="1">
            <a:off x="4144493" y="2324057"/>
            <a:ext cx="3008476" cy="3042319"/>
          </a:xfrm>
          <a:custGeom>
            <a:avLst/>
            <a:gdLst>
              <a:gd name="connsiteX0" fmla="*/ 713131 w 1897538"/>
              <a:gd name="connsiteY0" fmla="*/ 1909525 h 1918884"/>
              <a:gd name="connsiteX1" fmla="*/ 572911 w 1897538"/>
              <a:gd name="connsiteY1" fmla="*/ 1789687 h 1918884"/>
              <a:gd name="connsiteX2" fmla="*/ 689027 w 1897538"/>
              <a:gd name="connsiteY2" fmla="*/ 1740219 h 1918884"/>
              <a:gd name="connsiteX3" fmla="*/ 728849 w 1897538"/>
              <a:gd name="connsiteY3" fmla="*/ 1745950 h 1918884"/>
              <a:gd name="connsiteX4" fmla="*/ 749272 w 1897538"/>
              <a:gd name="connsiteY4" fmla="*/ 1544062 h 1918884"/>
              <a:gd name="connsiteX5" fmla="*/ 694536 w 1897538"/>
              <a:gd name="connsiteY5" fmla="*/ 1525220 h 1918884"/>
              <a:gd name="connsiteX6" fmla="*/ 688196 w 1897538"/>
              <a:gd name="connsiteY6" fmla="*/ 1521785 h 1918884"/>
              <a:gd name="connsiteX7" fmla="*/ 628248 w 1897538"/>
              <a:gd name="connsiteY7" fmla="*/ 1611874 h 1918884"/>
              <a:gd name="connsiteX8" fmla="*/ 644386 w 1897538"/>
              <a:gd name="connsiteY8" fmla="*/ 1622864 h 1918884"/>
              <a:gd name="connsiteX9" fmla="*/ 676418 w 1897538"/>
              <a:gd name="connsiteY9" fmla="*/ 1693211 h 1918884"/>
              <a:gd name="connsiteX10" fmla="*/ 599978 w 1897538"/>
              <a:gd name="connsiteY10" fmla="*/ 1704688 h 1918884"/>
              <a:gd name="connsiteX11" fmla="*/ 563519 w 1897538"/>
              <a:gd name="connsiteY11" fmla="*/ 1689417 h 1918884"/>
              <a:gd name="connsiteX12" fmla="*/ 498815 w 1897538"/>
              <a:gd name="connsiteY12" fmla="*/ 1596821 h 1918884"/>
              <a:gd name="connsiteX13" fmla="*/ 575255 w 1897538"/>
              <a:gd name="connsiteY13" fmla="*/ 1585344 h 1918884"/>
              <a:gd name="connsiteX14" fmla="*/ 596883 w 1897538"/>
              <a:gd name="connsiteY14" fmla="*/ 1594403 h 1918884"/>
              <a:gd name="connsiteX15" fmla="*/ 637643 w 1897538"/>
              <a:gd name="connsiteY15" fmla="*/ 1494392 h 1918884"/>
              <a:gd name="connsiteX16" fmla="*/ 611259 w 1897538"/>
              <a:gd name="connsiteY16" fmla="*/ 1480097 h 1918884"/>
              <a:gd name="connsiteX17" fmla="*/ 571279 w 1897538"/>
              <a:gd name="connsiteY17" fmla="*/ 1449829 h 1918884"/>
              <a:gd name="connsiteX18" fmla="*/ 408329 w 1897538"/>
              <a:gd name="connsiteY18" fmla="*/ 1578059 h 1918884"/>
              <a:gd name="connsiteX19" fmla="*/ 428815 w 1897538"/>
              <a:gd name="connsiteY19" fmla="*/ 1599132 h 1918884"/>
              <a:gd name="connsiteX20" fmla="*/ 457047 w 1897538"/>
              <a:gd name="connsiteY20" fmla="*/ 1722149 h 1918884"/>
              <a:gd name="connsiteX21" fmla="*/ 382526 w 1897538"/>
              <a:gd name="connsiteY21" fmla="*/ 1735711 h 1918884"/>
              <a:gd name="connsiteX22" fmla="*/ 277676 w 1897538"/>
              <a:gd name="connsiteY22" fmla="*/ 1679148 h 1918884"/>
              <a:gd name="connsiteX23" fmla="*/ 204454 w 1897538"/>
              <a:gd name="connsiteY23" fmla="*/ 1509851 h 1918884"/>
              <a:gd name="connsiteX24" fmla="*/ 330494 w 1897538"/>
              <a:gd name="connsiteY24" fmla="*/ 1516496 h 1918884"/>
              <a:gd name="connsiteX25" fmla="*/ 364455 w 1897538"/>
              <a:gd name="connsiteY25" fmla="*/ 1539647 h 1918884"/>
              <a:gd name="connsiteX26" fmla="*/ 484846 w 1897538"/>
              <a:gd name="connsiteY26" fmla="*/ 1370523 h 1918884"/>
              <a:gd name="connsiteX27" fmla="*/ 472420 w 1897538"/>
              <a:gd name="connsiteY27" fmla="*/ 1357807 h 1918884"/>
              <a:gd name="connsiteX28" fmla="*/ 449972 w 1897538"/>
              <a:gd name="connsiteY28" fmla="*/ 1325597 h 1918884"/>
              <a:gd name="connsiteX29" fmla="*/ 360255 w 1897538"/>
              <a:gd name="connsiteY29" fmla="*/ 1361514 h 1918884"/>
              <a:gd name="connsiteX30" fmla="*/ 367441 w 1897538"/>
              <a:gd name="connsiteY30" fmla="*/ 1386503 h 1918884"/>
              <a:gd name="connsiteX31" fmla="*/ 347148 w 1897538"/>
              <a:gd name="connsiteY31" fmla="*/ 1461089 h 1918884"/>
              <a:gd name="connsiteX32" fmla="*/ 325941 w 1897538"/>
              <a:gd name="connsiteY32" fmla="*/ 1461022 h 1918884"/>
              <a:gd name="connsiteX33" fmla="*/ 262709 w 1897538"/>
              <a:gd name="connsiteY33" fmla="*/ 1386049 h 1918884"/>
              <a:gd name="connsiteX34" fmla="*/ 272079 w 1897538"/>
              <a:gd name="connsiteY34" fmla="*/ 1273475 h 1918884"/>
              <a:gd name="connsiteX35" fmla="*/ 338221 w 1897538"/>
              <a:gd name="connsiteY35" fmla="*/ 1313476 h 1918884"/>
              <a:gd name="connsiteX36" fmla="*/ 344749 w 1897538"/>
              <a:gd name="connsiteY36" fmla="*/ 1325977 h 1918884"/>
              <a:gd name="connsiteX37" fmla="*/ 417124 w 1897538"/>
              <a:gd name="connsiteY37" fmla="*/ 1278462 h 1918884"/>
              <a:gd name="connsiteX38" fmla="*/ 406776 w 1897538"/>
              <a:gd name="connsiteY38" fmla="*/ 1263615 h 1918884"/>
              <a:gd name="connsiteX39" fmla="*/ 370993 w 1897538"/>
              <a:gd name="connsiteY39" fmla="*/ 1184708 h 1918884"/>
              <a:gd name="connsiteX40" fmla="*/ 183083 w 1897538"/>
              <a:gd name="connsiteY40" fmla="*/ 1218048 h 1918884"/>
              <a:gd name="connsiteX41" fmla="*/ 192518 w 1897538"/>
              <a:gd name="connsiteY41" fmla="*/ 1250858 h 1918884"/>
              <a:gd name="connsiteX42" fmla="*/ 159383 w 1897538"/>
              <a:gd name="connsiteY42" fmla="*/ 1372645 h 1918884"/>
              <a:gd name="connsiteX43" fmla="*/ 124755 w 1897538"/>
              <a:gd name="connsiteY43" fmla="*/ 1372536 h 1918884"/>
              <a:gd name="connsiteX44" fmla="*/ 21507 w 1897538"/>
              <a:gd name="connsiteY44" fmla="*/ 1250115 h 1918884"/>
              <a:gd name="connsiteX45" fmla="*/ 36806 w 1897538"/>
              <a:gd name="connsiteY45" fmla="*/ 1066298 h 1918884"/>
              <a:gd name="connsiteX46" fmla="*/ 144806 w 1897538"/>
              <a:gd name="connsiteY46" fmla="*/ 1131613 h 1918884"/>
              <a:gd name="connsiteX47" fmla="*/ 160657 w 1897538"/>
              <a:gd name="connsiteY47" fmla="*/ 1161970 h 1918884"/>
              <a:gd name="connsiteX48" fmla="*/ 338340 w 1897538"/>
              <a:gd name="connsiteY48" fmla="*/ 1073707 h 1918884"/>
              <a:gd name="connsiteX49" fmla="*/ 331654 w 1897538"/>
              <a:gd name="connsiteY49" fmla="*/ 1046532 h 1918884"/>
              <a:gd name="connsiteX50" fmla="*/ 330134 w 1897538"/>
              <a:gd name="connsiteY50" fmla="*/ 1018008 h 1918884"/>
              <a:gd name="connsiteX51" fmla="*/ 238911 w 1897538"/>
              <a:gd name="connsiteY51" fmla="*/ 1012629 h 1918884"/>
              <a:gd name="connsiteX52" fmla="*/ 236470 w 1897538"/>
              <a:gd name="connsiteY52" fmla="*/ 1034868 h 1918884"/>
              <a:gd name="connsiteX53" fmla="*/ 189387 w 1897538"/>
              <a:gd name="connsiteY53" fmla="*/ 1096170 h 1918884"/>
              <a:gd name="connsiteX54" fmla="*/ 139748 w 1897538"/>
              <a:gd name="connsiteY54" fmla="*/ 994698 h 1918884"/>
              <a:gd name="connsiteX55" fmla="*/ 191143 w 1897538"/>
              <a:gd name="connsiteY55" fmla="*/ 894104 h 1918884"/>
              <a:gd name="connsiteX56" fmla="*/ 237154 w 1897538"/>
              <a:gd name="connsiteY56" fmla="*/ 956215 h 1918884"/>
              <a:gd name="connsiteX57" fmla="*/ 239071 w 1897538"/>
              <a:gd name="connsiteY57" fmla="*/ 977016 h 1918884"/>
              <a:gd name="connsiteX58" fmla="*/ 327281 w 1897538"/>
              <a:gd name="connsiteY58" fmla="*/ 964473 h 1918884"/>
              <a:gd name="connsiteX59" fmla="*/ 325390 w 1897538"/>
              <a:gd name="connsiteY59" fmla="*/ 928983 h 1918884"/>
              <a:gd name="connsiteX60" fmla="*/ 335714 w 1897538"/>
              <a:gd name="connsiteY60" fmla="*/ 857310 h 1918884"/>
              <a:gd name="connsiteX61" fmla="*/ 174678 w 1897538"/>
              <a:gd name="connsiteY61" fmla="*/ 791820 h 1918884"/>
              <a:gd name="connsiteX62" fmla="*/ 162829 w 1897538"/>
              <a:gd name="connsiteY62" fmla="*/ 824881 h 1918884"/>
              <a:gd name="connsiteX63" fmla="*/ 64767 w 1897538"/>
              <a:gd name="connsiteY63" fmla="*/ 904342 h 1918884"/>
              <a:gd name="connsiteX64" fmla="*/ 24493 w 1897538"/>
              <a:gd name="connsiteY64" fmla="*/ 724339 h 1918884"/>
              <a:gd name="connsiteX65" fmla="*/ 144331 w 1897538"/>
              <a:gd name="connsiteY65" fmla="*/ 584119 h 1918884"/>
              <a:gd name="connsiteX66" fmla="*/ 193799 w 1897538"/>
              <a:gd name="connsiteY66" fmla="*/ 700236 h 1918884"/>
              <a:gd name="connsiteX67" fmla="*/ 188796 w 1897538"/>
              <a:gd name="connsiteY67" fmla="*/ 734998 h 1918884"/>
              <a:gd name="connsiteX68" fmla="*/ 360377 w 1897538"/>
              <a:gd name="connsiteY68" fmla="*/ 752355 h 1918884"/>
              <a:gd name="connsiteX69" fmla="*/ 373414 w 1897538"/>
              <a:gd name="connsiteY69" fmla="*/ 712888 h 1918884"/>
              <a:gd name="connsiteX70" fmla="*/ 400360 w 1897538"/>
              <a:gd name="connsiteY70" fmla="*/ 662758 h 1918884"/>
              <a:gd name="connsiteX71" fmla="*/ 329877 w 1897538"/>
              <a:gd name="connsiteY71" fmla="*/ 611550 h 1918884"/>
              <a:gd name="connsiteX72" fmla="*/ 318446 w 1897538"/>
              <a:gd name="connsiteY72" fmla="*/ 629034 h 1918884"/>
              <a:gd name="connsiteX73" fmla="*/ 248716 w 1897538"/>
              <a:gd name="connsiteY73" fmla="*/ 662388 h 1918884"/>
              <a:gd name="connsiteX74" fmla="*/ 250379 w 1897538"/>
              <a:gd name="connsiteY74" fmla="*/ 549437 h 1918884"/>
              <a:gd name="connsiteX75" fmla="*/ 341739 w 1897538"/>
              <a:gd name="connsiteY75" fmla="*/ 482998 h 1918884"/>
              <a:gd name="connsiteX76" fmla="*/ 354655 w 1897538"/>
              <a:gd name="connsiteY76" fmla="*/ 559208 h 1918884"/>
              <a:gd name="connsiteX77" fmla="*/ 346403 w 1897538"/>
              <a:gd name="connsiteY77" fmla="*/ 580003 h 1918884"/>
              <a:gd name="connsiteX78" fmla="*/ 425449 w 1897538"/>
              <a:gd name="connsiteY78" fmla="*/ 616080 h 1918884"/>
              <a:gd name="connsiteX79" fmla="*/ 431071 w 1897538"/>
              <a:gd name="connsiteY79" fmla="*/ 605623 h 1918884"/>
              <a:gd name="connsiteX80" fmla="*/ 460694 w 1897538"/>
              <a:gd name="connsiteY80" fmla="*/ 569554 h 1918884"/>
              <a:gd name="connsiteX81" fmla="*/ 347590 w 1897538"/>
              <a:gd name="connsiteY81" fmla="*/ 412023 h 1918884"/>
              <a:gd name="connsiteX82" fmla="*/ 332287 w 1897538"/>
              <a:gd name="connsiteY82" fmla="*/ 423126 h 1918884"/>
              <a:gd name="connsiteX83" fmla="*/ 223572 w 1897538"/>
              <a:gd name="connsiteY83" fmla="*/ 454094 h 1918884"/>
              <a:gd name="connsiteX84" fmla="*/ 192920 w 1897538"/>
              <a:gd name="connsiteY84" fmla="*/ 437983 h 1918884"/>
              <a:gd name="connsiteX85" fmla="*/ 265433 w 1897538"/>
              <a:gd name="connsiteY85" fmla="*/ 268381 h 1918884"/>
              <a:gd name="connsiteX86" fmla="*/ 444624 w 1897538"/>
              <a:gd name="connsiteY86" fmla="*/ 224631 h 1918884"/>
              <a:gd name="connsiteX87" fmla="*/ 416905 w 1897538"/>
              <a:gd name="connsiteY87" fmla="*/ 347765 h 1918884"/>
              <a:gd name="connsiteX88" fmla="*/ 393211 w 1897538"/>
              <a:gd name="connsiteY88" fmla="*/ 372343 h 1918884"/>
              <a:gd name="connsiteX89" fmla="*/ 539341 w 1897538"/>
              <a:gd name="connsiteY89" fmla="*/ 486381 h 1918884"/>
              <a:gd name="connsiteX90" fmla="*/ 597879 w 1897538"/>
              <a:gd name="connsiteY90" fmla="*/ 437791 h 1918884"/>
              <a:gd name="connsiteX91" fmla="*/ 625144 w 1897538"/>
              <a:gd name="connsiteY91" fmla="*/ 422734 h 1918884"/>
              <a:gd name="connsiteX92" fmla="*/ 585966 w 1897538"/>
              <a:gd name="connsiteY92" fmla="*/ 351494 h 1918884"/>
              <a:gd name="connsiteX93" fmla="*/ 558867 w 1897538"/>
              <a:gd name="connsiteY93" fmla="*/ 368167 h 1918884"/>
              <a:gd name="connsiteX94" fmla="*/ 516571 w 1897538"/>
              <a:gd name="connsiteY94" fmla="*/ 374881 h 1918884"/>
              <a:gd name="connsiteX95" fmla="*/ 497800 w 1897538"/>
              <a:gd name="connsiteY95" fmla="*/ 365014 h 1918884"/>
              <a:gd name="connsiteX96" fmla="*/ 542208 w 1897538"/>
              <a:gd name="connsiteY96" fmla="*/ 261146 h 1918884"/>
              <a:gd name="connsiteX97" fmla="*/ 651948 w 1897538"/>
              <a:gd name="connsiteY97" fmla="*/ 234353 h 1918884"/>
              <a:gd name="connsiteX98" fmla="*/ 634973 w 1897538"/>
              <a:gd name="connsiteY98" fmla="*/ 309763 h 1918884"/>
              <a:gd name="connsiteX99" fmla="*/ 616927 w 1897538"/>
              <a:gd name="connsiteY99" fmla="*/ 328483 h 1918884"/>
              <a:gd name="connsiteX100" fmla="*/ 673950 w 1897538"/>
              <a:gd name="connsiteY100" fmla="*/ 395782 h 1918884"/>
              <a:gd name="connsiteX101" fmla="*/ 701217 w 1897538"/>
              <a:gd name="connsiteY101" fmla="*/ 380724 h 1918884"/>
              <a:gd name="connsiteX102" fmla="*/ 730111 w 1897538"/>
              <a:gd name="connsiteY102" fmla="*/ 370258 h 1918884"/>
              <a:gd name="connsiteX103" fmla="*/ 704011 w 1897538"/>
              <a:gd name="connsiteY103" fmla="*/ 173031 h 1918884"/>
              <a:gd name="connsiteX104" fmla="*/ 663163 w 1897538"/>
              <a:gd name="connsiteY104" fmla="*/ 177595 h 1918884"/>
              <a:gd name="connsiteX105" fmla="*/ 608177 w 1897538"/>
              <a:gd name="connsiteY105" fmla="*/ 171339 h 1918884"/>
              <a:gd name="connsiteX106" fmla="*/ 548671 w 1897538"/>
              <a:gd name="connsiteY106" fmla="*/ 124475 h 1918884"/>
              <a:gd name="connsiteX107" fmla="*/ 692615 w 1897538"/>
              <a:gd name="connsiteY107" fmla="*/ 9137 h 1918884"/>
              <a:gd name="connsiteX108" fmla="*/ 871253 w 1897538"/>
              <a:gd name="connsiteY108" fmla="*/ 55089 h 1918884"/>
              <a:gd name="connsiteX109" fmla="*/ 788727 w 1897538"/>
              <a:gd name="connsiteY109" fmla="*/ 150586 h 1918884"/>
              <a:gd name="connsiteX110" fmla="*/ 760761 w 1897538"/>
              <a:gd name="connsiteY110" fmla="*/ 159620 h 1918884"/>
              <a:gd name="connsiteX111" fmla="*/ 840348 w 1897538"/>
              <a:gd name="connsiteY111" fmla="*/ 339277 h 1918884"/>
              <a:gd name="connsiteX112" fmla="*/ 853141 w 1897538"/>
              <a:gd name="connsiteY112" fmla="*/ 336409 h 1918884"/>
              <a:gd name="connsiteX113" fmla="*/ 925114 w 1897538"/>
              <a:gd name="connsiteY113" fmla="*/ 332269 h 1918884"/>
              <a:gd name="connsiteX114" fmla="*/ 935038 w 1897538"/>
              <a:gd name="connsiteY114" fmla="*/ 233429 h 1918884"/>
              <a:gd name="connsiteX115" fmla="*/ 911685 w 1897538"/>
              <a:gd name="connsiteY115" fmla="*/ 231311 h 1918884"/>
              <a:gd name="connsiteX116" fmla="*/ 849505 w 1897538"/>
              <a:gd name="connsiteY116" fmla="*/ 185392 h 1918884"/>
              <a:gd name="connsiteX117" fmla="*/ 950023 w 1897538"/>
              <a:gd name="connsiteY117" fmla="*/ 133848 h 1918884"/>
              <a:gd name="connsiteX118" fmla="*/ 1051569 w 1897538"/>
              <a:gd name="connsiteY118" fmla="*/ 183336 h 1918884"/>
              <a:gd name="connsiteX119" fmla="*/ 990337 w 1897538"/>
              <a:gd name="connsiteY119" fmla="*/ 230510 h 1918884"/>
              <a:gd name="connsiteX120" fmla="*/ 970932 w 1897538"/>
              <a:gd name="connsiteY120" fmla="*/ 232669 h 1918884"/>
              <a:gd name="connsiteX121" fmla="*/ 980710 w 1897538"/>
              <a:gd name="connsiteY121" fmla="*/ 330048 h 1918884"/>
              <a:gd name="connsiteX122" fmla="*/ 1049894 w 1897538"/>
              <a:gd name="connsiteY122" fmla="*/ 340014 h 1918884"/>
              <a:gd name="connsiteX123" fmla="*/ 1122587 w 1897538"/>
              <a:gd name="connsiteY123" fmla="*/ 161269 h 1918884"/>
              <a:gd name="connsiteX124" fmla="*/ 1084713 w 1897538"/>
              <a:gd name="connsiteY124" fmla="*/ 147695 h 1918884"/>
              <a:gd name="connsiteX125" fmla="*/ 1005252 w 1897538"/>
              <a:gd name="connsiteY125" fmla="*/ 49633 h 1918884"/>
              <a:gd name="connsiteX126" fmla="*/ 1185255 w 1897538"/>
              <a:gd name="connsiteY126" fmla="*/ 9359 h 1918884"/>
              <a:gd name="connsiteX127" fmla="*/ 1325476 w 1897538"/>
              <a:gd name="connsiteY127" fmla="*/ 129197 h 1918884"/>
              <a:gd name="connsiteX128" fmla="*/ 1209359 w 1897538"/>
              <a:gd name="connsiteY128" fmla="*/ 178665 h 1918884"/>
              <a:gd name="connsiteX129" fmla="*/ 1179443 w 1897538"/>
              <a:gd name="connsiteY129" fmla="*/ 174360 h 1918884"/>
              <a:gd name="connsiteX130" fmla="*/ 1159896 w 1897538"/>
              <a:gd name="connsiteY130" fmla="*/ 367598 h 1918884"/>
              <a:gd name="connsiteX131" fmla="*/ 1206353 w 1897538"/>
              <a:gd name="connsiteY131" fmla="*/ 383590 h 1918884"/>
              <a:gd name="connsiteX132" fmla="*/ 1215053 w 1897538"/>
              <a:gd name="connsiteY132" fmla="*/ 388304 h 1918884"/>
              <a:gd name="connsiteX133" fmla="*/ 1269289 w 1897538"/>
              <a:gd name="connsiteY133" fmla="*/ 306800 h 1918884"/>
              <a:gd name="connsiteX134" fmla="*/ 1253151 w 1897538"/>
              <a:gd name="connsiteY134" fmla="*/ 295810 h 1918884"/>
              <a:gd name="connsiteX135" fmla="*/ 1221119 w 1897538"/>
              <a:gd name="connsiteY135" fmla="*/ 225463 h 1918884"/>
              <a:gd name="connsiteX136" fmla="*/ 1334018 w 1897538"/>
              <a:gd name="connsiteY136" fmla="*/ 229257 h 1918884"/>
              <a:gd name="connsiteX137" fmla="*/ 1398722 w 1897538"/>
              <a:gd name="connsiteY137" fmla="*/ 321853 h 1918884"/>
              <a:gd name="connsiteX138" fmla="*/ 1322282 w 1897538"/>
              <a:gd name="connsiteY138" fmla="*/ 333330 h 1918884"/>
              <a:gd name="connsiteX139" fmla="*/ 1300654 w 1897538"/>
              <a:gd name="connsiteY139" fmla="*/ 324271 h 1918884"/>
              <a:gd name="connsiteX140" fmla="*/ 1263793 w 1897538"/>
              <a:gd name="connsiteY140" fmla="*/ 414714 h 1918884"/>
              <a:gd name="connsiteX141" fmla="*/ 1289630 w 1897538"/>
              <a:gd name="connsiteY141" fmla="*/ 428714 h 1918884"/>
              <a:gd name="connsiteX142" fmla="*/ 1334290 w 1897538"/>
              <a:gd name="connsiteY142" fmla="*/ 462524 h 1918884"/>
              <a:gd name="connsiteX143" fmla="*/ 1489207 w 1897538"/>
              <a:gd name="connsiteY143" fmla="*/ 340613 h 1918884"/>
              <a:gd name="connsiteX144" fmla="*/ 1468723 w 1897538"/>
              <a:gd name="connsiteY144" fmla="*/ 319541 h 1918884"/>
              <a:gd name="connsiteX145" fmla="*/ 1440490 w 1897538"/>
              <a:gd name="connsiteY145" fmla="*/ 196524 h 1918884"/>
              <a:gd name="connsiteX146" fmla="*/ 1619861 w 1897538"/>
              <a:gd name="connsiteY146" fmla="*/ 239525 h 1918884"/>
              <a:gd name="connsiteX147" fmla="*/ 1693084 w 1897538"/>
              <a:gd name="connsiteY147" fmla="*/ 408822 h 1918884"/>
              <a:gd name="connsiteX148" fmla="*/ 1618563 w 1897538"/>
              <a:gd name="connsiteY148" fmla="*/ 422384 h 1918884"/>
              <a:gd name="connsiteX149" fmla="*/ 1567044 w 1897538"/>
              <a:gd name="connsiteY149" fmla="*/ 402177 h 1918884"/>
              <a:gd name="connsiteX150" fmla="*/ 1533082 w 1897538"/>
              <a:gd name="connsiteY150" fmla="*/ 379025 h 1918884"/>
              <a:gd name="connsiteX151" fmla="*/ 1418165 w 1897538"/>
              <a:gd name="connsiteY151" fmla="*/ 540458 h 1918884"/>
              <a:gd name="connsiteX152" fmla="*/ 1428470 w 1897538"/>
              <a:gd name="connsiteY152" fmla="*/ 551003 h 1918884"/>
              <a:gd name="connsiteX153" fmla="*/ 1455560 w 1897538"/>
              <a:gd name="connsiteY153" fmla="*/ 589875 h 1918884"/>
              <a:gd name="connsiteX154" fmla="*/ 1537282 w 1897538"/>
              <a:gd name="connsiteY154" fmla="*/ 557159 h 1918884"/>
              <a:gd name="connsiteX155" fmla="*/ 1530096 w 1897538"/>
              <a:gd name="connsiteY155" fmla="*/ 532170 h 1918884"/>
              <a:gd name="connsiteX156" fmla="*/ 1550390 w 1897538"/>
              <a:gd name="connsiteY156" fmla="*/ 457584 h 1918884"/>
              <a:gd name="connsiteX157" fmla="*/ 1634828 w 1897538"/>
              <a:gd name="connsiteY157" fmla="*/ 532624 h 1918884"/>
              <a:gd name="connsiteX158" fmla="*/ 1625458 w 1897538"/>
              <a:gd name="connsiteY158" fmla="*/ 645197 h 1918884"/>
              <a:gd name="connsiteX159" fmla="*/ 1604251 w 1897538"/>
              <a:gd name="connsiteY159" fmla="*/ 645131 h 1918884"/>
              <a:gd name="connsiteX160" fmla="*/ 1570016 w 1897538"/>
              <a:gd name="connsiteY160" fmla="*/ 619401 h 1918884"/>
              <a:gd name="connsiteX161" fmla="*/ 1553872 w 1897538"/>
              <a:gd name="connsiteY161" fmla="*/ 591984 h 1918884"/>
              <a:gd name="connsiteX162" fmla="*/ 1487429 w 1897538"/>
              <a:gd name="connsiteY162" fmla="*/ 635604 h 1918884"/>
              <a:gd name="connsiteX163" fmla="*/ 1494113 w 1897538"/>
              <a:gd name="connsiteY163" fmla="*/ 645195 h 1918884"/>
              <a:gd name="connsiteX164" fmla="*/ 1533788 w 1897538"/>
              <a:gd name="connsiteY164" fmla="*/ 732681 h 1918884"/>
              <a:gd name="connsiteX165" fmla="*/ 1714454 w 1897538"/>
              <a:gd name="connsiteY165" fmla="*/ 700625 h 1918884"/>
              <a:gd name="connsiteX166" fmla="*/ 1705019 w 1897538"/>
              <a:gd name="connsiteY166" fmla="*/ 667815 h 1918884"/>
              <a:gd name="connsiteX167" fmla="*/ 1738156 w 1897538"/>
              <a:gd name="connsiteY167" fmla="*/ 546028 h 1918884"/>
              <a:gd name="connsiteX168" fmla="*/ 1876031 w 1897538"/>
              <a:gd name="connsiteY168" fmla="*/ 668558 h 1918884"/>
              <a:gd name="connsiteX169" fmla="*/ 1860732 w 1897538"/>
              <a:gd name="connsiteY169" fmla="*/ 852375 h 1918884"/>
              <a:gd name="connsiteX170" fmla="*/ 1826105 w 1897538"/>
              <a:gd name="connsiteY170" fmla="*/ 852266 h 1918884"/>
              <a:gd name="connsiteX171" fmla="*/ 1744525 w 1897538"/>
              <a:gd name="connsiteY171" fmla="*/ 774017 h 1918884"/>
              <a:gd name="connsiteX172" fmla="*/ 1736198 w 1897538"/>
              <a:gd name="connsiteY172" fmla="*/ 757042 h 1918884"/>
              <a:gd name="connsiteX173" fmla="*/ 1564347 w 1897538"/>
              <a:gd name="connsiteY173" fmla="*/ 842408 h 1918884"/>
              <a:gd name="connsiteX174" fmla="*/ 1569236 w 1897538"/>
              <a:gd name="connsiteY174" fmla="*/ 862278 h 1918884"/>
              <a:gd name="connsiteX175" fmla="*/ 1571294 w 1897538"/>
              <a:gd name="connsiteY175" fmla="*/ 900894 h 1918884"/>
              <a:gd name="connsiteX176" fmla="*/ 1658625 w 1897538"/>
              <a:gd name="connsiteY176" fmla="*/ 906044 h 1918884"/>
              <a:gd name="connsiteX177" fmla="*/ 1661066 w 1897538"/>
              <a:gd name="connsiteY177" fmla="*/ 883804 h 1918884"/>
              <a:gd name="connsiteX178" fmla="*/ 1708149 w 1897538"/>
              <a:gd name="connsiteY178" fmla="*/ 822502 h 1918884"/>
              <a:gd name="connsiteX179" fmla="*/ 1757789 w 1897538"/>
              <a:gd name="connsiteY179" fmla="*/ 923975 h 1918884"/>
              <a:gd name="connsiteX180" fmla="*/ 1706393 w 1897538"/>
              <a:gd name="connsiteY180" fmla="*/ 1024569 h 1918884"/>
              <a:gd name="connsiteX181" fmla="*/ 1660382 w 1897538"/>
              <a:gd name="connsiteY181" fmla="*/ 962458 h 1918884"/>
              <a:gd name="connsiteX182" fmla="*/ 1658465 w 1897538"/>
              <a:gd name="connsiteY182" fmla="*/ 941657 h 1918884"/>
              <a:gd name="connsiteX183" fmla="*/ 1574105 w 1897538"/>
              <a:gd name="connsiteY183" fmla="*/ 953652 h 1918884"/>
              <a:gd name="connsiteX184" fmla="*/ 1575500 w 1897538"/>
              <a:gd name="connsiteY184" fmla="*/ 979827 h 1918884"/>
              <a:gd name="connsiteX185" fmla="*/ 1565157 w 1897538"/>
              <a:gd name="connsiteY185" fmla="*/ 1051628 h 1918884"/>
              <a:gd name="connsiteX186" fmla="*/ 1725361 w 1897538"/>
              <a:gd name="connsiteY186" fmla="*/ 1116780 h 1918884"/>
              <a:gd name="connsiteX187" fmla="*/ 1737211 w 1897538"/>
              <a:gd name="connsiteY187" fmla="*/ 1083719 h 1918884"/>
              <a:gd name="connsiteX188" fmla="*/ 1835273 w 1897538"/>
              <a:gd name="connsiteY188" fmla="*/ 1004258 h 1918884"/>
              <a:gd name="connsiteX189" fmla="*/ 1875546 w 1897538"/>
              <a:gd name="connsiteY189" fmla="*/ 1184261 h 1918884"/>
              <a:gd name="connsiteX190" fmla="*/ 1755708 w 1897538"/>
              <a:gd name="connsiteY190" fmla="*/ 1324481 h 1918884"/>
              <a:gd name="connsiteX191" fmla="*/ 1706241 w 1897538"/>
              <a:gd name="connsiteY191" fmla="*/ 1208364 h 1918884"/>
              <a:gd name="connsiteX192" fmla="*/ 1711243 w 1897538"/>
              <a:gd name="connsiteY192" fmla="*/ 1173602 h 1918884"/>
              <a:gd name="connsiteX193" fmla="*/ 1539175 w 1897538"/>
              <a:gd name="connsiteY193" fmla="*/ 1156196 h 1918884"/>
              <a:gd name="connsiteX194" fmla="*/ 1514710 w 1897538"/>
              <a:gd name="connsiteY194" fmla="*/ 1224487 h 1918884"/>
              <a:gd name="connsiteX195" fmla="*/ 1496259 w 1897538"/>
              <a:gd name="connsiteY195" fmla="*/ 1255248 h 1918884"/>
              <a:gd name="connsiteX196" fmla="*/ 1567660 w 1897538"/>
              <a:gd name="connsiteY196" fmla="*/ 1307123 h 1918884"/>
              <a:gd name="connsiteX197" fmla="*/ 1579089 w 1897538"/>
              <a:gd name="connsiteY197" fmla="*/ 1289638 h 1918884"/>
              <a:gd name="connsiteX198" fmla="*/ 1648820 w 1897538"/>
              <a:gd name="connsiteY198" fmla="*/ 1256285 h 1918884"/>
              <a:gd name="connsiteX199" fmla="*/ 1647157 w 1897538"/>
              <a:gd name="connsiteY199" fmla="*/ 1369236 h 1918884"/>
              <a:gd name="connsiteX200" fmla="*/ 1555797 w 1897538"/>
              <a:gd name="connsiteY200" fmla="*/ 1435675 h 1918884"/>
              <a:gd name="connsiteX201" fmla="*/ 1542881 w 1897538"/>
              <a:gd name="connsiteY201" fmla="*/ 1359465 h 1918884"/>
              <a:gd name="connsiteX202" fmla="*/ 1551133 w 1897538"/>
              <a:gd name="connsiteY202" fmla="*/ 1338669 h 1918884"/>
              <a:gd name="connsiteX203" fmla="*/ 1468768 w 1897538"/>
              <a:gd name="connsiteY203" fmla="*/ 1301078 h 1918884"/>
              <a:gd name="connsiteX204" fmla="*/ 1454158 w 1897538"/>
              <a:gd name="connsiteY204" fmla="*/ 1325435 h 1918884"/>
              <a:gd name="connsiteX205" fmla="*/ 1435144 w 1897538"/>
              <a:gd name="connsiteY205" fmla="*/ 1346754 h 1918884"/>
              <a:gd name="connsiteX206" fmla="*/ 1550391 w 1897538"/>
              <a:gd name="connsiteY206" fmla="*/ 1507270 h 1918884"/>
              <a:gd name="connsiteX207" fmla="*/ 1578607 w 1897538"/>
              <a:gd name="connsiteY207" fmla="*/ 1487862 h 1918884"/>
              <a:gd name="connsiteX208" fmla="*/ 1704618 w 1897538"/>
              <a:gd name="connsiteY208" fmla="*/ 1480690 h 1918884"/>
              <a:gd name="connsiteX209" fmla="*/ 1632105 w 1897538"/>
              <a:gd name="connsiteY209" fmla="*/ 1650292 h 1918884"/>
              <a:gd name="connsiteX210" fmla="*/ 1483567 w 1897538"/>
              <a:gd name="connsiteY210" fmla="*/ 1710152 h 1918884"/>
              <a:gd name="connsiteX211" fmla="*/ 1452915 w 1897538"/>
              <a:gd name="connsiteY211" fmla="*/ 1694042 h 1918884"/>
              <a:gd name="connsiteX212" fmla="*/ 1480633 w 1897538"/>
              <a:gd name="connsiteY212" fmla="*/ 1570908 h 1918884"/>
              <a:gd name="connsiteX213" fmla="*/ 1504326 w 1897538"/>
              <a:gd name="connsiteY213" fmla="*/ 1546331 h 1918884"/>
              <a:gd name="connsiteX214" fmla="*/ 1354432 w 1897538"/>
              <a:gd name="connsiteY214" fmla="*/ 1429355 h 1918884"/>
              <a:gd name="connsiteX215" fmla="*/ 1286169 w 1897538"/>
              <a:gd name="connsiteY215" fmla="*/ 1482113 h 1918884"/>
              <a:gd name="connsiteX216" fmla="*/ 1269504 w 1897538"/>
              <a:gd name="connsiteY216" fmla="*/ 1490685 h 1918884"/>
              <a:gd name="connsiteX217" fmla="*/ 1310946 w 1897538"/>
              <a:gd name="connsiteY217" fmla="*/ 1566043 h 1918884"/>
              <a:gd name="connsiteX218" fmla="*/ 1322566 w 1897538"/>
              <a:gd name="connsiteY218" fmla="*/ 1558051 h 1918884"/>
              <a:gd name="connsiteX219" fmla="*/ 1399738 w 1897538"/>
              <a:gd name="connsiteY219" fmla="*/ 1553659 h 1918884"/>
              <a:gd name="connsiteX220" fmla="*/ 1355329 w 1897538"/>
              <a:gd name="connsiteY220" fmla="*/ 1657527 h 1918884"/>
              <a:gd name="connsiteX221" fmla="*/ 1264361 w 1897538"/>
              <a:gd name="connsiteY221" fmla="*/ 1694186 h 1918884"/>
              <a:gd name="connsiteX222" fmla="*/ 1245589 w 1897538"/>
              <a:gd name="connsiteY222" fmla="*/ 1684319 h 1918884"/>
              <a:gd name="connsiteX223" fmla="*/ 1262565 w 1897538"/>
              <a:gd name="connsiteY223" fmla="*/ 1608910 h 1918884"/>
              <a:gd name="connsiteX224" fmla="*/ 1280611 w 1897538"/>
              <a:gd name="connsiteY224" fmla="*/ 1590190 h 1918884"/>
              <a:gd name="connsiteX225" fmla="*/ 1218519 w 1897538"/>
              <a:gd name="connsiteY225" fmla="*/ 1516910 h 1918884"/>
              <a:gd name="connsiteX226" fmla="*/ 1184074 w 1897538"/>
              <a:gd name="connsiteY226" fmla="*/ 1534628 h 1918884"/>
              <a:gd name="connsiteX227" fmla="*/ 1166353 w 1897538"/>
              <a:gd name="connsiteY227" fmla="*/ 1540302 h 1918884"/>
              <a:gd name="connsiteX228" fmla="*/ 1193526 w 1897538"/>
              <a:gd name="connsiteY228" fmla="*/ 1745642 h 1918884"/>
              <a:gd name="connsiteX229" fmla="*/ 1234374 w 1897538"/>
              <a:gd name="connsiteY229" fmla="*/ 1741079 h 1918884"/>
              <a:gd name="connsiteX230" fmla="*/ 1348867 w 1897538"/>
              <a:gd name="connsiteY230" fmla="*/ 1794198 h 1918884"/>
              <a:gd name="connsiteX231" fmla="*/ 1204922 w 1897538"/>
              <a:gd name="connsiteY231" fmla="*/ 1909536 h 1918884"/>
              <a:gd name="connsiteX232" fmla="*/ 1085792 w 1897538"/>
              <a:gd name="connsiteY232" fmla="*/ 1910447 h 1918884"/>
              <a:gd name="connsiteX233" fmla="*/ 1026285 w 1897538"/>
              <a:gd name="connsiteY233" fmla="*/ 1863584 h 1918884"/>
              <a:gd name="connsiteX234" fmla="*/ 1108810 w 1897538"/>
              <a:gd name="connsiteY234" fmla="*/ 1768087 h 1918884"/>
              <a:gd name="connsiteX235" fmla="*/ 1136775 w 1897538"/>
              <a:gd name="connsiteY235" fmla="*/ 1759052 h 1918884"/>
              <a:gd name="connsiteX236" fmla="*/ 1052936 w 1897538"/>
              <a:gd name="connsiteY236" fmla="*/ 1569793 h 1918884"/>
              <a:gd name="connsiteX237" fmla="*/ 1004144 w 1897538"/>
              <a:gd name="connsiteY237" fmla="*/ 1577715 h 1918884"/>
              <a:gd name="connsiteX238" fmla="*/ 973267 w 1897538"/>
              <a:gd name="connsiteY238" fmla="*/ 1578008 h 1918884"/>
              <a:gd name="connsiteX239" fmla="*/ 962500 w 1897538"/>
              <a:gd name="connsiteY239" fmla="*/ 1685246 h 1918884"/>
              <a:gd name="connsiteX240" fmla="*/ 985852 w 1897538"/>
              <a:gd name="connsiteY240" fmla="*/ 1687363 h 1918884"/>
              <a:gd name="connsiteX241" fmla="*/ 1048032 w 1897538"/>
              <a:gd name="connsiteY241" fmla="*/ 1733282 h 1918884"/>
              <a:gd name="connsiteX242" fmla="*/ 947514 w 1897538"/>
              <a:gd name="connsiteY242" fmla="*/ 1784826 h 1918884"/>
              <a:gd name="connsiteX243" fmla="*/ 908147 w 1897538"/>
              <a:gd name="connsiteY243" fmla="*/ 1781257 h 1918884"/>
              <a:gd name="connsiteX244" fmla="*/ 845968 w 1897538"/>
              <a:gd name="connsiteY244" fmla="*/ 1735338 h 1918884"/>
              <a:gd name="connsiteX245" fmla="*/ 907200 w 1897538"/>
              <a:gd name="connsiteY245" fmla="*/ 1688164 h 1918884"/>
              <a:gd name="connsiteX246" fmla="*/ 926605 w 1897538"/>
              <a:gd name="connsiteY246" fmla="*/ 1686005 h 1918884"/>
              <a:gd name="connsiteX247" fmla="*/ 915816 w 1897538"/>
              <a:gd name="connsiteY247" fmla="*/ 1578553 h 1918884"/>
              <a:gd name="connsiteX248" fmla="*/ 909432 w 1897538"/>
              <a:gd name="connsiteY248" fmla="*/ 1578614 h 1918884"/>
              <a:gd name="connsiteX249" fmla="*/ 862391 w 1897538"/>
              <a:gd name="connsiteY249" fmla="*/ 1571238 h 1918884"/>
              <a:gd name="connsiteX250" fmla="*/ 785221 w 1897538"/>
              <a:gd name="connsiteY250" fmla="*/ 1760992 h 1918884"/>
              <a:gd name="connsiteX251" fmla="*/ 813673 w 1897538"/>
              <a:gd name="connsiteY251" fmla="*/ 1771189 h 1918884"/>
              <a:gd name="connsiteX252" fmla="*/ 893134 w 1897538"/>
              <a:gd name="connsiteY252" fmla="*/ 1869251 h 1918884"/>
              <a:gd name="connsiteX253" fmla="*/ 713131 w 1897538"/>
              <a:gd name="connsiteY253" fmla="*/ 1909525 h 1918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</a:cxnLst>
            <a:rect l="l" t="t" r="r" b="b"/>
            <a:pathLst>
              <a:path w="1897538" h="1918884">
                <a:moveTo>
                  <a:pt x="713131" y="1909525"/>
                </a:moveTo>
                <a:cubicBezTo>
                  <a:pt x="624704" y="1887554"/>
                  <a:pt x="561925" y="1833900"/>
                  <a:pt x="572911" y="1789687"/>
                </a:cubicBezTo>
                <a:cubicBezTo>
                  <a:pt x="581150" y="1756526"/>
                  <a:pt x="628542" y="1738094"/>
                  <a:pt x="689027" y="1740219"/>
                </a:cubicBezTo>
                <a:lnTo>
                  <a:pt x="728849" y="1745950"/>
                </a:lnTo>
                <a:lnTo>
                  <a:pt x="749272" y="1544062"/>
                </a:lnTo>
                <a:lnTo>
                  <a:pt x="694536" y="1525220"/>
                </a:lnTo>
                <a:lnTo>
                  <a:pt x="688196" y="1521785"/>
                </a:lnTo>
                <a:lnTo>
                  <a:pt x="628248" y="1611874"/>
                </a:lnTo>
                <a:lnTo>
                  <a:pt x="644386" y="1622864"/>
                </a:lnTo>
                <a:cubicBezTo>
                  <a:pt x="672600" y="1646902"/>
                  <a:pt x="686400" y="1674819"/>
                  <a:pt x="676418" y="1693211"/>
                </a:cubicBezTo>
                <a:cubicBezTo>
                  <a:pt x="666437" y="1711603"/>
                  <a:pt x="635509" y="1715245"/>
                  <a:pt x="599978" y="1704688"/>
                </a:cubicBezTo>
                <a:cubicBezTo>
                  <a:pt x="588134" y="1701168"/>
                  <a:pt x="575780" y="1696071"/>
                  <a:pt x="563519" y="1689417"/>
                </a:cubicBezTo>
                <a:cubicBezTo>
                  <a:pt x="514475" y="1662800"/>
                  <a:pt x="485506" y="1621343"/>
                  <a:pt x="498815" y="1596821"/>
                </a:cubicBezTo>
                <a:cubicBezTo>
                  <a:pt x="508797" y="1578429"/>
                  <a:pt x="539725" y="1574787"/>
                  <a:pt x="575255" y="1585344"/>
                </a:cubicBezTo>
                <a:lnTo>
                  <a:pt x="596883" y="1594403"/>
                </a:lnTo>
                <a:lnTo>
                  <a:pt x="637643" y="1494392"/>
                </a:lnTo>
                <a:lnTo>
                  <a:pt x="611259" y="1480097"/>
                </a:lnTo>
                <a:lnTo>
                  <a:pt x="571279" y="1449829"/>
                </a:lnTo>
                <a:lnTo>
                  <a:pt x="408329" y="1578059"/>
                </a:lnTo>
                <a:lnTo>
                  <a:pt x="428815" y="1599132"/>
                </a:lnTo>
                <a:cubicBezTo>
                  <a:pt x="466087" y="1646817"/>
                  <a:pt x="479031" y="1695992"/>
                  <a:pt x="457047" y="1722149"/>
                </a:cubicBezTo>
                <a:cubicBezTo>
                  <a:pt x="442391" y="1739586"/>
                  <a:pt x="414986" y="1743492"/>
                  <a:pt x="382526" y="1735711"/>
                </a:cubicBezTo>
                <a:cubicBezTo>
                  <a:pt x="350067" y="1727929"/>
                  <a:pt x="312552" y="1708460"/>
                  <a:pt x="277676" y="1679148"/>
                </a:cubicBezTo>
                <a:cubicBezTo>
                  <a:pt x="207924" y="1620524"/>
                  <a:pt x="175142" y="1544727"/>
                  <a:pt x="204454" y="1509851"/>
                </a:cubicBezTo>
                <a:cubicBezTo>
                  <a:pt x="226438" y="1483694"/>
                  <a:pt x="277106" y="1487984"/>
                  <a:pt x="330494" y="1516496"/>
                </a:cubicBezTo>
                <a:lnTo>
                  <a:pt x="364455" y="1539647"/>
                </a:lnTo>
                <a:lnTo>
                  <a:pt x="484846" y="1370523"/>
                </a:lnTo>
                <a:lnTo>
                  <a:pt x="472420" y="1357807"/>
                </a:lnTo>
                <a:lnTo>
                  <a:pt x="449972" y="1325597"/>
                </a:lnTo>
                <a:lnTo>
                  <a:pt x="360255" y="1361514"/>
                </a:lnTo>
                <a:lnTo>
                  <a:pt x="367441" y="1386503"/>
                </a:lnTo>
                <a:cubicBezTo>
                  <a:pt x="373792" y="1423021"/>
                  <a:pt x="366575" y="1453315"/>
                  <a:pt x="347148" y="1461089"/>
                </a:cubicBezTo>
                <a:cubicBezTo>
                  <a:pt x="340672" y="1463680"/>
                  <a:pt x="333451" y="1463523"/>
                  <a:pt x="325941" y="1461022"/>
                </a:cubicBezTo>
                <a:cubicBezTo>
                  <a:pt x="303408" y="1453517"/>
                  <a:pt x="278256" y="1424905"/>
                  <a:pt x="262709" y="1386049"/>
                </a:cubicBezTo>
                <a:cubicBezTo>
                  <a:pt x="241980" y="1334241"/>
                  <a:pt x="246175" y="1283840"/>
                  <a:pt x="272079" y="1273475"/>
                </a:cubicBezTo>
                <a:cubicBezTo>
                  <a:pt x="291508" y="1265702"/>
                  <a:pt x="317629" y="1282656"/>
                  <a:pt x="338221" y="1313476"/>
                </a:cubicBezTo>
                <a:lnTo>
                  <a:pt x="344749" y="1325977"/>
                </a:lnTo>
                <a:lnTo>
                  <a:pt x="417124" y="1278462"/>
                </a:lnTo>
                <a:lnTo>
                  <a:pt x="406776" y="1263615"/>
                </a:lnTo>
                <a:lnTo>
                  <a:pt x="370993" y="1184708"/>
                </a:lnTo>
                <a:lnTo>
                  <a:pt x="183083" y="1218048"/>
                </a:lnTo>
                <a:lnTo>
                  <a:pt x="192518" y="1250858"/>
                </a:lnTo>
                <a:cubicBezTo>
                  <a:pt x="202889" y="1310486"/>
                  <a:pt x="191106" y="1359952"/>
                  <a:pt x="159383" y="1372645"/>
                </a:cubicBezTo>
                <a:cubicBezTo>
                  <a:pt x="148808" y="1376876"/>
                  <a:pt x="137019" y="1376621"/>
                  <a:pt x="124755" y="1372536"/>
                </a:cubicBezTo>
                <a:cubicBezTo>
                  <a:pt x="87963" y="1360281"/>
                  <a:pt x="46894" y="1313562"/>
                  <a:pt x="21507" y="1250115"/>
                </a:cubicBezTo>
                <a:cubicBezTo>
                  <a:pt x="-12341" y="1165520"/>
                  <a:pt x="-5492" y="1083222"/>
                  <a:pt x="36806" y="1066298"/>
                </a:cubicBezTo>
                <a:cubicBezTo>
                  <a:pt x="68530" y="1053605"/>
                  <a:pt x="111183" y="1081289"/>
                  <a:pt x="144806" y="1131613"/>
                </a:cubicBezTo>
                <a:lnTo>
                  <a:pt x="160657" y="1161970"/>
                </a:lnTo>
                <a:lnTo>
                  <a:pt x="338340" y="1073707"/>
                </a:lnTo>
                <a:lnTo>
                  <a:pt x="331654" y="1046532"/>
                </a:lnTo>
                <a:lnTo>
                  <a:pt x="330134" y="1018008"/>
                </a:lnTo>
                <a:lnTo>
                  <a:pt x="238911" y="1012629"/>
                </a:lnTo>
                <a:lnTo>
                  <a:pt x="236470" y="1034868"/>
                </a:lnTo>
                <a:cubicBezTo>
                  <a:pt x="228486" y="1071064"/>
                  <a:pt x="210312" y="1096352"/>
                  <a:pt x="189387" y="1096170"/>
                </a:cubicBezTo>
                <a:cubicBezTo>
                  <a:pt x="161487" y="1095928"/>
                  <a:pt x="139263" y="1050497"/>
                  <a:pt x="139748" y="994698"/>
                </a:cubicBezTo>
                <a:cubicBezTo>
                  <a:pt x="140233" y="938899"/>
                  <a:pt x="163243" y="893861"/>
                  <a:pt x="191143" y="894104"/>
                </a:cubicBezTo>
                <a:cubicBezTo>
                  <a:pt x="212068" y="894286"/>
                  <a:pt x="229800" y="919886"/>
                  <a:pt x="237154" y="956215"/>
                </a:cubicBezTo>
                <a:lnTo>
                  <a:pt x="239071" y="977016"/>
                </a:lnTo>
                <a:lnTo>
                  <a:pt x="327281" y="964473"/>
                </a:lnTo>
                <a:lnTo>
                  <a:pt x="325390" y="928983"/>
                </a:lnTo>
                <a:lnTo>
                  <a:pt x="335714" y="857310"/>
                </a:lnTo>
                <a:lnTo>
                  <a:pt x="174678" y="791820"/>
                </a:lnTo>
                <a:lnTo>
                  <a:pt x="162829" y="824881"/>
                </a:lnTo>
                <a:cubicBezTo>
                  <a:pt x="136397" y="879328"/>
                  <a:pt x="97927" y="912581"/>
                  <a:pt x="64767" y="904342"/>
                </a:cubicBezTo>
                <a:cubicBezTo>
                  <a:pt x="20553" y="893357"/>
                  <a:pt x="2522" y="812767"/>
                  <a:pt x="24493" y="724339"/>
                </a:cubicBezTo>
                <a:cubicBezTo>
                  <a:pt x="46464" y="635912"/>
                  <a:pt x="100118" y="573133"/>
                  <a:pt x="144331" y="584119"/>
                </a:cubicBezTo>
                <a:cubicBezTo>
                  <a:pt x="177491" y="592358"/>
                  <a:pt x="195924" y="639750"/>
                  <a:pt x="193799" y="700236"/>
                </a:cubicBezTo>
                <a:lnTo>
                  <a:pt x="188796" y="734998"/>
                </a:lnTo>
                <a:lnTo>
                  <a:pt x="360377" y="752355"/>
                </a:lnTo>
                <a:lnTo>
                  <a:pt x="373414" y="712888"/>
                </a:lnTo>
                <a:lnTo>
                  <a:pt x="400360" y="662758"/>
                </a:lnTo>
                <a:lnTo>
                  <a:pt x="329877" y="611550"/>
                </a:lnTo>
                <a:lnTo>
                  <a:pt x="318446" y="629034"/>
                </a:lnTo>
                <a:cubicBezTo>
                  <a:pt x="294944" y="657697"/>
                  <a:pt x="267292" y="672021"/>
                  <a:pt x="248716" y="662388"/>
                </a:cubicBezTo>
                <a:cubicBezTo>
                  <a:pt x="223947" y="649544"/>
                  <a:pt x="224692" y="598974"/>
                  <a:pt x="250379" y="549437"/>
                </a:cubicBezTo>
                <a:cubicBezTo>
                  <a:pt x="276067" y="499900"/>
                  <a:pt x="316970" y="470154"/>
                  <a:pt x="341739" y="482998"/>
                </a:cubicBezTo>
                <a:cubicBezTo>
                  <a:pt x="360315" y="492631"/>
                  <a:pt x="364540" y="523484"/>
                  <a:pt x="354655" y="559208"/>
                </a:cubicBezTo>
                <a:lnTo>
                  <a:pt x="346403" y="580003"/>
                </a:lnTo>
                <a:lnTo>
                  <a:pt x="425449" y="616080"/>
                </a:lnTo>
                <a:lnTo>
                  <a:pt x="431071" y="605623"/>
                </a:lnTo>
                <a:lnTo>
                  <a:pt x="460694" y="569554"/>
                </a:lnTo>
                <a:lnTo>
                  <a:pt x="347590" y="412023"/>
                </a:lnTo>
                <a:lnTo>
                  <a:pt x="332287" y="423126"/>
                </a:lnTo>
                <a:cubicBezTo>
                  <a:pt x="292145" y="447674"/>
                  <a:pt x="252259" y="458887"/>
                  <a:pt x="223572" y="454094"/>
                </a:cubicBezTo>
                <a:cubicBezTo>
                  <a:pt x="210822" y="451963"/>
                  <a:pt x="200284" y="446671"/>
                  <a:pt x="192920" y="437983"/>
                </a:cubicBezTo>
                <a:cubicBezTo>
                  <a:pt x="163462" y="403230"/>
                  <a:pt x="195928" y="327297"/>
                  <a:pt x="265433" y="268381"/>
                </a:cubicBezTo>
                <a:cubicBezTo>
                  <a:pt x="334940" y="209466"/>
                  <a:pt x="415165" y="189878"/>
                  <a:pt x="444624" y="224631"/>
                </a:cubicBezTo>
                <a:cubicBezTo>
                  <a:pt x="466716" y="250696"/>
                  <a:pt x="453978" y="299924"/>
                  <a:pt x="416905" y="347765"/>
                </a:cubicBezTo>
                <a:lnTo>
                  <a:pt x="393211" y="372343"/>
                </a:lnTo>
                <a:lnTo>
                  <a:pt x="539341" y="486381"/>
                </a:lnTo>
                <a:lnTo>
                  <a:pt x="597879" y="437791"/>
                </a:lnTo>
                <a:lnTo>
                  <a:pt x="625144" y="422734"/>
                </a:lnTo>
                <a:lnTo>
                  <a:pt x="585966" y="351494"/>
                </a:lnTo>
                <a:lnTo>
                  <a:pt x="558867" y="368167"/>
                </a:lnTo>
                <a:cubicBezTo>
                  <a:pt x="543044" y="374438"/>
                  <a:pt x="528284" y="376838"/>
                  <a:pt x="516571" y="374881"/>
                </a:cubicBezTo>
                <a:cubicBezTo>
                  <a:pt x="508764" y="373576"/>
                  <a:pt x="502310" y="370335"/>
                  <a:pt x="497800" y="365014"/>
                </a:cubicBezTo>
                <a:cubicBezTo>
                  <a:pt x="479758" y="343731"/>
                  <a:pt x="499642" y="297227"/>
                  <a:pt x="542208" y="261146"/>
                </a:cubicBezTo>
                <a:cubicBezTo>
                  <a:pt x="584774" y="225065"/>
                  <a:pt x="633907" y="213070"/>
                  <a:pt x="651948" y="234353"/>
                </a:cubicBezTo>
                <a:cubicBezTo>
                  <a:pt x="665478" y="250316"/>
                  <a:pt x="657677" y="280465"/>
                  <a:pt x="634973" y="309763"/>
                </a:cubicBezTo>
                <a:lnTo>
                  <a:pt x="616927" y="328483"/>
                </a:lnTo>
                <a:lnTo>
                  <a:pt x="673950" y="395782"/>
                </a:lnTo>
                <a:lnTo>
                  <a:pt x="701217" y="380724"/>
                </a:lnTo>
                <a:lnTo>
                  <a:pt x="730111" y="370258"/>
                </a:lnTo>
                <a:lnTo>
                  <a:pt x="704011" y="173031"/>
                </a:lnTo>
                <a:lnTo>
                  <a:pt x="663163" y="177595"/>
                </a:lnTo>
                <a:cubicBezTo>
                  <a:pt x="642988" y="177664"/>
                  <a:pt x="624341" y="175497"/>
                  <a:pt x="608177" y="171339"/>
                </a:cubicBezTo>
                <a:cubicBezTo>
                  <a:pt x="575850" y="163023"/>
                  <a:pt x="553460" y="146745"/>
                  <a:pt x="548671" y="124475"/>
                </a:cubicBezTo>
                <a:cubicBezTo>
                  <a:pt x="539091" y="79936"/>
                  <a:pt x="603536" y="28297"/>
                  <a:pt x="692615" y="9137"/>
                </a:cubicBezTo>
                <a:cubicBezTo>
                  <a:pt x="781694" y="-10024"/>
                  <a:pt x="861672" y="10550"/>
                  <a:pt x="871253" y="55089"/>
                </a:cubicBezTo>
                <a:cubicBezTo>
                  <a:pt x="878438" y="88494"/>
                  <a:pt x="843983" y="125891"/>
                  <a:pt x="788727" y="150586"/>
                </a:cubicBezTo>
                <a:lnTo>
                  <a:pt x="760761" y="159620"/>
                </a:lnTo>
                <a:lnTo>
                  <a:pt x="840348" y="339277"/>
                </a:lnTo>
                <a:lnTo>
                  <a:pt x="853141" y="336409"/>
                </a:lnTo>
                <a:lnTo>
                  <a:pt x="925114" y="332269"/>
                </a:lnTo>
                <a:lnTo>
                  <a:pt x="935038" y="233429"/>
                </a:lnTo>
                <a:lnTo>
                  <a:pt x="911685" y="231311"/>
                </a:lnTo>
                <a:cubicBezTo>
                  <a:pt x="875345" y="224011"/>
                  <a:pt x="849718" y="206317"/>
                  <a:pt x="849505" y="185392"/>
                </a:cubicBezTo>
                <a:cubicBezTo>
                  <a:pt x="849221" y="157493"/>
                  <a:pt x="894224" y="134415"/>
                  <a:pt x="950023" y="133848"/>
                </a:cubicBezTo>
                <a:cubicBezTo>
                  <a:pt x="1005821" y="133280"/>
                  <a:pt x="1051285" y="155436"/>
                  <a:pt x="1051569" y="183336"/>
                </a:cubicBezTo>
                <a:cubicBezTo>
                  <a:pt x="1051782" y="204260"/>
                  <a:pt x="1026521" y="222472"/>
                  <a:pt x="990337" y="230510"/>
                </a:cubicBezTo>
                <a:lnTo>
                  <a:pt x="970932" y="232669"/>
                </a:lnTo>
                <a:lnTo>
                  <a:pt x="980710" y="330048"/>
                </a:lnTo>
                <a:lnTo>
                  <a:pt x="1049894" y="340014"/>
                </a:lnTo>
                <a:lnTo>
                  <a:pt x="1122587" y="161269"/>
                </a:lnTo>
                <a:lnTo>
                  <a:pt x="1084713" y="147695"/>
                </a:lnTo>
                <a:cubicBezTo>
                  <a:pt x="1030267" y="121263"/>
                  <a:pt x="997013" y="82793"/>
                  <a:pt x="1005252" y="49633"/>
                </a:cubicBezTo>
                <a:cubicBezTo>
                  <a:pt x="1016238" y="5419"/>
                  <a:pt x="1096828" y="-12612"/>
                  <a:pt x="1185255" y="9359"/>
                </a:cubicBezTo>
                <a:cubicBezTo>
                  <a:pt x="1273682" y="31330"/>
                  <a:pt x="1336461" y="84984"/>
                  <a:pt x="1325476" y="129197"/>
                </a:cubicBezTo>
                <a:cubicBezTo>
                  <a:pt x="1317237" y="162358"/>
                  <a:pt x="1269845" y="180790"/>
                  <a:pt x="1209359" y="178665"/>
                </a:cubicBezTo>
                <a:lnTo>
                  <a:pt x="1179443" y="174360"/>
                </a:lnTo>
                <a:lnTo>
                  <a:pt x="1159896" y="367598"/>
                </a:lnTo>
                <a:lnTo>
                  <a:pt x="1206353" y="383590"/>
                </a:lnTo>
                <a:lnTo>
                  <a:pt x="1215053" y="388304"/>
                </a:lnTo>
                <a:lnTo>
                  <a:pt x="1269289" y="306800"/>
                </a:lnTo>
                <a:lnTo>
                  <a:pt x="1253151" y="295810"/>
                </a:lnTo>
                <a:cubicBezTo>
                  <a:pt x="1224937" y="271772"/>
                  <a:pt x="1211137" y="243855"/>
                  <a:pt x="1221119" y="225463"/>
                </a:cubicBezTo>
                <a:cubicBezTo>
                  <a:pt x="1234428" y="200941"/>
                  <a:pt x="1284974" y="202639"/>
                  <a:pt x="1334018" y="229257"/>
                </a:cubicBezTo>
                <a:cubicBezTo>
                  <a:pt x="1383062" y="255874"/>
                  <a:pt x="1412031" y="297331"/>
                  <a:pt x="1398722" y="321853"/>
                </a:cubicBezTo>
                <a:cubicBezTo>
                  <a:pt x="1388740" y="340245"/>
                  <a:pt x="1357812" y="343887"/>
                  <a:pt x="1322282" y="333330"/>
                </a:cubicBezTo>
                <a:lnTo>
                  <a:pt x="1300654" y="324271"/>
                </a:lnTo>
                <a:lnTo>
                  <a:pt x="1263793" y="414714"/>
                </a:lnTo>
                <a:lnTo>
                  <a:pt x="1289630" y="428714"/>
                </a:lnTo>
                <a:lnTo>
                  <a:pt x="1334290" y="462524"/>
                </a:lnTo>
                <a:lnTo>
                  <a:pt x="1489207" y="340613"/>
                </a:lnTo>
                <a:lnTo>
                  <a:pt x="1468723" y="319541"/>
                </a:lnTo>
                <a:cubicBezTo>
                  <a:pt x="1431450" y="271856"/>
                  <a:pt x="1418506" y="222681"/>
                  <a:pt x="1440490" y="196524"/>
                </a:cubicBezTo>
                <a:cubicBezTo>
                  <a:pt x="1469802" y="161648"/>
                  <a:pt x="1550109" y="180900"/>
                  <a:pt x="1619861" y="239525"/>
                </a:cubicBezTo>
                <a:cubicBezTo>
                  <a:pt x="1689613" y="298149"/>
                  <a:pt x="1722396" y="373946"/>
                  <a:pt x="1693084" y="408822"/>
                </a:cubicBezTo>
                <a:cubicBezTo>
                  <a:pt x="1678427" y="426259"/>
                  <a:pt x="1651023" y="430166"/>
                  <a:pt x="1618563" y="422384"/>
                </a:cubicBezTo>
                <a:cubicBezTo>
                  <a:pt x="1602333" y="418493"/>
                  <a:pt x="1584840" y="411681"/>
                  <a:pt x="1567044" y="402177"/>
                </a:cubicBezTo>
                <a:lnTo>
                  <a:pt x="1533082" y="379025"/>
                </a:lnTo>
                <a:lnTo>
                  <a:pt x="1418165" y="540458"/>
                </a:lnTo>
                <a:lnTo>
                  <a:pt x="1428470" y="551003"/>
                </a:lnTo>
                <a:lnTo>
                  <a:pt x="1455560" y="589875"/>
                </a:lnTo>
                <a:lnTo>
                  <a:pt x="1537282" y="557159"/>
                </a:lnTo>
                <a:lnTo>
                  <a:pt x="1530096" y="532170"/>
                </a:lnTo>
                <a:cubicBezTo>
                  <a:pt x="1523745" y="495652"/>
                  <a:pt x="1530961" y="465358"/>
                  <a:pt x="1550390" y="457584"/>
                </a:cubicBezTo>
                <a:cubicBezTo>
                  <a:pt x="1576294" y="447220"/>
                  <a:pt x="1614098" y="480816"/>
                  <a:pt x="1634828" y="532624"/>
                </a:cubicBezTo>
                <a:cubicBezTo>
                  <a:pt x="1655557" y="584431"/>
                  <a:pt x="1651362" y="634833"/>
                  <a:pt x="1625458" y="645197"/>
                </a:cubicBezTo>
                <a:cubicBezTo>
                  <a:pt x="1618982" y="647789"/>
                  <a:pt x="1611762" y="647632"/>
                  <a:pt x="1604251" y="645131"/>
                </a:cubicBezTo>
                <a:cubicBezTo>
                  <a:pt x="1592985" y="641378"/>
                  <a:pt x="1581064" y="632349"/>
                  <a:pt x="1570016" y="619401"/>
                </a:cubicBezTo>
                <a:lnTo>
                  <a:pt x="1553872" y="591984"/>
                </a:lnTo>
                <a:lnTo>
                  <a:pt x="1487429" y="635604"/>
                </a:lnTo>
                <a:lnTo>
                  <a:pt x="1494113" y="645195"/>
                </a:lnTo>
                <a:lnTo>
                  <a:pt x="1533788" y="732681"/>
                </a:lnTo>
                <a:lnTo>
                  <a:pt x="1714454" y="700625"/>
                </a:lnTo>
                <a:lnTo>
                  <a:pt x="1705019" y="667815"/>
                </a:lnTo>
                <a:cubicBezTo>
                  <a:pt x="1694649" y="608187"/>
                  <a:pt x="1706432" y="558721"/>
                  <a:pt x="1738156" y="546028"/>
                </a:cubicBezTo>
                <a:cubicBezTo>
                  <a:pt x="1780454" y="529104"/>
                  <a:pt x="1842183" y="583962"/>
                  <a:pt x="1876031" y="668558"/>
                </a:cubicBezTo>
                <a:cubicBezTo>
                  <a:pt x="1909880" y="753153"/>
                  <a:pt x="1903030" y="835451"/>
                  <a:pt x="1860732" y="852375"/>
                </a:cubicBezTo>
                <a:cubicBezTo>
                  <a:pt x="1850158" y="856606"/>
                  <a:pt x="1838369" y="856351"/>
                  <a:pt x="1826105" y="852266"/>
                </a:cubicBezTo>
                <a:cubicBezTo>
                  <a:pt x="1798511" y="843076"/>
                  <a:pt x="1768511" y="814498"/>
                  <a:pt x="1744525" y="774017"/>
                </a:cubicBezTo>
                <a:lnTo>
                  <a:pt x="1736198" y="757042"/>
                </a:lnTo>
                <a:lnTo>
                  <a:pt x="1564347" y="842408"/>
                </a:lnTo>
                <a:lnTo>
                  <a:pt x="1569236" y="862278"/>
                </a:lnTo>
                <a:lnTo>
                  <a:pt x="1571294" y="900894"/>
                </a:lnTo>
                <a:lnTo>
                  <a:pt x="1658625" y="906044"/>
                </a:lnTo>
                <a:lnTo>
                  <a:pt x="1661066" y="883804"/>
                </a:lnTo>
                <a:cubicBezTo>
                  <a:pt x="1669050" y="847609"/>
                  <a:pt x="1687224" y="822321"/>
                  <a:pt x="1708149" y="822502"/>
                </a:cubicBezTo>
                <a:cubicBezTo>
                  <a:pt x="1736049" y="822745"/>
                  <a:pt x="1758273" y="868176"/>
                  <a:pt x="1757789" y="923975"/>
                </a:cubicBezTo>
                <a:cubicBezTo>
                  <a:pt x="1757303" y="979774"/>
                  <a:pt x="1734293" y="1024811"/>
                  <a:pt x="1706393" y="1024569"/>
                </a:cubicBezTo>
                <a:cubicBezTo>
                  <a:pt x="1685468" y="1024387"/>
                  <a:pt x="1667736" y="998787"/>
                  <a:pt x="1660382" y="962458"/>
                </a:cubicBezTo>
                <a:lnTo>
                  <a:pt x="1658465" y="941657"/>
                </a:lnTo>
                <a:lnTo>
                  <a:pt x="1574105" y="953652"/>
                </a:lnTo>
                <a:lnTo>
                  <a:pt x="1575500" y="979827"/>
                </a:lnTo>
                <a:lnTo>
                  <a:pt x="1565157" y="1051628"/>
                </a:lnTo>
                <a:lnTo>
                  <a:pt x="1725361" y="1116780"/>
                </a:lnTo>
                <a:lnTo>
                  <a:pt x="1737211" y="1083719"/>
                </a:lnTo>
                <a:cubicBezTo>
                  <a:pt x="1763642" y="1029272"/>
                  <a:pt x="1802112" y="996019"/>
                  <a:pt x="1835273" y="1004258"/>
                </a:cubicBezTo>
                <a:cubicBezTo>
                  <a:pt x="1879486" y="1015243"/>
                  <a:pt x="1897517" y="1095833"/>
                  <a:pt x="1875546" y="1184261"/>
                </a:cubicBezTo>
                <a:cubicBezTo>
                  <a:pt x="1853575" y="1272688"/>
                  <a:pt x="1799922" y="1335467"/>
                  <a:pt x="1755708" y="1324481"/>
                </a:cubicBezTo>
                <a:cubicBezTo>
                  <a:pt x="1722548" y="1316242"/>
                  <a:pt x="1704115" y="1268851"/>
                  <a:pt x="1706241" y="1208364"/>
                </a:cubicBezTo>
                <a:lnTo>
                  <a:pt x="1711243" y="1173602"/>
                </a:lnTo>
                <a:lnTo>
                  <a:pt x="1539175" y="1156196"/>
                </a:lnTo>
                <a:lnTo>
                  <a:pt x="1514710" y="1224487"/>
                </a:lnTo>
                <a:lnTo>
                  <a:pt x="1496259" y="1255248"/>
                </a:lnTo>
                <a:lnTo>
                  <a:pt x="1567660" y="1307123"/>
                </a:lnTo>
                <a:lnTo>
                  <a:pt x="1579089" y="1289638"/>
                </a:lnTo>
                <a:cubicBezTo>
                  <a:pt x="1602591" y="1260976"/>
                  <a:pt x="1630243" y="1246652"/>
                  <a:pt x="1648820" y="1256285"/>
                </a:cubicBezTo>
                <a:cubicBezTo>
                  <a:pt x="1673589" y="1269129"/>
                  <a:pt x="1672844" y="1319699"/>
                  <a:pt x="1647157" y="1369236"/>
                </a:cubicBezTo>
                <a:cubicBezTo>
                  <a:pt x="1621469" y="1418773"/>
                  <a:pt x="1580567" y="1448519"/>
                  <a:pt x="1555797" y="1435675"/>
                </a:cubicBezTo>
                <a:cubicBezTo>
                  <a:pt x="1537221" y="1426042"/>
                  <a:pt x="1532996" y="1395188"/>
                  <a:pt x="1542881" y="1359465"/>
                </a:cubicBezTo>
                <a:lnTo>
                  <a:pt x="1551133" y="1338669"/>
                </a:lnTo>
                <a:lnTo>
                  <a:pt x="1468768" y="1301078"/>
                </a:lnTo>
                <a:lnTo>
                  <a:pt x="1454158" y="1325435"/>
                </a:lnTo>
                <a:lnTo>
                  <a:pt x="1435144" y="1346754"/>
                </a:lnTo>
                <a:lnTo>
                  <a:pt x="1550391" y="1507270"/>
                </a:lnTo>
                <a:lnTo>
                  <a:pt x="1578607" y="1487862"/>
                </a:lnTo>
                <a:cubicBezTo>
                  <a:pt x="1631875" y="1459127"/>
                  <a:pt x="1682525" y="1454625"/>
                  <a:pt x="1704618" y="1480690"/>
                </a:cubicBezTo>
                <a:cubicBezTo>
                  <a:pt x="1734076" y="1515443"/>
                  <a:pt x="1701611" y="1591376"/>
                  <a:pt x="1632105" y="1650292"/>
                </a:cubicBezTo>
                <a:cubicBezTo>
                  <a:pt x="1579975" y="1694478"/>
                  <a:pt x="1521816" y="1716543"/>
                  <a:pt x="1483567" y="1710152"/>
                </a:cubicBezTo>
                <a:cubicBezTo>
                  <a:pt x="1470817" y="1708022"/>
                  <a:pt x="1460280" y="1702730"/>
                  <a:pt x="1452915" y="1694042"/>
                </a:cubicBezTo>
                <a:cubicBezTo>
                  <a:pt x="1430821" y="1667977"/>
                  <a:pt x="1443560" y="1618749"/>
                  <a:pt x="1480633" y="1570908"/>
                </a:cubicBezTo>
                <a:lnTo>
                  <a:pt x="1504326" y="1546331"/>
                </a:lnTo>
                <a:lnTo>
                  <a:pt x="1354432" y="1429355"/>
                </a:lnTo>
                <a:lnTo>
                  <a:pt x="1286169" y="1482113"/>
                </a:lnTo>
                <a:lnTo>
                  <a:pt x="1269504" y="1490685"/>
                </a:lnTo>
                <a:lnTo>
                  <a:pt x="1310946" y="1566043"/>
                </a:lnTo>
                <a:lnTo>
                  <a:pt x="1322566" y="1558051"/>
                </a:lnTo>
                <a:cubicBezTo>
                  <a:pt x="1355187" y="1540453"/>
                  <a:pt x="1386207" y="1537696"/>
                  <a:pt x="1399738" y="1553659"/>
                </a:cubicBezTo>
                <a:cubicBezTo>
                  <a:pt x="1417778" y="1574942"/>
                  <a:pt x="1397896" y="1621446"/>
                  <a:pt x="1355329" y="1657527"/>
                </a:cubicBezTo>
                <a:cubicBezTo>
                  <a:pt x="1323404" y="1684587"/>
                  <a:pt x="1287786" y="1698100"/>
                  <a:pt x="1264361" y="1694186"/>
                </a:cubicBezTo>
                <a:cubicBezTo>
                  <a:pt x="1256553" y="1692881"/>
                  <a:pt x="1250099" y="1689640"/>
                  <a:pt x="1245589" y="1684319"/>
                </a:cubicBezTo>
                <a:cubicBezTo>
                  <a:pt x="1232059" y="1668357"/>
                  <a:pt x="1239860" y="1638208"/>
                  <a:pt x="1262565" y="1608910"/>
                </a:cubicBezTo>
                <a:lnTo>
                  <a:pt x="1280611" y="1590190"/>
                </a:lnTo>
                <a:lnTo>
                  <a:pt x="1218519" y="1516910"/>
                </a:lnTo>
                <a:lnTo>
                  <a:pt x="1184074" y="1534628"/>
                </a:lnTo>
                <a:lnTo>
                  <a:pt x="1166353" y="1540302"/>
                </a:lnTo>
                <a:lnTo>
                  <a:pt x="1193526" y="1745642"/>
                </a:lnTo>
                <a:lnTo>
                  <a:pt x="1234374" y="1741079"/>
                </a:lnTo>
                <a:cubicBezTo>
                  <a:pt x="1294897" y="1740869"/>
                  <a:pt x="1341682" y="1760793"/>
                  <a:pt x="1348867" y="1794198"/>
                </a:cubicBezTo>
                <a:cubicBezTo>
                  <a:pt x="1358447" y="1838737"/>
                  <a:pt x="1294001" y="1890376"/>
                  <a:pt x="1204922" y="1909536"/>
                </a:cubicBezTo>
                <a:cubicBezTo>
                  <a:pt x="1160383" y="1919116"/>
                  <a:pt x="1118118" y="1918763"/>
                  <a:pt x="1085792" y="1910447"/>
                </a:cubicBezTo>
                <a:cubicBezTo>
                  <a:pt x="1053465" y="1902132"/>
                  <a:pt x="1031075" y="1885853"/>
                  <a:pt x="1026285" y="1863584"/>
                </a:cubicBezTo>
                <a:cubicBezTo>
                  <a:pt x="1019100" y="1830179"/>
                  <a:pt x="1053554" y="1792781"/>
                  <a:pt x="1108810" y="1768087"/>
                </a:cubicBezTo>
                <a:lnTo>
                  <a:pt x="1136775" y="1759052"/>
                </a:lnTo>
                <a:lnTo>
                  <a:pt x="1052936" y="1569793"/>
                </a:lnTo>
                <a:lnTo>
                  <a:pt x="1004144" y="1577715"/>
                </a:lnTo>
                <a:lnTo>
                  <a:pt x="973267" y="1578008"/>
                </a:lnTo>
                <a:lnTo>
                  <a:pt x="962500" y="1685246"/>
                </a:lnTo>
                <a:lnTo>
                  <a:pt x="985852" y="1687363"/>
                </a:lnTo>
                <a:cubicBezTo>
                  <a:pt x="1022192" y="1694663"/>
                  <a:pt x="1047819" y="1712357"/>
                  <a:pt x="1048032" y="1733282"/>
                </a:cubicBezTo>
                <a:cubicBezTo>
                  <a:pt x="1048316" y="1761181"/>
                  <a:pt x="1003312" y="1784258"/>
                  <a:pt x="947514" y="1784826"/>
                </a:cubicBezTo>
                <a:cubicBezTo>
                  <a:pt x="933564" y="1784968"/>
                  <a:pt x="920261" y="1783690"/>
                  <a:pt x="908147" y="1781257"/>
                </a:cubicBezTo>
                <a:cubicBezTo>
                  <a:pt x="871807" y="1773957"/>
                  <a:pt x="846181" y="1756263"/>
                  <a:pt x="845968" y="1735338"/>
                </a:cubicBezTo>
                <a:cubicBezTo>
                  <a:pt x="845755" y="1714414"/>
                  <a:pt x="871016" y="1696201"/>
                  <a:pt x="907200" y="1688164"/>
                </a:cubicBezTo>
                <a:lnTo>
                  <a:pt x="926605" y="1686005"/>
                </a:lnTo>
                <a:lnTo>
                  <a:pt x="915816" y="1578553"/>
                </a:lnTo>
                <a:lnTo>
                  <a:pt x="909432" y="1578614"/>
                </a:lnTo>
                <a:lnTo>
                  <a:pt x="862391" y="1571238"/>
                </a:lnTo>
                <a:lnTo>
                  <a:pt x="785221" y="1760992"/>
                </a:lnTo>
                <a:lnTo>
                  <a:pt x="813673" y="1771189"/>
                </a:lnTo>
                <a:cubicBezTo>
                  <a:pt x="868119" y="1797620"/>
                  <a:pt x="901373" y="1836091"/>
                  <a:pt x="893134" y="1869251"/>
                </a:cubicBezTo>
                <a:cubicBezTo>
                  <a:pt x="882149" y="1913465"/>
                  <a:pt x="801559" y="1931496"/>
                  <a:pt x="713131" y="1909525"/>
                </a:cubicBezTo>
                <a:close/>
              </a:path>
            </a:pathLst>
          </a:cu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2" name="Content Placeholder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83654853"/>
              </p:ext>
            </p:extLst>
          </p:nvPr>
        </p:nvGraphicFramePr>
        <p:xfrm>
          <a:off x="1984874" y="3710194"/>
          <a:ext cx="5054768" cy="15329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609167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5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5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5" dur="5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6" dur="5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9" dur="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0" dur="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3" dur="5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4" dur="5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7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8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1" dur="5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2" dur="5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5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6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9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0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3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4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7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8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1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2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5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6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2" grpId="0" animBg="1"/>
          <p:bldP spid="82" grpId="0"/>
          <p:bldP spid="83" grpId="0"/>
          <p:bldP spid="84" grpId="0" animBg="1"/>
          <p:bldP spid="93" grpId="0" animBg="1"/>
          <p:bldP spid="94" grpId="0"/>
          <p:bldP spid="96" grpId="0" animBg="1"/>
          <p:bldP spid="18" grpId="0" animBg="1"/>
          <p:bldP spid="19" grpId="0"/>
          <p:bldP spid="20" grpId="0"/>
          <p:bldP spid="21" grpId="0" animBg="1"/>
          <p:bldP spid="23" grpId="0" animBg="1"/>
          <p:bldGraphic spid="22" grpId="0">
            <p:bldAsOne/>
          </p:bldGraphic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5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6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2" grpId="0" animBg="1"/>
          <p:bldP spid="82" grpId="0"/>
          <p:bldP spid="83" grpId="0"/>
          <p:bldP spid="84" grpId="0" animBg="1"/>
          <p:bldP spid="93" grpId="0" animBg="1"/>
          <p:bldP spid="94" grpId="0"/>
          <p:bldP spid="96" grpId="0" animBg="1"/>
          <p:bldP spid="18" grpId="0" animBg="1"/>
          <p:bldP spid="19" grpId="0"/>
          <p:bldP spid="20" grpId="0"/>
          <p:bldP spid="21" grpId="0" animBg="1"/>
          <p:bldP spid="23" grpId="0" animBg="1"/>
          <p:bldGraphic spid="22" grpId="0">
            <p:bldAsOne/>
          </p:bldGraphic>
        </p:bldLst>
      </p:timing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Rounded Rectangle 314"/>
          <p:cNvSpPr/>
          <p:nvPr/>
        </p:nvSpPr>
        <p:spPr>
          <a:xfrm>
            <a:off x="6091894" y="1069535"/>
            <a:ext cx="5221289" cy="5293605"/>
          </a:xfrm>
          <a:prstGeom prst="roundRect">
            <a:avLst>
              <a:gd name="adj" fmla="val 5356"/>
            </a:avLst>
          </a:prstGeom>
          <a:solidFill>
            <a:schemeClr val="bg1"/>
          </a:solidFill>
          <a:ln>
            <a:noFill/>
          </a:ln>
          <a:effectLst>
            <a:outerShdw blurRad="76200" dist="127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9C3D7-7524-486C-B0C0-178B9875E59A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289" name="Freeform 288"/>
          <p:cNvSpPr/>
          <p:nvPr/>
        </p:nvSpPr>
        <p:spPr>
          <a:xfrm>
            <a:off x="0" y="0"/>
            <a:ext cx="1022684" cy="6858000"/>
          </a:xfrm>
          <a:custGeom>
            <a:avLst/>
            <a:gdLst>
              <a:gd name="connsiteX0" fmla="*/ 0 w 1022684"/>
              <a:gd name="connsiteY0" fmla="*/ 0 h 6858000"/>
              <a:gd name="connsiteX1" fmla="*/ 893442 w 1022684"/>
              <a:gd name="connsiteY1" fmla="*/ 0 h 6858000"/>
              <a:gd name="connsiteX2" fmla="*/ 1022684 w 1022684"/>
              <a:gd name="connsiteY2" fmla="*/ 129242 h 6858000"/>
              <a:gd name="connsiteX3" fmla="*/ 1022684 w 1022684"/>
              <a:gd name="connsiteY3" fmla="*/ 6728758 h 6858000"/>
              <a:gd name="connsiteX4" fmla="*/ 893442 w 1022684"/>
              <a:gd name="connsiteY4" fmla="*/ 6858000 h 6858000"/>
              <a:gd name="connsiteX5" fmla="*/ 0 w 1022684"/>
              <a:gd name="connsiteY5" fmla="*/ 6858000 h 6858000"/>
              <a:gd name="connsiteX6" fmla="*/ 0 w 1022684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22684" h="6858000">
                <a:moveTo>
                  <a:pt x="0" y="0"/>
                </a:moveTo>
                <a:lnTo>
                  <a:pt x="893442" y="0"/>
                </a:lnTo>
                <a:cubicBezTo>
                  <a:pt x="964820" y="0"/>
                  <a:pt x="1022684" y="57864"/>
                  <a:pt x="1022684" y="129242"/>
                </a:cubicBezTo>
                <a:lnTo>
                  <a:pt x="1022684" y="6728758"/>
                </a:lnTo>
                <a:cubicBezTo>
                  <a:pt x="1022684" y="6800136"/>
                  <a:pt x="964820" y="6858000"/>
                  <a:pt x="893442" y="6858000"/>
                </a:cubicBez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76200" dist="127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0" name="Oval 289"/>
          <p:cNvSpPr/>
          <p:nvPr/>
        </p:nvSpPr>
        <p:spPr>
          <a:xfrm>
            <a:off x="315031" y="3216260"/>
            <a:ext cx="371424" cy="371424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1" name="Freeform 63"/>
          <p:cNvSpPr>
            <a:spLocks noEditPoints="1"/>
          </p:cNvSpPr>
          <p:nvPr/>
        </p:nvSpPr>
        <p:spPr bwMode="auto">
          <a:xfrm>
            <a:off x="419921" y="3322177"/>
            <a:ext cx="161644" cy="151236"/>
          </a:xfrm>
          <a:custGeom>
            <a:avLst/>
            <a:gdLst>
              <a:gd name="T0" fmla="*/ 60 w 351"/>
              <a:gd name="T1" fmla="*/ 188 h 328"/>
              <a:gd name="T2" fmla="*/ 10 w 351"/>
              <a:gd name="T3" fmla="*/ 180 h 328"/>
              <a:gd name="T4" fmla="*/ 22 w 351"/>
              <a:gd name="T5" fmla="*/ 94 h 328"/>
              <a:gd name="T6" fmla="*/ 48 w 351"/>
              <a:gd name="T7" fmla="*/ 106 h 328"/>
              <a:gd name="T8" fmla="*/ 94 w 351"/>
              <a:gd name="T9" fmla="*/ 105 h 328"/>
              <a:gd name="T10" fmla="*/ 108 w 351"/>
              <a:gd name="T11" fmla="*/ 164 h 328"/>
              <a:gd name="T12" fmla="*/ 291 w 351"/>
              <a:gd name="T13" fmla="*/ 315 h 328"/>
              <a:gd name="T14" fmla="*/ 95 w 351"/>
              <a:gd name="T15" fmla="*/ 328 h 328"/>
              <a:gd name="T16" fmla="*/ 46 w 351"/>
              <a:gd name="T17" fmla="*/ 281 h 328"/>
              <a:gd name="T18" fmla="*/ 50 w 351"/>
              <a:gd name="T19" fmla="*/ 242 h 328"/>
              <a:gd name="T20" fmla="*/ 62 w 351"/>
              <a:gd name="T21" fmla="*/ 204 h 328"/>
              <a:gd name="T22" fmla="*/ 89 w 351"/>
              <a:gd name="T23" fmla="*/ 180 h 328"/>
              <a:gd name="T24" fmla="*/ 118 w 351"/>
              <a:gd name="T25" fmla="*/ 180 h 328"/>
              <a:gd name="T26" fmla="*/ 151 w 351"/>
              <a:gd name="T27" fmla="*/ 197 h 328"/>
              <a:gd name="T28" fmla="*/ 200 w 351"/>
              <a:gd name="T29" fmla="*/ 197 h 328"/>
              <a:gd name="T30" fmla="*/ 233 w 351"/>
              <a:gd name="T31" fmla="*/ 180 h 328"/>
              <a:gd name="T32" fmla="*/ 261 w 351"/>
              <a:gd name="T33" fmla="*/ 180 h 328"/>
              <a:gd name="T34" fmla="*/ 288 w 351"/>
              <a:gd name="T35" fmla="*/ 204 h 328"/>
              <a:gd name="T36" fmla="*/ 301 w 351"/>
              <a:gd name="T37" fmla="*/ 242 h 328"/>
              <a:gd name="T38" fmla="*/ 304 w 351"/>
              <a:gd name="T39" fmla="*/ 281 h 328"/>
              <a:gd name="T40" fmla="*/ 103 w 351"/>
              <a:gd name="T41" fmla="*/ 80 h 328"/>
              <a:gd name="T42" fmla="*/ 37 w 351"/>
              <a:gd name="T43" fmla="*/ 80 h 328"/>
              <a:gd name="T44" fmla="*/ 37 w 351"/>
              <a:gd name="T45" fmla="*/ 14 h 328"/>
              <a:gd name="T46" fmla="*/ 103 w 351"/>
              <a:gd name="T47" fmla="*/ 14 h 328"/>
              <a:gd name="T48" fmla="*/ 245 w 351"/>
              <a:gd name="T49" fmla="*/ 117 h 328"/>
              <a:gd name="T50" fmla="*/ 175 w 351"/>
              <a:gd name="T51" fmla="*/ 188 h 328"/>
              <a:gd name="T52" fmla="*/ 105 w 351"/>
              <a:gd name="T53" fmla="*/ 117 h 328"/>
              <a:gd name="T54" fmla="*/ 175 w 351"/>
              <a:gd name="T55" fmla="*/ 47 h 328"/>
              <a:gd name="T56" fmla="*/ 245 w 351"/>
              <a:gd name="T57" fmla="*/ 117 h 328"/>
              <a:gd name="T58" fmla="*/ 341 w 351"/>
              <a:gd name="T59" fmla="*/ 180 h 328"/>
              <a:gd name="T60" fmla="*/ 291 w 351"/>
              <a:gd name="T61" fmla="*/ 188 h 328"/>
              <a:gd name="T62" fmla="*/ 257 w 351"/>
              <a:gd name="T63" fmla="*/ 117 h 328"/>
              <a:gd name="T64" fmla="*/ 281 w 351"/>
              <a:gd name="T65" fmla="*/ 110 h 328"/>
              <a:gd name="T66" fmla="*/ 320 w 351"/>
              <a:gd name="T67" fmla="*/ 98 h 328"/>
              <a:gd name="T68" fmla="*/ 351 w 351"/>
              <a:gd name="T69" fmla="*/ 159 h 328"/>
              <a:gd name="T70" fmla="*/ 314 w 351"/>
              <a:gd name="T71" fmla="*/ 80 h 328"/>
              <a:gd name="T72" fmla="*/ 247 w 351"/>
              <a:gd name="T73" fmla="*/ 80 h 328"/>
              <a:gd name="T74" fmla="*/ 247 w 351"/>
              <a:gd name="T75" fmla="*/ 14 h 328"/>
              <a:gd name="T76" fmla="*/ 314 w 351"/>
              <a:gd name="T77" fmla="*/ 14 h 3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351" h="328">
                <a:moveTo>
                  <a:pt x="108" y="164"/>
                </a:moveTo>
                <a:cubicBezTo>
                  <a:pt x="88" y="165"/>
                  <a:pt x="72" y="173"/>
                  <a:pt x="60" y="188"/>
                </a:cubicBezTo>
                <a:cubicBezTo>
                  <a:pt x="35" y="188"/>
                  <a:pt x="35" y="188"/>
                  <a:pt x="35" y="188"/>
                </a:cubicBezTo>
                <a:cubicBezTo>
                  <a:pt x="25" y="188"/>
                  <a:pt x="17" y="185"/>
                  <a:pt x="10" y="180"/>
                </a:cubicBezTo>
                <a:cubicBezTo>
                  <a:pt x="3" y="175"/>
                  <a:pt x="0" y="168"/>
                  <a:pt x="0" y="159"/>
                </a:cubicBezTo>
                <a:cubicBezTo>
                  <a:pt x="0" y="116"/>
                  <a:pt x="7" y="94"/>
                  <a:pt x="22" y="94"/>
                </a:cubicBezTo>
                <a:cubicBezTo>
                  <a:pt x="23" y="94"/>
                  <a:pt x="26" y="95"/>
                  <a:pt x="30" y="98"/>
                </a:cubicBezTo>
                <a:cubicBezTo>
                  <a:pt x="35" y="100"/>
                  <a:pt x="41" y="103"/>
                  <a:pt x="48" y="106"/>
                </a:cubicBezTo>
                <a:cubicBezTo>
                  <a:pt x="55" y="108"/>
                  <a:pt x="63" y="110"/>
                  <a:pt x="70" y="110"/>
                </a:cubicBezTo>
                <a:cubicBezTo>
                  <a:pt x="78" y="110"/>
                  <a:pt x="86" y="108"/>
                  <a:pt x="94" y="105"/>
                </a:cubicBezTo>
                <a:cubicBezTo>
                  <a:pt x="94" y="110"/>
                  <a:pt x="93" y="114"/>
                  <a:pt x="93" y="117"/>
                </a:cubicBezTo>
                <a:cubicBezTo>
                  <a:pt x="93" y="134"/>
                  <a:pt x="98" y="150"/>
                  <a:pt x="108" y="164"/>
                </a:cubicBezTo>
                <a:close/>
                <a:moveTo>
                  <a:pt x="304" y="281"/>
                </a:moveTo>
                <a:cubicBezTo>
                  <a:pt x="304" y="295"/>
                  <a:pt x="299" y="307"/>
                  <a:pt x="291" y="315"/>
                </a:cubicBezTo>
                <a:cubicBezTo>
                  <a:pt x="282" y="324"/>
                  <a:pt x="270" y="328"/>
                  <a:pt x="255" y="328"/>
                </a:cubicBezTo>
                <a:cubicBezTo>
                  <a:pt x="95" y="328"/>
                  <a:pt x="95" y="328"/>
                  <a:pt x="95" y="328"/>
                </a:cubicBezTo>
                <a:cubicBezTo>
                  <a:pt x="81" y="328"/>
                  <a:pt x="69" y="324"/>
                  <a:pt x="60" y="315"/>
                </a:cubicBezTo>
                <a:cubicBezTo>
                  <a:pt x="51" y="307"/>
                  <a:pt x="46" y="295"/>
                  <a:pt x="46" y="281"/>
                </a:cubicBezTo>
                <a:cubicBezTo>
                  <a:pt x="46" y="274"/>
                  <a:pt x="47" y="268"/>
                  <a:pt x="47" y="262"/>
                </a:cubicBezTo>
                <a:cubicBezTo>
                  <a:pt x="48" y="256"/>
                  <a:pt x="48" y="249"/>
                  <a:pt x="50" y="242"/>
                </a:cubicBezTo>
                <a:cubicBezTo>
                  <a:pt x="51" y="235"/>
                  <a:pt x="53" y="228"/>
                  <a:pt x="55" y="222"/>
                </a:cubicBezTo>
                <a:cubicBezTo>
                  <a:pt x="56" y="216"/>
                  <a:pt x="59" y="210"/>
                  <a:pt x="62" y="204"/>
                </a:cubicBezTo>
                <a:cubicBezTo>
                  <a:pt x="66" y="198"/>
                  <a:pt x="69" y="193"/>
                  <a:pt x="74" y="189"/>
                </a:cubicBezTo>
                <a:cubicBezTo>
                  <a:pt x="78" y="185"/>
                  <a:pt x="83" y="182"/>
                  <a:pt x="89" y="180"/>
                </a:cubicBezTo>
                <a:cubicBezTo>
                  <a:pt x="96" y="177"/>
                  <a:pt x="102" y="176"/>
                  <a:pt x="110" y="176"/>
                </a:cubicBezTo>
                <a:cubicBezTo>
                  <a:pt x="111" y="176"/>
                  <a:pt x="114" y="177"/>
                  <a:pt x="118" y="180"/>
                </a:cubicBezTo>
                <a:cubicBezTo>
                  <a:pt x="122" y="183"/>
                  <a:pt x="126" y="185"/>
                  <a:pt x="131" y="189"/>
                </a:cubicBezTo>
                <a:cubicBezTo>
                  <a:pt x="136" y="192"/>
                  <a:pt x="142" y="195"/>
                  <a:pt x="151" y="197"/>
                </a:cubicBezTo>
                <a:cubicBezTo>
                  <a:pt x="159" y="200"/>
                  <a:pt x="167" y="201"/>
                  <a:pt x="175" y="201"/>
                </a:cubicBezTo>
                <a:cubicBezTo>
                  <a:pt x="183" y="201"/>
                  <a:pt x="192" y="200"/>
                  <a:pt x="200" y="197"/>
                </a:cubicBezTo>
                <a:cubicBezTo>
                  <a:pt x="208" y="195"/>
                  <a:pt x="215" y="192"/>
                  <a:pt x="219" y="189"/>
                </a:cubicBezTo>
                <a:cubicBezTo>
                  <a:pt x="224" y="185"/>
                  <a:pt x="229" y="183"/>
                  <a:pt x="233" y="180"/>
                </a:cubicBezTo>
                <a:cubicBezTo>
                  <a:pt x="237" y="177"/>
                  <a:pt x="239" y="176"/>
                  <a:pt x="241" y="176"/>
                </a:cubicBezTo>
                <a:cubicBezTo>
                  <a:pt x="248" y="176"/>
                  <a:pt x="255" y="177"/>
                  <a:pt x="261" y="180"/>
                </a:cubicBezTo>
                <a:cubicBezTo>
                  <a:pt x="267" y="182"/>
                  <a:pt x="272" y="185"/>
                  <a:pt x="277" y="189"/>
                </a:cubicBezTo>
                <a:cubicBezTo>
                  <a:pt x="281" y="193"/>
                  <a:pt x="285" y="198"/>
                  <a:pt x="288" y="204"/>
                </a:cubicBezTo>
                <a:cubicBezTo>
                  <a:pt x="291" y="210"/>
                  <a:pt x="294" y="216"/>
                  <a:pt x="296" y="222"/>
                </a:cubicBezTo>
                <a:cubicBezTo>
                  <a:pt x="298" y="228"/>
                  <a:pt x="299" y="235"/>
                  <a:pt x="301" y="242"/>
                </a:cubicBezTo>
                <a:cubicBezTo>
                  <a:pt x="302" y="249"/>
                  <a:pt x="303" y="256"/>
                  <a:pt x="303" y="262"/>
                </a:cubicBezTo>
                <a:cubicBezTo>
                  <a:pt x="304" y="268"/>
                  <a:pt x="304" y="274"/>
                  <a:pt x="304" y="281"/>
                </a:cubicBezTo>
                <a:close/>
                <a:moveTo>
                  <a:pt x="117" y="47"/>
                </a:moveTo>
                <a:cubicBezTo>
                  <a:pt x="117" y="60"/>
                  <a:pt x="112" y="71"/>
                  <a:pt x="103" y="80"/>
                </a:cubicBezTo>
                <a:cubicBezTo>
                  <a:pt x="94" y="89"/>
                  <a:pt x="83" y="94"/>
                  <a:pt x="70" y="94"/>
                </a:cubicBezTo>
                <a:cubicBezTo>
                  <a:pt x="57" y="94"/>
                  <a:pt x="46" y="89"/>
                  <a:pt x="37" y="80"/>
                </a:cubicBezTo>
                <a:cubicBezTo>
                  <a:pt x="28" y="71"/>
                  <a:pt x="23" y="60"/>
                  <a:pt x="23" y="47"/>
                </a:cubicBezTo>
                <a:cubicBezTo>
                  <a:pt x="23" y="34"/>
                  <a:pt x="28" y="23"/>
                  <a:pt x="37" y="14"/>
                </a:cubicBezTo>
                <a:cubicBezTo>
                  <a:pt x="46" y="5"/>
                  <a:pt x="57" y="0"/>
                  <a:pt x="70" y="0"/>
                </a:cubicBezTo>
                <a:cubicBezTo>
                  <a:pt x="83" y="0"/>
                  <a:pt x="94" y="5"/>
                  <a:pt x="103" y="14"/>
                </a:cubicBezTo>
                <a:cubicBezTo>
                  <a:pt x="112" y="23"/>
                  <a:pt x="117" y="34"/>
                  <a:pt x="117" y="47"/>
                </a:cubicBezTo>
                <a:close/>
                <a:moveTo>
                  <a:pt x="245" y="117"/>
                </a:moveTo>
                <a:cubicBezTo>
                  <a:pt x="245" y="137"/>
                  <a:pt x="239" y="153"/>
                  <a:pt x="225" y="167"/>
                </a:cubicBezTo>
                <a:cubicBezTo>
                  <a:pt x="211" y="181"/>
                  <a:pt x="195" y="188"/>
                  <a:pt x="175" y="188"/>
                </a:cubicBezTo>
                <a:cubicBezTo>
                  <a:pt x="156" y="188"/>
                  <a:pt x="139" y="181"/>
                  <a:pt x="126" y="167"/>
                </a:cubicBezTo>
                <a:cubicBezTo>
                  <a:pt x="112" y="153"/>
                  <a:pt x="105" y="137"/>
                  <a:pt x="105" y="117"/>
                </a:cubicBezTo>
                <a:cubicBezTo>
                  <a:pt x="105" y="98"/>
                  <a:pt x="112" y="82"/>
                  <a:pt x="126" y="68"/>
                </a:cubicBezTo>
                <a:cubicBezTo>
                  <a:pt x="139" y="54"/>
                  <a:pt x="156" y="47"/>
                  <a:pt x="175" y="47"/>
                </a:cubicBezTo>
                <a:cubicBezTo>
                  <a:pt x="195" y="47"/>
                  <a:pt x="211" y="54"/>
                  <a:pt x="225" y="68"/>
                </a:cubicBezTo>
                <a:cubicBezTo>
                  <a:pt x="239" y="82"/>
                  <a:pt x="245" y="98"/>
                  <a:pt x="245" y="117"/>
                </a:cubicBezTo>
                <a:close/>
                <a:moveTo>
                  <a:pt x="351" y="159"/>
                </a:moveTo>
                <a:cubicBezTo>
                  <a:pt x="351" y="168"/>
                  <a:pt x="347" y="175"/>
                  <a:pt x="341" y="180"/>
                </a:cubicBezTo>
                <a:cubicBezTo>
                  <a:pt x="334" y="185"/>
                  <a:pt x="325" y="188"/>
                  <a:pt x="315" y="188"/>
                </a:cubicBezTo>
                <a:cubicBezTo>
                  <a:pt x="291" y="188"/>
                  <a:pt x="291" y="188"/>
                  <a:pt x="291" y="188"/>
                </a:cubicBezTo>
                <a:cubicBezTo>
                  <a:pt x="278" y="173"/>
                  <a:pt x="262" y="165"/>
                  <a:pt x="242" y="164"/>
                </a:cubicBezTo>
                <a:cubicBezTo>
                  <a:pt x="252" y="150"/>
                  <a:pt x="257" y="134"/>
                  <a:pt x="257" y="117"/>
                </a:cubicBezTo>
                <a:cubicBezTo>
                  <a:pt x="257" y="114"/>
                  <a:pt x="257" y="110"/>
                  <a:pt x="256" y="105"/>
                </a:cubicBezTo>
                <a:cubicBezTo>
                  <a:pt x="264" y="108"/>
                  <a:pt x="272" y="110"/>
                  <a:pt x="281" y="110"/>
                </a:cubicBezTo>
                <a:cubicBezTo>
                  <a:pt x="288" y="110"/>
                  <a:pt x="295" y="108"/>
                  <a:pt x="302" y="106"/>
                </a:cubicBezTo>
                <a:cubicBezTo>
                  <a:pt x="310" y="103"/>
                  <a:pt x="316" y="100"/>
                  <a:pt x="320" y="98"/>
                </a:cubicBezTo>
                <a:cubicBezTo>
                  <a:pt x="325" y="95"/>
                  <a:pt x="327" y="94"/>
                  <a:pt x="328" y="94"/>
                </a:cubicBezTo>
                <a:cubicBezTo>
                  <a:pt x="343" y="94"/>
                  <a:pt x="351" y="116"/>
                  <a:pt x="351" y="159"/>
                </a:cubicBezTo>
                <a:close/>
                <a:moveTo>
                  <a:pt x="327" y="47"/>
                </a:moveTo>
                <a:cubicBezTo>
                  <a:pt x="327" y="60"/>
                  <a:pt x="323" y="71"/>
                  <a:pt x="314" y="80"/>
                </a:cubicBezTo>
                <a:cubicBezTo>
                  <a:pt x="304" y="89"/>
                  <a:pt x="293" y="94"/>
                  <a:pt x="281" y="94"/>
                </a:cubicBezTo>
                <a:cubicBezTo>
                  <a:pt x="268" y="94"/>
                  <a:pt x="257" y="89"/>
                  <a:pt x="247" y="80"/>
                </a:cubicBezTo>
                <a:cubicBezTo>
                  <a:pt x="238" y="71"/>
                  <a:pt x="234" y="60"/>
                  <a:pt x="234" y="47"/>
                </a:cubicBezTo>
                <a:cubicBezTo>
                  <a:pt x="234" y="34"/>
                  <a:pt x="238" y="23"/>
                  <a:pt x="247" y="14"/>
                </a:cubicBezTo>
                <a:cubicBezTo>
                  <a:pt x="257" y="5"/>
                  <a:pt x="268" y="0"/>
                  <a:pt x="281" y="0"/>
                </a:cubicBezTo>
                <a:cubicBezTo>
                  <a:pt x="293" y="0"/>
                  <a:pt x="304" y="5"/>
                  <a:pt x="314" y="14"/>
                </a:cubicBezTo>
                <a:cubicBezTo>
                  <a:pt x="323" y="23"/>
                  <a:pt x="327" y="34"/>
                  <a:pt x="327" y="4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292" name="Oval 291"/>
          <p:cNvSpPr/>
          <p:nvPr/>
        </p:nvSpPr>
        <p:spPr>
          <a:xfrm>
            <a:off x="315031" y="2551608"/>
            <a:ext cx="371424" cy="371424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3" name="Freeform 121"/>
          <p:cNvSpPr>
            <a:spLocks noEditPoints="1"/>
          </p:cNvSpPr>
          <p:nvPr/>
        </p:nvSpPr>
        <p:spPr bwMode="auto">
          <a:xfrm>
            <a:off x="414743" y="2614392"/>
            <a:ext cx="172000" cy="187542"/>
          </a:xfrm>
          <a:custGeom>
            <a:avLst/>
            <a:gdLst>
              <a:gd name="T0" fmla="*/ 63 w 244"/>
              <a:gd name="T1" fmla="*/ 218 h 265"/>
              <a:gd name="T2" fmla="*/ 48 w 244"/>
              <a:gd name="T3" fmla="*/ 218 h 265"/>
              <a:gd name="T4" fmla="*/ 48 w 244"/>
              <a:gd name="T5" fmla="*/ 202 h 265"/>
              <a:gd name="T6" fmla="*/ 63 w 244"/>
              <a:gd name="T7" fmla="*/ 202 h 265"/>
              <a:gd name="T8" fmla="*/ 244 w 244"/>
              <a:gd name="T9" fmla="*/ 220 h 265"/>
              <a:gd name="T10" fmla="*/ 198 w 244"/>
              <a:gd name="T11" fmla="*/ 265 h 265"/>
              <a:gd name="T12" fmla="*/ 13 w 244"/>
              <a:gd name="T13" fmla="*/ 253 h 265"/>
              <a:gd name="T14" fmla="*/ 1 w 244"/>
              <a:gd name="T15" fmla="*/ 198 h 265"/>
              <a:gd name="T16" fmla="*/ 14 w 244"/>
              <a:gd name="T17" fmla="*/ 151 h 265"/>
              <a:gd name="T18" fmla="*/ 48 w 244"/>
              <a:gd name="T19" fmla="*/ 123 h 265"/>
              <a:gd name="T20" fmla="*/ 45 w 244"/>
              <a:gd name="T21" fmla="*/ 179 h 265"/>
              <a:gd name="T22" fmla="*/ 23 w 244"/>
              <a:gd name="T23" fmla="*/ 210 h 265"/>
              <a:gd name="T24" fmla="*/ 56 w 244"/>
              <a:gd name="T25" fmla="*/ 243 h 265"/>
              <a:gd name="T26" fmla="*/ 89 w 244"/>
              <a:gd name="T27" fmla="*/ 210 h 265"/>
              <a:gd name="T28" fmla="*/ 67 w 244"/>
              <a:gd name="T29" fmla="*/ 179 h 265"/>
              <a:gd name="T30" fmla="*/ 71 w 244"/>
              <a:gd name="T31" fmla="*/ 127 h 265"/>
              <a:gd name="T32" fmla="*/ 173 w 244"/>
              <a:gd name="T33" fmla="*/ 127 h 265"/>
              <a:gd name="T34" fmla="*/ 177 w 244"/>
              <a:gd name="T35" fmla="*/ 155 h 265"/>
              <a:gd name="T36" fmla="*/ 133 w 244"/>
              <a:gd name="T37" fmla="*/ 199 h 265"/>
              <a:gd name="T38" fmla="*/ 128 w 244"/>
              <a:gd name="T39" fmla="*/ 226 h 265"/>
              <a:gd name="T40" fmla="*/ 144 w 244"/>
              <a:gd name="T41" fmla="*/ 243 h 265"/>
              <a:gd name="T42" fmla="*/ 161 w 244"/>
              <a:gd name="T43" fmla="*/ 226 h 265"/>
              <a:gd name="T44" fmla="*/ 155 w 244"/>
              <a:gd name="T45" fmla="*/ 199 h 265"/>
              <a:gd name="T46" fmla="*/ 177 w 244"/>
              <a:gd name="T47" fmla="*/ 177 h 265"/>
              <a:gd name="T48" fmla="*/ 199 w 244"/>
              <a:gd name="T49" fmla="*/ 199 h 265"/>
              <a:gd name="T50" fmla="*/ 194 w 244"/>
              <a:gd name="T51" fmla="*/ 226 h 265"/>
              <a:gd name="T52" fmla="*/ 211 w 244"/>
              <a:gd name="T53" fmla="*/ 243 h 265"/>
              <a:gd name="T54" fmla="*/ 227 w 244"/>
              <a:gd name="T55" fmla="*/ 226 h 265"/>
              <a:gd name="T56" fmla="*/ 222 w 244"/>
              <a:gd name="T57" fmla="*/ 199 h 265"/>
              <a:gd name="T58" fmla="*/ 199 w 244"/>
              <a:gd name="T59" fmla="*/ 161 h 265"/>
              <a:gd name="T60" fmla="*/ 200 w 244"/>
              <a:gd name="T61" fmla="*/ 145 h 265"/>
              <a:gd name="T62" fmla="*/ 198 w 244"/>
              <a:gd name="T63" fmla="*/ 130 h 265"/>
              <a:gd name="T64" fmla="*/ 216 w 244"/>
              <a:gd name="T65" fmla="*/ 133 h 265"/>
              <a:gd name="T66" fmla="*/ 239 w 244"/>
              <a:gd name="T67" fmla="*/ 174 h 265"/>
              <a:gd name="T68" fmla="*/ 244 w 244"/>
              <a:gd name="T69" fmla="*/ 220 h 265"/>
              <a:gd name="T70" fmla="*/ 169 w 244"/>
              <a:gd name="T71" fmla="*/ 113 h 265"/>
              <a:gd name="T72" fmla="*/ 75 w 244"/>
              <a:gd name="T73" fmla="*/ 113 h 265"/>
              <a:gd name="T74" fmla="*/ 75 w 244"/>
              <a:gd name="T75" fmla="*/ 19 h 265"/>
              <a:gd name="T76" fmla="*/ 169 w 244"/>
              <a:gd name="T77" fmla="*/ 19 h 2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244" h="265">
                <a:moveTo>
                  <a:pt x="67" y="210"/>
                </a:moveTo>
                <a:cubicBezTo>
                  <a:pt x="67" y="213"/>
                  <a:pt x="66" y="215"/>
                  <a:pt x="63" y="218"/>
                </a:cubicBezTo>
                <a:cubicBezTo>
                  <a:pt x="61" y="220"/>
                  <a:pt x="59" y="221"/>
                  <a:pt x="56" y="221"/>
                </a:cubicBezTo>
                <a:cubicBezTo>
                  <a:pt x="53" y="221"/>
                  <a:pt x="50" y="220"/>
                  <a:pt x="48" y="218"/>
                </a:cubicBezTo>
                <a:cubicBezTo>
                  <a:pt x="46" y="215"/>
                  <a:pt x="45" y="213"/>
                  <a:pt x="45" y="210"/>
                </a:cubicBezTo>
                <a:cubicBezTo>
                  <a:pt x="45" y="207"/>
                  <a:pt x="46" y="204"/>
                  <a:pt x="48" y="202"/>
                </a:cubicBezTo>
                <a:cubicBezTo>
                  <a:pt x="50" y="200"/>
                  <a:pt x="53" y="199"/>
                  <a:pt x="56" y="199"/>
                </a:cubicBezTo>
                <a:cubicBezTo>
                  <a:pt x="59" y="199"/>
                  <a:pt x="61" y="200"/>
                  <a:pt x="63" y="202"/>
                </a:cubicBezTo>
                <a:cubicBezTo>
                  <a:pt x="66" y="204"/>
                  <a:pt x="67" y="207"/>
                  <a:pt x="67" y="210"/>
                </a:cubicBezTo>
                <a:close/>
                <a:moveTo>
                  <a:pt x="244" y="220"/>
                </a:moveTo>
                <a:cubicBezTo>
                  <a:pt x="244" y="234"/>
                  <a:pt x="239" y="245"/>
                  <a:pt x="231" y="253"/>
                </a:cubicBezTo>
                <a:cubicBezTo>
                  <a:pt x="223" y="261"/>
                  <a:pt x="211" y="265"/>
                  <a:pt x="198" y="265"/>
                </a:cubicBezTo>
                <a:cubicBezTo>
                  <a:pt x="47" y="265"/>
                  <a:pt x="47" y="265"/>
                  <a:pt x="47" y="265"/>
                </a:cubicBezTo>
                <a:cubicBezTo>
                  <a:pt x="33" y="265"/>
                  <a:pt x="21" y="261"/>
                  <a:pt x="13" y="253"/>
                </a:cubicBezTo>
                <a:cubicBezTo>
                  <a:pt x="5" y="245"/>
                  <a:pt x="0" y="234"/>
                  <a:pt x="0" y="220"/>
                </a:cubicBezTo>
                <a:cubicBezTo>
                  <a:pt x="0" y="213"/>
                  <a:pt x="1" y="205"/>
                  <a:pt x="1" y="198"/>
                </a:cubicBezTo>
                <a:cubicBezTo>
                  <a:pt x="2" y="191"/>
                  <a:pt x="3" y="183"/>
                  <a:pt x="5" y="174"/>
                </a:cubicBezTo>
                <a:cubicBezTo>
                  <a:pt x="8" y="165"/>
                  <a:pt x="10" y="158"/>
                  <a:pt x="14" y="151"/>
                </a:cubicBezTo>
                <a:cubicBezTo>
                  <a:pt x="17" y="144"/>
                  <a:pt x="22" y="138"/>
                  <a:pt x="28" y="133"/>
                </a:cubicBezTo>
                <a:cubicBezTo>
                  <a:pt x="34" y="128"/>
                  <a:pt x="41" y="125"/>
                  <a:pt x="48" y="123"/>
                </a:cubicBezTo>
                <a:cubicBezTo>
                  <a:pt x="46" y="129"/>
                  <a:pt x="45" y="136"/>
                  <a:pt x="45" y="144"/>
                </a:cubicBezTo>
                <a:cubicBezTo>
                  <a:pt x="45" y="179"/>
                  <a:pt x="45" y="179"/>
                  <a:pt x="45" y="179"/>
                </a:cubicBezTo>
                <a:cubicBezTo>
                  <a:pt x="38" y="181"/>
                  <a:pt x="33" y="185"/>
                  <a:pt x="29" y="191"/>
                </a:cubicBezTo>
                <a:cubicBezTo>
                  <a:pt x="25" y="196"/>
                  <a:pt x="23" y="203"/>
                  <a:pt x="23" y="210"/>
                </a:cubicBezTo>
                <a:cubicBezTo>
                  <a:pt x="23" y="219"/>
                  <a:pt x="26" y="227"/>
                  <a:pt x="32" y="233"/>
                </a:cubicBezTo>
                <a:cubicBezTo>
                  <a:pt x="39" y="240"/>
                  <a:pt x="46" y="243"/>
                  <a:pt x="56" y="243"/>
                </a:cubicBezTo>
                <a:cubicBezTo>
                  <a:pt x="65" y="243"/>
                  <a:pt x="73" y="240"/>
                  <a:pt x="79" y="233"/>
                </a:cubicBezTo>
                <a:cubicBezTo>
                  <a:pt x="86" y="227"/>
                  <a:pt x="89" y="219"/>
                  <a:pt x="89" y="210"/>
                </a:cubicBezTo>
                <a:cubicBezTo>
                  <a:pt x="89" y="203"/>
                  <a:pt x="87" y="196"/>
                  <a:pt x="83" y="191"/>
                </a:cubicBezTo>
                <a:cubicBezTo>
                  <a:pt x="79" y="185"/>
                  <a:pt x="73" y="181"/>
                  <a:pt x="67" y="179"/>
                </a:cubicBezTo>
                <a:cubicBezTo>
                  <a:pt x="67" y="144"/>
                  <a:pt x="67" y="144"/>
                  <a:pt x="67" y="144"/>
                </a:cubicBezTo>
                <a:cubicBezTo>
                  <a:pt x="67" y="136"/>
                  <a:pt x="68" y="131"/>
                  <a:pt x="71" y="127"/>
                </a:cubicBezTo>
                <a:cubicBezTo>
                  <a:pt x="86" y="139"/>
                  <a:pt x="103" y="145"/>
                  <a:pt x="122" y="145"/>
                </a:cubicBezTo>
                <a:cubicBezTo>
                  <a:pt x="141" y="145"/>
                  <a:pt x="158" y="139"/>
                  <a:pt x="173" y="127"/>
                </a:cubicBezTo>
                <a:cubicBezTo>
                  <a:pt x="176" y="131"/>
                  <a:pt x="177" y="136"/>
                  <a:pt x="177" y="144"/>
                </a:cubicBezTo>
                <a:cubicBezTo>
                  <a:pt x="177" y="155"/>
                  <a:pt x="177" y="155"/>
                  <a:pt x="177" y="155"/>
                </a:cubicBezTo>
                <a:cubicBezTo>
                  <a:pt x="165" y="155"/>
                  <a:pt x="155" y="159"/>
                  <a:pt x="146" y="168"/>
                </a:cubicBezTo>
                <a:cubicBezTo>
                  <a:pt x="137" y="176"/>
                  <a:pt x="133" y="187"/>
                  <a:pt x="133" y="199"/>
                </a:cubicBezTo>
                <a:cubicBezTo>
                  <a:pt x="133" y="214"/>
                  <a:pt x="133" y="214"/>
                  <a:pt x="133" y="214"/>
                </a:cubicBezTo>
                <a:cubicBezTo>
                  <a:pt x="129" y="218"/>
                  <a:pt x="128" y="222"/>
                  <a:pt x="128" y="226"/>
                </a:cubicBezTo>
                <a:cubicBezTo>
                  <a:pt x="128" y="231"/>
                  <a:pt x="129" y="235"/>
                  <a:pt x="132" y="238"/>
                </a:cubicBezTo>
                <a:cubicBezTo>
                  <a:pt x="136" y="241"/>
                  <a:pt x="140" y="243"/>
                  <a:pt x="144" y="243"/>
                </a:cubicBezTo>
                <a:cubicBezTo>
                  <a:pt x="149" y="243"/>
                  <a:pt x="153" y="241"/>
                  <a:pt x="156" y="238"/>
                </a:cubicBezTo>
                <a:cubicBezTo>
                  <a:pt x="159" y="235"/>
                  <a:pt x="161" y="231"/>
                  <a:pt x="161" y="226"/>
                </a:cubicBezTo>
                <a:cubicBezTo>
                  <a:pt x="161" y="222"/>
                  <a:pt x="159" y="218"/>
                  <a:pt x="155" y="214"/>
                </a:cubicBezTo>
                <a:cubicBezTo>
                  <a:pt x="155" y="199"/>
                  <a:pt x="155" y="199"/>
                  <a:pt x="155" y="199"/>
                </a:cubicBezTo>
                <a:cubicBezTo>
                  <a:pt x="155" y="193"/>
                  <a:pt x="157" y="188"/>
                  <a:pt x="162" y="183"/>
                </a:cubicBezTo>
                <a:cubicBezTo>
                  <a:pt x="166" y="179"/>
                  <a:pt x="171" y="177"/>
                  <a:pt x="177" y="177"/>
                </a:cubicBezTo>
                <a:cubicBezTo>
                  <a:pt x="183" y="177"/>
                  <a:pt x="189" y="179"/>
                  <a:pt x="193" y="183"/>
                </a:cubicBezTo>
                <a:cubicBezTo>
                  <a:pt x="197" y="188"/>
                  <a:pt x="199" y="193"/>
                  <a:pt x="199" y="199"/>
                </a:cubicBezTo>
                <a:cubicBezTo>
                  <a:pt x="199" y="214"/>
                  <a:pt x="199" y="214"/>
                  <a:pt x="199" y="214"/>
                </a:cubicBezTo>
                <a:cubicBezTo>
                  <a:pt x="196" y="218"/>
                  <a:pt x="194" y="222"/>
                  <a:pt x="194" y="226"/>
                </a:cubicBezTo>
                <a:cubicBezTo>
                  <a:pt x="194" y="231"/>
                  <a:pt x="196" y="235"/>
                  <a:pt x="199" y="238"/>
                </a:cubicBezTo>
                <a:cubicBezTo>
                  <a:pt x="202" y="241"/>
                  <a:pt x="206" y="243"/>
                  <a:pt x="211" y="243"/>
                </a:cubicBezTo>
                <a:cubicBezTo>
                  <a:pt x="215" y="243"/>
                  <a:pt x="219" y="241"/>
                  <a:pt x="222" y="238"/>
                </a:cubicBezTo>
                <a:cubicBezTo>
                  <a:pt x="225" y="235"/>
                  <a:pt x="227" y="231"/>
                  <a:pt x="227" y="226"/>
                </a:cubicBezTo>
                <a:cubicBezTo>
                  <a:pt x="227" y="222"/>
                  <a:pt x="225" y="218"/>
                  <a:pt x="222" y="214"/>
                </a:cubicBezTo>
                <a:cubicBezTo>
                  <a:pt x="222" y="199"/>
                  <a:pt x="222" y="199"/>
                  <a:pt x="222" y="199"/>
                </a:cubicBezTo>
                <a:cubicBezTo>
                  <a:pt x="222" y="191"/>
                  <a:pt x="220" y="184"/>
                  <a:pt x="216" y="177"/>
                </a:cubicBezTo>
                <a:cubicBezTo>
                  <a:pt x="212" y="170"/>
                  <a:pt x="206" y="165"/>
                  <a:pt x="199" y="161"/>
                </a:cubicBezTo>
                <a:cubicBezTo>
                  <a:pt x="199" y="159"/>
                  <a:pt x="199" y="157"/>
                  <a:pt x="200" y="153"/>
                </a:cubicBezTo>
                <a:cubicBezTo>
                  <a:pt x="200" y="150"/>
                  <a:pt x="200" y="147"/>
                  <a:pt x="200" y="145"/>
                </a:cubicBezTo>
                <a:cubicBezTo>
                  <a:pt x="199" y="143"/>
                  <a:pt x="199" y="141"/>
                  <a:pt x="199" y="138"/>
                </a:cubicBezTo>
                <a:cubicBezTo>
                  <a:pt x="199" y="135"/>
                  <a:pt x="198" y="132"/>
                  <a:pt x="198" y="130"/>
                </a:cubicBezTo>
                <a:cubicBezTo>
                  <a:pt x="197" y="127"/>
                  <a:pt x="197" y="125"/>
                  <a:pt x="196" y="123"/>
                </a:cubicBezTo>
                <a:cubicBezTo>
                  <a:pt x="203" y="125"/>
                  <a:pt x="210" y="128"/>
                  <a:pt x="216" y="133"/>
                </a:cubicBezTo>
                <a:cubicBezTo>
                  <a:pt x="222" y="138"/>
                  <a:pt x="227" y="144"/>
                  <a:pt x="230" y="151"/>
                </a:cubicBezTo>
                <a:cubicBezTo>
                  <a:pt x="234" y="158"/>
                  <a:pt x="236" y="165"/>
                  <a:pt x="239" y="174"/>
                </a:cubicBezTo>
                <a:cubicBezTo>
                  <a:pt x="241" y="183"/>
                  <a:pt x="242" y="191"/>
                  <a:pt x="243" y="198"/>
                </a:cubicBezTo>
                <a:cubicBezTo>
                  <a:pt x="243" y="205"/>
                  <a:pt x="244" y="213"/>
                  <a:pt x="244" y="220"/>
                </a:cubicBezTo>
                <a:close/>
                <a:moveTo>
                  <a:pt x="188" y="66"/>
                </a:moveTo>
                <a:cubicBezTo>
                  <a:pt x="188" y="84"/>
                  <a:pt x="182" y="100"/>
                  <a:pt x="169" y="113"/>
                </a:cubicBezTo>
                <a:cubicBezTo>
                  <a:pt x="156" y="126"/>
                  <a:pt x="140" y="132"/>
                  <a:pt x="122" y="132"/>
                </a:cubicBezTo>
                <a:cubicBezTo>
                  <a:pt x="104" y="132"/>
                  <a:pt x="88" y="126"/>
                  <a:pt x="75" y="113"/>
                </a:cubicBezTo>
                <a:cubicBezTo>
                  <a:pt x="62" y="100"/>
                  <a:pt x="56" y="84"/>
                  <a:pt x="56" y="66"/>
                </a:cubicBezTo>
                <a:cubicBezTo>
                  <a:pt x="56" y="48"/>
                  <a:pt x="62" y="32"/>
                  <a:pt x="75" y="19"/>
                </a:cubicBezTo>
                <a:cubicBezTo>
                  <a:pt x="88" y="6"/>
                  <a:pt x="104" y="0"/>
                  <a:pt x="122" y="0"/>
                </a:cubicBezTo>
                <a:cubicBezTo>
                  <a:pt x="140" y="0"/>
                  <a:pt x="156" y="6"/>
                  <a:pt x="169" y="19"/>
                </a:cubicBezTo>
                <a:cubicBezTo>
                  <a:pt x="182" y="32"/>
                  <a:pt x="188" y="48"/>
                  <a:pt x="188" y="6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294" name="Oval 293"/>
          <p:cNvSpPr/>
          <p:nvPr/>
        </p:nvSpPr>
        <p:spPr>
          <a:xfrm>
            <a:off x="315030" y="3880912"/>
            <a:ext cx="371424" cy="371424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5" name="Freeform 66"/>
          <p:cNvSpPr>
            <a:spLocks noEditPoints="1"/>
          </p:cNvSpPr>
          <p:nvPr/>
        </p:nvSpPr>
        <p:spPr bwMode="auto">
          <a:xfrm rot="14902815" flipH="1">
            <a:off x="394618" y="3962846"/>
            <a:ext cx="194138" cy="199202"/>
          </a:xfrm>
          <a:custGeom>
            <a:avLst/>
            <a:gdLst>
              <a:gd name="T0" fmla="*/ 504 w 516"/>
              <a:gd name="T1" fmla="*/ 66 h 528"/>
              <a:gd name="T2" fmla="*/ 270 w 516"/>
              <a:gd name="T3" fmla="*/ 315 h 528"/>
              <a:gd name="T4" fmla="*/ 261 w 516"/>
              <a:gd name="T5" fmla="*/ 321 h 528"/>
              <a:gd name="T6" fmla="*/ 261 w 516"/>
              <a:gd name="T7" fmla="*/ 321 h 528"/>
              <a:gd name="T8" fmla="*/ 201 w 516"/>
              <a:gd name="T9" fmla="*/ 369 h 528"/>
              <a:gd name="T10" fmla="*/ 102 w 516"/>
              <a:gd name="T11" fmla="*/ 489 h 528"/>
              <a:gd name="T12" fmla="*/ 6 w 516"/>
              <a:gd name="T13" fmla="*/ 510 h 528"/>
              <a:gd name="T14" fmla="*/ 63 w 516"/>
              <a:gd name="T15" fmla="*/ 432 h 528"/>
              <a:gd name="T16" fmla="*/ 171 w 516"/>
              <a:gd name="T17" fmla="*/ 333 h 528"/>
              <a:gd name="T18" fmla="*/ 213 w 516"/>
              <a:gd name="T19" fmla="*/ 276 h 528"/>
              <a:gd name="T20" fmla="*/ 219 w 516"/>
              <a:gd name="T21" fmla="*/ 264 h 528"/>
              <a:gd name="T22" fmla="*/ 453 w 516"/>
              <a:gd name="T23" fmla="*/ 15 h 528"/>
              <a:gd name="T24" fmla="*/ 504 w 516"/>
              <a:gd name="T25" fmla="*/ 15 h 528"/>
              <a:gd name="T26" fmla="*/ 504 w 516"/>
              <a:gd name="T27" fmla="*/ 66 h 528"/>
              <a:gd name="T28" fmla="*/ 93 w 516"/>
              <a:gd name="T29" fmla="*/ 477 h 528"/>
              <a:gd name="T30" fmla="*/ 9 w 516"/>
              <a:gd name="T31" fmla="*/ 501 h 528"/>
              <a:gd name="T32" fmla="*/ 6 w 516"/>
              <a:gd name="T33" fmla="*/ 507 h 528"/>
              <a:gd name="T34" fmla="*/ 99 w 516"/>
              <a:gd name="T35" fmla="*/ 483 h 528"/>
              <a:gd name="T36" fmla="*/ 201 w 516"/>
              <a:gd name="T37" fmla="*/ 363 h 528"/>
              <a:gd name="T38" fmla="*/ 192 w 516"/>
              <a:gd name="T39" fmla="*/ 357 h 528"/>
              <a:gd name="T40" fmla="*/ 93 w 516"/>
              <a:gd name="T41" fmla="*/ 477 h 528"/>
              <a:gd name="T42" fmla="*/ 252 w 516"/>
              <a:gd name="T43" fmla="*/ 276 h 528"/>
              <a:gd name="T44" fmla="*/ 258 w 516"/>
              <a:gd name="T45" fmla="*/ 282 h 528"/>
              <a:gd name="T46" fmla="*/ 471 w 516"/>
              <a:gd name="T47" fmla="*/ 54 h 528"/>
              <a:gd name="T48" fmla="*/ 465 w 516"/>
              <a:gd name="T49" fmla="*/ 48 h 528"/>
              <a:gd name="T50" fmla="*/ 252 w 516"/>
              <a:gd name="T51" fmla="*/ 276 h 528"/>
              <a:gd name="T52" fmla="*/ 237 w 516"/>
              <a:gd name="T53" fmla="*/ 261 h 528"/>
              <a:gd name="T54" fmla="*/ 243 w 516"/>
              <a:gd name="T55" fmla="*/ 267 h 528"/>
              <a:gd name="T56" fmla="*/ 459 w 516"/>
              <a:gd name="T57" fmla="*/ 39 h 528"/>
              <a:gd name="T58" fmla="*/ 453 w 516"/>
              <a:gd name="T59" fmla="*/ 33 h 528"/>
              <a:gd name="T60" fmla="*/ 237 w 516"/>
              <a:gd name="T61" fmla="*/ 261 h 528"/>
              <a:gd name="T62" fmla="*/ 486 w 516"/>
              <a:gd name="T63" fmla="*/ 69 h 528"/>
              <a:gd name="T64" fmla="*/ 480 w 516"/>
              <a:gd name="T65" fmla="*/ 63 h 528"/>
              <a:gd name="T66" fmla="*/ 264 w 516"/>
              <a:gd name="T67" fmla="*/ 288 h 528"/>
              <a:gd name="T68" fmla="*/ 270 w 516"/>
              <a:gd name="T69" fmla="*/ 297 h 528"/>
              <a:gd name="T70" fmla="*/ 486 w 516"/>
              <a:gd name="T71" fmla="*/ 69 h 5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516" h="528">
                <a:moveTo>
                  <a:pt x="504" y="66"/>
                </a:moveTo>
                <a:cubicBezTo>
                  <a:pt x="270" y="315"/>
                  <a:pt x="270" y="315"/>
                  <a:pt x="270" y="315"/>
                </a:cubicBezTo>
                <a:cubicBezTo>
                  <a:pt x="267" y="318"/>
                  <a:pt x="264" y="318"/>
                  <a:pt x="261" y="321"/>
                </a:cubicBezTo>
                <a:cubicBezTo>
                  <a:pt x="261" y="321"/>
                  <a:pt x="261" y="321"/>
                  <a:pt x="261" y="321"/>
                </a:cubicBezTo>
                <a:cubicBezTo>
                  <a:pt x="261" y="321"/>
                  <a:pt x="231" y="339"/>
                  <a:pt x="201" y="369"/>
                </a:cubicBezTo>
                <a:cubicBezTo>
                  <a:pt x="201" y="369"/>
                  <a:pt x="144" y="450"/>
                  <a:pt x="102" y="489"/>
                </a:cubicBezTo>
                <a:cubicBezTo>
                  <a:pt x="54" y="528"/>
                  <a:pt x="9" y="513"/>
                  <a:pt x="6" y="510"/>
                </a:cubicBezTo>
                <a:cubicBezTo>
                  <a:pt x="0" y="504"/>
                  <a:pt x="39" y="456"/>
                  <a:pt x="63" y="432"/>
                </a:cubicBezTo>
                <a:cubicBezTo>
                  <a:pt x="87" y="405"/>
                  <a:pt x="171" y="333"/>
                  <a:pt x="171" y="333"/>
                </a:cubicBezTo>
                <a:cubicBezTo>
                  <a:pt x="189" y="312"/>
                  <a:pt x="204" y="288"/>
                  <a:pt x="213" y="276"/>
                </a:cubicBezTo>
                <a:cubicBezTo>
                  <a:pt x="213" y="270"/>
                  <a:pt x="216" y="267"/>
                  <a:pt x="219" y="264"/>
                </a:cubicBezTo>
                <a:cubicBezTo>
                  <a:pt x="453" y="15"/>
                  <a:pt x="453" y="15"/>
                  <a:pt x="453" y="15"/>
                </a:cubicBezTo>
                <a:cubicBezTo>
                  <a:pt x="468" y="0"/>
                  <a:pt x="489" y="0"/>
                  <a:pt x="504" y="15"/>
                </a:cubicBezTo>
                <a:cubicBezTo>
                  <a:pt x="516" y="27"/>
                  <a:pt x="516" y="51"/>
                  <a:pt x="504" y="66"/>
                </a:cubicBezTo>
                <a:close/>
                <a:moveTo>
                  <a:pt x="93" y="477"/>
                </a:moveTo>
                <a:cubicBezTo>
                  <a:pt x="60" y="504"/>
                  <a:pt x="27" y="504"/>
                  <a:pt x="9" y="501"/>
                </a:cubicBezTo>
                <a:cubicBezTo>
                  <a:pt x="9" y="504"/>
                  <a:pt x="6" y="504"/>
                  <a:pt x="6" y="507"/>
                </a:cubicBezTo>
                <a:cubicBezTo>
                  <a:pt x="18" y="513"/>
                  <a:pt x="57" y="519"/>
                  <a:pt x="99" y="483"/>
                </a:cubicBezTo>
                <a:cubicBezTo>
                  <a:pt x="141" y="444"/>
                  <a:pt x="201" y="363"/>
                  <a:pt x="201" y="363"/>
                </a:cubicBezTo>
                <a:cubicBezTo>
                  <a:pt x="192" y="357"/>
                  <a:pt x="192" y="357"/>
                  <a:pt x="192" y="357"/>
                </a:cubicBezTo>
                <a:cubicBezTo>
                  <a:pt x="192" y="357"/>
                  <a:pt x="135" y="438"/>
                  <a:pt x="93" y="477"/>
                </a:cubicBezTo>
                <a:close/>
                <a:moveTo>
                  <a:pt x="252" y="276"/>
                </a:moveTo>
                <a:cubicBezTo>
                  <a:pt x="258" y="282"/>
                  <a:pt x="258" y="282"/>
                  <a:pt x="258" y="282"/>
                </a:cubicBezTo>
                <a:cubicBezTo>
                  <a:pt x="471" y="54"/>
                  <a:pt x="471" y="54"/>
                  <a:pt x="471" y="54"/>
                </a:cubicBezTo>
                <a:cubicBezTo>
                  <a:pt x="465" y="48"/>
                  <a:pt x="465" y="48"/>
                  <a:pt x="465" y="48"/>
                </a:cubicBezTo>
                <a:lnTo>
                  <a:pt x="252" y="276"/>
                </a:lnTo>
                <a:close/>
                <a:moveTo>
                  <a:pt x="237" y="261"/>
                </a:moveTo>
                <a:cubicBezTo>
                  <a:pt x="243" y="267"/>
                  <a:pt x="243" y="267"/>
                  <a:pt x="243" y="267"/>
                </a:cubicBezTo>
                <a:cubicBezTo>
                  <a:pt x="459" y="39"/>
                  <a:pt x="459" y="39"/>
                  <a:pt x="459" y="39"/>
                </a:cubicBezTo>
                <a:cubicBezTo>
                  <a:pt x="453" y="33"/>
                  <a:pt x="453" y="33"/>
                  <a:pt x="453" y="33"/>
                </a:cubicBezTo>
                <a:lnTo>
                  <a:pt x="237" y="261"/>
                </a:lnTo>
                <a:close/>
                <a:moveTo>
                  <a:pt x="486" y="69"/>
                </a:moveTo>
                <a:cubicBezTo>
                  <a:pt x="480" y="63"/>
                  <a:pt x="480" y="63"/>
                  <a:pt x="480" y="63"/>
                </a:cubicBezTo>
                <a:cubicBezTo>
                  <a:pt x="264" y="288"/>
                  <a:pt x="264" y="288"/>
                  <a:pt x="264" y="288"/>
                </a:cubicBezTo>
                <a:cubicBezTo>
                  <a:pt x="270" y="297"/>
                  <a:pt x="270" y="297"/>
                  <a:pt x="270" y="297"/>
                </a:cubicBezTo>
                <a:lnTo>
                  <a:pt x="486" y="6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6" name="Oval 295"/>
          <p:cNvSpPr/>
          <p:nvPr/>
        </p:nvSpPr>
        <p:spPr>
          <a:xfrm>
            <a:off x="315031" y="4545564"/>
            <a:ext cx="371424" cy="371424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7" name="Freeform 296"/>
          <p:cNvSpPr/>
          <p:nvPr/>
        </p:nvSpPr>
        <p:spPr>
          <a:xfrm rot="7907836">
            <a:off x="369536" y="4683378"/>
            <a:ext cx="298582" cy="56084"/>
          </a:xfrm>
          <a:custGeom>
            <a:avLst/>
            <a:gdLst>
              <a:gd name="connsiteX0" fmla="*/ 0 w 7645251"/>
              <a:gd name="connsiteY0" fmla="*/ 673303 h 1436042"/>
              <a:gd name="connsiteX1" fmla="*/ 2229903 w 7645251"/>
              <a:gd name="connsiteY1" fmla="*/ 673303 h 1436042"/>
              <a:gd name="connsiteX2" fmla="*/ 2229903 w 7645251"/>
              <a:gd name="connsiteY2" fmla="*/ 756773 h 1436042"/>
              <a:gd name="connsiteX3" fmla="*/ 0 w 7645251"/>
              <a:gd name="connsiteY3" fmla="*/ 756773 h 1436042"/>
              <a:gd name="connsiteX4" fmla="*/ 2264514 w 7645251"/>
              <a:gd name="connsiteY4" fmla="*/ 521642 h 1436042"/>
              <a:gd name="connsiteX5" fmla="*/ 2733439 w 7645251"/>
              <a:gd name="connsiteY5" fmla="*/ 521642 h 1436042"/>
              <a:gd name="connsiteX6" fmla="*/ 2733439 w 7645251"/>
              <a:gd name="connsiteY6" fmla="*/ 914400 h 1436042"/>
              <a:gd name="connsiteX7" fmla="*/ 2264514 w 7645251"/>
              <a:gd name="connsiteY7" fmla="*/ 914400 h 1436042"/>
              <a:gd name="connsiteX8" fmla="*/ 2896270 w 7645251"/>
              <a:gd name="connsiteY8" fmla="*/ 317090 h 1436042"/>
              <a:gd name="connsiteX9" fmla="*/ 3641064 w 7645251"/>
              <a:gd name="connsiteY9" fmla="*/ 317090 h 1436042"/>
              <a:gd name="connsiteX10" fmla="*/ 3641064 w 7645251"/>
              <a:gd name="connsiteY10" fmla="*/ 447901 h 1436042"/>
              <a:gd name="connsiteX11" fmla="*/ 5653460 w 7645251"/>
              <a:gd name="connsiteY11" fmla="*/ 447901 h 1436042"/>
              <a:gd name="connsiteX12" fmla="*/ 5653460 w 7645251"/>
              <a:gd name="connsiteY12" fmla="*/ 988141 h 1436042"/>
              <a:gd name="connsiteX13" fmla="*/ 3641064 w 7645251"/>
              <a:gd name="connsiteY13" fmla="*/ 988141 h 1436042"/>
              <a:gd name="connsiteX14" fmla="*/ 3641064 w 7645251"/>
              <a:gd name="connsiteY14" fmla="*/ 1118952 h 1436042"/>
              <a:gd name="connsiteX15" fmla="*/ 2896270 w 7645251"/>
              <a:gd name="connsiteY15" fmla="*/ 1118952 h 1436042"/>
              <a:gd name="connsiteX16" fmla="*/ 2859399 w 7645251"/>
              <a:gd name="connsiteY16" fmla="*/ 265470 h 1436042"/>
              <a:gd name="connsiteX17" fmla="*/ 2859399 w 7645251"/>
              <a:gd name="connsiteY17" fmla="*/ 1170572 h 1436042"/>
              <a:gd name="connsiteX18" fmla="*/ 5711511 w 7645251"/>
              <a:gd name="connsiteY18" fmla="*/ 1170572 h 1436042"/>
              <a:gd name="connsiteX19" fmla="*/ 5711511 w 7645251"/>
              <a:gd name="connsiteY19" fmla="*/ 265470 h 1436042"/>
              <a:gd name="connsiteX20" fmla="*/ 2773178 w 7645251"/>
              <a:gd name="connsiteY20" fmla="*/ 167036 h 1436042"/>
              <a:gd name="connsiteX21" fmla="*/ 5797732 w 7645251"/>
              <a:gd name="connsiteY21" fmla="*/ 167036 h 1436042"/>
              <a:gd name="connsiteX22" fmla="*/ 5797732 w 7645251"/>
              <a:gd name="connsiteY22" fmla="*/ 1269005 h 1436042"/>
              <a:gd name="connsiteX23" fmla="*/ 2773178 w 7645251"/>
              <a:gd name="connsiteY23" fmla="*/ 1269005 h 1436042"/>
              <a:gd name="connsiteX24" fmla="*/ 7351606 w 7645251"/>
              <a:gd name="connsiteY24" fmla="*/ 103238 h 1436042"/>
              <a:gd name="connsiteX25" fmla="*/ 7645251 w 7645251"/>
              <a:gd name="connsiteY25" fmla="*/ 103238 h 1436042"/>
              <a:gd name="connsiteX26" fmla="*/ 7645251 w 7645251"/>
              <a:gd name="connsiteY26" fmla="*/ 1332804 h 1436042"/>
              <a:gd name="connsiteX27" fmla="*/ 7351606 w 7645251"/>
              <a:gd name="connsiteY27" fmla="*/ 1332804 h 1436042"/>
              <a:gd name="connsiteX28" fmla="*/ 7351606 w 7645251"/>
              <a:gd name="connsiteY28" fmla="*/ 988141 h 1436042"/>
              <a:gd name="connsiteX29" fmla="*/ 6205201 w 7645251"/>
              <a:gd name="connsiteY29" fmla="*/ 988141 h 1436042"/>
              <a:gd name="connsiteX30" fmla="*/ 6205201 w 7645251"/>
              <a:gd name="connsiteY30" fmla="*/ 447901 h 1436042"/>
              <a:gd name="connsiteX31" fmla="*/ 7351606 w 7645251"/>
              <a:gd name="connsiteY31" fmla="*/ 447901 h 1436042"/>
              <a:gd name="connsiteX32" fmla="*/ 5854644 w 7645251"/>
              <a:gd name="connsiteY32" fmla="*/ 0 h 1436042"/>
              <a:gd name="connsiteX33" fmla="*/ 6148289 w 7645251"/>
              <a:gd name="connsiteY33" fmla="*/ 0 h 1436042"/>
              <a:gd name="connsiteX34" fmla="*/ 6148289 w 7645251"/>
              <a:gd name="connsiteY34" fmla="*/ 1436042 h 1436042"/>
              <a:gd name="connsiteX35" fmla="*/ 5854644 w 7645251"/>
              <a:gd name="connsiteY35" fmla="*/ 1436042 h 1436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7645251" h="1436042">
                <a:moveTo>
                  <a:pt x="0" y="673303"/>
                </a:moveTo>
                <a:lnTo>
                  <a:pt x="2229903" y="673303"/>
                </a:lnTo>
                <a:lnTo>
                  <a:pt x="2229903" y="756773"/>
                </a:lnTo>
                <a:lnTo>
                  <a:pt x="0" y="756773"/>
                </a:lnTo>
                <a:close/>
                <a:moveTo>
                  <a:pt x="2264514" y="521642"/>
                </a:moveTo>
                <a:lnTo>
                  <a:pt x="2733439" y="521642"/>
                </a:lnTo>
                <a:lnTo>
                  <a:pt x="2733439" y="914400"/>
                </a:lnTo>
                <a:lnTo>
                  <a:pt x="2264514" y="914400"/>
                </a:lnTo>
                <a:close/>
                <a:moveTo>
                  <a:pt x="2896270" y="317090"/>
                </a:moveTo>
                <a:lnTo>
                  <a:pt x="3641064" y="317090"/>
                </a:lnTo>
                <a:lnTo>
                  <a:pt x="3641064" y="447901"/>
                </a:lnTo>
                <a:lnTo>
                  <a:pt x="5653460" y="447901"/>
                </a:lnTo>
                <a:lnTo>
                  <a:pt x="5653460" y="988141"/>
                </a:lnTo>
                <a:lnTo>
                  <a:pt x="3641064" y="988141"/>
                </a:lnTo>
                <a:lnTo>
                  <a:pt x="3641064" y="1118952"/>
                </a:lnTo>
                <a:lnTo>
                  <a:pt x="2896270" y="1118952"/>
                </a:lnTo>
                <a:close/>
                <a:moveTo>
                  <a:pt x="2859399" y="265470"/>
                </a:moveTo>
                <a:lnTo>
                  <a:pt x="2859399" y="1170572"/>
                </a:lnTo>
                <a:lnTo>
                  <a:pt x="5711511" y="1170572"/>
                </a:lnTo>
                <a:lnTo>
                  <a:pt x="5711511" y="265470"/>
                </a:lnTo>
                <a:close/>
                <a:moveTo>
                  <a:pt x="2773178" y="167036"/>
                </a:moveTo>
                <a:lnTo>
                  <a:pt x="5797732" y="167036"/>
                </a:lnTo>
                <a:lnTo>
                  <a:pt x="5797732" y="1269005"/>
                </a:lnTo>
                <a:lnTo>
                  <a:pt x="2773178" y="1269005"/>
                </a:lnTo>
                <a:close/>
                <a:moveTo>
                  <a:pt x="7351606" y="103238"/>
                </a:moveTo>
                <a:lnTo>
                  <a:pt x="7645251" y="103238"/>
                </a:lnTo>
                <a:lnTo>
                  <a:pt x="7645251" y="1332804"/>
                </a:lnTo>
                <a:lnTo>
                  <a:pt x="7351606" y="1332804"/>
                </a:lnTo>
                <a:lnTo>
                  <a:pt x="7351606" y="988141"/>
                </a:lnTo>
                <a:lnTo>
                  <a:pt x="6205201" y="988141"/>
                </a:lnTo>
                <a:lnTo>
                  <a:pt x="6205201" y="447901"/>
                </a:lnTo>
                <a:lnTo>
                  <a:pt x="7351606" y="447901"/>
                </a:lnTo>
                <a:close/>
                <a:moveTo>
                  <a:pt x="5854644" y="0"/>
                </a:moveTo>
                <a:lnTo>
                  <a:pt x="6148289" y="0"/>
                </a:lnTo>
                <a:lnTo>
                  <a:pt x="6148289" y="1436042"/>
                </a:lnTo>
                <a:lnTo>
                  <a:pt x="5854644" y="14360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98" name="Oval 297"/>
          <p:cNvSpPr/>
          <p:nvPr/>
        </p:nvSpPr>
        <p:spPr>
          <a:xfrm>
            <a:off x="466508" y="959585"/>
            <a:ext cx="1192878" cy="1192878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9" name="Freeform 79"/>
          <p:cNvSpPr>
            <a:spLocks noEditPoints="1"/>
          </p:cNvSpPr>
          <p:nvPr/>
        </p:nvSpPr>
        <p:spPr bwMode="auto">
          <a:xfrm>
            <a:off x="855930" y="1297826"/>
            <a:ext cx="407810" cy="516396"/>
          </a:xfrm>
          <a:custGeom>
            <a:avLst/>
            <a:gdLst>
              <a:gd name="T0" fmla="*/ 62 w 248"/>
              <a:gd name="T1" fmla="*/ 248 h 315"/>
              <a:gd name="T2" fmla="*/ 45 w 248"/>
              <a:gd name="T3" fmla="*/ 231 h 315"/>
              <a:gd name="T4" fmla="*/ 66 w 248"/>
              <a:gd name="T5" fmla="*/ 227 h 315"/>
              <a:gd name="T6" fmla="*/ 66 w 248"/>
              <a:gd name="T7" fmla="*/ 201 h 315"/>
              <a:gd name="T8" fmla="*/ 45 w 248"/>
              <a:gd name="T9" fmla="*/ 197 h 315"/>
              <a:gd name="T10" fmla="*/ 62 w 248"/>
              <a:gd name="T11" fmla="*/ 180 h 315"/>
              <a:gd name="T12" fmla="*/ 113 w 248"/>
              <a:gd name="T13" fmla="*/ 197 h 315"/>
              <a:gd name="T14" fmla="*/ 92 w 248"/>
              <a:gd name="T15" fmla="*/ 201 h 315"/>
              <a:gd name="T16" fmla="*/ 96 w 248"/>
              <a:gd name="T17" fmla="*/ 180 h 315"/>
              <a:gd name="T18" fmla="*/ 68 w 248"/>
              <a:gd name="T19" fmla="*/ 141 h 315"/>
              <a:gd name="T20" fmla="*/ 51 w 248"/>
              <a:gd name="T21" fmla="*/ 158 h 315"/>
              <a:gd name="T22" fmla="*/ 47 w 248"/>
              <a:gd name="T23" fmla="*/ 137 h 315"/>
              <a:gd name="T24" fmla="*/ 68 w 248"/>
              <a:gd name="T25" fmla="*/ 141 h 315"/>
              <a:gd name="T26" fmla="*/ 197 w 248"/>
              <a:gd name="T27" fmla="*/ 248 h 315"/>
              <a:gd name="T28" fmla="*/ 180 w 248"/>
              <a:gd name="T29" fmla="*/ 231 h 315"/>
              <a:gd name="T30" fmla="*/ 201 w 248"/>
              <a:gd name="T31" fmla="*/ 227 h 315"/>
              <a:gd name="T32" fmla="*/ 156 w 248"/>
              <a:gd name="T33" fmla="*/ 201 h 315"/>
              <a:gd name="T34" fmla="*/ 135 w 248"/>
              <a:gd name="T35" fmla="*/ 197 h 315"/>
              <a:gd name="T36" fmla="*/ 152 w 248"/>
              <a:gd name="T37" fmla="*/ 180 h 315"/>
              <a:gd name="T38" fmla="*/ 113 w 248"/>
              <a:gd name="T39" fmla="*/ 152 h 315"/>
              <a:gd name="T40" fmla="*/ 92 w 248"/>
              <a:gd name="T41" fmla="*/ 156 h 315"/>
              <a:gd name="T42" fmla="*/ 96 w 248"/>
              <a:gd name="T43" fmla="*/ 135 h 315"/>
              <a:gd name="T44" fmla="*/ 203 w 248"/>
              <a:gd name="T45" fmla="*/ 186 h 315"/>
              <a:gd name="T46" fmla="*/ 186 w 248"/>
              <a:gd name="T47" fmla="*/ 203 h 315"/>
              <a:gd name="T48" fmla="*/ 182 w 248"/>
              <a:gd name="T49" fmla="*/ 182 h 315"/>
              <a:gd name="T50" fmla="*/ 203 w 248"/>
              <a:gd name="T51" fmla="*/ 186 h 315"/>
              <a:gd name="T52" fmla="*/ 152 w 248"/>
              <a:gd name="T53" fmla="*/ 158 h 315"/>
              <a:gd name="T54" fmla="*/ 135 w 248"/>
              <a:gd name="T55" fmla="*/ 141 h 315"/>
              <a:gd name="T56" fmla="*/ 156 w 248"/>
              <a:gd name="T57" fmla="*/ 137 h 315"/>
              <a:gd name="T58" fmla="*/ 201 w 248"/>
              <a:gd name="T59" fmla="*/ 156 h 315"/>
              <a:gd name="T60" fmla="*/ 180 w 248"/>
              <a:gd name="T61" fmla="*/ 152 h 315"/>
              <a:gd name="T62" fmla="*/ 197 w 248"/>
              <a:gd name="T63" fmla="*/ 135 h 315"/>
              <a:gd name="T64" fmla="*/ 225 w 248"/>
              <a:gd name="T65" fmla="*/ 293 h 315"/>
              <a:gd name="T66" fmla="*/ 175 w 248"/>
              <a:gd name="T67" fmla="*/ 108 h 315"/>
              <a:gd name="T68" fmla="*/ 68 w 248"/>
              <a:gd name="T69" fmla="*/ 96 h 315"/>
              <a:gd name="T70" fmla="*/ 90 w 248"/>
              <a:gd name="T71" fmla="*/ 293 h 315"/>
              <a:gd name="T72" fmla="*/ 152 w 248"/>
              <a:gd name="T73" fmla="*/ 248 h 315"/>
              <a:gd name="T74" fmla="*/ 158 w 248"/>
              <a:gd name="T75" fmla="*/ 85 h 315"/>
              <a:gd name="T76" fmla="*/ 141 w 248"/>
              <a:gd name="T77" fmla="*/ 23 h 315"/>
              <a:gd name="T78" fmla="*/ 113 w 248"/>
              <a:gd name="T79" fmla="*/ 45 h 315"/>
              <a:gd name="T80" fmla="*/ 96 w 248"/>
              <a:gd name="T81" fmla="*/ 23 h 315"/>
              <a:gd name="T82" fmla="*/ 92 w 248"/>
              <a:gd name="T83" fmla="*/ 89 h 315"/>
              <a:gd name="T84" fmla="*/ 113 w 248"/>
              <a:gd name="T85" fmla="*/ 85 h 315"/>
              <a:gd name="T86" fmla="*/ 137 w 248"/>
              <a:gd name="T87" fmla="*/ 89 h 315"/>
              <a:gd name="T88" fmla="*/ 158 w 248"/>
              <a:gd name="T89" fmla="*/ 85 h 315"/>
              <a:gd name="T90" fmla="*/ 236 w 248"/>
              <a:gd name="T91" fmla="*/ 315 h 315"/>
              <a:gd name="T92" fmla="*/ 0 w 248"/>
              <a:gd name="T93" fmla="*/ 79 h 315"/>
              <a:gd name="T94" fmla="*/ 68 w 248"/>
              <a:gd name="T95" fmla="*/ 17 h 315"/>
              <a:gd name="T96" fmla="*/ 175 w 248"/>
              <a:gd name="T97" fmla="*/ 5 h 315"/>
              <a:gd name="T98" fmla="*/ 244 w 248"/>
              <a:gd name="T99" fmla="*/ 71 h 3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48" h="315">
                <a:moveTo>
                  <a:pt x="68" y="231"/>
                </a:moveTo>
                <a:cubicBezTo>
                  <a:pt x="68" y="242"/>
                  <a:pt x="68" y="242"/>
                  <a:pt x="68" y="242"/>
                </a:cubicBezTo>
                <a:cubicBezTo>
                  <a:pt x="68" y="244"/>
                  <a:pt x="67" y="245"/>
                  <a:pt x="66" y="246"/>
                </a:cubicBezTo>
                <a:cubicBezTo>
                  <a:pt x="65" y="247"/>
                  <a:pt x="64" y="248"/>
                  <a:pt x="62" y="248"/>
                </a:cubicBezTo>
                <a:cubicBezTo>
                  <a:pt x="51" y="248"/>
                  <a:pt x="51" y="248"/>
                  <a:pt x="51" y="248"/>
                </a:cubicBezTo>
                <a:cubicBezTo>
                  <a:pt x="49" y="248"/>
                  <a:pt x="48" y="247"/>
                  <a:pt x="47" y="246"/>
                </a:cubicBezTo>
                <a:cubicBezTo>
                  <a:pt x="46" y="245"/>
                  <a:pt x="45" y="244"/>
                  <a:pt x="45" y="242"/>
                </a:cubicBezTo>
                <a:cubicBezTo>
                  <a:pt x="45" y="231"/>
                  <a:pt x="45" y="231"/>
                  <a:pt x="45" y="231"/>
                </a:cubicBezTo>
                <a:cubicBezTo>
                  <a:pt x="45" y="229"/>
                  <a:pt x="46" y="228"/>
                  <a:pt x="47" y="227"/>
                </a:cubicBezTo>
                <a:cubicBezTo>
                  <a:pt x="48" y="226"/>
                  <a:pt x="49" y="225"/>
                  <a:pt x="51" y="225"/>
                </a:cubicBezTo>
                <a:cubicBezTo>
                  <a:pt x="62" y="225"/>
                  <a:pt x="62" y="225"/>
                  <a:pt x="62" y="225"/>
                </a:cubicBezTo>
                <a:cubicBezTo>
                  <a:pt x="64" y="225"/>
                  <a:pt x="65" y="226"/>
                  <a:pt x="66" y="227"/>
                </a:cubicBezTo>
                <a:cubicBezTo>
                  <a:pt x="67" y="228"/>
                  <a:pt x="68" y="229"/>
                  <a:pt x="68" y="231"/>
                </a:cubicBezTo>
                <a:close/>
                <a:moveTo>
                  <a:pt x="68" y="186"/>
                </a:moveTo>
                <a:cubicBezTo>
                  <a:pt x="68" y="197"/>
                  <a:pt x="68" y="197"/>
                  <a:pt x="68" y="197"/>
                </a:cubicBezTo>
                <a:cubicBezTo>
                  <a:pt x="68" y="199"/>
                  <a:pt x="67" y="200"/>
                  <a:pt x="66" y="201"/>
                </a:cubicBezTo>
                <a:cubicBezTo>
                  <a:pt x="65" y="202"/>
                  <a:pt x="64" y="203"/>
                  <a:pt x="62" y="203"/>
                </a:cubicBezTo>
                <a:cubicBezTo>
                  <a:pt x="51" y="203"/>
                  <a:pt x="51" y="203"/>
                  <a:pt x="51" y="203"/>
                </a:cubicBezTo>
                <a:cubicBezTo>
                  <a:pt x="49" y="203"/>
                  <a:pt x="48" y="202"/>
                  <a:pt x="47" y="201"/>
                </a:cubicBezTo>
                <a:cubicBezTo>
                  <a:pt x="46" y="200"/>
                  <a:pt x="45" y="199"/>
                  <a:pt x="45" y="197"/>
                </a:cubicBezTo>
                <a:cubicBezTo>
                  <a:pt x="45" y="186"/>
                  <a:pt x="45" y="186"/>
                  <a:pt x="45" y="186"/>
                </a:cubicBezTo>
                <a:cubicBezTo>
                  <a:pt x="45" y="184"/>
                  <a:pt x="46" y="183"/>
                  <a:pt x="47" y="182"/>
                </a:cubicBezTo>
                <a:cubicBezTo>
                  <a:pt x="48" y="181"/>
                  <a:pt x="49" y="180"/>
                  <a:pt x="51" y="180"/>
                </a:cubicBezTo>
                <a:cubicBezTo>
                  <a:pt x="62" y="180"/>
                  <a:pt x="62" y="180"/>
                  <a:pt x="62" y="180"/>
                </a:cubicBezTo>
                <a:cubicBezTo>
                  <a:pt x="64" y="180"/>
                  <a:pt x="65" y="181"/>
                  <a:pt x="66" y="182"/>
                </a:cubicBezTo>
                <a:cubicBezTo>
                  <a:pt x="67" y="183"/>
                  <a:pt x="68" y="184"/>
                  <a:pt x="68" y="186"/>
                </a:cubicBezTo>
                <a:close/>
                <a:moveTo>
                  <a:pt x="113" y="186"/>
                </a:moveTo>
                <a:cubicBezTo>
                  <a:pt x="113" y="197"/>
                  <a:pt x="113" y="197"/>
                  <a:pt x="113" y="197"/>
                </a:cubicBezTo>
                <a:cubicBezTo>
                  <a:pt x="113" y="199"/>
                  <a:pt x="112" y="200"/>
                  <a:pt x="111" y="201"/>
                </a:cubicBezTo>
                <a:cubicBezTo>
                  <a:pt x="110" y="202"/>
                  <a:pt x="108" y="203"/>
                  <a:pt x="107" y="203"/>
                </a:cubicBezTo>
                <a:cubicBezTo>
                  <a:pt x="96" y="203"/>
                  <a:pt x="96" y="203"/>
                  <a:pt x="96" y="203"/>
                </a:cubicBezTo>
                <a:cubicBezTo>
                  <a:pt x="94" y="203"/>
                  <a:pt x="93" y="202"/>
                  <a:pt x="92" y="201"/>
                </a:cubicBezTo>
                <a:cubicBezTo>
                  <a:pt x="91" y="200"/>
                  <a:pt x="90" y="199"/>
                  <a:pt x="90" y="197"/>
                </a:cubicBezTo>
                <a:cubicBezTo>
                  <a:pt x="90" y="186"/>
                  <a:pt x="90" y="186"/>
                  <a:pt x="90" y="186"/>
                </a:cubicBezTo>
                <a:cubicBezTo>
                  <a:pt x="90" y="184"/>
                  <a:pt x="91" y="183"/>
                  <a:pt x="92" y="182"/>
                </a:cubicBezTo>
                <a:cubicBezTo>
                  <a:pt x="93" y="181"/>
                  <a:pt x="94" y="180"/>
                  <a:pt x="96" y="180"/>
                </a:cubicBezTo>
                <a:cubicBezTo>
                  <a:pt x="107" y="180"/>
                  <a:pt x="107" y="180"/>
                  <a:pt x="107" y="180"/>
                </a:cubicBezTo>
                <a:cubicBezTo>
                  <a:pt x="108" y="180"/>
                  <a:pt x="110" y="181"/>
                  <a:pt x="111" y="182"/>
                </a:cubicBezTo>
                <a:cubicBezTo>
                  <a:pt x="112" y="183"/>
                  <a:pt x="113" y="184"/>
                  <a:pt x="113" y="186"/>
                </a:cubicBezTo>
                <a:close/>
                <a:moveTo>
                  <a:pt x="68" y="141"/>
                </a:moveTo>
                <a:cubicBezTo>
                  <a:pt x="68" y="152"/>
                  <a:pt x="68" y="152"/>
                  <a:pt x="68" y="152"/>
                </a:cubicBezTo>
                <a:cubicBezTo>
                  <a:pt x="68" y="154"/>
                  <a:pt x="67" y="155"/>
                  <a:pt x="66" y="156"/>
                </a:cubicBezTo>
                <a:cubicBezTo>
                  <a:pt x="65" y="157"/>
                  <a:pt x="64" y="158"/>
                  <a:pt x="62" y="158"/>
                </a:cubicBezTo>
                <a:cubicBezTo>
                  <a:pt x="51" y="158"/>
                  <a:pt x="51" y="158"/>
                  <a:pt x="51" y="158"/>
                </a:cubicBezTo>
                <a:cubicBezTo>
                  <a:pt x="49" y="158"/>
                  <a:pt x="48" y="157"/>
                  <a:pt x="47" y="156"/>
                </a:cubicBezTo>
                <a:cubicBezTo>
                  <a:pt x="46" y="155"/>
                  <a:pt x="45" y="154"/>
                  <a:pt x="45" y="152"/>
                </a:cubicBezTo>
                <a:cubicBezTo>
                  <a:pt x="45" y="141"/>
                  <a:pt x="45" y="141"/>
                  <a:pt x="45" y="141"/>
                </a:cubicBezTo>
                <a:cubicBezTo>
                  <a:pt x="45" y="139"/>
                  <a:pt x="46" y="138"/>
                  <a:pt x="47" y="137"/>
                </a:cubicBezTo>
                <a:cubicBezTo>
                  <a:pt x="48" y="136"/>
                  <a:pt x="49" y="135"/>
                  <a:pt x="51" y="135"/>
                </a:cubicBezTo>
                <a:cubicBezTo>
                  <a:pt x="62" y="135"/>
                  <a:pt x="62" y="135"/>
                  <a:pt x="62" y="135"/>
                </a:cubicBezTo>
                <a:cubicBezTo>
                  <a:pt x="64" y="135"/>
                  <a:pt x="65" y="136"/>
                  <a:pt x="66" y="137"/>
                </a:cubicBezTo>
                <a:cubicBezTo>
                  <a:pt x="67" y="138"/>
                  <a:pt x="68" y="139"/>
                  <a:pt x="68" y="141"/>
                </a:cubicBezTo>
                <a:close/>
                <a:moveTo>
                  <a:pt x="203" y="231"/>
                </a:moveTo>
                <a:cubicBezTo>
                  <a:pt x="203" y="242"/>
                  <a:pt x="203" y="242"/>
                  <a:pt x="203" y="242"/>
                </a:cubicBezTo>
                <a:cubicBezTo>
                  <a:pt x="203" y="244"/>
                  <a:pt x="202" y="245"/>
                  <a:pt x="201" y="246"/>
                </a:cubicBezTo>
                <a:cubicBezTo>
                  <a:pt x="200" y="247"/>
                  <a:pt x="198" y="248"/>
                  <a:pt x="197" y="248"/>
                </a:cubicBezTo>
                <a:cubicBezTo>
                  <a:pt x="186" y="248"/>
                  <a:pt x="186" y="248"/>
                  <a:pt x="186" y="248"/>
                </a:cubicBezTo>
                <a:cubicBezTo>
                  <a:pt x="184" y="248"/>
                  <a:pt x="183" y="247"/>
                  <a:pt x="182" y="246"/>
                </a:cubicBezTo>
                <a:cubicBezTo>
                  <a:pt x="181" y="245"/>
                  <a:pt x="180" y="244"/>
                  <a:pt x="180" y="242"/>
                </a:cubicBezTo>
                <a:cubicBezTo>
                  <a:pt x="180" y="231"/>
                  <a:pt x="180" y="231"/>
                  <a:pt x="180" y="231"/>
                </a:cubicBezTo>
                <a:cubicBezTo>
                  <a:pt x="180" y="229"/>
                  <a:pt x="181" y="228"/>
                  <a:pt x="182" y="227"/>
                </a:cubicBezTo>
                <a:cubicBezTo>
                  <a:pt x="183" y="226"/>
                  <a:pt x="184" y="225"/>
                  <a:pt x="186" y="225"/>
                </a:cubicBezTo>
                <a:cubicBezTo>
                  <a:pt x="197" y="225"/>
                  <a:pt x="197" y="225"/>
                  <a:pt x="197" y="225"/>
                </a:cubicBezTo>
                <a:cubicBezTo>
                  <a:pt x="198" y="225"/>
                  <a:pt x="200" y="226"/>
                  <a:pt x="201" y="227"/>
                </a:cubicBezTo>
                <a:cubicBezTo>
                  <a:pt x="202" y="228"/>
                  <a:pt x="203" y="229"/>
                  <a:pt x="203" y="231"/>
                </a:cubicBezTo>
                <a:close/>
                <a:moveTo>
                  <a:pt x="158" y="186"/>
                </a:moveTo>
                <a:cubicBezTo>
                  <a:pt x="158" y="197"/>
                  <a:pt x="158" y="197"/>
                  <a:pt x="158" y="197"/>
                </a:cubicBezTo>
                <a:cubicBezTo>
                  <a:pt x="158" y="199"/>
                  <a:pt x="157" y="200"/>
                  <a:pt x="156" y="201"/>
                </a:cubicBezTo>
                <a:cubicBezTo>
                  <a:pt x="155" y="202"/>
                  <a:pt x="153" y="203"/>
                  <a:pt x="152" y="203"/>
                </a:cubicBezTo>
                <a:cubicBezTo>
                  <a:pt x="141" y="203"/>
                  <a:pt x="141" y="203"/>
                  <a:pt x="141" y="203"/>
                </a:cubicBezTo>
                <a:cubicBezTo>
                  <a:pt x="139" y="203"/>
                  <a:pt x="138" y="202"/>
                  <a:pt x="137" y="201"/>
                </a:cubicBezTo>
                <a:cubicBezTo>
                  <a:pt x="136" y="200"/>
                  <a:pt x="135" y="199"/>
                  <a:pt x="135" y="197"/>
                </a:cubicBezTo>
                <a:cubicBezTo>
                  <a:pt x="135" y="186"/>
                  <a:pt x="135" y="186"/>
                  <a:pt x="135" y="186"/>
                </a:cubicBezTo>
                <a:cubicBezTo>
                  <a:pt x="135" y="184"/>
                  <a:pt x="136" y="183"/>
                  <a:pt x="137" y="182"/>
                </a:cubicBezTo>
                <a:cubicBezTo>
                  <a:pt x="138" y="181"/>
                  <a:pt x="139" y="180"/>
                  <a:pt x="141" y="180"/>
                </a:cubicBezTo>
                <a:cubicBezTo>
                  <a:pt x="152" y="180"/>
                  <a:pt x="152" y="180"/>
                  <a:pt x="152" y="180"/>
                </a:cubicBezTo>
                <a:cubicBezTo>
                  <a:pt x="153" y="180"/>
                  <a:pt x="155" y="181"/>
                  <a:pt x="156" y="182"/>
                </a:cubicBezTo>
                <a:cubicBezTo>
                  <a:pt x="157" y="183"/>
                  <a:pt x="158" y="184"/>
                  <a:pt x="158" y="186"/>
                </a:cubicBezTo>
                <a:close/>
                <a:moveTo>
                  <a:pt x="113" y="141"/>
                </a:moveTo>
                <a:cubicBezTo>
                  <a:pt x="113" y="152"/>
                  <a:pt x="113" y="152"/>
                  <a:pt x="113" y="152"/>
                </a:cubicBezTo>
                <a:cubicBezTo>
                  <a:pt x="113" y="154"/>
                  <a:pt x="112" y="155"/>
                  <a:pt x="111" y="156"/>
                </a:cubicBezTo>
                <a:cubicBezTo>
                  <a:pt x="110" y="157"/>
                  <a:pt x="108" y="158"/>
                  <a:pt x="107" y="158"/>
                </a:cubicBezTo>
                <a:cubicBezTo>
                  <a:pt x="96" y="158"/>
                  <a:pt x="96" y="158"/>
                  <a:pt x="96" y="158"/>
                </a:cubicBezTo>
                <a:cubicBezTo>
                  <a:pt x="94" y="158"/>
                  <a:pt x="93" y="157"/>
                  <a:pt x="92" y="156"/>
                </a:cubicBezTo>
                <a:cubicBezTo>
                  <a:pt x="91" y="155"/>
                  <a:pt x="90" y="154"/>
                  <a:pt x="90" y="152"/>
                </a:cubicBezTo>
                <a:cubicBezTo>
                  <a:pt x="90" y="141"/>
                  <a:pt x="90" y="141"/>
                  <a:pt x="90" y="141"/>
                </a:cubicBezTo>
                <a:cubicBezTo>
                  <a:pt x="90" y="139"/>
                  <a:pt x="91" y="138"/>
                  <a:pt x="92" y="137"/>
                </a:cubicBezTo>
                <a:cubicBezTo>
                  <a:pt x="93" y="136"/>
                  <a:pt x="94" y="135"/>
                  <a:pt x="96" y="135"/>
                </a:cubicBezTo>
                <a:cubicBezTo>
                  <a:pt x="107" y="135"/>
                  <a:pt x="107" y="135"/>
                  <a:pt x="107" y="135"/>
                </a:cubicBezTo>
                <a:cubicBezTo>
                  <a:pt x="108" y="135"/>
                  <a:pt x="110" y="136"/>
                  <a:pt x="111" y="137"/>
                </a:cubicBezTo>
                <a:cubicBezTo>
                  <a:pt x="112" y="138"/>
                  <a:pt x="113" y="139"/>
                  <a:pt x="113" y="141"/>
                </a:cubicBezTo>
                <a:close/>
                <a:moveTo>
                  <a:pt x="203" y="186"/>
                </a:moveTo>
                <a:cubicBezTo>
                  <a:pt x="203" y="197"/>
                  <a:pt x="203" y="197"/>
                  <a:pt x="203" y="197"/>
                </a:cubicBezTo>
                <a:cubicBezTo>
                  <a:pt x="203" y="199"/>
                  <a:pt x="202" y="200"/>
                  <a:pt x="201" y="201"/>
                </a:cubicBezTo>
                <a:cubicBezTo>
                  <a:pt x="200" y="202"/>
                  <a:pt x="198" y="203"/>
                  <a:pt x="197" y="203"/>
                </a:cubicBezTo>
                <a:cubicBezTo>
                  <a:pt x="186" y="203"/>
                  <a:pt x="186" y="203"/>
                  <a:pt x="186" y="203"/>
                </a:cubicBezTo>
                <a:cubicBezTo>
                  <a:pt x="184" y="203"/>
                  <a:pt x="183" y="202"/>
                  <a:pt x="182" y="201"/>
                </a:cubicBezTo>
                <a:cubicBezTo>
                  <a:pt x="181" y="200"/>
                  <a:pt x="180" y="199"/>
                  <a:pt x="180" y="197"/>
                </a:cubicBezTo>
                <a:cubicBezTo>
                  <a:pt x="180" y="186"/>
                  <a:pt x="180" y="186"/>
                  <a:pt x="180" y="186"/>
                </a:cubicBezTo>
                <a:cubicBezTo>
                  <a:pt x="180" y="184"/>
                  <a:pt x="181" y="183"/>
                  <a:pt x="182" y="182"/>
                </a:cubicBezTo>
                <a:cubicBezTo>
                  <a:pt x="183" y="181"/>
                  <a:pt x="184" y="180"/>
                  <a:pt x="186" y="180"/>
                </a:cubicBezTo>
                <a:cubicBezTo>
                  <a:pt x="197" y="180"/>
                  <a:pt x="197" y="180"/>
                  <a:pt x="197" y="180"/>
                </a:cubicBezTo>
                <a:cubicBezTo>
                  <a:pt x="198" y="180"/>
                  <a:pt x="200" y="181"/>
                  <a:pt x="201" y="182"/>
                </a:cubicBezTo>
                <a:cubicBezTo>
                  <a:pt x="202" y="183"/>
                  <a:pt x="203" y="184"/>
                  <a:pt x="203" y="186"/>
                </a:cubicBezTo>
                <a:close/>
                <a:moveTo>
                  <a:pt x="158" y="141"/>
                </a:moveTo>
                <a:cubicBezTo>
                  <a:pt x="158" y="152"/>
                  <a:pt x="158" y="152"/>
                  <a:pt x="158" y="152"/>
                </a:cubicBezTo>
                <a:cubicBezTo>
                  <a:pt x="158" y="154"/>
                  <a:pt x="157" y="155"/>
                  <a:pt x="156" y="156"/>
                </a:cubicBezTo>
                <a:cubicBezTo>
                  <a:pt x="155" y="157"/>
                  <a:pt x="153" y="158"/>
                  <a:pt x="152" y="158"/>
                </a:cubicBezTo>
                <a:cubicBezTo>
                  <a:pt x="141" y="158"/>
                  <a:pt x="141" y="158"/>
                  <a:pt x="141" y="158"/>
                </a:cubicBezTo>
                <a:cubicBezTo>
                  <a:pt x="139" y="158"/>
                  <a:pt x="138" y="157"/>
                  <a:pt x="137" y="156"/>
                </a:cubicBezTo>
                <a:cubicBezTo>
                  <a:pt x="136" y="155"/>
                  <a:pt x="135" y="154"/>
                  <a:pt x="135" y="152"/>
                </a:cubicBezTo>
                <a:cubicBezTo>
                  <a:pt x="135" y="141"/>
                  <a:pt x="135" y="141"/>
                  <a:pt x="135" y="141"/>
                </a:cubicBezTo>
                <a:cubicBezTo>
                  <a:pt x="135" y="139"/>
                  <a:pt x="136" y="138"/>
                  <a:pt x="137" y="137"/>
                </a:cubicBezTo>
                <a:cubicBezTo>
                  <a:pt x="138" y="136"/>
                  <a:pt x="139" y="135"/>
                  <a:pt x="141" y="135"/>
                </a:cubicBezTo>
                <a:cubicBezTo>
                  <a:pt x="152" y="135"/>
                  <a:pt x="152" y="135"/>
                  <a:pt x="152" y="135"/>
                </a:cubicBezTo>
                <a:cubicBezTo>
                  <a:pt x="153" y="135"/>
                  <a:pt x="155" y="136"/>
                  <a:pt x="156" y="137"/>
                </a:cubicBezTo>
                <a:cubicBezTo>
                  <a:pt x="157" y="138"/>
                  <a:pt x="158" y="139"/>
                  <a:pt x="158" y="141"/>
                </a:cubicBezTo>
                <a:close/>
                <a:moveTo>
                  <a:pt x="203" y="141"/>
                </a:moveTo>
                <a:cubicBezTo>
                  <a:pt x="203" y="152"/>
                  <a:pt x="203" y="152"/>
                  <a:pt x="203" y="152"/>
                </a:cubicBezTo>
                <a:cubicBezTo>
                  <a:pt x="203" y="154"/>
                  <a:pt x="202" y="155"/>
                  <a:pt x="201" y="156"/>
                </a:cubicBezTo>
                <a:cubicBezTo>
                  <a:pt x="200" y="157"/>
                  <a:pt x="198" y="158"/>
                  <a:pt x="197" y="158"/>
                </a:cubicBezTo>
                <a:cubicBezTo>
                  <a:pt x="186" y="158"/>
                  <a:pt x="186" y="158"/>
                  <a:pt x="186" y="158"/>
                </a:cubicBezTo>
                <a:cubicBezTo>
                  <a:pt x="184" y="158"/>
                  <a:pt x="183" y="157"/>
                  <a:pt x="182" y="156"/>
                </a:cubicBezTo>
                <a:cubicBezTo>
                  <a:pt x="181" y="155"/>
                  <a:pt x="180" y="154"/>
                  <a:pt x="180" y="152"/>
                </a:cubicBezTo>
                <a:cubicBezTo>
                  <a:pt x="180" y="141"/>
                  <a:pt x="180" y="141"/>
                  <a:pt x="180" y="141"/>
                </a:cubicBezTo>
                <a:cubicBezTo>
                  <a:pt x="180" y="139"/>
                  <a:pt x="181" y="138"/>
                  <a:pt x="182" y="137"/>
                </a:cubicBezTo>
                <a:cubicBezTo>
                  <a:pt x="183" y="136"/>
                  <a:pt x="184" y="135"/>
                  <a:pt x="186" y="135"/>
                </a:cubicBezTo>
                <a:cubicBezTo>
                  <a:pt x="197" y="135"/>
                  <a:pt x="197" y="135"/>
                  <a:pt x="197" y="135"/>
                </a:cubicBezTo>
                <a:cubicBezTo>
                  <a:pt x="198" y="135"/>
                  <a:pt x="200" y="136"/>
                  <a:pt x="201" y="137"/>
                </a:cubicBezTo>
                <a:cubicBezTo>
                  <a:pt x="202" y="138"/>
                  <a:pt x="203" y="139"/>
                  <a:pt x="203" y="141"/>
                </a:cubicBezTo>
                <a:close/>
                <a:moveTo>
                  <a:pt x="158" y="293"/>
                </a:moveTo>
                <a:cubicBezTo>
                  <a:pt x="225" y="293"/>
                  <a:pt x="225" y="293"/>
                  <a:pt x="225" y="293"/>
                </a:cubicBezTo>
                <a:cubicBezTo>
                  <a:pt x="225" y="90"/>
                  <a:pt x="225" y="90"/>
                  <a:pt x="225" y="90"/>
                </a:cubicBezTo>
                <a:cubicBezTo>
                  <a:pt x="180" y="90"/>
                  <a:pt x="180" y="90"/>
                  <a:pt x="180" y="90"/>
                </a:cubicBezTo>
                <a:cubicBezTo>
                  <a:pt x="180" y="96"/>
                  <a:pt x="180" y="96"/>
                  <a:pt x="180" y="96"/>
                </a:cubicBezTo>
                <a:cubicBezTo>
                  <a:pt x="180" y="101"/>
                  <a:pt x="178" y="105"/>
                  <a:pt x="175" y="108"/>
                </a:cubicBezTo>
                <a:cubicBezTo>
                  <a:pt x="172" y="111"/>
                  <a:pt x="168" y="113"/>
                  <a:pt x="163" y="113"/>
                </a:cubicBezTo>
                <a:cubicBezTo>
                  <a:pt x="84" y="113"/>
                  <a:pt x="84" y="113"/>
                  <a:pt x="84" y="113"/>
                </a:cubicBezTo>
                <a:cubicBezTo>
                  <a:pt x="80" y="113"/>
                  <a:pt x="76" y="111"/>
                  <a:pt x="73" y="108"/>
                </a:cubicBezTo>
                <a:cubicBezTo>
                  <a:pt x="69" y="105"/>
                  <a:pt x="68" y="101"/>
                  <a:pt x="68" y="96"/>
                </a:cubicBezTo>
                <a:cubicBezTo>
                  <a:pt x="68" y="90"/>
                  <a:pt x="68" y="90"/>
                  <a:pt x="68" y="90"/>
                </a:cubicBezTo>
                <a:cubicBezTo>
                  <a:pt x="23" y="90"/>
                  <a:pt x="23" y="90"/>
                  <a:pt x="23" y="90"/>
                </a:cubicBezTo>
                <a:cubicBezTo>
                  <a:pt x="23" y="293"/>
                  <a:pt x="23" y="293"/>
                  <a:pt x="23" y="293"/>
                </a:cubicBezTo>
                <a:cubicBezTo>
                  <a:pt x="90" y="293"/>
                  <a:pt x="90" y="293"/>
                  <a:pt x="90" y="293"/>
                </a:cubicBezTo>
                <a:cubicBezTo>
                  <a:pt x="90" y="253"/>
                  <a:pt x="90" y="253"/>
                  <a:pt x="90" y="253"/>
                </a:cubicBezTo>
                <a:cubicBezTo>
                  <a:pt x="90" y="252"/>
                  <a:pt x="91" y="250"/>
                  <a:pt x="92" y="249"/>
                </a:cubicBezTo>
                <a:cubicBezTo>
                  <a:pt x="93" y="248"/>
                  <a:pt x="94" y="248"/>
                  <a:pt x="96" y="248"/>
                </a:cubicBezTo>
                <a:cubicBezTo>
                  <a:pt x="152" y="248"/>
                  <a:pt x="152" y="248"/>
                  <a:pt x="152" y="248"/>
                </a:cubicBezTo>
                <a:cubicBezTo>
                  <a:pt x="153" y="248"/>
                  <a:pt x="155" y="248"/>
                  <a:pt x="156" y="249"/>
                </a:cubicBezTo>
                <a:cubicBezTo>
                  <a:pt x="157" y="250"/>
                  <a:pt x="158" y="252"/>
                  <a:pt x="158" y="253"/>
                </a:cubicBezTo>
                <a:lnTo>
                  <a:pt x="158" y="293"/>
                </a:lnTo>
                <a:close/>
                <a:moveTo>
                  <a:pt x="158" y="85"/>
                </a:moveTo>
                <a:cubicBezTo>
                  <a:pt x="158" y="28"/>
                  <a:pt x="158" y="28"/>
                  <a:pt x="158" y="28"/>
                </a:cubicBezTo>
                <a:cubicBezTo>
                  <a:pt x="158" y="27"/>
                  <a:pt x="157" y="26"/>
                  <a:pt x="156" y="25"/>
                </a:cubicBezTo>
                <a:cubicBezTo>
                  <a:pt x="155" y="23"/>
                  <a:pt x="153" y="23"/>
                  <a:pt x="152" y="23"/>
                </a:cubicBezTo>
                <a:cubicBezTo>
                  <a:pt x="141" y="23"/>
                  <a:pt x="141" y="23"/>
                  <a:pt x="141" y="23"/>
                </a:cubicBezTo>
                <a:cubicBezTo>
                  <a:pt x="139" y="23"/>
                  <a:pt x="138" y="23"/>
                  <a:pt x="137" y="25"/>
                </a:cubicBezTo>
                <a:cubicBezTo>
                  <a:pt x="136" y="26"/>
                  <a:pt x="135" y="27"/>
                  <a:pt x="135" y="28"/>
                </a:cubicBezTo>
                <a:cubicBezTo>
                  <a:pt x="135" y="45"/>
                  <a:pt x="135" y="45"/>
                  <a:pt x="135" y="45"/>
                </a:cubicBezTo>
                <a:cubicBezTo>
                  <a:pt x="113" y="45"/>
                  <a:pt x="113" y="45"/>
                  <a:pt x="113" y="45"/>
                </a:cubicBezTo>
                <a:cubicBezTo>
                  <a:pt x="113" y="28"/>
                  <a:pt x="113" y="28"/>
                  <a:pt x="113" y="28"/>
                </a:cubicBezTo>
                <a:cubicBezTo>
                  <a:pt x="113" y="27"/>
                  <a:pt x="112" y="26"/>
                  <a:pt x="111" y="25"/>
                </a:cubicBezTo>
                <a:cubicBezTo>
                  <a:pt x="110" y="23"/>
                  <a:pt x="108" y="23"/>
                  <a:pt x="107" y="23"/>
                </a:cubicBezTo>
                <a:cubicBezTo>
                  <a:pt x="96" y="23"/>
                  <a:pt x="96" y="23"/>
                  <a:pt x="96" y="23"/>
                </a:cubicBezTo>
                <a:cubicBezTo>
                  <a:pt x="94" y="23"/>
                  <a:pt x="93" y="23"/>
                  <a:pt x="92" y="25"/>
                </a:cubicBezTo>
                <a:cubicBezTo>
                  <a:pt x="91" y="26"/>
                  <a:pt x="90" y="27"/>
                  <a:pt x="90" y="28"/>
                </a:cubicBezTo>
                <a:cubicBezTo>
                  <a:pt x="90" y="85"/>
                  <a:pt x="90" y="85"/>
                  <a:pt x="90" y="85"/>
                </a:cubicBezTo>
                <a:cubicBezTo>
                  <a:pt x="90" y="86"/>
                  <a:pt x="91" y="88"/>
                  <a:pt x="92" y="89"/>
                </a:cubicBezTo>
                <a:cubicBezTo>
                  <a:pt x="93" y="90"/>
                  <a:pt x="94" y="90"/>
                  <a:pt x="96" y="90"/>
                </a:cubicBezTo>
                <a:cubicBezTo>
                  <a:pt x="107" y="90"/>
                  <a:pt x="107" y="90"/>
                  <a:pt x="107" y="90"/>
                </a:cubicBezTo>
                <a:cubicBezTo>
                  <a:pt x="108" y="90"/>
                  <a:pt x="110" y="90"/>
                  <a:pt x="111" y="89"/>
                </a:cubicBezTo>
                <a:cubicBezTo>
                  <a:pt x="112" y="88"/>
                  <a:pt x="113" y="86"/>
                  <a:pt x="113" y="85"/>
                </a:cubicBezTo>
                <a:cubicBezTo>
                  <a:pt x="113" y="68"/>
                  <a:pt x="113" y="68"/>
                  <a:pt x="113" y="68"/>
                </a:cubicBezTo>
                <a:cubicBezTo>
                  <a:pt x="135" y="68"/>
                  <a:pt x="135" y="68"/>
                  <a:pt x="135" y="68"/>
                </a:cubicBezTo>
                <a:cubicBezTo>
                  <a:pt x="135" y="85"/>
                  <a:pt x="135" y="85"/>
                  <a:pt x="135" y="85"/>
                </a:cubicBezTo>
                <a:cubicBezTo>
                  <a:pt x="135" y="86"/>
                  <a:pt x="136" y="88"/>
                  <a:pt x="137" y="89"/>
                </a:cubicBezTo>
                <a:cubicBezTo>
                  <a:pt x="138" y="90"/>
                  <a:pt x="139" y="90"/>
                  <a:pt x="141" y="90"/>
                </a:cubicBezTo>
                <a:cubicBezTo>
                  <a:pt x="152" y="90"/>
                  <a:pt x="152" y="90"/>
                  <a:pt x="152" y="90"/>
                </a:cubicBezTo>
                <a:cubicBezTo>
                  <a:pt x="153" y="90"/>
                  <a:pt x="155" y="90"/>
                  <a:pt x="156" y="89"/>
                </a:cubicBezTo>
                <a:cubicBezTo>
                  <a:pt x="157" y="88"/>
                  <a:pt x="158" y="86"/>
                  <a:pt x="158" y="85"/>
                </a:cubicBezTo>
                <a:close/>
                <a:moveTo>
                  <a:pt x="248" y="79"/>
                </a:moveTo>
                <a:cubicBezTo>
                  <a:pt x="248" y="304"/>
                  <a:pt x="248" y="304"/>
                  <a:pt x="248" y="304"/>
                </a:cubicBezTo>
                <a:cubicBezTo>
                  <a:pt x="248" y="307"/>
                  <a:pt x="246" y="310"/>
                  <a:pt x="244" y="312"/>
                </a:cubicBezTo>
                <a:cubicBezTo>
                  <a:pt x="242" y="314"/>
                  <a:pt x="239" y="315"/>
                  <a:pt x="236" y="315"/>
                </a:cubicBezTo>
                <a:cubicBezTo>
                  <a:pt x="11" y="315"/>
                  <a:pt x="11" y="315"/>
                  <a:pt x="11" y="315"/>
                </a:cubicBezTo>
                <a:cubicBezTo>
                  <a:pt x="8" y="315"/>
                  <a:pt x="6" y="314"/>
                  <a:pt x="4" y="312"/>
                </a:cubicBezTo>
                <a:cubicBezTo>
                  <a:pt x="1" y="310"/>
                  <a:pt x="0" y="307"/>
                  <a:pt x="0" y="304"/>
                </a:cubicBezTo>
                <a:cubicBezTo>
                  <a:pt x="0" y="79"/>
                  <a:pt x="0" y="79"/>
                  <a:pt x="0" y="79"/>
                </a:cubicBezTo>
                <a:cubicBezTo>
                  <a:pt x="0" y="76"/>
                  <a:pt x="1" y="73"/>
                  <a:pt x="4" y="71"/>
                </a:cubicBezTo>
                <a:cubicBezTo>
                  <a:pt x="6" y="69"/>
                  <a:pt x="8" y="68"/>
                  <a:pt x="11" y="68"/>
                </a:cubicBezTo>
                <a:cubicBezTo>
                  <a:pt x="68" y="68"/>
                  <a:pt x="68" y="68"/>
                  <a:pt x="68" y="68"/>
                </a:cubicBezTo>
                <a:cubicBezTo>
                  <a:pt x="68" y="17"/>
                  <a:pt x="68" y="17"/>
                  <a:pt x="68" y="17"/>
                </a:cubicBezTo>
                <a:cubicBezTo>
                  <a:pt x="68" y="13"/>
                  <a:pt x="69" y="9"/>
                  <a:pt x="73" y="5"/>
                </a:cubicBezTo>
                <a:cubicBezTo>
                  <a:pt x="76" y="2"/>
                  <a:pt x="80" y="0"/>
                  <a:pt x="84" y="0"/>
                </a:cubicBezTo>
                <a:cubicBezTo>
                  <a:pt x="163" y="0"/>
                  <a:pt x="163" y="0"/>
                  <a:pt x="163" y="0"/>
                </a:cubicBezTo>
                <a:cubicBezTo>
                  <a:pt x="168" y="0"/>
                  <a:pt x="172" y="2"/>
                  <a:pt x="175" y="5"/>
                </a:cubicBezTo>
                <a:cubicBezTo>
                  <a:pt x="178" y="9"/>
                  <a:pt x="180" y="13"/>
                  <a:pt x="180" y="17"/>
                </a:cubicBezTo>
                <a:cubicBezTo>
                  <a:pt x="180" y="68"/>
                  <a:pt x="180" y="68"/>
                  <a:pt x="180" y="68"/>
                </a:cubicBezTo>
                <a:cubicBezTo>
                  <a:pt x="236" y="68"/>
                  <a:pt x="236" y="68"/>
                  <a:pt x="236" y="68"/>
                </a:cubicBezTo>
                <a:cubicBezTo>
                  <a:pt x="239" y="68"/>
                  <a:pt x="242" y="69"/>
                  <a:pt x="244" y="71"/>
                </a:cubicBezTo>
                <a:cubicBezTo>
                  <a:pt x="246" y="73"/>
                  <a:pt x="248" y="76"/>
                  <a:pt x="248" y="7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300" name="TextBox 299"/>
          <p:cNvSpPr txBox="1"/>
          <p:nvPr/>
        </p:nvSpPr>
        <p:spPr>
          <a:xfrm>
            <a:off x="99675" y="299548"/>
            <a:ext cx="836394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200" dirty="0" smtClean="0">
                <a:solidFill>
                  <a:srgbClr val="FFFFFF"/>
                </a:solidFill>
              </a:rPr>
              <a:t>MAR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302" name="TextBox 301"/>
          <p:cNvSpPr txBox="1"/>
          <p:nvPr/>
        </p:nvSpPr>
        <p:spPr>
          <a:xfrm>
            <a:off x="1267915" y="301582"/>
            <a:ext cx="5904685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i="1" dirty="0" smtClean="0"/>
              <a:t>Lorem </a:t>
            </a:r>
            <a:r>
              <a:rPr lang="en-US" sz="1200" i="1" dirty="0"/>
              <a:t>Ipsum has been the industry's standard dummy text ever since the </a:t>
            </a:r>
            <a:r>
              <a:rPr lang="en-US" sz="1200" i="1" dirty="0" smtClean="0"/>
              <a:t>1500s</a:t>
            </a:r>
            <a:r>
              <a:rPr lang="en-US" sz="1200" i="1" dirty="0"/>
              <a:t>.</a:t>
            </a:r>
          </a:p>
        </p:txBody>
      </p:sp>
      <p:cxnSp>
        <p:nvCxnSpPr>
          <p:cNvPr id="303" name="Straight Connector 302"/>
          <p:cNvCxnSpPr/>
          <p:nvPr/>
        </p:nvCxnSpPr>
        <p:spPr>
          <a:xfrm>
            <a:off x="1022684" y="804033"/>
            <a:ext cx="10329529" cy="0"/>
          </a:xfrm>
          <a:prstGeom prst="line">
            <a:avLst/>
          </a:prstGeom>
          <a:ln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6" name="TextBox 305"/>
          <p:cNvSpPr txBox="1"/>
          <p:nvPr/>
        </p:nvSpPr>
        <p:spPr>
          <a:xfrm>
            <a:off x="1936114" y="1249888"/>
            <a:ext cx="3823242" cy="33855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600" b="1" dirty="0" smtClean="0">
                <a:latin typeface="+mj-lt"/>
              </a:rPr>
              <a:t>Hospital</a:t>
            </a:r>
            <a:endParaRPr lang="en-US" sz="1600" b="1" dirty="0">
              <a:latin typeface="+mj-lt"/>
            </a:endParaRPr>
          </a:p>
        </p:txBody>
      </p:sp>
      <p:sp>
        <p:nvSpPr>
          <p:cNvPr id="307" name="TextBox 306"/>
          <p:cNvSpPr txBox="1"/>
          <p:nvPr/>
        </p:nvSpPr>
        <p:spPr>
          <a:xfrm>
            <a:off x="1936114" y="1588442"/>
            <a:ext cx="3823242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April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8" name="TextBox 307"/>
          <p:cNvSpPr txBox="1"/>
          <p:nvPr/>
        </p:nvSpPr>
        <p:spPr>
          <a:xfrm>
            <a:off x="1936114" y="1961493"/>
            <a:ext cx="3823242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000" dirty="0" smtClean="0"/>
              <a:t>Lorem </a:t>
            </a:r>
            <a:r>
              <a:rPr lang="en-US" sz="1000" dirty="0"/>
              <a:t>Ipsum has been the industry's standard dummy text ever since the </a:t>
            </a:r>
            <a:r>
              <a:rPr lang="en-US" sz="1000" dirty="0" smtClean="0"/>
              <a:t>1500s.</a:t>
            </a:r>
            <a:r>
              <a:rPr lang="en-US" sz="1000" dirty="0"/>
              <a:t> </a:t>
            </a:r>
          </a:p>
        </p:txBody>
      </p:sp>
      <p:sp>
        <p:nvSpPr>
          <p:cNvPr id="311" name="Oval 310"/>
          <p:cNvSpPr/>
          <p:nvPr/>
        </p:nvSpPr>
        <p:spPr>
          <a:xfrm>
            <a:off x="3160760" y="3981912"/>
            <a:ext cx="637714" cy="63771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2" name="Freeform 119"/>
          <p:cNvSpPr>
            <a:spLocks/>
          </p:cNvSpPr>
          <p:nvPr/>
        </p:nvSpPr>
        <p:spPr bwMode="auto">
          <a:xfrm>
            <a:off x="3392304" y="4129110"/>
            <a:ext cx="174625" cy="334963"/>
          </a:xfrm>
          <a:custGeom>
            <a:avLst/>
            <a:gdLst>
              <a:gd name="T0" fmla="*/ 145 w 162"/>
              <a:gd name="T1" fmla="*/ 250 h 309"/>
              <a:gd name="T2" fmla="*/ 100 w 162"/>
              <a:gd name="T3" fmla="*/ 304 h 309"/>
              <a:gd name="T4" fmla="*/ 94 w 162"/>
              <a:gd name="T5" fmla="*/ 309 h 309"/>
              <a:gd name="T6" fmla="*/ 67 w 162"/>
              <a:gd name="T7" fmla="*/ 308 h 309"/>
              <a:gd name="T8" fmla="*/ 66 w 162"/>
              <a:gd name="T9" fmla="*/ 274 h 309"/>
              <a:gd name="T10" fmla="*/ 26 w 162"/>
              <a:gd name="T11" fmla="*/ 260 h 309"/>
              <a:gd name="T12" fmla="*/ 5 w 162"/>
              <a:gd name="T13" fmla="*/ 246 h 309"/>
              <a:gd name="T14" fmla="*/ 2 w 162"/>
              <a:gd name="T15" fmla="*/ 236 h 309"/>
              <a:gd name="T16" fmla="*/ 24 w 162"/>
              <a:gd name="T17" fmla="*/ 210 h 309"/>
              <a:gd name="T18" fmla="*/ 28 w 162"/>
              <a:gd name="T19" fmla="*/ 212 h 309"/>
              <a:gd name="T20" fmla="*/ 83 w 162"/>
              <a:gd name="T21" fmla="*/ 235 h 309"/>
              <a:gd name="T22" fmla="*/ 118 w 162"/>
              <a:gd name="T23" fmla="*/ 206 h 309"/>
              <a:gd name="T24" fmla="*/ 110 w 162"/>
              <a:gd name="T25" fmla="*/ 190 h 309"/>
              <a:gd name="T26" fmla="*/ 88 w 162"/>
              <a:gd name="T27" fmla="*/ 178 h 309"/>
              <a:gd name="T28" fmla="*/ 64 w 162"/>
              <a:gd name="T29" fmla="*/ 168 h 309"/>
              <a:gd name="T30" fmla="*/ 42 w 162"/>
              <a:gd name="T31" fmla="*/ 158 h 309"/>
              <a:gd name="T32" fmla="*/ 23 w 162"/>
              <a:gd name="T33" fmla="*/ 145 h 309"/>
              <a:gd name="T34" fmla="*/ 10 w 162"/>
              <a:gd name="T35" fmla="*/ 126 h 309"/>
              <a:gd name="T36" fmla="*/ 5 w 162"/>
              <a:gd name="T37" fmla="*/ 101 h 309"/>
              <a:gd name="T38" fmla="*/ 66 w 162"/>
              <a:gd name="T39" fmla="*/ 36 h 309"/>
              <a:gd name="T40" fmla="*/ 67 w 162"/>
              <a:gd name="T41" fmla="*/ 1 h 309"/>
              <a:gd name="T42" fmla="*/ 94 w 162"/>
              <a:gd name="T43" fmla="*/ 0 h 309"/>
              <a:gd name="T44" fmla="*/ 100 w 162"/>
              <a:gd name="T45" fmla="*/ 5 h 309"/>
              <a:gd name="T46" fmla="*/ 119 w 162"/>
              <a:gd name="T47" fmla="*/ 40 h 309"/>
              <a:gd name="T48" fmla="*/ 145 w 162"/>
              <a:gd name="T49" fmla="*/ 52 h 309"/>
              <a:gd name="T50" fmla="*/ 154 w 162"/>
              <a:gd name="T51" fmla="*/ 59 h 309"/>
              <a:gd name="T52" fmla="*/ 141 w 162"/>
              <a:gd name="T53" fmla="*/ 91 h 309"/>
              <a:gd name="T54" fmla="*/ 133 w 162"/>
              <a:gd name="T55" fmla="*/ 93 h 309"/>
              <a:gd name="T56" fmla="*/ 123 w 162"/>
              <a:gd name="T57" fmla="*/ 86 h 309"/>
              <a:gd name="T58" fmla="*/ 100 w 162"/>
              <a:gd name="T59" fmla="*/ 76 h 309"/>
              <a:gd name="T60" fmla="*/ 59 w 162"/>
              <a:gd name="T61" fmla="*/ 81 h 309"/>
              <a:gd name="T62" fmla="*/ 50 w 162"/>
              <a:gd name="T63" fmla="*/ 109 h 309"/>
              <a:gd name="T64" fmla="*/ 62 w 162"/>
              <a:gd name="T65" fmla="*/ 122 h 309"/>
              <a:gd name="T66" fmla="*/ 82 w 162"/>
              <a:gd name="T67" fmla="*/ 132 h 309"/>
              <a:gd name="T68" fmla="*/ 108 w 162"/>
              <a:gd name="T69" fmla="*/ 142 h 309"/>
              <a:gd name="T70" fmla="*/ 134 w 162"/>
              <a:gd name="T71" fmla="*/ 155 h 309"/>
              <a:gd name="T72" fmla="*/ 154 w 162"/>
              <a:gd name="T73" fmla="*/ 175 h 309"/>
              <a:gd name="T74" fmla="*/ 162 w 162"/>
              <a:gd name="T75" fmla="*/ 204 h 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62" h="309">
                <a:moveTo>
                  <a:pt x="162" y="204"/>
                </a:moveTo>
                <a:cubicBezTo>
                  <a:pt x="162" y="222"/>
                  <a:pt x="156" y="237"/>
                  <a:pt x="145" y="250"/>
                </a:cubicBezTo>
                <a:cubicBezTo>
                  <a:pt x="133" y="263"/>
                  <a:pt x="118" y="271"/>
                  <a:pt x="100" y="274"/>
                </a:cubicBezTo>
                <a:cubicBezTo>
                  <a:pt x="100" y="304"/>
                  <a:pt x="100" y="304"/>
                  <a:pt x="100" y="304"/>
                </a:cubicBezTo>
                <a:cubicBezTo>
                  <a:pt x="100" y="305"/>
                  <a:pt x="99" y="307"/>
                  <a:pt x="98" y="308"/>
                </a:cubicBezTo>
                <a:cubicBezTo>
                  <a:pt x="97" y="309"/>
                  <a:pt x="96" y="309"/>
                  <a:pt x="94" y="309"/>
                </a:cubicBezTo>
                <a:cubicBezTo>
                  <a:pt x="71" y="309"/>
                  <a:pt x="71" y="309"/>
                  <a:pt x="71" y="309"/>
                </a:cubicBezTo>
                <a:cubicBezTo>
                  <a:pt x="70" y="309"/>
                  <a:pt x="68" y="309"/>
                  <a:pt x="67" y="308"/>
                </a:cubicBezTo>
                <a:cubicBezTo>
                  <a:pt x="66" y="307"/>
                  <a:pt x="66" y="305"/>
                  <a:pt x="66" y="304"/>
                </a:cubicBezTo>
                <a:cubicBezTo>
                  <a:pt x="66" y="274"/>
                  <a:pt x="66" y="274"/>
                  <a:pt x="66" y="274"/>
                </a:cubicBezTo>
                <a:cubicBezTo>
                  <a:pt x="58" y="272"/>
                  <a:pt x="51" y="271"/>
                  <a:pt x="43" y="268"/>
                </a:cubicBezTo>
                <a:cubicBezTo>
                  <a:pt x="36" y="266"/>
                  <a:pt x="31" y="263"/>
                  <a:pt x="26" y="260"/>
                </a:cubicBezTo>
                <a:cubicBezTo>
                  <a:pt x="21" y="258"/>
                  <a:pt x="17" y="255"/>
                  <a:pt x="13" y="252"/>
                </a:cubicBezTo>
                <a:cubicBezTo>
                  <a:pt x="9" y="249"/>
                  <a:pt x="7" y="247"/>
                  <a:pt x="5" y="246"/>
                </a:cubicBezTo>
                <a:cubicBezTo>
                  <a:pt x="4" y="244"/>
                  <a:pt x="3" y="243"/>
                  <a:pt x="2" y="243"/>
                </a:cubicBezTo>
                <a:cubicBezTo>
                  <a:pt x="0" y="240"/>
                  <a:pt x="0" y="238"/>
                  <a:pt x="2" y="236"/>
                </a:cubicBezTo>
                <a:cubicBezTo>
                  <a:pt x="20" y="212"/>
                  <a:pt x="20" y="212"/>
                  <a:pt x="20" y="212"/>
                </a:cubicBezTo>
                <a:cubicBezTo>
                  <a:pt x="20" y="211"/>
                  <a:pt x="22" y="210"/>
                  <a:pt x="24" y="210"/>
                </a:cubicBezTo>
                <a:cubicBezTo>
                  <a:pt x="25" y="210"/>
                  <a:pt x="27" y="210"/>
                  <a:pt x="28" y="212"/>
                </a:cubicBezTo>
                <a:cubicBezTo>
                  <a:pt x="28" y="212"/>
                  <a:pt x="28" y="212"/>
                  <a:pt x="28" y="212"/>
                </a:cubicBezTo>
                <a:cubicBezTo>
                  <a:pt x="41" y="223"/>
                  <a:pt x="55" y="231"/>
                  <a:pt x="70" y="234"/>
                </a:cubicBezTo>
                <a:cubicBezTo>
                  <a:pt x="74" y="235"/>
                  <a:pt x="79" y="235"/>
                  <a:pt x="83" y="235"/>
                </a:cubicBezTo>
                <a:cubicBezTo>
                  <a:pt x="92" y="235"/>
                  <a:pt x="100" y="233"/>
                  <a:pt x="107" y="228"/>
                </a:cubicBezTo>
                <a:cubicBezTo>
                  <a:pt x="114" y="223"/>
                  <a:pt x="118" y="216"/>
                  <a:pt x="118" y="206"/>
                </a:cubicBezTo>
                <a:cubicBezTo>
                  <a:pt x="118" y="203"/>
                  <a:pt x="117" y="200"/>
                  <a:pt x="115" y="197"/>
                </a:cubicBezTo>
                <a:cubicBezTo>
                  <a:pt x="114" y="194"/>
                  <a:pt x="112" y="192"/>
                  <a:pt x="110" y="190"/>
                </a:cubicBezTo>
                <a:cubicBezTo>
                  <a:pt x="108" y="188"/>
                  <a:pt x="104" y="186"/>
                  <a:pt x="100" y="184"/>
                </a:cubicBezTo>
                <a:cubicBezTo>
                  <a:pt x="95" y="181"/>
                  <a:pt x="91" y="179"/>
                  <a:pt x="88" y="178"/>
                </a:cubicBezTo>
                <a:cubicBezTo>
                  <a:pt x="85" y="177"/>
                  <a:pt x="81" y="175"/>
                  <a:pt x="74" y="172"/>
                </a:cubicBezTo>
                <a:cubicBezTo>
                  <a:pt x="70" y="171"/>
                  <a:pt x="66" y="169"/>
                  <a:pt x="64" y="168"/>
                </a:cubicBezTo>
                <a:cubicBezTo>
                  <a:pt x="61" y="167"/>
                  <a:pt x="58" y="166"/>
                  <a:pt x="53" y="164"/>
                </a:cubicBezTo>
                <a:cubicBezTo>
                  <a:pt x="49" y="162"/>
                  <a:pt x="45" y="160"/>
                  <a:pt x="42" y="158"/>
                </a:cubicBezTo>
                <a:cubicBezTo>
                  <a:pt x="40" y="157"/>
                  <a:pt x="36" y="155"/>
                  <a:pt x="33" y="152"/>
                </a:cubicBezTo>
                <a:cubicBezTo>
                  <a:pt x="29" y="150"/>
                  <a:pt x="26" y="147"/>
                  <a:pt x="23" y="145"/>
                </a:cubicBezTo>
                <a:cubicBezTo>
                  <a:pt x="21" y="142"/>
                  <a:pt x="18" y="140"/>
                  <a:pt x="16" y="136"/>
                </a:cubicBezTo>
                <a:cubicBezTo>
                  <a:pt x="13" y="133"/>
                  <a:pt x="11" y="130"/>
                  <a:pt x="10" y="126"/>
                </a:cubicBezTo>
                <a:cubicBezTo>
                  <a:pt x="8" y="123"/>
                  <a:pt x="7" y="119"/>
                  <a:pt x="6" y="115"/>
                </a:cubicBezTo>
                <a:cubicBezTo>
                  <a:pt x="5" y="110"/>
                  <a:pt x="5" y="106"/>
                  <a:pt x="5" y="101"/>
                </a:cubicBezTo>
                <a:cubicBezTo>
                  <a:pt x="5" y="85"/>
                  <a:pt x="10" y="71"/>
                  <a:pt x="21" y="59"/>
                </a:cubicBezTo>
                <a:cubicBezTo>
                  <a:pt x="33" y="47"/>
                  <a:pt x="47" y="40"/>
                  <a:pt x="66" y="36"/>
                </a:cubicBezTo>
                <a:cubicBezTo>
                  <a:pt x="66" y="5"/>
                  <a:pt x="66" y="5"/>
                  <a:pt x="66" y="5"/>
                </a:cubicBezTo>
                <a:cubicBezTo>
                  <a:pt x="66" y="4"/>
                  <a:pt x="66" y="2"/>
                  <a:pt x="67" y="1"/>
                </a:cubicBezTo>
                <a:cubicBezTo>
                  <a:pt x="68" y="0"/>
                  <a:pt x="70" y="0"/>
                  <a:pt x="71" y="0"/>
                </a:cubicBezTo>
                <a:cubicBezTo>
                  <a:pt x="94" y="0"/>
                  <a:pt x="94" y="0"/>
                  <a:pt x="94" y="0"/>
                </a:cubicBezTo>
                <a:cubicBezTo>
                  <a:pt x="96" y="0"/>
                  <a:pt x="97" y="0"/>
                  <a:pt x="98" y="1"/>
                </a:cubicBezTo>
                <a:cubicBezTo>
                  <a:pt x="99" y="2"/>
                  <a:pt x="100" y="4"/>
                  <a:pt x="100" y="5"/>
                </a:cubicBezTo>
                <a:cubicBezTo>
                  <a:pt x="100" y="36"/>
                  <a:pt x="100" y="36"/>
                  <a:pt x="100" y="36"/>
                </a:cubicBezTo>
                <a:cubicBezTo>
                  <a:pt x="106" y="36"/>
                  <a:pt x="113" y="38"/>
                  <a:pt x="119" y="40"/>
                </a:cubicBezTo>
                <a:cubicBezTo>
                  <a:pt x="125" y="42"/>
                  <a:pt x="130" y="43"/>
                  <a:pt x="134" y="45"/>
                </a:cubicBezTo>
                <a:cubicBezTo>
                  <a:pt x="138" y="47"/>
                  <a:pt x="142" y="49"/>
                  <a:pt x="145" y="52"/>
                </a:cubicBezTo>
                <a:cubicBezTo>
                  <a:pt x="148" y="54"/>
                  <a:pt x="151" y="56"/>
                  <a:pt x="152" y="57"/>
                </a:cubicBezTo>
                <a:cubicBezTo>
                  <a:pt x="153" y="58"/>
                  <a:pt x="154" y="59"/>
                  <a:pt x="154" y="59"/>
                </a:cubicBezTo>
                <a:cubicBezTo>
                  <a:pt x="156" y="61"/>
                  <a:pt x="157" y="64"/>
                  <a:pt x="155" y="66"/>
                </a:cubicBezTo>
                <a:cubicBezTo>
                  <a:pt x="141" y="91"/>
                  <a:pt x="141" y="91"/>
                  <a:pt x="141" y="91"/>
                </a:cubicBezTo>
                <a:cubicBezTo>
                  <a:pt x="140" y="93"/>
                  <a:pt x="139" y="94"/>
                  <a:pt x="137" y="94"/>
                </a:cubicBezTo>
                <a:cubicBezTo>
                  <a:pt x="136" y="94"/>
                  <a:pt x="134" y="94"/>
                  <a:pt x="133" y="93"/>
                </a:cubicBezTo>
                <a:cubicBezTo>
                  <a:pt x="132" y="92"/>
                  <a:pt x="131" y="92"/>
                  <a:pt x="130" y="91"/>
                </a:cubicBezTo>
                <a:cubicBezTo>
                  <a:pt x="129" y="90"/>
                  <a:pt x="126" y="88"/>
                  <a:pt x="123" y="86"/>
                </a:cubicBezTo>
                <a:cubicBezTo>
                  <a:pt x="120" y="84"/>
                  <a:pt x="117" y="82"/>
                  <a:pt x="113" y="80"/>
                </a:cubicBezTo>
                <a:cubicBezTo>
                  <a:pt x="110" y="79"/>
                  <a:pt x="105" y="77"/>
                  <a:pt x="100" y="76"/>
                </a:cubicBezTo>
                <a:cubicBezTo>
                  <a:pt x="95" y="75"/>
                  <a:pt x="90" y="74"/>
                  <a:pt x="86" y="74"/>
                </a:cubicBezTo>
                <a:cubicBezTo>
                  <a:pt x="75" y="74"/>
                  <a:pt x="66" y="76"/>
                  <a:pt x="59" y="81"/>
                </a:cubicBezTo>
                <a:cubicBezTo>
                  <a:pt x="52" y="86"/>
                  <a:pt x="48" y="93"/>
                  <a:pt x="48" y="101"/>
                </a:cubicBezTo>
                <a:cubicBezTo>
                  <a:pt x="48" y="104"/>
                  <a:pt x="49" y="106"/>
                  <a:pt x="50" y="109"/>
                </a:cubicBezTo>
                <a:cubicBezTo>
                  <a:pt x="51" y="111"/>
                  <a:pt x="53" y="114"/>
                  <a:pt x="55" y="116"/>
                </a:cubicBezTo>
                <a:cubicBezTo>
                  <a:pt x="57" y="118"/>
                  <a:pt x="60" y="120"/>
                  <a:pt x="62" y="122"/>
                </a:cubicBezTo>
                <a:cubicBezTo>
                  <a:pt x="64" y="123"/>
                  <a:pt x="67" y="125"/>
                  <a:pt x="71" y="127"/>
                </a:cubicBezTo>
                <a:cubicBezTo>
                  <a:pt x="76" y="129"/>
                  <a:pt x="79" y="131"/>
                  <a:pt x="82" y="132"/>
                </a:cubicBezTo>
                <a:cubicBezTo>
                  <a:pt x="85" y="133"/>
                  <a:pt x="89" y="134"/>
                  <a:pt x="94" y="137"/>
                </a:cubicBezTo>
                <a:cubicBezTo>
                  <a:pt x="100" y="139"/>
                  <a:pt x="105" y="141"/>
                  <a:pt x="108" y="142"/>
                </a:cubicBezTo>
                <a:cubicBezTo>
                  <a:pt x="111" y="143"/>
                  <a:pt x="116" y="145"/>
                  <a:pt x="121" y="148"/>
                </a:cubicBezTo>
                <a:cubicBezTo>
                  <a:pt x="127" y="151"/>
                  <a:pt x="131" y="153"/>
                  <a:pt x="134" y="155"/>
                </a:cubicBezTo>
                <a:cubicBezTo>
                  <a:pt x="137" y="158"/>
                  <a:pt x="141" y="160"/>
                  <a:pt x="145" y="164"/>
                </a:cubicBezTo>
                <a:cubicBezTo>
                  <a:pt x="149" y="168"/>
                  <a:pt x="152" y="171"/>
                  <a:pt x="154" y="175"/>
                </a:cubicBezTo>
                <a:cubicBezTo>
                  <a:pt x="156" y="179"/>
                  <a:pt x="158" y="183"/>
                  <a:pt x="160" y="188"/>
                </a:cubicBezTo>
                <a:cubicBezTo>
                  <a:pt x="161" y="193"/>
                  <a:pt x="162" y="199"/>
                  <a:pt x="162" y="2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313" name="Oval 312"/>
          <p:cNvSpPr/>
          <p:nvPr/>
        </p:nvSpPr>
        <p:spPr>
          <a:xfrm>
            <a:off x="1799534" y="2743200"/>
            <a:ext cx="3378930" cy="3378930"/>
          </a:xfrm>
          <a:prstGeom prst="ellipse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14" name="Chart 313"/>
          <p:cNvGraphicFramePr/>
          <p:nvPr>
            <p:extLst>
              <p:ext uri="{D42A27DB-BD31-4B8C-83A1-F6EECF244321}">
                <p14:modId xmlns:p14="http://schemas.microsoft.com/office/powerpoint/2010/main" val="239900886"/>
              </p:ext>
            </p:extLst>
          </p:nvPr>
        </p:nvGraphicFramePr>
        <p:xfrm>
          <a:off x="2222870" y="3150760"/>
          <a:ext cx="2485608" cy="26016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16" name="Rounded Rectangle 315"/>
          <p:cNvSpPr/>
          <p:nvPr/>
        </p:nvSpPr>
        <p:spPr>
          <a:xfrm>
            <a:off x="6548132" y="1402567"/>
            <a:ext cx="445477" cy="558926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</a:rPr>
              <a:t>27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17" name="TextBox 316"/>
          <p:cNvSpPr txBox="1"/>
          <p:nvPr/>
        </p:nvSpPr>
        <p:spPr>
          <a:xfrm>
            <a:off x="6501716" y="1988116"/>
            <a:ext cx="542128" cy="276999"/>
          </a:xfrm>
          <a:prstGeom prst="rect">
            <a:avLst/>
          </a:prstGeom>
          <a:noFill/>
        </p:spPr>
        <p:txBody>
          <a:bodyPr wrap="square" lIns="36000" rIns="36000" rtlCol="0" anchor="t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DAYS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18" name="Rounded Rectangle 317"/>
          <p:cNvSpPr/>
          <p:nvPr/>
        </p:nvSpPr>
        <p:spPr>
          <a:xfrm>
            <a:off x="7172600" y="1402567"/>
            <a:ext cx="445477" cy="558926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</a:rPr>
              <a:t>14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19" name="TextBox 318"/>
          <p:cNvSpPr txBox="1"/>
          <p:nvPr/>
        </p:nvSpPr>
        <p:spPr>
          <a:xfrm>
            <a:off x="7090998" y="1988116"/>
            <a:ext cx="612500" cy="276999"/>
          </a:xfrm>
          <a:prstGeom prst="rect">
            <a:avLst/>
          </a:prstGeom>
          <a:noFill/>
        </p:spPr>
        <p:txBody>
          <a:bodyPr wrap="square" lIns="36000" rIns="36000" rtlCol="0" anchor="t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HOURS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0" name="TextBox 319"/>
          <p:cNvSpPr txBox="1"/>
          <p:nvPr/>
        </p:nvSpPr>
        <p:spPr>
          <a:xfrm>
            <a:off x="8107628" y="1398723"/>
            <a:ext cx="2852472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dirty="0" smtClean="0"/>
              <a:t>Lorem </a:t>
            </a:r>
            <a:r>
              <a:rPr lang="en-US" sz="1200" dirty="0"/>
              <a:t>Ipsum has been the industry's standard dummy text ever since the 1500s, when an unknown printer took a galley of type and scrambled </a:t>
            </a:r>
            <a:r>
              <a:rPr lang="en-US" sz="1200" dirty="0" smtClean="0"/>
              <a:t>book</a:t>
            </a:r>
            <a:r>
              <a:rPr lang="en-US" sz="1200" dirty="0"/>
              <a:t>. </a:t>
            </a:r>
          </a:p>
        </p:txBody>
      </p:sp>
      <p:graphicFrame>
        <p:nvGraphicFramePr>
          <p:cNvPr id="321" name="Content Placeholder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5514730"/>
              </p:ext>
            </p:extLst>
          </p:nvPr>
        </p:nvGraphicFramePr>
        <p:xfrm>
          <a:off x="6548132" y="2495221"/>
          <a:ext cx="4411968" cy="26802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22" name="TextBox 321"/>
          <p:cNvSpPr txBox="1"/>
          <p:nvPr/>
        </p:nvSpPr>
        <p:spPr>
          <a:xfrm>
            <a:off x="6645881" y="5393749"/>
            <a:ext cx="2660044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400" b="1" dirty="0" smtClean="0">
                <a:latin typeface="+mj-lt"/>
              </a:rPr>
              <a:t>Lorem Ipsum the dummy text</a:t>
            </a:r>
            <a:endParaRPr lang="en-US" sz="1400" b="1" dirty="0">
              <a:latin typeface="+mj-lt"/>
            </a:endParaRPr>
          </a:p>
        </p:txBody>
      </p:sp>
      <p:sp>
        <p:nvSpPr>
          <p:cNvPr id="323" name="TextBox 322"/>
          <p:cNvSpPr txBox="1"/>
          <p:nvPr/>
        </p:nvSpPr>
        <p:spPr>
          <a:xfrm>
            <a:off x="6645881" y="5701526"/>
            <a:ext cx="2660044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April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4" name="Oval 323"/>
          <p:cNvSpPr/>
          <p:nvPr/>
        </p:nvSpPr>
        <p:spPr>
          <a:xfrm>
            <a:off x="9590570" y="5389611"/>
            <a:ext cx="286970" cy="286970"/>
          </a:xfrm>
          <a:prstGeom prst="ellipse">
            <a:avLst/>
          </a:prstGeom>
          <a:solidFill>
            <a:schemeClr val="accent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25" name="TextBox 324"/>
          <p:cNvSpPr txBox="1"/>
          <p:nvPr/>
        </p:nvSpPr>
        <p:spPr>
          <a:xfrm>
            <a:off x="9932059" y="5335805"/>
            <a:ext cx="1133670" cy="3693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b="1" dirty="0" smtClean="0">
                <a:latin typeface="+mj-lt"/>
              </a:rPr>
              <a:t>79%</a:t>
            </a:r>
            <a:endParaRPr lang="en-US" b="1" dirty="0">
              <a:latin typeface="+mj-lt"/>
            </a:endParaRPr>
          </a:p>
        </p:txBody>
      </p:sp>
      <p:sp>
        <p:nvSpPr>
          <p:cNvPr id="326" name="Rounded Rectangle 325"/>
          <p:cNvSpPr/>
          <p:nvPr/>
        </p:nvSpPr>
        <p:spPr>
          <a:xfrm>
            <a:off x="9610972" y="5825391"/>
            <a:ext cx="924427" cy="306268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 smtClean="0">
                <a:solidFill>
                  <a:srgbClr val="FFFFFF"/>
                </a:solidFill>
                <a:latin typeface="+mj-lt"/>
              </a:rPr>
              <a:t>$491k</a:t>
            </a:r>
            <a:endParaRPr lang="en-US" sz="1200" b="1" dirty="0">
              <a:solidFill>
                <a:srgbClr val="FFFFFF"/>
              </a:solidFill>
              <a:latin typeface="+mj-lt"/>
            </a:endParaRPr>
          </a:p>
        </p:txBody>
      </p:sp>
      <p:grpSp>
        <p:nvGrpSpPr>
          <p:cNvPr id="327" name="Group 326"/>
          <p:cNvGrpSpPr/>
          <p:nvPr/>
        </p:nvGrpSpPr>
        <p:grpSpPr>
          <a:xfrm>
            <a:off x="9630649" y="5429690"/>
            <a:ext cx="206812" cy="206812"/>
            <a:chOff x="3598863" y="784225"/>
            <a:chExt cx="404813" cy="404813"/>
          </a:xfrm>
          <a:solidFill>
            <a:schemeClr val="tx1"/>
          </a:solidFill>
        </p:grpSpPr>
        <p:sp>
          <p:nvSpPr>
            <p:cNvPr id="328" name="Freeform 11"/>
            <p:cNvSpPr>
              <a:spLocks/>
            </p:cNvSpPr>
            <p:nvPr/>
          </p:nvSpPr>
          <p:spPr bwMode="auto">
            <a:xfrm>
              <a:off x="3678238" y="863600"/>
              <a:ext cx="246063" cy="244475"/>
            </a:xfrm>
            <a:custGeom>
              <a:avLst/>
              <a:gdLst>
                <a:gd name="T0" fmla="*/ 110 w 119"/>
                <a:gd name="T1" fmla="*/ 39 h 118"/>
                <a:gd name="T2" fmla="*/ 79 w 119"/>
                <a:gd name="T3" fmla="*/ 39 h 118"/>
                <a:gd name="T4" fmla="*/ 79 w 119"/>
                <a:gd name="T5" fmla="*/ 8 h 118"/>
                <a:gd name="T6" fmla="*/ 71 w 119"/>
                <a:gd name="T7" fmla="*/ 0 h 118"/>
                <a:gd name="T8" fmla="*/ 48 w 119"/>
                <a:gd name="T9" fmla="*/ 0 h 118"/>
                <a:gd name="T10" fmla="*/ 40 w 119"/>
                <a:gd name="T11" fmla="*/ 8 h 118"/>
                <a:gd name="T12" fmla="*/ 40 w 119"/>
                <a:gd name="T13" fmla="*/ 39 h 118"/>
                <a:gd name="T14" fmla="*/ 9 w 119"/>
                <a:gd name="T15" fmla="*/ 39 h 118"/>
                <a:gd name="T16" fmla="*/ 0 w 119"/>
                <a:gd name="T17" fmla="*/ 48 h 118"/>
                <a:gd name="T18" fmla="*/ 0 w 119"/>
                <a:gd name="T19" fmla="*/ 71 h 118"/>
                <a:gd name="T20" fmla="*/ 9 w 119"/>
                <a:gd name="T21" fmla="*/ 79 h 118"/>
                <a:gd name="T22" fmla="*/ 40 w 119"/>
                <a:gd name="T23" fmla="*/ 79 h 118"/>
                <a:gd name="T24" fmla="*/ 40 w 119"/>
                <a:gd name="T25" fmla="*/ 110 h 118"/>
                <a:gd name="T26" fmla="*/ 48 w 119"/>
                <a:gd name="T27" fmla="*/ 118 h 118"/>
                <a:gd name="T28" fmla="*/ 71 w 119"/>
                <a:gd name="T29" fmla="*/ 118 h 118"/>
                <a:gd name="T30" fmla="*/ 79 w 119"/>
                <a:gd name="T31" fmla="*/ 110 h 118"/>
                <a:gd name="T32" fmla="*/ 79 w 119"/>
                <a:gd name="T33" fmla="*/ 79 h 118"/>
                <a:gd name="T34" fmla="*/ 110 w 119"/>
                <a:gd name="T35" fmla="*/ 79 h 118"/>
                <a:gd name="T36" fmla="*/ 119 w 119"/>
                <a:gd name="T37" fmla="*/ 71 h 118"/>
                <a:gd name="T38" fmla="*/ 119 w 119"/>
                <a:gd name="T39" fmla="*/ 48 h 118"/>
                <a:gd name="T40" fmla="*/ 110 w 119"/>
                <a:gd name="T41" fmla="*/ 39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9" h="118">
                  <a:moveTo>
                    <a:pt x="110" y="39"/>
                  </a:moveTo>
                  <a:cubicBezTo>
                    <a:pt x="79" y="39"/>
                    <a:pt x="79" y="39"/>
                    <a:pt x="79" y="39"/>
                  </a:cubicBezTo>
                  <a:cubicBezTo>
                    <a:pt x="79" y="8"/>
                    <a:pt x="79" y="8"/>
                    <a:pt x="79" y="8"/>
                  </a:cubicBezTo>
                  <a:cubicBezTo>
                    <a:pt x="79" y="4"/>
                    <a:pt x="76" y="0"/>
                    <a:pt x="71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3" y="0"/>
                    <a:pt x="40" y="4"/>
                    <a:pt x="40" y="8"/>
                  </a:cubicBezTo>
                  <a:cubicBezTo>
                    <a:pt x="40" y="39"/>
                    <a:pt x="40" y="39"/>
                    <a:pt x="40" y="39"/>
                  </a:cubicBezTo>
                  <a:cubicBezTo>
                    <a:pt x="9" y="39"/>
                    <a:pt x="9" y="39"/>
                    <a:pt x="9" y="39"/>
                  </a:cubicBezTo>
                  <a:cubicBezTo>
                    <a:pt x="4" y="39"/>
                    <a:pt x="0" y="43"/>
                    <a:pt x="0" y="48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0" y="75"/>
                    <a:pt x="4" y="79"/>
                    <a:pt x="9" y="79"/>
                  </a:cubicBezTo>
                  <a:cubicBezTo>
                    <a:pt x="40" y="79"/>
                    <a:pt x="40" y="79"/>
                    <a:pt x="40" y="79"/>
                  </a:cubicBezTo>
                  <a:cubicBezTo>
                    <a:pt x="40" y="110"/>
                    <a:pt x="40" y="110"/>
                    <a:pt x="40" y="110"/>
                  </a:cubicBezTo>
                  <a:cubicBezTo>
                    <a:pt x="40" y="115"/>
                    <a:pt x="43" y="118"/>
                    <a:pt x="48" y="118"/>
                  </a:cubicBezTo>
                  <a:cubicBezTo>
                    <a:pt x="71" y="118"/>
                    <a:pt x="71" y="118"/>
                    <a:pt x="71" y="118"/>
                  </a:cubicBezTo>
                  <a:cubicBezTo>
                    <a:pt x="76" y="118"/>
                    <a:pt x="79" y="115"/>
                    <a:pt x="79" y="110"/>
                  </a:cubicBezTo>
                  <a:cubicBezTo>
                    <a:pt x="79" y="79"/>
                    <a:pt x="79" y="79"/>
                    <a:pt x="79" y="79"/>
                  </a:cubicBezTo>
                  <a:cubicBezTo>
                    <a:pt x="110" y="79"/>
                    <a:pt x="110" y="79"/>
                    <a:pt x="110" y="79"/>
                  </a:cubicBezTo>
                  <a:cubicBezTo>
                    <a:pt x="115" y="79"/>
                    <a:pt x="119" y="75"/>
                    <a:pt x="119" y="71"/>
                  </a:cubicBezTo>
                  <a:cubicBezTo>
                    <a:pt x="119" y="48"/>
                    <a:pt x="119" y="48"/>
                    <a:pt x="119" y="48"/>
                  </a:cubicBezTo>
                  <a:cubicBezTo>
                    <a:pt x="119" y="43"/>
                    <a:pt x="115" y="39"/>
                    <a:pt x="110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9" name="Freeform 12"/>
            <p:cNvSpPr>
              <a:spLocks noEditPoints="1"/>
            </p:cNvSpPr>
            <p:nvPr/>
          </p:nvSpPr>
          <p:spPr bwMode="auto">
            <a:xfrm>
              <a:off x="3598863" y="784225"/>
              <a:ext cx="404813" cy="404813"/>
            </a:xfrm>
            <a:custGeom>
              <a:avLst/>
              <a:gdLst>
                <a:gd name="T0" fmla="*/ 98 w 195"/>
                <a:gd name="T1" fmla="*/ 0 h 195"/>
                <a:gd name="T2" fmla="*/ 0 w 195"/>
                <a:gd name="T3" fmla="*/ 97 h 195"/>
                <a:gd name="T4" fmla="*/ 98 w 195"/>
                <a:gd name="T5" fmla="*/ 195 h 195"/>
                <a:gd name="T6" fmla="*/ 195 w 195"/>
                <a:gd name="T7" fmla="*/ 97 h 195"/>
                <a:gd name="T8" fmla="*/ 98 w 195"/>
                <a:gd name="T9" fmla="*/ 0 h 195"/>
                <a:gd name="T10" fmla="*/ 98 w 195"/>
                <a:gd name="T11" fmla="*/ 180 h 195"/>
                <a:gd name="T12" fmla="*/ 15 w 195"/>
                <a:gd name="T13" fmla="*/ 97 h 195"/>
                <a:gd name="T14" fmla="*/ 98 w 195"/>
                <a:gd name="T15" fmla="*/ 14 h 195"/>
                <a:gd name="T16" fmla="*/ 180 w 195"/>
                <a:gd name="T17" fmla="*/ 97 h 195"/>
                <a:gd name="T18" fmla="*/ 98 w 195"/>
                <a:gd name="T19" fmla="*/ 180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5" h="195">
                  <a:moveTo>
                    <a:pt x="98" y="0"/>
                  </a:moveTo>
                  <a:cubicBezTo>
                    <a:pt x="44" y="0"/>
                    <a:pt x="0" y="43"/>
                    <a:pt x="0" y="97"/>
                  </a:cubicBezTo>
                  <a:cubicBezTo>
                    <a:pt x="0" y="151"/>
                    <a:pt x="44" y="195"/>
                    <a:pt x="98" y="195"/>
                  </a:cubicBezTo>
                  <a:cubicBezTo>
                    <a:pt x="151" y="195"/>
                    <a:pt x="195" y="151"/>
                    <a:pt x="195" y="97"/>
                  </a:cubicBezTo>
                  <a:cubicBezTo>
                    <a:pt x="195" y="43"/>
                    <a:pt x="151" y="0"/>
                    <a:pt x="98" y="0"/>
                  </a:cubicBezTo>
                  <a:close/>
                  <a:moveTo>
                    <a:pt x="98" y="180"/>
                  </a:moveTo>
                  <a:cubicBezTo>
                    <a:pt x="52" y="180"/>
                    <a:pt x="15" y="143"/>
                    <a:pt x="15" y="97"/>
                  </a:cubicBezTo>
                  <a:cubicBezTo>
                    <a:pt x="15" y="51"/>
                    <a:pt x="52" y="14"/>
                    <a:pt x="98" y="14"/>
                  </a:cubicBezTo>
                  <a:cubicBezTo>
                    <a:pt x="143" y="14"/>
                    <a:pt x="180" y="51"/>
                    <a:pt x="180" y="97"/>
                  </a:cubicBezTo>
                  <a:cubicBezTo>
                    <a:pt x="180" y="143"/>
                    <a:pt x="143" y="180"/>
                    <a:pt x="98" y="1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70517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500" fill="hold"/>
                                            <p:tgtEl>
                                              <p:spTgt spid="29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500" fill="hold"/>
                                            <p:tgtEl>
                                              <p:spTgt spid="29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500" fill="hold"/>
                                            <p:tgtEl>
                                              <p:spTgt spid="29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500" fill="hold"/>
                                            <p:tgtEl>
                                              <p:spTgt spid="29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5" dur="500" fill="hold"/>
                                            <p:tgtEl>
                                              <p:spTgt spid="29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6" dur="500" fill="hold"/>
                                            <p:tgtEl>
                                              <p:spTgt spid="29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9" dur="500" fill="hold"/>
                                            <p:tgtEl>
                                              <p:spTgt spid="29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0" dur="500" fill="hold"/>
                                            <p:tgtEl>
                                              <p:spTgt spid="29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3" dur="500" fill="hold"/>
                                            <p:tgtEl>
                                              <p:spTgt spid="29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4" dur="500" fill="hold"/>
                                            <p:tgtEl>
                                              <p:spTgt spid="29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7" dur="500" fill="hold"/>
                                            <p:tgtEl>
                                              <p:spTgt spid="29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8" dur="500" fill="hold"/>
                                            <p:tgtEl>
                                              <p:spTgt spid="29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1" dur="500" fill="hold"/>
                                            <p:tgtEl>
                                              <p:spTgt spid="29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2" dur="500" fill="hold"/>
                                            <p:tgtEl>
                                              <p:spTgt spid="29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5" dur="500" fill="hold"/>
                                            <p:tgtEl>
                                              <p:spTgt spid="29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6" dur="500" fill="hold"/>
                                            <p:tgtEl>
                                              <p:spTgt spid="29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9" dur="500" fill="hold"/>
                                            <p:tgtEl>
                                              <p:spTgt spid="29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0" dur="500" fill="hold"/>
                                            <p:tgtEl>
                                              <p:spTgt spid="29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3" dur="500" fill="hold"/>
                                            <p:tgtEl>
                                              <p:spTgt spid="29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4" dur="500" fill="hold"/>
                                            <p:tgtEl>
                                              <p:spTgt spid="29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7" dur="500" fill="hold"/>
                                            <p:tgtEl>
                                              <p:spTgt spid="30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8" dur="500" fill="hold"/>
                                            <p:tgtEl>
                                              <p:spTgt spid="30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1" dur="500" fill="hold"/>
                                            <p:tgtEl>
                                              <p:spTgt spid="28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2" dur="500" fill="hold"/>
                                            <p:tgtEl>
                                              <p:spTgt spid="28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5" dur="500" fill="hold"/>
                                            <p:tgtEl>
                                              <p:spTgt spid="30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6" dur="500" fill="hold"/>
                                            <p:tgtEl>
                                              <p:spTgt spid="30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2" presetClass="entr" presetSubtype="8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9" dur="500" fill="hold"/>
                                            <p:tgtEl>
                                              <p:spTgt spid="30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0" dur="500" fill="hold"/>
                                            <p:tgtEl>
                                              <p:spTgt spid="30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1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3" dur="500" fill="hold"/>
                                            <p:tgtEl>
                                              <p:spTgt spid="30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4" dur="500" fill="hold"/>
                                            <p:tgtEl>
                                              <p:spTgt spid="30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7" dur="500" fill="hold"/>
                                            <p:tgtEl>
                                              <p:spTgt spid="30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8" dur="500" fill="hold"/>
                                            <p:tgtEl>
                                              <p:spTgt spid="30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9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1" dur="500" fill="hold"/>
                                            <p:tgtEl>
                                              <p:spTgt spid="3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72" dur="500" fill="hold"/>
                                            <p:tgtEl>
                                              <p:spTgt spid="3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74" presetID="2" presetClass="entr" presetSubtype="4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6" dur="500" fill="hold"/>
                                            <p:tgtEl>
                                              <p:spTgt spid="3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77" dur="500" fill="hold"/>
                                            <p:tgtEl>
                                              <p:spTgt spid="3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8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80" dur="500" fill="hold"/>
                                            <p:tgtEl>
                                              <p:spTgt spid="3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1" dur="500" fill="hold"/>
                                            <p:tgtEl>
                                              <p:spTgt spid="3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2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84" dur="500" fill="hold"/>
                                            <p:tgtEl>
                                              <p:spTgt spid="3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5" dur="500" fill="hold"/>
                                            <p:tgtEl>
                                              <p:spTgt spid="3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6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88" dur="500" fill="hold"/>
                                            <p:tgtEl>
                                              <p:spTgt spid="3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9" dur="500" fill="hold"/>
                                            <p:tgtEl>
                                              <p:spTgt spid="3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0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91" presetID="2" presetClass="entr" presetSubtype="2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93" dur="500" fill="hold"/>
                                            <p:tgtEl>
                                              <p:spTgt spid="3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94" dur="500" fill="hold"/>
                                            <p:tgtEl>
                                              <p:spTgt spid="3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5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97" dur="500" fill="hold"/>
                                            <p:tgtEl>
                                              <p:spTgt spid="3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98" dur="500" fill="hold"/>
                                            <p:tgtEl>
                                              <p:spTgt spid="3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9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01" dur="500" fill="hold"/>
                                            <p:tgtEl>
                                              <p:spTgt spid="3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02" dur="500" fill="hold"/>
                                            <p:tgtEl>
                                              <p:spTgt spid="3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3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05" dur="500" fill="hold"/>
                                            <p:tgtEl>
                                              <p:spTgt spid="3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06" dur="500" fill="hold"/>
                                            <p:tgtEl>
                                              <p:spTgt spid="3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7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09" dur="500" fill="hold"/>
                                            <p:tgtEl>
                                              <p:spTgt spid="3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10" dur="500" fill="hold"/>
                                            <p:tgtEl>
                                              <p:spTgt spid="3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1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3" dur="500" fill="hold"/>
                                            <p:tgtEl>
                                              <p:spTgt spid="3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14" dur="500" fill="hold"/>
                                            <p:tgtEl>
                                              <p:spTgt spid="3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5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7" dur="500" fill="hold"/>
                                            <p:tgtEl>
                                              <p:spTgt spid="3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18" dur="500" fill="hold"/>
                                            <p:tgtEl>
                                              <p:spTgt spid="3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9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21" dur="500" fill="hold"/>
                                            <p:tgtEl>
                                              <p:spTgt spid="3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2" dur="500" fill="hold"/>
                                            <p:tgtEl>
                                              <p:spTgt spid="3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3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25" dur="500" fill="hold"/>
                                            <p:tgtEl>
                                              <p:spTgt spid="3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6" dur="500" fill="hold"/>
                                            <p:tgtEl>
                                              <p:spTgt spid="3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7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29" dur="500" fill="hold"/>
                                            <p:tgtEl>
                                              <p:spTgt spid="3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30" dur="500" fill="hold"/>
                                            <p:tgtEl>
                                              <p:spTgt spid="3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1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33" dur="500" fill="hold"/>
                                            <p:tgtEl>
                                              <p:spTgt spid="3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34" dur="500" fill="hold"/>
                                            <p:tgtEl>
                                              <p:spTgt spid="3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5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37" dur="500" fill="hold"/>
                                            <p:tgtEl>
                                              <p:spTgt spid="3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38" dur="500" fill="hold"/>
                                            <p:tgtEl>
                                              <p:spTgt spid="3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9" presetID="2" presetClass="entr" presetSubtype="2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41" dur="500" fill="hold"/>
                                            <p:tgtEl>
                                              <p:spTgt spid="3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42" dur="500" fill="hold"/>
                                            <p:tgtEl>
                                              <p:spTgt spid="3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5" grpId="0" animBg="1"/>
          <p:bldP spid="289" grpId="0" animBg="1"/>
          <p:bldP spid="290" grpId="0" animBg="1"/>
          <p:bldP spid="291" grpId="0" animBg="1"/>
          <p:bldP spid="292" grpId="0" animBg="1"/>
          <p:bldP spid="293" grpId="0" animBg="1"/>
          <p:bldP spid="294" grpId="0" animBg="1"/>
          <p:bldP spid="295" grpId="0" animBg="1"/>
          <p:bldP spid="296" grpId="0" animBg="1"/>
          <p:bldP spid="297" grpId="0" animBg="1"/>
          <p:bldP spid="298" grpId="0" animBg="1"/>
          <p:bldP spid="299" grpId="0" animBg="1"/>
          <p:bldP spid="300" grpId="0"/>
          <p:bldP spid="302" grpId="0"/>
          <p:bldP spid="306" grpId="0"/>
          <p:bldP spid="307" grpId="0"/>
          <p:bldP spid="308" grpId="0"/>
          <p:bldP spid="311" grpId="0" animBg="1"/>
          <p:bldP spid="312" grpId="0" animBg="1"/>
          <p:bldP spid="313" grpId="0" animBg="1"/>
          <p:bldGraphic spid="314" grpId="0">
            <p:bldAsOne/>
          </p:bldGraphic>
          <p:bldP spid="316" grpId="0" animBg="1"/>
          <p:bldP spid="317" grpId="0"/>
          <p:bldP spid="318" grpId="0" animBg="1"/>
          <p:bldP spid="319" grpId="0"/>
          <p:bldP spid="320" grpId="0"/>
          <p:bldGraphic spid="321" grpId="0">
            <p:bldAsOne/>
          </p:bldGraphic>
          <p:bldP spid="322" grpId="0"/>
          <p:bldP spid="323" grpId="0"/>
          <p:bldP spid="324" grpId="0" animBg="1"/>
          <p:bldP spid="325" grpId="0"/>
          <p:bldP spid="326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9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9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29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29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29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29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29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29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9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29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29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29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29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29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29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500" fill="hold"/>
                                            <p:tgtEl>
                                              <p:spTgt spid="29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500" fill="hold"/>
                                            <p:tgtEl>
                                              <p:spTgt spid="29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500" fill="hold"/>
                                            <p:tgtEl>
                                              <p:spTgt spid="29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500" fill="hold"/>
                                            <p:tgtEl>
                                              <p:spTgt spid="29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500" fill="hold"/>
                                            <p:tgtEl>
                                              <p:spTgt spid="29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500" fill="hold"/>
                                            <p:tgtEl>
                                              <p:spTgt spid="30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500" fill="hold"/>
                                            <p:tgtEl>
                                              <p:spTgt spid="30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500" fill="hold"/>
                                            <p:tgtEl>
                                              <p:spTgt spid="28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500" fill="hold"/>
                                            <p:tgtEl>
                                              <p:spTgt spid="28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5" dur="500" fill="hold"/>
                                            <p:tgtEl>
                                              <p:spTgt spid="30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6" dur="500" fill="hold"/>
                                            <p:tgtEl>
                                              <p:spTgt spid="30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9" dur="500" fill="hold"/>
                                            <p:tgtEl>
                                              <p:spTgt spid="30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0" dur="500" fill="hold"/>
                                            <p:tgtEl>
                                              <p:spTgt spid="30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1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3" dur="500" fill="hold"/>
                                            <p:tgtEl>
                                              <p:spTgt spid="30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4" dur="500" fill="hold"/>
                                            <p:tgtEl>
                                              <p:spTgt spid="30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7" dur="500" fill="hold"/>
                                            <p:tgtEl>
                                              <p:spTgt spid="30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8" dur="500" fill="hold"/>
                                            <p:tgtEl>
                                              <p:spTgt spid="30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1" dur="500" fill="hold"/>
                                            <p:tgtEl>
                                              <p:spTgt spid="3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2" dur="500" fill="hold"/>
                                            <p:tgtEl>
                                              <p:spTgt spid="3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74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6" dur="500" fill="hold"/>
                                            <p:tgtEl>
                                              <p:spTgt spid="3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7" dur="500" fill="hold"/>
                                            <p:tgtEl>
                                              <p:spTgt spid="3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8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0" dur="500" fill="hold"/>
                                            <p:tgtEl>
                                              <p:spTgt spid="3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1" dur="500" fill="hold"/>
                                            <p:tgtEl>
                                              <p:spTgt spid="3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2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4" dur="500" fill="hold"/>
                                            <p:tgtEl>
                                              <p:spTgt spid="3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5" dur="500" fill="hold"/>
                                            <p:tgtEl>
                                              <p:spTgt spid="3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6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8" dur="500" fill="hold"/>
                                            <p:tgtEl>
                                              <p:spTgt spid="3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9" dur="500" fill="hold"/>
                                            <p:tgtEl>
                                              <p:spTgt spid="3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0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91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3" dur="500" fill="hold"/>
                                            <p:tgtEl>
                                              <p:spTgt spid="3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4" dur="500" fill="hold"/>
                                            <p:tgtEl>
                                              <p:spTgt spid="3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5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7" dur="500" fill="hold"/>
                                            <p:tgtEl>
                                              <p:spTgt spid="3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8" dur="500" fill="hold"/>
                                            <p:tgtEl>
                                              <p:spTgt spid="3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9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1" dur="500" fill="hold"/>
                                            <p:tgtEl>
                                              <p:spTgt spid="3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2" dur="500" fill="hold"/>
                                            <p:tgtEl>
                                              <p:spTgt spid="3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3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5" dur="500" fill="hold"/>
                                            <p:tgtEl>
                                              <p:spTgt spid="3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6" dur="500" fill="hold"/>
                                            <p:tgtEl>
                                              <p:spTgt spid="3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7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9" dur="500" fill="hold"/>
                                            <p:tgtEl>
                                              <p:spTgt spid="3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0" dur="500" fill="hold"/>
                                            <p:tgtEl>
                                              <p:spTgt spid="3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1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3" dur="500" fill="hold"/>
                                            <p:tgtEl>
                                              <p:spTgt spid="3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4" dur="500" fill="hold"/>
                                            <p:tgtEl>
                                              <p:spTgt spid="3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5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7" dur="500" fill="hold"/>
                                            <p:tgtEl>
                                              <p:spTgt spid="3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8" dur="500" fill="hold"/>
                                            <p:tgtEl>
                                              <p:spTgt spid="3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9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1" dur="500" fill="hold"/>
                                            <p:tgtEl>
                                              <p:spTgt spid="3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2" dur="500" fill="hold"/>
                                            <p:tgtEl>
                                              <p:spTgt spid="3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3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5" dur="500" fill="hold"/>
                                            <p:tgtEl>
                                              <p:spTgt spid="3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6" dur="500" fill="hold"/>
                                            <p:tgtEl>
                                              <p:spTgt spid="3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7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9" dur="500" fill="hold"/>
                                            <p:tgtEl>
                                              <p:spTgt spid="3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0" dur="500" fill="hold"/>
                                            <p:tgtEl>
                                              <p:spTgt spid="3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1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3" dur="500" fill="hold"/>
                                            <p:tgtEl>
                                              <p:spTgt spid="3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4" dur="500" fill="hold"/>
                                            <p:tgtEl>
                                              <p:spTgt spid="3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5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7" dur="500" fill="hold"/>
                                            <p:tgtEl>
                                              <p:spTgt spid="3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8" dur="500" fill="hold"/>
                                            <p:tgtEl>
                                              <p:spTgt spid="3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9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1" dur="500" fill="hold"/>
                                            <p:tgtEl>
                                              <p:spTgt spid="3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2" dur="500" fill="hold"/>
                                            <p:tgtEl>
                                              <p:spTgt spid="3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5" grpId="0" animBg="1"/>
          <p:bldP spid="289" grpId="0" animBg="1"/>
          <p:bldP spid="290" grpId="0" animBg="1"/>
          <p:bldP spid="291" grpId="0" animBg="1"/>
          <p:bldP spid="292" grpId="0" animBg="1"/>
          <p:bldP spid="293" grpId="0" animBg="1"/>
          <p:bldP spid="294" grpId="0" animBg="1"/>
          <p:bldP spid="295" grpId="0" animBg="1"/>
          <p:bldP spid="296" grpId="0" animBg="1"/>
          <p:bldP spid="297" grpId="0" animBg="1"/>
          <p:bldP spid="298" grpId="0" animBg="1"/>
          <p:bldP spid="299" grpId="0" animBg="1"/>
          <p:bldP spid="300" grpId="0"/>
          <p:bldP spid="302" grpId="0"/>
          <p:bldP spid="306" grpId="0"/>
          <p:bldP spid="307" grpId="0"/>
          <p:bldP spid="308" grpId="0"/>
          <p:bldP spid="311" grpId="0" animBg="1"/>
          <p:bldP spid="312" grpId="0" animBg="1"/>
          <p:bldP spid="313" grpId="0" animBg="1"/>
          <p:bldGraphic spid="314" grpId="0">
            <p:bldAsOne/>
          </p:bldGraphic>
          <p:bldP spid="316" grpId="0" animBg="1"/>
          <p:bldP spid="317" grpId="0"/>
          <p:bldP spid="318" grpId="0" animBg="1"/>
          <p:bldP spid="319" grpId="0"/>
          <p:bldP spid="320" grpId="0"/>
          <p:bldGraphic spid="321" grpId="0">
            <p:bldAsOne/>
          </p:bldGraphic>
          <p:bldP spid="322" grpId="0"/>
          <p:bldP spid="323" grpId="0"/>
          <p:bldP spid="324" grpId="0" animBg="1"/>
          <p:bldP spid="325" grpId="0"/>
          <p:bldP spid="326" grpId="0" animBg="1"/>
        </p:bldLst>
      </p:timing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9C3D7-7524-486C-B0C0-178B9875E59A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289" name="Freeform 288"/>
          <p:cNvSpPr/>
          <p:nvPr/>
        </p:nvSpPr>
        <p:spPr>
          <a:xfrm>
            <a:off x="0" y="0"/>
            <a:ext cx="1022684" cy="6858000"/>
          </a:xfrm>
          <a:custGeom>
            <a:avLst/>
            <a:gdLst>
              <a:gd name="connsiteX0" fmla="*/ 0 w 1022684"/>
              <a:gd name="connsiteY0" fmla="*/ 0 h 6858000"/>
              <a:gd name="connsiteX1" fmla="*/ 893442 w 1022684"/>
              <a:gd name="connsiteY1" fmla="*/ 0 h 6858000"/>
              <a:gd name="connsiteX2" fmla="*/ 1022684 w 1022684"/>
              <a:gd name="connsiteY2" fmla="*/ 129242 h 6858000"/>
              <a:gd name="connsiteX3" fmla="*/ 1022684 w 1022684"/>
              <a:gd name="connsiteY3" fmla="*/ 6728758 h 6858000"/>
              <a:gd name="connsiteX4" fmla="*/ 893442 w 1022684"/>
              <a:gd name="connsiteY4" fmla="*/ 6858000 h 6858000"/>
              <a:gd name="connsiteX5" fmla="*/ 0 w 1022684"/>
              <a:gd name="connsiteY5" fmla="*/ 6858000 h 6858000"/>
              <a:gd name="connsiteX6" fmla="*/ 0 w 1022684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22684" h="6858000">
                <a:moveTo>
                  <a:pt x="0" y="0"/>
                </a:moveTo>
                <a:lnTo>
                  <a:pt x="893442" y="0"/>
                </a:lnTo>
                <a:cubicBezTo>
                  <a:pt x="964820" y="0"/>
                  <a:pt x="1022684" y="57864"/>
                  <a:pt x="1022684" y="129242"/>
                </a:cubicBezTo>
                <a:lnTo>
                  <a:pt x="1022684" y="6728758"/>
                </a:lnTo>
                <a:cubicBezTo>
                  <a:pt x="1022684" y="6800136"/>
                  <a:pt x="964820" y="6858000"/>
                  <a:pt x="893442" y="6858000"/>
                </a:cubicBez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76200" dist="127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0" name="Oval 289"/>
          <p:cNvSpPr/>
          <p:nvPr/>
        </p:nvSpPr>
        <p:spPr>
          <a:xfrm>
            <a:off x="315031" y="3216260"/>
            <a:ext cx="371424" cy="371424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1" name="Freeform 63"/>
          <p:cNvSpPr>
            <a:spLocks noEditPoints="1"/>
          </p:cNvSpPr>
          <p:nvPr/>
        </p:nvSpPr>
        <p:spPr bwMode="auto">
          <a:xfrm>
            <a:off x="419921" y="3322177"/>
            <a:ext cx="161644" cy="151236"/>
          </a:xfrm>
          <a:custGeom>
            <a:avLst/>
            <a:gdLst>
              <a:gd name="T0" fmla="*/ 60 w 351"/>
              <a:gd name="T1" fmla="*/ 188 h 328"/>
              <a:gd name="T2" fmla="*/ 10 w 351"/>
              <a:gd name="T3" fmla="*/ 180 h 328"/>
              <a:gd name="T4" fmla="*/ 22 w 351"/>
              <a:gd name="T5" fmla="*/ 94 h 328"/>
              <a:gd name="T6" fmla="*/ 48 w 351"/>
              <a:gd name="T7" fmla="*/ 106 h 328"/>
              <a:gd name="T8" fmla="*/ 94 w 351"/>
              <a:gd name="T9" fmla="*/ 105 h 328"/>
              <a:gd name="T10" fmla="*/ 108 w 351"/>
              <a:gd name="T11" fmla="*/ 164 h 328"/>
              <a:gd name="T12" fmla="*/ 291 w 351"/>
              <a:gd name="T13" fmla="*/ 315 h 328"/>
              <a:gd name="T14" fmla="*/ 95 w 351"/>
              <a:gd name="T15" fmla="*/ 328 h 328"/>
              <a:gd name="T16" fmla="*/ 46 w 351"/>
              <a:gd name="T17" fmla="*/ 281 h 328"/>
              <a:gd name="T18" fmla="*/ 50 w 351"/>
              <a:gd name="T19" fmla="*/ 242 h 328"/>
              <a:gd name="T20" fmla="*/ 62 w 351"/>
              <a:gd name="T21" fmla="*/ 204 h 328"/>
              <a:gd name="T22" fmla="*/ 89 w 351"/>
              <a:gd name="T23" fmla="*/ 180 h 328"/>
              <a:gd name="T24" fmla="*/ 118 w 351"/>
              <a:gd name="T25" fmla="*/ 180 h 328"/>
              <a:gd name="T26" fmla="*/ 151 w 351"/>
              <a:gd name="T27" fmla="*/ 197 h 328"/>
              <a:gd name="T28" fmla="*/ 200 w 351"/>
              <a:gd name="T29" fmla="*/ 197 h 328"/>
              <a:gd name="T30" fmla="*/ 233 w 351"/>
              <a:gd name="T31" fmla="*/ 180 h 328"/>
              <a:gd name="T32" fmla="*/ 261 w 351"/>
              <a:gd name="T33" fmla="*/ 180 h 328"/>
              <a:gd name="T34" fmla="*/ 288 w 351"/>
              <a:gd name="T35" fmla="*/ 204 h 328"/>
              <a:gd name="T36" fmla="*/ 301 w 351"/>
              <a:gd name="T37" fmla="*/ 242 h 328"/>
              <a:gd name="T38" fmla="*/ 304 w 351"/>
              <a:gd name="T39" fmla="*/ 281 h 328"/>
              <a:gd name="T40" fmla="*/ 103 w 351"/>
              <a:gd name="T41" fmla="*/ 80 h 328"/>
              <a:gd name="T42" fmla="*/ 37 w 351"/>
              <a:gd name="T43" fmla="*/ 80 h 328"/>
              <a:gd name="T44" fmla="*/ 37 w 351"/>
              <a:gd name="T45" fmla="*/ 14 h 328"/>
              <a:gd name="T46" fmla="*/ 103 w 351"/>
              <a:gd name="T47" fmla="*/ 14 h 328"/>
              <a:gd name="T48" fmla="*/ 245 w 351"/>
              <a:gd name="T49" fmla="*/ 117 h 328"/>
              <a:gd name="T50" fmla="*/ 175 w 351"/>
              <a:gd name="T51" fmla="*/ 188 h 328"/>
              <a:gd name="T52" fmla="*/ 105 w 351"/>
              <a:gd name="T53" fmla="*/ 117 h 328"/>
              <a:gd name="T54" fmla="*/ 175 w 351"/>
              <a:gd name="T55" fmla="*/ 47 h 328"/>
              <a:gd name="T56" fmla="*/ 245 w 351"/>
              <a:gd name="T57" fmla="*/ 117 h 328"/>
              <a:gd name="T58" fmla="*/ 341 w 351"/>
              <a:gd name="T59" fmla="*/ 180 h 328"/>
              <a:gd name="T60" fmla="*/ 291 w 351"/>
              <a:gd name="T61" fmla="*/ 188 h 328"/>
              <a:gd name="T62" fmla="*/ 257 w 351"/>
              <a:gd name="T63" fmla="*/ 117 h 328"/>
              <a:gd name="T64" fmla="*/ 281 w 351"/>
              <a:gd name="T65" fmla="*/ 110 h 328"/>
              <a:gd name="T66" fmla="*/ 320 w 351"/>
              <a:gd name="T67" fmla="*/ 98 h 328"/>
              <a:gd name="T68" fmla="*/ 351 w 351"/>
              <a:gd name="T69" fmla="*/ 159 h 328"/>
              <a:gd name="T70" fmla="*/ 314 w 351"/>
              <a:gd name="T71" fmla="*/ 80 h 328"/>
              <a:gd name="T72" fmla="*/ 247 w 351"/>
              <a:gd name="T73" fmla="*/ 80 h 328"/>
              <a:gd name="T74" fmla="*/ 247 w 351"/>
              <a:gd name="T75" fmla="*/ 14 h 328"/>
              <a:gd name="T76" fmla="*/ 314 w 351"/>
              <a:gd name="T77" fmla="*/ 14 h 3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351" h="328">
                <a:moveTo>
                  <a:pt x="108" y="164"/>
                </a:moveTo>
                <a:cubicBezTo>
                  <a:pt x="88" y="165"/>
                  <a:pt x="72" y="173"/>
                  <a:pt x="60" y="188"/>
                </a:cubicBezTo>
                <a:cubicBezTo>
                  <a:pt x="35" y="188"/>
                  <a:pt x="35" y="188"/>
                  <a:pt x="35" y="188"/>
                </a:cubicBezTo>
                <a:cubicBezTo>
                  <a:pt x="25" y="188"/>
                  <a:pt x="17" y="185"/>
                  <a:pt x="10" y="180"/>
                </a:cubicBezTo>
                <a:cubicBezTo>
                  <a:pt x="3" y="175"/>
                  <a:pt x="0" y="168"/>
                  <a:pt x="0" y="159"/>
                </a:cubicBezTo>
                <a:cubicBezTo>
                  <a:pt x="0" y="116"/>
                  <a:pt x="7" y="94"/>
                  <a:pt x="22" y="94"/>
                </a:cubicBezTo>
                <a:cubicBezTo>
                  <a:pt x="23" y="94"/>
                  <a:pt x="26" y="95"/>
                  <a:pt x="30" y="98"/>
                </a:cubicBezTo>
                <a:cubicBezTo>
                  <a:pt x="35" y="100"/>
                  <a:pt x="41" y="103"/>
                  <a:pt x="48" y="106"/>
                </a:cubicBezTo>
                <a:cubicBezTo>
                  <a:pt x="55" y="108"/>
                  <a:pt x="63" y="110"/>
                  <a:pt x="70" y="110"/>
                </a:cubicBezTo>
                <a:cubicBezTo>
                  <a:pt x="78" y="110"/>
                  <a:pt x="86" y="108"/>
                  <a:pt x="94" y="105"/>
                </a:cubicBezTo>
                <a:cubicBezTo>
                  <a:pt x="94" y="110"/>
                  <a:pt x="93" y="114"/>
                  <a:pt x="93" y="117"/>
                </a:cubicBezTo>
                <a:cubicBezTo>
                  <a:pt x="93" y="134"/>
                  <a:pt x="98" y="150"/>
                  <a:pt x="108" y="164"/>
                </a:cubicBezTo>
                <a:close/>
                <a:moveTo>
                  <a:pt x="304" y="281"/>
                </a:moveTo>
                <a:cubicBezTo>
                  <a:pt x="304" y="295"/>
                  <a:pt x="299" y="307"/>
                  <a:pt x="291" y="315"/>
                </a:cubicBezTo>
                <a:cubicBezTo>
                  <a:pt x="282" y="324"/>
                  <a:pt x="270" y="328"/>
                  <a:pt x="255" y="328"/>
                </a:cubicBezTo>
                <a:cubicBezTo>
                  <a:pt x="95" y="328"/>
                  <a:pt x="95" y="328"/>
                  <a:pt x="95" y="328"/>
                </a:cubicBezTo>
                <a:cubicBezTo>
                  <a:pt x="81" y="328"/>
                  <a:pt x="69" y="324"/>
                  <a:pt x="60" y="315"/>
                </a:cubicBezTo>
                <a:cubicBezTo>
                  <a:pt x="51" y="307"/>
                  <a:pt x="46" y="295"/>
                  <a:pt x="46" y="281"/>
                </a:cubicBezTo>
                <a:cubicBezTo>
                  <a:pt x="46" y="274"/>
                  <a:pt x="47" y="268"/>
                  <a:pt x="47" y="262"/>
                </a:cubicBezTo>
                <a:cubicBezTo>
                  <a:pt x="48" y="256"/>
                  <a:pt x="48" y="249"/>
                  <a:pt x="50" y="242"/>
                </a:cubicBezTo>
                <a:cubicBezTo>
                  <a:pt x="51" y="235"/>
                  <a:pt x="53" y="228"/>
                  <a:pt x="55" y="222"/>
                </a:cubicBezTo>
                <a:cubicBezTo>
                  <a:pt x="56" y="216"/>
                  <a:pt x="59" y="210"/>
                  <a:pt x="62" y="204"/>
                </a:cubicBezTo>
                <a:cubicBezTo>
                  <a:pt x="66" y="198"/>
                  <a:pt x="69" y="193"/>
                  <a:pt x="74" y="189"/>
                </a:cubicBezTo>
                <a:cubicBezTo>
                  <a:pt x="78" y="185"/>
                  <a:pt x="83" y="182"/>
                  <a:pt x="89" y="180"/>
                </a:cubicBezTo>
                <a:cubicBezTo>
                  <a:pt x="96" y="177"/>
                  <a:pt x="102" y="176"/>
                  <a:pt x="110" y="176"/>
                </a:cubicBezTo>
                <a:cubicBezTo>
                  <a:pt x="111" y="176"/>
                  <a:pt x="114" y="177"/>
                  <a:pt x="118" y="180"/>
                </a:cubicBezTo>
                <a:cubicBezTo>
                  <a:pt x="122" y="183"/>
                  <a:pt x="126" y="185"/>
                  <a:pt x="131" y="189"/>
                </a:cubicBezTo>
                <a:cubicBezTo>
                  <a:pt x="136" y="192"/>
                  <a:pt x="142" y="195"/>
                  <a:pt x="151" y="197"/>
                </a:cubicBezTo>
                <a:cubicBezTo>
                  <a:pt x="159" y="200"/>
                  <a:pt x="167" y="201"/>
                  <a:pt x="175" y="201"/>
                </a:cubicBezTo>
                <a:cubicBezTo>
                  <a:pt x="183" y="201"/>
                  <a:pt x="192" y="200"/>
                  <a:pt x="200" y="197"/>
                </a:cubicBezTo>
                <a:cubicBezTo>
                  <a:pt x="208" y="195"/>
                  <a:pt x="215" y="192"/>
                  <a:pt x="219" y="189"/>
                </a:cubicBezTo>
                <a:cubicBezTo>
                  <a:pt x="224" y="185"/>
                  <a:pt x="229" y="183"/>
                  <a:pt x="233" y="180"/>
                </a:cubicBezTo>
                <a:cubicBezTo>
                  <a:pt x="237" y="177"/>
                  <a:pt x="239" y="176"/>
                  <a:pt x="241" y="176"/>
                </a:cubicBezTo>
                <a:cubicBezTo>
                  <a:pt x="248" y="176"/>
                  <a:pt x="255" y="177"/>
                  <a:pt x="261" y="180"/>
                </a:cubicBezTo>
                <a:cubicBezTo>
                  <a:pt x="267" y="182"/>
                  <a:pt x="272" y="185"/>
                  <a:pt x="277" y="189"/>
                </a:cubicBezTo>
                <a:cubicBezTo>
                  <a:pt x="281" y="193"/>
                  <a:pt x="285" y="198"/>
                  <a:pt x="288" y="204"/>
                </a:cubicBezTo>
                <a:cubicBezTo>
                  <a:pt x="291" y="210"/>
                  <a:pt x="294" y="216"/>
                  <a:pt x="296" y="222"/>
                </a:cubicBezTo>
                <a:cubicBezTo>
                  <a:pt x="298" y="228"/>
                  <a:pt x="299" y="235"/>
                  <a:pt x="301" y="242"/>
                </a:cubicBezTo>
                <a:cubicBezTo>
                  <a:pt x="302" y="249"/>
                  <a:pt x="303" y="256"/>
                  <a:pt x="303" y="262"/>
                </a:cubicBezTo>
                <a:cubicBezTo>
                  <a:pt x="304" y="268"/>
                  <a:pt x="304" y="274"/>
                  <a:pt x="304" y="281"/>
                </a:cubicBezTo>
                <a:close/>
                <a:moveTo>
                  <a:pt x="117" y="47"/>
                </a:moveTo>
                <a:cubicBezTo>
                  <a:pt x="117" y="60"/>
                  <a:pt x="112" y="71"/>
                  <a:pt x="103" y="80"/>
                </a:cubicBezTo>
                <a:cubicBezTo>
                  <a:pt x="94" y="89"/>
                  <a:pt x="83" y="94"/>
                  <a:pt x="70" y="94"/>
                </a:cubicBezTo>
                <a:cubicBezTo>
                  <a:pt x="57" y="94"/>
                  <a:pt x="46" y="89"/>
                  <a:pt x="37" y="80"/>
                </a:cubicBezTo>
                <a:cubicBezTo>
                  <a:pt x="28" y="71"/>
                  <a:pt x="23" y="60"/>
                  <a:pt x="23" y="47"/>
                </a:cubicBezTo>
                <a:cubicBezTo>
                  <a:pt x="23" y="34"/>
                  <a:pt x="28" y="23"/>
                  <a:pt x="37" y="14"/>
                </a:cubicBezTo>
                <a:cubicBezTo>
                  <a:pt x="46" y="5"/>
                  <a:pt x="57" y="0"/>
                  <a:pt x="70" y="0"/>
                </a:cubicBezTo>
                <a:cubicBezTo>
                  <a:pt x="83" y="0"/>
                  <a:pt x="94" y="5"/>
                  <a:pt x="103" y="14"/>
                </a:cubicBezTo>
                <a:cubicBezTo>
                  <a:pt x="112" y="23"/>
                  <a:pt x="117" y="34"/>
                  <a:pt x="117" y="47"/>
                </a:cubicBezTo>
                <a:close/>
                <a:moveTo>
                  <a:pt x="245" y="117"/>
                </a:moveTo>
                <a:cubicBezTo>
                  <a:pt x="245" y="137"/>
                  <a:pt x="239" y="153"/>
                  <a:pt x="225" y="167"/>
                </a:cubicBezTo>
                <a:cubicBezTo>
                  <a:pt x="211" y="181"/>
                  <a:pt x="195" y="188"/>
                  <a:pt x="175" y="188"/>
                </a:cubicBezTo>
                <a:cubicBezTo>
                  <a:pt x="156" y="188"/>
                  <a:pt x="139" y="181"/>
                  <a:pt x="126" y="167"/>
                </a:cubicBezTo>
                <a:cubicBezTo>
                  <a:pt x="112" y="153"/>
                  <a:pt x="105" y="137"/>
                  <a:pt x="105" y="117"/>
                </a:cubicBezTo>
                <a:cubicBezTo>
                  <a:pt x="105" y="98"/>
                  <a:pt x="112" y="82"/>
                  <a:pt x="126" y="68"/>
                </a:cubicBezTo>
                <a:cubicBezTo>
                  <a:pt x="139" y="54"/>
                  <a:pt x="156" y="47"/>
                  <a:pt x="175" y="47"/>
                </a:cubicBezTo>
                <a:cubicBezTo>
                  <a:pt x="195" y="47"/>
                  <a:pt x="211" y="54"/>
                  <a:pt x="225" y="68"/>
                </a:cubicBezTo>
                <a:cubicBezTo>
                  <a:pt x="239" y="82"/>
                  <a:pt x="245" y="98"/>
                  <a:pt x="245" y="117"/>
                </a:cubicBezTo>
                <a:close/>
                <a:moveTo>
                  <a:pt x="351" y="159"/>
                </a:moveTo>
                <a:cubicBezTo>
                  <a:pt x="351" y="168"/>
                  <a:pt x="347" y="175"/>
                  <a:pt x="341" y="180"/>
                </a:cubicBezTo>
                <a:cubicBezTo>
                  <a:pt x="334" y="185"/>
                  <a:pt x="325" y="188"/>
                  <a:pt x="315" y="188"/>
                </a:cubicBezTo>
                <a:cubicBezTo>
                  <a:pt x="291" y="188"/>
                  <a:pt x="291" y="188"/>
                  <a:pt x="291" y="188"/>
                </a:cubicBezTo>
                <a:cubicBezTo>
                  <a:pt x="278" y="173"/>
                  <a:pt x="262" y="165"/>
                  <a:pt x="242" y="164"/>
                </a:cubicBezTo>
                <a:cubicBezTo>
                  <a:pt x="252" y="150"/>
                  <a:pt x="257" y="134"/>
                  <a:pt x="257" y="117"/>
                </a:cubicBezTo>
                <a:cubicBezTo>
                  <a:pt x="257" y="114"/>
                  <a:pt x="257" y="110"/>
                  <a:pt x="256" y="105"/>
                </a:cubicBezTo>
                <a:cubicBezTo>
                  <a:pt x="264" y="108"/>
                  <a:pt x="272" y="110"/>
                  <a:pt x="281" y="110"/>
                </a:cubicBezTo>
                <a:cubicBezTo>
                  <a:pt x="288" y="110"/>
                  <a:pt x="295" y="108"/>
                  <a:pt x="302" y="106"/>
                </a:cubicBezTo>
                <a:cubicBezTo>
                  <a:pt x="310" y="103"/>
                  <a:pt x="316" y="100"/>
                  <a:pt x="320" y="98"/>
                </a:cubicBezTo>
                <a:cubicBezTo>
                  <a:pt x="325" y="95"/>
                  <a:pt x="327" y="94"/>
                  <a:pt x="328" y="94"/>
                </a:cubicBezTo>
                <a:cubicBezTo>
                  <a:pt x="343" y="94"/>
                  <a:pt x="351" y="116"/>
                  <a:pt x="351" y="159"/>
                </a:cubicBezTo>
                <a:close/>
                <a:moveTo>
                  <a:pt x="327" y="47"/>
                </a:moveTo>
                <a:cubicBezTo>
                  <a:pt x="327" y="60"/>
                  <a:pt x="323" y="71"/>
                  <a:pt x="314" y="80"/>
                </a:cubicBezTo>
                <a:cubicBezTo>
                  <a:pt x="304" y="89"/>
                  <a:pt x="293" y="94"/>
                  <a:pt x="281" y="94"/>
                </a:cubicBezTo>
                <a:cubicBezTo>
                  <a:pt x="268" y="94"/>
                  <a:pt x="257" y="89"/>
                  <a:pt x="247" y="80"/>
                </a:cubicBezTo>
                <a:cubicBezTo>
                  <a:pt x="238" y="71"/>
                  <a:pt x="234" y="60"/>
                  <a:pt x="234" y="47"/>
                </a:cubicBezTo>
                <a:cubicBezTo>
                  <a:pt x="234" y="34"/>
                  <a:pt x="238" y="23"/>
                  <a:pt x="247" y="14"/>
                </a:cubicBezTo>
                <a:cubicBezTo>
                  <a:pt x="257" y="5"/>
                  <a:pt x="268" y="0"/>
                  <a:pt x="281" y="0"/>
                </a:cubicBezTo>
                <a:cubicBezTo>
                  <a:pt x="293" y="0"/>
                  <a:pt x="304" y="5"/>
                  <a:pt x="314" y="14"/>
                </a:cubicBezTo>
                <a:cubicBezTo>
                  <a:pt x="323" y="23"/>
                  <a:pt x="327" y="34"/>
                  <a:pt x="327" y="4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292" name="Oval 291"/>
          <p:cNvSpPr/>
          <p:nvPr/>
        </p:nvSpPr>
        <p:spPr>
          <a:xfrm>
            <a:off x="315031" y="2551608"/>
            <a:ext cx="371424" cy="371424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3" name="Freeform 121"/>
          <p:cNvSpPr>
            <a:spLocks noEditPoints="1"/>
          </p:cNvSpPr>
          <p:nvPr/>
        </p:nvSpPr>
        <p:spPr bwMode="auto">
          <a:xfrm>
            <a:off x="414743" y="2614392"/>
            <a:ext cx="172000" cy="187542"/>
          </a:xfrm>
          <a:custGeom>
            <a:avLst/>
            <a:gdLst>
              <a:gd name="T0" fmla="*/ 63 w 244"/>
              <a:gd name="T1" fmla="*/ 218 h 265"/>
              <a:gd name="T2" fmla="*/ 48 w 244"/>
              <a:gd name="T3" fmla="*/ 218 h 265"/>
              <a:gd name="T4" fmla="*/ 48 w 244"/>
              <a:gd name="T5" fmla="*/ 202 h 265"/>
              <a:gd name="T6" fmla="*/ 63 w 244"/>
              <a:gd name="T7" fmla="*/ 202 h 265"/>
              <a:gd name="T8" fmla="*/ 244 w 244"/>
              <a:gd name="T9" fmla="*/ 220 h 265"/>
              <a:gd name="T10" fmla="*/ 198 w 244"/>
              <a:gd name="T11" fmla="*/ 265 h 265"/>
              <a:gd name="T12" fmla="*/ 13 w 244"/>
              <a:gd name="T13" fmla="*/ 253 h 265"/>
              <a:gd name="T14" fmla="*/ 1 w 244"/>
              <a:gd name="T15" fmla="*/ 198 h 265"/>
              <a:gd name="T16" fmla="*/ 14 w 244"/>
              <a:gd name="T17" fmla="*/ 151 h 265"/>
              <a:gd name="T18" fmla="*/ 48 w 244"/>
              <a:gd name="T19" fmla="*/ 123 h 265"/>
              <a:gd name="T20" fmla="*/ 45 w 244"/>
              <a:gd name="T21" fmla="*/ 179 h 265"/>
              <a:gd name="T22" fmla="*/ 23 w 244"/>
              <a:gd name="T23" fmla="*/ 210 h 265"/>
              <a:gd name="T24" fmla="*/ 56 w 244"/>
              <a:gd name="T25" fmla="*/ 243 h 265"/>
              <a:gd name="T26" fmla="*/ 89 w 244"/>
              <a:gd name="T27" fmla="*/ 210 h 265"/>
              <a:gd name="T28" fmla="*/ 67 w 244"/>
              <a:gd name="T29" fmla="*/ 179 h 265"/>
              <a:gd name="T30" fmla="*/ 71 w 244"/>
              <a:gd name="T31" fmla="*/ 127 h 265"/>
              <a:gd name="T32" fmla="*/ 173 w 244"/>
              <a:gd name="T33" fmla="*/ 127 h 265"/>
              <a:gd name="T34" fmla="*/ 177 w 244"/>
              <a:gd name="T35" fmla="*/ 155 h 265"/>
              <a:gd name="T36" fmla="*/ 133 w 244"/>
              <a:gd name="T37" fmla="*/ 199 h 265"/>
              <a:gd name="T38" fmla="*/ 128 w 244"/>
              <a:gd name="T39" fmla="*/ 226 h 265"/>
              <a:gd name="T40" fmla="*/ 144 w 244"/>
              <a:gd name="T41" fmla="*/ 243 h 265"/>
              <a:gd name="T42" fmla="*/ 161 w 244"/>
              <a:gd name="T43" fmla="*/ 226 h 265"/>
              <a:gd name="T44" fmla="*/ 155 w 244"/>
              <a:gd name="T45" fmla="*/ 199 h 265"/>
              <a:gd name="T46" fmla="*/ 177 w 244"/>
              <a:gd name="T47" fmla="*/ 177 h 265"/>
              <a:gd name="T48" fmla="*/ 199 w 244"/>
              <a:gd name="T49" fmla="*/ 199 h 265"/>
              <a:gd name="T50" fmla="*/ 194 w 244"/>
              <a:gd name="T51" fmla="*/ 226 h 265"/>
              <a:gd name="T52" fmla="*/ 211 w 244"/>
              <a:gd name="T53" fmla="*/ 243 h 265"/>
              <a:gd name="T54" fmla="*/ 227 w 244"/>
              <a:gd name="T55" fmla="*/ 226 h 265"/>
              <a:gd name="T56" fmla="*/ 222 w 244"/>
              <a:gd name="T57" fmla="*/ 199 h 265"/>
              <a:gd name="T58" fmla="*/ 199 w 244"/>
              <a:gd name="T59" fmla="*/ 161 h 265"/>
              <a:gd name="T60" fmla="*/ 200 w 244"/>
              <a:gd name="T61" fmla="*/ 145 h 265"/>
              <a:gd name="T62" fmla="*/ 198 w 244"/>
              <a:gd name="T63" fmla="*/ 130 h 265"/>
              <a:gd name="T64" fmla="*/ 216 w 244"/>
              <a:gd name="T65" fmla="*/ 133 h 265"/>
              <a:gd name="T66" fmla="*/ 239 w 244"/>
              <a:gd name="T67" fmla="*/ 174 h 265"/>
              <a:gd name="T68" fmla="*/ 244 w 244"/>
              <a:gd name="T69" fmla="*/ 220 h 265"/>
              <a:gd name="T70" fmla="*/ 169 w 244"/>
              <a:gd name="T71" fmla="*/ 113 h 265"/>
              <a:gd name="T72" fmla="*/ 75 w 244"/>
              <a:gd name="T73" fmla="*/ 113 h 265"/>
              <a:gd name="T74" fmla="*/ 75 w 244"/>
              <a:gd name="T75" fmla="*/ 19 h 265"/>
              <a:gd name="T76" fmla="*/ 169 w 244"/>
              <a:gd name="T77" fmla="*/ 19 h 2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244" h="265">
                <a:moveTo>
                  <a:pt x="67" y="210"/>
                </a:moveTo>
                <a:cubicBezTo>
                  <a:pt x="67" y="213"/>
                  <a:pt x="66" y="215"/>
                  <a:pt x="63" y="218"/>
                </a:cubicBezTo>
                <a:cubicBezTo>
                  <a:pt x="61" y="220"/>
                  <a:pt x="59" y="221"/>
                  <a:pt x="56" y="221"/>
                </a:cubicBezTo>
                <a:cubicBezTo>
                  <a:pt x="53" y="221"/>
                  <a:pt x="50" y="220"/>
                  <a:pt x="48" y="218"/>
                </a:cubicBezTo>
                <a:cubicBezTo>
                  <a:pt x="46" y="215"/>
                  <a:pt x="45" y="213"/>
                  <a:pt x="45" y="210"/>
                </a:cubicBezTo>
                <a:cubicBezTo>
                  <a:pt x="45" y="207"/>
                  <a:pt x="46" y="204"/>
                  <a:pt x="48" y="202"/>
                </a:cubicBezTo>
                <a:cubicBezTo>
                  <a:pt x="50" y="200"/>
                  <a:pt x="53" y="199"/>
                  <a:pt x="56" y="199"/>
                </a:cubicBezTo>
                <a:cubicBezTo>
                  <a:pt x="59" y="199"/>
                  <a:pt x="61" y="200"/>
                  <a:pt x="63" y="202"/>
                </a:cubicBezTo>
                <a:cubicBezTo>
                  <a:pt x="66" y="204"/>
                  <a:pt x="67" y="207"/>
                  <a:pt x="67" y="210"/>
                </a:cubicBezTo>
                <a:close/>
                <a:moveTo>
                  <a:pt x="244" y="220"/>
                </a:moveTo>
                <a:cubicBezTo>
                  <a:pt x="244" y="234"/>
                  <a:pt x="239" y="245"/>
                  <a:pt x="231" y="253"/>
                </a:cubicBezTo>
                <a:cubicBezTo>
                  <a:pt x="223" y="261"/>
                  <a:pt x="211" y="265"/>
                  <a:pt x="198" y="265"/>
                </a:cubicBezTo>
                <a:cubicBezTo>
                  <a:pt x="47" y="265"/>
                  <a:pt x="47" y="265"/>
                  <a:pt x="47" y="265"/>
                </a:cubicBezTo>
                <a:cubicBezTo>
                  <a:pt x="33" y="265"/>
                  <a:pt x="21" y="261"/>
                  <a:pt x="13" y="253"/>
                </a:cubicBezTo>
                <a:cubicBezTo>
                  <a:pt x="5" y="245"/>
                  <a:pt x="0" y="234"/>
                  <a:pt x="0" y="220"/>
                </a:cubicBezTo>
                <a:cubicBezTo>
                  <a:pt x="0" y="213"/>
                  <a:pt x="1" y="205"/>
                  <a:pt x="1" y="198"/>
                </a:cubicBezTo>
                <a:cubicBezTo>
                  <a:pt x="2" y="191"/>
                  <a:pt x="3" y="183"/>
                  <a:pt x="5" y="174"/>
                </a:cubicBezTo>
                <a:cubicBezTo>
                  <a:pt x="8" y="165"/>
                  <a:pt x="10" y="158"/>
                  <a:pt x="14" y="151"/>
                </a:cubicBezTo>
                <a:cubicBezTo>
                  <a:pt x="17" y="144"/>
                  <a:pt x="22" y="138"/>
                  <a:pt x="28" y="133"/>
                </a:cubicBezTo>
                <a:cubicBezTo>
                  <a:pt x="34" y="128"/>
                  <a:pt x="41" y="125"/>
                  <a:pt x="48" y="123"/>
                </a:cubicBezTo>
                <a:cubicBezTo>
                  <a:pt x="46" y="129"/>
                  <a:pt x="45" y="136"/>
                  <a:pt x="45" y="144"/>
                </a:cubicBezTo>
                <a:cubicBezTo>
                  <a:pt x="45" y="179"/>
                  <a:pt x="45" y="179"/>
                  <a:pt x="45" y="179"/>
                </a:cubicBezTo>
                <a:cubicBezTo>
                  <a:pt x="38" y="181"/>
                  <a:pt x="33" y="185"/>
                  <a:pt x="29" y="191"/>
                </a:cubicBezTo>
                <a:cubicBezTo>
                  <a:pt x="25" y="196"/>
                  <a:pt x="23" y="203"/>
                  <a:pt x="23" y="210"/>
                </a:cubicBezTo>
                <a:cubicBezTo>
                  <a:pt x="23" y="219"/>
                  <a:pt x="26" y="227"/>
                  <a:pt x="32" y="233"/>
                </a:cubicBezTo>
                <a:cubicBezTo>
                  <a:pt x="39" y="240"/>
                  <a:pt x="46" y="243"/>
                  <a:pt x="56" y="243"/>
                </a:cubicBezTo>
                <a:cubicBezTo>
                  <a:pt x="65" y="243"/>
                  <a:pt x="73" y="240"/>
                  <a:pt x="79" y="233"/>
                </a:cubicBezTo>
                <a:cubicBezTo>
                  <a:pt x="86" y="227"/>
                  <a:pt x="89" y="219"/>
                  <a:pt x="89" y="210"/>
                </a:cubicBezTo>
                <a:cubicBezTo>
                  <a:pt x="89" y="203"/>
                  <a:pt x="87" y="196"/>
                  <a:pt x="83" y="191"/>
                </a:cubicBezTo>
                <a:cubicBezTo>
                  <a:pt x="79" y="185"/>
                  <a:pt x="73" y="181"/>
                  <a:pt x="67" y="179"/>
                </a:cubicBezTo>
                <a:cubicBezTo>
                  <a:pt x="67" y="144"/>
                  <a:pt x="67" y="144"/>
                  <a:pt x="67" y="144"/>
                </a:cubicBezTo>
                <a:cubicBezTo>
                  <a:pt x="67" y="136"/>
                  <a:pt x="68" y="131"/>
                  <a:pt x="71" y="127"/>
                </a:cubicBezTo>
                <a:cubicBezTo>
                  <a:pt x="86" y="139"/>
                  <a:pt x="103" y="145"/>
                  <a:pt x="122" y="145"/>
                </a:cubicBezTo>
                <a:cubicBezTo>
                  <a:pt x="141" y="145"/>
                  <a:pt x="158" y="139"/>
                  <a:pt x="173" y="127"/>
                </a:cubicBezTo>
                <a:cubicBezTo>
                  <a:pt x="176" y="131"/>
                  <a:pt x="177" y="136"/>
                  <a:pt x="177" y="144"/>
                </a:cubicBezTo>
                <a:cubicBezTo>
                  <a:pt x="177" y="155"/>
                  <a:pt x="177" y="155"/>
                  <a:pt x="177" y="155"/>
                </a:cubicBezTo>
                <a:cubicBezTo>
                  <a:pt x="165" y="155"/>
                  <a:pt x="155" y="159"/>
                  <a:pt x="146" y="168"/>
                </a:cubicBezTo>
                <a:cubicBezTo>
                  <a:pt x="137" y="176"/>
                  <a:pt x="133" y="187"/>
                  <a:pt x="133" y="199"/>
                </a:cubicBezTo>
                <a:cubicBezTo>
                  <a:pt x="133" y="214"/>
                  <a:pt x="133" y="214"/>
                  <a:pt x="133" y="214"/>
                </a:cubicBezTo>
                <a:cubicBezTo>
                  <a:pt x="129" y="218"/>
                  <a:pt x="128" y="222"/>
                  <a:pt x="128" y="226"/>
                </a:cubicBezTo>
                <a:cubicBezTo>
                  <a:pt x="128" y="231"/>
                  <a:pt x="129" y="235"/>
                  <a:pt x="132" y="238"/>
                </a:cubicBezTo>
                <a:cubicBezTo>
                  <a:pt x="136" y="241"/>
                  <a:pt x="140" y="243"/>
                  <a:pt x="144" y="243"/>
                </a:cubicBezTo>
                <a:cubicBezTo>
                  <a:pt x="149" y="243"/>
                  <a:pt x="153" y="241"/>
                  <a:pt x="156" y="238"/>
                </a:cubicBezTo>
                <a:cubicBezTo>
                  <a:pt x="159" y="235"/>
                  <a:pt x="161" y="231"/>
                  <a:pt x="161" y="226"/>
                </a:cubicBezTo>
                <a:cubicBezTo>
                  <a:pt x="161" y="222"/>
                  <a:pt x="159" y="218"/>
                  <a:pt x="155" y="214"/>
                </a:cubicBezTo>
                <a:cubicBezTo>
                  <a:pt x="155" y="199"/>
                  <a:pt x="155" y="199"/>
                  <a:pt x="155" y="199"/>
                </a:cubicBezTo>
                <a:cubicBezTo>
                  <a:pt x="155" y="193"/>
                  <a:pt x="157" y="188"/>
                  <a:pt x="162" y="183"/>
                </a:cubicBezTo>
                <a:cubicBezTo>
                  <a:pt x="166" y="179"/>
                  <a:pt x="171" y="177"/>
                  <a:pt x="177" y="177"/>
                </a:cubicBezTo>
                <a:cubicBezTo>
                  <a:pt x="183" y="177"/>
                  <a:pt x="189" y="179"/>
                  <a:pt x="193" y="183"/>
                </a:cubicBezTo>
                <a:cubicBezTo>
                  <a:pt x="197" y="188"/>
                  <a:pt x="199" y="193"/>
                  <a:pt x="199" y="199"/>
                </a:cubicBezTo>
                <a:cubicBezTo>
                  <a:pt x="199" y="214"/>
                  <a:pt x="199" y="214"/>
                  <a:pt x="199" y="214"/>
                </a:cubicBezTo>
                <a:cubicBezTo>
                  <a:pt x="196" y="218"/>
                  <a:pt x="194" y="222"/>
                  <a:pt x="194" y="226"/>
                </a:cubicBezTo>
                <a:cubicBezTo>
                  <a:pt x="194" y="231"/>
                  <a:pt x="196" y="235"/>
                  <a:pt x="199" y="238"/>
                </a:cubicBezTo>
                <a:cubicBezTo>
                  <a:pt x="202" y="241"/>
                  <a:pt x="206" y="243"/>
                  <a:pt x="211" y="243"/>
                </a:cubicBezTo>
                <a:cubicBezTo>
                  <a:pt x="215" y="243"/>
                  <a:pt x="219" y="241"/>
                  <a:pt x="222" y="238"/>
                </a:cubicBezTo>
                <a:cubicBezTo>
                  <a:pt x="225" y="235"/>
                  <a:pt x="227" y="231"/>
                  <a:pt x="227" y="226"/>
                </a:cubicBezTo>
                <a:cubicBezTo>
                  <a:pt x="227" y="222"/>
                  <a:pt x="225" y="218"/>
                  <a:pt x="222" y="214"/>
                </a:cubicBezTo>
                <a:cubicBezTo>
                  <a:pt x="222" y="199"/>
                  <a:pt x="222" y="199"/>
                  <a:pt x="222" y="199"/>
                </a:cubicBezTo>
                <a:cubicBezTo>
                  <a:pt x="222" y="191"/>
                  <a:pt x="220" y="184"/>
                  <a:pt x="216" y="177"/>
                </a:cubicBezTo>
                <a:cubicBezTo>
                  <a:pt x="212" y="170"/>
                  <a:pt x="206" y="165"/>
                  <a:pt x="199" y="161"/>
                </a:cubicBezTo>
                <a:cubicBezTo>
                  <a:pt x="199" y="159"/>
                  <a:pt x="199" y="157"/>
                  <a:pt x="200" y="153"/>
                </a:cubicBezTo>
                <a:cubicBezTo>
                  <a:pt x="200" y="150"/>
                  <a:pt x="200" y="147"/>
                  <a:pt x="200" y="145"/>
                </a:cubicBezTo>
                <a:cubicBezTo>
                  <a:pt x="199" y="143"/>
                  <a:pt x="199" y="141"/>
                  <a:pt x="199" y="138"/>
                </a:cubicBezTo>
                <a:cubicBezTo>
                  <a:pt x="199" y="135"/>
                  <a:pt x="198" y="132"/>
                  <a:pt x="198" y="130"/>
                </a:cubicBezTo>
                <a:cubicBezTo>
                  <a:pt x="197" y="127"/>
                  <a:pt x="197" y="125"/>
                  <a:pt x="196" y="123"/>
                </a:cubicBezTo>
                <a:cubicBezTo>
                  <a:pt x="203" y="125"/>
                  <a:pt x="210" y="128"/>
                  <a:pt x="216" y="133"/>
                </a:cubicBezTo>
                <a:cubicBezTo>
                  <a:pt x="222" y="138"/>
                  <a:pt x="227" y="144"/>
                  <a:pt x="230" y="151"/>
                </a:cubicBezTo>
                <a:cubicBezTo>
                  <a:pt x="234" y="158"/>
                  <a:pt x="236" y="165"/>
                  <a:pt x="239" y="174"/>
                </a:cubicBezTo>
                <a:cubicBezTo>
                  <a:pt x="241" y="183"/>
                  <a:pt x="242" y="191"/>
                  <a:pt x="243" y="198"/>
                </a:cubicBezTo>
                <a:cubicBezTo>
                  <a:pt x="243" y="205"/>
                  <a:pt x="244" y="213"/>
                  <a:pt x="244" y="220"/>
                </a:cubicBezTo>
                <a:close/>
                <a:moveTo>
                  <a:pt x="188" y="66"/>
                </a:moveTo>
                <a:cubicBezTo>
                  <a:pt x="188" y="84"/>
                  <a:pt x="182" y="100"/>
                  <a:pt x="169" y="113"/>
                </a:cubicBezTo>
                <a:cubicBezTo>
                  <a:pt x="156" y="126"/>
                  <a:pt x="140" y="132"/>
                  <a:pt x="122" y="132"/>
                </a:cubicBezTo>
                <a:cubicBezTo>
                  <a:pt x="104" y="132"/>
                  <a:pt x="88" y="126"/>
                  <a:pt x="75" y="113"/>
                </a:cubicBezTo>
                <a:cubicBezTo>
                  <a:pt x="62" y="100"/>
                  <a:pt x="56" y="84"/>
                  <a:pt x="56" y="66"/>
                </a:cubicBezTo>
                <a:cubicBezTo>
                  <a:pt x="56" y="48"/>
                  <a:pt x="62" y="32"/>
                  <a:pt x="75" y="19"/>
                </a:cubicBezTo>
                <a:cubicBezTo>
                  <a:pt x="88" y="6"/>
                  <a:pt x="104" y="0"/>
                  <a:pt x="122" y="0"/>
                </a:cubicBezTo>
                <a:cubicBezTo>
                  <a:pt x="140" y="0"/>
                  <a:pt x="156" y="6"/>
                  <a:pt x="169" y="19"/>
                </a:cubicBezTo>
                <a:cubicBezTo>
                  <a:pt x="182" y="32"/>
                  <a:pt x="188" y="48"/>
                  <a:pt x="188" y="6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294" name="Oval 293"/>
          <p:cNvSpPr/>
          <p:nvPr/>
        </p:nvSpPr>
        <p:spPr>
          <a:xfrm>
            <a:off x="315030" y="3880912"/>
            <a:ext cx="371424" cy="371424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5" name="Freeform 66"/>
          <p:cNvSpPr>
            <a:spLocks noEditPoints="1"/>
          </p:cNvSpPr>
          <p:nvPr/>
        </p:nvSpPr>
        <p:spPr bwMode="auto">
          <a:xfrm rot="14902815" flipH="1">
            <a:off x="394618" y="3962846"/>
            <a:ext cx="194138" cy="199202"/>
          </a:xfrm>
          <a:custGeom>
            <a:avLst/>
            <a:gdLst>
              <a:gd name="T0" fmla="*/ 504 w 516"/>
              <a:gd name="T1" fmla="*/ 66 h 528"/>
              <a:gd name="T2" fmla="*/ 270 w 516"/>
              <a:gd name="T3" fmla="*/ 315 h 528"/>
              <a:gd name="T4" fmla="*/ 261 w 516"/>
              <a:gd name="T5" fmla="*/ 321 h 528"/>
              <a:gd name="T6" fmla="*/ 261 w 516"/>
              <a:gd name="T7" fmla="*/ 321 h 528"/>
              <a:gd name="T8" fmla="*/ 201 w 516"/>
              <a:gd name="T9" fmla="*/ 369 h 528"/>
              <a:gd name="T10" fmla="*/ 102 w 516"/>
              <a:gd name="T11" fmla="*/ 489 h 528"/>
              <a:gd name="T12" fmla="*/ 6 w 516"/>
              <a:gd name="T13" fmla="*/ 510 h 528"/>
              <a:gd name="T14" fmla="*/ 63 w 516"/>
              <a:gd name="T15" fmla="*/ 432 h 528"/>
              <a:gd name="T16" fmla="*/ 171 w 516"/>
              <a:gd name="T17" fmla="*/ 333 h 528"/>
              <a:gd name="T18" fmla="*/ 213 w 516"/>
              <a:gd name="T19" fmla="*/ 276 h 528"/>
              <a:gd name="T20" fmla="*/ 219 w 516"/>
              <a:gd name="T21" fmla="*/ 264 h 528"/>
              <a:gd name="T22" fmla="*/ 453 w 516"/>
              <a:gd name="T23" fmla="*/ 15 h 528"/>
              <a:gd name="T24" fmla="*/ 504 w 516"/>
              <a:gd name="T25" fmla="*/ 15 h 528"/>
              <a:gd name="T26" fmla="*/ 504 w 516"/>
              <a:gd name="T27" fmla="*/ 66 h 528"/>
              <a:gd name="T28" fmla="*/ 93 w 516"/>
              <a:gd name="T29" fmla="*/ 477 h 528"/>
              <a:gd name="T30" fmla="*/ 9 w 516"/>
              <a:gd name="T31" fmla="*/ 501 h 528"/>
              <a:gd name="T32" fmla="*/ 6 w 516"/>
              <a:gd name="T33" fmla="*/ 507 h 528"/>
              <a:gd name="T34" fmla="*/ 99 w 516"/>
              <a:gd name="T35" fmla="*/ 483 h 528"/>
              <a:gd name="T36" fmla="*/ 201 w 516"/>
              <a:gd name="T37" fmla="*/ 363 h 528"/>
              <a:gd name="T38" fmla="*/ 192 w 516"/>
              <a:gd name="T39" fmla="*/ 357 h 528"/>
              <a:gd name="T40" fmla="*/ 93 w 516"/>
              <a:gd name="T41" fmla="*/ 477 h 528"/>
              <a:gd name="T42" fmla="*/ 252 w 516"/>
              <a:gd name="T43" fmla="*/ 276 h 528"/>
              <a:gd name="T44" fmla="*/ 258 w 516"/>
              <a:gd name="T45" fmla="*/ 282 h 528"/>
              <a:gd name="T46" fmla="*/ 471 w 516"/>
              <a:gd name="T47" fmla="*/ 54 h 528"/>
              <a:gd name="T48" fmla="*/ 465 w 516"/>
              <a:gd name="T49" fmla="*/ 48 h 528"/>
              <a:gd name="T50" fmla="*/ 252 w 516"/>
              <a:gd name="T51" fmla="*/ 276 h 528"/>
              <a:gd name="T52" fmla="*/ 237 w 516"/>
              <a:gd name="T53" fmla="*/ 261 h 528"/>
              <a:gd name="T54" fmla="*/ 243 w 516"/>
              <a:gd name="T55" fmla="*/ 267 h 528"/>
              <a:gd name="T56" fmla="*/ 459 w 516"/>
              <a:gd name="T57" fmla="*/ 39 h 528"/>
              <a:gd name="T58" fmla="*/ 453 w 516"/>
              <a:gd name="T59" fmla="*/ 33 h 528"/>
              <a:gd name="T60" fmla="*/ 237 w 516"/>
              <a:gd name="T61" fmla="*/ 261 h 528"/>
              <a:gd name="T62" fmla="*/ 486 w 516"/>
              <a:gd name="T63" fmla="*/ 69 h 528"/>
              <a:gd name="T64" fmla="*/ 480 w 516"/>
              <a:gd name="T65" fmla="*/ 63 h 528"/>
              <a:gd name="T66" fmla="*/ 264 w 516"/>
              <a:gd name="T67" fmla="*/ 288 h 528"/>
              <a:gd name="T68" fmla="*/ 270 w 516"/>
              <a:gd name="T69" fmla="*/ 297 h 528"/>
              <a:gd name="T70" fmla="*/ 486 w 516"/>
              <a:gd name="T71" fmla="*/ 69 h 5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516" h="528">
                <a:moveTo>
                  <a:pt x="504" y="66"/>
                </a:moveTo>
                <a:cubicBezTo>
                  <a:pt x="270" y="315"/>
                  <a:pt x="270" y="315"/>
                  <a:pt x="270" y="315"/>
                </a:cubicBezTo>
                <a:cubicBezTo>
                  <a:pt x="267" y="318"/>
                  <a:pt x="264" y="318"/>
                  <a:pt x="261" y="321"/>
                </a:cubicBezTo>
                <a:cubicBezTo>
                  <a:pt x="261" y="321"/>
                  <a:pt x="261" y="321"/>
                  <a:pt x="261" y="321"/>
                </a:cubicBezTo>
                <a:cubicBezTo>
                  <a:pt x="261" y="321"/>
                  <a:pt x="231" y="339"/>
                  <a:pt x="201" y="369"/>
                </a:cubicBezTo>
                <a:cubicBezTo>
                  <a:pt x="201" y="369"/>
                  <a:pt x="144" y="450"/>
                  <a:pt x="102" y="489"/>
                </a:cubicBezTo>
                <a:cubicBezTo>
                  <a:pt x="54" y="528"/>
                  <a:pt x="9" y="513"/>
                  <a:pt x="6" y="510"/>
                </a:cubicBezTo>
                <a:cubicBezTo>
                  <a:pt x="0" y="504"/>
                  <a:pt x="39" y="456"/>
                  <a:pt x="63" y="432"/>
                </a:cubicBezTo>
                <a:cubicBezTo>
                  <a:pt x="87" y="405"/>
                  <a:pt x="171" y="333"/>
                  <a:pt x="171" y="333"/>
                </a:cubicBezTo>
                <a:cubicBezTo>
                  <a:pt x="189" y="312"/>
                  <a:pt x="204" y="288"/>
                  <a:pt x="213" y="276"/>
                </a:cubicBezTo>
                <a:cubicBezTo>
                  <a:pt x="213" y="270"/>
                  <a:pt x="216" y="267"/>
                  <a:pt x="219" y="264"/>
                </a:cubicBezTo>
                <a:cubicBezTo>
                  <a:pt x="453" y="15"/>
                  <a:pt x="453" y="15"/>
                  <a:pt x="453" y="15"/>
                </a:cubicBezTo>
                <a:cubicBezTo>
                  <a:pt x="468" y="0"/>
                  <a:pt x="489" y="0"/>
                  <a:pt x="504" y="15"/>
                </a:cubicBezTo>
                <a:cubicBezTo>
                  <a:pt x="516" y="27"/>
                  <a:pt x="516" y="51"/>
                  <a:pt x="504" y="66"/>
                </a:cubicBezTo>
                <a:close/>
                <a:moveTo>
                  <a:pt x="93" y="477"/>
                </a:moveTo>
                <a:cubicBezTo>
                  <a:pt x="60" y="504"/>
                  <a:pt x="27" y="504"/>
                  <a:pt x="9" y="501"/>
                </a:cubicBezTo>
                <a:cubicBezTo>
                  <a:pt x="9" y="504"/>
                  <a:pt x="6" y="504"/>
                  <a:pt x="6" y="507"/>
                </a:cubicBezTo>
                <a:cubicBezTo>
                  <a:pt x="18" y="513"/>
                  <a:pt x="57" y="519"/>
                  <a:pt x="99" y="483"/>
                </a:cubicBezTo>
                <a:cubicBezTo>
                  <a:pt x="141" y="444"/>
                  <a:pt x="201" y="363"/>
                  <a:pt x="201" y="363"/>
                </a:cubicBezTo>
                <a:cubicBezTo>
                  <a:pt x="192" y="357"/>
                  <a:pt x="192" y="357"/>
                  <a:pt x="192" y="357"/>
                </a:cubicBezTo>
                <a:cubicBezTo>
                  <a:pt x="192" y="357"/>
                  <a:pt x="135" y="438"/>
                  <a:pt x="93" y="477"/>
                </a:cubicBezTo>
                <a:close/>
                <a:moveTo>
                  <a:pt x="252" y="276"/>
                </a:moveTo>
                <a:cubicBezTo>
                  <a:pt x="258" y="282"/>
                  <a:pt x="258" y="282"/>
                  <a:pt x="258" y="282"/>
                </a:cubicBezTo>
                <a:cubicBezTo>
                  <a:pt x="471" y="54"/>
                  <a:pt x="471" y="54"/>
                  <a:pt x="471" y="54"/>
                </a:cubicBezTo>
                <a:cubicBezTo>
                  <a:pt x="465" y="48"/>
                  <a:pt x="465" y="48"/>
                  <a:pt x="465" y="48"/>
                </a:cubicBezTo>
                <a:lnTo>
                  <a:pt x="252" y="276"/>
                </a:lnTo>
                <a:close/>
                <a:moveTo>
                  <a:pt x="237" y="261"/>
                </a:moveTo>
                <a:cubicBezTo>
                  <a:pt x="243" y="267"/>
                  <a:pt x="243" y="267"/>
                  <a:pt x="243" y="267"/>
                </a:cubicBezTo>
                <a:cubicBezTo>
                  <a:pt x="459" y="39"/>
                  <a:pt x="459" y="39"/>
                  <a:pt x="459" y="39"/>
                </a:cubicBezTo>
                <a:cubicBezTo>
                  <a:pt x="453" y="33"/>
                  <a:pt x="453" y="33"/>
                  <a:pt x="453" y="33"/>
                </a:cubicBezTo>
                <a:lnTo>
                  <a:pt x="237" y="261"/>
                </a:lnTo>
                <a:close/>
                <a:moveTo>
                  <a:pt x="486" y="69"/>
                </a:moveTo>
                <a:cubicBezTo>
                  <a:pt x="480" y="63"/>
                  <a:pt x="480" y="63"/>
                  <a:pt x="480" y="63"/>
                </a:cubicBezTo>
                <a:cubicBezTo>
                  <a:pt x="264" y="288"/>
                  <a:pt x="264" y="288"/>
                  <a:pt x="264" y="288"/>
                </a:cubicBezTo>
                <a:cubicBezTo>
                  <a:pt x="270" y="297"/>
                  <a:pt x="270" y="297"/>
                  <a:pt x="270" y="297"/>
                </a:cubicBezTo>
                <a:lnTo>
                  <a:pt x="486" y="6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6" name="Oval 295"/>
          <p:cNvSpPr/>
          <p:nvPr/>
        </p:nvSpPr>
        <p:spPr>
          <a:xfrm>
            <a:off x="315031" y="4545564"/>
            <a:ext cx="371424" cy="371424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7" name="Freeform 296"/>
          <p:cNvSpPr/>
          <p:nvPr/>
        </p:nvSpPr>
        <p:spPr>
          <a:xfrm rot="7907836">
            <a:off x="369536" y="4683378"/>
            <a:ext cx="298582" cy="56084"/>
          </a:xfrm>
          <a:custGeom>
            <a:avLst/>
            <a:gdLst>
              <a:gd name="connsiteX0" fmla="*/ 0 w 7645251"/>
              <a:gd name="connsiteY0" fmla="*/ 673303 h 1436042"/>
              <a:gd name="connsiteX1" fmla="*/ 2229903 w 7645251"/>
              <a:gd name="connsiteY1" fmla="*/ 673303 h 1436042"/>
              <a:gd name="connsiteX2" fmla="*/ 2229903 w 7645251"/>
              <a:gd name="connsiteY2" fmla="*/ 756773 h 1436042"/>
              <a:gd name="connsiteX3" fmla="*/ 0 w 7645251"/>
              <a:gd name="connsiteY3" fmla="*/ 756773 h 1436042"/>
              <a:gd name="connsiteX4" fmla="*/ 2264514 w 7645251"/>
              <a:gd name="connsiteY4" fmla="*/ 521642 h 1436042"/>
              <a:gd name="connsiteX5" fmla="*/ 2733439 w 7645251"/>
              <a:gd name="connsiteY5" fmla="*/ 521642 h 1436042"/>
              <a:gd name="connsiteX6" fmla="*/ 2733439 w 7645251"/>
              <a:gd name="connsiteY6" fmla="*/ 914400 h 1436042"/>
              <a:gd name="connsiteX7" fmla="*/ 2264514 w 7645251"/>
              <a:gd name="connsiteY7" fmla="*/ 914400 h 1436042"/>
              <a:gd name="connsiteX8" fmla="*/ 2896270 w 7645251"/>
              <a:gd name="connsiteY8" fmla="*/ 317090 h 1436042"/>
              <a:gd name="connsiteX9" fmla="*/ 3641064 w 7645251"/>
              <a:gd name="connsiteY9" fmla="*/ 317090 h 1436042"/>
              <a:gd name="connsiteX10" fmla="*/ 3641064 w 7645251"/>
              <a:gd name="connsiteY10" fmla="*/ 447901 h 1436042"/>
              <a:gd name="connsiteX11" fmla="*/ 5653460 w 7645251"/>
              <a:gd name="connsiteY11" fmla="*/ 447901 h 1436042"/>
              <a:gd name="connsiteX12" fmla="*/ 5653460 w 7645251"/>
              <a:gd name="connsiteY12" fmla="*/ 988141 h 1436042"/>
              <a:gd name="connsiteX13" fmla="*/ 3641064 w 7645251"/>
              <a:gd name="connsiteY13" fmla="*/ 988141 h 1436042"/>
              <a:gd name="connsiteX14" fmla="*/ 3641064 w 7645251"/>
              <a:gd name="connsiteY14" fmla="*/ 1118952 h 1436042"/>
              <a:gd name="connsiteX15" fmla="*/ 2896270 w 7645251"/>
              <a:gd name="connsiteY15" fmla="*/ 1118952 h 1436042"/>
              <a:gd name="connsiteX16" fmla="*/ 2859399 w 7645251"/>
              <a:gd name="connsiteY16" fmla="*/ 265470 h 1436042"/>
              <a:gd name="connsiteX17" fmla="*/ 2859399 w 7645251"/>
              <a:gd name="connsiteY17" fmla="*/ 1170572 h 1436042"/>
              <a:gd name="connsiteX18" fmla="*/ 5711511 w 7645251"/>
              <a:gd name="connsiteY18" fmla="*/ 1170572 h 1436042"/>
              <a:gd name="connsiteX19" fmla="*/ 5711511 w 7645251"/>
              <a:gd name="connsiteY19" fmla="*/ 265470 h 1436042"/>
              <a:gd name="connsiteX20" fmla="*/ 2773178 w 7645251"/>
              <a:gd name="connsiteY20" fmla="*/ 167036 h 1436042"/>
              <a:gd name="connsiteX21" fmla="*/ 5797732 w 7645251"/>
              <a:gd name="connsiteY21" fmla="*/ 167036 h 1436042"/>
              <a:gd name="connsiteX22" fmla="*/ 5797732 w 7645251"/>
              <a:gd name="connsiteY22" fmla="*/ 1269005 h 1436042"/>
              <a:gd name="connsiteX23" fmla="*/ 2773178 w 7645251"/>
              <a:gd name="connsiteY23" fmla="*/ 1269005 h 1436042"/>
              <a:gd name="connsiteX24" fmla="*/ 7351606 w 7645251"/>
              <a:gd name="connsiteY24" fmla="*/ 103238 h 1436042"/>
              <a:gd name="connsiteX25" fmla="*/ 7645251 w 7645251"/>
              <a:gd name="connsiteY25" fmla="*/ 103238 h 1436042"/>
              <a:gd name="connsiteX26" fmla="*/ 7645251 w 7645251"/>
              <a:gd name="connsiteY26" fmla="*/ 1332804 h 1436042"/>
              <a:gd name="connsiteX27" fmla="*/ 7351606 w 7645251"/>
              <a:gd name="connsiteY27" fmla="*/ 1332804 h 1436042"/>
              <a:gd name="connsiteX28" fmla="*/ 7351606 w 7645251"/>
              <a:gd name="connsiteY28" fmla="*/ 988141 h 1436042"/>
              <a:gd name="connsiteX29" fmla="*/ 6205201 w 7645251"/>
              <a:gd name="connsiteY29" fmla="*/ 988141 h 1436042"/>
              <a:gd name="connsiteX30" fmla="*/ 6205201 w 7645251"/>
              <a:gd name="connsiteY30" fmla="*/ 447901 h 1436042"/>
              <a:gd name="connsiteX31" fmla="*/ 7351606 w 7645251"/>
              <a:gd name="connsiteY31" fmla="*/ 447901 h 1436042"/>
              <a:gd name="connsiteX32" fmla="*/ 5854644 w 7645251"/>
              <a:gd name="connsiteY32" fmla="*/ 0 h 1436042"/>
              <a:gd name="connsiteX33" fmla="*/ 6148289 w 7645251"/>
              <a:gd name="connsiteY33" fmla="*/ 0 h 1436042"/>
              <a:gd name="connsiteX34" fmla="*/ 6148289 w 7645251"/>
              <a:gd name="connsiteY34" fmla="*/ 1436042 h 1436042"/>
              <a:gd name="connsiteX35" fmla="*/ 5854644 w 7645251"/>
              <a:gd name="connsiteY35" fmla="*/ 1436042 h 1436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7645251" h="1436042">
                <a:moveTo>
                  <a:pt x="0" y="673303"/>
                </a:moveTo>
                <a:lnTo>
                  <a:pt x="2229903" y="673303"/>
                </a:lnTo>
                <a:lnTo>
                  <a:pt x="2229903" y="756773"/>
                </a:lnTo>
                <a:lnTo>
                  <a:pt x="0" y="756773"/>
                </a:lnTo>
                <a:close/>
                <a:moveTo>
                  <a:pt x="2264514" y="521642"/>
                </a:moveTo>
                <a:lnTo>
                  <a:pt x="2733439" y="521642"/>
                </a:lnTo>
                <a:lnTo>
                  <a:pt x="2733439" y="914400"/>
                </a:lnTo>
                <a:lnTo>
                  <a:pt x="2264514" y="914400"/>
                </a:lnTo>
                <a:close/>
                <a:moveTo>
                  <a:pt x="2896270" y="317090"/>
                </a:moveTo>
                <a:lnTo>
                  <a:pt x="3641064" y="317090"/>
                </a:lnTo>
                <a:lnTo>
                  <a:pt x="3641064" y="447901"/>
                </a:lnTo>
                <a:lnTo>
                  <a:pt x="5653460" y="447901"/>
                </a:lnTo>
                <a:lnTo>
                  <a:pt x="5653460" y="988141"/>
                </a:lnTo>
                <a:lnTo>
                  <a:pt x="3641064" y="988141"/>
                </a:lnTo>
                <a:lnTo>
                  <a:pt x="3641064" y="1118952"/>
                </a:lnTo>
                <a:lnTo>
                  <a:pt x="2896270" y="1118952"/>
                </a:lnTo>
                <a:close/>
                <a:moveTo>
                  <a:pt x="2859399" y="265470"/>
                </a:moveTo>
                <a:lnTo>
                  <a:pt x="2859399" y="1170572"/>
                </a:lnTo>
                <a:lnTo>
                  <a:pt x="5711511" y="1170572"/>
                </a:lnTo>
                <a:lnTo>
                  <a:pt x="5711511" y="265470"/>
                </a:lnTo>
                <a:close/>
                <a:moveTo>
                  <a:pt x="2773178" y="167036"/>
                </a:moveTo>
                <a:lnTo>
                  <a:pt x="5797732" y="167036"/>
                </a:lnTo>
                <a:lnTo>
                  <a:pt x="5797732" y="1269005"/>
                </a:lnTo>
                <a:lnTo>
                  <a:pt x="2773178" y="1269005"/>
                </a:lnTo>
                <a:close/>
                <a:moveTo>
                  <a:pt x="7351606" y="103238"/>
                </a:moveTo>
                <a:lnTo>
                  <a:pt x="7645251" y="103238"/>
                </a:lnTo>
                <a:lnTo>
                  <a:pt x="7645251" y="1332804"/>
                </a:lnTo>
                <a:lnTo>
                  <a:pt x="7351606" y="1332804"/>
                </a:lnTo>
                <a:lnTo>
                  <a:pt x="7351606" y="988141"/>
                </a:lnTo>
                <a:lnTo>
                  <a:pt x="6205201" y="988141"/>
                </a:lnTo>
                <a:lnTo>
                  <a:pt x="6205201" y="447901"/>
                </a:lnTo>
                <a:lnTo>
                  <a:pt x="7351606" y="447901"/>
                </a:lnTo>
                <a:close/>
                <a:moveTo>
                  <a:pt x="5854644" y="0"/>
                </a:moveTo>
                <a:lnTo>
                  <a:pt x="6148289" y="0"/>
                </a:lnTo>
                <a:lnTo>
                  <a:pt x="6148289" y="1436042"/>
                </a:lnTo>
                <a:lnTo>
                  <a:pt x="5854644" y="14360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98" name="Oval 297"/>
          <p:cNvSpPr/>
          <p:nvPr/>
        </p:nvSpPr>
        <p:spPr>
          <a:xfrm>
            <a:off x="466508" y="959585"/>
            <a:ext cx="1192878" cy="1192878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9" name="Freeform 79"/>
          <p:cNvSpPr>
            <a:spLocks noEditPoints="1"/>
          </p:cNvSpPr>
          <p:nvPr/>
        </p:nvSpPr>
        <p:spPr bwMode="auto">
          <a:xfrm>
            <a:off x="855930" y="1297826"/>
            <a:ext cx="407810" cy="516396"/>
          </a:xfrm>
          <a:custGeom>
            <a:avLst/>
            <a:gdLst>
              <a:gd name="T0" fmla="*/ 62 w 248"/>
              <a:gd name="T1" fmla="*/ 248 h 315"/>
              <a:gd name="T2" fmla="*/ 45 w 248"/>
              <a:gd name="T3" fmla="*/ 231 h 315"/>
              <a:gd name="T4" fmla="*/ 66 w 248"/>
              <a:gd name="T5" fmla="*/ 227 h 315"/>
              <a:gd name="T6" fmla="*/ 66 w 248"/>
              <a:gd name="T7" fmla="*/ 201 h 315"/>
              <a:gd name="T8" fmla="*/ 45 w 248"/>
              <a:gd name="T9" fmla="*/ 197 h 315"/>
              <a:gd name="T10" fmla="*/ 62 w 248"/>
              <a:gd name="T11" fmla="*/ 180 h 315"/>
              <a:gd name="T12" fmla="*/ 113 w 248"/>
              <a:gd name="T13" fmla="*/ 197 h 315"/>
              <a:gd name="T14" fmla="*/ 92 w 248"/>
              <a:gd name="T15" fmla="*/ 201 h 315"/>
              <a:gd name="T16" fmla="*/ 96 w 248"/>
              <a:gd name="T17" fmla="*/ 180 h 315"/>
              <a:gd name="T18" fmla="*/ 68 w 248"/>
              <a:gd name="T19" fmla="*/ 141 h 315"/>
              <a:gd name="T20" fmla="*/ 51 w 248"/>
              <a:gd name="T21" fmla="*/ 158 h 315"/>
              <a:gd name="T22" fmla="*/ 47 w 248"/>
              <a:gd name="T23" fmla="*/ 137 h 315"/>
              <a:gd name="T24" fmla="*/ 68 w 248"/>
              <a:gd name="T25" fmla="*/ 141 h 315"/>
              <a:gd name="T26" fmla="*/ 197 w 248"/>
              <a:gd name="T27" fmla="*/ 248 h 315"/>
              <a:gd name="T28" fmla="*/ 180 w 248"/>
              <a:gd name="T29" fmla="*/ 231 h 315"/>
              <a:gd name="T30" fmla="*/ 201 w 248"/>
              <a:gd name="T31" fmla="*/ 227 h 315"/>
              <a:gd name="T32" fmla="*/ 156 w 248"/>
              <a:gd name="T33" fmla="*/ 201 h 315"/>
              <a:gd name="T34" fmla="*/ 135 w 248"/>
              <a:gd name="T35" fmla="*/ 197 h 315"/>
              <a:gd name="T36" fmla="*/ 152 w 248"/>
              <a:gd name="T37" fmla="*/ 180 h 315"/>
              <a:gd name="T38" fmla="*/ 113 w 248"/>
              <a:gd name="T39" fmla="*/ 152 h 315"/>
              <a:gd name="T40" fmla="*/ 92 w 248"/>
              <a:gd name="T41" fmla="*/ 156 h 315"/>
              <a:gd name="T42" fmla="*/ 96 w 248"/>
              <a:gd name="T43" fmla="*/ 135 h 315"/>
              <a:gd name="T44" fmla="*/ 203 w 248"/>
              <a:gd name="T45" fmla="*/ 186 h 315"/>
              <a:gd name="T46" fmla="*/ 186 w 248"/>
              <a:gd name="T47" fmla="*/ 203 h 315"/>
              <a:gd name="T48" fmla="*/ 182 w 248"/>
              <a:gd name="T49" fmla="*/ 182 h 315"/>
              <a:gd name="T50" fmla="*/ 203 w 248"/>
              <a:gd name="T51" fmla="*/ 186 h 315"/>
              <a:gd name="T52" fmla="*/ 152 w 248"/>
              <a:gd name="T53" fmla="*/ 158 h 315"/>
              <a:gd name="T54" fmla="*/ 135 w 248"/>
              <a:gd name="T55" fmla="*/ 141 h 315"/>
              <a:gd name="T56" fmla="*/ 156 w 248"/>
              <a:gd name="T57" fmla="*/ 137 h 315"/>
              <a:gd name="T58" fmla="*/ 201 w 248"/>
              <a:gd name="T59" fmla="*/ 156 h 315"/>
              <a:gd name="T60" fmla="*/ 180 w 248"/>
              <a:gd name="T61" fmla="*/ 152 h 315"/>
              <a:gd name="T62" fmla="*/ 197 w 248"/>
              <a:gd name="T63" fmla="*/ 135 h 315"/>
              <a:gd name="T64" fmla="*/ 225 w 248"/>
              <a:gd name="T65" fmla="*/ 293 h 315"/>
              <a:gd name="T66" fmla="*/ 175 w 248"/>
              <a:gd name="T67" fmla="*/ 108 h 315"/>
              <a:gd name="T68" fmla="*/ 68 w 248"/>
              <a:gd name="T69" fmla="*/ 96 h 315"/>
              <a:gd name="T70" fmla="*/ 90 w 248"/>
              <a:gd name="T71" fmla="*/ 293 h 315"/>
              <a:gd name="T72" fmla="*/ 152 w 248"/>
              <a:gd name="T73" fmla="*/ 248 h 315"/>
              <a:gd name="T74" fmla="*/ 158 w 248"/>
              <a:gd name="T75" fmla="*/ 85 h 315"/>
              <a:gd name="T76" fmla="*/ 141 w 248"/>
              <a:gd name="T77" fmla="*/ 23 h 315"/>
              <a:gd name="T78" fmla="*/ 113 w 248"/>
              <a:gd name="T79" fmla="*/ 45 h 315"/>
              <a:gd name="T80" fmla="*/ 96 w 248"/>
              <a:gd name="T81" fmla="*/ 23 h 315"/>
              <a:gd name="T82" fmla="*/ 92 w 248"/>
              <a:gd name="T83" fmla="*/ 89 h 315"/>
              <a:gd name="T84" fmla="*/ 113 w 248"/>
              <a:gd name="T85" fmla="*/ 85 h 315"/>
              <a:gd name="T86" fmla="*/ 137 w 248"/>
              <a:gd name="T87" fmla="*/ 89 h 315"/>
              <a:gd name="T88" fmla="*/ 158 w 248"/>
              <a:gd name="T89" fmla="*/ 85 h 315"/>
              <a:gd name="T90" fmla="*/ 236 w 248"/>
              <a:gd name="T91" fmla="*/ 315 h 315"/>
              <a:gd name="T92" fmla="*/ 0 w 248"/>
              <a:gd name="T93" fmla="*/ 79 h 315"/>
              <a:gd name="T94" fmla="*/ 68 w 248"/>
              <a:gd name="T95" fmla="*/ 17 h 315"/>
              <a:gd name="T96" fmla="*/ 175 w 248"/>
              <a:gd name="T97" fmla="*/ 5 h 315"/>
              <a:gd name="T98" fmla="*/ 244 w 248"/>
              <a:gd name="T99" fmla="*/ 71 h 3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48" h="315">
                <a:moveTo>
                  <a:pt x="68" y="231"/>
                </a:moveTo>
                <a:cubicBezTo>
                  <a:pt x="68" y="242"/>
                  <a:pt x="68" y="242"/>
                  <a:pt x="68" y="242"/>
                </a:cubicBezTo>
                <a:cubicBezTo>
                  <a:pt x="68" y="244"/>
                  <a:pt x="67" y="245"/>
                  <a:pt x="66" y="246"/>
                </a:cubicBezTo>
                <a:cubicBezTo>
                  <a:pt x="65" y="247"/>
                  <a:pt x="64" y="248"/>
                  <a:pt x="62" y="248"/>
                </a:cubicBezTo>
                <a:cubicBezTo>
                  <a:pt x="51" y="248"/>
                  <a:pt x="51" y="248"/>
                  <a:pt x="51" y="248"/>
                </a:cubicBezTo>
                <a:cubicBezTo>
                  <a:pt x="49" y="248"/>
                  <a:pt x="48" y="247"/>
                  <a:pt x="47" y="246"/>
                </a:cubicBezTo>
                <a:cubicBezTo>
                  <a:pt x="46" y="245"/>
                  <a:pt x="45" y="244"/>
                  <a:pt x="45" y="242"/>
                </a:cubicBezTo>
                <a:cubicBezTo>
                  <a:pt x="45" y="231"/>
                  <a:pt x="45" y="231"/>
                  <a:pt x="45" y="231"/>
                </a:cubicBezTo>
                <a:cubicBezTo>
                  <a:pt x="45" y="229"/>
                  <a:pt x="46" y="228"/>
                  <a:pt x="47" y="227"/>
                </a:cubicBezTo>
                <a:cubicBezTo>
                  <a:pt x="48" y="226"/>
                  <a:pt x="49" y="225"/>
                  <a:pt x="51" y="225"/>
                </a:cubicBezTo>
                <a:cubicBezTo>
                  <a:pt x="62" y="225"/>
                  <a:pt x="62" y="225"/>
                  <a:pt x="62" y="225"/>
                </a:cubicBezTo>
                <a:cubicBezTo>
                  <a:pt x="64" y="225"/>
                  <a:pt x="65" y="226"/>
                  <a:pt x="66" y="227"/>
                </a:cubicBezTo>
                <a:cubicBezTo>
                  <a:pt x="67" y="228"/>
                  <a:pt x="68" y="229"/>
                  <a:pt x="68" y="231"/>
                </a:cubicBezTo>
                <a:close/>
                <a:moveTo>
                  <a:pt x="68" y="186"/>
                </a:moveTo>
                <a:cubicBezTo>
                  <a:pt x="68" y="197"/>
                  <a:pt x="68" y="197"/>
                  <a:pt x="68" y="197"/>
                </a:cubicBezTo>
                <a:cubicBezTo>
                  <a:pt x="68" y="199"/>
                  <a:pt x="67" y="200"/>
                  <a:pt x="66" y="201"/>
                </a:cubicBezTo>
                <a:cubicBezTo>
                  <a:pt x="65" y="202"/>
                  <a:pt x="64" y="203"/>
                  <a:pt x="62" y="203"/>
                </a:cubicBezTo>
                <a:cubicBezTo>
                  <a:pt x="51" y="203"/>
                  <a:pt x="51" y="203"/>
                  <a:pt x="51" y="203"/>
                </a:cubicBezTo>
                <a:cubicBezTo>
                  <a:pt x="49" y="203"/>
                  <a:pt x="48" y="202"/>
                  <a:pt x="47" y="201"/>
                </a:cubicBezTo>
                <a:cubicBezTo>
                  <a:pt x="46" y="200"/>
                  <a:pt x="45" y="199"/>
                  <a:pt x="45" y="197"/>
                </a:cubicBezTo>
                <a:cubicBezTo>
                  <a:pt x="45" y="186"/>
                  <a:pt x="45" y="186"/>
                  <a:pt x="45" y="186"/>
                </a:cubicBezTo>
                <a:cubicBezTo>
                  <a:pt x="45" y="184"/>
                  <a:pt x="46" y="183"/>
                  <a:pt x="47" y="182"/>
                </a:cubicBezTo>
                <a:cubicBezTo>
                  <a:pt x="48" y="181"/>
                  <a:pt x="49" y="180"/>
                  <a:pt x="51" y="180"/>
                </a:cubicBezTo>
                <a:cubicBezTo>
                  <a:pt x="62" y="180"/>
                  <a:pt x="62" y="180"/>
                  <a:pt x="62" y="180"/>
                </a:cubicBezTo>
                <a:cubicBezTo>
                  <a:pt x="64" y="180"/>
                  <a:pt x="65" y="181"/>
                  <a:pt x="66" y="182"/>
                </a:cubicBezTo>
                <a:cubicBezTo>
                  <a:pt x="67" y="183"/>
                  <a:pt x="68" y="184"/>
                  <a:pt x="68" y="186"/>
                </a:cubicBezTo>
                <a:close/>
                <a:moveTo>
                  <a:pt x="113" y="186"/>
                </a:moveTo>
                <a:cubicBezTo>
                  <a:pt x="113" y="197"/>
                  <a:pt x="113" y="197"/>
                  <a:pt x="113" y="197"/>
                </a:cubicBezTo>
                <a:cubicBezTo>
                  <a:pt x="113" y="199"/>
                  <a:pt x="112" y="200"/>
                  <a:pt x="111" y="201"/>
                </a:cubicBezTo>
                <a:cubicBezTo>
                  <a:pt x="110" y="202"/>
                  <a:pt x="108" y="203"/>
                  <a:pt x="107" y="203"/>
                </a:cubicBezTo>
                <a:cubicBezTo>
                  <a:pt x="96" y="203"/>
                  <a:pt x="96" y="203"/>
                  <a:pt x="96" y="203"/>
                </a:cubicBezTo>
                <a:cubicBezTo>
                  <a:pt x="94" y="203"/>
                  <a:pt x="93" y="202"/>
                  <a:pt x="92" y="201"/>
                </a:cubicBezTo>
                <a:cubicBezTo>
                  <a:pt x="91" y="200"/>
                  <a:pt x="90" y="199"/>
                  <a:pt x="90" y="197"/>
                </a:cubicBezTo>
                <a:cubicBezTo>
                  <a:pt x="90" y="186"/>
                  <a:pt x="90" y="186"/>
                  <a:pt x="90" y="186"/>
                </a:cubicBezTo>
                <a:cubicBezTo>
                  <a:pt x="90" y="184"/>
                  <a:pt x="91" y="183"/>
                  <a:pt x="92" y="182"/>
                </a:cubicBezTo>
                <a:cubicBezTo>
                  <a:pt x="93" y="181"/>
                  <a:pt x="94" y="180"/>
                  <a:pt x="96" y="180"/>
                </a:cubicBezTo>
                <a:cubicBezTo>
                  <a:pt x="107" y="180"/>
                  <a:pt x="107" y="180"/>
                  <a:pt x="107" y="180"/>
                </a:cubicBezTo>
                <a:cubicBezTo>
                  <a:pt x="108" y="180"/>
                  <a:pt x="110" y="181"/>
                  <a:pt x="111" y="182"/>
                </a:cubicBezTo>
                <a:cubicBezTo>
                  <a:pt x="112" y="183"/>
                  <a:pt x="113" y="184"/>
                  <a:pt x="113" y="186"/>
                </a:cubicBezTo>
                <a:close/>
                <a:moveTo>
                  <a:pt x="68" y="141"/>
                </a:moveTo>
                <a:cubicBezTo>
                  <a:pt x="68" y="152"/>
                  <a:pt x="68" y="152"/>
                  <a:pt x="68" y="152"/>
                </a:cubicBezTo>
                <a:cubicBezTo>
                  <a:pt x="68" y="154"/>
                  <a:pt x="67" y="155"/>
                  <a:pt x="66" y="156"/>
                </a:cubicBezTo>
                <a:cubicBezTo>
                  <a:pt x="65" y="157"/>
                  <a:pt x="64" y="158"/>
                  <a:pt x="62" y="158"/>
                </a:cubicBezTo>
                <a:cubicBezTo>
                  <a:pt x="51" y="158"/>
                  <a:pt x="51" y="158"/>
                  <a:pt x="51" y="158"/>
                </a:cubicBezTo>
                <a:cubicBezTo>
                  <a:pt x="49" y="158"/>
                  <a:pt x="48" y="157"/>
                  <a:pt x="47" y="156"/>
                </a:cubicBezTo>
                <a:cubicBezTo>
                  <a:pt x="46" y="155"/>
                  <a:pt x="45" y="154"/>
                  <a:pt x="45" y="152"/>
                </a:cubicBezTo>
                <a:cubicBezTo>
                  <a:pt x="45" y="141"/>
                  <a:pt x="45" y="141"/>
                  <a:pt x="45" y="141"/>
                </a:cubicBezTo>
                <a:cubicBezTo>
                  <a:pt x="45" y="139"/>
                  <a:pt x="46" y="138"/>
                  <a:pt x="47" y="137"/>
                </a:cubicBezTo>
                <a:cubicBezTo>
                  <a:pt x="48" y="136"/>
                  <a:pt x="49" y="135"/>
                  <a:pt x="51" y="135"/>
                </a:cubicBezTo>
                <a:cubicBezTo>
                  <a:pt x="62" y="135"/>
                  <a:pt x="62" y="135"/>
                  <a:pt x="62" y="135"/>
                </a:cubicBezTo>
                <a:cubicBezTo>
                  <a:pt x="64" y="135"/>
                  <a:pt x="65" y="136"/>
                  <a:pt x="66" y="137"/>
                </a:cubicBezTo>
                <a:cubicBezTo>
                  <a:pt x="67" y="138"/>
                  <a:pt x="68" y="139"/>
                  <a:pt x="68" y="141"/>
                </a:cubicBezTo>
                <a:close/>
                <a:moveTo>
                  <a:pt x="203" y="231"/>
                </a:moveTo>
                <a:cubicBezTo>
                  <a:pt x="203" y="242"/>
                  <a:pt x="203" y="242"/>
                  <a:pt x="203" y="242"/>
                </a:cubicBezTo>
                <a:cubicBezTo>
                  <a:pt x="203" y="244"/>
                  <a:pt x="202" y="245"/>
                  <a:pt x="201" y="246"/>
                </a:cubicBezTo>
                <a:cubicBezTo>
                  <a:pt x="200" y="247"/>
                  <a:pt x="198" y="248"/>
                  <a:pt x="197" y="248"/>
                </a:cubicBezTo>
                <a:cubicBezTo>
                  <a:pt x="186" y="248"/>
                  <a:pt x="186" y="248"/>
                  <a:pt x="186" y="248"/>
                </a:cubicBezTo>
                <a:cubicBezTo>
                  <a:pt x="184" y="248"/>
                  <a:pt x="183" y="247"/>
                  <a:pt x="182" y="246"/>
                </a:cubicBezTo>
                <a:cubicBezTo>
                  <a:pt x="181" y="245"/>
                  <a:pt x="180" y="244"/>
                  <a:pt x="180" y="242"/>
                </a:cubicBezTo>
                <a:cubicBezTo>
                  <a:pt x="180" y="231"/>
                  <a:pt x="180" y="231"/>
                  <a:pt x="180" y="231"/>
                </a:cubicBezTo>
                <a:cubicBezTo>
                  <a:pt x="180" y="229"/>
                  <a:pt x="181" y="228"/>
                  <a:pt x="182" y="227"/>
                </a:cubicBezTo>
                <a:cubicBezTo>
                  <a:pt x="183" y="226"/>
                  <a:pt x="184" y="225"/>
                  <a:pt x="186" y="225"/>
                </a:cubicBezTo>
                <a:cubicBezTo>
                  <a:pt x="197" y="225"/>
                  <a:pt x="197" y="225"/>
                  <a:pt x="197" y="225"/>
                </a:cubicBezTo>
                <a:cubicBezTo>
                  <a:pt x="198" y="225"/>
                  <a:pt x="200" y="226"/>
                  <a:pt x="201" y="227"/>
                </a:cubicBezTo>
                <a:cubicBezTo>
                  <a:pt x="202" y="228"/>
                  <a:pt x="203" y="229"/>
                  <a:pt x="203" y="231"/>
                </a:cubicBezTo>
                <a:close/>
                <a:moveTo>
                  <a:pt x="158" y="186"/>
                </a:moveTo>
                <a:cubicBezTo>
                  <a:pt x="158" y="197"/>
                  <a:pt x="158" y="197"/>
                  <a:pt x="158" y="197"/>
                </a:cubicBezTo>
                <a:cubicBezTo>
                  <a:pt x="158" y="199"/>
                  <a:pt x="157" y="200"/>
                  <a:pt x="156" y="201"/>
                </a:cubicBezTo>
                <a:cubicBezTo>
                  <a:pt x="155" y="202"/>
                  <a:pt x="153" y="203"/>
                  <a:pt x="152" y="203"/>
                </a:cubicBezTo>
                <a:cubicBezTo>
                  <a:pt x="141" y="203"/>
                  <a:pt x="141" y="203"/>
                  <a:pt x="141" y="203"/>
                </a:cubicBezTo>
                <a:cubicBezTo>
                  <a:pt x="139" y="203"/>
                  <a:pt x="138" y="202"/>
                  <a:pt x="137" y="201"/>
                </a:cubicBezTo>
                <a:cubicBezTo>
                  <a:pt x="136" y="200"/>
                  <a:pt x="135" y="199"/>
                  <a:pt x="135" y="197"/>
                </a:cubicBezTo>
                <a:cubicBezTo>
                  <a:pt x="135" y="186"/>
                  <a:pt x="135" y="186"/>
                  <a:pt x="135" y="186"/>
                </a:cubicBezTo>
                <a:cubicBezTo>
                  <a:pt x="135" y="184"/>
                  <a:pt x="136" y="183"/>
                  <a:pt x="137" y="182"/>
                </a:cubicBezTo>
                <a:cubicBezTo>
                  <a:pt x="138" y="181"/>
                  <a:pt x="139" y="180"/>
                  <a:pt x="141" y="180"/>
                </a:cubicBezTo>
                <a:cubicBezTo>
                  <a:pt x="152" y="180"/>
                  <a:pt x="152" y="180"/>
                  <a:pt x="152" y="180"/>
                </a:cubicBezTo>
                <a:cubicBezTo>
                  <a:pt x="153" y="180"/>
                  <a:pt x="155" y="181"/>
                  <a:pt x="156" y="182"/>
                </a:cubicBezTo>
                <a:cubicBezTo>
                  <a:pt x="157" y="183"/>
                  <a:pt x="158" y="184"/>
                  <a:pt x="158" y="186"/>
                </a:cubicBezTo>
                <a:close/>
                <a:moveTo>
                  <a:pt x="113" y="141"/>
                </a:moveTo>
                <a:cubicBezTo>
                  <a:pt x="113" y="152"/>
                  <a:pt x="113" y="152"/>
                  <a:pt x="113" y="152"/>
                </a:cubicBezTo>
                <a:cubicBezTo>
                  <a:pt x="113" y="154"/>
                  <a:pt x="112" y="155"/>
                  <a:pt x="111" y="156"/>
                </a:cubicBezTo>
                <a:cubicBezTo>
                  <a:pt x="110" y="157"/>
                  <a:pt x="108" y="158"/>
                  <a:pt x="107" y="158"/>
                </a:cubicBezTo>
                <a:cubicBezTo>
                  <a:pt x="96" y="158"/>
                  <a:pt x="96" y="158"/>
                  <a:pt x="96" y="158"/>
                </a:cubicBezTo>
                <a:cubicBezTo>
                  <a:pt x="94" y="158"/>
                  <a:pt x="93" y="157"/>
                  <a:pt x="92" y="156"/>
                </a:cubicBezTo>
                <a:cubicBezTo>
                  <a:pt x="91" y="155"/>
                  <a:pt x="90" y="154"/>
                  <a:pt x="90" y="152"/>
                </a:cubicBezTo>
                <a:cubicBezTo>
                  <a:pt x="90" y="141"/>
                  <a:pt x="90" y="141"/>
                  <a:pt x="90" y="141"/>
                </a:cubicBezTo>
                <a:cubicBezTo>
                  <a:pt x="90" y="139"/>
                  <a:pt x="91" y="138"/>
                  <a:pt x="92" y="137"/>
                </a:cubicBezTo>
                <a:cubicBezTo>
                  <a:pt x="93" y="136"/>
                  <a:pt x="94" y="135"/>
                  <a:pt x="96" y="135"/>
                </a:cubicBezTo>
                <a:cubicBezTo>
                  <a:pt x="107" y="135"/>
                  <a:pt x="107" y="135"/>
                  <a:pt x="107" y="135"/>
                </a:cubicBezTo>
                <a:cubicBezTo>
                  <a:pt x="108" y="135"/>
                  <a:pt x="110" y="136"/>
                  <a:pt x="111" y="137"/>
                </a:cubicBezTo>
                <a:cubicBezTo>
                  <a:pt x="112" y="138"/>
                  <a:pt x="113" y="139"/>
                  <a:pt x="113" y="141"/>
                </a:cubicBezTo>
                <a:close/>
                <a:moveTo>
                  <a:pt x="203" y="186"/>
                </a:moveTo>
                <a:cubicBezTo>
                  <a:pt x="203" y="197"/>
                  <a:pt x="203" y="197"/>
                  <a:pt x="203" y="197"/>
                </a:cubicBezTo>
                <a:cubicBezTo>
                  <a:pt x="203" y="199"/>
                  <a:pt x="202" y="200"/>
                  <a:pt x="201" y="201"/>
                </a:cubicBezTo>
                <a:cubicBezTo>
                  <a:pt x="200" y="202"/>
                  <a:pt x="198" y="203"/>
                  <a:pt x="197" y="203"/>
                </a:cubicBezTo>
                <a:cubicBezTo>
                  <a:pt x="186" y="203"/>
                  <a:pt x="186" y="203"/>
                  <a:pt x="186" y="203"/>
                </a:cubicBezTo>
                <a:cubicBezTo>
                  <a:pt x="184" y="203"/>
                  <a:pt x="183" y="202"/>
                  <a:pt x="182" y="201"/>
                </a:cubicBezTo>
                <a:cubicBezTo>
                  <a:pt x="181" y="200"/>
                  <a:pt x="180" y="199"/>
                  <a:pt x="180" y="197"/>
                </a:cubicBezTo>
                <a:cubicBezTo>
                  <a:pt x="180" y="186"/>
                  <a:pt x="180" y="186"/>
                  <a:pt x="180" y="186"/>
                </a:cubicBezTo>
                <a:cubicBezTo>
                  <a:pt x="180" y="184"/>
                  <a:pt x="181" y="183"/>
                  <a:pt x="182" y="182"/>
                </a:cubicBezTo>
                <a:cubicBezTo>
                  <a:pt x="183" y="181"/>
                  <a:pt x="184" y="180"/>
                  <a:pt x="186" y="180"/>
                </a:cubicBezTo>
                <a:cubicBezTo>
                  <a:pt x="197" y="180"/>
                  <a:pt x="197" y="180"/>
                  <a:pt x="197" y="180"/>
                </a:cubicBezTo>
                <a:cubicBezTo>
                  <a:pt x="198" y="180"/>
                  <a:pt x="200" y="181"/>
                  <a:pt x="201" y="182"/>
                </a:cubicBezTo>
                <a:cubicBezTo>
                  <a:pt x="202" y="183"/>
                  <a:pt x="203" y="184"/>
                  <a:pt x="203" y="186"/>
                </a:cubicBezTo>
                <a:close/>
                <a:moveTo>
                  <a:pt x="158" y="141"/>
                </a:moveTo>
                <a:cubicBezTo>
                  <a:pt x="158" y="152"/>
                  <a:pt x="158" y="152"/>
                  <a:pt x="158" y="152"/>
                </a:cubicBezTo>
                <a:cubicBezTo>
                  <a:pt x="158" y="154"/>
                  <a:pt x="157" y="155"/>
                  <a:pt x="156" y="156"/>
                </a:cubicBezTo>
                <a:cubicBezTo>
                  <a:pt x="155" y="157"/>
                  <a:pt x="153" y="158"/>
                  <a:pt x="152" y="158"/>
                </a:cubicBezTo>
                <a:cubicBezTo>
                  <a:pt x="141" y="158"/>
                  <a:pt x="141" y="158"/>
                  <a:pt x="141" y="158"/>
                </a:cubicBezTo>
                <a:cubicBezTo>
                  <a:pt x="139" y="158"/>
                  <a:pt x="138" y="157"/>
                  <a:pt x="137" y="156"/>
                </a:cubicBezTo>
                <a:cubicBezTo>
                  <a:pt x="136" y="155"/>
                  <a:pt x="135" y="154"/>
                  <a:pt x="135" y="152"/>
                </a:cubicBezTo>
                <a:cubicBezTo>
                  <a:pt x="135" y="141"/>
                  <a:pt x="135" y="141"/>
                  <a:pt x="135" y="141"/>
                </a:cubicBezTo>
                <a:cubicBezTo>
                  <a:pt x="135" y="139"/>
                  <a:pt x="136" y="138"/>
                  <a:pt x="137" y="137"/>
                </a:cubicBezTo>
                <a:cubicBezTo>
                  <a:pt x="138" y="136"/>
                  <a:pt x="139" y="135"/>
                  <a:pt x="141" y="135"/>
                </a:cubicBezTo>
                <a:cubicBezTo>
                  <a:pt x="152" y="135"/>
                  <a:pt x="152" y="135"/>
                  <a:pt x="152" y="135"/>
                </a:cubicBezTo>
                <a:cubicBezTo>
                  <a:pt x="153" y="135"/>
                  <a:pt x="155" y="136"/>
                  <a:pt x="156" y="137"/>
                </a:cubicBezTo>
                <a:cubicBezTo>
                  <a:pt x="157" y="138"/>
                  <a:pt x="158" y="139"/>
                  <a:pt x="158" y="141"/>
                </a:cubicBezTo>
                <a:close/>
                <a:moveTo>
                  <a:pt x="203" y="141"/>
                </a:moveTo>
                <a:cubicBezTo>
                  <a:pt x="203" y="152"/>
                  <a:pt x="203" y="152"/>
                  <a:pt x="203" y="152"/>
                </a:cubicBezTo>
                <a:cubicBezTo>
                  <a:pt x="203" y="154"/>
                  <a:pt x="202" y="155"/>
                  <a:pt x="201" y="156"/>
                </a:cubicBezTo>
                <a:cubicBezTo>
                  <a:pt x="200" y="157"/>
                  <a:pt x="198" y="158"/>
                  <a:pt x="197" y="158"/>
                </a:cubicBezTo>
                <a:cubicBezTo>
                  <a:pt x="186" y="158"/>
                  <a:pt x="186" y="158"/>
                  <a:pt x="186" y="158"/>
                </a:cubicBezTo>
                <a:cubicBezTo>
                  <a:pt x="184" y="158"/>
                  <a:pt x="183" y="157"/>
                  <a:pt x="182" y="156"/>
                </a:cubicBezTo>
                <a:cubicBezTo>
                  <a:pt x="181" y="155"/>
                  <a:pt x="180" y="154"/>
                  <a:pt x="180" y="152"/>
                </a:cubicBezTo>
                <a:cubicBezTo>
                  <a:pt x="180" y="141"/>
                  <a:pt x="180" y="141"/>
                  <a:pt x="180" y="141"/>
                </a:cubicBezTo>
                <a:cubicBezTo>
                  <a:pt x="180" y="139"/>
                  <a:pt x="181" y="138"/>
                  <a:pt x="182" y="137"/>
                </a:cubicBezTo>
                <a:cubicBezTo>
                  <a:pt x="183" y="136"/>
                  <a:pt x="184" y="135"/>
                  <a:pt x="186" y="135"/>
                </a:cubicBezTo>
                <a:cubicBezTo>
                  <a:pt x="197" y="135"/>
                  <a:pt x="197" y="135"/>
                  <a:pt x="197" y="135"/>
                </a:cubicBezTo>
                <a:cubicBezTo>
                  <a:pt x="198" y="135"/>
                  <a:pt x="200" y="136"/>
                  <a:pt x="201" y="137"/>
                </a:cubicBezTo>
                <a:cubicBezTo>
                  <a:pt x="202" y="138"/>
                  <a:pt x="203" y="139"/>
                  <a:pt x="203" y="141"/>
                </a:cubicBezTo>
                <a:close/>
                <a:moveTo>
                  <a:pt x="158" y="293"/>
                </a:moveTo>
                <a:cubicBezTo>
                  <a:pt x="225" y="293"/>
                  <a:pt x="225" y="293"/>
                  <a:pt x="225" y="293"/>
                </a:cubicBezTo>
                <a:cubicBezTo>
                  <a:pt x="225" y="90"/>
                  <a:pt x="225" y="90"/>
                  <a:pt x="225" y="90"/>
                </a:cubicBezTo>
                <a:cubicBezTo>
                  <a:pt x="180" y="90"/>
                  <a:pt x="180" y="90"/>
                  <a:pt x="180" y="90"/>
                </a:cubicBezTo>
                <a:cubicBezTo>
                  <a:pt x="180" y="96"/>
                  <a:pt x="180" y="96"/>
                  <a:pt x="180" y="96"/>
                </a:cubicBezTo>
                <a:cubicBezTo>
                  <a:pt x="180" y="101"/>
                  <a:pt x="178" y="105"/>
                  <a:pt x="175" y="108"/>
                </a:cubicBezTo>
                <a:cubicBezTo>
                  <a:pt x="172" y="111"/>
                  <a:pt x="168" y="113"/>
                  <a:pt x="163" y="113"/>
                </a:cubicBezTo>
                <a:cubicBezTo>
                  <a:pt x="84" y="113"/>
                  <a:pt x="84" y="113"/>
                  <a:pt x="84" y="113"/>
                </a:cubicBezTo>
                <a:cubicBezTo>
                  <a:pt x="80" y="113"/>
                  <a:pt x="76" y="111"/>
                  <a:pt x="73" y="108"/>
                </a:cubicBezTo>
                <a:cubicBezTo>
                  <a:pt x="69" y="105"/>
                  <a:pt x="68" y="101"/>
                  <a:pt x="68" y="96"/>
                </a:cubicBezTo>
                <a:cubicBezTo>
                  <a:pt x="68" y="90"/>
                  <a:pt x="68" y="90"/>
                  <a:pt x="68" y="90"/>
                </a:cubicBezTo>
                <a:cubicBezTo>
                  <a:pt x="23" y="90"/>
                  <a:pt x="23" y="90"/>
                  <a:pt x="23" y="90"/>
                </a:cubicBezTo>
                <a:cubicBezTo>
                  <a:pt x="23" y="293"/>
                  <a:pt x="23" y="293"/>
                  <a:pt x="23" y="293"/>
                </a:cubicBezTo>
                <a:cubicBezTo>
                  <a:pt x="90" y="293"/>
                  <a:pt x="90" y="293"/>
                  <a:pt x="90" y="293"/>
                </a:cubicBezTo>
                <a:cubicBezTo>
                  <a:pt x="90" y="253"/>
                  <a:pt x="90" y="253"/>
                  <a:pt x="90" y="253"/>
                </a:cubicBezTo>
                <a:cubicBezTo>
                  <a:pt x="90" y="252"/>
                  <a:pt x="91" y="250"/>
                  <a:pt x="92" y="249"/>
                </a:cubicBezTo>
                <a:cubicBezTo>
                  <a:pt x="93" y="248"/>
                  <a:pt x="94" y="248"/>
                  <a:pt x="96" y="248"/>
                </a:cubicBezTo>
                <a:cubicBezTo>
                  <a:pt x="152" y="248"/>
                  <a:pt x="152" y="248"/>
                  <a:pt x="152" y="248"/>
                </a:cubicBezTo>
                <a:cubicBezTo>
                  <a:pt x="153" y="248"/>
                  <a:pt x="155" y="248"/>
                  <a:pt x="156" y="249"/>
                </a:cubicBezTo>
                <a:cubicBezTo>
                  <a:pt x="157" y="250"/>
                  <a:pt x="158" y="252"/>
                  <a:pt x="158" y="253"/>
                </a:cubicBezTo>
                <a:lnTo>
                  <a:pt x="158" y="293"/>
                </a:lnTo>
                <a:close/>
                <a:moveTo>
                  <a:pt x="158" y="85"/>
                </a:moveTo>
                <a:cubicBezTo>
                  <a:pt x="158" y="28"/>
                  <a:pt x="158" y="28"/>
                  <a:pt x="158" y="28"/>
                </a:cubicBezTo>
                <a:cubicBezTo>
                  <a:pt x="158" y="27"/>
                  <a:pt x="157" y="26"/>
                  <a:pt x="156" y="25"/>
                </a:cubicBezTo>
                <a:cubicBezTo>
                  <a:pt x="155" y="23"/>
                  <a:pt x="153" y="23"/>
                  <a:pt x="152" y="23"/>
                </a:cubicBezTo>
                <a:cubicBezTo>
                  <a:pt x="141" y="23"/>
                  <a:pt x="141" y="23"/>
                  <a:pt x="141" y="23"/>
                </a:cubicBezTo>
                <a:cubicBezTo>
                  <a:pt x="139" y="23"/>
                  <a:pt x="138" y="23"/>
                  <a:pt x="137" y="25"/>
                </a:cubicBezTo>
                <a:cubicBezTo>
                  <a:pt x="136" y="26"/>
                  <a:pt x="135" y="27"/>
                  <a:pt x="135" y="28"/>
                </a:cubicBezTo>
                <a:cubicBezTo>
                  <a:pt x="135" y="45"/>
                  <a:pt x="135" y="45"/>
                  <a:pt x="135" y="45"/>
                </a:cubicBezTo>
                <a:cubicBezTo>
                  <a:pt x="113" y="45"/>
                  <a:pt x="113" y="45"/>
                  <a:pt x="113" y="45"/>
                </a:cubicBezTo>
                <a:cubicBezTo>
                  <a:pt x="113" y="28"/>
                  <a:pt x="113" y="28"/>
                  <a:pt x="113" y="28"/>
                </a:cubicBezTo>
                <a:cubicBezTo>
                  <a:pt x="113" y="27"/>
                  <a:pt x="112" y="26"/>
                  <a:pt x="111" y="25"/>
                </a:cubicBezTo>
                <a:cubicBezTo>
                  <a:pt x="110" y="23"/>
                  <a:pt x="108" y="23"/>
                  <a:pt x="107" y="23"/>
                </a:cubicBezTo>
                <a:cubicBezTo>
                  <a:pt x="96" y="23"/>
                  <a:pt x="96" y="23"/>
                  <a:pt x="96" y="23"/>
                </a:cubicBezTo>
                <a:cubicBezTo>
                  <a:pt x="94" y="23"/>
                  <a:pt x="93" y="23"/>
                  <a:pt x="92" y="25"/>
                </a:cubicBezTo>
                <a:cubicBezTo>
                  <a:pt x="91" y="26"/>
                  <a:pt x="90" y="27"/>
                  <a:pt x="90" y="28"/>
                </a:cubicBezTo>
                <a:cubicBezTo>
                  <a:pt x="90" y="85"/>
                  <a:pt x="90" y="85"/>
                  <a:pt x="90" y="85"/>
                </a:cubicBezTo>
                <a:cubicBezTo>
                  <a:pt x="90" y="86"/>
                  <a:pt x="91" y="88"/>
                  <a:pt x="92" y="89"/>
                </a:cubicBezTo>
                <a:cubicBezTo>
                  <a:pt x="93" y="90"/>
                  <a:pt x="94" y="90"/>
                  <a:pt x="96" y="90"/>
                </a:cubicBezTo>
                <a:cubicBezTo>
                  <a:pt x="107" y="90"/>
                  <a:pt x="107" y="90"/>
                  <a:pt x="107" y="90"/>
                </a:cubicBezTo>
                <a:cubicBezTo>
                  <a:pt x="108" y="90"/>
                  <a:pt x="110" y="90"/>
                  <a:pt x="111" y="89"/>
                </a:cubicBezTo>
                <a:cubicBezTo>
                  <a:pt x="112" y="88"/>
                  <a:pt x="113" y="86"/>
                  <a:pt x="113" y="85"/>
                </a:cubicBezTo>
                <a:cubicBezTo>
                  <a:pt x="113" y="68"/>
                  <a:pt x="113" y="68"/>
                  <a:pt x="113" y="68"/>
                </a:cubicBezTo>
                <a:cubicBezTo>
                  <a:pt x="135" y="68"/>
                  <a:pt x="135" y="68"/>
                  <a:pt x="135" y="68"/>
                </a:cubicBezTo>
                <a:cubicBezTo>
                  <a:pt x="135" y="85"/>
                  <a:pt x="135" y="85"/>
                  <a:pt x="135" y="85"/>
                </a:cubicBezTo>
                <a:cubicBezTo>
                  <a:pt x="135" y="86"/>
                  <a:pt x="136" y="88"/>
                  <a:pt x="137" y="89"/>
                </a:cubicBezTo>
                <a:cubicBezTo>
                  <a:pt x="138" y="90"/>
                  <a:pt x="139" y="90"/>
                  <a:pt x="141" y="90"/>
                </a:cubicBezTo>
                <a:cubicBezTo>
                  <a:pt x="152" y="90"/>
                  <a:pt x="152" y="90"/>
                  <a:pt x="152" y="90"/>
                </a:cubicBezTo>
                <a:cubicBezTo>
                  <a:pt x="153" y="90"/>
                  <a:pt x="155" y="90"/>
                  <a:pt x="156" y="89"/>
                </a:cubicBezTo>
                <a:cubicBezTo>
                  <a:pt x="157" y="88"/>
                  <a:pt x="158" y="86"/>
                  <a:pt x="158" y="85"/>
                </a:cubicBezTo>
                <a:close/>
                <a:moveTo>
                  <a:pt x="248" y="79"/>
                </a:moveTo>
                <a:cubicBezTo>
                  <a:pt x="248" y="304"/>
                  <a:pt x="248" y="304"/>
                  <a:pt x="248" y="304"/>
                </a:cubicBezTo>
                <a:cubicBezTo>
                  <a:pt x="248" y="307"/>
                  <a:pt x="246" y="310"/>
                  <a:pt x="244" y="312"/>
                </a:cubicBezTo>
                <a:cubicBezTo>
                  <a:pt x="242" y="314"/>
                  <a:pt x="239" y="315"/>
                  <a:pt x="236" y="315"/>
                </a:cubicBezTo>
                <a:cubicBezTo>
                  <a:pt x="11" y="315"/>
                  <a:pt x="11" y="315"/>
                  <a:pt x="11" y="315"/>
                </a:cubicBezTo>
                <a:cubicBezTo>
                  <a:pt x="8" y="315"/>
                  <a:pt x="6" y="314"/>
                  <a:pt x="4" y="312"/>
                </a:cubicBezTo>
                <a:cubicBezTo>
                  <a:pt x="1" y="310"/>
                  <a:pt x="0" y="307"/>
                  <a:pt x="0" y="304"/>
                </a:cubicBezTo>
                <a:cubicBezTo>
                  <a:pt x="0" y="79"/>
                  <a:pt x="0" y="79"/>
                  <a:pt x="0" y="79"/>
                </a:cubicBezTo>
                <a:cubicBezTo>
                  <a:pt x="0" y="76"/>
                  <a:pt x="1" y="73"/>
                  <a:pt x="4" y="71"/>
                </a:cubicBezTo>
                <a:cubicBezTo>
                  <a:pt x="6" y="69"/>
                  <a:pt x="8" y="68"/>
                  <a:pt x="11" y="68"/>
                </a:cubicBezTo>
                <a:cubicBezTo>
                  <a:pt x="68" y="68"/>
                  <a:pt x="68" y="68"/>
                  <a:pt x="68" y="68"/>
                </a:cubicBezTo>
                <a:cubicBezTo>
                  <a:pt x="68" y="17"/>
                  <a:pt x="68" y="17"/>
                  <a:pt x="68" y="17"/>
                </a:cubicBezTo>
                <a:cubicBezTo>
                  <a:pt x="68" y="13"/>
                  <a:pt x="69" y="9"/>
                  <a:pt x="73" y="5"/>
                </a:cubicBezTo>
                <a:cubicBezTo>
                  <a:pt x="76" y="2"/>
                  <a:pt x="80" y="0"/>
                  <a:pt x="84" y="0"/>
                </a:cubicBezTo>
                <a:cubicBezTo>
                  <a:pt x="163" y="0"/>
                  <a:pt x="163" y="0"/>
                  <a:pt x="163" y="0"/>
                </a:cubicBezTo>
                <a:cubicBezTo>
                  <a:pt x="168" y="0"/>
                  <a:pt x="172" y="2"/>
                  <a:pt x="175" y="5"/>
                </a:cubicBezTo>
                <a:cubicBezTo>
                  <a:pt x="178" y="9"/>
                  <a:pt x="180" y="13"/>
                  <a:pt x="180" y="17"/>
                </a:cubicBezTo>
                <a:cubicBezTo>
                  <a:pt x="180" y="68"/>
                  <a:pt x="180" y="68"/>
                  <a:pt x="180" y="68"/>
                </a:cubicBezTo>
                <a:cubicBezTo>
                  <a:pt x="236" y="68"/>
                  <a:pt x="236" y="68"/>
                  <a:pt x="236" y="68"/>
                </a:cubicBezTo>
                <a:cubicBezTo>
                  <a:pt x="239" y="68"/>
                  <a:pt x="242" y="69"/>
                  <a:pt x="244" y="71"/>
                </a:cubicBezTo>
                <a:cubicBezTo>
                  <a:pt x="246" y="73"/>
                  <a:pt x="248" y="76"/>
                  <a:pt x="248" y="7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300" name="TextBox 299"/>
          <p:cNvSpPr txBox="1"/>
          <p:nvPr/>
        </p:nvSpPr>
        <p:spPr>
          <a:xfrm>
            <a:off x="99675" y="299548"/>
            <a:ext cx="836394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200" dirty="0" smtClean="0">
                <a:solidFill>
                  <a:srgbClr val="FFFFFF"/>
                </a:solidFill>
              </a:rPr>
              <a:t>APR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302" name="TextBox 301"/>
          <p:cNvSpPr txBox="1"/>
          <p:nvPr/>
        </p:nvSpPr>
        <p:spPr>
          <a:xfrm>
            <a:off x="1267915" y="301582"/>
            <a:ext cx="5904685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i="1" dirty="0" smtClean="0"/>
              <a:t>Lorem </a:t>
            </a:r>
            <a:r>
              <a:rPr lang="en-US" sz="1200" i="1" dirty="0"/>
              <a:t>Ipsum has been the industry's standard dummy text ever since the </a:t>
            </a:r>
            <a:r>
              <a:rPr lang="en-US" sz="1200" i="1" dirty="0" smtClean="0"/>
              <a:t>1500s</a:t>
            </a:r>
            <a:r>
              <a:rPr lang="en-US" sz="1200" i="1" dirty="0"/>
              <a:t>.</a:t>
            </a:r>
          </a:p>
        </p:txBody>
      </p:sp>
      <p:cxnSp>
        <p:nvCxnSpPr>
          <p:cNvPr id="303" name="Straight Connector 302"/>
          <p:cNvCxnSpPr/>
          <p:nvPr/>
        </p:nvCxnSpPr>
        <p:spPr>
          <a:xfrm>
            <a:off x="1022684" y="804033"/>
            <a:ext cx="10329529" cy="0"/>
          </a:xfrm>
          <a:prstGeom prst="line">
            <a:avLst/>
          </a:prstGeom>
          <a:ln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2014505" y="976313"/>
            <a:ext cx="3681743" cy="33855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600" b="1" dirty="0" smtClean="0">
                <a:latin typeface="+mj-lt"/>
              </a:rPr>
              <a:t>Service Indicator</a:t>
            </a:r>
            <a:endParaRPr lang="en-US" sz="1600" b="1" dirty="0">
              <a:latin typeface="+mj-lt"/>
            </a:endParaRPr>
          </a:p>
        </p:txBody>
      </p:sp>
      <p:sp>
        <p:nvSpPr>
          <p:cNvPr id="93" name="Oval 92"/>
          <p:cNvSpPr/>
          <p:nvPr/>
        </p:nvSpPr>
        <p:spPr>
          <a:xfrm>
            <a:off x="2087978" y="1547933"/>
            <a:ext cx="286970" cy="286970"/>
          </a:xfrm>
          <a:prstGeom prst="ellipse">
            <a:avLst/>
          </a:prstGeom>
          <a:solidFill>
            <a:schemeClr val="accent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94" name="TextBox 93"/>
          <p:cNvSpPr txBox="1"/>
          <p:nvPr/>
        </p:nvSpPr>
        <p:spPr>
          <a:xfrm>
            <a:off x="2429466" y="1494127"/>
            <a:ext cx="3266781" cy="3693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b="1" dirty="0" smtClean="0">
                <a:latin typeface="+mj-lt"/>
              </a:rPr>
              <a:t>69% </a:t>
            </a:r>
            <a:r>
              <a:rPr lang="en-US" sz="1200" b="1" dirty="0" smtClean="0">
                <a:solidFill>
                  <a:schemeClr val="accent1"/>
                </a:solidFill>
                <a:latin typeface="+mj-lt"/>
              </a:rPr>
              <a:t>(+1,5%)</a:t>
            </a:r>
            <a:endParaRPr lang="en-US" b="1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95" name="Freeform 40"/>
          <p:cNvSpPr>
            <a:spLocks noEditPoints="1"/>
          </p:cNvSpPr>
          <p:nvPr/>
        </p:nvSpPr>
        <p:spPr bwMode="auto">
          <a:xfrm>
            <a:off x="2157215" y="1619188"/>
            <a:ext cx="156644" cy="144460"/>
          </a:xfrm>
          <a:custGeom>
            <a:avLst/>
            <a:gdLst>
              <a:gd name="T0" fmla="*/ 90 w 90"/>
              <a:gd name="T1" fmla="*/ 32 h 83"/>
              <a:gd name="T2" fmla="*/ 58 w 90"/>
              <a:gd name="T3" fmla="*/ 32 h 83"/>
              <a:gd name="T4" fmla="*/ 45 w 90"/>
              <a:gd name="T5" fmla="*/ 0 h 83"/>
              <a:gd name="T6" fmla="*/ 32 w 90"/>
              <a:gd name="T7" fmla="*/ 32 h 83"/>
              <a:gd name="T8" fmla="*/ 0 w 90"/>
              <a:gd name="T9" fmla="*/ 32 h 83"/>
              <a:gd name="T10" fmla="*/ 29 w 90"/>
              <a:gd name="T11" fmla="*/ 50 h 83"/>
              <a:gd name="T12" fmla="*/ 16 w 90"/>
              <a:gd name="T13" fmla="*/ 83 h 83"/>
              <a:gd name="T14" fmla="*/ 45 w 90"/>
              <a:gd name="T15" fmla="*/ 63 h 83"/>
              <a:gd name="T16" fmla="*/ 74 w 90"/>
              <a:gd name="T17" fmla="*/ 82 h 83"/>
              <a:gd name="T18" fmla="*/ 61 w 90"/>
              <a:gd name="T19" fmla="*/ 50 h 83"/>
              <a:gd name="T20" fmla="*/ 90 w 90"/>
              <a:gd name="T21" fmla="*/ 32 h 83"/>
              <a:gd name="T22" fmla="*/ 67 w 90"/>
              <a:gd name="T23" fmla="*/ 73 h 83"/>
              <a:gd name="T24" fmla="*/ 45 w 90"/>
              <a:gd name="T25" fmla="*/ 59 h 83"/>
              <a:gd name="T26" fmla="*/ 23 w 90"/>
              <a:gd name="T27" fmla="*/ 73 h 83"/>
              <a:gd name="T28" fmla="*/ 34 w 90"/>
              <a:gd name="T29" fmla="*/ 49 h 83"/>
              <a:gd name="T30" fmla="*/ 10 w 90"/>
              <a:gd name="T31" fmla="*/ 35 h 83"/>
              <a:gd name="T32" fmla="*/ 34 w 90"/>
              <a:gd name="T33" fmla="*/ 35 h 83"/>
              <a:gd name="T34" fmla="*/ 45 w 90"/>
              <a:gd name="T35" fmla="*/ 8 h 83"/>
              <a:gd name="T36" fmla="*/ 55 w 90"/>
              <a:gd name="T37" fmla="*/ 35 h 83"/>
              <a:gd name="T38" fmla="*/ 79 w 90"/>
              <a:gd name="T39" fmla="*/ 35 h 83"/>
              <a:gd name="T40" fmla="*/ 56 w 90"/>
              <a:gd name="T41" fmla="*/ 49 h 83"/>
              <a:gd name="T42" fmla="*/ 67 w 90"/>
              <a:gd name="T43" fmla="*/ 73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90" h="83">
                <a:moveTo>
                  <a:pt x="90" y="32"/>
                </a:moveTo>
                <a:lnTo>
                  <a:pt x="58" y="32"/>
                </a:lnTo>
                <a:lnTo>
                  <a:pt x="45" y="0"/>
                </a:lnTo>
                <a:lnTo>
                  <a:pt x="32" y="32"/>
                </a:lnTo>
                <a:lnTo>
                  <a:pt x="0" y="32"/>
                </a:lnTo>
                <a:lnTo>
                  <a:pt x="29" y="50"/>
                </a:lnTo>
                <a:lnTo>
                  <a:pt x="16" y="83"/>
                </a:lnTo>
                <a:lnTo>
                  <a:pt x="45" y="63"/>
                </a:lnTo>
                <a:lnTo>
                  <a:pt x="74" y="82"/>
                </a:lnTo>
                <a:lnTo>
                  <a:pt x="61" y="50"/>
                </a:lnTo>
                <a:lnTo>
                  <a:pt x="90" y="32"/>
                </a:lnTo>
                <a:close/>
                <a:moveTo>
                  <a:pt x="67" y="73"/>
                </a:moveTo>
                <a:lnTo>
                  <a:pt x="45" y="59"/>
                </a:lnTo>
                <a:lnTo>
                  <a:pt x="23" y="73"/>
                </a:lnTo>
                <a:lnTo>
                  <a:pt x="34" y="49"/>
                </a:lnTo>
                <a:lnTo>
                  <a:pt x="10" y="35"/>
                </a:lnTo>
                <a:lnTo>
                  <a:pt x="34" y="35"/>
                </a:lnTo>
                <a:lnTo>
                  <a:pt x="45" y="8"/>
                </a:lnTo>
                <a:lnTo>
                  <a:pt x="55" y="35"/>
                </a:lnTo>
                <a:lnTo>
                  <a:pt x="79" y="35"/>
                </a:lnTo>
                <a:lnTo>
                  <a:pt x="56" y="49"/>
                </a:lnTo>
                <a:lnTo>
                  <a:pt x="67" y="7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6" name="TextBox 95"/>
          <p:cNvSpPr txBox="1"/>
          <p:nvPr/>
        </p:nvSpPr>
        <p:spPr>
          <a:xfrm>
            <a:off x="2087978" y="1961493"/>
            <a:ext cx="3608269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April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7" name="Rounded Rectangle 96"/>
          <p:cNvSpPr/>
          <p:nvPr/>
        </p:nvSpPr>
        <p:spPr>
          <a:xfrm>
            <a:off x="2071438" y="2468977"/>
            <a:ext cx="3579338" cy="1091499"/>
          </a:xfrm>
          <a:prstGeom prst="roundRect">
            <a:avLst>
              <a:gd name="adj" fmla="val 15739"/>
            </a:avLst>
          </a:prstGeom>
          <a:solidFill>
            <a:schemeClr val="bg1"/>
          </a:solidFill>
          <a:ln>
            <a:noFill/>
          </a:ln>
          <a:effectLst>
            <a:outerShdw blurRad="76200" dist="127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/>
          <p:cNvSpPr txBox="1"/>
          <p:nvPr/>
        </p:nvSpPr>
        <p:spPr>
          <a:xfrm>
            <a:off x="2260683" y="2736180"/>
            <a:ext cx="1141022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b="1" dirty="0" smtClean="0">
                <a:latin typeface="+mj-lt"/>
              </a:rPr>
              <a:t>65%</a:t>
            </a:r>
            <a:endParaRPr lang="en-US" sz="3200" b="1" dirty="0">
              <a:latin typeface="+mj-lt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3673105" y="2705401"/>
            <a:ext cx="1869339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/>
              <a:t>Lorem Ipsum has been the industry's standard dummy </a:t>
            </a:r>
            <a:r>
              <a:rPr lang="en-US" sz="1200" dirty="0" smtClean="0"/>
              <a:t>text.</a:t>
            </a:r>
            <a:r>
              <a:rPr lang="en-US" sz="1200" dirty="0"/>
              <a:t> </a:t>
            </a:r>
          </a:p>
        </p:txBody>
      </p:sp>
      <p:cxnSp>
        <p:nvCxnSpPr>
          <p:cNvPr id="100" name="Straight Connector 99"/>
          <p:cNvCxnSpPr/>
          <p:nvPr/>
        </p:nvCxnSpPr>
        <p:spPr>
          <a:xfrm flipV="1">
            <a:off x="3476877" y="2468977"/>
            <a:ext cx="0" cy="1091499"/>
          </a:xfrm>
          <a:prstGeom prst="line">
            <a:avLst/>
          </a:prstGeom>
          <a:ln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ounded Rectangle 100"/>
          <p:cNvSpPr/>
          <p:nvPr/>
        </p:nvSpPr>
        <p:spPr>
          <a:xfrm>
            <a:off x="2071438" y="3825489"/>
            <a:ext cx="3579338" cy="1091499"/>
          </a:xfrm>
          <a:prstGeom prst="roundRect">
            <a:avLst>
              <a:gd name="adj" fmla="val 15739"/>
            </a:avLst>
          </a:prstGeom>
          <a:solidFill>
            <a:schemeClr val="bg1"/>
          </a:solidFill>
          <a:ln>
            <a:noFill/>
          </a:ln>
          <a:effectLst>
            <a:outerShdw blurRad="76200" dist="127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/>
          <p:cNvSpPr txBox="1"/>
          <p:nvPr/>
        </p:nvSpPr>
        <p:spPr>
          <a:xfrm>
            <a:off x="2260683" y="4092692"/>
            <a:ext cx="1141022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b="1" dirty="0" smtClean="0">
                <a:latin typeface="+mj-lt"/>
              </a:rPr>
              <a:t>71%</a:t>
            </a:r>
            <a:endParaRPr lang="en-US" sz="3200" b="1" dirty="0">
              <a:latin typeface="+mj-lt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3673105" y="4061913"/>
            <a:ext cx="1869339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/>
              <a:t>Lorem Ipsum has been the industry's standard dummy </a:t>
            </a:r>
            <a:r>
              <a:rPr lang="en-US" sz="1200" dirty="0" smtClean="0"/>
              <a:t>text.</a:t>
            </a:r>
            <a:r>
              <a:rPr lang="en-US" sz="1200" dirty="0"/>
              <a:t> </a:t>
            </a:r>
          </a:p>
        </p:txBody>
      </p:sp>
      <p:cxnSp>
        <p:nvCxnSpPr>
          <p:cNvPr id="104" name="Straight Connector 103"/>
          <p:cNvCxnSpPr/>
          <p:nvPr/>
        </p:nvCxnSpPr>
        <p:spPr>
          <a:xfrm flipV="1">
            <a:off x="3476877" y="3825489"/>
            <a:ext cx="0" cy="1091499"/>
          </a:xfrm>
          <a:prstGeom prst="line">
            <a:avLst/>
          </a:prstGeom>
          <a:ln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>
            <a:stCxn id="106" idx="4"/>
            <a:endCxn id="107" idx="0"/>
          </p:cNvCxnSpPr>
          <p:nvPr/>
        </p:nvCxnSpPr>
        <p:spPr>
          <a:xfrm>
            <a:off x="2071438" y="3124781"/>
            <a:ext cx="0" cy="116750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Oval 105"/>
          <p:cNvSpPr/>
          <p:nvPr/>
        </p:nvSpPr>
        <p:spPr>
          <a:xfrm>
            <a:off x="1978647" y="2939199"/>
            <a:ext cx="185582" cy="18558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/>
          <p:nvPr/>
        </p:nvSpPr>
        <p:spPr>
          <a:xfrm>
            <a:off x="1978647" y="4292287"/>
            <a:ext cx="185582" cy="185582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ounded Rectangle 107"/>
          <p:cNvSpPr/>
          <p:nvPr/>
        </p:nvSpPr>
        <p:spPr>
          <a:xfrm>
            <a:off x="2071438" y="5187107"/>
            <a:ext cx="3579338" cy="1091499"/>
          </a:xfrm>
          <a:prstGeom prst="roundRect">
            <a:avLst>
              <a:gd name="adj" fmla="val 15739"/>
            </a:avLst>
          </a:prstGeom>
          <a:solidFill>
            <a:schemeClr val="bg1"/>
          </a:solidFill>
          <a:ln>
            <a:noFill/>
          </a:ln>
          <a:effectLst>
            <a:outerShdw blurRad="76200" dist="127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TextBox 108"/>
          <p:cNvSpPr txBox="1"/>
          <p:nvPr/>
        </p:nvSpPr>
        <p:spPr>
          <a:xfrm>
            <a:off x="2260683" y="5454310"/>
            <a:ext cx="1141022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b="1" dirty="0" smtClean="0">
                <a:latin typeface="+mj-lt"/>
              </a:rPr>
              <a:t>28%</a:t>
            </a:r>
            <a:endParaRPr lang="en-US" sz="3200" b="1" dirty="0">
              <a:latin typeface="+mj-lt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3673105" y="5423531"/>
            <a:ext cx="1869339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/>
              <a:t>Lorem Ipsum has been the industry's standard dummy </a:t>
            </a:r>
            <a:r>
              <a:rPr lang="en-US" sz="1200" dirty="0" smtClean="0"/>
              <a:t>text.</a:t>
            </a:r>
            <a:r>
              <a:rPr lang="en-US" sz="1200" dirty="0"/>
              <a:t> </a:t>
            </a:r>
          </a:p>
        </p:txBody>
      </p:sp>
      <p:cxnSp>
        <p:nvCxnSpPr>
          <p:cNvPr id="111" name="Straight Connector 110"/>
          <p:cNvCxnSpPr/>
          <p:nvPr/>
        </p:nvCxnSpPr>
        <p:spPr>
          <a:xfrm flipV="1">
            <a:off x="3476877" y="5187107"/>
            <a:ext cx="0" cy="1091499"/>
          </a:xfrm>
          <a:prstGeom prst="line">
            <a:avLst/>
          </a:prstGeom>
          <a:ln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>
            <a:stCxn id="107" idx="4"/>
            <a:endCxn id="113" idx="0"/>
          </p:cNvCxnSpPr>
          <p:nvPr/>
        </p:nvCxnSpPr>
        <p:spPr>
          <a:xfrm>
            <a:off x="2071438" y="4477869"/>
            <a:ext cx="0" cy="1176036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Oval 112"/>
          <p:cNvSpPr/>
          <p:nvPr/>
        </p:nvSpPr>
        <p:spPr>
          <a:xfrm>
            <a:off x="1978647" y="5653905"/>
            <a:ext cx="185582" cy="185582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TextBox 113"/>
          <p:cNvSpPr txBox="1"/>
          <p:nvPr/>
        </p:nvSpPr>
        <p:spPr>
          <a:xfrm>
            <a:off x="1418462" y="2890066"/>
            <a:ext cx="514846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12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01</a:t>
            </a:r>
            <a:endParaRPr lang="en-US" sz="12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1418462" y="4238220"/>
            <a:ext cx="514846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12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02</a:t>
            </a:r>
            <a:endParaRPr lang="en-US" sz="12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1418462" y="5608196"/>
            <a:ext cx="514846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12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03</a:t>
            </a:r>
            <a:endParaRPr lang="en-US" sz="12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7" name="Oval 116"/>
          <p:cNvSpPr/>
          <p:nvPr/>
        </p:nvSpPr>
        <p:spPr>
          <a:xfrm>
            <a:off x="6466327" y="1191763"/>
            <a:ext cx="286970" cy="286970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18" name="TextBox 117"/>
          <p:cNvSpPr txBox="1"/>
          <p:nvPr/>
        </p:nvSpPr>
        <p:spPr>
          <a:xfrm>
            <a:off x="6807816" y="1137957"/>
            <a:ext cx="800461" cy="3693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b="1" dirty="0" smtClean="0">
                <a:latin typeface="+mj-lt"/>
              </a:rPr>
              <a:t>&gt;1.8k</a:t>
            </a:r>
            <a:endParaRPr lang="en-US" b="1" dirty="0">
              <a:latin typeface="+mj-lt"/>
            </a:endParaRPr>
          </a:p>
        </p:txBody>
      </p:sp>
      <p:sp>
        <p:nvSpPr>
          <p:cNvPr id="119" name="Rounded Rectangle 118"/>
          <p:cNvSpPr/>
          <p:nvPr/>
        </p:nvSpPr>
        <p:spPr>
          <a:xfrm>
            <a:off x="6486729" y="1627543"/>
            <a:ext cx="924427" cy="306268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 smtClean="0">
                <a:solidFill>
                  <a:srgbClr val="FFFFFF"/>
                </a:solidFill>
                <a:latin typeface="+mj-lt"/>
              </a:rPr>
              <a:t>$491k</a:t>
            </a:r>
            <a:endParaRPr lang="en-US" sz="1200" b="1" dirty="0">
              <a:solidFill>
                <a:srgbClr val="FFFFFF"/>
              </a:solidFill>
              <a:latin typeface="+mj-lt"/>
            </a:endParaRPr>
          </a:p>
        </p:txBody>
      </p:sp>
      <p:grpSp>
        <p:nvGrpSpPr>
          <p:cNvPr id="120" name="Group 119"/>
          <p:cNvGrpSpPr/>
          <p:nvPr/>
        </p:nvGrpSpPr>
        <p:grpSpPr>
          <a:xfrm>
            <a:off x="6506406" y="1231842"/>
            <a:ext cx="206812" cy="206812"/>
            <a:chOff x="3598863" y="784225"/>
            <a:chExt cx="404813" cy="404813"/>
          </a:xfrm>
          <a:solidFill>
            <a:schemeClr val="tx1"/>
          </a:solidFill>
        </p:grpSpPr>
        <p:sp>
          <p:nvSpPr>
            <p:cNvPr id="121" name="Freeform 11"/>
            <p:cNvSpPr>
              <a:spLocks/>
            </p:cNvSpPr>
            <p:nvPr/>
          </p:nvSpPr>
          <p:spPr bwMode="auto">
            <a:xfrm>
              <a:off x="3678238" y="863600"/>
              <a:ext cx="246063" cy="244475"/>
            </a:xfrm>
            <a:custGeom>
              <a:avLst/>
              <a:gdLst>
                <a:gd name="T0" fmla="*/ 110 w 119"/>
                <a:gd name="T1" fmla="*/ 39 h 118"/>
                <a:gd name="T2" fmla="*/ 79 w 119"/>
                <a:gd name="T3" fmla="*/ 39 h 118"/>
                <a:gd name="T4" fmla="*/ 79 w 119"/>
                <a:gd name="T5" fmla="*/ 8 h 118"/>
                <a:gd name="T6" fmla="*/ 71 w 119"/>
                <a:gd name="T7" fmla="*/ 0 h 118"/>
                <a:gd name="T8" fmla="*/ 48 w 119"/>
                <a:gd name="T9" fmla="*/ 0 h 118"/>
                <a:gd name="T10" fmla="*/ 40 w 119"/>
                <a:gd name="T11" fmla="*/ 8 h 118"/>
                <a:gd name="T12" fmla="*/ 40 w 119"/>
                <a:gd name="T13" fmla="*/ 39 h 118"/>
                <a:gd name="T14" fmla="*/ 9 w 119"/>
                <a:gd name="T15" fmla="*/ 39 h 118"/>
                <a:gd name="T16" fmla="*/ 0 w 119"/>
                <a:gd name="T17" fmla="*/ 48 h 118"/>
                <a:gd name="T18" fmla="*/ 0 w 119"/>
                <a:gd name="T19" fmla="*/ 71 h 118"/>
                <a:gd name="T20" fmla="*/ 9 w 119"/>
                <a:gd name="T21" fmla="*/ 79 h 118"/>
                <a:gd name="T22" fmla="*/ 40 w 119"/>
                <a:gd name="T23" fmla="*/ 79 h 118"/>
                <a:gd name="T24" fmla="*/ 40 w 119"/>
                <a:gd name="T25" fmla="*/ 110 h 118"/>
                <a:gd name="T26" fmla="*/ 48 w 119"/>
                <a:gd name="T27" fmla="*/ 118 h 118"/>
                <a:gd name="T28" fmla="*/ 71 w 119"/>
                <a:gd name="T29" fmla="*/ 118 h 118"/>
                <a:gd name="T30" fmla="*/ 79 w 119"/>
                <a:gd name="T31" fmla="*/ 110 h 118"/>
                <a:gd name="T32" fmla="*/ 79 w 119"/>
                <a:gd name="T33" fmla="*/ 79 h 118"/>
                <a:gd name="T34" fmla="*/ 110 w 119"/>
                <a:gd name="T35" fmla="*/ 79 h 118"/>
                <a:gd name="T36" fmla="*/ 119 w 119"/>
                <a:gd name="T37" fmla="*/ 71 h 118"/>
                <a:gd name="T38" fmla="*/ 119 w 119"/>
                <a:gd name="T39" fmla="*/ 48 h 118"/>
                <a:gd name="T40" fmla="*/ 110 w 119"/>
                <a:gd name="T41" fmla="*/ 39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9" h="118">
                  <a:moveTo>
                    <a:pt x="110" y="39"/>
                  </a:moveTo>
                  <a:cubicBezTo>
                    <a:pt x="79" y="39"/>
                    <a:pt x="79" y="39"/>
                    <a:pt x="79" y="39"/>
                  </a:cubicBezTo>
                  <a:cubicBezTo>
                    <a:pt x="79" y="8"/>
                    <a:pt x="79" y="8"/>
                    <a:pt x="79" y="8"/>
                  </a:cubicBezTo>
                  <a:cubicBezTo>
                    <a:pt x="79" y="4"/>
                    <a:pt x="76" y="0"/>
                    <a:pt x="71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3" y="0"/>
                    <a:pt x="40" y="4"/>
                    <a:pt x="40" y="8"/>
                  </a:cubicBezTo>
                  <a:cubicBezTo>
                    <a:pt x="40" y="39"/>
                    <a:pt x="40" y="39"/>
                    <a:pt x="40" y="39"/>
                  </a:cubicBezTo>
                  <a:cubicBezTo>
                    <a:pt x="9" y="39"/>
                    <a:pt x="9" y="39"/>
                    <a:pt x="9" y="39"/>
                  </a:cubicBezTo>
                  <a:cubicBezTo>
                    <a:pt x="4" y="39"/>
                    <a:pt x="0" y="43"/>
                    <a:pt x="0" y="48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0" y="75"/>
                    <a:pt x="4" y="79"/>
                    <a:pt x="9" y="79"/>
                  </a:cubicBezTo>
                  <a:cubicBezTo>
                    <a:pt x="40" y="79"/>
                    <a:pt x="40" y="79"/>
                    <a:pt x="40" y="79"/>
                  </a:cubicBezTo>
                  <a:cubicBezTo>
                    <a:pt x="40" y="110"/>
                    <a:pt x="40" y="110"/>
                    <a:pt x="40" y="110"/>
                  </a:cubicBezTo>
                  <a:cubicBezTo>
                    <a:pt x="40" y="115"/>
                    <a:pt x="43" y="118"/>
                    <a:pt x="48" y="118"/>
                  </a:cubicBezTo>
                  <a:cubicBezTo>
                    <a:pt x="71" y="118"/>
                    <a:pt x="71" y="118"/>
                    <a:pt x="71" y="118"/>
                  </a:cubicBezTo>
                  <a:cubicBezTo>
                    <a:pt x="76" y="118"/>
                    <a:pt x="79" y="115"/>
                    <a:pt x="79" y="110"/>
                  </a:cubicBezTo>
                  <a:cubicBezTo>
                    <a:pt x="79" y="79"/>
                    <a:pt x="79" y="79"/>
                    <a:pt x="79" y="79"/>
                  </a:cubicBezTo>
                  <a:cubicBezTo>
                    <a:pt x="110" y="79"/>
                    <a:pt x="110" y="79"/>
                    <a:pt x="110" y="79"/>
                  </a:cubicBezTo>
                  <a:cubicBezTo>
                    <a:pt x="115" y="79"/>
                    <a:pt x="119" y="75"/>
                    <a:pt x="119" y="71"/>
                  </a:cubicBezTo>
                  <a:cubicBezTo>
                    <a:pt x="119" y="48"/>
                    <a:pt x="119" y="48"/>
                    <a:pt x="119" y="48"/>
                  </a:cubicBezTo>
                  <a:cubicBezTo>
                    <a:pt x="119" y="43"/>
                    <a:pt x="115" y="39"/>
                    <a:pt x="110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12"/>
            <p:cNvSpPr>
              <a:spLocks noEditPoints="1"/>
            </p:cNvSpPr>
            <p:nvPr/>
          </p:nvSpPr>
          <p:spPr bwMode="auto">
            <a:xfrm>
              <a:off x="3598863" y="784225"/>
              <a:ext cx="404813" cy="404813"/>
            </a:xfrm>
            <a:custGeom>
              <a:avLst/>
              <a:gdLst>
                <a:gd name="T0" fmla="*/ 98 w 195"/>
                <a:gd name="T1" fmla="*/ 0 h 195"/>
                <a:gd name="T2" fmla="*/ 0 w 195"/>
                <a:gd name="T3" fmla="*/ 97 h 195"/>
                <a:gd name="T4" fmla="*/ 98 w 195"/>
                <a:gd name="T5" fmla="*/ 195 h 195"/>
                <a:gd name="T6" fmla="*/ 195 w 195"/>
                <a:gd name="T7" fmla="*/ 97 h 195"/>
                <a:gd name="T8" fmla="*/ 98 w 195"/>
                <a:gd name="T9" fmla="*/ 0 h 195"/>
                <a:gd name="T10" fmla="*/ 98 w 195"/>
                <a:gd name="T11" fmla="*/ 180 h 195"/>
                <a:gd name="T12" fmla="*/ 15 w 195"/>
                <a:gd name="T13" fmla="*/ 97 h 195"/>
                <a:gd name="T14" fmla="*/ 98 w 195"/>
                <a:gd name="T15" fmla="*/ 14 h 195"/>
                <a:gd name="T16" fmla="*/ 180 w 195"/>
                <a:gd name="T17" fmla="*/ 97 h 195"/>
                <a:gd name="T18" fmla="*/ 98 w 195"/>
                <a:gd name="T19" fmla="*/ 180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5" h="195">
                  <a:moveTo>
                    <a:pt x="98" y="0"/>
                  </a:moveTo>
                  <a:cubicBezTo>
                    <a:pt x="44" y="0"/>
                    <a:pt x="0" y="43"/>
                    <a:pt x="0" y="97"/>
                  </a:cubicBezTo>
                  <a:cubicBezTo>
                    <a:pt x="0" y="151"/>
                    <a:pt x="44" y="195"/>
                    <a:pt x="98" y="195"/>
                  </a:cubicBezTo>
                  <a:cubicBezTo>
                    <a:pt x="151" y="195"/>
                    <a:pt x="195" y="151"/>
                    <a:pt x="195" y="97"/>
                  </a:cubicBezTo>
                  <a:cubicBezTo>
                    <a:pt x="195" y="43"/>
                    <a:pt x="151" y="0"/>
                    <a:pt x="98" y="0"/>
                  </a:cubicBezTo>
                  <a:close/>
                  <a:moveTo>
                    <a:pt x="98" y="180"/>
                  </a:moveTo>
                  <a:cubicBezTo>
                    <a:pt x="52" y="180"/>
                    <a:pt x="15" y="143"/>
                    <a:pt x="15" y="97"/>
                  </a:cubicBezTo>
                  <a:cubicBezTo>
                    <a:pt x="15" y="51"/>
                    <a:pt x="52" y="14"/>
                    <a:pt x="98" y="14"/>
                  </a:cubicBezTo>
                  <a:cubicBezTo>
                    <a:pt x="143" y="14"/>
                    <a:pt x="180" y="51"/>
                    <a:pt x="180" y="97"/>
                  </a:cubicBezTo>
                  <a:cubicBezTo>
                    <a:pt x="180" y="143"/>
                    <a:pt x="143" y="180"/>
                    <a:pt x="98" y="1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23" name="TextBox 122"/>
          <p:cNvSpPr txBox="1"/>
          <p:nvPr/>
        </p:nvSpPr>
        <p:spPr>
          <a:xfrm>
            <a:off x="7995138" y="1140525"/>
            <a:ext cx="3357075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dirty="0" smtClean="0"/>
              <a:t>Lorem </a:t>
            </a:r>
            <a:r>
              <a:rPr lang="en-US" sz="1200" dirty="0"/>
              <a:t>Ipsum has been the industry's standard dummy text ever since the 1500s, when an unknown printer took a galley of type and scrambled </a:t>
            </a:r>
            <a:r>
              <a:rPr lang="en-US" sz="1200" dirty="0" smtClean="0"/>
              <a:t>book</a:t>
            </a:r>
            <a:r>
              <a:rPr lang="en-US" sz="1200" dirty="0"/>
              <a:t>. </a:t>
            </a:r>
          </a:p>
        </p:txBody>
      </p:sp>
      <p:graphicFrame>
        <p:nvGraphicFramePr>
          <p:cNvPr id="124" name="Chart 123"/>
          <p:cNvGraphicFramePr/>
          <p:nvPr>
            <p:extLst>
              <p:ext uri="{D42A27DB-BD31-4B8C-83A1-F6EECF244321}">
                <p14:modId xmlns:p14="http://schemas.microsoft.com/office/powerpoint/2010/main" val="3240830507"/>
              </p:ext>
            </p:extLst>
          </p:nvPr>
        </p:nvGraphicFramePr>
        <p:xfrm>
          <a:off x="6425564" y="2614391"/>
          <a:ext cx="4926650" cy="17670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25" name="Oval 124"/>
          <p:cNvSpPr/>
          <p:nvPr/>
        </p:nvSpPr>
        <p:spPr>
          <a:xfrm>
            <a:off x="9746899" y="2822529"/>
            <a:ext cx="302252" cy="30225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6" name="Straight Connector 125"/>
          <p:cNvCxnSpPr/>
          <p:nvPr/>
        </p:nvCxnSpPr>
        <p:spPr>
          <a:xfrm>
            <a:off x="9898025" y="2678529"/>
            <a:ext cx="0" cy="144000"/>
          </a:xfrm>
          <a:prstGeom prst="line">
            <a:avLst/>
          </a:prstGeom>
          <a:ln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Oval 126"/>
          <p:cNvSpPr/>
          <p:nvPr/>
        </p:nvSpPr>
        <p:spPr>
          <a:xfrm>
            <a:off x="9805234" y="2492947"/>
            <a:ext cx="185582" cy="18558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ounded Rectangle 127"/>
          <p:cNvSpPr/>
          <p:nvPr/>
        </p:nvSpPr>
        <p:spPr>
          <a:xfrm>
            <a:off x="9508166" y="2116784"/>
            <a:ext cx="779718" cy="376163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</a:rPr>
              <a:t>8,1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129" name="Straight Connector 128"/>
          <p:cNvCxnSpPr/>
          <p:nvPr/>
        </p:nvCxnSpPr>
        <p:spPr>
          <a:xfrm>
            <a:off x="6672666" y="4789879"/>
            <a:ext cx="4679547" cy="0"/>
          </a:xfrm>
          <a:prstGeom prst="line">
            <a:avLst/>
          </a:prstGeom>
          <a:ln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098103" y="5140425"/>
            <a:ext cx="2476508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400" b="1" dirty="0" smtClean="0">
                <a:latin typeface="+mj-lt"/>
              </a:rPr>
              <a:t>520</a:t>
            </a:r>
            <a:endParaRPr lang="en-US" sz="1400" b="1" dirty="0">
              <a:latin typeface="+mj-lt"/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7098103" y="5448202"/>
            <a:ext cx="2476508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dirty="0"/>
              <a:t>Lorem ipsum</a:t>
            </a:r>
          </a:p>
        </p:txBody>
      </p:sp>
      <p:cxnSp>
        <p:nvCxnSpPr>
          <p:cNvPr id="132" name="Straight Connector 131"/>
          <p:cNvCxnSpPr/>
          <p:nvPr/>
        </p:nvCxnSpPr>
        <p:spPr>
          <a:xfrm flipV="1">
            <a:off x="6725436" y="5885195"/>
            <a:ext cx="4540441" cy="4240"/>
          </a:xfrm>
          <a:prstGeom prst="line">
            <a:avLst/>
          </a:prstGeom>
          <a:ln w="127000" cap="rnd">
            <a:solidFill>
              <a:schemeClr val="tx1">
                <a:alpha val="1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>
            <a:off x="6725436" y="5889435"/>
            <a:ext cx="3079798" cy="0"/>
          </a:xfrm>
          <a:prstGeom prst="line">
            <a:avLst/>
          </a:prstGeom>
          <a:ln w="1270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Oval 133"/>
          <p:cNvSpPr/>
          <p:nvPr/>
        </p:nvSpPr>
        <p:spPr>
          <a:xfrm>
            <a:off x="9746899" y="5796644"/>
            <a:ext cx="185582" cy="18558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ounded Rectangle 134"/>
          <p:cNvSpPr/>
          <p:nvPr/>
        </p:nvSpPr>
        <p:spPr>
          <a:xfrm>
            <a:off x="9984512" y="5701353"/>
            <a:ext cx="779718" cy="376163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+mj-lt"/>
              </a:rPr>
              <a:t>79%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36" name="Freeform 135"/>
          <p:cNvSpPr/>
          <p:nvPr/>
        </p:nvSpPr>
        <p:spPr>
          <a:xfrm rot="7907836">
            <a:off x="6655932" y="5404444"/>
            <a:ext cx="520678" cy="146351"/>
          </a:xfrm>
          <a:custGeom>
            <a:avLst/>
            <a:gdLst>
              <a:gd name="connsiteX0" fmla="*/ 0 w 7645251"/>
              <a:gd name="connsiteY0" fmla="*/ 673303 h 1436042"/>
              <a:gd name="connsiteX1" fmla="*/ 2229903 w 7645251"/>
              <a:gd name="connsiteY1" fmla="*/ 673303 h 1436042"/>
              <a:gd name="connsiteX2" fmla="*/ 2229903 w 7645251"/>
              <a:gd name="connsiteY2" fmla="*/ 756773 h 1436042"/>
              <a:gd name="connsiteX3" fmla="*/ 0 w 7645251"/>
              <a:gd name="connsiteY3" fmla="*/ 756773 h 1436042"/>
              <a:gd name="connsiteX4" fmla="*/ 2264514 w 7645251"/>
              <a:gd name="connsiteY4" fmla="*/ 521642 h 1436042"/>
              <a:gd name="connsiteX5" fmla="*/ 2733439 w 7645251"/>
              <a:gd name="connsiteY5" fmla="*/ 521642 h 1436042"/>
              <a:gd name="connsiteX6" fmla="*/ 2733439 w 7645251"/>
              <a:gd name="connsiteY6" fmla="*/ 914400 h 1436042"/>
              <a:gd name="connsiteX7" fmla="*/ 2264514 w 7645251"/>
              <a:gd name="connsiteY7" fmla="*/ 914400 h 1436042"/>
              <a:gd name="connsiteX8" fmla="*/ 2896270 w 7645251"/>
              <a:gd name="connsiteY8" fmla="*/ 317090 h 1436042"/>
              <a:gd name="connsiteX9" fmla="*/ 3641064 w 7645251"/>
              <a:gd name="connsiteY9" fmla="*/ 317090 h 1436042"/>
              <a:gd name="connsiteX10" fmla="*/ 3641064 w 7645251"/>
              <a:gd name="connsiteY10" fmla="*/ 447901 h 1436042"/>
              <a:gd name="connsiteX11" fmla="*/ 5653460 w 7645251"/>
              <a:gd name="connsiteY11" fmla="*/ 447901 h 1436042"/>
              <a:gd name="connsiteX12" fmla="*/ 5653460 w 7645251"/>
              <a:gd name="connsiteY12" fmla="*/ 988141 h 1436042"/>
              <a:gd name="connsiteX13" fmla="*/ 3641064 w 7645251"/>
              <a:gd name="connsiteY13" fmla="*/ 988141 h 1436042"/>
              <a:gd name="connsiteX14" fmla="*/ 3641064 w 7645251"/>
              <a:gd name="connsiteY14" fmla="*/ 1118952 h 1436042"/>
              <a:gd name="connsiteX15" fmla="*/ 2896270 w 7645251"/>
              <a:gd name="connsiteY15" fmla="*/ 1118952 h 1436042"/>
              <a:gd name="connsiteX16" fmla="*/ 2859399 w 7645251"/>
              <a:gd name="connsiteY16" fmla="*/ 265470 h 1436042"/>
              <a:gd name="connsiteX17" fmla="*/ 2859399 w 7645251"/>
              <a:gd name="connsiteY17" fmla="*/ 1170572 h 1436042"/>
              <a:gd name="connsiteX18" fmla="*/ 5711511 w 7645251"/>
              <a:gd name="connsiteY18" fmla="*/ 1170572 h 1436042"/>
              <a:gd name="connsiteX19" fmla="*/ 5711511 w 7645251"/>
              <a:gd name="connsiteY19" fmla="*/ 265470 h 1436042"/>
              <a:gd name="connsiteX20" fmla="*/ 2773178 w 7645251"/>
              <a:gd name="connsiteY20" fmla="*/ 167036 h 1436042"/>
              <a:gd name="connsiteX21" fmla="*/ 5797732 w 7645251"/>
              <a:gd name="connsiteY21" fmla="*/ 167036 h 1436042"/>
              <a:gd name="connsiteX22" fmla="*/ 5797732 w 7645251"/>
              <a:gd name="connsiteY22" fmla="*/ 1269005 h 1436042"/>
              <a:gd name="connsiteX23" fmla="*/ 2773178 w 7645251"/>
              <a:gd name="connsiteY23" fmla="*/ 1269005 h 1436042"/>
              <a:gd name="connsiteX24" fmla="*/ 7351606 w 7645251"/>
              <a:gd name="connsiteY24" fmla="*/ 103238 h 1436042"/>
              <a:gd name="connsiteX25" fmla="*/ 7645251 w 7645251"/>
              <a:gd name="connsiteY25" fmla="*/ 103238 h 1436042"/>
              <a:gd name="connsiteX26" fmla="*/ 7645251 w 7645251"/>
              <a:gd name="connsiteY26" fmla="*/ 1332804 h 1436042"/>
              <a:gd name="connsiteX27" fmla="*/ 7351606 w 7645251"/>
              <a:gd name="connsiteY27" fmla="*/ 1332804 h 1436042"/>
              <a:gd name="connsiteX28" fmla="*/ 7351606 w 7645251"/>
              <a:gd name="connsiteY28" fmla="*/ 988141 h 1436042"/>
              <a:gd name="connsiteX29" fmla="*/ 6205201 w 7645251"/>
              <a:gd name="connsiteY29" fmla="*/ 988141 h 1436042"/>
              <a:gd name="connsiteX30" fmla="*/ 6205201 w 7645251"/>
              <a:gd name="connsiteY30" fmla="*/ 447901 h 1436042"/>
              <a:gd name="connsiteX31" fmla="*/ 7351606 w 7645251"/>
              <a:gd name="connsiteY31" fmla="*/ 447901 h 1436042"/>
              <a:gd name="connsiteX32" fmla="*/ 5854644 w 7645251"/>
              <a:gd name="connsiteY32" fmla="*/ 0 h 1436042"/>
              <a:gd name="connsiteX33" fmla="*/ 6148289 w 7645251"/>
              <a:gd name="connsiteY33" fmla="*/ 0 h 1436042"/>
              <a:gd name="connsiteX34" fmla="*/ 6148289 w 7645251"/>
              <a:gd name="connsiteY34" fmla="*/ 1436042 h 1436042"/>
              <a:gd name="connsiteX35" fmla="*/ 5854644 w 7645251"/>
              <a:gd name="connsiteY35" fmla="*/ 1436042 h 1436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7645251" h="1436042">
                <a:moveTo>
                  <a:pt x="0" y="673303"/>
                </a:moveTo>
                <a:lnTo>
                  <a:pt x="2229903" y="673303"/>
                </a:lnTo>
                <a:lnTo>
                  <a:pt x="2229903" y="756773"/>
                </a:lnTo>
                <a:lnTo>
                  <a:pt x="0" y="756773"/>
                </a:lnTo>
                <a:close/>
                <a:moveTo>
                  <a:pt x="2264514" y="521642"/>
                </a:moveTo>
                <a:lnTo>
                  <a:pt x="2733439" y="521642"/>
                </a:lnTo>
                <a:lnTo>
                  <a:pt x="2733439" y="914400"/>
                </a:lnTo>
                <a:lnTo>
                  <a:pt x="2264514" y="914400"/>
                </a:lnTo>
                <a:close/>
                <a:moveTo>
                  <a:pt x="2896270" y="317090"/>
                </a:moveTo>
                <a:lnTo>
                  <a:pt x="3641064" y="317090"/>
                </a:lnTo>
                <a:lnTo>
                  <a:pt x="3641064" y="447901"/>
                </a:lnTo>
                <a:lnTo>
                  <a:pt x="5653460" y="447901"/>
                </a:lnTo>
                <a:lnTo>
                  <a:pt x="5653460" y="988141"/>
                </a:lnTo>
                <a:lnTo>
                  <a:pt x="3641064" y="988141"/>
                </a:lnTo>
                <a:lnTo>
                  <a:pt x="3641064" y="1118952"/>
                </a:lnTo>
                <a:lnTo>
                  <a:pt x="2896270" y="1118952"/>
                </a:lnTo>
                <a:close/>
                <a:moveTo>
                  <a:pt x="2859399" y="265470"/>
                </a:moveTo>
                <a:lnTo>
                  <a:pt x="2859399" y="1170572"/>
                </a:lnTo>
                <a:lnTo>
                  <a:pt x="5711511" y="1170572"/>
                </a:lnTo>
                <a:lnTo>
                  <a:pt x="5711511" y="265470"/>
                </a:lnTo>
                <a:close/>
                <a:moveTo>
                  <a:pt x="2773178" y="167036"/>
                </a:moveTo>
                <a:lnTo>
                  <a:pt x="5797732" y="167036"/>
                </a:lnTo>
                <a:lnTo>
                  <a:pt x="5797732" y="1269005"/>
                </a:lnTo>
                <a:lnTo>
                  <a:pt x="2773178" y="1269005"/>
                </a:lnTo>
                <a:close/>
                <a:moveTo>
                  <a:pt x="7351606" y="103238"/>
                </a:moveTo>
                <a:lnTo>
                  <a:pt x="7645251" y="103238"/>
                </a:lnTo>
                <a:lnTo>
                  <a:pt x="7645251" y="1332804"/>
                </a:lnTo>
                <a:lnTo>
                  <a:pt x="7351606" y="1332804"/>
                </a:lnTo>
                <a:lnTo>
                  <a:pt x="7351606" y="988141"/>
                </a:lnTo>
                <a:lnTo>
                  <a:pt x="6205201" y="988141"/>
                </a:lnTo>
                <a:lnTo>
                  <a:pt x="6205201" y="447901"/>
                </a:lnTo>
                <a:lnTo>
                  <a:pt x="7351606" y="447901"/>
                </a:lnTo>
                <a:close/>
                <a:moveTo>
                  <a:pt x="5854644" y="0"/>
                </a:moveTo>
                <a:lnTo>
                  <a:pt x="6148289" y="0"/>
                </a:lnTo>
                <a:lnTo>
                  <a:pt x="6148289" y="1436042"/>
                </a:lnTo>
                <a:lnTo>
                  <a:pt x="5854644" y="14360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91525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500" fill="hold"/>
                                            <p:tgtEl>
                                              <p:spTgt spid="29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500" fill="hold"/>
                                            <p:tgtEl>
                                              <p:spTgt spid="29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500" fill="hold"/>
                                            <p:tgtEl>
                                              <p:spTgt spid="29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500" fill="hold"/>
                                            <p:tgtEl>
                                              <p:spTgt spid="29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5" dur="500" fill="hold"/>
                                            <p:tgtEl>
                                              <p:spTgt spid="29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6" dur="500" fill="hold"/>
                                            <p:tgtEl>
                                              <p:spTgt spid="29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9" dur="500" fill="hold"/>
                                            <p:tgtEl>
                                              <p:spTgt spid="29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0" dur="500" fill="hold"/>
                                            <p:tgtEl>
                                              <p:spTgt spid="29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3" dur="500" fill="hold"/>
                                            <p:tgtEl>
                                              <p:spTgt spid="29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4" dur="500" fill="hold"/>
                                            <p:tgtEl>
                                              <p:spTgt spid="29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7" dur="500" fill="hold"/>
                                            <p:tgtEl>
                                              <p:spTgt spid="29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8" dur="500" fill="hold"/>
                                            <p:tgtEl>
                                              <p:spTgt spid="29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1" dur="500" fill="hold"/>
                                            <p:tgtEl>
                                              <p:spTgt spid="29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2" dur="500" fill="hold"/>
                                            <p:tgtEl>
                                              <p:spTgt spid="29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5" dur="500" fill="hold"/>
                                            <p:tgtEl>
                                              <p:spTgt spid="29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6" dur="500" fill="hold"/>
                                            <p:tgtEl>
                                              <p:spTgt spid="29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9" dur="500" fill="hold"/>
                                            <p:tgtEl>
                                              <p:spTgt spid="29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0" dur="500" fill="hold"/>
                                            <p:tgtEl>
                                              <p:spTgt spid="29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3" dur="500" fill="hold"/>
                                            <p:tgtEl>
                                              <p:spTgt spid="29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4" dur="500" fill="hold"/>
                                            <p:tgtEl>
                                              <p:spTgt spid="29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7" dur="500" fill="hold"/>
                                            <p:tgtEl>
                                              <p:spTgt spid="30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8" dur="500" fill="hold"/>
                                            <p:tgtEl>
                                              <p:spTgt spid="30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1" dur="500" fill="hold"/>
                                            <p:tgtEl>
                                              <p:spTgt spid="28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2" dur="500" fill="hold"/>
                                            <p:tgtEl>
                                              <p:spTgt spid="28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5" dur="500" fill="hold"/>
                                            <p:tgtEl>
                                              <p:spTgt spid="30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6" dur="500" fill="hold"/>
                                            <p:tgtEl>
                                              <p:spTgt spid="30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2" presetClass="entr" presetSubtype="8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9" dur="500" fill="hold"/>
                                            <p:tgtEl>
                                              <p:spTgt spid="30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0" dur="500" fill="hold"/>
                                            <p:tgtEl>
                                              <p:spTgt spid="30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62" presetID="2" presetClass="entr" presetSubtype="1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4" dur="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5" dur="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6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8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9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0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2" dur="5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73" dur="5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4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6" dur="5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77" dur="5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8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80" dur="5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1" dur="5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2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83" presetID="2" presetClass="entr" presetSubtype="4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85" dur="50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6" dur="50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7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89" dur="50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90" dur="50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1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93" dur="5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94" dur="5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5" presetID="2" presetClass="entr" presetSubtype="4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97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98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9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01" dur="5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02" dur="5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3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05" dur="50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06" dur="50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7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09" dur="500" fill="hold"/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10" dur="500" fill="hold"/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1" presetID="2" presetClass="entr" presetSubtype="4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3" dur="5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14" dur="5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5" presetID="2" presetClass="entr" presetSubtype="4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7" dur="5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18" dur="5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9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21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2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3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25" dur="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6" dur="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7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29" dur="5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30" dur="5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1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33" dur="5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34" dur="5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5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37" dur="500" fill="hold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38" dur="500" fill="hold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9" presetID="2" presetClass="entr" presetSubtype="4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41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42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3" presetID="2" presetClass="entr" presetSubtype="4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45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46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7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49" dur="5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50" dur="5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1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53" dur="5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54" dur="5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5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57" dur="500" fill="hold"/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58" dur="500" fill="hold"/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9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61" dur="500" fill="hold"/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62" dur="500" fill="hold"/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3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64" presetID="2" presetClass="entr" presetSubtype="2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66" dur="500" fill="hold"/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67" dur="500" fill="hold"/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8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70" dur="500" fill="hold"/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71" dur="500" fill="hold"/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2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74" dur="500" fill="hold"/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75" dur="500" fill="hold"/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6" presetID="2" presetClass="entr" presetSubtype="2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78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79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0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82" dur="500" fill="hold"/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83" dur="500" fill="hold"/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4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86" dur="500" fill="hold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87" dur="500" fill="hold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8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90" dur="500" fill="hold"/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91" dur="500" fill="hold"/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2" presetID="2" presetClass="entr" presetSubtype="4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94" dur="500" fill="hold"/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95" dur="500" fill="hold"/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6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98" dur="500" fill="hold"/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99" dur="500" fill="hold"/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0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02" dur="500" fill="hold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03" dur="500" fill="hold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4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05" presetID="2" presetClass="entr" presetSubtype="2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07" dur="500" fill="hold"/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08" dur="500" fill="hold"/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9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11" dur="500" fill="hold"/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12" dur="500" fill="hold"/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3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15" dur="500" fill="hold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16" dur="500" fill="hold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7" presetID="2" presetClass="entr" presetSubtype="4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19" dur="500" fill="hold"/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20" dur="500" fill="hold"/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1" presetID="2" presetClass="entr" presetSubtype="4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23" dur="500" fill="hold"/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24" dur="500" fill="hold"/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5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27" dur="500" fill="hold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28" dur="500" fill="hold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9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31" dur="500" fill="hold"/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32" dur="500" fill="hold"/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3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35" dur="500" fill="hold"/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36" dur="500" fill="hold"/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89" grpId="0" animBg="1"/>
          <p:bldP spid="290" grpId="0" animBg="1"/>
          <p:bldP spid="291" grpId="0" animBg="1"/>
          <p:bldP spid="292" grpId="0" animBg="1"/>
          <p:bldP spid="293" grpId="0" animBg="1"/>
          <p:bldP spid="294" grpId="0" animBg="1"/>
          <p:bldP spid="295" grpId="0" animBg="1"/>
          <p:bldP spid="296" grpId="0" animBg="1"/>
          <p:bldP spid="297" grpId="0" animBg="1"/>
          <p:bldP spid="298" grpId="0" animBg="1"/>
          <p:bldP spid="299" grpId="0" animBg="1"/>
          <p:bldP spid="300" grpId="0"/>
          <p:bldP spid="302" grpId="0"/>
          <p:bldP spid="92" grpId="0"/>
          <p:bldP spid="93" grpId="0" animBg="1"/>
          <p:bldP spid="94" grpId="0"/>
          <p:bldP spid="95" grpId="0" animBg="1"/>
          <p:bldP spid="96" grpId="0"/>
          <p:bldP spid="97" grpId="0" animBg="1"/>
          <p:bldP spid="98" grpId="0"/>
          <p:bldP spid="99" grpId="0"/>
          <p:bldP spid="101" grpId="0" animBg="1"/>
          <p:bldP spid="102" grpId="0"/>
          <p:bldP spid="103" grpId="0"/>
          <p:bldP spid="106" grpId="0" animBg="1"/>
          <p:bldP spid="107" grpId="0" animBg="1"/>
          <p:bldP spid="108" grpId="0" animBg="1"/>
          <p:bldP spid="109" grpId="0"/>
          <p:bldP spid="110" grpId="0"/>
          <p:bldP spid="113" grpId="0" animBg="1"/>
          <p:bldP spid="114" grpId="0"/>
          <p:bldP spid="115" grpId="0"/>
          <p:bldP spid="116" grpId="0"/>
          <p:bldP spid="117" grpId="0" animBg="1"/>
          <p:bldP spid="118" grpId="0"/>
          <p:bldP spid="119" grpId="0" animBg="1"/>
          <p:bldP spid="123" grpId="0"/>
          <p:bldGraphic spid="124" grpId="0">
            <p:bldAsOne/>
          </p:bldGraphic>
          <p:bldP spid="125" grpId="0" animBg="1"/>
          <p:bldP spid="127" grpId="0" animBg="1"/>
          <p:bldP spid="128" grpId="0" animBg="1"/>
          <p:bldP spid="130" grpId="0"/>
          <p:bldP spid="131" grpId="0"/>
          <p:bldP spid="134" grpId="0" animBg="1"/>
          <p:bldP spid="135" grpId="0" animBg="1"/>
          <p:bldP spid="136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9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9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29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29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29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29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29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29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9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29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29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29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29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29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29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500" fill="hold"/>
                                            <p:tgtEl>
                                              <p:spTgt spid="29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500" fill="hold"/>
                                            <p:tgtEl>
                                              <p:spTgt spid="29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500" fill="hold"/>
                                            <p:tgtEl>
                                              <p:spTgt spid="29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500" fill="hold"/>
                                            <p:tgtEl>
                                              <p:spTgt spid="29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500" fill="hold"/>
                                            <p:tgtEl>
                                              <p:spTgt spid="29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500" fill="hold"/>
                                            <p:tgtEl>
                                              <p:spTgt spid="30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500" fill="hold"/>
                                            <p:tgtEl>
                                              <p:spTgt spid="30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500" fill="hold"/>
                                            <p:tgtEl>
                                              <p:spTgt spid="28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500" fill="hold"/>
                                            <p:tgtEl>
                                              <p:spTgt spid="28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5" dur="500" fill="hold"/>
                                            <p:tgtEl>
                                              <p:spTgt spid="30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6" dur="500" fill="hold"/>
                                            <p:tgtEl>
                                              <p:spTgt spid="30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9" dur="500" fill="hold"/>
                                            <p:tgtEl>
                                              <p:spTgt spid="30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0" dur="500" fill="hold"/>
                                            <p:tgtEl>
                                              <p:spTgt spid="30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62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4" dur="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5" dur="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6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8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9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0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2" dur="5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3" dur="5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4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6" dur="5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7" dur="5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8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0" dur="5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1" dur="5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2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83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5" dur="50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6" dur="50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7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9" dur="50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0" dur="50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1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3" dur="5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4" dur="5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5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7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8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1" dur="5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2" dur="5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5" dur="50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6" dur="50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7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9" dur="500" fill="hold"/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0" dur="500" fill="hold"/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1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3" dur="5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4" dur="5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5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7" dur="5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8" dur="5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1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2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5" dur="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6" dur="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7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9" dur="5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0" dur="5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1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3" dur="5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4" dur="5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7" dur="500" fill="hold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8" dur="500" fill="hold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9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1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2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3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5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6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7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9" dur="5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0" dur="5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1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3" dur="5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4" dur="5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7" dur="500" fill="hold"/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8" dur="500" fill="hold"/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1" dur="500" fill="hold"/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2" dur="500" fill="hold"/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3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64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6" dur="500" fill="hold"/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7" dur="500" fill="hold"/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8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0" dur="500" fill="hold"/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1" dur="500" fill="hold"/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2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4" dur="500" fill="hold"/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5" dur="500" fill="hold"/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6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8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9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0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2" dur="500" fill="hold"/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3" dur="500" fill="hold"/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4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6" dur="500" fill="hold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7" dur="500" fill="hold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8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0" dur="500" fill="hold"/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1" dur="500" fill="hold"/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2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4" dur="500" fill="hold"/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5" dur="500" fill="hold"/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6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8" dur="500" fill="hold"/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9" dur="500" fill="hold"/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0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2" dur="500" fill="hold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3" dur="500" fill="hold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4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05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7" dur="500" fill="hold"/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8" dur="500" fill="hold"/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1" dur="500" fill="hold"/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2" dur="500" fill="hold"/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5" dur="500" fill="hold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6" dur="500" fill="hold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7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9" dur="500" fill="hold"/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0" dur="500" fill="hold"/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1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3" dur="500" fill="hold"/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4" dur="500" fill="hold"/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7" dur="500" fill="hold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8" dur="500" fill="hold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1" dur="500" fill="hold"/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2" dur="500" fill="hold"/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5" dur="500" fill="hold"/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6" dur="500" fill="hold"/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89" grpId="0" animBg="1"/>
          <p:bldP spid="290" grpId="0" animBg="1"/>
          <p:bldP spid="291" grpId="0" animBg="1"/>
          <p:bldP spid="292" grpId="0" animBg="1"/>
          <p:bldP spid="293" grpId="0" animBg="1"/>
          <p:bldP spid="294" grpId="0" animBg="1"/>
          <p:bldP spid="295" grpId="0" animBg="1"/>
          <p:bldP spid="296" grpId="0" animBg="1"/>
          <p:bldP spid="297" grpId="0" animBg="1"/>
          <p:bldP spid="298" grpId="0" animBg="1"/>
          <p:bldP spid="299" grpId="0" animBg="1"/>
          <p:bldP spid="300" grpId="0"/>
          <p:bldP spid="302" grpId="0"/>
          <p:bldP spid="92" grpId="0"/>
          <p:bldP spid="93" grpId="0" animBg="1"/>
          <p:bldP spid="94" grpId="0"/>
          <p:bldP spid="95" grpId="0" animBg="1"/>
          <p:bldP spid="96" grpId="0"/>
          <p:bldP spid="97" grpId="0" animBg="1"/>
          <p:bldP spid="98" grpId="0"/>
          <p:bldP spid="99" grpId="0"/>
          <p:bldP spid="101" grpId="0" animBg="1"/>
          <p:bldP spid="102" grpId="0"/>
          <p:bldP spid="103" grpId="0"/>
          <p:bldP spid="106" grpId="0" animBg="1"/>
          <p:bldP spid="107" grpId="0" animBg="1"/>
          <p:bldP spid="108" grpId="0" animBg="1"/>
          <p:bldP spid="109" grpId="0"/>
          <p:bldP spid="110" grpId="0"/>
          <p:bldP spid="113" grpId="0" animBg="1"/>
          <p:bldP spid="114" grpId="0"/>
          <p:bldP spid="115" grpId="0"/>
          <p:bldP spid="116" grpId="0"/>
          <p:bldP spid="117" grpId="0" animBg="1"/>
          <p:bldP spid="118" grpId="0"/>
          <p:bldP spid="119" grpId="0" animBg="1"/>
          <p:bldP spid="123" grpId="0"/>
          <p:bldGraphic spid="124" grpId="0">
            <p:bldAsOne/>
          </p:bldGraphic>
          <p:bldP spid="125" grpId="0" animBg="1"/>
          <p:bldP spid="127" grpId="0" animBg="1"/>
          <p:bldP spid="128" grpId="0" animBg="1"/>
          <p:bldP spid="130" grpId="0"/>
          <p:bldP spid="131" grpId="0"/>
          <p:bldP spid="134" grpId="0" animBg="1"/>
          <p:bldP spid="135" grpId="0" animBg="1"/>
          <p:bldP spid="136" grpId="0" animBg="1"/>
        </p:bldLst>
      </p:timing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9C3D7-7524-486C-B0C0-178B9875E59A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289" name="Freeform 288"/>
          <p:cNvSpPr/>
          <p:nvPr/>
        </p:nvSpPr>
        <p:spPr>
          <a:xfrm>
            <a:off x="0" y="0"/>
            <a:ext cx="1022684" cy="6858000"/>
          </a:xfrm>
          <a:custGeom>
            <a:avLst/>
            <a:gdLst>
              <a:gd name="connsiteX0" fmla="*/ 0 w 1022684"/>
              <a:gd name="connsiteY0" fmla="*/ 0 h 6858000"/>
              <a:gd name="connsiteX1" fmla="*/ 893442 w 1022684"/>
              <a:gd name="connsiteY1" fmla="*/ 0 h 6858000"/>
              <a:gd name="connsiteX2" fmla="*/ 1022684 w 1022684"/>
              <a:gd name="connsiteY2" fmla="*/ 129242 h 6858000"/>
              <a:gd name="connsiteX3" fmla="*/ 1022684 w 1022684"/>
              <a:gd name="connsiteY3" fmla="*/ 6728758 h 6858000"/>
              <a:gd name="connsiteX4" fmla="*/ 893442 w 1022684"/>
              <a:gd name="connsiteY4" fmla="*/ 6858000 h 6858000"/>
              <a:gd name="connsiteX5" fmla="*/ 0 w 1022684"/>
              <a:gd name="connsiteY5" fmla="*/ 6858000 h 6858000"/>
              <a:gd name="connsiteX6" fmla="*/ 0 w 1022684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22684" h="6858000">
                <a:moveTo>
                  <a:pt x="0" y="0"/>
                </a:moveTo>
                <a:lnTo>
                  <a:pt x="893442" y="0"/>
                </a:lnTo>
                <a:cubicBezTo>
                  <a:pt x="964820" y="0"/>
                  <a:pt x="1022684" y="57864"/>
                  <a:pt x="1022684" y="129242"/>
                </a:cubicBezTo>
                <a:lnTo>
                  <a:pt x="1022684" y="6728758"/>
                </a:lnTo>
                <a:cubicBezTo>
                  <a:pt x="1022684" y="6800136"/>
                  <a:pt x="964820" y="6858000"/>
                  <a:pt x="893442" y="6858000"/>
                </a:cubicBez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76200" dist="127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0" name="Oval 289"/>
          <p:cNvSpPr/>
          <p:nvPr/>
        </p:nvSpPr>
        <p:spPr>
          <a:xfrm>
            <a:off x="315031" y="3216260"/>
            <a:ext cx="371424" cy="371424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1" name="Freeform 63"/>
          <p:cNvSpPr>
            <a:spLocks noEditPoints="1"/>
          </p:cNvSpPr>
          <p:nvPr/>
        </p:nvSpPr>
        <p:spPr bwMode="auto">
          <a:xfrm>
            <a:off x="419921" y="3322177"/>
            <a:ext cx="161644" cy="151236"/>
          </a:xfrm>
          <a:custGeom>
            <a:avLst/>
            <a:gdLst>
              <a:gd name="T0" fmla="*/ 60 w 351"/>
              <a:gd name="T1" fmla="*/ 188 h 328"/>
              <a:gd name="T2" fmla="*/ 10 w 351"/>
              <a:gd name="T3" fmla="*/ 180 h 328"/>
              <a:gd name="T4" fmla="*/ 22 w 351"/>
              <a:gd name="T5" fmla="*/ 94 h 328"/>
              <a:gd name="T6" fmla="*/ 48 w 351"/>
              <a:gd name="T7" fmla="*/ 106 h 328"/>
              <a:gd name="T8" fmla="*/ 94 w 351"/>
              <a:gd name="T9" fmla="*/ 105 h 328"/>
              <a:gd name="T10" fmla="*/ 108 w 351"/>
              <a:gd name="T11" fmla="*/ 164 h 328"/>
              <a:gd name="T12" fmla="*/ 291 w 351"/>
              <a:gd name="T13" fmla="*/ 315 h 328"/>
              <a:gd name="T14" fmla="*/ 95 w 351"/>
              <a:gd name="T15" fmla="*/ 328 h 328"/>
              <a:gd name="T16" fmla="*/ 46 w 351"/>
              <a:gd name="T17" fmla="*/ 281 h 328"/>
              <a:gd name="T18" fmla="*/ 50 w 351"/>
              <a:gd name="T19" fmla="*/ 242 h 328"/>
              <a:gd name="T20" fmla="*/ 62 w 351"/>
              <a:gd name="T21" fmla="*/ 204 h 328"/>
              <a:gd name="T22" fmla="*/ 89 w 351"/>
              <a:gd name="T23" fmla="*/ 180 h 328"/>
              <a:gd name="T24" fmla="*/ 118 w 351"/>
              <a:gd name="T25" fmla="*/ 180 h 328"/>
              <a:gd name="T26" fmla="*/ 151 w 351"/>
              <a:gd name="T27" fmla="*/ 197 h 328"/>
              <a:gd name="T28" fmla="*/ 200 w 351"/>
              <a:gd name="T29" fmla="*/ 197 h 328"/>
              <a:gd name="T30" fmla="*/ 233 w 351"/>
              <a:gd name="T31" fmla="*/ 180 h 328"/>
              <a:gd name="T32" fmla="*/ 261 w 351"/>
              <a:gd name="T33" fmla="*/ 180 h 328"/>
              <a:gd name="T34" fmla="*/ 288 w 351"/>
              <a:gd name="T35" fmla="*/ 204 h 328"/>
              <a:gd name="T36" fmla="*/ 301 w 351"/>
              <a:gd name="T37" fmla="*/ 242 h 328"/>
              <a:gd name="T38" fmla="*/ 304 w 351"/>
              <a:gd name="T39" fmla="*/ 281 h 328"/>
              <a:gd name="T40" fmla="*/ 103 w 351"/>
              <a:gd name="T41" fmla="*/ 80 h 328"/>
              <a:gd name="T42" fmla="*/ 37 w 351"/>
              <a:gd name="T43" fmla="*/ 80 h 328"/>
              <a:gd name="T44" fmla="*/ 37 w 351"/>
              <a:gd name="T45" fmla="*/ 14 h 328"/>
              <a:gd name="T46" fmla="*/ 103 w 351"/>
              <a:gd name="T47" fmla="*/ 14 h 328"/>
              <a:gd name="T48" fmla="*/ 245 w 351"/>
              <a:gd name="T49" fmla="*/ 117 h 328"/>
              <a:gd name="T50" fmla="*/ 175 w 351"/>
              <a:gd name="T51" fmla="*/ 188 h 328"/>
              <a:gd name="T52" fmla="*/ 105 w 351"/>
              <a:gd name="T53" fmla="*/ 117 h 328"/>
              <a:gd name="T54" fmla="*/ 175 w 351"/>
              <a:gd name="T55" fmla="*/ 47 h 328"/>
              <a:gd name="T56" fmla="*/ 245 w 351"/>
              <a:gd name="T57" fmla="*/ 117 h 328"/>
              <a:gd name="T58" fmla="*/ 341 w 351"/>
              <a:gd name="T59" fmla="*/ 180 h 328"/>
              <a:gd name="T60" fmla="*/ 291 w 351"/>
              <a:gd name="T61" fmla="*/ 188 h 328"/>
              <a:gd name="T62" fmla="*/ 257 w 351"/>
              <a:gd name="T63" fmla="*/ 117 h 328"/>
              <a:gd name="T64" fmla="*/ 281 w 351"/>
              <a:gd name="T65" fmla="*/ 110 h 328"/>
              <a:gd name="T66" fmla="*/ 320 w 351"/>
              <a:gd name="T67" fmla="*/ 98 h 328"/>
              <a:gd name="T68" fmla="*/ 351 w 351"/>
              <a:gd name="T69" fmla="*/ 159 h 328"/>
              <a:gd name="T70" fmla="*/ 314 w 351"/>
              <a:gd name="T71" fmla="*/ 80 h 328"/>
              <a:gd name="T72" fmla="*/ 247 w 351"/>
              <a:gd name="T73" fmla="*/ 80 h 328"/>
              <a:gd name="T74" fmla="*/ 247 w 351"/>
              <a:gd name="T75" fmla="*/ 14 h 328"/>
              <a:gd name="T76" fmla="*/ 314 w 351"/>
              <a:gd name="T77" fmla="*/ 14 h 3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351" h="328">
                <a:moveTo>
                  <a:pt x="108" y="164"/>
                </a:moveTo>
                <a:cubicBezTo>
                  <a:pt x="88" y="165"/>
                  <a:pt x="72" y="173"/>
                  <a:pt x="60" y="188"/>
                </a:cubicBezTo>
                <a:cubicBezTo>
                  <a:pt x="35" y="188"/>
                  <a:pt x="35" y="188"/>
                  <a:pt x="35" y="188"/>
                </a:cubicBezTo>
                <a:cubicBezTo>
                  <a:pt x="25" y="188"/>
                  <a:pt x="17" y="185"/>
                  <a:pt x="10" y="180"/>
                </a:cubicBezTo>
                <a:cubicBezTo>
                  <a:pt x="3" y="175"/>
                  <a:pt x="0" y="168"/>
                  <a:pt x="0" y="159"/>
                </a:cubicBezTo>
                <a:cubicBezTo>
                  <a:pt x="0" y="116"/>
                  <a:pt x="7" y="94"/>
                  <a:pt x="22" y="94"/>
                </a:cubicBezTo>
                <a:cubicBezTo>
                  <a:pt x="23" y="94"/>
                  <a:pt x="26" y="95"/>
                  <a:pt x="30" y="98"/>
                </a:cubicBezTo>
                <a:cubicBezTo>
                  <a:pt x="35" y="100"/>
                  <a:pt x="41" y="103"/>
                  <a:pt x="48" y="106"/>
                </a:cubicBezTo>
                <a:cubicBezTo>
                  <a:pt x="55" y="108"/>
                  <a:pt x="63" y="110"/>
                  <a:pt x="70" y="110"/>
                </a:cubicBezTo>
                <a:cubicBezTo>
                  <a:pt x="78" y="110"/>
                  <a:pt x="86" y="108"/>
                  <a:pt x="94" y="105"/>
                </a:cubicBezTo>
                <a:cubicBezTo>
                  <a:pt x="94" y="110"/>
                  <a:pt x="93" y="114"/>
                  <a:pt x="93" y="117"/>
                </a:cubicBezTo>
                <a:cubicBezTo>
                  <a:pt x="93" y="134"/>
                  <a:pt x="98" y="150"/>
                  <a:pt x="108" y="164"/>
                </a:cubicBezTo>
                <a:close/>
                <a:moveTo>
                  <a:pt x="304" y="281"/>
                </a:moveTo>
                <a:cubicBezTo>
                  <a:pt x="304" y="295"/>
                  <a:pt x="299" y="307"/>
                  <a:pt x="291" y="315"/>
                </a:cubicBezTo>
                <a:cubicBezTo>
                  <a:pt x="282" y="324"/>
                  <a:pt x="270" y="328"/>
                  <a:pt x="255" y="328"/>
                </a:cubicBezTo>
                <a:cubicBezTo>
                  <a:pt x="95" y="328"/>
                  <a:pt x="95" y="328"/>
                  <a:pt x="95" y="328"/>
                </a:cubicBezTo>
                <a:cubicBezTo>
                  <a:pt x="81" y="328"/>
                  <a:pt x="69" y="324"/>
                  <a:pt x="60" y="315"/>
                </a:cubicBezTo>
                <a:cubicBezTo>
                  <a:pt x="51" y="307"/>
                  <a:pt x="46" y="295"/>
                  <a:pt x="46" y="281"/>
                </a:cubicBezTo>
                <a:cubicBezTo>
                  <a:pt x="46" y="274"/>
                  <a:pt x="47" y="268"/>
                  <a:pt x="47" y="262"/>
                </a:cubicBezTo>
                <a:cubicBezTo>
                  <a:pt x="48" y="256"/>
                  <a:pt x="48" y="249"/>
                  <a:pt x="50" y="242"/>
                </a:cubicBezTo>
                <a:cubicBezTo>
                  <a:pt x="51" y="235"/>
                  <a:pt x="53" y="228"/>
                  <a:pt x="55" y="222"/>
                </a:cubicBezTo>
                <a:cubicBezTo>
                  <a:pt x="56" y="216"/>
                  <a:pt x="59" y="210"/>
                  <a:pt x="62" y="204"/>
                </a:cubicBezTo>
                <a:cubicBezTo>
                  <a:pt x="66" y="198"/>
                  <a:pt x="69" y="193"/>
                  <a:pt x="74" y="189"/>
                </a:cubicBezTo>
                <a:cubicBezTo>
                  <a:pt x="78" y="185"/>
                  <a:pt x="83" y="182"/>
                  <a:pt x="89" y="180"/>
                </a:cubicBezTo>
                <a:cubicBezTo>
                  <a:pt x="96" y="177"/>
                  <a:pt x="102" y="176"/>
                  <a:pt x="110" y="176"/>
                </a:cubicBezTo>
                <a:cubicBezTo>
                  <a:pt x="111" y="176"/>
                  <a:pt x="114" y="177"/>
                  <a:pt x="118" y="180"/>
                </a:cubicBezTo>
                <a:cubicBezTo>
                  <a:pt x="122" y="183"/>
                  <a:pt x="126" y="185"/>
                  <a:pt x="131" y="189"/>
                </a:cubicBezTo>
                <a:cubicBezTo>
                  <a:pt x="136" y="192"/>
                  <a:pt x="142" y="195"/>
                  <a:pt x="151" y="197"/>
                </a:cubicBezTo>
                <a:cubicBezTo>
                  <a:pt x="159" y="200"/>
                  <a:pt x="167" y="201"/>
                  <a:pt x="175" y="201"/>
                </a:cubicBezTo>
                <a:cubicBezTo>
                  <a:pt x="183" y="201"/>
                  <a:pt x="192" y="200"/>
                  <a:pt x="200" y="197"/>
                </a:cubicBezTo>
                <a:cubicBezTo>
                  <a:pt x="208" y="195"/>
                  <a:pt x="215" y="192"/>
                  <a:pt x="219" y="189"/>
                </a:cubicBezTo>
                <a:cubicBezTo>
                  <a:pt x="224" y="185"/>
                  <a:pt x="229" y="183"/>
                  <a:pt x="233" y="180"/>
                </a:cubicBezTo>
                <a:cubicBezTo>
                  <a:pt x="237" y="177"/>
                  <a:pt x="239" y="176"/>
                  <a:pt x="241" y="176"/>
                </a:cubicBezTo>
                <a:cubicBezTo>
                  <a:pt x="248" y="176"/>
                  <a:pt x="255" y="177"/>
                  <a:pt x="261" y="180"/>
                </a:cubicBezTo>
                <a:cubicBezTo>
                  <a:pt x="267" y="182"/>
                  <a:pt x="272" y="185"/>
                  <a:pt x="277" y="189"/>
                </a:cubicBezTo>
                <a:cubicBezTo>
                  <a:pt x="281" y="193"/>
                  <a:pt x="285" y="198"/>
                  <a:pt x="288" y="204"/>
                </a:cubicBezTo>
                <a:cubicBezTo>
                  <a:pt x="291" y="210"/>
                  <a:pt x="294" y="216"/>
                  <a:pt x="296" y="222"/>
                </a:cubicBezTo>
                <a:cubicBezTo>
                  <a:pt x="298" y="228"/>
                  <a:pt x="299" y="235"/>
                  <a:pt x="301" y="242"/>
                </a:cubicBezTo>
                <a:cubicBezTo>
                  <a:pt x="302" y="249"/>
                  <a:pt x="303" y="256"/>
                  <a:pt x="303" y="262"/>
                </a:cubicBezTo>
                <a:cubicBezTo>
                  <a:pt x="304" y="268"/>
                  <a:pt x="304" y="274"/>
                  <a:pt x="304" y="281"/>
                </a:cubicBezTo>
                <a:close/>
                <a:moveTo>
                  <a:pt x="117" y="47"/>
                </a:moveTo>
                <a:cubicBezTo>
                  <a:pt x="117" y="60"/>
                  <a:pt x="112" y="71"/>
                  <a:pt x="103" y="80"/>
                </a:cubicBezTo>
                <a:cubicBezTo>
                  <a:pt x="94" y="89"/>
                  <a:pt x="83" y="94"/>
                  <a:pt x="70" y="94"/>
                </a:cubicBezTo>
                <a:cubicBezTo>
                  <a:pt x="57" y="94"/>
                  <a:pt x="46" y="89"/>
                  <a:pt x="37" y="80"/>
                </a:cubicBezTo>
                <a:cubicBezTo>
                  <a:pt x="28" y="71"/>
                  <a:pt x="23" y="60"/>
                  <a:pt x="23" y="47"/>
                </a:cubicBezTo>
                <a:cubicBezTo>
                  <a:pt x="23" y="34"/>
                  <a:pt x="28" y="23"/>
                  <a:pt x="37" y="14"/>
                </a:cubicBezTo>
                <a:cubicBezTo>
                  <a:pt x="46" y="5"/>
                  <a:pt x="57" y="0"/>
                  <a:pt x="70" y="0"/>
                </a:cubicBezTo>
                <a:cubicBezTo>
                  <a:pt x="83" y="0"/>
                  <a:pt x="94" y="5"/>
                  <a:pt x="103" y="14"/>
                </a:cubicBezTo>
                <a:cubicBezTo>
                  <a:pt x="112" y="23"/>
                  <a:pt x="117" y="34"/>
                  <a:pt x="117" y="47"/>
                </a:cubicBezTo>
                <a:close/>
                <a:moveTo>
                  <a:pt x="245" y="117"/>
                </a:moveTo>
                <a:cubicBezTo>
                  <a:pt x="245" y="137"/>
                  <a:pt x="239" y="153"/>
                  <a:pt x="225" y="167"/>
                </a:cubicBezTo>
                <a:cubicBezTo>
                  <a:pt x="211" y="181"/>
                  <a:pt x="195" y="188"/>
                  <a:pt x="175" y="188"/>
                </a:cubicBezTo>
                <a:cubicBezTo>
                  <a:pt x="156" y="188"/>
                  <a:pt x="139" y="181"/>
                  <a:pt x="126" y="167"/>
                </a:cubicBezTo>
                <a:cubicBezTo>
                  <a:pt x="112" y="153"/>
                  <a:pt x="105" y="137"/>
                  <a:pt x="105" y="117"/>
                </a:cubicBezTo>
                <a:cubicBezTo>
                  <a:pt x="105" y="98"/>
                  <a:pt x="112" y="82"/>
                  <a:pt x="126" y="68"/>
                </a:cubicBezTo>
                <a:cubicBezTo>
                  <a:pt x="139" y="54"/>
                  <a:pt x="156" y="47"/>
                  <a:pt x="175" y="47"/>
                </a:cubicBezTo>
                <a:cubicBezTo>
                  <a:pt x="195" y="47"/>
                  <a:pt x="211" y="54"/>
                  <a:pt x="225" y="68"/>
                </a:cubicBezTo>
                <a:cubicBezTo>
                  <a:pt x="239" y="82"/>
                  <a:pt x="245" y="98"/>
                  <a:pt x="245" y="117"/>
                </a:cubicBezTo>
                <a:close/>
                <a:moveTo>
                  <a:pt x="351" y="159"/>
                </a:moveTo>
                <a:cubicBezTo>
                  <a:pt x="351" y="168"/>
                  <a:pt x="347" y="175"/>
                  <a:pt x="341" y="180"/>
                </a:cubicBezTo>
                <a:cubicBezTo>
                  <a:pt x="334" y="185"/>
                  <a:pt x="325" y="188"/>
                  <a:pt x="315" y="188"/>
                </a:cubicBezTo>
                <a:cubicBezTo>
                  <a:pt x="291" y="188"/>
                  <a:pt x="291" y="188"/>
                  <a:pt x="291" y="188"/>
                </a:cubicBezTo>
                <a:cubicBezTo>
                  <a:pt x="278" y="173"/>
                  <a:pt x="262" y="165"/>
                  <a:pt x="242" y="164"/>
                </a:cubicBezTo>
                <a:cubicBezTo>
                  <a:pt x="252" y="150"/>
                  <a:pt x="257" y="134"/>
                  <a:pt x="257" y="117"/>
                </a:cubicBezTo>
                <a:cubicBezTo>
                  <a:pt x="257" y="114"/>
                  <a:pt x="257" y="110"/>
                  <a:pt x="256" y="105"/>
                </a:cubicBezTo>
                <a:cubicBezTo>
                  <a:pt x="264" y="108"/>
                  <a:pt x="272" y="110"/>
                  <a:pt x="281" y="110"/>
                </a:cubicBezTo>
                <a:cubicBezTo>
                  <a:pt x="288" y="110"/>
                  <a:pt x="295" y="108"/>
                  <a:pt x="302" y="106"/>
                </a:cubicBezTo>
                <a:cubicBezTo>
                  <a:pt x="310" y="103"/>
                  <a:pt x="316" y="100"/>
                  <a:pt x="320" y="98"/>
                </a:cubicBezTo>
                <a:cubicBezTo>
                  <a:pt x="325" y="95"/>
                  <a:pt x="327" y="94"/>
                  <a:pt x="328" y="94"/>
                </a:cubicBezTo>
                <a:cubicBezTo>
                  <a:pt x="343" y="94"/>
                  <a:pt x="351" y="116"/>
                  <a:pt x="351" y="159"/>
                </a:cubicBezTo>
                <a:close/>
                <a:moveTo>
                  <a:pt x="327" y="47"/>
                </a:moveTo>
                <a:cubicBezTo>
                  <a:pt x="327" y="60"/>
                  <a:pt x="323" y="71"/>
                  <a:pt x="314" y="80"/>
                </a:cubicBezTo>
                <a:cubicBezTo>
                  <a:pt x="304" y="89"/>
                  <a:pt x="293" y="94"/>
                  <a:pt x="281" y="94"/>
                </a:cubicBezTo>
                <a:cubicBezTo>
                  <a:pt x="268" y="94"/>
                  <a:pt x="257" y="89"/>
                  <a:pt x="247" y="80"/>
                </a:cubicBezTo>
                <a:cubicBezTo>
                  <a:pt x="238" y="71"/>
                  <a:pt x="234" y="60"/>
                  <a:pt x="234" y="47"/>
                </a:cubicBezTo>
                <a:cubicBezTo>
                  <a:pt x="234" y="34"/>
                  <a:pt x="238" y="23"/>
                  <a:pt x="247" y="14"/>
                </a:cubicBezTo>
                <a:cubicBezTo>
                  <a:pt x="257" y="5"/>
                  <a:pt x="268" y="0"/>
                  <a:pt x="281" y="0"/>
                </a:cubicBezTo>
                <a:cubicBezTo>
                  <a:pt x="293" y="0"/>
                  <a:pt x="304" y="5"/>
                  <a:pt x="314" y="14"/>
                </a:cubicBezTo>
                <a:cubicBezTo>
                  <a:pt x="323" y="23"/>
                  <a:pt x="327" y="34"/>
                  <a:pt x="327" y="4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292" name="Oval 291"/>
          <p:cNvSpPr/>
          <p:nvPr/>
        </p:nvSpPr>
        <p:spPr>
          <a:xfrm>
            <a:off x="315031" y="2551608"/>
            <a:ext cx="371424" cy="371424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3" name="Freeform 121"/>
          <p:cNvSpPr>
            <a:spLocks noEditPoints="1"/>
          </p:cNvSpPr>
          <p:nvPr/>
        </p:nvSpPr>
        <p:spPr bwMode="auto">
          <a:xfrm>
            <a:off x="414743" y="2614392"/>
            <a:ext cx="172000" cy="187542"/>
          </a:xfrm>
          <a:custGeom>
            <a:avLst/>
            <a:gdLst>
              <a:gd name="T0" fmla="*/ 63 w 244"/>
              <a:gd name="T1" fmla="*/ 218 h 265"/>
              <a:gd name="T2" fmla="*/ 48 w 244"/>
              <a:gd name="T3" fmla="*/ 218 h 265"/>
              <a:gd name="T4" fmla="*/ 48 w 244"/>
              <a:gd name="T5" fmla="*/ 202 h 265"/>
              <a:gd name="T6" fmla="*/ 63 w 244"/>
              <a:gd name="T7" fmla="*/ 202 h 265"/>
              <a:gd name="T8" fmla="*/ 244 w 244"/>
              <a:gd name="T9" fmla="*/ 220 h 265"/>
              <a:gd name="T10" fmla="*/ 198 w 244"/>
              <a:gd name="T11" fmla="*/ 265 h 265"/>
              <a:gd name="T12" fmla="*/ 13 w 244"/>
              <a:gd name="T13" fmla="*/ 253 h 265"/>
              <a:gd name="T14" fmla="*/ 1 w 244"/>
              <a:gd name="T15" fmla="*/ 198 h 265"/>
              <a:gd name="T16" fmla="*/ 14 w 244"/>
              <a:gd name="T17" fmla="*/ 151 h 265"/>
              <a:gd name="T18" fmla="*/ 48 w 244"/>
              <a:gd name="T19" fmla="*/ 123 h 265"/>
              <a:gd name="T20" fmla="*/ 45 w 244"/>
              <a:gd name="T21" fmla="*/ 179 h 265"/>
              <a:gd name="T22" fmla="*/ 23 w 244"/>
              <a:gd name="T23" fmla="*/ 210 h 265"/>
              <a:gd name="T24" fmla="*/ 56 w 244"/>
              <a:gd name="T25" fmla="*/ 243 h 265"/>
              <a:gd name="T26" fmla="*/ 89 w 244"/>
              <a:gd name="T27" fmla="*/ 210 h 265"/>
              <a:gd name="T28" fmla="*/ 67 w 244"/>
              <a:gd name="T29" fmla="*/ 179 h 265"/>
              <a:gd name="T30" fmla="*/ 71 w 244"/>
              <a:gd name="T31" fmla="*/ 127 h 265"/>
              <a:gd name="T32" fmla="*/ 173 w 244"/>
              <a:gd name="T33" fmla="*/ 127 h 265"/>
              <a:gd name="T34" fmla="*/ 177 w 244"/>
              <a:gd name="T35" fmla="*/ 155 h 265"/>
              <a:gd name="T36" fmla="*/ 133 w 244"/>
              <a:gd name="T37" fmla="*/ 199 h 265"/>
              <a:gd name="T38" fmla="*/ 128 w 244"/>
              <a:gd name="T39" fmla="*/ 226 h 265"/>
              <a:gd name="T40" fmla="*/ 144 w 244"/>
              <a:gd name="T41" fmla="*/ 243 h 265"/>
              <a:gd name="T42" fmla="*/ 161 w 244"/>
              <a:gd name="T43" fmla="*/ 226 h 265"/>
              <a:gd name="T44" fmla="*/ 155 w 244"/>
              <a:gd name="T45" fmla="*/ 199 h 265"/>
              <a:gd name="T46" fmla="*/ 177 w 244"/>
              <a:gd name="T47" fmla="*/ 177 h 265"/>
              <a:gd name="T48" fmla="*/ 199 w 244"/>
              <a:gd name="T49" fmla="*/ 199 h 265"/>
              <a:gd name="T50" fmla="*/ 194 w 244"/>
              <a:gd name="T51" fmla="*/ 226 h 265"/>
              <a:gd name="T52" fmla="*/ 211 w 244"/>
              <a:gd name="T53" fmla="*/ 243 h 265"/>
              <a:gd name="T54" fmla="*/ 227 w 244"/>
              <a:gd name="T55" fmla="*/ 226 h 265"/>
              <a:gd name="T56" fmla="*/ 222 w 244"/>
              <a:gd name="T57" fmla="*/ 199 h 265"/>
              <a:gd name="T58" fmla="*/ 199 w 244"/>
              <a:gd name="T59" fmla="*/ 161 h 265"/>
              <a:gd name="T60" fmla="*/ 200 w 244"/>
              <a:gd name="T61" fmla="*/ 145 h 265"/>
              <a:gd name="T62" fmla="*/ 198 w 244"/>
              <a:gd name="T63" fmla="*/ 130 h 265"/>
              <a:gd name="T64" fmla="*/ 216 w 244"/>
              <a:gd name="T65" fmla="*/ 133 h 265"/>
              <a:gd name="T66" fmla="*/ 239 w 244"/>
              <a:gd name="T67" fmla="*/ 174 h 265"/>
              <a:gd name="T68" fmla="*/ 244 w 244"/>
              <a:gd name="T69" fmla="*/ 220 h 265"/>
              <a:gd name="T70" fmla="*/ 169 w 244"/>
              <a:gd name="T71" fmla="*/ 113 h 265"/>
              <a:gd name="T72" fmla="*/ 75 w 244"/>
              <a:gd name="T73" fmla="*/ 113 h 265"/>
              <a:gd name="T74" fmla="*/ 75 w 244"/>
              <a:gd name="T75" fmla="*/ 19 h 265"/>
              <a:gd name="T76" fmla="*/ 169 w 244"/>
              <a:gd name="T77" fmla="*/ 19 h 2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244" h="265">
                <a:moveTo>
                  <a:pt x="67" y="210"/>
                </a:moveTo>
                <a:cubicBezTo>
                  <a:pt x="67" y="213"/>
                  <a:pt x="66" y="215"/>
                  <a:pt x="63" y="218"/>
                </a:cubicBezTo>
                <a:cubicBezTo>
                  <a:pt x="61" y="220"/>
                  <a:pt x="59" y="221"/>
                  <a:pt x="56" y="221"/>
                </a:cubicBezTo>
                <a:cubicBezTo>
                  <a:pt x="53" y="221"/>
                  <a:pt x="50" y="220"/>
                  <a:pt x="48" y="218"/>
                </a:cubicBezTo>
                <a:cubicBezTo>
                  <a:pt x="46" y="215"/>
                  <a:pt x="45" y="213"/>
                  <a:pt x="45" y="210"/>
                </a:cubicBezTo>
                <a:cubicBezTo>
                  <a:pt x="45" y="207"/>
                  <a:pt x="46" y="204"/>
                  <a:pt x="48" y="202"/>
                </a:cubicBezTo>
                <a:cubicBezTo>
                  <a:pt x="50" y="200"/>
                  <a:pt x="53" y="199"/>
                  <a:pt x="56" y="199"/>
                </a:cubicBezTo>
                <a:cubicBezTo>
                  <a:pt x="59" y="199"/>
                  <a:pt x="61" y="200"/>
                  <a:pt x="63" y="202"/>
                </a:cubicBezTo>
                <a:cubicBezTo>
                  <a:pt x="66" y="204"/>
                  <a:pt x="67" y="207"/>
                  <a:pt x="67" y="210"/>
                </a:cubicBezTo>
                <a:close/>
                <a:moveTo>
                  <a:pt x="244" y="220"/>
                </a:moveTo>
                <a:cubicBezTo>
                  <a:pt x="244" y="234"/>
                  <a:pt x="239" y="245"/>
                  <a:pt x="231" y="253"/>
                </a:cubicBezTo>
                <a:cubicBezTo>
                  <a:pt x="223" y="261"/>
                  <a:pt x="211" y="265"/>
                  <a:pt x="198" y="265"/>
                </a:cubicBezTo>
                <a:cubicBezTo>
                  <a:pt x="47" y="265"/>
                  <a:pt x="47" y="265"/>
                  <a:pt x="47" y="265"/>
                </a:cubicBezTo>
                <a:cubicBezTo>
                  <a:pt x="33" y="265"/>
                  <a:pt x="21" y="261"/>
                  <a:pt x="13" y="253"/>
                </a:cubicBezTo>
                <a:cubicBezTo>
                  <a:pt x="5" y="245"/>
                  <a:pt x="0" y="234"/>
                  <a:pt x="0" y="220"/>
                </a:cubicBezTo>
                <a:cubicBezTo>
                  <a:pt x="0" y="213"/>
                  <a:pt x="1" y="205"/>
                  <a:pt x="1" y="198"/>
                </a:cubicBezTo>
                <a:cubicBezTo>
                  <a:pt x="2" y="191"/>
                  <a:pt x="3" y="183"/>
                  <a:pt x="5" y="174"/>
                </a:cubicBezTo>
                <a:cubicBezTo>
                  <a:pt x="8" y="165"/>
                  <a:pt x="10" y="158"/>
                  <a:pt x="14" y="151"/>
                </a:cubicBezTo>
                <a:cubicBezTo>
                  <a:pt x="17" y="144"/>
                  <a:pt x="22" y="138"/>
                  <a:pt x="28" y="133"/>
                </a:cubicBezTo>
                <a:cubicBezTo>
                  <a:pt x="34" y="128"/>
                  <a:pt x="41" y="125"/>
                  <a:pt x="48" y="123"/>
                </a:cubicBezTo>
                <a:cubicBezTo>
                  <a:pt x="46" y="129"/>
                  <a:pt x="45" y="136"/>
                  <a:pt x="45" y="144"/>
                </a:cubicBezTo>
                <a:cubicBezTo>
                  <a:pt x="45" y="179"/>
                  <a:pt x="45" y="179"/>
                  <a:pt x="45" y="179"/>
                </a:cubicBezTo>
                <a:cubicBezTo>
                  <a:pt x="38" y="181"/>
                  <a:pt x="33" y="185"/>
                  <a:pt x="29" y="191"/>
                </a:cubicBezTo>
                <a:cubicBezTo>
                  <a:pt x="25" y="196"/>
                  <a:pt x="23" y="203"/>
                  <a:pt x="23" y="210"/>
                </a:cubicBezTo>
                <a:cubicBezTo>
                  <a:pt x="23" y="219"/>
                  <a:pt x="26" y="227"/>
                  <a:pt x="32" y="233"/>
                </a:cubicBezTo>
                <a:cubicBezTo>
                  <a:pt x="39" y="240"/>
                  <a:pt x="46" y="243"/>
                  <a:pt x="56" y="243"/>
                </a:cubicBezTo>
                <a:cubicBezTo>
                  <a:pt x="65" y="243"/>
                  <a:pt x="73" y="240"/>
                  <a:pt x="79" y="233"/>
                </a:cubicBezTo>
                <a:cubicBezTo>
                  <a:pt x="86" y="227"/>
                  <a:pt x="89" y="219"/>
                  <a:pt x="89" y="210"/>
                </a:cubicBezTo>
                <a:cubicBezTo>
                  <a:pt x="89" y="203"/>
                  <a:pt x="87" y="196"/>
                  <a:pt x="83" y="191"/>
                </a:cubicBezTo>
                <a:cubicBezTo>
                  <a:pt x="79" y="185"/>
                  <a:pt x="73" y="181"/>
                  <a:pt x="67" y="179"/>
                </a:cubicBezTo>
                <a:cubicBezTo>
                  <a:pt x="67" y="144"/>
                  <a:pt x="67" y="144"/>
                  <a:pt x="67" y="144"/>
                </a:cubicBezTo>
                <a:cubicBezTo>
                  <a:pt x="67" y="136"/>
                  <a:pt x="68" y="131"/>
                  <a:pt x="71" y="127"/>
                </a:cubicBezTo>
                <a:cubicBezTo>
                  <a:pt x="86" y="139"/>
                  <a:pt x="103" y="145"/>
                  <a:pt x="122" y="145"/>
                </a:cubicBezTo>
                <a:cubicBezTo>
                  <a:pt x="141" y="145"/>
                  <a:pt x="158" y="139"/>
                  <a:pt x="173" y="127"/>
                </a:cubicBezTo>
                <a:cubicBezTo>
                  <a:pt x="176" y="131"/>
                  <a:pt x="177" y="136"/>
                  <a:pt x="177" y="144"/>
                </a:cubicBezTo>
                <a:cubicBezTo>
                  <a:pt x="177" y="155"/>
                  <a:pt x="177" y="155"/>
                  <a:pt x="177" y="155"/>
                </a:cubicBezTo>
                <a:cubicBezTo>
                  <a:pt x="165" y="155"/>
                  <a:pt x="155" y="159"/>
                  <a:pt x="146" y="168"/>
                </a:cubicBezTo>
                <a:cubicBezTo>
                  <a:pt x="137" y="176"/>
                  <a:pt x="133" y="187"/>
                  <a:pt x="133" y="199"/>
                </a:cubicBezTo>
                <a:cubicBezTo>
                  <a:pt x="133" y="214"/>
                  <a:pt x="133" y="214"/>
                  <a:pt x="133" y="214"/>
                </a:cubicBezTo>
                <a:cubicBezTo>
                  <a:pt x="129" y="218"/>
                  <a:pt x="128" y="222"/>
                  <a:pt x="128" y="226"/>
                </a:cubicBezTo>
                <a:cubicBezTo>
                  <a:pt x="128" y="231"/>
                  <a:pt x="129" y="235"/>
                  <a:pt x="132" y="238"/>
                </a:cubicBezTo>
                <a:cubicBezTo>
                  <a:pt x="136" y="241"/>
                  <a:pt x="140" y="243"/>
                  <a:pt x="144" y="243"/>
                </a:cubicBezTo>
                <a:cubicBezTo>
                  <a:pt x="149" y="243"/>
                  <a:pt x="153" y="241"/>
                  <a:pt x="156" y="238"/>
                </a:cubicBezTo>
                <a:cubicBezTo>
                  <a:pt x="159" y="235"/>
                  <a:pt x="161" y="231"/>
                  <a:pt x="161" y="226"/>
                </a:cubicBezTo>
                <a:cubicBezTo>
                  <a:pt x="161" y="222"/>
                  <a:pt x="159" y="218"/>
                  <a:pt x="155" y="214"/>
                </a:cubicBezTo>
                <a:cubicBezTo>
                  <a:pt x="155" y="199"/>
                  <a:pt x="155" y="199"/>
                  <a:pt x="155" y="199"/>
                </a:cubicBezTo>
                <a:cubicBezTo>
                  <a:pt x="155" y="193"/>
                  <a:pt x="157" y="188"/>
                  <a:pt x="162" y="183"/>
                </a:cubicBezTo>
                <a:cubicBezTo>
                  <a:pt x="166" y="179"/>
                  <a:pt x="171" y="177"/>
                  <a:pt x="177" y="177"/>
                </a:cubicBezTo>
                <a:cubicBezTo>
                  <a:pt x="183" y="177"/>
                  <a:pt x="189" y="179"/>
                  <a:pt x="193" y="183"/>
                </a:cubicBezTo>
                <a:cubicBezTo>
                  <a:pt x="197" y="188"/>
                  <a:pt x="199" y="193"/>
                  <a:pt x="199" y="199"/>
                </a:cubicBezTo>
                <a:cubicBezTo>
                  <a:pt x="199" y="214"/>
                  <a:pt x="199" y="214"/>
                  <a:pt x="199" y="214"/>
                </a:cubicBezTo>
                <a:cubicBezTo>
                  <a:pt x="196" y="218"/>
                  <a:pt x="194" y="222"/>
                  <a:pt x="194" y="226"/>
                </a:cubicBezTo>
                <a:cubicBezTo>
                  <a:pt x="194" y="231"/>
                  <a:pt x="196" y="235"/>
                  <a:pt x="199" y="238"/>
                </a:cubicBezTo>
                <a:cubicBezTo>
                  <a:pt x="202" y="241"/>
                  <a:pt x="206" y="243"/>
                  <a:pt x="211" y="243"/>
                </a:cubicBezTo>
                <a:cubicBezTo>
                  <a:pt x="215" y="243"/>
                  <a:pt x="219" y="241"/>
                  <a:pt x="222" y="238"/>
                </a:cubicBezTo>
                <a:cubicBezTo>
                  <a:pt x="225" y="235"/>
                  <a:pt x="227" y="231"/>
                  <a:pt x="227" y="226"/>
                </a:cubicBezTo>
                <a:cubicBezTo>
                  <a:pt x="227" y="222"/>
                  <a:pt x="225" y="218"/>
                  <a:pt x="222" y="214"/>
                </a:cubicBezTo>
                <a:cubicBezTo>
                  <a:pt x="222" y="199"/>
                  <a:pt x="222" y="199"/>
                  <a:pt x="222" y="199"/>
                </a:cubicBezTo>
                <a:cubicBezTo>
                  <a:pt x="222" y="191"/>
                  <a:pt x="220" y="184"/>
                  <a:pt x="216" y="177"/>
                </a:cubicBezTo>
                <a:cubicBezTo>
                  <a:pt x="212" y="170"/>
                  <a:pt x="206" y="165"/>
                  <a:pt x="199" y="161"/>
                </a:cubicBezTo>
                <a:cubicBezTo>
                  <a:pt x="199" y="159"/>
                  <a:pt x="199" y="157"/>
                  <a:pt x="200" y="153"/>
                </a:cubicBezTo>
                <a:cubicBezTo>
                  <a:pt x="200" y="150"/>
                  <a:pt x="200" y="147"/>
                  <a:pt x="200" y="145"/>
                </a:cubicBezTo>
                <a:cubicBezTo>
                  <a:pt x="199" y="143"/>
                  <a:pt x="199" y="141"/>
                  <a:pt x="199" y="138"/>
                </a:cubicBezTo>
                <a:cubicBezTo>
                  <a:pt x="199" y="135"/>
                  <a:pt x="198" y="132"/>
                  <a:pt x="198" y="130"/>
                </a:cubicBezTo>
                <a:cubicBezTo>
                  <a:pt x="197" y="127"/>
                  <a:pt x="197" y="125"/>
                  <a:pt x="196" y="123"/>
                </a:cubicBezTo>
                <a:cubicBezTo>
                  <a:pt x="203" y="125"/>
                  <a:pt x="210" y="128"/>
                  <a:pt x="216" y="133"/>
                </a:cubicBezTo>
                <a:cubicBezTo>
                  <a:pt x="222" y="138"/>
                  <a:pt x="227" y="144"/>
                  <a:pt x="230" y="151"/>
                </a:cubicBezTo>
                <a:cubicBezTo>
                  <a:pt x="234" y="158"/>
                  <a:pt x="236" y="165"/>
                  <a:pt x="239" y="174"/>
                </a:cubicBezTo>
                <a:cubicBezTo>
                  <a:pt x="241" y="183"/>
                  <a:pt x="242" y="191"/>
                  <a:pt x="243" y="198"/>
                </a:cubicBezTo>
                <a:cubicBezTo>
                  <a:pt x="243" y="205"/>
                  <a:pt x="244" y="213"/>
                  <a:pt x="244" y="220"/>
                </a:cubicBezTo>
                <a:close/>
                <a:moveTo>
                  <a:pt x="188" y="66"/>
                </a:moveTo>
                <a:cubicBezTo>
                  <a:pt x="188" y="84"/>
                  <a:pt x="182" y="100"/>
                  <a:pt x="169" y="113"/>
                </a:cubicBezTo>
                <a:cubicBezTo>
                  <a:pt x="156" y="126"/>
                  <a:pt x="140" y="132"/>
                  <a:pt x="122" y="132"/>
                </a:cubicBezTo>
                <a:cubicBezTo>
                  <a:pt x="104" y="132"/>
                  <a:pt x="88" y="126"/>
                  <a:pt x="75" y="113"/>
                </a:cubicBezTo>
                <a:cubicBezTo>
                  <a:pt x="62" y="100"/>
                  <a:pt x="56" y="84"/>
                  <a:pt x="56" y="66"/>
                </a:cubicBezTo>
                <a:cubicBezTo>
                  <a:pt x="56" y="48"/>
                  <a:pt x="62" y="32"/>
                  <a:pt x="75" y="19"/>
                </a:cubicBezTo>
                <a:cubicBezTo>
                  <a:pt x="88" y="6"/>
                  <a:pt x="104" y="0"/>
                  <a:pt x="122" y="0"/>
                </a:cubicBezTo>
                <a:cubicBezTo>
                  <a:pt x="140" y="0"/>
                  <a:pt x="156" y="6"/>
                  <a:pt x="169" y="19"/>
                </a:cubicBezTo>
                <a:cubicBezTo>
                  <a:pt x="182" y="32"/>
                  <a:pt x="188" y="48"/>
                  <a:pt x="188" y="6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294" name="Oval 293"/>
          <p:cNvSpPr/>
          <p:nvPr/>
        </p:nvSpPr>
        <p:spPr>
          <a:xfrm>
            <a:off x="315030" y="3880912"/>
            <a:ext cx="371424" cy="371424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6" name="Oval 295"/>
          <p:cNvSpPr/>
          <p:nvPr/>
        </p:nvSpPr>
        <p:spPr>
          <a:xfrm>
            <a:off x="315031" y="4545564"/>
            <a:ext cx="371424" cy="371424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7" name="Freeform 296"/>
          <p:cNvSpPr/>
          <p:nvPr/>
        </p:nvSpPr>
        <p:spPr>
          <a:xfrm rot="7907836">
            <a:off x="369536" y="4683378"/>
            <a:ext cx="298582" cy="56084"/>
          </a:xfrm>
          <a:custGeom>
            <a:avLst/>
            <a:gdLst>
              <a:gd name="connsiteX0" fmla="*/ 0 w 7645251"/>
              <a:gd name="connsiteY0" fmla="*/ 673303 h 1436042"/>
              <a:gd name="connsiteX1" fmla="*/ 2229903 w 7645251"/>
              <a:gd name="connsiteY1" fmla="*/ 673303 h 1436042"/>
              <a:gd name="connsiteX2" fmla="*/ 2229903 w 7645251"/>
              <a:gd name="connsiteY2" fmla="*/ 756773 h 1436042"/>
              <a:gd name="connsiteX3" fmla="*/ 0 w 7645251"/>
              <a:gd name="connsiteY3" fmla="*/ 756773 h 1436042"/>
              <a:gd name="connsiteX4" fmla="*/ 2264514 w 7645251"/>
              <a:gd name="connsiteY4" fmla="*/ 521642 h 1436042"/>
              <a:gd name="connsiteX5" fmla="*/ 2733439 w 7645251"/>
              <a:gd name="connsiteY5" fmla="*/ 521642 h 1436042"/>
              <a:gd name="connsiteX6" fmla="*/ 2733439 w 7645251"/>
              <a:gd name="connsiteY6" fmla="*/ 914400 h 1436042"/>
              <a:gd name="connsiteX7" fmla="*/ 2264514 w 7645251"/>
              <a:gd name="connsiteY7" fmla="*/ 914400 h 1436042"/>
              <a:gd name="connsiteX8" fmla="*/ 2896270 w 7645251"/>
              <a:gd name="connsiteY8" fmla="*/ 317090 h 1436042"/>
              <a:gd name="connsiteX9" fmla="*/ 3641064 w 7645251"/>
              <a:gd name="connsiteY9" fmla="*/ 317090 h 1436042"/>
              <a:gd name="connsiteX10" fmla="*/ 3641064 w 7645251"/>
              <a:gd name="connsiteY10" fmla="*/ 447901 h 1436042"/>
              <a:gd name="connsiteX11" fmla="*/ 5653460 w 7645251"/>
              <a:gd name="connsiteY11" fmla="*/ 447901 h 1436042"/>
              <a:gd name="connsiteX12" fmla="*/ 5653460 w 7645251"/>
              <a:gd name="connsiteY12" fmla="*/ 988141 h 1436042"/>
              <a:gd name="connsiteX13" fmla="*/ 3641064 w 7645251"/>
              <a:gd name="connsiteY13" fmla="*/ 988141 h 1436042"/>
              <a:gd name="connsiteX14" fmla="*/ 3641064 w 7645251"/>
              <a:gd name="connsiteY14" fmla="*/ 1118952 h 1436042"/>
              <a:gd name="connsiteX15" fmla="*/ 2896270 w 7645251"/>
              <a:gd name="connsiteY15" fmla="*/ 1118952 h 1436042"/>
              <a:gd name="connsiteX16" fmla="*/ 2859399 w 7645251"/>
              <a:gd name="connsiteY16" fmla="*/ 265470 h 1436042"/>
              <a:gd name="connsiteX17" fmla="*/ 2859399 w 7645251"/>
              <a:gd name="connsiteY17" fmla="*/ 1170572 h 1436042"/>
              <a:gd name="connsiteX18" fmla="*/ 5711511 w 7645251"/>
              <a:gd name="connsiteY18" fmla="*/ 1170572 h 1436042"/>
              <a:gd name="connsiteX19" fmla="*/ 5711511 w 7645251"/>
              <a:gd name="connsiteY19" fmla="*/ 265470 h 1436042"/>
              <a:gd name="connsiteX20" fmla="*/ 2773178 w 7645251"/>
              <a:gd name="connsiteY20" fmla="*/ 167036 h 1436042"/>
              <a:gd name="connsiteX21" fmla="*/ 5797732 w 7645251"/>
              <a:gd name="connsiteY21" fmla="*/ 167036 h 1436042"/>
              <a:gd name="connsiteX22" fmla="*/ 5797732 w 7645251"/>
              <a:gd name="connsiteY22" fmla="*/ 1269005 h 1436042"/>
              <a:gd name="connsiteX23" fmla="*/ 2773178 w 7645251"/>
              <a:gd name="connsiteY23" fmla="*/ 1269005 h 1436042"/>
              <a:gd name="connsiteX24" fmla="*/ 7351606 w 7645251"/>
              <a:gd name="connsiteY24" fmla="*/ 103238 h 1436042"/>
              <a:gd name="connsiteX25" fmla="*/ 7645251 w 7645251"/>
              <a:gd name="connsiteY25" fmla="*/ 103238 h 1436042"/>
              <a:gd name="connsiteX26" fmla="*/ 7645251 w 7645251"/>
              <a:gd name="connsiteY26" fmla="*/ 1332804 h 1436042"/>
              <a:gd name="connsiteX27" fmla="*/ 7351606 w 7645251"/>
              <a:gd name="connsiteY27" fmla="*/ 1332804 h 1436042"/>
              <a:gd name="connsiteX28" fmla="*/ 7351606 w 7645251"/>
              <a:gd name="connsiteY28" fmla="*/ 988141 h 1436042"/>
              <a:gd name="connsiteX29" fmla="*/ 6205201 w 7645251"/>
              <a:gd name="connsiteY29" fmla="*/ 988141 h 1436042"/>
              <a:gd name="connsiteX30" fmla="*/ 6205201 w 7645251"/>
              <a:gd name="connsiteY30" fmla="*/ 447901 h 1436042"/>
              <a:gd name="connsiteX31" fmla="*/ 7351606 w 7645251"/>
              <a:gd name="connsiteY31" fmla="*/ 447901 h 1436042"/>
              <a:gd name="connsiteX32" fmla="*/ 5854644 w 7645251"/>
              <a:gd name="connsiteY32" fmla="*/ 0 h 1436042"/>
              <a:gd name="connsiteX33" fmla="*/ 6148289 w 7645251"/>
              <a:gd name="connsiteY33" fmla="*/ 0 h 1436042"/>
              <a:gd name="connsiteX34" fmla="*/ 6148289 w 7645251"/>
              <a:gd name="connsiteY34" fmla="*/ 1436042 h 1436042"/>
              <a:gd name="connsiteX35" fmla="*/ 5854644 w 7645251"/>
              <a:gd name="connsiteY35" fmla="*/ 1436042 h 1436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7645251" h="1436042">
                <a:moveTo>
                  <a:pt x="0" y="673303"/>
                </a:moveTo>
                <a:lnTo>
                  <a:pt x="2229903" y="673303"/>
                </a:lnTo>
                <a:lnTo>
                  <a:pt x="2229903" y="756773"/>
                </a:lnTo>
                <a:lnTo>
                  <a:pt x="0" y="756773"/>
                </a:lnTo>
                <a:close/>
                <a:moveTo>
                  <a:pt x="2264514" y="521642"/>
                </a:moveTo>
                <a:lnTo>
                  <a:pt x="2733439" y="521642"/>
                </a:lnTo>
                <a:lnTo>
                  <a:pt x="2733439" y="914400"/>
                </a:lnTo>
                <a:lnTo>
                  <a:pt x="2264514" y="914400"/>
                </a:lnTo>
                <a:close/>
                <a:moveTo>
                  <a:pt x="2896270" y="317090"/>
                </a:moveTo>
                <a:lnTo>
                  <a:pt x="3641064" y="317090"/>
                </a:lnTo>
                <a:lnTo>
                  <a:pt x="3641064" y="447901"/>
                </a:lnTo>
                <a:lnTo>
                  <a:pt x="5653460" y="447901"/>
                </a:lnTo>
                <a:lnTo>
                  <a:pt x="5653460" y="988141"/>
                </a:lnTo>
                <a:lnTo>
                  <a:pt x="3641064" y="988141"/>
                </a:lnTo>
                <a:lnTo>
                  <a:pt x="3641064" y="1118952"/>
                </a:lnTo>
                <a:lnTo>
                  <a:pt x="2896270" y="1118952"/>
                </a:lnTo>
                <a:close/>
                <a:moveTo>
                  <a:pt x="2859399" y="265470"/>
                </a:moveTo>
                <a:lnTo>
                  <a:pt x="2859399" y="1170572"/>
                </a:lnTo>
                <a:lnTo>
                  <a:pt x="5711511" y="1170572"/>
                </a:lnTo>
                <a:lnTo>
                  <a:pt x="5711511" y="265470"/>
                </a:lnTo>
                <a:close/>
                <a:moveTo>
                  <a:pt x="2773178" y="167036"/>
                </a:moveTo>
                <a:lnTo>
                  <a:pt x="5797732" y="167036"/>
                </a:lnTo>
                <a:lnTo>
                  <a:pt x="5797732" y="1269005"/>
                </a:lnTo>
                <a:lnTo>
                  <a:pt x="2773178" y="1269005"/>
                </a:lnTo>
                <a:close/>
                <a:moveTo>
                  <a:pt x="7351606" y="103238"/>
                </a:moveTo>
                <a:lnTo>
                  <a:pt x="7645251" y="103238"/>
                </a:lnTo>
                <a:lnTo>
                  <a:pt x="7645251" y="1332804"/>
                </a:lnTo>
                <a:lnTo>
                  <a:pt x="7351606" y="1332804"/>
                </a:lnTo>
                <a:lnTo>
                  <a:pt x="7351606" y="988141"/>
                </a:lnTo>
                <a:lnTo>
                  <a:pt x="6205201" y="988141"/>
                </a:lnTo>
                <a:lnTo>
                  <a:pt x="6205201" y="447901"/>
                </a:lnTo>
                <a:lnTo>
                  <a:pt x="7351606" y="447901"/>
                </a:lnTo>
                <a:close/>
                <a:moveTo>
                  <a:pt x="5854644" y="0"/>
                </a:moveTo>
                <a:lnTo>
                  <a:pt x="6148289" y="0"/>
                </a:lnTo>
                <a:lnTo>
                  <a:pt x="6148289" y="1436042"/>
                </a:lnTo>
                <a:lnTo>
                  <a:pt x="5854644" y="14360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98" name="Oval 297"/>
          <p:cNvSpPr/>
          <p:nvPr/>
        </p:nvSpPr>
        <p:spPr>
          <a:xfrm>
            <a:off x="466508" y="959585"/>
            <a:ext cx="1192878" cy="1192878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" name="TextBox 299"/>
          <p:cNvSpPr txBox="1"/>
          <p:nvPr/>
        </p:nvSpPr>
        <p:spPr>
          <a:xfrm>
            <a:off x="99675" y="299548"/>
            <a:ext cx="836394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200" dirty="0" smtClean="0">
                <a:solidFill>
                  <a:srgbClr val="FFFFFF"/>
                </a:solidFill>
              </a:rPr>
              <a:t>MAY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302" name="TextBox 301"/>
          <p:cNvSpPr txBox="1"/>
          <p:nvPr/>
        </p:nvSpPr>
        <p:spPr>
          <a:xfrm>
            <a:off x="1267915" y="301582"/>
            <a:ext cx="5904685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i="1" dirty="0" smtClean="0"/>
              <a:t>Lorem </a:t>
            </a:r>
            <a:r>
              <a:rPr lang="en-US" sz="1200" i="1" dirty="0"/>
              <a:t>Ipsum has been the industry's standard dummy text ever since the </a:t>
            </a:r>
            <a:r>
              <a:rPr lang="en-US" sz="1200" i="1" dirty="0" smtClean="0"/>
              <a:t>1500s</a:t>
            </a:r>
            <a:r>
              <a:rPr lang="en-US" sz="1200" i="1" dirty="0"/>
              <a:t>.</a:t>
            </a:r>
          </a:p>
        </p:txBody>
      </p:sp>
      <p:cxnSp>
        <p:nvCxnSpPr>
          <p:cNvPr id="303" name="Straight Connector 302"/>
          <p:cNvCxnSpPr/>
          <p:nvPr/>
        </p:nvCxnSpPr>
        <p:spPr>
          <a:xfrm>
            <a:off x="1022684" y="804033"/>
            <a:ext cx="10329529" cy="0"/>
          </a:xfrm>
          <a:prstGeom prst="line">
            <a:avLst/>
          </a:prstGeom>
          <a:ln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048808" y="1063497"/>
            <a:ext cx="3690003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200" b="1" dirty="0" smtClean="0">
                <a:latin typeface="+mj-lt"/>
              </a:rPr>
              <a:t>25 896</a:t>
            </a:r>
            <a:endParaRPr lang="en-US" sz="3200" b="1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048808" y="1686372"/>
            <a:ext cx="3690003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dirty="0"/>
              <a:t>Lorem Ipsum has been the industry's standard dummy </a:t>
            </a:r>
            <a:r>
              <a:rPr lang="en-US" sz="1200" dirty="0" smtClean="0"/>
              <a:t>text.</a:t>
            </a:r>
            <a:r>
              <a:rPr lang="en-US" sz="1200" dirty="0"/>
              <a:t> </a:t>
            </a:r>
          </a:p>
        </p:txBody>
      </p:sp>
      <p:graphicFrame>
        <p:nvGraphicFramePr>
          <p:cNvPr id="38" name="Content Placeholder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20086087"/>
              </p:ext>
            </p:extLst>
          </p:nvPr>
        </p:nvGraphicFramePr>
        <p:xfrm>
          <a:off x="1828800" y="2349042"/>
          <a:ext cx="3910011" cy="22323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5" name="Oval 44"/>
          <p:cNvSpPr/>
          <p:nvPr/>
        </p:nvSpPr>
        <p:spPr>
          <a:xfrm>
            <a:off x="3633156" y="2559238"/>
            <a:ext cx="302252" cy="30225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Connector 45"/>
          <p:cNvCxnSpPr/>
          <p:nvPr/>
        </p:nvCxnSpPr>
        <p:spPr>
          <a:xfrm>
            <a:off x="3935408" y="2710364"/>
            <a:ext cx="560857" cy="0"/>
          </a:xfrm>
          <a:prstGeom prst="line">
            <a:avLst/>
          </a:prstGeom>
          <a:ln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4466454" y="2617573"/>
            <a:ext cx="185582" cy="18558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ounded Rectangle 47"/>
          <p:cNvSpPr/>
          <p:nvPr/>
        </p:nvSpPr>
        <p:spPr>
          <a:xfrm>
            <a:off x="4679117" y="2522282"/>
            <a:ext cx="779718" cy="376163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+mj-lt"/>
              </a:rPr>
              <a:t>+19%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0" name="Oval 49"/>
          <p:cNvSpPr/>
          <p:nvPr/>
        </p:nvSpPr>
        <p:spPr>
          <a:xfrm>
            <a:off x="6555993" y="2490393"/>
            <a:ext cx="286970" cy="286970"/>
          </a:xfrm>
          <a:prstGeom prst="ellipse">
            <a:avLst/>
          </a:prstGeom>
          <a:solidFill>
            <a:schemeClr val="accent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6897482" y="2436587"/>
            <a:ext cx="1300244" cy="3693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b="1" dirty="0" smtClean="0">
                <a:latin typeface="+mj-lt"/>
              </a:rPr>
              <a:t>69% </a:t>
            </a:r>
            <a:r>
              <a:rPr lang="en-US" sz="1200" b="1" dirty="0" smtClean="0">
                <a:solidFill>
                  <a:schemeClr val="accent2"/>
                </a:solidFill>
                <a:latin typeface="+mj-lt"/>
              </a:rPr>
              <a:t>(+1,5%)</a:t>
            </a:r>
            <a:endParaRPr lang="en-US" b="1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52" name="Freeform 40"/>
          <p:cNvSpPr>
            <a:spLocks noEditPoints="1"/>
          </p:cNvSpPr>
          <p:nvPr/>
        </p:nvSpPr>
        <p:spPr bwMode="auto">
          <a:xfrm>
            <a:off x="6625230" y="2561648"/>
            <a:ext cx="156644" cy="144460"/>
          </a:xfrm>
          <a:custGeom>
            <a:avLst/>
            <a:gdLst>
              <a:gd name="T0" fmla="*/ 90 w 90"/>
              <a:gd name="T1" fmla="*/ 32 h 83"/>
              <a:gd name="T2" fmla="*/ 58 w 90"/>
              <a:gd name="T3" fmla="*/ 32 h 83"/>
              <a:gd name="T4" fmla="*/ 45 w 90"/>
              <a:gd name="T5" fmla="*/ 0 h 83"/>
              <a:gd name="T6" fmla="*/ 32 w 90"/>
              <a:gd name="T7" fmla="*/ 32 h 83"/>
              <a:gd name="T8" fmla="*/ 0 w 90"/>
              <a:gd name="T9" fmla="*/ 32 h 83"/>
              <a:gd name="T10" fmla="*/ 29 w 90"/>
              <a:gd name="T11" fmla="*/ 50 h 83"/>
              <a:gd name="T12" fmla="*/ 16 w 90"/>
              <a:gd name="T13" fmla="*/ 83 h 83"/>
              <a:gd name="T14" fmla="*/ 45 w 90"/>
              <a:gd name="T15" fmla="*/ 63 h 83"/>
              <a:gd name="T16" fmla="*/ 74 w 90"/>
              <a:gd name="T17" fmla="*/ 82 h 83"/>
              <a:gd name="T18" fmla="*/ 61 w 90"/>
              <a:gd name="T19" fmla="*/ 50 h 83"/>
              <a:gd name="T20" fmla="*/ 90 w 90"/>
              <a:gd name="T21" fmla="*/ 32 h 83"/>
              <a:gd name="T22" fmla="*/ 67 w 90"/>
              <a:gd name="T23" fmla="*/ 73 h 83"/>
              <a:gd name="T24" fmla="*/ 45 w 90"/>
              <a:gd name="T25" fmla="*/ 59 h 83"/>
              <a:gd name="T26" fmla="*/ 23 w 90"/>
              <a:gd name="T27" fmla="*/ 73 h 83"/>
              <a:gd name="T28" fmla="*/ 34 w 90"/>
              <a:gd name="T29" fmla="*/ 49 h 83"/>
              <a:gd name="T30" fmla="*/ 10 w 90"/>
              <a:gd name="T31" fmla="*/ 35 h 83"/>
              <a:gd name="T32" fmla="*/ 34 w 90"/>
              <a:gd name="T33" fmla="*/ 35 h 83"/>
              <a:gd name="T34" fmla="*/ 45 w 90"/>
              <a:gd name="T35" fmla="*/ 8 h 83"/>
              <a:gd name="T36" fmla="*/ 55 w 90"/>
              <a:gd name="T37" fmla="*/ 35 h 83"/>
              <a:gd name="T38" fmla="*/ 79 w 90"/>
              <a:gd name="T39" fmla="*/ 35 h 83"/>
              <a:gd name="T40" fmla="*/ 56 w 90"/>
              <a:gd name="T41" fmla="*/ 49 h 83"/>
              <a:gd name="T42" fmla="*/ 67 w 90"/>
              <a:gd name="T43" fmla="*/ 73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90" h="83">
                <a:moveTo>
                  <a:pt x="90" y="32"/>
                </a:moveTo>
                <a:lnTo>
                  <a:pt x="58" y="32"/>
                </a:lnTo>
                <a:lnTo>
                  <a:pt x="45" y="0"/>
                </a:lnTo>
                <a:lnTo>
                  <a:pt x="32" y="32"/>
                </a:lnTo>
                <a:lnTo>
                  <a:pt x="0" y="32"/>
                </a:lnTo>
                <a:lnTo>
                  <a:pt x="29" y="50"/>
                </a:lnTo>
                <a:lnTo>
                  <a:pt x="16" y="83"/>
                </a:lnTo>
                <a:lnTo>
                  <a:pt x="45" y="63"/>
                </a:lnTo>
                <a:lnTo>
                  <a:pt x="74" y="82"/>
                </a:lnTo>
                <a:lnTo>
                  <a:pt x="61" y="50"/>
                </a:lnTo>
                <a:lnTo>
                  <a:pt x="90" y="32"/>
                </a:lnTo>
                <a:close/>
                <a:moveTo>
                  <a:pt x="67" y="73"/>
                </a:moveTo>
                <a:lnTo>
                  <a:pt x="45" y="59"/>
                </a:lnTo>
                <a:lnTo>
                  <a:pt x="23" y="73"/>
                </a:lnTo>
                <a:lnTo>
                  <a:pt x="34" y="49"/>
                </a:lnTo>
                <a:lnTo>
                  <a:pt x="10" y="35"/>
                </a:lnTo>
                <a:lnTo>
                  <a:pt x="34" y="35"/>
                </a:lnTo>
                <a:lnTo>
                  <a:pt x="45" y="8"/>
                </a:lnTo>
                <a:lnTo>
                  <a:pt x="55" y="35"/>
                </a:lnTo>
                <a:lnTo>
                  <a:pt x="79" y="35"/>
                </a:lnTo>
                <a:lnTo>
                  <a:pt x="56" y="49"/>
                </a:lnTo>
                <a:lnTo>
                  <a:pt x="67" y="7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6555993" y="2903953"/>
            <a:ext cx="1806249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May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4" name="Rounded Rectangle 53"/>
          <p:cNvSpPr/>
          <p:nvPr/>
        </p:nvSpPr>
        <p:spPr>
          <a:xfrm>
            <a:off x="6636791" y="3952222"/>
            <a:ext cx="924427" cy="306268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 smtClean="0">
                <a:latin typeface="+mj-lt"/>
              </a:rPr>
              <a:t>10 896</a:t>
            </a:r>
            <a:endParaRPr lang="en-US" sz="1200" b="1" dirty="0">
              <a:latin typeface="+mj-lt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555993" y="3277004"/>
            <a:ext cx="1806249" cy="55399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000" dirty="0" smtClean="0"/>
              <a:t>Lorem </a:t>
            </a:r>
            <a:r>
              <a:rPr lang="en-US" sz="1000" dirty="0"/>
              <a:t>Ipsum has been the industry's standard dummy text ever since the </a:t>
            </a:r>
            <a:r>
              <a:rPr lang="en-US" sz="1000" dirty="0" smtClean="0"/>
              <a:t>1500s.</a:t>
            </a:r>
            <a:r>
              <a:rPr lang="en-US" sz="1000" dirty="0"/>
              <a:t> </a:t>
            </a:r>
          </a:p>
        </p:txBody>
      </p:sp>
      <p:sp>
        <p:nvSpPr>
          <p:cNvPr id="56" name="Oval 55"/>
          <p:cNvSpPr/>
          <p:nvPr/>
        </p:nvSpPr>
        <p:spPr>
          <a:xfrm>
            <a:off x="9078895" y="2261214"/>
            <a:ext cx="2199938" cy="2199938"/>
          </a:xfrm>
          <a:prstGeom prst="ellipse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9324810" y="2507129"/>
            <a:ext cx="1708108" cy="1708108"/>
          </a:xfrm>
          <a:prstGeom prst="ellipse">
            <a:avLst/>
          </a:prstGeom>
          <a:noFill/>
          <a:ln w="12700">
            <a:solidFill>
              <a:schemeClr val="tx1">
                <a:alpha val="20000"/>
              </a:schemeClr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Arc 57"/>
          <p:cNvSpPr/>
          <p:nvPr/>
        </p:nvSpPr>
        <p:spPr>
          <a:xfrm>
            <a:off x="9324810" y="2507129"/>
            <a:ext cx="1708108" cy="1708108"/>
          </a:xfrm>
          <a:prstGeom prst="arc">
            <a:avLst>
              <a:gd name="adj1" fmla="val 13357440"/>
              <a:gd name="adj2" fmla="val 8398236"/>
            </a:avLst>
          </a:prstGeom>
          <a:noFill/>
          <a:ln w="127000" cap="rnd">
            <a:solidFill>
              <a:schemeClr val="accent1"/>
            </a:solidFill>
            <a:round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9806074" y="2994149"/>
            <a:ext cx="753308" cy="75330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806074" y="3114858"/>
            <a:ext cx="753310" cy="33855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FFFFFF"/>
                </a:solidFill>
                <a:latin typeface="+mj-lt"/>
              </a:rPr>
              <a:t>&gt;2k</a:t>
            </a:r>
            <a:endParaRPr lang="en-US" sz="16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9806074" y="3419990"/>
            <a:ext cx="753310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000" dirty="0" smtClean="0">
                <a:solidFill>
                  <a:srgbClr val="FFFFFF"/>
                </a:solidFill>
              </a:rPr>
              <a:t>Patients</a:t>
            </a:r>
            <a:endParaRPr lang="en-US" sz="1000" dirty="0">
              <a:solidFill>
                <a:srgbClr val="FFFFFF"/>
              </a:solidFill>
            </a:endParaRPr>
          </a:p>
        </p:txBody>
      </p:sp>
      <p:cxnSp>
        <p:nvCxnSpPr>
          <p:cNvPr id="62" name="Straight Connector 61"/>
          <p:cNvCxnSpPr/>
          <p:nvPr/>
        </p:nvCxnSpPr>
        <p:spPr>
          <a:xfrm flipV="1">
            <a:off x="6059488" y="2522282"/>
            <a:ext cx="0" cy="1938870"/>
          </a:xfrm>
          <a:prstGeom prst="line">
            <a:avLst/>
          </a:prstGeom>
          <a:ln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ounded Rectangle 64"/>
          <p:cNvSpPr/>
          <p:nvPr/>
        </p:nvSpPr>
        <p:spPr>
          <a:xfrm>
            <a:off x="2048808" y="4841408"/>
            <a:ext cx="9264375" cy="1521732"/>
          </a:xfrm>
          <a:prstGeom prst="roundRect">
            <a:avLst>
              <a:gd name="adj" fmla="val 9978"/>
            </a:avLst>
          </a:prstGeom>
          <a:solidFill>
            <a:schemeClr val="bg1"/>
          </a:solidFill>
          <a:ln>
            <a:noFill/>
          </a:ln>
          <a:effectLst>
            <a:outerShdw blurRad="76200" dist="127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6" name="Chart 65"/>
          <p:cNvGraphicFramePr/>
          <p:nvPr>
            <p:extLst>
              <p:ext uri="{D42A27DB-BD31-4B8C-83A1-F6EECF244321}">
                <p14:modId xmlns:p14="http://schemas.microsoft.com/office/powerpoint/2010/main" val="2792450391"/>
              </p:ext>
            </p:extLst>
          </p:nvPr>
        </p:nvGraphicFramePr>
        <p:xfrm>
          <a:off x="2310064" y="4992533"/>
          <a:ext cx="8722854" cy="13258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67" name="TextBox 66"/>
          <p:cNvSpPr txBox="1"/>
          <p:nvPr/>
        </p:nvSpPr>
        <p:spPr>
          <a:xfrm>
            <a:off x="2374964" y="5003683"/>
            <a:ext cx="3681743" cy="33855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600" b="1" dirty="0" smtClean="0">
                <a:latin typeface="+mj-lt"/>
              </a:rPr>
              <a:t>Service Indicator</a:t>
            </a:r>
            <a:endParaRPr lang="en-US" sz="1600" b="1" dirty="0">
              <a:latin typeface="+mj-lt"/>
            </a:endParaRPr>
          </a:p>
        </p:txBody>
      </p:sp>
      <p:grpSp>
        <p:nvGrpSpPr>
          <p:cNvPr id="68" name="Group 67"/>
          <p:cNvGrpSpPr/>
          <p:nvPr/>
        </p:nvGrpSpPr>
        <p:grpSpPr>
          <a:xfrm>
            <a:off x="763078" y="1248198"/>
            <a:ext cx="599738" cy="615652"/>
            <a:chOff x="6206178" y="1941662"/>
            <a:chExt cx="4480417" cy="4599295"/>
          </a:xfrm>
          <a:solidFill>
            <a:srgbClr val="FFFFFF"/>
          </a:solidFill>
        </p:grpSpPr>
        <p:sp>
          <p:nvSpPr>
            <p:cNvPr id="69" name="Oval 68"/>
            <p:cNvSpPr/>
            <p:nvPr/>
          </p:nvSpPr>
          <p:spPr>
            <a:xfrm>
              <a:off x="6976152" y="2784294"/>
              <a:ext cx="2938412" cy="29384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/>
            <p:cNvSpPr/>
            <p:nvPr/>
          </p:nvSpPr>
          <p:spPr>
            <a:xfrm rot="16200000">
              <a:off x="6012406" y="4059728"/>
              <a:ext cx="775090" cy="38754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Trapezoid 70"/>
            <p:cNvSpPr/>
            <p:nvPr/>
          </p:nvSpPr>
          <p:spPr>
            <a:xfrm rot="16200000">
              <a:off x="6681100" y="3994706"/>
              <a:ext cx="279128" cy="517588"/>
            </a:xfrm>
            <a:prstGeom prst="trapezoid">
              <a:avLst>
                <a:gd name="adj" fmla="val 2664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/>
            <p:cNvSpPr/>
            <p:nvPr/>
          </p:nvSpPr>
          <p:spPr>
            <a:xfrm rot="5400000" flipH="1">
              <a:off x="10105278" y="4059728"/>
              <a:ext cx="775090" cy="38754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Trapezoid 72"/>
            <p:cNvSpPr/>
            <p:nvPr/>
          </p:nvSpPr>
          <p:spPr>
            <a:xfrm rot="5400000" flipH="1">
              <a:off x="9932546" y="3994706"/>
              <a:ext cx="279128" cy="517588"/>
            </a:xfrm>
            <a:prstGeom prst="trapezoid">
              <a:avLst>
                <a:gd name="adj" fmla="val 2664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4" name="Group 73"/>
            <p:cNvGrpSpPr/>
            <p:nvPr/>
          </p:nvGrpSpPr>
          <p:grpSpPr>
            <a:xfrm>
              <a:off x="6460651" y="1941662"/>
              <a:ext cx="3971472" cy="1612306"/>
              <a:chOff x="6460651" y="1941662"/>
              <a:chExt cx="3971472" cy="1612306"/>
            </a:xfrm>
            <a:grpFill/>
          </p:grpSpPr>
          <p:sp>
            <p:nvSpPr>
              <p:cNvPr id="88" name="Oval 87"/>
              <p:cNvSpPr/>
              <p:nvPr/>
            </p:nvSpPr>
            <p:spPr>
              <a:xfrm>
                <a:off x="8057813" y="1941662"/>
                <a:ext cx="775090" cy="38754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Trapezoid 88"/>
              <p:cNvSpPr/>
              <p:nvPr/>
            </p:nvSpPr>
            <p:spPr>
              <a:xfrm>
                <a:off x="8293931" y="2299133"/>
                <a:ext cx="279128" cy="517588"/>
              </a:xfrm>
              <a:prstGeom prst="trapezoid">
                <a:avLst>
                  <a:gd name="adj" fmla="val 26646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90" name="Group 89"/>
              <p:cNvGrpSpPr/>
              <p:nvPr/>
            </p:nvGrpSpPr>
            <p:grpSpPr>
              <a:xfrm>
                <a:off x="6460651" y="2200454"/>
                <a:ext cx="1336320" cy="1353514"/>
                <a:chOff x="6460651" y="2200454"/>
                <a:chExt cx="1336320" cy="1353514"/>
              </a:xfrm>
              <a:grpFill/>
            </p:grpSpPr>
            <p:sp>
              <p:nvSpPr>
                <p:cNvPr id="96" name="Oval 95"/>
                <p:cNvSpPr/>
                <p:nvPr/>
              </p:nvSpPr>
              <p:spPr>
                <a:xfrm rot="20034444">
                  <a:off x="7021881" y="2200454"/>
                  <a:ext cx="775090" cy="38754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7" name="Oval 96"/>
                <p:cNvSpPr/>
                <p:nvPr/>
              </p:nvSpPr>
              <p:spPr>
                <a:xfrm rot="18345651">
                  <a:off x="6266879" y="2972650"/>
                  <a:ext cx="775090" cy="38754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8" name="Trapezoid 97"/>
                <p:cNvSpPr/>
                <p:nvPr/>
              </p:nvSpPr>
              <p:spPr>
                <a:xfrm rot="19819861">
                  <a:off x="7480918" y="2502704"/>
                  <a:ext cx="279128" cy="517588"/>
                </a:xfrm>
                <a:prstGeom prst="trapezoid">
                  <a:avLst>
                    <a:gd name="adj" fmla="val 2664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9" name="Trapezoid 98"/>
                <p:cNvSpPr/>
                <p:nvPr/>
              </p:nvSpPr>
              <p:spPr>
                <a:xfrm rot="18131512">
                  <a:off x="6851987" y="3134187"/>
                  <a:ext cx="279128" cy="517588"/>
                </a:xfrm>
                <a:prstGeom prst="trapezoid">
                  <a:avLst>
                    <a:gd name="adj" fmla="val 2664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1" name="Group 90"/>
              <p:cNvGrpSpPr/>
              <p:nvPr/>
            </p:nvGrpSpPr>
            <p:grpSpPr>
              <a:xfrm flipH="1">
                <a:off x="9095803" y="2200454"/>
                <a:ext cx="1336320" cy="1353514"/>
                <a:chOff x="6460651" y="2200454"/>
                <a:chExt cx="1336320" cy="1353514"/>
              </a:xfrm>
              <a:grpFill/>
            </p:grpSpPr>
            <p:sp>
              <p:nvSpPr>
                <p:cNvPr id="92" name="Oval 91"/>
                <p:cNvSpPr/>
                <p:nvPr/>
              </p:nvSpPr>
              <p:spPr>
                <a:xfrm rot="20034444">
                  <a:off x="7021881" y="2200454"/>
                  <a:ext cx="775090" cy="38754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3" name="Oval 92"/>
                <p:cNvSpPr/>
                <p:nvPr/>
              </p:nvSpPr>
              <p:spPr>
                <a:xfrm rot="18345651">
                  <a:off x="6266879" y="2972650"/>
                  <a:ext cx="775090" cy="38754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4" name="Trapezoid 93"/>
                <p:cNvSpPr/>
                <p:nvPr/>
              </p:nvSpPr>
              <p:spPr>
                <a:xfrm rot="19819861">
                  <a:off x="7480918" y="2502704"/>
                  <a:ext cx="279128" cy="517588"/>
                </a:xfrm>
                <a:prstGeom prst="trapezoid">
                  <a:avLst>
                    <a:gd name="adj" fmla="val 2664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5" name="Trapezoid 94"/>
                <p:cNvSpPr/>
                <p:nvPr/>
              </p:nvSpPr>
              <p:spPr>
                <a:xfrm rot="18131512">
                  <a:off x="6851987" y="3134187"/>
                  <a:ext cx="279128" cy="517588"/>
                </a:xfrm>
                <a:prstGeom prst="trapezoid">
                  <a:avLst>
                    <a:gd name="adj" fmla="val 2664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75" name="Group 74"/>
            <p:cNvGrpSpPr/>
            <p:nvPr/>
          </p:nvGrpSpPr>
          <p:grpSpPr>
            <a:xfrm flipV="1">
              <a:off x="6460651" y="4928651"/>
              <a:ext cx="3971472" cy="1612306"/>
              <a:chOff x="6460651" y="1941662"/>
              <a:chExt cx="3971472" cy="1612306"/>
            </a:xfrm>
            <a:grpFill/>
          </p:grpSpPr>
          <p:sp>
            <p:nvSpPr>
              <p:cNvPr id="76" name="Oval 75"/>
              <p:cNvSpPr/>
              <p:nvPr/>
            </p:nvSpPr>
            <p:spPr>
              <a:xfrm>
                <a:off x="8057813" y="1941662"/>
                <a:ext cx="775090" cy="38754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Trapezoid 76"/>
              <p:cNvSpPr/>
              <p:nvPr/>
            </p:nvSpPr>
            <p:spPr>
              <a:xfrm>
                <a:off x="8293931" y="2299133"/>
                <a:ext cx="279128" cy="517588"/>
              </a:xfrm>
              <a:prstGeom prst="trapezoid">
                <a:avLst>
                  <a:gd name="adj" fmla="val 26646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78" name="Group 77"/>
              <p:cNvGrpSpPr/>
              <p:nvPr/>
            </p:nvGrpSpPr>
            <p:grpSpPr>
              <a:xfrm>
                <a:off x="6460651" y="2200454"/>
                <a:ext cx="1336320" cy="1353514"/>
                <a:chOff x="6460651" y="2200454"/>
                <a:chExt cx="1336320" cy="1353514"/>
              </a:xfrm>
              <a:grpFill/>
            </p:grpSpPr>
            <p:sp>
              <p:nvSpPr>
                <p:cNvPr id="84" name="Oval 83"/>
                <p:cNvSpPr/>
                <p:nvPr/>
              </p:nvSpPr>
              <p:spPr>
                <a:xfrm rot="20034444">
                  <a:off x="7021881" y="2200454"/>
                  <a:ext cx="775090" cy="38754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Oval 84"/>
                <p:cNvSpPr/>
                <p:nvPr/>
              </p:nvSpPr>
              <p:spPr>
                <a:xfrm rot="18345651">
                  <a:off x="6266879" y="2972650"/>
                  <a:ext cx="775090" cy="38754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Trapezoid 85"/>
                <p:cNvSpPr/>
                <p:nvPr/>
              </p:nvSpPr>
              <p:spPr>
                <a:xfrm rot="19819861">
                  <a:off x="7480918" y="2502704"/>
                  <a:ext cx="279128" cy="517588"/>
                </a:xfrm>
                <a:prstGeom prst="trapezoid">
                  <a:avLst>
                    <a:gd name="adj" fmla="val 2664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7" name="Trapezoid 86"/>
                <p:cNvSpPr/>
                <p:nvPr/>
              </p:nvSpPr>
              <p:spPr>
                <a:xfrm rot="18131512">
                  <a:off x="6851987" y="3134187"/>
                  <a:ext cx="279128" cy="517588"/>
                </a:xfrm>
                <a:prstGeom prst="trapezoid">
                  <a:avLst>
                    <a:gd name="adj" fmla="val 2664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9" name="Group 78"/>
              <p:cNvGrpSpPr/>
              <p:nvPr/>
            </p:nvGrpSpPr>
            <p:grpSpPr>
              <a:xfrm flipH="1">
                <a:off x="9095803" y="2200454"/>
                <a:ext cx="1336320" cy="1353514"/>
                <a:chOff x="6460651" y="2200454"/>
                <a:chExt cx="1336320" cy="1353514"/>
              </a:xfrm>
              <a:grpFill/>
            </p:grpSpPr>
            <p:sp>
              <p:nvSpPr>
                <p:cNvPr id="80" name="Oval 79"/>
                <p:cNvSpPr/>
                <p:nvPr/>
              </p:nvSpPr>
              <p:spPr>
                <a:xfrm rot="20034444">
                  <a:off x="7021881" y="2200454"/>
                  <a:ext cx="775090" cy="38754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Oval 80"/>
                <p:cNvSpPr/>
                <p:nvPr/>
              </p:nvSpPr>
              <p:spPr>
                <a:xfrm rot="18345651">
                  <a:off x="6266879" y="2972650"/>
                  <a:ext cx="775090" cy="38754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Trapezoid 81"/>
                <p:cNvSpPr/>
                <p:nvPr/>
              </p:nvSpPr>
              <p:spPr>
                <a:xfrm rot="19819861">
                  <a:off x="7480918" y="2502704"/>
                  <a:ext cx="279128" cy="517588"/>
                </a:xfrm>
                <a:prstGeom prst="trapezoid">
                  <a:avLst>
                    <a:gd name="adj" fmla="val 2664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Trapezoid 82"/>
                <p:cNvSpPr/>
                <p:nvPr/>
              </p:nvSpPr>
              <p:spPr>
                <a:xfrm rot="18131512">
                  <a:off x="6851987" y="3134187"/>
                  <a:ext cx="279128" cy="517588"/>
                </a:xfrm>
                <a:prstGeom prst="trapezoid">
                  <a:avLst>
                    <a:gd name="adj" fmla="val 2664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100" name="Freeform 99"/>
          <p:cNvSpPr/>
          <p:nvPr/>
        </p:nvSpPr>
        <p:spPr>
          <a:xfrm>
            <a:off x="435607" y="3941519"/>
            <a:ext cx="130269" cy="250209"/>
          </a:xfrm>
          <a:custGeom>
            <a:avLst/>
            <a:gdLst>
              <a:gd name="connsiteX0" fmla="*/ 1012062 w 1854838"/>
              <a:gd name="connsiteY0" fmla="*/ 3101266 h 3562613"/>
              <a:gd name="connsiteX1" fmla="*/ 1012063 w 1854838"/>
              <a:gd name="connsiteY1" fmla="*/ 3334899 h 3562613"/>
              <a:gd name="connsiteX2" fmla="*/ 1410745 w 1854838"/>
              <a:gd name="connsiteY2" fmla="*/ 3334899 h 3562613"/>
              <a:gd name="connsiteX3" fmla="*/ 1560973 w 1854838"/>
              <a:gd name="connsiteY3" fmla="*/ 3485126 h 3562613"/>
              <a:gd name="connsiteX4" fmla="*/ 1560972 w 1854838"/>
              <a:gd name="connsiteY4" fmla="*/ 3562613 h 3562613"/>
              <a:gd name="connsiteX5" fmla="*/ 22107 w 1854838"/>
              <a:gd name="connsiteY5" fmla="*/ 3562613 h 3562613"/>
              <a:gd name="connsiteX6" fmla="*/ 22107 w 1854838"/>
              <a:gd name="connsiteY6" fmla="*/ 3485126 h 3562613"/>
              <a:gd name="connsiteX7" fmla="*/ 172334 w 1854838"/>
              <a:gd name="connsiteY7" fmla="*/ 3334898 h 3562613"/>
              <a:gd name="connsiteX8" fmla="*/ 563826 w 1854838"/>
              <a:gd name="connsiteY8" fmla="*/ 3334899 h 3562613"/>
              <a:gd name="connsiteX9" fmla="*/ 563826 w 1854838"/>
              <a:gd name="connsiteY9" fmla="*/ 3120914 h 3562613"/>
              <a:gd name="connsiteX10" fmla="*/ 891886 w 1854838"/>
              <a:gd name="connsiteY10" fmla="*/ 3120914 h 3562613"/>
              <a:gd name="connsiteX11" fmla="*/ 892127 w 1854838"/>
              <a:gd name="connsiteY11" fmla="*/ 3122805 h 3562613"/>
              <a:gd name="connsiteX12" fmla="*/ 903197 w 1854838"/>
              <a:gd name="connsiteY12" fmla="*/ 3120914 h 3562613"/>
              <a:gd name="connsiteX13" fmla="*/ 914486 w 1854838"/>
              <a:gd name="connsiteY13" fmla="*/ 3120914 h 3562613"/>
              <a:gd name="connsiteX14" fmla="*/ 914486 w 1854838"/>
              <a:gd name="connsiteY14" fmla="*/ 3118986 h 3562613"/>
              <a:gd name="connsiteX15" fmla="*/ 1001392 w 1854838"/>
              <a:gd name="connsiteY15" fmla="*/ 3104147 h 3562613"/>
              <a:gd name="connsiteX16" fmla="*/ 666896 w 1854838"/>
              <a:gd name="connsiteY16" fmla="*/ 2520713 h 3562613"/>
              <a:gd name="connsiteX17" fmla="*/ 666896 w 1854838"/>
              <a:gd name="connsiteY17" fmla="*/ 2646964 h 3562613"/>
              <a:gd name="connsiteX18" fmla="*/ 22108 w 1854838"/>
              <a:gd name="connsiteY18" fmla="*/ 2646964 h 3562613"/>
              <a:gd name="connsiteX19" fmla="*/ 22107 w 1854838"/>
              <a:gd name="connsiteY19" fmla="*/ 2520714 h 3562613"/>
              <a:gd name="connsiteX20" fmla="*/ 616223 w 1854838"/>
              <a:gd name="connsiteY20" fmla="*/ 2135315 h 3562613"/>
              <a:gd name="connsiteX21" fmla="*/ 631683 w 1854838"/>
              <a:gd name="connsiteY21" fmla="*/ 2190049 h 3562613"/>
              <a:gd name="connsiteX22" fmla="*/ 601288 w 1854838"/>
              <a:gd name="connsiteY22" fmla="*/ 2244372 h 3562613"/>
              <a:gd name="connsiteX23" fmla="*/ 579793 w 1854838"/>
              <a:gd name="connsiteY23" fmla="*/ 2250443 h 3562613"/>
              <a:gd name="connsiteX24" fmla="*/ 525470 w 1854838"/>
              <a:gd name="connsiteY24" fmla="*/ 2220049 h 3562613"/>
              <a:gd name="connsiteX25" fmla="*/ 511017 w 1854838"/>
              <a:gd name="connsiteY25" fmla="*/ 2168877 h 3562613"/>
              <a:gd name="connsiteX26" fmla="*/ 547529 w 1854838"/>
              <a:gd name="connsiteY26" fmla="*/ 2165871 h 3562613"/>
              <a:gd name="connsiteX27" fmla="*/ 342877 w 1854838"/>
              <a:gd name="connsiteY27" fmla="*/ 2121220 h 3562613"/>
              <a:gd name="connsiteX28" fmla="*/ 353172 w 1854838"/>
              <a:gd name="connsiteY28" fmla="*/ 2129937 h 3562613"/>
              <a:gd name="connsiteX29" fmla="*/ 389297 w 1854838"/>
              <a:gd name="connsiteY29" fmla="*/ 2150944 h 3562613"/>
              <a:gd name="connsiteX30" fmla="*/ 428542 w 1854838"/>
              <a:gd name="connsiteY30" fmla="*/ 2165301 h 3562613"/>
              <a:gd name="connsiteX31" fmla="*/ 442916 w 1854838"/>
              <a:gd name="connsiteY31" fmla="*/ 2167841 h 3562613"/>
              <a:gd name="connsiteX32" fmla="*/ 412990 w 1854838"/>
              <a:gd name="connsiteY32" fmla="*/ 2231622 h 3562613"/>
              <a:gd name="connsiteX33" fmla="*/ 354445 w 1854838"/>
              <a:gd name="connsiteY33" fmla="*/ 2252773 h 3562613"/>
              <a:gd name="connsiteX34" fmla="*/ 334224 w 1854838"/>
              <a:gd name="connsiteY34" fmla="*/ 2243285 h 3562613"/>
              <a:gd name="connsiteX35" fmla="*/ 313073 w 1854838"/>
              <a:gd name="connsiteY35" fmla="*/ 2184740 h 3562613"/>
              <a:gd name="connsiteX36" fmla="*/ 258134 w 1854838"/>
              <a:gd name="connsiteY36" fmla="*/ 1973000 h 3562613"/>
              <a:gd name="connsiteX37" fmla="*/ 276687 w 1854838"/>
              <a:gd name="connsiteY37" fmla="*/ 2038790 h 3562613"/>
              <a:gd name="connsiteX38" fmla="*/ 301662 w 1854838"/>
              <a:gd name="connsiteY38" fmla="*/ 2074431 h 3562613"/>
              <a:gd name="connsiteX39" fmla="*/ 257211 w 1854838"/>
              <a:gd name="connsiteY39" fmla="*/ 2094180 h 3562613"/>
              <a:gd name="connsiteX40" fmla="*/ 199116 w 1854838"/>
              <a:gd name="connsiteY40" fmla="*/ 2071827 h 3562613"/>
              <a:gd name="connsiteX41" fmla="*/ 190045 w 1854838"/>
              <a:gd name="connsiteY41" fmla="*/ 2051414 h 3562613"/>
              <a:gd name="connsiteX42" fmla="*/ 212400 w 1854838"/>
              <a:gd name="connsiteY42" fmla="*/ 1993319 h 3562613"/>
              <a:gd name="connsiteX43" fmla="*/ 302060 w 1854838"/>
              <a:gd name="connsiteY43" fmla="*/ 1881349 h 3562613"/>
              <a:gd name="connsiteX44" fmla="*/ 652395 w 1854838"/>
              <a:gd name="connsiteY44" fmla="*/ 2045728 h 3562613"/>
              <a:gd name="connsiteX45" fmla="*/ 635780 w 1854838"/>
              <a:gd name="connsiteY45" fmla="*/ 2073500 h 3562613"/>
              <a:gd name="connsiteX46" fmla="*/ 397688 w 1854838"/>
              <a:gd name="connsiteY46" fmla="*/ 2133059 h 3562613"/>
              <a:gd name="connsiteX47" fmla="*/ 291321 w 1854838"/>
              <a:gd name="connsiteY47" fmla="*/ 1911879 h 3562613"/>
              <a:gd name="connsiteX48" fmla="*/ 291390 w 1854838"/>
              <a:gd name="connsiteY48" fmla="*/ 1684016 h 3562613"/>
              <a:gd name="connsiteX49" fmla="*/ 810985 w 1854838"/>
              <a:gd name="connsiteY49" fmla="*/ 1927813 h 3562613"/>
              <a:gd name="connsiteX50" fmla="*/ 751931 w 1854838"/>
              <a:gd name="connsiteY50" fmla="*/ 2053674 h 3562613"/>
              <a:gd name="connsiteX51" fmla="*/ 232336 w 1854838"/>
              <a:gd name="connsiteY51" fmla="*/ 1809877 h 3562613"/>
              <a:gd name="connsiteX52" fmla="*/ 812902 w 1854838"/>
              <a:gd name="connsiteY52" fmla="*/ 664082 h 3562613"/>
              <a:gd name="connsiteX53" fmla="*/ 1262091 w 1854838"/>
              <a:gd name="connsiteY53" fmla="*/ 874844 h 3562613"/>
              <a:gd name="connsiteX54" fmla="*/ 1183682 w 1854838"/>
              <a:gd name="connsiteY54" fmla="*/ 1041954 h 3562613"/>
              <a:gd name="connsiteX55" fmla="*/ 1345098 w 1854838"/>
              <a:gd name="connsiteY55" fmla="*/ 1123443 h 3562613"/>
              <a:gd name="connsiteX56" fmla="*/ 1848752 w 1854838"/>
              <a:gd name="connsiteY56" fmla="*/ 1916383 h 3562613"/>
              <a:gd name="connsiteX57" fmla="*/ 1001392 w 1854838"/>
              <a:gd name="connsiteY57" fmla="*/ 3072986 h 3562613"/>
              <a:gd name="connsiteX58" fmla="*/ 914486 w 1854838"/>
              <a:gd name="connsiteY58" fmla="*/ 3087826 h 3562613"/>
              <a:gd name="connsiteX59" fmla="*/ 914486 w 1854838"/>
              <a:gd name="connsiteY59" fmla="*/ 3089754 h 3562613"/>
              <a:gd name="connsiteX60" fmla="*/ 903197 w 1854838"/>
              <a:gd name="connsiteY60" fmla="*/ 3089753 h 3562613"/>
              <a:gd name="connsiteX61" fmla="*/ 892126 w 1854838"/>
              <a:gd name="connsiteY61" fmla="*/ 3091643 h 3562613"/>
              <a:gd name="connsiteX62" fmla="*/ 891887 w 1854838"/>
              <a:gd name="connsiteY62" fmla="*/ 3089753 h 3562613"/>
              <a:gd name="connsiteX63" fmla="*/ 0 w 1854838"/>
              <a:gd name="connsiteY63" fmla="*/ 3089753 h 3562613"/>
              <a:gd name="connsiteX64" fmla="*/ 1 w 1854838"/>
              <a:gd name="connsiteY64" fmla="*/ 2741236 h 3562613"/>
              <a:gd name="connsiteX65" fmla="*/ 854796 w 1854838"/>
              <a:gd name="connsiteY65" fmla="*/ 2741236 h 3562613"/>
              <a:gd name="connsiteX66" fmla="*/ 993632 w 1854838"/>
              <a:gd name="connsiteY66" fmla="*/ 2711089 h 3562613"/>
              <a:gd name="connsiteX67" fmla="*/ 1498892 w 1854838"/>
              <a:gd name="connsiteY67" fmla="*/ 1952245 h 3562613"/>
              <a:gd name="connsiteX68" fmla="*/ 1118877 w 1854838"/>
              <a:gd name="connsiteY68" fmla="*/ 1398724 h 3562613"/>
              <a:gd name="connsiteX69" fmla="*/ 1033233 w 1854838"/>
              <a:gd name="connsiteY69" fmla="*/ 1362600 h 3562613"/>
              <a:gd name="connsiteX70" fmla="*/ 788640 w 1854838"/>
              <a:gd name="connsiteY70" fmla="*/ 1883891 h 3562613"/>
              <a:gd name="connsiteX71" fmla="*/ 339451 w 1854838"/>
              <a:gd name="connsiteY71" fmla="*/ 1673129 h 3562613"/>
              <a:gd name="connsiteX72" fmla="*/ 673676 w 1854838"/>
              <a:gd name="connsiteY72" fmla="*/ 960808 h 3562613"/>
              <a:gd name="connsiteX73" fmla="*/ 673604 w 1854838"/>
              <a:gd name="connsiteY73" fmla="*/ 959888 h 3562613"/>
              <a:gd name="connsiteX74" fmla="*/ 674114 w 1854838"/>
              <a:gd name="connsiteY74" fmla="*/ 959875 h 3562613"/>
              <a:gd name="connsiteX75" fmla="*/ 912156 w 1854838"/>
              <a:gd name="connsiteY75" fmla="*/ 521830 h 3562613"/>
              <a:gd name="connsiteX76" fmla="*/ 1308061 w 1854838"/>
              <a:gd name="connsiteY76" fmla="*/ 707590 h 3562613"/>
              <a:gd name="connsiteX77" fmla="*/ 1310851 w 1854838"/>
              <a:gd name="connsiteY77" fmla="*/ 862469 h 3562613"/>
              <a:gd name="connsiteX78" fmla="*/ 791255 w 1854838"/>
              <a:gd name="connsiteY78" fmla="*/ 618672 h 3562613"/>
              <a:gd name="connsiteX79" fmla="*/ 1123709 w 1854838"/>
              <a:gd name="connsiteY79" fmla="*/ 101990 h 3562613"/>
              <a:gd name="connsiteX80" fmla="*/ 1495744 w 1854838"/>
              <a:gd name="connsiteY80" fmla="*/ 276551 h 3562613"/>
              <a:gd name="connsiteX81" fmla="*/ 1309974 w 1854838"/>
              <a:gd name="connsiteY81" fmla="*/ 672475 h 3562613"/>
              <a:gd name="connsiteX82" fmla="*/ 937940 w 1854838"/>
              <a:gd name="connsiteY82" fmla="*/ 497914 h 3562613"/>
              <a:gd name="connsiteX83" fmla="*/ 1171564 w 1854838"/>
              <a:gd name="connsiteY83" fmla="*/ 0 h 3562613"/>
              <a:gd name="connsiteX84" fmla="*/ 1543598 w 1854838"/>
              <a:gd name="connsiteY84" fmla="*/ 174561 h 3562613"/>
              <a:gd name="connsiteX85" fmla="*/ 1509593 w 1854838"/>
              <a:gd name="connsiteY85" fmla="*/ 247035 h 3562613"/>
              <a:gd name="connsiteX86" fmla="*/ 1137558 w 1854838"/>
              <a:gd name="connsiteY86" fmla="*/ 72474 h 3562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1854838" h="3562613">
                <a:moveTo>
                  <a:pt x="1012062" y="3101266"/>
                </a:moveTo>
                <a:lnTo>
                  <a:pt x="1012063" y="3334899"/>
                </a:lnTo>
                <a:lnTo>
                  <a:pt x="1410745" y="3334899"/>
                </a:lnTo>
                <a:cubicBezTo>
                  <a:pt x="1493714" y="3334898"/>
                  <a:pt x="1560972" y="3402157"/>
                  <a:pt x="1560973" y="3485126"/>
                </a:cubicBezTo>
                <a:lnTo>
                  <a:pt x="1560972" y="3562613"/>
                </a:lnTo>
                <a:lnTo>
                  <a:pt x="22107" y="3562613"/>
                </a:lnTo>
                <a:lnTo>
                  <a:pt x="22107" y="3485126"/>
                </a:lnTo>
                <a:cubicBezTo>
                  <a:pt x="22107" y="3402157"/>
                  <a:pt x="89366" y="3334899"/>
                  <a:pt x="172334" y="3334898"/>
                </a:cubicBezTo>
                <a:lnTo>
                  <a:pt x="563826" y="3334899"/>
                </a:lnTo>
                <a:lnTo>
                  <a:pt x="563826" y="3120914"/>
                </a:lnTo>
                <a:lnTo>
                  <a:pt x="891886" y="3120914"/>
                </a:lnTo>
                <a:lnTo>
                  <a:pt x="892127" y="3122805"/>
                </a:lnTo>
                <a:lnTo>
                  <a:pt x="903197" y="3120914"/>
                </a:lnTo>
                <a:lnTo>
                  <a:pt x="914486" y="3120914"/>
                </a:lnTo>
                <a:lnTo>
                  <a:pt x="914486" y="3118986"/>
                </a:lnTo>
                <a:lnTo>
                  <a:pt x="1001392" y="3104147"/>
                </a:lnTo>
                <a:close/>
                <a:moveTo>
                  <a:pt x="666896" y="2520713"/>
                </a:moveTo>
                <a:lnTo>
                  <a:pt x="666896" y="2646964"/>
                </a:lnTo>
                <a:lnTo>
                  <a:pt x="22108" y="2646964"/>
                </a:lnTo>
                <a:lnTo>
                  <a:pt x="22107" y="2520714"/>
                </a:lnTo>
                <a:close/>
                <a:moveTo>
                  <a:pt x="616223" y="2135315"/>
                </a:moveTo>
                <a:lnTo>
                  <a:pt x="631683" y="2190049"/>
                </a:lnTo>
                <a:cubicBezTo>
                  <a:pt x="638291" y="2213443"/>
                  <a:pt x="624682" y="2237764"/>
                  <a:pt x="601288" y="2244372"/>
                </a:cubicBezTo>
                <a:lnTo>
                  <a:pt x="579793" y="2250443"/>
                </a:lnTo>
                <a:cubicBezTo>
                  <a:pt x="556398" y="2257051"/>
                  <a:pt x="532077" y="2243444"/>
                  <a:pt x="525470" y="2220049"/>
                </a:cubicBezTo>
                <a:lnTo>
                  <a:pt x="511017" y="2168877"/>
                </a:lnTo>
                <a:lnTo>
                  <a:pt x="547529" y="2165871"/>
                </a:lnTo>
                <a:close/>
                <a:moveTo>
                  <a:pt x="342877" y="2121220"/>
                </a:moveTo>
                <a:lnTo>
                  <a:pt x="353172" y="2129937"/>
                </a:lnTo>
                <a:cubicBezTo>
                  <a:pt x="364378" y="2137861"/>
                  <a:pt x="376437" y="2144910"/>
                  <a:pt x="389297" y="2150944"/>
                </a:cubicBezTo>
                <a:cubicBezTo>
                  <a:pt x="402157" y="2156978"/>
                  <a:pt x="415286" y="2161747"/>
                  <a:pt x="428542" y="2165301"/>
                </a:cubicBezTo>
                <a:lnTo>
                  <a:pt x="442916" y="2167841"/>
                </a:lnTo>
                <a:lnTo>
                  <a:pt x="412990" y="2231622"/>
                </a:lnTo>
                <a:cubicBezTo>
                  <a:pt x="402664" y="2253629"/>
                  <a:pt x="376453" y="2263099"/>
                  <a:pt x="354445" y="2252773"/>
                </a:cubicBezTo>
                <a:lnTo>
                  <a:pt x="334224" y="2243285"/>
                </a:lnTo>
                <a:cubicBezTo>
                  <a:pt x="312217" y="2232959"/>
                  <a:pt x="302747" y="2206748"/>
                  <a:pt x="313073" y="2184740"/>
                </a:cubicBezTo>
                <a:close/>
                <a:moveTo>
                  <a:pt x="258134" y="1973000"/>
                </a:moveTo>
                <a:lnTo>
                  <a:pt x="276687" y="2038790"/>
                </a:lnTo>
                <a:lnTo>
                  <a:pt x="301662" y="2074431"/>
                </a:lnTo>
                <a:lnTo>
                  <a:pt x="257211" y="2094180"/>
                </a:lnTo>
                <a:cubicBezTo>
                  <a:pt x="234996" y="2104051"/>
                  <a:pt x="208985" y="2094043"/>
                  <a:pt x="199116" y="2071827"/>
                </a:cubicBezTo>
                <a:lnTo>
                  <a:pt x="190045" y="2051414"/>
                </a:lnTo>
                <a:cubicBezTo>
                  <a:pt x="180176" y="2029199"/>
                  <a:pt x="190184" y="2003189"/>
                  <a:pt x="212400" y="1993319"/>
                </a:cubicBezTo>
                <a:close/>
                <a:moveTo>
                  <a:pt x="302060" y="1881349"/>
                </a:moveTo>
                <a:lnTo>
                  <a:pt x="652395" y="2045728"/>
                </a:lnTo>
                <a:lnTo>
                  <a:pt x="635780" y="2073500"/>
                </a:lnTo>
                <a:cubicBezTo>
                  <a:pt x="581799" y="2145918"/>
                  <a:pt x="482643" y="2172920"/>
                  <a:pt x="397688" y="2133059"/>
                </a:cubicBezTo>
                <a:cubicBezTo>
                  <a:pt x="312732" y="2093197"/>
                  <a:pt x="270126" y="1999679"/>
                  <a:pt x="291321" y="1911879"/>
                </a:cubicBezTo>
                <a:close/>
                <a:moveTo>
                  <a:pt x="291390" y="1684016"/>
                </a:moveTo>
                <a:lnTo>
                  <a:pt x="810985" y="1927813"/>
                </a:lnTo>
                <a:lnTo>
                  <a:pt x="751931" y="2053674"/>
                </a:lnTo>
                <a:lnTo>
                  <a:pt x="232336" y="1809877"/>
                </a:lnTo>
                <a:close/>
                <a:moveTo>
                  <a:pt x="812902" y="664082"/>
                </a:moveTo>
                <a:lnTo>
                  <a:pt x="1262091" y="874844"/>
                </a:lnTo>
                <a:lnTo>
                  <a:pt x="1183682" y="1041954"/>
                </a:lnTo>
                <a:lnTo>
                  <a:pt x="1345098" y="1123443"/>
                </a:lnTo>
                <a:cubicBezTo>
                  <a:pt x="1618552" y="1293024"/>
                  <a:pt x="1812400" y="1578469"/>
                  <a:pt x="1848752" y="1916383"/>
                </a:cubicBezTo>
                <a:cubicBezTo>
                  <a:pt x="1907322" y="2460847"/>
                  <a:pt x="1537077" y="2954240"/>
                  <a:pt x="1001392" y="3072986"/>
                </a:cubicBezTo>
                <a:lnTo>
                  <a:pt x="914486" y="3087826"/>
                </a:lnTo>
                <a:lnTo>
                  <a:pt x="914486" y="3089754"/>
                </a:lnTo>
                <a:lnTo>
                  <a:pt x="903197" y="3089753"/>
                </a:lnTo>
                <a:lnTo>
                  <a:pt x="892126" y="3091643"/>
                </a:lnTo>
                <a:lnTo>
                  <a:pt x="891887" y="3089753"/>
                </a:lnTo>
                <a:lnTo>
                  <a:pt x="0" y="3089753"/>
                </a:lnTo>
                <a:lnTo>
                  <a:pt x="1" y="2741236"/>
                </a:lnTo>
                <a:lnTo>
                  <a:pt x="854796" y="2741236"/>
                </a:lnTo>
                <a:lnTo>
                  <a:pt x="993632" y="2711089"/>
                </a:lnTo>
                <a:cubicBezTo>
                  <a:pt x="1319359" y="2606368"/>
                  <a:pt x="1536542" y="2294216"/>
                  <a:pt x="1498892" y="1952245"/>
                </a:cubicBezTo>
                <a:cubicBezTo>
                  <a:pt x="1472276" y="1710501"/>
                  <a:pt x="1324274" y="1508838"/>
                  <a:pt x="1118877" y="1398724"/>
                </a:cubicBezTo>
                <a:lnTo>
                  <a:pt x="1033233" y="1362600"/>
                </a:lnTo>
                <a:lnTo>
                  <a:pt x="788640" y="1883891"/>
                </a:lnTo>
                <a:lnTo>
                  <a:pt x="339451" y="1673129"/>
                </a:lnTo>
                <a:lnTo>
                  <a:pt x="673676" y="960808"/>
                </a:lnTo>
                <a:lnTo>
                  <a:pt x="673604" y="959888"/>
                </a:lnTo>
                <a:lnTo>
                  <a:pt x="674114" y="959875"/>
                </a:lnTo>
                <a:close/>
                <a:moveTo>
                  <a:pt x="912156" y="521830"/>
                </a:moveTo>
                <a:lnTo>
                  <a:pt x="1308061" y="707590"/>
                </a:lnTo>
                <a:lnTo>
                  <a:pt x="1310851" y="862469"/>
                </a:lnTo>
                <a:lnTo>
                  <a:pt x="791255" y="618672"/>
                </a:lnTo>
                <a:close/>
                <a:moveTo>
                  <a:pt x="1123709" y="101990"/>
                </a:moveTo>
                <a:lnTo>
                  <a:pt x="1495744" y="276551"/>
                </a:lnTo>
                <a:lnTo>
                  <a:pt x="1309974" y="672475"/>
                </a:lnTo>
                <a:lnTo>
                  <a:pt x="937940" y="497914"/>
                </a:lnTo>
                <a:close/>
                <a:moveTo>
                  <a:pt x="1171564" y="0"/>
                </a:moveTo>
                <a:lnTo>
                  <a:pt x="1543598" y="174561"/>
                </a:lnTo>
                <a:lnTo>
                  <a:pt x="1509593" y="247035"/>
                </a:lnTo>
                <a:lnTo>
                  <a:pt x="1137558" y="7247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095871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500" fill="hold"/>
                                            <p:tgtEl>
                                              <p:spTgt spid="29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500" fill="hold"/>
                                            <p:tgtEl>
                                              <p:spTgt spid="29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5" dur="500" fill="hold"/>
                                            <p:tgtEl>
                                              <p:spTgt spid="29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6" dur="500" fill="hold"/>
                                            <p:tgtEl>
                                              <p:spTgt spid="29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9" dur="500" fill="hold"/>
                                            <p:tgtEl>
                                              <p:spTgt spid="29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0" dur="500" fill="hold"/>
                                            <p:tgtEl>
                                              <p:spTgt spid="29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3" dur="500" fill="hold"/>
                                            <p:tgtEl>
                                              <p:spTgt spid="29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4" dur="500" fill="hold"/>
                                            <p:tgtEl>
                                              <p:spTgt spid="29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8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7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8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1" dur="500" fill="hold"/>
                                            <p:tgtEl>
                                              <p:spTgt spid="29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2" dur="500" fill="hold"/>
                                            <p:tgtEl>
                                              <p:spTgt spid="29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5" dur="500" fill="hold"/>
                                            <p:tgtEl>
                                              <p:spTgt spid="29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6" dur="500" fill="hold"/>
                                            <p:tgtEl>
                                              <p:spTgt spid="29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9" dur="500" fill="hold"/>
                                            <p:tgtEl>
                                              <p:spTgt spid="29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0" dur="500" fill="hold"/>
                                            <p:tgtEl>
                                              <p:spTgt spid="29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3" dur="500" fill="hold"/>
                                            <p:tgtEl>
                                              <p:spTgt spid="29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4" dur="500" fill="hold"/>
                                            <p:tgtEl>
                                              <p:spTgt spid="29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7" dur="500" fill="hold"/>
                                            <p:tgtEl>
                                              <p:spTgt spid="30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8" dur="500" fill="hold"/>
                                            <p:tgtEl>
                                              <p:spTgt spid="30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1" dur="500" fill="hold"/>
                                            <p:tgtEl>
                                              <p:spTgt spid="28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2" dur="500" fill="hold"/>
                                            <p:tgtEl>
                                              <p:spTgt spid="28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5" dur="500" fill="hold"/>
                                            <p:tgtEl>
                                              <p:spTgt spid="30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6" dur="500" fill="hold"/>
                                            <p:tgtEl>
                                              <p:spTgt spid="30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2" presetClass="entr" presetSubtype="8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9" dur="500" fill="hold"/>
                                            <p:tgtEl>
                                              <p:spTgt spid="30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0" dur="500" fill="hold"/>
                                            <p:tgtEl>
                                              <p:spTgt spid="30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62" presetID="2" presetClass="entr" presetSubtype="1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4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5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6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8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9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0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2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73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4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6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77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8" presetID="2" presetClass="entr" presetSubtype="8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80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1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2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84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5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6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88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9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0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91" presetID="2" presetClass="entr" presetSubtype="1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93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94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5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97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98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9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01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02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3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05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06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7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09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10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1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3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14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5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16" presetID="2" presetClass="entr" presetSubtype="2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8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19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0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22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3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4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26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7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8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30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31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2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34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35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6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38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39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0" presetID="2" presetClass="entr" presetSubtype="4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42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43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4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45" presetID="2" presetClass="entr" presetSubtype="4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47" dur="5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48" dur="5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9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51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52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3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55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56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89" grpId="0" animBg="1"/>
          <p:bldP spid="290" grpId="0" animBg="1"/>
          <p:bldP spid="291" grpId="0" animBg="1"/>
          <p:bldP spid="292" grpId="0" animBg="1"/>
          <p:bldP spid="293" grpId="0" animBg="1"/>
          <p:bldP spid="294" grpId="0" animBg="1"/>
          <p:bldP spid="296" grpId="0" animBg="1"/>
          <p:bldP spid="297" grpId="0" animBg="1"/>
          <p:bldP spid="298" grpId="0" animBg="1"/>
          <p:bldP spid="300" grpId="0"/>
          <p:bldP spid="302" grpId="0"/>
          <p:bldP spid="39" grpId="0"/>
          <p:bldP spid="40" grpId="0"/>
          <p:bldGraphic spid="38" grpId="0">
            <p:bldAsOne/>
          </p:bldGraphic>
          <p:bldP spid="45" grpId="0" animBg="1"/>
          <p:bldP spid="47" grpId="0" animBg="1"/>
          <p:bldP spid="48" grpId="0" animBg="1"/>
          <p:bldP spid="50" grpId="0" animBg="1"/>
          <p:bldP spid="51" grpId="0"/>
          <p:bldP spid="52" grpId="0" animBg="1"/>
          <p:bldP spid="53" grpId="0"/>
          <p:bldP spid="54" grpId="0" animBg="1"/>
          <p:bldP spid="55" grpId="0"/>
          <p:bldP spid="56" grpId="0" animBg="1"/>
          <p:bldP spid="57" grpId="0" animBg="1"/>
          <p:bldP spid="58" grpId="0" animBg="1"/>
          <p:bldP spid="59" grpId="0" animBg="1"/>
          <p:bldP spid="60" grpId="0"/>
          <p:bldP spid="61" grpId="0"/>
          <p:bldP spid="65" grpId="0" animBg="1"/>
          <p:bldGraphic spid="66" grpId="0">
            <p:bldAsOne/>
          </p:bldGraphic>
          <p:bldP spid="67" grpId="0"/>
          <p:bldP spid="100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9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9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29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29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29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29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9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29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29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29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29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500" fill="hold"/>
                                            <p:tgtEl>
                                              <p:spTgt spid="29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500" fill="hold"/>
                                            <p:tgtEl>
                                              <p:spTgt spid="29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500" fill="hold"/>
                                            <p:tgtEl>
                                              <p:spTgt spid="29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500" fill="hold"/>
                                            <p:tgtEl>
                                              <p:spTgt spid="29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500" fill="hold"/>
                                            <p:tgtEl>
                                              <p:spTgt spid="29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500" fill="hold"/>
                                            <p:tgtEl>
                                              <p:spTgt spid="30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500" fill="hold"/>
                                            <p:tgtEl>
                                              <p:spTgt spid="30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500" fill="hold"/>
                                            <p:tgtEl>
                                              <p:spTgt spid="28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500" fill="hold"/>
                                            <p:tgtEl>
                                              <p:spTgt spid="28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5" dur="500" fill="hold"/>
                                            <p:tgtEl>
                                              <p:spTgt spid="30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6" dur="500" fill="hold"/>
                                            <p:tgtEl>
                                              <p:spTgt spid="30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9" dur="500" fill="hold"/>
                                            <p:tgtEl>
                                              <p:spTgt spid="30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0" dur="500" fill="hold"/>
                                            <p:tgtEl>
                                              <p:spTgt spid="30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62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4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5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6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8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9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0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2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3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4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6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7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8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0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1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2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4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5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6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8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9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0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91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3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4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7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8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9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1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2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3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5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6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7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9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0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1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3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4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5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16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8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9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0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2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3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4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6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7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8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0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1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2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4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5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6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8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9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0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2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3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4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45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7" dur="5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8" dur="5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1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2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5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6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89" grpId="0" animBg="1"/>
          <p:bldP spid="290" grpId="0" animBg="1"/>
          <p:bldP spid="291" grpId="0" animBg="1"/>
          <p:bldP spid="292" grpId="0" animBg="1"/>
          <p:bldP spid="293" grpId="0" animBg="1"/>
          <p:bldP spid="294" grpId="0" animBg="1"/>
          <p:bldP spid="296" grpId="0" animBg="1"/>
          <p:bldP spid="297" grpId="0" animBg="1"/>
          <p:bldP spid="298" grpId="0" animBg="1"/>
          <p:bldP spid="300" grpId="0"/>
          <p:bldP spid="302" grpId="0"/>
          <p:bldP spid="39" grpId="0"/>
          <p:bldP spid="40" grpId="0"/>
          <p:bldGraphic spid="38" grpId="0">
            <p:bldAsOne/>
          </p:bldGraphic>
          <p:bldP spid="45" grpId="0" animBg="1"/>
          <p:bldP spid="47" grpId="0" animBg="1"/>
          <p:bldP spid="48" grpId="0" animBg="1"/>
          <p:bldP spid="50" grpId="0" animBg="1"/>
          <p:bldP spid="51" grpId="0"/>
          <p:bldP spid="52" grpId="0" animBg="1"/>
          <p:bldP spid="53" grpId="0"/>
          <p:bldP spid="54" grpId="0" animBg="1"/>
          <p:bldP spid="55" grpId="0"/>
          <p:bldP spid="56" grpId="0" animBg="1"/>
          <p:bldP spid="57" grpId="0" animBg="1"/>
          <p:bldP spid="58" grpId="0" animBg="1"/>
          <p:bldP spid="59" grpId="0" animBg="1"/>
          <p:bldP spid="60" grpId="0"/>
          <p:bldP spid="61" grpId="0"/>
          <p:bldP spid="65" grpId="0" animBg="1"/>
          <p:bldGraphic spid="66" grpId="0">
            <p:bldAsOne/>
          </p:bldGraphic>
          <p:bldP spid="67" grpId="0"/>
          <p:bldP spid="100" grpId="0" animBg="1"/>
        </p:bldLst>
      </p:timing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9C3D7-7524-486C-B0C0-178B9875E59A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289" name="Freeform 288"/>
          <p:cNvSpPr/>
          <p:nvPr/>
        </p:nvSpPr>
        <p:spPr>
          <a:xfrm>
            <a:off x="0" y="0"/>
            <a:ext cx="1022684" cy="6858000"/>
          </a:xfrm>
          <a:custGeom>
            <a:avLst/>
            <a:gdLst>
              <a:gd name="connsiteX0" fmla="*/ 0 w 1022684"/>
              <a:gd name="connsiteY0" fmla="*/ 0 h 6858000"/>
              <a:gd name="connsiteX1" fmla="*/ 893442 w 1022684"/>
              <a:gd name="connsiteY1" fmla="*/ 0 h 6858000"/>
              <a:gd name="connsiteX2" fmla="*/ 1022684 w 1022684"/>
              <a:gd name="connsiteY2" fmla="*/ 129242 h 6858000"/>
              <a:gd name="connsiteX3" fmla="*/ 1022684 w 1022684"/>
              <a:gd name="connsiteY3" fmla="*/ 6728758 h 6858000"/>
              <a:gd name="connsiteX4" fmla="*/ 893442 w 1022684"/>
              <a:gd name="connsiteY4" fmla="*/ 6858000 h 6858000"/>
              <a:gd name="connsiteX5" fmla="*/ 0 w 1022684"/>
              <a:gd name="connsiteY5" fmla="*/ 6858000 h 6858000"/>
              <a:gd name="connsiteX6" fmla="*/ 0 w 1022684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22684" h="6858000">
                <a:moveTo>
                  <a:pt x="0" y="0"/>
                </a:moveTo>
                <a:lnTo>
                  <a:pt x="893442" y="0"/>
                </a:lnTo>
                <a:cubicBezTo>
                  <a:pt x="964820" y="0"/>
                  <a:pt x="1022684" y="57864"/>
                  <a:pt x="1022684" y="129242"/>
                </a:cubicBezTo>
                <a:lnTo>
                  <a:pt x="1022684" y="6728758"/>
                </a:lnTo>
                <a:cubicBezTo>
                  <a:pt x="1022684" y="6800136"/>
                  <a:pt x="964820" y="6858000"/>
                  <a:pt x="893442" y="6858000"/>
                </a:cubicBez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76200" dist="127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0" name="Oval 289"/>
          <p:cNvSpPr/>
          <p:nvPr/>
        </p:nvSpPr>
        <p:spPr>
          <a:xfrm>
            <a:off x="315031" y="3216260"/>
            <a:ext cx="371424" cy="371424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1" name="Freeform 63"/>
          <p:cNvSpPr>
            <a:spLocks noEditPoints="1"/>
          </p:cNvSpPr>
          <p:nvPr/>
        </p:nvSpPr>
        <p:spPr bwMode="auto">
          <a:xfrm>
            <a:off x="419921" y="3322177"/>
            <a:ext cx="161644" cy="151236"/>
          </a:xfrm>
          <a:custGeom>
            <a:avLst/>
            <a:gdLst>
              <a:gd name="T0" fmla="*/ 60 w 351"/>
              <a:gd name="T1" fmla="*/ 188 h 328"/>
              <a:gd name="T2" fmla="*/ 10 w 351"/>
              <a:gd name="T3" fmla="*/ 180 h 328"/>
              <a:gd name="T4" fmla="*/ 22 w 351"/>
              <a:gd name="T5" fmla="*/ 94 h 328"/>
              <a:gd name="T6" fmla="*/ 48 w 351"/>
              <a:gd name="T7" fmla="*/ 106 h 328"/>
              <a:gd name="T8" fmla="*/ 94 w 351"/>
              <a:gd name="T9" fmla="*/ 105 h 328"/>
              <a:gd name="T10" fmla="*/ 108 w 351"/>
              <a:gd name="T11" fmla="*/ 164 h 328"/>
              <a:gd name="T12" fmla="*/ 291 w 351"/>
              <a:gd name="T13" fmla="*/ 315 h 328"/>
              <a:gd name="T14" fmla="*/ 95 w 351"/>
              <a:gd name="T15" fmla="*/ 328 h 328"/>
              <a:gd name="T16" fmla="*/ 46 w 351"/>
              <a:gd name="T17" fmla="*/ 281 h 328"/>
              <a:gd name="T18" fmla="*/ 50 w 351"/>
              <a:gd name="T19" fmla="*/ 242 h 328"/>
              <a:gd name="T20" fmla="*/ 62 w 351"/>
              <a:gd name="T21" fmla="*/ 204 h 328"/>
              <a:gd name="T22" fmla="*/ 89 w 351"/>
              <a:gd name="T23" fmla="*/ 180 h 328"/>
              <a:gd name="T24" fmla="*/ 118 w 351"/>
              <a:gd name="T25" fmla="*/ 180 h 328"/>
              <a:gd name="T26" fmla="*/ 151 w 351"/>
              <a:gd name="T27" fmla="*/ 197 h 328"/>
              <a:gd name="T28" fmla="*/ 200 w 351"/>
              <a:gd name="T29" fmla="*/ 197 h 328"/>
              <a:gd name="T30" fmla="*/ 233 w 351"/>
              <a:gd name="T31" fmla="*/ 180 h 328"/>
              <a:gd name="T32" fmla="*/ 261 w 351"/>
              <a:gd name="T33" fmla="*/ 180 h 328"/>
              <a:gd name="T34" fmla="*/ 288 w 351"/>
              <a:gd name="T35" fmla="*/ 204 h 328"/>
              <a:gd name="T36" fmla="*/ 301 w 351"/>
              <a:gd name="T37" fmla="*/ 242 h 328"/>
              <a:gd name="T38" fmla="*/ 304 w 351"/>
              <a:gd name="T39" fmla="*/ 281 h 328"/>
              <a:gd name="T40" fmla="*/ 103 w 351"/>
              <a:gd name="T41" fmla="*/ 80 h 328"/>
              <a:gd name="T42" fmla="*/ 37 w 351"/>
              <a:gd name="T43" fmla="*/ 80 h 328"/>
              <a:gd name="T44" fmla="*/ 37 w 351"/>
              <a:gd name="T45" fmla="*/ 14 h 328"/>
              <a:gd name="T46" fmla="*/ 103 w 351"/>
              <a:gd name="T47" fmla="*/ 14 h 328"/>
              <a:gd name="T48" fmla="*/ 245 w 351"/>
              <a:gd name="T49" fmla="*/ 117 h 328"/>
              <a:gd name="T50" fmla="*/ 175 w 351"/>
              <a:gd name="T51" fmla="*/ 188 h 328"/>
              <a:gd name="T52" fmla="*/ 105 w 351"/>
              <a:gd name="T53" fmla="*/ 117 h 328"/>
              <a:gd name="T54" fmla="*/ 175 w 351"/>
              <a:gd name="T55" fmla="*/ 47 h 328"/>
              <a:gd name="T56" fmla="*/ 245 w 351"/>
              <a:gd name="T57" fmla="*/ 117 h 328"/>
              <a:gd name="T58" fmla="*/ 341 w 351"/>
              <a:gd name="T59" fmla="*/ 180 h 328"/>
              <a:gd name="T60" fmla="*/ 291 w 351"/>
              <a:gd name="T61" fmla="*/ 188 h 328"/>
              <a:gd name="T62" fmla="*/ 257 w 351"/>
              <a:gd name="T63" fmla="*/ 117 h 328"/>
              <a:gd name="T64" fmla="*/ 281 w 351"/>
              <a:gd name="T65" fmla="*/ 110 h 328"/>
              <a:gd name="T66" fmla="*/ 320 w 351"/>
              <a:gd name="T67" fmla="*/ 98 h 328"/>
              <a:gd name="T68" fmla="*/ 351 w 351"/>
              <a:gd name="T69" fmla="*/ 159 h 328"/>
              <a:gd name="T70" fmla="*/ 314 w 351"/>
              <a:gd name="T71" fmla="*/ 80 h 328"/>
              <a:gd name="T72" fmla="*/ 247 w 351"/>
              <a:gd name="T73" fmla="*/ 80 h 328"/>
              <a:gd name="T74" fmla="*/ 247 w 351"/>
              <a:gd name="T75" fmla="*/ 14 h 328"/>
              <a:gd name="T76" fmla="*/ 314 w 351"/>
              <a:gd name="T77" fmla="*/ 14 h 3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351" h="328">
                <a:moveTo>
                  <a:pt x="108" y="164"/>
                </a:moveTo>
                <a:cubicBezTo>
                  <a:pt x="88" y="165"/>
                  <a:pt x="72" y="173"/>
                  <a:pt x="60" y="188"/>
                </a:cubicBezTo>
                <a:cubicBezTo>
                  <a:pt x="35" y="188"/>
                  <a:pt x="35" y="188"/>
                  <a:pt x="35" y="188"/>
                </a:cubicBezTo>
                <a:cubicBezTo>
                  <a:pt x="25" y="188"/>
                  <a:pt x="17" y="185"/>
                  <a:pt x="10" y="180"/>
                </a:cubicBezTo>
                <a:cubicBezTo>
                  <a:pt x="3" y="175"/>
                  <a:pt x="0" y="168"/>
                  <a:pt x="0" y="159"/>
                </a:cubicBezTo>
                <a:cubicBezTo>
                  <a:pt x="0" y="116"/>
                  <a:pt x="7" y="94"/>
                  <a:pt x="22" y="94"/>
                </a:cubicBezTo>
                <a:cubicBezTo>
                  <a:pt x="23" y="94"/>
                  <a:pt x="26" y="95"/>
                  <a:pt x="30" y="98"/>
                </a:cubicBezTo>
                <a:cubicBezTo>
                  <a:pt x="35" y="100"/>
                  <a:pt x="41" y="103"/>
                  <a:pt x="48" y="106"/>
                </a:cubicBezTo>
                <a:cubicBezTo>
                  <a:pt x="55" y="108"/>
                  <a:pt x="63" y="110"/>
                  <a:pt x="70" y="110"/>
                </a:cubicBezTo>
                <a:cubicBezTo>
                  <a:pt x="78" y="110"/>
                  <a:pt x="86" y="108"/>
                  <a:pt x="94" y="105"/>
                </a:cubicBezTo>
                <a:cubicBezTo>
                  <a:pt x="94" y="110"/>
                  <a:pt x="93" y="114"/>
                  <a:pt x="93" y="117"/>
                </a:cubicBezTo>
                <a:cubicBezTo>
                  <a:pt x="93" y="134"/>
                  <a:pt x="98" y="150"/>
                  <a:pt x="108" y="164"/>
                </a:cubicBezTo>
                <a:close/>
                <a:moveTo>
                  <a:pt x="304" y="281"/>
                </a:moveTo>
                <a:cubicBezTo>
                  <a:pt x="304" y="295"/>
                  <a:pt x="299" y="307"/>
                  <a:pt x="291" y="315"/>
                </a:cubicBezTo>
                <a:cubicBezTo>
                  <a:pt x="282" y="324"/>
                  <a:pt x="270" y="328"/>
                  <a:pt x="255" y="328"/>
                </a:cubicBezTo>
                <a:cubicBezTo>
                  <a:pt x="95" y="328"/>
                  <a:pt x="95" y="328"/>
                  <a:pt x="95" y="328"/>
                </a:cubicBezTo>
                <a:cubicBezTo>
                  <a:pt x="81" y="328"/>
                  <a:pt x="69" y="324"/>
                  <a:pt x="60" y="315"/>
                </a:cubicBezTo>
                <a:cubicBezTo>
                  <a:pt x="51" y="307"/>
                  <a:pt x="46" y="295"/>
                  <a:pt x="46" y="281"/>
                </a:cubicBezTo>
                <a:cubicBezTo>
                  <a:pt x="46" y="274"/>
                  <a:pt x="47" y="268"/>
                  <a:pt x="47" y="262"/>
                </a:cubicBezTo>
                <a:cubicBezTo>
                  <a:pt x="48" y="256"/>
                  <a:pt x="48" y="249"/>
                  <a:pt x="50" y="242"/>
                </a:cubicBezTo>
                <a:cubicBezTo>
                  <a:pt x="51" y="235"/>
                  <a:pt x="53" y="228"/>
                  <a:pt x="55" y="222"/>
                </a:cubicBezTo>
                <a:cubicBezTo>
                  <a:pt x="56" y="216"/>
                  <a:pt x="59" y="210"/>
                  <a:pt x="62" y="204"/>
                </a:cubicBezTo>
                <a:cubicBezTo>
                  <a:pt x="66" y="198"/>
                  <a:pt x="69" y="193"/>
                  <a:pt x="74" y="189"/>
                </a:cubicBezTo>
                <a:cubicBezTo>
                  <a:pt x="78" y="185"/>
                  <a:pt x="83" y="182"/>
                  <a:pt x="89" y="180"/>
                </a:cubicBezTo>
                <a:cubicBezTo>
                  <a:pt x="96" y="177"/>
                  <a:pt x="102" y="176"/>
                  <a:pt x="110" y="176"/>
                </a:cubicBezTo>
                <a:cubicBezTo>
                  <a:pt x="111" y="176"/>
                  <a:pt x="114" y="177"/>
                  <a:pt x="118" y="180"/>
                </a:cubicBezTo>
                <a:cubicBezTo>
                  <a:pt x="122" y="183"/>
                  <a:pt x="126" y="185"/>
                  <a:pt x="131" y="189"/>
                </a:cubicBezTo>
                <a:cubicBezTo>
                  <a:pt x="136" y="192"/>
                  <a:pt x="142" y="195"/>
                  <a:pt x="151" y="197"/>
                </a:cubicBezTo>
                <a:cubicBezTo>
                  <a:pt x="159" y="200"/>
                  <a:pt x="167" y="201"/>
                  <a:pt x="175" y="201"/>
                </a:cubicBezTo>
                <a:cubicBezTo>
                  <a:pt x="183" y="201"/>
                  <a:pt x="192" y="200"/>
                  <a:pt x="200" y="197"/>
                </a:cubicBezTo>
                <a:cubicBezTo>
                  <a:pt x="208" y="195"/>
                  <a:pt x="215" y="192"/>
                  <a:pt x="219" y="189"/>
                </a:cubicBezTo>
                <a:cubicBezTo>
                  <a:pt x="224" y="185"/>
                  <a:pt x="229" y="183"/>
                  <a:pt x="233" y="180"/>
                </a:cubicBezTo>
                <a:cubicBezTo>
                  <a:pt x="237" y="177"/>
                  <a:pt x="239" y="176"/>
                  <a:pt x="241" y="176"/>
                </a:cubicBezTo>
                <a:cubicBezTo>
                  <a:pt x="248" y="176"/>
                  <a:pt x="255" y="177"/>
                  <a:pt x="261" y="180"/>
                </a:cubicBezTo>
                <a:cubicBezTo>
                  <a:pt x="267" y="182"/>
                  <a:pt x="272" y="185"/>
                  <a:pt x="277" y="189"/>
                </a:cubicBezTo>
                <a:cubicBezTo>
                  <a:pt x="281" y="193"/>
                  <a:pt x="285" y="198"/>
                  <a:pt x="288" y="204"/>
                </a:cubicBezTo>
                <a:cubicBezTo>
                  <a:pt x="291" y="210"/>
                  <a:pt x="294" y="216"/>
                  <a:pt x="296" y="222"/>
                </a:cubicBezTo>
                <a:cubicBezTo>
                  <a:pt x="298" y="228"/>
                  <a:pt x="299" y="235"/>
                  <a:pt x="301" y="242"/>
                </a:cubicBezTo>
                <a:cubicBezTo>
                  <a:pt x="302" y="249"/>
                  <a:pt x="303" y="256"/>
                  <a:pt x="303" y="262"/>
                </a:cubicBezTo>
                <a:cubicBezTo>
                  <a:pt x="304" y="268"/>
                  <a:pt x="304" y="274"/>
                  <a:pt x="304" y="281"/>
                </a:cubicBezTo>
                <a:close/>
                <a:moveTo>
                  <a:pt x="117" y="47"/>
                </a:moveTo>
                <a:cubicBezTo>
                  <a:pt x="117" y="60"/>
                  <a:pt x="112" y="71"/>
                  <a:pt x="103" y="80"/>
                </a:cubicBezTo>
                <a:cubicBezTo>
                  <a:pt x="94" y="89"/>
                  <a:pt x="83" y="94"/>
                  <a:pt x="70" y="94"/>
                </a:cubicBezTo>
                <a:cubicBezTo>
                  <a:pt x="57" y="94"/>
                  <a:pt x="46" y="89"/>
                  <a:pt x="37" y="80"/>
                </a:cubicBezTo>
                <a:cubicBezTo>
                  <a:pt x="28" y="71"/>
                  <a:pt x="23" y="60"/>
                  <a:pt x="23" y="47"/>
                </a:cubicBezTo>
                <a:cubicBezTo>
                  <a:pt x="23" y="34"/>
                  <a:pt x="28" y="23"/>
                  <a:pt x="37" y="14"/>
                </a:cubicBezTo>
                <a:cubicBezTo>
                  <a:pt x="46" y="5"/>
                  <a:pt x="57" y="0"/>
                  <a:pt x="70" y="0"/>
                </a:cubicBezTo>
                <a:cubicBezTo>
                  <a:pt x="83" y="0"/>
                  <a:pt x="94" y="5"/>
                  <a:pt x="103" y="14"/>
                </a:cubicBezTo>
                <a:cubicBezTo>
                  <a:pt x="112" y="23"/>
                  <a:pt x="117" y="34"/>
                  <a:pt x="117" y="47"/>
                </a:cubicBezTo>
                <a:close/>
                <a:moveTo>
                  <a:pt x="245" y="117"/>
                </a:moveTo>
                <a:cubicBezTo>
                  <a:pt x="245" y="137"/>
                  <a:pt x="239" y="153"/>
                  <a:pt x="225" y="167"/>
                </a:cubicBezTo>
                <a:cubicBezTo>
                  <a:pt x="211" y="181"/>
                  <a:pt x="195" y="188"/>
                  <a:pt x="175" y="188"/>
                </a:cubicBezTo>
                <a:cubicBezTo>
                  <a:pt x="156" y="188"/>
                  <a:pt x="139" y="181"/>
                  <a:pt x="126" y="167"/>
                </a:cubicBezTo>
                <a:cubicBezTo>
                  <a:pt x="112" y="153"/>
                  <a:pt x="105" y="137"/>
                  <a:pt x="105" y="117"/>
                </a:cubicBezTo>
                <a:cubicBezTo>
                  <a:pt x="105" y="98"/>
                  <a:pt x="112" y="82"/>
                  <a:pt x="126" y="68"/>
                </a:cubicBezTo>
                <a:cubicBezTo>
                  <a:pt x="139" y="54"/>
                  <a:pt x="156" y="47"/>
                  <a:pt x="175" y="47"/>
                </a:cubicBezTo>
                <a:cubicBezTo>
                  <a:pt x="195" y="47"/>
                  <a:pt x="211" y="54"/>
                  <a:pt x="225" y="68"/>
                </a:cubicBezTo>
                <a:cubicBezTo>
                  <a:pt x="239" y="82"/>
                  <a:pt x="245" y="98"/>
                  <a:pt x="245" y="117"/>
                </a:cubicBezTo>
                <a:close/>
                <a:moveTo>
                  <a:pt x="351" y="159"/>
                </a:moveTo>
                <a:cubicBezTo>
                  <a:pt x="351" y="168"/>
                  <a:pt x="347" y="175"/>
                  <a:pt x="341" y="180"/>
                </a:cubicBezTo>
                <a:cubicBezTo>
                  <a:pt x="334" y="185"/>
                  <a:pt x="325" y="188"/>
                  <a:pt x="315" y="188"/>
                </a:cubicBezTo>
                <a:cubicBezTo>
                  <a:pt x="291" y="188"/>
                  <a:pt x="291" y="188"/>
                  <a:pt x="291" y="188"/>
                </a:cubicBezTo>
                <a:cubicBezTo>
                  <a:pt x="278" y="173"/>
                  <a:pt x="262" y="165"/>
                  <a:pt x="242" y="164"/>
                </a:cubicBezTo>
                <a:cubicBezTo>
                  <a:pt x="252" y="150"/>
                  <a:pt x="257" y="134"/>
                  <a:pt x="257" y="117"/>
                </a:cubicBezTo>
                <a:cubicBezTo>
                  <a:pt x="257" y="114"/>
                  <a:pt x="257" y="110"/>
                  <a:pt x="256" y="105"/>
                </a:cubicBezTo>
                <a:cubicBezTo>
                  <a:pt x="264" y="108"/>
                  <a:pt x="272" y="110"/>
                  <a:pt x="281" y="110"/>
                </a:cubicBezTo>
                <a:cubicBezTo>
                  <a:pt x="288" y="110"/>
                  <a:pt x="295" y="108"/>
                  <a:pt x="302" y="106"/>
                </a:cubicBezTo>
                <a:cubicBezTo>
                  <a:pt x="310" y="103"/>
                  <a:pt x="316" y="100"/>
                  <a:pt x="320" y="98"/>
                </a:cubicBezTo>
                <a:cubicBezTo>
                  <a:pt x="325" y="95"/>
                  <a:pt x="327" y="94"/>
                  <a:pt x="328" y="94"/>
                </a:cubicBezTo>
                <a:cubicBezTo>
                  <a:pt x="343" y="94"/>
                  <a:pt x="351" y="116"/>
                  <a:pt x="351" y="159"/>
                </a:cubicBezTo>
                <a:close/>
                <a:moveTo>
                  <a:pt x="327" y="47"/>
                </a:moveTo>
                <a:cubicBezTo>
                  <a:pt x="327" y="60"/>
                  <a:pt x="323" y="71"/>
                  <a:pt x="314" y="80"/>
                </a:cubicBezTo>
                <a:cubicBezTo>
                  <a:pt x="304" y="89"/>
                  <a:pt x="293" y="94"/>
                  <a:pt x="281" y="94"/>
                </a:cubicBezTo>
                <a:cubicBezTo>
                  <a:pt x="268" y="94"/>
                  <a:pt x="257" y="89"/>
                  <a:pt x="247" y="80"/>
                </a:cubicBezTo>
                <a:cubicBezTo>
                  <a:pt x="238" y="71"/>
                  <a:pt x="234" y="60"/>
                  <a:pt x="234" y="47"/>
                </a:cubicBezTo>
                <a:cubicBezTo>
                  <a:pt x="234" y="34"/>
                  <a:pt x="238" y="23"/>
                  <a:pt x="247" y="14"/>
                </a:cubicBezTo>
                <a:cubicBezTo>
                  <a:pt x="257" y="5"/>
                  <a:pt x="268" y="0"/>
                  <a:pt x="281" y="0"/>
                </a:cubicBezTo>
                <a:cubicBezTo>
                  <a:pt x="293" y="0"/>
                  <a:pt x="304" y="5"/>
                  <a:pt x="314" y="14"/>
                </a:cubicBezTo>
                <a:cubicBezTo>
                  <a:pt x="323" y="23"/>
                  <a:pt x="327" y="34"/>
                  <a:pt x="327" y="4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292" name="Oval 291"/>
          <p:cNvSpPr/>
          <p:nvPr/>
        </p:nvSpPr>
        <p:spPr>
          <a:xfrm>
            <a:off x="315031" y="2551608"/>
            <a:ext cx="371424" cy="371424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3" name="Freeform 121"/>
          <p:cNvSpPr>
            <a:spLocks noEditPoints="1"/>
          </p:cNvSpPr>
          <p:nvPr/>
        </p:nvSpPr>
        <p:spPr bwMode="auto">
          <a:xfrm>
            <a:off x="414743" y="2614392"/>
            <a:ext cx="172000" cy="187542"/>
          </a:xfrm>
          <a:custGeom>
            <a:avLst/>
            <a:gdLst>
              <a:gd name="T0" fmla="*/ 63 w 244"/>
              <a:gd name="T1" fmla="*/ 218 h 265"/>
              <a:gd name="T2" fmla="*/ 48 w 244"/>
              <a:gd name="T3" fmla="*/ 218 h 265"/>
              <a:gd name="T4" fmla="*/ 48 w 244"/>
              <a:gd name="T5" fmla="*/ 202 h 265"/>
              <a:gd name="T6" fmla="*/ 63 w 244"/>
              <a:gd name="T7" fmla="*/ 202 h 265"/>
              <a:gd name="T8" fmla="*/ 244 w 244"/>
              <a:gd name="T9" fmla="*/ 220 h 265"/>
              <a:gd name="T10" fmla="*/ 198 w 244"/>
              <a:gd name="T11" fmla="*/ 265 h 265"/>
              <a:gd name="T12" fmla="*/ 13 w 244"/>
              <a:gd name="T13" fmla="*/ 253 h 265"/>
              <a:gd name="T14" fmla="*/ 1 w 244"/>
              <a:gd name="T15" fmla="*/ 198 h 265"/>
              <a:gd name="T16" fmla="*/ 14 w 244"/>
              <a:gd name="T17" fmla="*/ 151 h 265"/>
              <a:gd name="T18" fmla="*/ 48 w 244"/>
              <a:gd name="T19" fmla="*/ 123 h 265"/>
              <a:gd name="T20" fmla="*/ 45 w 244"/>
              <a:gd name="T21" fmla="*/ 179 h 265"/>
              <a:gd name="T22" fmla="*/ 23 w 244"/>
              <a:gd name="T23" fmla="*/ 210 h 265"/>
              <a:gd name="T24" fmla="*/ 56 w 244"/>
              <a:gd name="T25" fmla="*/ 243 h 265"/>
              <a:gd name="T26" fmla="*/ 89 w 244"/>
              <a:gd name="T27" fmla="*/ 210 h 265"/>
              <a:gd name="T28" fmla="*/ 67 w 244"/>
              <a:gd name="T29" fmla="*/ 179 h 265"/>
              <a:gd name="T30" fmla="*/ 71 w 244"/>
              <a:gd name="T31" fmla="*/ 127 h 265"/>
              <a:gd name="T32" fmla="*/ 173 w 244"/>
              <a:gd name="T33" fmla="*/ 127 h 265"/>
              <a:gd name="T34" fmla="*/ 177 w 244"/>
              <a:gd name="T35" fmla="*/ 155 h 265"/>
              <a:gd name="T36" fmla="*/ 133 w 244"/>
              <a:gd name="T37" fmla="*/ 199 h 265"/>
              <a:gd name="T38" fmla="*/ 128 w 244"/>
              <a:gd name="T39" fmla="*/ 226 h 265"/>
              <a:gd name="T40" fmla="*/ 144 w 244"/>
              <a:gd name="T41" fmla="*/ 243 h 265"/>
              <a:gd name="T42" fmla="*/ 161 w 244"/>
              <a:gd name="T43" fmla="*/ 226 h 265"/>
              <a:gd name="T44" fmla="*/ 155 w 244"/>
              <a:gd name="T45" fmla="*/ 199 h 265"/>
              <a:gd name="T46" fmla="*/ 177 w 244"/>
              <a:gd name="T47" fmla="*/ 177 h 265"/>
              <a:gd name="T48" fmla="*/ 199 w 244"/>
              <a:gd name="T49" fmla="*/ 199 h 265"/>
              <a:gd name="T50" fmla="*/ 194 w 244"/>
              <a:gd name="T51" fmla="*/ 226 h 265"/>
              <a:gd name="T52" fmla="*/ 211 w 244"/>
              <a:gd name="T53" fmla="*/ 243 h 265"/>
              <a:gd name="T54" fmla="*/ 227 w 244"/>
              <a:gd name="T55" fmla="*/ 226 h 265"/>
              <a:gd name="T56" fmla="*/ 222 w 244"/>
              <a:gd name="T57" fmla="*/ 199 h 265"/>
              <a:gd name="T58" fmla="*/ 199 w 244"/>
              <a:gd name="T59" fmla="*/ 161 h 265"/>
              <a:gd name="T60" fmla="*/ 200 w 244"/>
              <a:gd name="T61" fmla="*/ 145 h 265"/>
              <a:gd name="T62" fmla="*/ 198 w 244"/>
              <a:gd name="T63" fmla="*/ 130 h 265"/>
              <a:gd name="T64" fmla="*/ 216 w 244"/>
              <a:gd name="T65" fmla="*/ 133 h 265"/>
              <a:gd name="T66" fmla="*/ 239 w 244"/>
              <a:gd name="T67" fmla="*/ 174 h 265"/>
              <a:gd name="T68" fmla="*/ 244 w 244"/>
              <a:gd name="T69" fmla="*/ 220 h 265"/>
              <a:gd name="T70" fmla="*/ 169 w 244"/>
              <a:gd name="T71" fmla="*/ 113 h 265"/>
              <a:gd name="T72" fmla="*/ 75 w 244"/>
              <a:gd name="T73" fmla="*/ 113 h 265"/>
              <a:gd name="T74" fmla="*/ 75 w 244"/>
              <a:gd name="T75" fmla="*/ 19 h 265"/>
              <a:gd name="T76" fmla="*/ 169 w 244"/>
              <a:gd name="T77" fmla="*/ 19 h 2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244" h="265">
                <a:moveTo>
                  <a:pt x="67" y="210"/>
                </a:moveTo>
                <a:cubicBezTo>
                  <a:pt x="67" y="213"/>
                  <a:pt x="66" y="215"/>
                  <a:pt x="63" y="218"/>
                </a:cubicBezTo>
                <a:cubicBezTo>
                  <a:pt x="61" y="220"/>
                  <a:pt x="59" y="221"/>
                  <a:pt x="56" y="221"/>
                </a:cubicBezTo>
                <a:cubicBezTo>
                  <a:pt x="53" y="221"/>
                  <a:pt x="50" y="220"/>
                  <a:pt x="48" y="218"/>
                </a:cubicBezTo>
                <a:cubicBezTo>
                  <a:pt x="46" y="215"/>
                  <a:pt x="45" y="213"/>
                  <a:pt x="45" y="210"/>
                </a:cubicBezTo>
                <a:cubicBezTo>
                  <a:pt x="45" y="207"/>
                  <a:pt x="46" y="204"/>
                  <a:pt x="48" y="202"/>
                </a:cubicBezTo>
                <a:cubicBezTo>
                  <a:pt x="50" y="200"/>
                  <a:pt x="53" y="199"/>
                  <a:pt x="56" y="199"/>
                </a:cubicBezTo>
                <a:cubicBezTo>
                  <a:pt x="59" y="199"/>
                  <a:pt x="61" y="200"/>
                  <a:pt x="63" y="202"/>
                </a:cubicBezTo>
                <a:cubicBezTo>
                  <a:pt x="66" y="204"/>
                  <a:pt x="67" y="207"/>
                  <a:pt x="67" y="210"/>
                </a:cubicBezTo>
                <a:close/>
                <a:moveTo>
                  <a:pt x="244" y="220"/>
                </a:moveTo>
                <a:cubicBezTo>
                  <a:pt x="244" y="234"/>
                  <a:pt x="239" y="245"/>
                  <a:pt x="231" y="253"/>
                </a:cubicBezTo>
                <a:cubicBezTo>
                  <a:pt x="223" y="261"/>
                  <a:pt x="211" y="265"/>
                  <a:pt x="198" y="265"/>
                </a:cubicBezTo>
                <a:cubicBezTo>
                  <a:pt x="47" y="265"/>
                  <a:pt x="47" y="265"/>
                  <a:pt x="47" y="265"/>
                </a:cubicBezTo>
                <a:cubicBezTo>
                  <a:pt x="33" y="265"/>
                  <a:pt x="21" y="261"/>
                  <a:pt x="13" y="253"/>
                </a:cubicBezTo>
                <a:cubicBezTo>
                  <a:pt x="5" y="245"/>
                  <a:pt x="0" y="234"/>
                  <a:pt x="0" y="220"/>
                </a:cubicBezTo>
                <a:cubicBezTo>
                  <a:pt x="0" y="213"/>
                  <a:pt x="1" y="205"/>
                  <a:pt x="1" y="198"/>
                </a:cubicBezTo>
                <a:cubicBezTo>
                  <a:pt x="2" y="191"/>
                  <a:pt x="3" y="183"/>
                  <a:pt x="5" y="174"/>
                </a:cubicBezTo>
                <a:cubicBezTo>
                  <a:pt x="8" y="165"/>
                  <a:pt x="10" y="158"/>
                  <a:pt x="14" y="151"/>
                </a:cubicBezTo>
                <a:cubicBezTo>
                  <a:pt x="17" y="144"/>
                  <a:pt x="22" y="138"/>
                  <a:pt x="28" y="133"/>
                </a:cubicBezTo>
                <a:cubicBezTo>
                  <a:pt x="34" y="128"/>
                  <a:pt x="41" y="125"/>
                  <a:pt x="48" y="123"/>
                </a:cubicBezTo>
                <a:cubicBezTo>
                  <a:pt x="46" y="129"/>
                  <a:pt x="45" y="136"/>
                  <a:pt x="45" y="144"/>
                </a:cubicBezTo>
                <a:cubicBezTo>
                  <a:pt x="45" y="179"/>
                  <a:pt x="45" y="179"/>
                  <a:pt x="45" y="179"/>
                </a:cubicBezTo>
                <a:cubicBezTo>
                  <a:pt x="38" y="181"/>
                  <a:pt x="33" y="185"/>
                  <a:pt x="29" y="191"/>
                </a:cubicBezTo>
                <a:cubicBezTo>
                  <a:pt x="25" y="196"/>
                  <a:pt x="23" y="203"/>
                  <a:pt x="23" y="210"/>
                </a:cubicBezTo>
                <a:cubicBezTo>
                  <a:pt x="23" y="219"/>
                  <a:pt x="26" y="227"/>
                  <a:pt x="32" y="233"/>
                </a:cubicBezTo>
                <a:cubicBezTo>
                  <a:pt x="39" y="240"/>
                  <a:pt x="46" y="243"/>
                  <a:pt x="56" y="243"/>
                </a:cubicBezTo>
                <a:cubicBezTo>
                  <a:pt x="65" y="243"/>
                  <a:pt x="73" y="240"/>
                  <a:pt x="79" y="233"/>
                </a:cubicBezTo>
                <a:cubicBezTo>
                  <a:pt x="86" y="227"/>
                  <a:pt x="89" y="219"/>
                  <a:pt x="89" y="210"/>
                </a:cubicBezTo>
                <a:cubicBezTo>
                  <a:pt x="89" y="203"/>
                  <a:pt x="87" y="196"/>
                  <a:pt x="83" y="191"/>
                </a:cubicBezTo>
                <a:cubicBezTo>
                  <a:pt x="79" y="185"/>
                  <a:pt x="73" y="181"/>
                  <a:pt x="67" y="179"/>
                </a:cubicBezTo>
                <a:cubicBezTo>
                  <a:pt x="67" y="144"/>
                  <a:pt x="67" y="144"/>
                  <a:pt x="67" y="144"/>
                </a:cubicBezTo>
                <a:cubicBezTo>
                  <a:pt x="67" y="136"/>
                  <a:pt x="68" y="131"/>
                  <a:pt x="71" y="127"/>
                </a:cubicBezTo>
                <a:cubicBezTo>
                  <a:pt x="86" y="139"/>
                  <a:pt x="103" y="145"/>
                  <a:pt x="122" y="145"/>
                </a:cubicBezTo>
                <a:cubicBezTo>
                  <a:pt x="141" y="145"/>
                  <a:pt x="158" y="139"/>
                  <a:pt x="173" y="127"/>
                </a:cubicBezTo>
                <a:cubicBezTo>
                  <a:pt x="176" y="131"/>
                  <a:pt x="177" y="136"/>
                  <a:pt x="177" y="144"/>
                </a:cubicBezTo>
                <a:cubicBezTo>
                  <a:pt x="177" y="155"/>
                  <a:pt x="177" y="155"/>
                  <a:pt x="177" y="155"/>
                </a:cubicBezTo>
                <a:cubicBezTo>
                  <a:pt x="165" y="155"/>
                  <a:pt x="155" y="159"/>
                  <a:pt x="146" y="168"/>
                </a:cubicBezTo>
                <a:cubicBezTo>
                  <a:pt x="137" y="176"/>
                  <a:pt x="133" y="187"/>
                  <a:pt x="133" y="199"/>
                </a:cubicBezTo>
                <a:cubicBezTo>
                  <a:pt x="133" y="214"/>
                  <a:pt x="133" y="214"/>
                  <a:pt x="133" y="214"/>
                </a:cubicBezTo>
                <a:cubicBezTo>
                  <a:pt x="129" y="218"/>
                  <a:pt x="128" y="222"/>
                  <a:pt x="128" y="226"/>
                </a:cubicBezTo>
                <a:cubicBezTo>
                  <a:pt x="128" y="231"/>
                  <a:pt x="129" y="235"/>
                  <a:pt x="132" y="238"/>
                </a:cubicBezTo>
                <a:cubicBezTo>
                  <a:pt x="136" y="241"/>
                  <a:pt x="140" y="243"/>
                  <a:pt x="144" y="243"/>
                </a:cubicBezTo>
                <a:cubicBezTo>
                  <a:pt x="149" y="243"/>
                  <a:pt x="153" y="241"/>
                  <a:pt x="156" y="238"/>
                </a:cubicBezTo>
                <a:cubicBezTo>
                  <a:pt x="159" y="235"/>
                  <a:pt x="161" y="231"/>
                  <a:pt x="161" y="226"/>
                </a:cubicBezTo>
                <a:cubicBezTo>
                  <a:pt x="161" y="222"/>
                  <a:pt x="159" y="218"/>
                  <a:pt x="155" y="214"/>
                </a:cubicBezTo>
                <a:cubicBezTo>
                  <a:pt x="155" y="199"/>
                  <a:pt x="155" y="199"/>
                  <a:pt x="155" y="199"/>
                </a:cubicBezTo>
                <a:cubicBezTo>
                  <a:pt x="155" y="193"/>
                  <a:pt x="157" y="188"/>
                  <a:pt x="162" y="183"/>
                </a:cubicBezTo>
                <a:cubicBezTo>
                  <a:pt x="166" y="179"/>
                  <a:pt x="171" y="177"/>
                  <a:pt x="177" y="177"/>
                </a:cubicBezTo>
                <a:cubicBezTo>
                  <a:pt x="183" y="177"/>
                  <a:pt x="189" y="179"/>
                  <a:pt x="193" y="183"/>
                </a:cubicBezTo>
                <a:cubicBezTo>
                  <a:pt x="197" y="188"/>
                  <a:pt x="199" y="193"/>
                  <a:pt x="199" y="199"/>
                </a:cubicBezTo>
                <a:cubicBezTo>
                  <a:pt x="199" y="214"/>
                  <a:pt x="199" y="214"/>
                  <a:pt x="199" y="214"/>
                </a:cubicBezTo>
                <a:cubicBezTo>
                  <a:pt x="196" y="218"/>
                  <a:pt x="194" y="222"/>
                  <a:pt x="194" y="226"/>
                </a:cubicBezTo>
                <a:cubicBezTo>
                  <a:pt x="194" y="231"/>
                  <a:pt x="196" y="235"/>
                  <a:pt x="199" y="238"/>
                </a:cubicBezTo>
                <a:cubicBezTo>
                  <a:pt x="202" y="241"/>
                  <a:pt x="206" y="243"/>
                  <a:pt x="211" y="243"/>
                </a:cubicBezTo>
                <a:cubicBezTo>
                  <a:pt x="215" y="243"/>
                  <a:pt x="219" y="241"/>
                  <a:pt x="222" y="238"/>
                </a:cubicBezTo>
                <a:cubicBezTo>
                  <a:pt x="225" y="235"/>
                  <a:pt x="227" y="231"/>
                  <a:pt x="227" y="226"/>
                </a:cubicBezTo>
                <a:cubicBezTo>
                  <a:pt x="227" y="222"/>
                  <a:pt x="225" y="218"/>
                  <a:pt x="222" y="214"/>
                </a:cubicBezTo>
                <a:cubicBezTo>
                  <a:pt x="222" y="199"/>
                  <a:pt x="222" y="199"/>
                  <a:pt x="222" y="199"/>
                </a:cubicBezTo>
                <a:cubicBezTo>
                  <a:pt x="222" y="191"/>
                  <a:pt x="220" y="184"/>
                  <a:pt x="216" y="177"/>
                </a:cubicBezTo>
                <a:cubicBezTo>
                  <a:pt x="212" y="170"/>
                  <a:pt x="206" y="165"/>
                  <a:pt x="199" y="161"/>
                </a:cubicBezTo>
                <a:cubicBezTo>
                  <a:pt x="199" y="159"/>
                  <a:pt x="199" y="157"/>
                  <a:pt x="200" y="153"/>
                </a:cubicBezTo>
                <a:cubicBezTo>
                  <a:pt x="200" y="150"/>
                  <a:pt x="200" y="147"/>
                  <a:pt x="200" y="145"/>
                </a:cubicBezTo>
                <a:cubicBezTo>
                  <a:pt x="199" y="143"/>
                  <a:pt x="199" y="141"/>
                  <a:pt x="199" y="138"/>
                </a:cubicBezTo>
                <a:cubicBezTo>
                  <a:pt x="199" y="135"/>
                  <a:pt x="198" y="132"/>
                  <a:pt x="198" y="130"/>
                </a:cubicBezTo>
                <a:cubicBezTo>
                  <a:pt x="197" y="127"/>
                  <a:pt x="197" y="125"/>
                  <a:pt x="196" y="123"/>
                </a:cubicBezTo>
                <a:cubicBezTo>
                  <a:pt x="203" y="125"/>
                  <a:pt x="210" y="128"/>
                  <a:pt x="216" y="133"/>
                </a:cubicBezTo>
                <a:cubicBezTo>
                  <a:pt x="222" y="138"/>
                  <a:pt x="227" y="144"/>
                  <a:pt x="230" y="151"/>
                </a:cubicBezTo>
                <a:cubicBezTo>
                  <a:pt x="234" y="158"/>
                  <a:pt x="236" y="165"/>
                  <a:pt x="239" y="174"/>
                </a:cubicBezTo>
                <a:cubicBezTo>
                  <a:pt x="241" y="183"/>
                  <a:pt x="242" y="191"/>
                  <a:pt x="243" y="198"/>
                </a:cubicBezTo>
                <a:cubicBezTo>
                  <a:pt x="243" y="205"/>
                  <a:pt x="244" y="213"/>
                  <a:pt x="244" y="220"/>
                </a:cubicBezTo>
                <a:close/>
                <a:moveTo>
                  <a:pt x="188" y="66"/>
                </a:moveTo>
                <a:cubicBezTo>
                  <a:pt x="188" y="84"/>
                  <a:pt x="182" y="100"/>
                  <a:pt x="169" y="113"/>
                </a:cubicBezTo>
                <a:cubicBezTo>
                  <a:pt x="156" y="126"/>
                  <a:pt x="140" y="132"/>
                  <a:pt x="122" y="132"/>
                </a:cubicBezTo>
                <a:cubicBezTo>
                  <a:pt x="104" y="132"/>
                  <a:pt x="88" y="126"/>
                  <a:pt x="75" y="113"/>
                </a:cubicBezTo>
                <a:cubicBezTo>
                  <a:pt x="62" y="100"/>
                  <a:pt x="56" y="84"/>
                  <a:pt x="56" y="66"/>
                </a:cubicBezTo>
                <a:cubicBezTo>
                  <a:pt x="56" y="48"/>
                  <a:pt x="62" y="32"/>
                  <a:pt x="75" y="19"/>
                </a:cubicBezTo>
                <a:cubicBezTo>
                  <a:pt x="88" y="6"/>
                  <a:pt x="104" y="0"/>
                  <a:pt x="122" y="0"/>
                </a:cubicBezTo>
                <a:cubicBezTo>
                  <a:pt x="140" y="0"/>
                  <a:pt x="156" y="6"/>
                  <a:pt x="169" y="19"/>
                </a:cubicBezTo>
                <a:cubicBezTo>
                  <a:pt x="182" y="32"/>
                  <a:pt x="188" y="48"/>
                  <a:pt x="188" y="6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294" name="Oval 293"/>
          <p:cNvSpPr/>
          <p:nvPr/>
        </p:nvSpPr>
        <p:spPr>
          <a:xfrm>
            <a:off x="315030" y="3880912"/>
            <a:ext cx="371424" cy="371424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6" name="Oval 295"/>
          <p:cNvSpPr/>
          <p:nvPr/>
        </p:nvSpPr>
        <p:spPr>
          <a:xfrm>
            <a:off x="315031" y="4545564"/>
            <a:ext cx="371424" cy="371424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7" name="Freeform 296"/>
          <p:cNvSpPr/>
          <p:nvPr/>
        </p:nvSpPr>
        <p:spPr>
          <a:xfrm rot="7907836">
            <a:off x="369536" y="4683378"/>
            <a:ext cx="298582" cy="56084"/>
          </a:xfrm>
          <a:custGeom>
            <a:avLst/>
            <a:gdLst>
              <a:gd name="connsiteX0" fmla="*/ 0 w 7645251"/>
              <a:gd name="connsiteY0" fmla="*/ 673303 h 1436042"/>
              <a:gd name="connsiteX1" fmla="*/ 2229903 w 7645251"/>
              <a:gd name="connsiteY1" fmla="*/ 673303 h 1436042"/>
              <a:gd name="connsiteX2" fmla="*/ 2229903 w 7645251"/>
              <a:gd name="connsiteY2" fmla="*/ 756773 h 1436042"/>
              <a:gd name="connsiteX3" fmla="*/ 0 w 7645251"/>
              <a:gd name="connsiteY3" fmla="*/ 756773 h 1436042"/>
              <a:gd name="connsiteX4" fmla="*/ 2264514 w 7645251"/>
              <a:gd name="connsiteY4" fmla="*/ 521642 h 1436042"/>
              <a:gd name="connsiteX5" fmla="*/ 2733439 w 7645251"/>
              <a:gd name="connsiteY5" fmla="*/ 521642 h 1436042"/>
              <a:gd name="connsiteX6" fmla="*/ 2733439 w 7645251"/>
              <a:gd name="connsiteY6" fmla="*/ 914400 h 1436042"/>
              <a:gd name="connsiteX7" fmla="*/ 2264514 w 7645251"/>
              <a:gd name="connsiteY7" fmla="*/ 914400 h 1436042"/>
              <a:gd name="connsiteX8" fmla="*/ 2896270 w 7645251"/>
              <a:gd name="connsiteY8" fmla="*/ 317090 h 1436042"/>
              <a:gd name="connsiteX9" fmla="*/ 3641064 w 7645251"/>
              <a:gd name="connsiteY9" fmla="*/ 317090 h 1436042"/>
              <a:gd name="connsiteX10" fmla="*/ 3641064 w 7645251"/>
              <a:gd name="connsiteY10" fmla="*/ 447901 h 1436042"/>
              <a:gd name="connsiteX11" fmla="*/ 5653460 w 7645251"/>
              <a:gd name="connsiteY11" fmla="*/ 447901 h 1436042"/>
              <a:gd name="connsiteX12" fmla="*/ 5653460 w 7645251"/>
              <a:gd name="connsiteY12" fmla="*/ 988141 h 1436042"/>
              <a:gd name="connsiteX13" fmla="*/ 3641064 w 7645251"/>
              <a:gd name="connsiteY13" fmla="*/ 988141 h 1436042"/>
              <a:gd name="connsiteX14" fmla="*/ 3641064 w 7645251"/>
              <a:gd name="connsiteY14" fmla="*/ 1118952 h 1436042"/>
              <a:gd name="connsiteX15" fmla="*/ 2896270 w 7645251"/>
              <a:gd name="connsiteY15" fmla="*/ 1118952 h 1436042"/>
              <a:gd name="connsiteX16" fmla="*/ 2859399 w 7645251"/>
              <a:gd name="connsiteY16" fmla="*/ 265470 h 1436042"/>
              <a:gd name="connsiteX17" fmla="*/ 2859399 w 7645251"/>
              <a:gd name="connsiteY17" fmla="*/ 1170572 h 1436042"/>
              <a:gd name="connsiteX18" fmla="*/ 5711511 w 7645251"/>
              <a:gd name="connsiteY18" fmla="*/ 1170572 h 1436042"/>
              <a:gd name="connsiteX19" fmla="*/ 5711511 w 7645251"/>
              <a:gd name="connsiteY19" fmla="*/ 265470 h 1436042"/>
              <a:gd name="connsiteX20" fmla="*/ 2773178 w 7645251"/>
              <a:gd name="connsiteY20" fmla="*/ 167036 h 1436042"/>
              <a:gd name="connsiteX21" fmla="*/ 5797732 w 7645251"/>
              <a:gd name="connsiteY21" fmla="*/ 167036 h 1436042"/>
              <a:gd name="connsiteX22" fmla="*/ 5797732 w 7645251"/>
              <a:gd name="connsiteY22" fmla="*/ 1269005 h 1436042"/>
              <a:gd name="connsiteX23" fmla="*/ 2773178 w 7645251"/>
              <a:gd name="connsiteY23" fmla="*/ 1269005 h 1436042"/>
              <a:gd name="connsiteX24" fmla="*/ 7351606 w 7645251"/>
              <a:gd name="connsiteY24" fmla="*/ 103238 h 1436042"/>
              <a:gd name="connsiteX25" fmla="*/ 7645251 w 7645251"/>
              <a:gd name="connsiteY25" fmla="*/ 103238 h 1436042"/>
              <a:gd name="connsiteX26" fmla="*/ 7645251 w 7645251"/>
              <a:gd name="connsiteY26" fmla="*/ 1332804 h 1436042"/>
              <a:gd name="connsiteX27" fmla="*/ 7351606 w 7645251"/>
              <a:gd name="connsiteY27" fmla="*/ 1332804 h 1436042"/>
              <a:gd name="connsiteX28" fmla="*/ 7351606 w 7645251"/>
              <a:gd name="connsiteY28" fmla="*/ 988141 h 1436042"/>
              <a:gd name="connsiteX29" fmla="*/ 6205201 w 7645251"/>
              <a:gd name="connsiteY29" fmla="*/ 988141 h 1436042"/>
              <a:gd name="connsiteX30" fmla="*/ 6205201 w 7645251"/>
              <a:gd name="connsiteY30" fmla="*/ 447901 h 1436042"/>
              <a:gd name="connsiteX31" fmla="*/ 7351606 w 7645251"/>
              <a:gd name="connsiteY31" fmla="*/ 447901 h 1436042"/>
              <a:gd name="connsiteX32" fmla="*/ 5854644 w 7645251"/>
              <a:gd name="connsiteY32" fmla="*/ 0 h 1436042"/>
              <a:gd name="connsiteX33" fmla="*/ 6148289 w 7645251"/>
              <a:gd name="connsiteY33" fmla="*/ 0 h 1436042"/>
              <a:gd name="connsiteX34" fmla="*/ 6148289 w 7645251"/>
              <a:gd name="connsiteY34" fmla="*/ 1436042 h 1436042"/>
              <a:gd name="connsiteX35" fmla="*/ 5854644 w 7645251"/>
              <a:gd name="connsiteY35" fmla="*/ 1436042 h 1436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7645251" h="1436042">
                <a:moveTo>
                  <a:pt x="0" y="673303"/>
                </a:moveTo>
                <a:lnTo>
                  <a:pt x="2229903" y="673303"/>
                </a:lnTo>
                <a:lnTo>
                  <a:pt x="2229903" y="756773"/>
                </a:lnTo>
                <a:lnTo>
                  <a:pt x="0" y="756773"/>
                </a:lnTo>
                <a:close/>
                <a:moveTo>
                  <a:pt x="2264514" y="521642"/>
                </a:moveTo>
                <a:lnTo>
                  <a:pt x="2733439" y="521642"/>
                </a:lnTo>
                <a:lnTo>
                  <a:pt x="2733439" y="914400"/>
                </a:lnTo>
                <a:lnTo>
                  <a:pt x="2264514" y="914400"/>
                </a:lnTo>
                <a:close/>
                <a:moveTo>
                  <a:pt x="2896270" y="317090"/>
                </a:moveTo>
                <a:lnTo>
                  <a:pt x="3641064" y="317090"/>
                </a:lnTo>
                <a:lnTo>
                  <a:pt x="3641064" y="447901"/>
                </a:lnTo>
                <a:lnTo>
                  <a:pt x="5653460" y="447901"/>
                </a:lnTo>
                <a:lnTo>
                  <a:pt x="5653460" y="988141"/>
                </a:lnTo>
                <a:lnTo>
                  <a:pt x="3641064" y="988141"/>
                </a:lnTo>
                <a:lnTo>
                  <a:pt x="3641064" y="1118952"/>
                </a:lnTo>
                <a:lnTo>
                  <a:pt x="2896270" y="1118952"/>
                </a:lnTo>
                <a:close/>
                <a:moveTo>
                  <a:pt x="2859399" y="265470"/>
                </a:moveTo>
                <a:lnTo>
                  <a:pt x="2859399" y="1170572"/>
                </a:lnTo>
                <a:lnTo>
                  <a:pt x="5711511" y="1170572"/>
                </a:lnTo>
                <a:lnTo>
                  <a:pt x="5711511" y="265470"/>
                </a:lnTo>
                <a:close/>
                <a:moveTo>
                  <a:pt x="2773178" y="167036"/>
                </a:moveTo>
                <a:lnTo>
                  <a:pt x="5797732" y="167036"/>
                </a:lnTo>
                <a:lnTo>
                  <a:pt x="5797732" y="1269005"/>
                </a:lnTo>
                <a:lnTo>
                  <a:pt x="2773178" y="1269005"/>
                </a:lnTo>
                <a:close/>
                <a:moveTo>
                  <a:pt x="7351606" y="103238"/>
                </a:moveTo>
                <a:lnTo>
                  <a:pt x="7645251" y="103238"/>
                </a:lnTo>
                <a:lnTo>
                  <a:pt x="7645251" y="1332804"/>
                </a:lnTo>
                <a:lnTo>
                  <a:pt x="7351606" y="1332804"/>
                </a:lnTo>
                <a:lnTo>
                  <a:pt x="7351606" y="988141"/>
                </a:lnTo>
                <a:lnTo>
                  <a:pt x="6205201" y="988141"/>
                </a:lnTo>
                <a:lnTo>
                  <a:pt x="6205201" y="447901"/>
                </a:lnTo>
                <a:lnTo>
                  <a:pt x="7351606" y="447901"/>
                </a:lnTo>
                <a:close/>
                <a:moveTo>
                  <a:pt x="5854644" y="0"/>
                </a:moveTo>
                <a:lnTo>
                  <a:pt x="6148289" y="0"/>
                </a:lnTo>
                <a:lnTo>
                  <a:pt x="6148289" y="1436042"/>
                </a:lnTo>
                <a:lnTo>
                  <a:pt x="5854644" y="14360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98" name="Oval 297"/>
          <p:cNvSpPr/>
          <p:nvPr/>
        </p:nvSpPr>
        <p:spPr>
          <a:xfrm>
            <a:off x="466508" y="959585"/>
            <a:ext cx="1192878" cy="1192878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" name="TextBox 299"/>
          <p:cNvSpPr txBox="1"/>
          <p:nvPr/>
        </p:nvSpPr>
        <p:spPr>
          <a:xfrm>
            <a:off x="99675" y="299548"/>
            <a:ext cx="836394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200" dirty="0" smtClean="0">
                <a:solidFill>
                  <a:srgbClr val="FFFFFF"/>
                </a:solidFill>
              </a:rPr>
              <a:t>MAY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302" name="TextBox 301"/>
          <p:cNvSpPr txBox="1"/>
          <p:nvPr/>
        </p:nvSpPr>
        <p:spPr>
          <a:xfrm>
            <a:off x="1267915" y="301582"/>
            <a:ext cx="5904685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i="1" dirty="0" smtClean="0"/>
              <a:t>Lorem </a:t>
            </a:r>
            <a:r>
              <a:rPr lang="en-US" sz="1200" i="1" dirty="0"/>
              <a:t>Ipsum has been the industry's standard dummy text ever since the </a:t>
            </a:r>
            <a:r>
              <a:rPr lang="en-US" sz="1200" i="1" dirty="0" smtClean="0"/>
              <a:t>1500s</a:t>
            </a:r>
            <a:r>
              <a:rPr lang="en-US" sz="1200" i="1" dirty="0"/>
              <a:t>.</a:t>
            </a:r>
          </a:p>
        </p:txBody>
      </p:sp>
      <p:cxnSp>
        <p:nvCxnSpPr>
          <p:cNvPr id="303" name="Straight Connector 302"/>
          <p:cNvCxnSpPr/>
          <p:nvPr/>
        </p:nvCxnSpPr>
        <p:spPr>
          <a:xfrm>
            <a:off x="1022684" y="804033"/>
            <a:ext cx="10329529" cy="0"/>
          </a:xfrm>
          <a:prstGeom prst="line">
            <a:avLst/>
          </a:prstGeom>
          <a:ln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048808" y="1063497"/>
            <a:ext cx="3690003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200" b="1" dirty="0" smtClean="0">
                <a:latin typeface="+mj-lt"/>
              </a:rPr>
              <a:t>25 896</a:t>
            </a:r>
            <a:endParaRPr lang="en-US" sz="3200" b="1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048808" y="1686372"/>
            <a:ext cx="3690003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dirty="0"/>
              <a:t>Lorem Ipsum has been the industry's standard dummy </a:t>
            </a:r>
            <a:r>
              <a:rPr lang="en-US" sz="1200" dirty="0" smtClean="0"/>
              <a:t>text.</a:t>
            </a:r>
            <a:r>
              <a:rPr lang="en-US" sz="1200" dirty="0"/>
              <a:t> </a:t>
            </a:r>
          </a:p>
        </p:txBody>
      </p:sp>
      <p:grpSp>
        <p:nvGrpSpPr>
          <p:cNvPr id="68" name="Group 67"/>
          <p:cNvGrpSpPr/>
          <p:nvPr/>
        </p:nvGrpSpPr>
        <p:grpSpPr>
          <a:xfrm>
            <a:off x="763078" y="1248198"/>
            <a:ext cx="599738" cy="615652"/>
            <a:chOff x="6206178" y="1941662"/>
            <a:chExt cx="4480417" cy="4599295"/>
          </a:xfrm>
          <a:solidFill>
            <a:srgbClr val="FFFFFF"/>
          </a:solidFill>
        </p:grpSpPr>
        <p:sp>
          <p:nvSpPr>
            <p:cNvPr id="69" name="Oval 68"/>
            <p:cNvSpPr/>
            <p:nvPr/>
          </p:nvSpPr>
          <p:spPr>
            <a:xfrm>
              <a:off x="6976152" y="2784294"/>
              <a:ext cx="2938412" cy="29384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/>
            <p:cNvSpPr/>
            <p:nvPr/>
          </p:nvSpPr>
          <p:spPr>
            <a:xfrm rot="16200000">
              <a:off x="6012406" y="4059728"/>
              <a:ext cx="775090" cy="38754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Trapezoid 70"/>
            <p:cNvSpPr/>
            <p:nvPr/>
          </p:nvSpPr>
          <p:spPr>
            <a:xfrm rot="16200000">
              <a:off x="6681100" y="3994706"/>
              <a:ext cx="279128" cy="517588"/>
            </a:xfrm>
            <a:prstGeom prst="trapezoid">
              <a:avLst>
                <a:gd name="adj" fmla="val 2664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/>
            <p:cNvSpPr/>
            <p:nvPr/>
          </p:nvSpPr>
          <p:spPr>
            <a:xfrm rot="5400000" flipH="1">
              <a:off x="10105278" y="4059728"/>
              <a:ext cx="775090" cy="38754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Trapezoid 72"/>
            <p:cNvSpPr/>
            <p:nvPr/>
          </p:nvSpPr>
          <p:spPr>
            <a:xfrm rot="5400000" flipH="1">
              <a:off x="9932546" y="3994706"/>
              <a:ext cx="279128" cy="517588"/>
            </a:xfrm>
            <a:prstGeom prst="trapezoid">
              <a:avLst>
                <a:gd name="adj" fmla="val 2664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4" name="Group 73"/>
            <p:cNvGrpSpPr/>
            <p:nvPr/>
          </p:nvGrpSpPr>
          <p:grpSpPr>
            <a:xfrm>
              <a:off x="6460651" y="1941662"/>
              <a:ext cx="3971472" cy="1612306"/>
              <a:chOff x="6460651" y="1941662"/>
              <a:chExt cx="3971472" cy="1612306"/>
            </a:xfrm>
            <a:grpFill/>
          </p:grpSpPr>
          <p:sp>
            <p:nvSpPr>
              <p:cNvPr id="88" name="Oval 87"/>
              <p:cNvSpPr/>
              <p:nvPr/>
            </p:nvSpPr>
            <p:spPr>
              <a:xfrm>
                <a:off x="8057813" y="1941662"/>
                <a:ext cx="775090" cy="38754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Trapezoid 88"/>
              <p:cNvSpPr/>
              <p:nvPr/>
            </p:nvSpPr>
            <p:spPr>
              <a:xfrm>
                <a:off x="8293931" y="2299133"/>
                <a:ext cx="279128" cy="517588"/>
              </a:xfrm>
              <a:prstGeom prst="trapezoid">
                <a:avLst>
                  <a:gd name="adj" fmla="val 26646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90" name="Group 89"/>
              <p:cNvGrpSpPr/>
              <p:nvPr/>
            </p:nvGrpSpPr>
            <p:grpSpPr>
              <a:xfrm>
                <a:off x="6460651" y="2200454"/>
                <a:ext cx="1336320" cy="1353514"/>
                <a:chOff x="6460651" y="2200454"/>
                <a:chExt cx="1336320" cy="1353514"/>
              </a:xfrm>
              <a:grpFill/>
            </p:grpSpPr>
            <p:sp>
              <p:nvSpPr>
                <p:cNvPr id="96" name="Oval 95"/>
                <p:cNvSpPr/>
                <p:nvPr/>
              </p:nvSpPr>
              <p:spPr>
                <a:xfrm rot="20034444">
                  <a:off x="7021881" y="2200454"/>
                  <a:ext cx="775090" cy="38754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7" name="Oval 96"/>
                <p:cNvSpPr/>
                <p:nvPr/>
              </p:nvSpPr>
              <p:spPr>
                <a:xfrm rot="18345651">
                  <a:off x="6266879" y="2972650"/>
                  <a:ext cx="775090" cy="38754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8" name="Trapezoid 97"/>
                <p:cNvSpPr/>
                <p:nvPr/>
              </p:nvSpPr>
              <p:spPr>
                <a:xfrm rot="19819861">
                  <a:off x="7480918" y="2502704"/>
                  <a:ext cx="279128" cy="517588"/>
                </a:xfrm>
                <a:prstGeom prst="trapezoid">
                  <a:avLst>
                    <a:gd name="adj" fmla="val 2664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9" name="Trapezoid 98"/>
                <p:cNvSpPr/>
                <p:nvPr/>
              </p:nvSpPr>
              <p:spPr>
                <a:xfrm rot="18131512">
                  <a:off x="6851987" y="3134187"/>
                  <a:ext cx="279128" cy="517588"/>
                </a:xfrm>
                <a:prstGeom prst="trapezoid">
                  <a:avLst>
                    <a:gd name="adj" fmla="val 2664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1" name="Group 90"/>
              <p:cNvGrpSpPr/>
              <p:nvPr/>
            </p:nvGrpSpPr>
            <p:grpSpPr>
              <a:xfrm flipH="1">
                <a:off x="9095803" y="2200454"/>
                <a:ext cx="1336320" cy="1353514"/>
                <a:chOff x="6460651" y="2200454"/>
                <a:chExt cx="1336320" cy="1353514"/>
              </a:xfrm>
              <a:grpFill/>
            </p:grpSpPr>
            <p:sp>
              <p:nvSpPr>
                <p:cNvPr id="92" name="Oval 91"/>
                <p:cNvSpPr/>
                <p:nvPr/>
              </p:nvSpPr>
              <p:spPr>
                <a:xfrm rot="20034444">
                  <a:off x="7021881" y="2200454"/>
                  <a:ext cx="775090" cy="38754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3" name="Oval 92"/>
                <p:cNvSpPr/>
                <p:nvPr/>
              </p:nvSpPr>
              <p:spPr>
                <a:xfrm rot="18345651">
                  <a:off x="6266879" y="2972650"/>
                  <a:ext cx="775090" cy="38754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4" name="Trapezoid 93"/>
                <p:cNvSpPr/>
                <p:nvPr/>
              </p:nvSpPr>
              <p:spPr>
                <a:xfrm rot="19819861">
                  <a:off x="7480918" y="2502704"/>
                  <a:ext cx="279128" cy="517588"/>
                </a:xfrm>
                <a:prstGeom prst="trapezoid">
                  <a:avLst>
                    <a:gd name="adj" fmla="val 2664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5" name="Trapezoid 94"/>
                <p:cNvSpPr/>
                <p:nvPr/>
              </p:nvSpPr>
              <p:spPr>
                <a:xfrm rot="18131512">
                  <a:off x="6851987" y="3134187"/>
                  <a:ext cx="279128" cy="517588"/>
                </a:xfrm>
                <a:prstGeom prst="trapezoid">
                  <a:avLst>
                    <a:gd name="adj" fmla="val 2664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75" name="Group 74"/>
            <p:cNvGrpSpPr/>
            <p:nvPr/>
          </p:nvGrpSpPr>
          <p:grpSpPr>
            <a:xfrm flipV="1">
              <a:off x="6460651" y="4928651"/>
              <a:ext cx="3971472" cy="1612306"/>
              <a:chOff x="6460651" y="1941662"/>
              <a:chExt cx="3971472" cy="1612306"/>
            </a:xfrm>
            <a:grpFill/>
          </p:grpSpPr>
          <p:sp>
            <p:nvSpPr>
              <p:cNvPr id="76" name="Oval 75"/>
              <p:cNvSpPr/>
              <p:nvPr/>
            </p:nvSpPr>
            <p:spPr>
              <a:xfrm>
                <a:off x="8057813" y="1941662"/>
                <a:ext cx="775090" cy="38754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Trapezoid 76"/>
              <p:cNvSpPr/>
              <p:nvPr/>
            </p:nvSpPr>
            <p:spPr>
              <a:xfrm>
                <a:off x="8293931" y="2299133"/>
                <a:ext cx="279128" cy="517588"/>
              </a:xfrm>
              <a:prstGeom prst="trapezoid">
                <a:avLst>
                  <a:gd name="adj" fmla="val 26646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78" name="Group 77"/>
              <p:cNvGrpSpPr/>
              <p:nvPr/>
            </p:nvGrpSpPr>
            <p:grpSpPr>
              <a:xfrm>
                <a:off x="6460651" y="2200454"/>
                <a:ext cx="1336320" cy="1353514"/>
                <a:chOff x="6460651" y="2200454"/>
                <a:chExt cx="1336320" cy="1353514"/>
              </a:xfrm>
              <a:grpFill/>
            </p:grpSpPr>
            <p:sp>
              <p:nvSpPr>
                <p:cNvPr id="84" name="Oval 83"/>
                <p:cNvSpPr/>
                <p:nvPr/>
              </p:nvSpPr>
              <p:spPr>
                <a:xfrm rot="20034444">
                  <a:off x="7021881" y="2200454"/>
                  <a:ext cx="775090" cy="38754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Oval 84"/>
                <p:cNvSpPr/>
                <p:nvPr/>
              </p:nvSpPr>
              <p:spPr>
                <a:xfrm rot="18345651">
                  <a:off x="6266879" y="2972650"/>
                  <a:ext cx="775090" cy="38754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Trapezoid 85"/>
                <p:cNvSpPr/>
                <p:nvPr/>
              </p:nvSpPr>
              <p:spPr>
                <a:xfrm rot="19819861">
                  <a:off x="7480918" y="2502704"/>
                  <a:ext cx="279128" cy="517588"/>
                </a:xfrm>
                <a:prstGeom prst="trapezoid">
                  <a:avLst>
                    <a:gd name="adj" fmla="val 2664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7" name="Trapezoid 86"/>
                <p:cNvSpPr/>
                <p:nvPr/>
              </p:nvSpPr>
              <p:spPr>
                <a:xfrm rot="18131512">
                  <a:off x="6851987" y="3134187"/>
                  <a:ext cx="279128" cy="517588"/>
                </a:xfrm>
                <a:prstGeom prst="trapezoid">
                  <a:avLst>
                    <a:gd name="adj" fmla="val 2664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9" name="Group 78"/>
              <p:cNvGrpSpPr/>
              <p:nvPr/>
            </p:nvGrpSpPr>
            <p:grpSpPr>
              <a:xfrm flipH="1">
                <a:off x="9095803" y="2200454"/>
                <a:ext cx="1336320" cy="1353514"/>
                <a:chOff x="6460651" y="2200454"/>
                <a:chExt cx="1336320" cy="1353514"/>
              </a:xfrm>
              <a:grpFill/>
            </p:grpSpPr>
            <p:sp>
              <p:nvSpPr>
                <p:cNvPr id="80" name="Oval 79"/>
                <p:cNvSpPr/>
                <p:nvPr/>
              </p:nvSpPr>
              <p:spPr>
                <a:xfrm rot="20034444">
                  <a:off x="7021881" y="2200454"/>
                  <a:ext cx="775090" cy="38754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Oval 80"/>
                <p:cNvSpPr/>
                <p:nvPr/>
              </p:nvSpPr>
              <p:spPr>
                <a:xfrm rot="18345651">
                  <a:off x="6266879" y="2972650"/>
                  <a:ext cx="775090" cy="38754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Trapezoid 81"/>
                <p:cNvSpPr/>
                <p:nvPr/>
              </p:nvSpPr>
              <p:spPr>
                <a:xfrm rot="19819861">
                  <a:off x="7480918" y="2502704"/>
                  <a:ext cx="279128" cy="517588"/>
                </a:xfrm>
                <a:prstGeom prst="trapezoid">
                  <a:avLst>
                    <a:gd name="adj" fmla="val 2664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Trapezoid 82"/>
                <p:cNvSpPr/>
                <p:nvPr/>
              </p:nvSpPr>
              <p:spPr>
                <a:xfrm rot="18131512">
                  <a:off x="6851987" y="3134187"/>
                  <a:ext cx="279128" cy="517588"/>
                </a:xfrm>
                <a:prstGeom prst="trapezoid">
                  <a:avLst>
                    <a:gd name="adj" fmla="val 2664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100" name="Freeform 99"/>
          <p:cNvSpPr/>
          <p:nvPr/>
        </p:nvSpPr>
        <p:spPr>
          <a:xfrm>
            <a:off x="435607" y="3941519"/>
            <a:ext cx="130269" cy="250209"/>
          </a:xfrm>
          <a:custGeom>
            <a:avLst/>
            <a:gdLst>
              <a:gd name="connsiteX0" fmla="*/ 1012062 w 1854838"/>
              <a:gd name="connsiteY0" fmla="*/ 3101266 h 3562613"/>
              <a:gd name="connsiteX1" fmla="*/ 1012063 w 1854838"/>
              <a:gd name="connsiteY1" fmla="*/ 3334899 h 3562613"/>
              <a:gd name="connsiteX2" fmla="*/ 1410745 w 1854838"/>
              <a:gd name="connsiteY2" fmla="*/ 3334899 h 3562613"/>
              <a:gd name="connsiteX3" fmla="*/ 1560973 w 1854838"/>
              <a:gd name="connsiteY3" fmla="*/ 3485126 h 3562613"/>
              <a:gd name="connsiteX4" fmla="*/ 1560972 w 1854838"/>
              <a:gd name="connsiteY4" fmla="*/ 3562613 h 3562613"/>
              <a:gd name="connsiteX5" fmla="*/ 22107 w 1854838"/>
              <a:gd name="connsiteY5" fmla="*/ 3562613 h 3562613"/>
              <a:gd name="connsiteX6" fmla="*/ 22107 w 1854838"/>
              <a:gd name="connsiteY6" fmla="*/ 3485126 h 3562613"/>
              <a:gd name="connsiteX7" fmla="*/ 172334 w 1854838"/>
              <a:gd name="connsiteY7" fmla="*/ 3334898 h 3562613"/>
              <a:gd name="connsiteX8" fmla="*/ 563826 w 1854838"/>
              <a:gd name="connsiteY8" fmla="*/ 3334899 h 3562613"/>
              <a:gd name="connsiteX9" fmla="*/ 563826 w 1854838"/>
              <a:gd name="connsiteY9" fmla="*/ 3120914 h 3562613"/>
              <a:gd name="connsiteX10" fmla="*/ 891886 w 1854838"/>
              <a:gd name="connsiteY10" fmla="*/ 3120914 h 3562613"/>
              <a:gd name="connsiteX11" fmla="*/ 892127 w 1854838"/>
              <a:gd name="connsiteY11" fmla="*/ 3122805 h 3562613"/>
              <a:gd name="connsiteX12" fmla="*/ 903197 w 1854838"/>
              <a:gd name="connsiteY12" fmla="*/ 3120914 h 3562613"/>
              <a:gd name="connsiteX13" fmla="*/ 914486 w 1854838"/>
              <a:gd name="connsiteY13" fmla="*/ 3120914 h 3562613"/>
              <a:gd name="connsiteX14" fmla="*/ 914486 w 1854838"/>
              <a:gd name="connsiteY14" fmla="*/ 3118986 h 3562613"/>
              <a:gd name="connsiteX15" fmla="*/ 1001392 w 1854838"/>
              <a:gd name="connsiteY15" fmla="*/ 3104147 h 3562613"/>
              <a:gd name="connsiteX16" fmla="*/ 666896 w 1854838"/>
              <a:gd name="connsiteY16" fmla="*/ 2520713 h 3562613"/>
              <a:gd name="connsiteX17" fmla="*/ 666896 w 1854838"/>
              <a:gd name="connsiteY17" fmla="*/ 2646964 h 3562613"/>
              <a:gd name="connsiteX18" fmla="*/ 22108 w 1854838"/>
              <a:gd name="connsiteY18" fmla="*/ 2646964 h 3562613"/>
              <a:gd name="connsiteX19" fmla="*/ 22107 w 1854838"/>
              <a:gd name="connsiteY19" fmla="*/ 2520714 h 3562613"/>
              <a:gd name="connsiteX20" fmla="*/ 616223 w 1854838"/>
              <a:gd name="connsiteY20" fmla="*/ 2135315 h 3562613"/>
              <a:gd name="connsiteX21" fmla="*/ 631683 w 1854838"/>
              <a:gd name="connsiteY21" fmla="*/ 2190049 h 3562613"/>
              <a:gd name="connsiteX22" fmla="*/ 601288 w 1854838"/>
              <a:gd name="connsiteY22" fmla="*/ 2244372 h 3562613"/>
              <a:gd name="connsiteX23" fmla="*/ 579793 w 1854838"/>
              <a:gd name="connsiteY23" fmla="*/ 2250443 h 3562613"/>
              <a:gd name="connsiteX24" fmla="*/ 525470 w 1854838"/>
              <a:gd name="connsiteY24" fmla="*/ 2220049 h 3562613"/>
              <a:gd name="connsiteX25" fmla="*/ 511017 w 1854838"/>
              <a:gd name="connsiteY25" fmla="*/ 2168877 h 3562613"/>
              <a:gd name="connsiteX26" fmla="*/ 547529 w 1854838"/>
              <a:gd name="connsiteY26" fmla="*/ 2165871 h 3562613"/>
              <a:gd name="connsiteX27" fmla="*/ 342877 w 1854838"/>
              <a:gd name="connsiteY27" fmla="*/ 2121220 h 3562613"/>
              <a:gd name="connsiteX28" fmla="*/ 353172 w 1854838"/>
              <a:gd name="connsiteY28" fmla="*/ 2129937 h 3562613"/>
              <a:gd name="connsiteX29" fmla="*/ 389297 w 1854838"/>
              <a:gd name="connsiteY29" fmla="*/ 2150944 h 3562613"/>
              <a:gd name="connsiteX30" fmla="*/ 428542 w 1854838"/>
              <a:gd name="connsiteY30" fmla="*/ 2165301 h 3562613"/>
              <a:gd name="connsiteX31" fmla="*/ 442916 w 1854838"/>
              <a:gd name="connsiteY31" fmla="*/ 2167841 h 3562613"/>
              <a:gd name="connsiteX32" fmla="*/ 412990 w 1854838"/>
              <a:gd name="connsiteY32" fmla="*/ 2231622 h 3562613"/>
              <a:gd name="connsiteX33" fmla="*/ 354445 w 1854838"/>
              <a:gd name="connsiteY33" fmla="*/ 2252773 h 3562613"/>
              <a:gd name="connsiteX34" fmla="*/ 334224 w 1854838"/>
              <a:gd name="connsiteY34" fmla="*/ 2243285 h 3562613"/>
              <a:gd name="connsiteX35" fmla="*/ 313073 w 1854838"/>
              <a:gd name="connsiteY35" fmla="*/ 2184740 h 3562613"/>
              <a:gd name="connsiteX36" fmla="*/ 258134 w 1854838"/>
              <a:gd name="connsiteY36" fmla="*/ 1973000 h 3562613"/>
              <a:gd name="connsiteX37" fmla="*/ 276687 w 1854838"/>
              <a:gd name="connsiteY37" fmla="*/ 2038790 h 3562613"/>
              <a:gd name="connsiteX38" fmla="*/ 301662 w 1854838"/>
              <a:gd name="connsiteY38" fmla="*/ 2074431 h 3562613"/>
              <a:gd name="connsiteX39" fmla="*/ 257211 w 1854838"/>
              <a:gd name="connsiteY39" fmla="*/ 2094180 h 3562613"/>
              <a:gd name="connsiteX40" fmla="*/ 199116 w 1854838"/>
              <a:gd name="connsiteY40" fmla="*/ 2071827 h 3562613"/>
              <a:gd name="connsiteX41" fmla="*/ 190045 w 1854838"/>
              <a:gd name="connsiteY41" fmla="*/ 2051414 h 3562613"/>
              <a:gd name="connsiteX42" fmla="*/ 212400 w 1854838"/>
              <a:gd name="connsiteY42" fmla="*/ 1993319 h 3562613"/>
              <a:gd name="connsiteX43" fmla="*/ 302060 w 1854838"/>
              <a:gd name="connsiteY43" fmla="*/ 1881349 h 3562613"/>
              <a:gd name="connsiteX44" fmla="*/ 652395 w 1854838"/>
              <a:gd name="connsiteY44" fmla="*/ 2045728 h 3562613"/>
              <a:gd name="connsiteX45" fmla="*/ 635780 w 1854838"/>
              <a:gd name="connsiteY45" fmla="*/ 2073500 h 3562613"/>
              <a:gd name="connsiteX46" fmla="*/ 397688 w 1854838"/>
              <a:gd name="connsiteY46" fmla="*/ 2133059 h 3562613"/>
              <a:gd name="connsiteX47" fmla="*/ 291321 w 1854838"/>
              <a:gd name="connsiteY47" fmla="*/ 1911879 h 3562613"/>
              <a:gd name="connsiteX48" fmla="*/ 291390 w 1854838"/>
              <a:gd name="connsiteY48" fmla="*/ 1684016 h 3562613"/>
              <a:gd name="connsiteX49" fmla="*/ 810985 w 1854838"/>
              <a:gd name="connsiteY49" fmla="*/ 1927813 h 3562613"/>
              <a:gd name="connsiteX50" fmla="*/ 751931 w 1854838"/>
              <a:gd name="connsiteY50" fmla="*/ 2053674 h 3562613"/>
              <a:gd name="connsiteX51" fmla="*/ 232336 w 1854838"/>
              <a:gd name="connsiteY51" fmla="*/ 1809877 h 3562613"/>
              <a:gd name="connsiteX52" fmla="*/ 812902 w 1854838"/>
              <a:gd name="connsiteY52" fmla="*/ 664082 h 3562613"/>
              <a:gd name="connsiteX53" fmla="*/ 1262091 w 1854838"/>
              <a:gd name="connsiteY53" fmla="*/ 874844 h 3562613"/>
              <a:gd name="connsiteX54" fmla="*/ 1183682 w 1854838"/>
              <a:gd name="connsiteY54" fmla="*/ 1041954 h 3562613"/>
              <a:gd name="connsiteX55" fmla="*/ 1345098 w 1854838"/>
              <a:gd name="connsiteY55" fmla="*/ 1123443 h 3562613"/>
              <a:gd name="connsiteX56" fmla="*/ 1848752 w 1854838"/>
              <a:gd name="connsiteY56" fmla="*/ 1916383 h 3562613"/>
              <a:gd name="connsiteX57" fmla="*/ 1001392 w 1854838"/>
              <a:gd name="connsiteY57" fmla="*/ 3072986 h 3562613"/>
              <a:gd name="connsiteX58" fmla="*/ 914486 w 1854838"/>
              <a:gd name="connsiteY58" fmla="*/ 3087826 h 3562613"/>
              <a:gd name="connsiteX59" fmla="*/ 914486 w 1854838"/>
              <a:gd name="connsiteY59" fmla="*/ 3089754 h 3562613"/>
              <a:gd name="connsiteX60" fmla="*/ 903197 w 1854838"/>
              <a:gd name="connsiteY60" fmla="*/ 3089753 h 3562613"/>
              <a:gd name="connsiteX61" fmla="*/ 892126 w 1854838"/>
              <a:gd name="connsiteY61" fmla="*/ 3091643 h 3562613"/>
              <a:gd name="connsiteX62" fmla="*/ 891887 w 1854838"/>
              <a:gd name="connsiteY62" fmla="*/ 3089753 h 3562613"/>
              <a:gd name="connsiteX63" fmla="*/ 0 w 1854838"/>
              <a:gd name="connsiteY63" fmla="*/ 3089753 h 3562613"/>
              <a:gd name="connsiteX64" fmla="*/ 1 w 1854838"/>
              <a:gd name="connsiteY64" fmla="*/ 2741236 h 3562613"/>
              <a:gd name="connsiteX65" fmla="*/ 854796 w 1854838"/>
              <a:gd name="connsiteY65" fmla="*/ 2741236 h 3562613"/>
              <a:gd name="connsiteX66" fmla="*/ 993632 w 1854838"/>
              <a:gd name="connsiteY66" fmla="*/ 2711089 h 3562613"/>
              <a:gd name="connsiteX67" fmla="*/ 1498892 w 1854838"/>
              <a:gd name="connsiteY67" fmla="*/ 1952245 h 3562613"/>
              <a:gd name="connsiteX68" fmla="*/ 1118877 w 1854838"/>
              <a:gd name="connsiteY68" fmla="*/ 1398724 h 3562613"/>
              <a:gd name="connsiteX69" fmla="*/ 1033233 w 1854838"/>
              <a:gd name="connsiteY69" fmla="*/ 1362600 h 3562613"/>
              <a:gd name="connsiteX70" fmla="*/ 788640 w 1854838"/>
              <a:gd name="connsiteY70" fmla="*/ 1883891 h 3562613"/>
              <a:gd name="connsiteX71" fmla="*/ 339451 w 1854838"/>
              <a:gd name="connsiteY71" fmla="*/ 1673129 h 3562613"/>
              <a:gd name="connsiteX72" fmla="*/ 673676 w 1854838"/>
              <a:gd name="connsiteY72" fmla="*/ 960808 h 3562613"/>
              <a:gd name="connsiteX73" fmla="*/ 673604 w 1854838"/>
              <a:gd name="connsiteY73" fmla="*/ 959888 h 3562613"/>
              <a:gd name="connsiteX74" fmla="*/ 674114 w 1854838"/>
              <a:gd name="connsiteY74" fmla="*/ 959875 h 3562613"/>
              <a:gd name="connsiteX75" fmla="*/ 912156 w 1854838"/>
              <a:gd name="connsiteY75" fmla="*/ 521830 h 3562613"/>
              <a:gd name="connsiteX76" fmla="*/ 1308061 w 1854838"/>
              <a:gd name="connsiteY76" fmla="*/ 707590 h 3562613"/>
              <a:gd name="connsiteX77" fmla="*/ 1310851 w 1854838"/>
              <a:gd name="connsiteY77" fmla="*/ 862469 h 3562613"/>
              <a:gd name="connsiteX78" fmla="*/ 791255 w 1854838"/>
              <a:gd name="connsiteY78" fmla="*/ 618672 h 3562613"/>
              <a:gd name="connsiteX79" fmla="*/ 1123709 w 1854838"/>
              <a:gd name="connsiteY79" fmla="*/ 101990 h 3562613"/>
              <a:gd name="connsiteX80" fmla="*/ 1495744 w 1854838"/>
              <a:gd name="connsiteY80" fmla="*/ 276551 h 3562613"/>
              <a:gd name="connsiteX81" fmla="*/ 1309974 w 1854838"/>
              <a:gd name="connsiteY81" fmla="*/ 672475 h 3562613"/>
              <a:gd name="connsiteX82" fmla="*/ 937940 w 1854838"/>
              <a:gd name="connsiteY82" fmla="*/ 497914 h 3562613"/>
              <a:gd name="connsiteX83" fmla="*/ 1171564 w 1854838"/>
              <a:gd name="connsiteY83" fmla="*/ 0 h 3562613"/>
              <a:gd name="connsiteX84" fmla="*/ 1543598 w 1854838"/>
              <a:gd name="connsiteY84" fmla="*/ 174561 h 3562613"/>
              <a:gd name="connsiteX85" fmla="*/ 1509593 w 1854838"/>
              <a:gd name="connsiteY85" fmla="*/ 247035 h 3562613"/>
              <a:gd name="connsiteX86" fmla="*/ 1137558 w 1854838"/>
              <a:gd name="connsiteY86" fmla="*/ 72474 h 3562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1854838" h="3562613">
                <a:moveTo>
                  <a:pt x="1012062" y="3101266"/>
                </a:moveTo>
                <a:lnTo>
                  <a:pt x="1012063" y="3334899"/>
                </a:lnTo>
                <a:lnTo>
                  <a:pt x="1410745" y="3334899"/>
                </a:lnTo>
                <a:cubicBezTo>
                  <a:pt x="1493714" y="3334898"/>
                  <a:pt x="1560972" y="3402157"/>
                  <a:pt x="1560973" y="3485126"/>
                </a:cubicBezTo>
                <a:lnTo>
                  <a:pt x="1560972" y="3562613"/>
                </a:lnTo>
                <a:lnTo>
                  <a:pt x="22107" y="3562613"/>
                </a:lnTo>
                <a:lnTo>
                  <a:pt x="22107" y="3485126"/>
                </a:lnTo>
                <a:cubicBezTo>
                  <a:pt x="22107" y="3402157"/>
                  <a:pt x="89366" y="3334899"/>
                  <a:pt x="172334" y="3334898"/>
                </a:cubicBezTo>
                <a:lnTo>
                  <a:pt x="563826" y="3334899"/>
                </a:lnTo>
                <a:lnTo>
                  <a:pt x="563826" y="3120914"/>
                </a:lnTo>
                <a:lnTo>
                  <a:pt x="891886" y="3120914"/>
                </a:lnTo>
                <a:lnTo>
                  <a:pt x="892127" y="3122805"/>
                </a:lnTo>
                <a:lnTo>
                  <a:pt x="903197" y="3120914"/>
                </a:lnTo>
                <a:lnTo>
                  <a:pt x="914486" y="3120914"/>
                </a:lnTo>
                <a:lnTo>
                  <a:pt x="914486" y="3118986"/>
                </a:lnTo>
                <a:lnTo>
                  <a:pt x="1001392" y="3104147"/>
                </a:lnTo>
                <a:close/>
                <a:moveTo>
                  <a:pt x="666896" y="2520713"/>
                </a:moveTo>
                <a:lnTo>
                  <a:pt x="666896" y="2646964"/>
                </a:lnTo>
                <a:lnTo>
                  <a:pt x="22108" y="2646964"/>
                </a:lnTo>
                <a:lnTo>
                  <a:pt x="22107" y="2520714"/>
                </a:lnTo>
                <a:close/>
                <a:moveTo>
                  <a:pt x="616223" y="2135315"/>
                </a:moveTo>
                <a:lnTo>
                  <a:pt x="631683" y="2190049"/>
                </a:lnTo>
                <a:cubicBezTo>
                  <a:pt x="638291" y="2213443"/>
                  <a:pt x="624682" y="2237764"/>
                  <a:pt x="601288" y="2244372"/>
                </a:cubicBezTo>
                <a:lnTo>
                  <a:pt x="579793" y="2250443"/>
                </a:lnTo>
                <a:cubicBezTo>
                  <a:pt x="556398" y="2257051"/>
                  <a:pt x="532077" y="2243444"/>
                  <a:pt x="525470" y="2220049"/>
                </a:cubicBezTo>
                <a:lnTo>
                  <a:pt x="511017" y="2168877"/>
                </a:lnTo>
                <a:lnTo>
                  <a:pt x="547529" y="2165871"/>
                </a:lnTo>
                <a:close/>
                <a:moveTo>
                  <a:pt x="342877" y="2121220"/>
                </a:moveTo>
                <a:lnTo>
                  <a:pt x="353172" y="2129937"/>
                </a:lnTo>
                <a:cubicBezTo>
                  <a:pt x="364378" y="2137861"/>
                  <a:pt x="376437" y="2144910"/>
                  <a:pt x="389297" y="2150944"/>
                </a:cubicBezTo>
                <a:cubicBezTo>
                  <a:pt x="402157" y="2156978"/>
                  <a:pt x="415286" y="2161747"/>
                  <a:pt x="428542" y="2165301"/>
                </a:cubicBezTo>
                <a:lnTo>
                  <a:pt x="442916" y="2167841"/>
                </a:lnTo>
                <a:lnTo>
                  <a:pt x="412990" y="2231622"/>
                </a:lnTo>
                <a:cubicBezTo>
                  <a:pt x="402664" y="2253629"/>
                  <a:pt x="376453" y="2263099"/>
                  <a:pt x="354445" y="2252773"/>
                </a:cubicBezTo>
                <a:lnTo>
                  <a:pt x="334224" y="2243285"/>
                </a:lnTo>
                <a:cubicBezTo>
                  <a:pt x="312217" y="2232959"/>
                  <a:pt x="302747" y="2206748"/>
                  <a:pt x="313073" y="2184740"/>
                </a:cubicBezTo>
                <a:close/>
                <a:moveTo>
                  <a:pt x="258134" y="1973000"/>
                </a:moveTo>
                <a:lnTo>
                  <a:pt x="276687" y="2038790"/>
                </a:lnTo>
                <a:lnTo>
                  <a:pt x="301662" y="2074431"/>
                </a:lnTo>
                <a:lnTo>
                  <a:pt x="257211" y="2094180"/>
                </a:lnTo>
                <a:cubicBezTo>
                  <a:pt x="234996" y="2104051"/>
                  <a:pt x="208985" y="2094043"/>
                  <a:pt x="199116" y="2071827"/>
                </a:cubicBezTo>
                <a:lnTo>
                  <a:pt x="190045" y="2051414"/>
                </a:lnTo>
                <a:cubicBezTo>
                  <a:pt x="180176" y="2029199"/>
                  <a:pt x="190184" y="2003189"/>
                  <a:pt x="212400" y="1993319"/>
                </a:cubicBezTo>
                <a:close/>
                <a:moveTo>
                  <a:pt x="302060" y="1881349"/>
                </a:moveTo>
                <a:lnTo>
                  <a:pt x="652395" y="2045728"/>
                </a:lnTo>
                <a:lnTo>
                  <a:pt x="635780" y="2073500"/>
                </a:lnTo>
                <a:cubicBezTo>
                  <a:pt x="581799" y="2145918"/>
                  <a:pt x="482643" y="2172920"/>
                  <a:pt x="397688" y="2133059"/>
                </a:cubicBezTo>
                <a:cubicBezTo>
                  <a:pt x="312732" y="2093197"/>
                  <a:pt x="270126" y="1999679"/>
                  <a:pt x="291321" y="1911879"/>
                </a:cubicBezTo>
                <a:close/>
                <a:moveTo>
                  <a:pt x="291390" y="1684016"/>
                </a:moveTo>
                <a:lnTo>
                  <a:pt x="810985" y="1927813"/>
                </a:lnTo>
                <a:lnTo>
                  <a:pt x="751931" y="2053674"/>
                </a:lnTo>
                <a:lnTo>
                  <a:pt x="232336" y="1809877"/>
                </a:lnTo>
                <a:close/>
                <a:moveTo>
                  <a:pt x="812902" y="664082"/>
                </a:moveTo>
                <a:lnTo>
                  <a:pt x="1262091" y="874844"/>
                </a:lnTo>
                <a:lnTo>
                  <a:pt x="1183682" y="1041954"/>
                </a:lnTo>
                <a:lnTo>
                  <a:pt x="1345098" y="1123443"/>
                </a:lnTo>
                <a:cubicBezTo>
                  <a:pt x="1618552" y="1293024"/>
                  <a:pt x="1812400" y="1578469"/>
                  <a:pt x="1848752" y="1916383"/>
                </a:cubicBezTo>
                <a:cubicBezTo>
                  <a:pt x="1907322" y="2460847"/>
                  <a:pt x="1537077" y="2954240"/>
                  <a:pt x="1001392" y="3072986"/>
                </a:cubicBezTo>
                <a:lnTo>
                  <a:pt x="914486" y="3087826"/>
                </a:lnTo>
                <a:lnTo>
                  <a:pt x="914486" y="3089754"/>
                </a:lnTo>
                <a:lnTo>
                  <a:pt x="903197" y="3089753"/>
                </a:lnTo>
                <a:lnTo>
                  <a:pt x="892126" y="3091643"/>
                </a:lnTo>
                <a:lnTo>
                  <a:pt x="891887" y="3089753"/>
                </a:lnTo>
                <a:lnTo>
                  <a:pt x="0" y="3089753"/>
                </a:lnTo>
                <a:lnTo>
                  <a:pt x="1" y="2741236"/>
                </a:lnTo>
                <a:lnTo>
                  <a:pt x="854796" y="2741236"/>
                </a:lnTo>
                <a:lnTo>
                  <a:pt x="993632" y="2711089"/>
                </a:lnTo>
                <a:cubicBezTo>
                  <a:pt x="1319359" y="2606368"/>
                  <a:pt x="1536542" y="2294216"/>
                  <a:pt x="1498892" y="1952245"/>
                </a:cubicBezTo>
                <a:cubicBezTo>
                  <a:pt x="1472276" y="1710501"/>
                  <a:pt x="1324274" y="1508838"/>
                  <a:pt x="1118877" y="1398724"/>
                </a:cubicBezTo>
                <a:lnTo>
                  <a:pt x="1033233" y="1362600"/>
                </a:lnTo>
                <a:lnTo>
                  <a:pt x="788640" y="1883891"/>
                </a:lnTo>
                <a:lnTo>
                  <a:pt x="339451" y="1673129"/>
                </a:lnTo>
                <a:lnTo>
                  <a:pt x="673676" y="960808"/>
                </a:lnTo>
                <a:lnTo>
                  <a:pt x="673604" y="959888"/>
                </a:lnTo>
                <a:lnTo>
                  <a:pt x="674114" y="959875"/>
                </a:lnTo>
                <a:close/>
                <a:moveTo>
                  <a:pt x="912156" y="521830"/>
                </a:moveTo>
                <a:lnTo>
                  <a:pt x="1308061" y="707590"/>
                </a:lnTo>
                <a:lnTo>
                  <a:pt x="1310851" y="862469"/>
                </a:lnTo>
                <a:lnTo>
                  <a:pt x="791255" y="618672"/>
                </a:lnTo>
                <a:close/>
                <a:moveTo>
                  <a:pt x="1123709" y="101990"/>
                </a:moveTo>
                <a:lnTo>
                  <a:pt x="1495744" y="276551"/>
                </a:lnTo>
                <a:lnTo>
                  <a:pt x="1309974" y="672475"/>
                </a:lnTo>
                <a:lnTo>
                  <a:pt x="937940" y="497914"/>
                </a:lnTo>
                <a:close/>
                <a:moveTo>
                  <a:pt x="1171564" y="0"/>
                </a:moveTo>
                <a:lnTo>
                  <a:pt x="1543598" y="174561"/>
                </a:lnTo>
                <a:lnTo>
                  <a:pt x="1509593" y="247035"/>
                </a:lnTo>
                <a:lnTo>
                  <a:pt x="1137558" y="7247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1" name="Rounded Rectangle 100"/>
          <p:cNvSpPr/>
          <p:nvPr/>
        </p:nvSpPr>
        <p:spPr>
          <a:xfrm>
            <a:off x="6548132" y="1402567"/>
            <a:ext cx="445477" cy="558926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</a:rPr>
              <a:t>27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6501716" y="1988116"/>
            <a:ext cx="542128" cy="276999"/>
          </a:xfrm>
          <a:prstGeom prst="rect">
            <a:avLst/>
          </a:prstGeom>
          <a:noFill/>
        </p:spPr>
        <p:txBody>
          <a:bodyPr wrap="square" lIns="36000" rIns="36000" rtlCol="0" anchor="t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DAYS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3" name="Rounded Rectangle 102"/>
          <p:cNvSpPr/>
          <p:nvPr/>
        </p:nvSpPr>
        <p:spPr>
          <a:xfrm>
            <a:off x="7172600" y="1402567"/>
            <a:ext cx="445477" cy="558926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</a:rPr>
              <a:t>14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7090998" y="1988116"/>
            <a:ext cx="612500" cy="276999"/>
          </a:xfrm>
          <a:prstGeom prst="rect">
            <a:avLst/>
          </a:prstGeom>
          <a:noFill/>
        </p:spPr>
        <p:txBody>
          <a:bodyPr wrap="square" lIns="36000" rIns="36000" rtlCol="0" anchor="t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HOURS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8107628" y="1398723"/>
            <a:ext cx="2852472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dirty="0" smtClean="0"/>
              <a:t>Lorem </a:t>
            </a:r>
            <a:r>
              <a:rPr lang="en-US" sz="1200" dirty="0"/>
              <a:t>Ipsum has been the industry's standard dummy text ever since the 1500s, when an unknown printer took a galley of type and scrambled </a:t>
            </a:r>
            <a:r>
              <a:rPr lang="en-US" sz="1200" dirty="0" smtClean="0"/>
              <a:t>book</a:t>
            </a:r>
            <a:r>
              <a:rPr lang="en-US" sz="1200" dirty="0"/>
              <a:t>. 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2686622" y="5608893"/>
            <a:ext cx="1204465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400" b="1" dirty="0" smtClean="0">
                <a:latin typeface="+mj-lt"/>
              </a:rPr>
              <a:t>&gt;1,3k</a:t>
            </a:r>
            <a:endParaRPr lang="en-US" sz="1400" b="1" dirty="0">
              <a:latin typeface="+mj-lt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2686622" y="5916670"/>
            <a:ext cx="1204465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dirty="0" smtClean="0"/>
              <a:t>Lorem ipsum</a:t>
            </a:r>
            <a:endParaRPr lang="en-US" sz="1200" dirty="0"/>
          </a:p>
        </p:txBody>
      </p:sp>
      <p:cxnSp>
        <p:nvCxnSpPr>
          <p:cNvPr id="108" name="Straight Connector 107"/>
          <p:cNvCxnSpPr/>
          <p:nvPr/>
        </p:nvCxnSpPr>
        <p:spPr>
          <a:xfrm flipH="1">
            <a:off x="2533998" y="2614394"/>
            <a:ext cx="23575" cy="3579275"/>
          </a:xfrm>
          <a:prstGeom prst="line">
            <a:avLst/>
          </a:prstGeom>
          <a:ln w="127000" cap="rnd">
            <a:solidFill>
              <a:schemeClr val="tx1">
                <a:alpha val="1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 flipH="1">
            <a:off x="2533198" y="4725752"/>
            <a:ext cx="799" cy="1467918"/>
          </a:xfrm>
          <a:prstGeom prst="line">
            <a:avLst/>
          </a:prstGeom>
          <a:ln w="1270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Freeform 109"/>
          <p:cNvSpPr/>
          <p:nvPr/>
        </p:nvSpPr>
        <p:spPr>
          <a:xfrm>
            <a:off x="2142654" y="5710851"/>
            <a:ext cx="237919" cy="456973"/>
          </a:xfrm>
          <a:custGeom>
            <a:avLst/>
            <a:gdLst>
              <a:gd name="connsiteX0" fmla="*/ 1012062 w 1854838"/>
              <a:gd name="connsiteY0" fmla="*/ 3101266 h 3562613"/>
              <a:gd name="connsiteX1" fmla="*/ 1012063 w 1854838"/>
              <a:gd name="connsiteY1" fmla="*/ 3334899 h 3562613"/>
              <a:gd name="connsiteX2" fmla="*/ 1410745 w 1854838"/>
              <a:gd name="connsiteY2" fmla="*/ 3334899 h 3562613"/>
              <a:gd name="connsiteX3" fmla="*/ 1560973 w 1854838"/>
              <a:gd name="connsiteY3" fmla="*/ 3485126 h 3562613"/>
              <a:gd name="connsiteX4" fmla="*/ 1560972 w 1854838"/>
              <a:gd name="connsiteY4" fmla="*/ 3562613 h 3562613"/>
              <a:gd name="connsiteX5" fmla="*/ 22107 w 1854838"/>
              <a:gd name="connsiteY5" fmla="*/ 3562613 h 3562613"/>
              <a:gd name="connsiteX6" fmla="*/ 22107 w 1854838"/>
              <a:gd name="connsiteY6" fmla="*/ 3485126 h 3562613"/>
              <a:gd name="connsiteX7" fmla="*/ 172334 w 1854838"/>
              <a:gd name="connsiteY7" fmla="*/ 3334898 h 3562613"/>
              <a:gd name="connsiteX8" fmla="*/ 563826 w 1854838"/>
              <a:gd name="connsiteY8" fmla="*/ 3334899 h 3562613"/>
              <a:gd name="connsiteX9" fmla="*/ 563826 w 1854838"/>
              <a:gd name="connsiteY9" fmla="*/ 3120914 h 3562613"/>
              <a:gd name="connsiteX10" fmla="*/ 891886 w 1854838"/>
              <a:gd name="connsiteY10" fmla="*/ 3120914 h 3562613"/>
              <a:gd name="connsiteX11" fmla="*/ 892127 w 1854838"/>
              <a:gd name="connsiteY11" fmla="*/ 3122805 h 3562613"/>
              <a:gd name="connsiteX12" fmla="*/ 903197 w 1854838"/>
              <a:gd name="connsiteY12" fmla="*/ 3120914 h 3562613"/>
              <a:gd name="connsiteX13" fmla="*/ 914486 w 1854838"/>
              <a:gd name="connsiteY13" fmla="*/ 3120914 h 3562613"/>
              <a:gd name="connsiteX14" fmla="*/ 914486 w 1854838"/>
              <a:gd name="connsiteY14" fmla="*/ 3118986 h 3562613"/>
              <a:gd name="connsiteX15" fmla="*/ 1001392 w 1854838"/>
              <a:gd name="connsiteY15" fmla="*/ 3104147 h 3562613"/>
              <a:gd name="connsiteX16" fmla="*/ 666896 w 1854838"/>
              <a:gd name="connsiteY16" fmla="*/ 2520713 h 3562613"/>
              <a:gd name="connsiteX17" fmla="*/ 666896 w 1854838"/>
              <a:gd name="connsiteY17" fmla="*/ 2646964 h 3562613"/>
              <a:gd name="connsiteX18" fmla="*/ 22108 w 1854838"/>
              <a:gd name="connsiteY18" fmla="*/ 2646964 h 3562613"/>
              <a:gd name="connsiteX19" fmla="*/ 22107 w 1854838"/>
              <a:gd name="connsiteY19" fmla="*/ 2520714 h 3562613"/>
              <a:gd name="connsiteX20" fmla="*/ 616223 w 1854838"/>
              <a:gd name="connsiteY20" fmla="*/ 2135315 h 3562613"/>
              <a:gd name="connsiteX21" fmla="*/ 631683 w 1854838"/>
              <a:gd name="connsiteY21" fmla="*/ 2190049 h 3562613"/>
              <a:gd name="connsiteX22" fmla="*/ 601288 w 1854838"/>
              <a:gd name="connsiteY22" fmla="*/ 2244372 h 3562613"/>
              <a:gd name="connsiteX23" fmla="*/ 579793 w 1854838"/>
              <a:gd name="connsiteY23" fmla="*/ 2250443 h 3562613"/>
              <a:gd name="connsiteX24" fmla="*/ 525470 w 1854838"/>
              <a:gd name="connsiteY24" fmla="*/ 2220049 h 3562613"/>
              <a:gd name="connsiteX25" fmla="*/ 511017 w 1854838"/>
              <a:gd name="connsiteY25" fmla="*/ 2168877 h 3562613"/>
              <a:gd name="connsiteX26" fmla="*/ 547529 w 1854838"/>
              <a:gd name="connsiteY26" fmla="*/ 2165871 h 3562613"/>
              <a:gd name="connsiteX27" fmla="*/ 342877 w 1854838"/>
              <a:gd name="connsiteY27" fmla="*/ 2121220 h 3562613"/>
              <a:gd name="connsiteX28" fmla="*/ 353172 w 1854838"/>
              <a:gd name="connsiteY28" fmla="*/ 2129937 h 3562613"/>
              <a:gd name="connsiteX29" fmla="*/ 389297 w 1854838"/>
              <a:gd name="connsiteY29" fmla="*/ 2150944 h 3562613"/>
              <a:gd name="connsiteX30" fmla="*/ 428542 w 1854838"/>
              <a:gd name="connsiteY30" fmla="*/ 2165301 h 3562613"/>
              <a:gd name="connsiteX31" fmla="*/ 442916 w 1854838"/>
              <a:gd name="connsiteY31" fmla="*/ 2167841 h 3562613"/>
              <a:gd name="connsiteX32" fmla="*/ 412990 w 1854838"/>
              <a:gd name="connsiteY32" fmla="*/ 2231622 h 3562613"/>
              <a:gd name="connsiteX33" fmla="*/ 354445 w 1854838"/>
              <a:gd name="connsiteY33" fmla="*/ 2252773 h 3562613"/>
              <a:gd name="connsiteX34" fmla="*/ 334224 w 1854838"/>
              <a:gd name="connsiteY34" fmla="*/ 2243285 h 3562613"/>
              <a:gd name="connsiteX35" fmla="*/ 313073 w 1854838"/>
              <a:gd name="connsiteY35" fmla="*/ 2184740 h 3562613"/>
              <a:gd name="connsiteX36" fmla="*/ 258134 w 1854838"/>
              <a:gd name="connsiteY36" fmla="*/ 1973000 h 3562613"/>
              <a:gd name="connsiteX37" fmla="*/ 276687 w 1854838"/>
              <a:gd name="connsiteY37" fmla="*/ 2038790 h 3562613"/>
              <a:gd name="connsiteX38" fmla="*/ 301662 w 1854838"/>
              <a:gd name="connsiteY38" fmla="*/ 2074431 h 3562613"/>
              <a:gd name="connsiteX39" fmla="*/ 257211 w 1854838"/>
              <a:gd name="connsiteY39" fmla="*/ 2094180 h 3562613"/>
              <a:gd name="connsiteX40" fmla="*/ 199116 w 1854838"/>
              <a:gd name="connsiteY40" fmla="*/ 2071827 h 3562613"/>
              <a:gd name="connsiteX41" fmla="*/ 190045 w 1854838"/>
              <a:gd name="connsiteY41" fmla="*/ 2051414 h 3562613"/>
              <a:gd name="connsiteX42" fmla="*/ 212400 w 1854838"/>
              <a:gd name="connsiteY42" fmla="*/ 1993319 h 3562613"/>
              <a:gd name="connsiteX43" fmla="*/ 302060 w 1854838"/>
              <a:gd name="connsiteY43" fmla="*/ 1881349 h 3562613"/>
              <a:gd name="connsiteX44" fmla="*/ 652395 w 1854838"/>
              <a:gd name="connsiteY44" fmla="*/ 2045728 h 3562613"/>
              <a:gd name="connsiteX45" fmla="*/ 635780 w 1854838"/>
              <a:gd name="connsiteY45" fmla="*/ 2073500 h 3562613"/>
              <a:gd name="connsiteX46" fmla="*/ 397688 w 1854838"/>
              <a:gd name="connsiteY46" fmla="*/ 2133059 h 3562613"/>
              <a:gd name="connsiteX47" fmla="*/ 291321 w 1854838"/>
              <a:gd name="connsiteY47" fmla="*/ 1911879 h 3562613"/>
              <a:gd name="connsiteX48" fmla="*/ 291390 w 1854838"/>
              <a:gd name="connsiteY48" fmla="*/ 1684016 h 3562613"/>
              <a:gd name="connsiteX49" fmla="*/ 810985 w 1854838"/>
              <a:gd name="connsiteY49" fmla="*/ 1927813 h 3562613"/>
              <a:gd name="connsiteX50" fmla="*/ 751931 w 1854838"/>
              <a:gd name="connsiteY50" fmla="*/ 2053674 h 3562613"/>
              <a:gd name="connsiteX51" fmla="*/ 232336 w 1854838"/>
              <a:gd name="connsiteY51" fmla="*/ 1809877 h 3562613"/>
              <a:gd name="connsiteX52" fmla="*/ 812902 w 1854838"/>
              <a:gd name="connsiteY52" fmla="*/ 664082 h 3562613"/>
              <a:gd name="connsiteX53" fmla="*/ 1262091 w 1854838"/>
              <a:gd name="connsiteY53" fmla="*/ 874844 h 3562613"/>
              <a:gd name="connsiteX54" fmla="*/ 1183682 w 1854838"/>
              <a:gd name="connsiteY54" fmla="*/ 1041954 h 3562613"/>
              <a:gd name="connsiteX55" fmla="*/ 1345098 w 1854838"/>
              <a:gd name="connsiteY55" fmla="*/ 1123443 h 3562613"/>
              <a:gd name="connsiteX56" fmla="*/ 1848752 w 1854838"/>
              <a:gd name="connsiteY56" fmla="*/ 1916383 h 3562613"/>
              <a:gd name="connsiteX57" fmla="*/ 1001392 w 1854838"/>
              <a:gd name="connsiteY57" fmla="*/ 3072986 h 3562613"/>
              <a:gd name="connsiteX58" fmla="*/ 914486 w 1854838"/>
              <a:gd name="connsiteY58" fmla="*/ 3087826 h 3562613"/>
              <a:gd name="connsiteX59" fmla="*/ 914486 w 1854838"/>
              <a:gd name="connsiteY59" fmla="*/ 3089754 h 3562613"/>
              <a:gd name="connsiteX60" fmla="*/ 903197 w 1854838"/>
              <a:gd name="connsiteY60" fmla="*/ 3089753 h 3562613"/>
              <a:gd name="connsiteX61" fmla="*/ 892126 w 1854838"/>
              <a:gd name="connsiteY61" fmla="*/ 3091643 h 3562613"/>
              <a:gd name="connsiteX62" fmla="*/ 891887 w 1854838"/>
              <a:gd name="connsiteY62" fmla="*/ 3089753 h 3562613"/>
              <a:gd name="connsiteX63" fmla="*/ 0 w 1854838"/>
              <a:gd name="connsiteY63" fmla="*/ 3089753 h 3562613"/>
              <a:gd name="connsiteX64" fmla="*/ 1 w 1854838"/>
              <a:gd name="connsiteY64" fmla="*/ 2741236 h 3562613"/>
              <a:gd name="connsiteX65" fmla="*/ 854796 w 1854838"/>
              <a:gd name="connsiteY65" fmla="*/ 2741236 h 3562613"/>
              <a:gd name="connsiteX66" fmla="*/ 993632 w 1854838"/>
              <a:gd name="connsiteY66" fmla="*/ 2711089 h 3562613"/>
              <a:gd name="connsiteX67" fmla="*/ 1498892 w 1854838"/>
              <a:gd name="connsiteY67" fmla="*/ 1952245 h 3562613"/>
              <a:gd name="connsiteX68" fmla="*/ 1118877 w 1854838"/>
              <a:gd name="connsiteY68" fmla="*/ 1398724 h 3562613"/>
              <a:gd name="connsiteX69" fmla="*/ 1033233 w 1854838"/>
              <a:gd name="connsiteY69" fmla="*/ 1362600 h 3562613"/>
              <a:gd name="connsiteX70" fmla="*/ 788640 w 1854838"/>
              <a:gd name="connsiteY70" fmla="*/ 1883891 h 3562613"/>
              <a:gd name="connsiteX71" fmla="*/ 339451 w 1854838"/>
              <a:gd name="connsiteY71" fmla="*/ 1673129 h 3562613"/>
              <a:gd name="connsiteX72" fmla="*/ 673676 w 1854838"/>
              <a:gd name="connsiteY72" fmla="*/ 960808 h 3562613"/>
              <a:gd name="connsiteX73" fmla="*/ 673604 w 1854838"/>
              <a:gd name="connsiteY73" fmla="*/ 959888 h 3562613"/>
              <a:gd name="connsiteX74" fmla="*/ 674114 w 1854838"/>
              <a:gd name="connsiteY74" fmla="*/ 959875 h 3562613"/>
              <a:gd name="connsiteX75" fmla="*/ 912156 w 1854838"/>
              <a:gd name="connsiteY75" fmla="*/ 521830 h 3562613"/>
              <a:gd name="connsiteX76" fmla="*/ 1308061 w 1854838"/>
              <a:gd name="connsiteY76" fmla="*/ 707590 h 3562613"/>
              <a:gd name="connsiteX77" fmla="*/ 1310851 w 1854838"/>
              <a:gd name="connsiteY77" fmla="*/ 862469 h 3562613"/>
              <a:gd name="connsiteX78" fmla="*/ 791255 w 1854838"/>
              <a:gd name="connsiteY78" fmla="*/ 618672 h 3562613"/>
              <a:gd name="connsiteX79" fmla="*/ 1123709 w 1854838"/>
              <a:gd name="connsiteY79" fmla="*/ 101990 h 3562613"/>
              <a:gd name="connsiteX80" fmla="*/ 1495744 w 1854838"/>
              <a:gd name="connsiteY80" fmla="*/ 276551 h 3562613"/>
              <a:gd name="connsiteX81" fmla="*/ 1309974 w 1854838"/>
              <a:gd name="connsiteY81" fmla="*/ 672475 h 3562613"/>
              <a:gd name="connsiteX82" fmla="*/ 937940 w 1854838"/>
              <a:gd name="connsiteY82" fmla="*/ 497914 h 3562613"/>
              <a:gd name="connsiteX83" fmla="*/ 1171564 w 1854838"/>
              <a:gd name="connsiteY83" fmla="*/ 0 h 3562613"/>
              <a:gd name="connsiteX84" fmla="*/ 1543598 w 1854838"/>
              <a:gd name="connsiteY84" fmla="*/ 174561 h 3562613"/>
              <a:gd name="connsiteX85" fmla="*/ 1509593 w 1854838"/>
              <a:gd name="connsiteY85" fmla="*/ 247035 h 3562613"/>
              <a:gd name="connsiteX86" fmla="*/ 1137558 w 1854838"/>
              <a:gd name="connsiteY86" fmla="*/ 72474 h 3562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1854838" h="3562613">
                <a:moveTo>
                  <a:pt x="1012062" y="3101266"/>
                </a:moveTo>
                <a:lnTo>
                  <a:pt x="1012063" y="3334899"/>
                </a:lnTo>
                <a:lnTo>
                  <a:pt x="1410745" y="3334899"/>
                </a:lnTo>
                <a:cubicBezTo>
                  <a:pt x="1493714" y="3334898"/>
                  <a:pt x="1560972" y="3402157"/>
                  <a:pt x="1560973" y="3485126"/>
                </a:cubicBezTo>
                <a:lnTo>
                  <a:pt x="1560972" y="3562613"/>
                </a:lnTo>
                <a:lnTo>
                  <a:pt x="22107" y="3562613"/>
                </a:lnTo>
                <a:lnTo>
                  <a:pt x="22107" y="3485126"/>
                </a:lnTo>
                <a:cubicBezTo>
                  <a:pt x="22107" y="3402157"/>
                  <a:pt x="89366" y="3334899"/>
                  <a:pt x="172334" y="3334898"/>
                </a:cubicBezTo>
                <a:lnTo>
                  <a:pt x="563826" y="3334899"/>
                </a:lnTo>
                <a:lnTo>
                  <a:pt x="563826" y="3120914"/>
                </a:lnTo>
                <a:lnTo>
                  <a:pt x="891886" y="3120914"/>
                </a:lnTo>
                <a:lnTo>
                  <a:pt x="892127" y="3122805"/>
                </a:lnTo>
                <a:lnTo>
                  <a:pt x="903197" y="3120914"/>
                </a:lnTo>
                <a:lnTo>
                  <a:pt x="914486" y="3120914"/>
                </a:lnTo>
                <a:lnTo>
                  <a:pt x="914486" y="3118986"/>
                </a:lnTo>
                <a:lnTo>
                  <a:pt x="1001392" y="3104147"/>
                </a:lnTo>
                <a:close/>
                <a:moveTo>
                  <a:pt x="666896" y="2520713"/>
                </a:moveTo>
                <a:lnTo>
                  <a:pt x="666896" y="2646964"/>
                </a:lnTo>
                <a:lnTo>
                  <a:pt x="22108" y="2646964"/>
                </a:lnTo>
                <a:lnTo>
                  <a:pt x="22107" y="2520714"/>
                </a:lnTo>
                <a:close/>
                <a:moveTo>
                  <a:pt x="616223" y="2135315"/>
                </a:moveTo>
                <a:lnTo>
                  <a:pt x="631683" y="2190049"/>
                </a:lnTo>
                <a:cubicBezTo>
                  <a:pt x="638291" y="2213443"/>
                  <a:pt x="624682" y="2237764"/>
                  <a:pt x="601288" y="2244372"/>
                </a:cubicBezTo>
                <a:lnTo>
                  <a:pt x="579793" y="2250443"/>
                </a:lnTo>
                <a:cubicBezTo>
                  <a:pt x="556398" y="2257051"/>
                  <a:pt x="532077" y="2243444"/>
                  <a:pt x="525470" y="2220049"/>
                </a:cubicBezTo>
                <a:lnTo>
                  <a:pt x="511017" y="2168877"/>
                </a:lnTo>
                <a:lnTo>
                  <a:pt x="547529" y="2165871"/>
                </a:lnTo>
                <a:close/>
                <a:moveTo>
                  <a:pt x="342877" y="2121220"/>
                </a:moveTo>
                <a:lnTo>
                  <a:pt x="353172" y="2129937"/>
                </a:lnTo>
                <a:cubicBezTo>
                  <a:pt x="364378" y="2137861"/>
                  <a:pt x="376437" y="2144910"/>
                  <a:pt x="389297" y="2150944"/>
                </a:cubicBezTo>
                <a:cubicBezTo>
                  <a:pt x="402157" y="2156978"/>
                  <a:pt x="415286" y="2161747"/>
                  <a:pt x="428542" y="2165301"/>
                </a:cubicBezTo>
                <a:lnTo>
                  <a:pt x="442916" y="2167841"/>
                </a:lnTo>
                <a:lnTo>
                  <a:pt x="412990" y="2231622"/>
                </a:lnTo>
                <a:cubicBezTo>
                  <a:pt x="402664" y="2253629"/>
                  <a:pt x="376453" y="2263099"/>
                  <a:pt x="354445" y="2252773"/>
                </a:cubicBezTo>
                <a:lnTo>
                  <a:pt x="334224" y="2243285"/>
                </a:lnTo>
                <a:cubicBezTo>
                  <a:pt x="312217" y="2232959"/>
                  <a:pt x="302747" y="2206748"/>
                  <a:pt x="313073" y="2184740"/>
                </a:cubicBezTo>
                <a:close/>
                <a:moveTo>
                  <a:pt x="258134" y="1973000"/>
                </a:moveTo>
                <a:lnTo>
                  <a:pt x="276687" y="2038790"/>
                </a:lnTo>
                <a:lnTo>
                  <a:pt x="301662" y="2074431"/>
                </a:lnTo>
                <a:lnTo>
                  <a:pt x="257211" y="2094180"/>
                </a:lnTo>
                <a:cubicBezTo>
                  <a:pt x="234996" y="2104051"/>
                  <a:pt x="208985" y="2094043"/>
                  <a:pt x="199116" y="2071827"/>
                </a:cubicBezTo>
                <a:lnTo>
                  <a:pt x="190045" y="2051414"/>
                </a:lnTo>
                <a:cubicBezTo>
                  <a:pt x="180176" y="2029199"/>
                  <a:pt x="190184" y="2003189"/>
                  <a:pt x="212400" y="1993319"/>
                </a:cubicBezTo>
                <a:close/>
                <a:moveTo>
                  <a:pt x="302060" y="1881349"/>
                </a:moveTo>
                <a:lnTo>
                  <a:pt x="652395" y="2045728"/>
                </a:lnTo>
                <a:lnTo>
                  <a:pt x="635780" y="2073500"/>
                </a:lnTo>
                <a:cubicBezTo>
                  <a:pt x="581799" y="2145918"/>
                  <a:pt x="482643" y="2172920"/>
                  <a:pt x="397688" y="2133059"/>
                </a:cubicBezTo>
                <a:cubicBezTo>
                  <a:pt x="312732" y="2093197"/>
                  <a:pt x="270126" y="1999679"/>
                  <a:pt x="291321" y="1911879"/>
                </a:cubicBezTo>
                <a:close/>
                <a:moveTo>
                  <a:pt x="291390" y="1684016"/>
                </a:moveTo>
                <a:lnTo>
                  <a:pt x="810985" y="1927813"/>
                </a:lnTo>
                <a:lnTo>
                  <a:pt x="751931" y="2053674"/>
                </a:lnTo>
                <a:lnTo>
                  <a:pt x="232336" y="1809877"/>
                </a:lnTo>
                <a:close/>
                <a:moveTo>
                  <a:pt x="812902" y="664082"/>
                </a:moveTo>
                <a:lnTo>
                  <a:pt x="1262091" y="874844"/>
                </a:lnTo>
                <a:lnTo>
                  <a:pt x="1183682" y="1041954"/>
                </a:lnTo>
                <a:lnTo>
                  <a:pt x="1345098" y="1123443"/>
                </a:lnTo>
                <a:cubicBezTo>
                  <a:pt x="1618552" y="1293024"/>
                  <a:pt x="1812400" y="1578469"/>
                  <a:pt x="1848752" y="1916383"/>
                </a:cubicBezTo>
                <a:cubicBezTo>
                  <a:pt x="1907322" y="2460847"/>
                  <a:pt x="1537077" y="2954240"/>
                  <a:pt x="1001392" y="3072986"/>
                </a:cubicBezTo>
                <a:lnTo>
                  <a:pt x="914486" y="3087826"/>
                </a:lnTo>
                <a:lnTo>
                  <a:pt x="914486" y="3089754"/>
                </a:lnTo>
                <a:lnTo>
                  <a:pt x="903197" y="3089753"/>
                </a:lnTo>
                <a:lnTo>
                  <a:pt x="892126" y="3091643"/>
                </a:lnTo>
                <a:lnTo>
                  <a:pt x="891887" y="3089753"/>
                </a:lnTo>
                <a:lnTo>
                  <a:pt x="0" y="3089753"/>
                </a:lnTo>
                <a:lnTo>
                  <a:pt x="1" y="2741236"/>
                </a:lnTo>
                <a:lnTo>
                  <a:pt x="854796" y="2741236"/>
                </a:lnTo>
                <a:lnTo>
                  <a:pt x="993632" y="2711089"/>
                </a:lnTo>
                <a:cubicBezTo>
                  <a:pt x="1319359" y="2606368"/>
                  <a:pt x="1536542" y="2294216"/>
                  <a:pt x="1498892" y="1952245"/>
                </a:cubicBezTo>
                <a:cubicBezTo>
                  <a:pt x="1472276" y="1710501"/>
                  <a:pt x="1324274" y="1508838"/>
                  <a:pt x="1118877" y="1398724"/>
                </a:cubicBezTo>
                <a:lnTo>
                  <a:pt x="1033233" y="1362600"/>
                </a:lnTo>
                <a:lnTo>
                  <a:pt x="788640" y="1883891"/>
                </a:lnTo>
                <a:lnTo>
                  <a:pt x="339451" y="1673129"/>
                </a:lnTo>
                <a:lnTo>
                  <a:pt x="673676" y="960808"/>
                </a:lnTo>
                <a:lnTo>
                  <a:pt x="673604" y="959888"/>
                </a:lnTo>
                <a:lnTo>
                  <a:pt x="674114" y="959875"/>
                </a:lnTo>
                <a:close/>
                <a:moveTo>
                  <a:pt x="912156" y="521830"/>
                </a:moveTo>
                <a:lnTo>
                  <a:pt x="1308061" y="707590"/>
                </a:lnTo>
                <a:lnTo>
                  <a:pt x="1310851" y="862469"/>
                </a:lnTo>
                <a:lnTo>
                  <a:pt x="791255" y="618672"/>
                </a:lnTo>
                <a:close/>
                <a:moveTo>
                  <a:pt x="1123709" y="101990"/>
                </a:moveTo>
                <a:lnTo>
                  <a:pt x="1495744" y="276551"/>
                </a:lnTo>
                <a:lnTo>
                  <a:pt x="1309974" y="672475"/>
                </a:lnTo>
                <a:lnTo>
                  <a:pt x="937940" y="497914"/>
                </a:lnTo>
                <a:close/>
                <a:moveTo>
                  <a:pt x="1171564" y="0"/>
                </a:moveTo>
                <a:lnTo>
                  <a:pt x="1543598" y="174561"/>
                </a:lnTo>
                <a:lnTo>
                  <a:pt x="1509593" y="247035"/>
                </a:lnTo>
                <a:lnTo>
                  <a:pt x="1137558" y="7247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11" name="Oval 110"/>
          <p:cNvSpPr/>
          <p:nvPr/>
        </p:nvSpPr>
        <p:spPr>
          <a:xfrm>
            <a:off x="2440407" y="4632961"/>
            <a:ext cx="185582" cy="18558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ounded Rectangle 111"/>
          <p:cNvSpPr/>
          <p:nvPr/>
        </p:nvSpPr>
        <p:spPr>
          <a:xfrm>
            <a:off x="2655432" y="4537670"/>
            <a:ext cx="779718" cy="376163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+mj-lt"/>
              </a:rPr>
              <a:t>82%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20" name="Rounded Rectangle 119"/>
          <p:cNvSpPr/>
          <p:nvPr/>
        </p:nvSpPr>
        <p:spPr>
          <a:xfrm>
            <a:off x="4284415" y="2551207"/>
            <a:ext cx="1107526" cy="306268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 smtClean="0">
                <a:solidFill>
                  <a:srgbClr val="FFFFFF"/>
                </a:solidFill>
                <a:latin typeface="+mj-lt"/>
              </a:rPr>
              <a:t>1 356</a:t>
            </a:r>
            <a:endParaRPr lang="en-US" sz="1200" b="1" dirty="0">
              <a:solidFill>
                <a:srgbClr val="FFFFFF"/>
              </a:solidFill>
              <a:latin typeface="+mj-lt"/>
            </a:endParaRPr>
          </a:p>
        </p:txBody>
      </p:sp>
      <p:cxnSp>
        <p:nvCxnSpPr>
          <p:cNvPr id="121" name="Straight Connector 120"/>
          <p:cNvCxnSpPr>
            <a:stCxn id="122" idx="4"/>
          </p:cNvCxnSpPr>
          <p:nvPr/>
        </p:nvCxnSpPr>
        <p:spPr>
          <a:xfrm>
            <a:off x="4497569" y="2984464"/>
            <a:ext cx="0" cy="6120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Oval 121"/>
          <p:cNvSpPr/>
          <p:nvPr/>
        </p:nvSpPr>
        <p:spPr>
          <a:xfrm>
            <a:off x="4404778" y="2798882"/>
            <a:ext cx="185582" cy="18558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TextBox 122"/>
          <p:cNvSpPr txBox="1"/>
          <p:nvPr/>
        </p:nvSpPr>
        <p:spPr>
          <a:xfrm>
            <a:off x="4497568" y="2997107"/>
            <a:ext cx="984093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0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</a:t>
            </a:r>
            <a:endParaRPr lang="en-US" sz="10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4" name="Rounded Rectangle 123"/>
          <p:cNvSpPr/>
          <p:nvPr/>
        </p:nvSpPr>
        <p:spPr>
          <a:xfrm>
            <a:off x="4284415" y="3596464"/>
            <a:ext cx="1107526" cy="306268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 smtClean="0">
                <a:solidFill>
                  <a:srgbClr val="FFFFFF"/>
                </a:solidFill>
                <a:latin typeface="+mj-lt"/>
              </a:rPr>
              <a:t>2 893</a:t>
            </a:r>
            <a:endParaRPr lang="en-US" sz="1200" b="1" dirty="0">
              <a:solidFill>
                <a:srgbClr val="FFFFFF"/>
              </a:solidFill>
              <a:latin typeface="+mj-lt"/>
            </a:endParaRPr>
          </a:p>
        </p:txBody>
      </p:sp>
      <p:cxnSp>
        <p:nvCxnSpPr>
          <p:cNvPr id="125" name="Straight Connector 124"/>
          <p:cNvCxnSpPr>
            <a:stCxn id="126" idx="4"/>
          </p:cNvCxnSpPr>
          <p:nvPr/>
        </p:nvCxnSpPr>
        <p:spPr>
          <a:xfrm>
            <a:off x="4497569" y="4029721"/>
            <a:ext cx="0" cy="6120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Oval 125"/>
          <p:cNvSpPr/>
          <p:nvPr/>
        </p:nvSpPr>
        <p:spPr>
          <a:xfrm>
            <a:off x="4404778" y="3844139"/>
            <a:ext cx="185582" cy="185582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TextBox 126"/>
          <p:cNvSpPr txBox="1"/>
          <p:nvPr/>
        </p:nvSpPr>
        <p:spPr>
          <a:xfrm>
            <a:off x="4497568" y="4042364"/>
            <a:ext cx="984093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0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</a:t>
            </a:r>
            <a:endParaRPr lang="en-US" sz="10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8" name="Rounded Rectangle 127"/>
          <p:cNvSpPr/>
          <p:nvPr/>
        </p:nvSpPr>
        <p:spPr>
          <a:xfrm>
            <a:off x="4284415" y="4641721"/>
            <a:ext cx="1107526" cy="306268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 smtClean="0">
                <a:solidFill>
                  <a:srgbClr val="FFFFFF"/>
                </a:solidFill>
                <a:latin typeface="+mj-lt"/>
              </a:rPr>
              <a:t>961</a:t>
            </a:r>
            <a:endParaRPr lang="en-US" sz="1200" b="1" dirty="0">
              <a:solidFill>
                <a:srgbClr val="FFFFFF"/>
              </a:solidFill>
              <a:latin typeface="+mj-lt"/>
            </a:endParaRPr>
          </a:p>
        </p:txBody>
      </p:sp>
      <p:cxnSp>
        <p:nvCxnSpPr>
          <p:cNvPr id="129" name="Straight Connector 128"/>
          <p:cNvCxnSpPr>
            <a:stCxn id="130" idx="4"/>
          </p:cNvCxnSpPr>
          <p:nvPr/>
        </p:nvCxnSpPr>
        <p:spPr>
          <a:xfrm>
            <a:off x="4497569" y="5074978"/>
            <a:ext cx="0" cy="61200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Oval 129"/>
          <p:cNvSpPr/>
          <p:nvPr/>
        </p:nvSpPr>
        <p:spPr>
          <a:xfrm>
            <a:off x="4404778" y="4889396"/>
            <a:ext cx="185582" cy="185582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TextBox 130"/>
          <p:cNvSpPr txBox="1"/>
          <p:nvPr/>
        </p:nvSpPr>
        <p:spPr>
          <a:xfrm>
            <a:off x="4497568" y="5087621"/>
            <a:ext cx="984093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0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</a:t>
            </a:r>
            <a:endParaRPr lang="en-US" sz="10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2" name="Rounded Rectangle 131"/>
          <p:cNvSpPr/>
          <p:nvPr/>
        </p:nvSpPr>
        <p:spPr>
          <a:xfrm>
            <a:off x="4284415" y="5686978"/>
            <a:ext cx="1107526" cy="306268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 smtClean="0">
                <a:solidFill>
                  <a:srgbClr val="FFFFFF"/>
                </a:solidFill>
                <a:latin typeface="+mj-lt"/>
              </a:rPr>
              <a:t>1068</a:t>
            </a:r>
            <a:endParaRPr lang="en-US" sz="12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33" name="Oval 132"/>
          <p:cNvSpPr/>
          <p:nvPr/>
        </p:nvSpPr>
        <p:spPr>
          <a:xfrm>
            <a:off x="4404778" y="5934653"/>
            <a:ext cx="185582" cy="185582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TextBox 133"/>
          <p:cNvSpPr txBox="1"/>
          <p:nvPr/>
        </p:nvSpPr>
        <p:spPr>
          <a:xfrm>
            <a:off x="4497568" y="6132878"/>
            <a:ext cx="984093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0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</a:t>
            </a:r>
            <a:endParaRPr lang="en-US" sz="10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9" name="Rounded Rectangle 158"/>
          <p:cNvSpPr/>
          <p:nvPr/>
        </p:nvSpPr>
        <p:spPr>
          <a:xfrm>
            <a:off x="6491493" y="2744994"/>
            <a:ext cx="2083432" cy="2168839"/>
          </a:xfrm>
          <a:prstGeom prst="roundRect">
            <a:avLst>
              <a:gd name="adj" fmla="val 12205"/>
            </a:avLst>
          </a:prstGeom>
          <a:solidFill>
            <a:schemeClr val="bg1"/>
          </a:solidFill>
          <a:ln>
            <a:noFill/>
          </a:ln>
          <a:effectLst>
            <a:outerShdw blurRad="76200" dist="127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Rounded Rectangle 159"/>
          <p:cNvSpPr/>
          <p:nvPr/>
        </p:nvSpPr>
        <p:spPr>
          <a:xfrm>
            <a:off x="7130749" y="3677731"/>
            <a:ext cx="788562" cy="558926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7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658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61" name="TextBox 160"/>
          <p:cNvSpPr txBox="1"/>
          <p:nvPr/>
        </p:nvSpPr>
        <p:spPr>
          <a:xfrm>
            <a:off x="6639343" y="4288118"/>
            <a:ext cx="1775192" cy="276999"/>
          </a:xfrm>
          <a:prstGeom prst="rect">
            <a:avLst/>
          </a:prstGeom>
          <a:noFill/>
        </p:spPr>
        <p:txBody>
          <a:bodyPr wrap="square" lIns="36000" rIns="36000" rtlCol="0" anchor="t">
            <a:spAutoFit/>
          </a:bodyPr>
          <a:lstStyle/>
          <a:p>
            <a:pPr algn="ctr"/>
            <a:r>
              <a:rPr lang="en-US" sz="1200" dirty="0" smtClean="0"/>
              <a:t>NEW PATIENTS</a:t>
            </a:r>
            <a:endParaRPr lang="en-US" sz="1200" dirty="0"/>
          </a:p>
        </p:txBody>
      </p:sp>
      <p:sp>
        <p:nvSpPr>
          <p:cNvPr id="162" name="Oval 161"/>
          <p:cNvSpPr/>
          <p:nvPr/>
        </p:nvSpPr>
        <p:spPr>
          <a:xfrm>
            <a:off x="7204262" y="2949629"/>
            <a:ext cx="637714" cy="63771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Freeform 63"/>
          <p:cNvSpPr>
            <a:spLocks noEditPoints="1"/>
          </p:cNvSpPr>
          <p:nvPr/>
        </p:nvSpPr>
        <p:spPr bwMode="auto">
          <a:xfrm>
            <a:off x="7384352" y="3134477"/>
            <a:ext cx="277534" cy="259664"/>
          </a:xfrm>
          <a:custGeom>
            <a:avLst/>
            <a:gdLst>
              <a:gd name="T0" fmla="*/ 60 w 351"/>
              <a:gd name="T1" fmla="*/ 188 h 328"/>
              <a:gd name="T2" fmla="*/ 10 w 351"/>
              <a:gd name="T3" fmla="*/ 180 h 328"/>
              <a:gd name="T4" fmla="*/ 22 w 351"/>
              <a:gd name="T5" fmla="*/ 94 h 328"/>
              <a:gd name="T6" fmla="*/ 48 w 351"/>
              <a:gd name="T7" fmla="*/ 106 h 328"/>
              <a:gd name="T8" fmla="*/ 94 w 351"/>
              <a:gd name="T9" fmla="*/ 105 h 328"/>
              <a:gd name="T10" fmla="*/ 108 w 351"/>
              <a:gd name="T11" fmla="*/ 164 h 328"/>
              <a:gd name="T12" fmla="*/ 291 w 351"/>
              <a:gd name="T13" fmla="*/ 315 h 328"/>
              <a:gd name="T14" fmla="*/ 95 w 351"/>
              <a:gd name="T15" fmla="*/ 328 h 328"/>
              <a:gd name="T16" fmla="*/ 46 w 351"/>
              <a:gd name="T17" fmla="*/ 281 h 328"/>
              <a:gd name="T18" fmla="*/ 50 w 351"/>
              <a:gd name="T19" fmla="*/ 242 h 328"/>
              <a:gd name="T20" fmla="*/ 62 w 351"/>
              <a:gd name="T21" fmla="*/ 204 h 328"/>
              <a:gd name="T22" fmla="*/ 89 w 351"/>
              <a:gd name="T23" fmla="*/ 180 h 328"/>
              <a:gd name="T24" fmla="*/ 118 w 351"/>
              <a:gd name="T25" fmla="*/ 180 h 328"/>
              <a:gd name="T26" fmla="*/ 151 w 351"/>
              <a:gd name="T27" fmla="*/ 197 h 328"/>
              <a:gd name="T28" fmla="*/ 200 w 351"/>
              <a:gd name="T29" fmla="*/ 197 h 328"/>
              <a:gd name="T30" fmla="*/ 233 w 351"/>
              <a:gd name="T31" fmla="*/ 180 h 328"/>
              <a:gd name="T32" fmla="*/ 261 w 351"/>
              <a:gd name="T33" fmla="*/ 180 h 328"/>
              <a:gd name="T34" fmla="*/ 288 w 351"/>
              <a:gd name="T35" fmla="*/ 204 h 328"/>
              <a:gd name="T36" fmla="*/ 301 w 351"/>
              <a:gd name="T37" fmla="*/ 242 h 328"/>
              <a:gd name="T38" fmla="*/ 304 w 351"/>
              <a:gd name="T39" fmla="*/ 281 h 328"/>
              <a:gd name="T40" fmla="*/ 103 w 351"/>
              <a:gd name="T41" fmla="*/ 80 h 328"/>
              <a:gd name="T42" fmla="*/ 37 w 351"/>
              <a:gd name="T43" fmla="*/ 80 h 328"/>
              <a:gd name="T44" fmla="*/ 37 w 351"/>
              <a:gd name="T45" fmla="*/ 14 h 328"/>
              <a:gd name="T46" fmla="*/ 103 w 351"/>
              <a:gd name="T47" fmla="*/ 14 h 328"/>
              <a:gd name="T48" fmla="*/ 245 w 351"/>
              <a:gd name="T49" fmla="*/ 117 h 328"/>
              <a:gd name="T50" fmla="*/ 175 w 351"/>
              <a:gd name="T51" fmla="*/ 188 h 328"/>
              <a:gd name="T52" fmla="*/ 105 w 351"/>
              <a:gd name="T53" fmla="*/ 117 h 328"/>
              <a:gd name="T54" fmla="*/ 175 w 351"/>
              <a:gd name="T55" fmla="*/ 47 h 328"/>
              <a:gd name="T56" fmla="*/ 245 w 351"/>
              <a:gd name="T57" fmla="*/ 117 h 328"/>
              <a:gd name="T58" fmla="*/ 341 w 351"/>
              <a:gd name="T59" fmla="*/ 180 h 328"/>
              <a:gd name="T60" fmla="*/ 291 w 351"/>
              <a:gd name="T61" fmla="*/ 188 h 328"/>
              <a:gd name="T62" fmla="*/ 257 w 351"/>
              <a:gd name="T63" fmla="*/ 117 h 328"/>
              <a:gd name="T64" fmla="*/ 281 w 351"/>
              <a:gd name="T65" fmla="*/ 110 h 328"/>
              <a:gd name="T66" fmla="*/ 320 w 351"/>
              <a:gd name="T67" fmla="*/ 98 h 328"/>
              <a:gd name="T68" fmla="*/ 351 w 351"/>
              <a:gd name="T69" fmla="*/ 159 h 328"/>
              <a:gd name="T70" fmla="*/ 314 w 351"/>
              <a:gd name="T71" fmla="*/ 80 h 328"/>
              <a:gd name="T72" fmla="*/ 247 w 351"/>
              <a:gd name="T73" fmla="*/ 80 h 328"/>
              <a:gd name="T74" fmla="*/ 247 w 351"/>
              <a:gd name="T75" fmla="*/ 14 h 328"/>
              <a:gd name="T76" fmla="*/ 314 w 351"/>
              <a:gd name="T77" fmla="*/ 14 h 3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351" h="328">
                <a:moveTo>
                  <a:pt x="108" y="164"/>
                </a:moveTo>
                <a:cubicBezTo>
                  <a:pt x="88" y="165"/>
                  <a:pt x="72" y="173"/>
                  <a:pt x="60" y="188"/>
                </a:cubicBezTo>
                <a:cubicBezTo>
                  <a:pt x="35" y="188"/>
                  <a:pt x="35" y="188"/>
                  <a:pt x="35" y="188"/>
                </a:cubicBezTo>
                <a:cubicBezTo>
                  <a:pt x="25" y="188"/>
                  <a:pt x="17" y="185"/>
                  <a:pt x="10" y="180"/>
                </a:cubicBezTo>
                <a:cubicBezTo>
                  <a:pt x="3" y="175"/>
                  <a:pt x="0" y="168"/>
                  <a:pt x="0" y="159"/>
                </a:cubicBezTo>
                <a:cubicBezTo>
                  <a:pt x="0" y="116"/>
                  <a:pt x="7" y="94"/>
                  <a:pt x="22" y="94"/>
                </a:cubicBezTo>
                <a:cubicBezTo>
                  <a:pt x="23" y="94"/>
                  <a:pt x="26" y="95"/>
                  <a:pt x="30" y="98"/>
                </a:cubicBezTo>
                <a:cubicBezTo>
                  <a:pt x="35" y="100"/>
                  <a:pt x="41" y="103"/>
                  <a:pt x="48" y="106"/>
                </a:cubicBezTo>
                <a:cubicBezTo>
                  <a:pt x="55" y="108"/>
                  <a:pt x="63" y="110"/>
                  <a:pt x="70" y="110"/>
                </a:cubicBezTo>
                <a:cubicBezTo>
                  <a:pt x="78" y="110"/>
                  <a:pt x="86" y="108"/>
                  <a:pt x="94" y="105"/>
                </a:cubicBezTo>
                <a:cubicBezTo>
                  <a:pt x="94" y="110"/>
                  <a:pt x="93" y="114"/>
                  <a:pt x="93" y="117"/>
                </a:cubicBezTo>
                <a:cubicBezTo>
                  <a:pt x="93" y="134"/>
                  <a:pt x="98" y="150"/>
                  <a:pt x="108" y="164"/>
                </a:cubicBezTo>
                <a:close/>
                <a:moveTo>
                  <a:pt x="304" y="281"/>
                </a:moveTo>
                <a:cubicBezTo>
                  <a:pt x="304" y="295"/>
                  <a:pt x="299" y="307"/>
                  <a:pt x="291" y="315"/>
                </a:cubicBezTo>
                <a:cubicBezTo>
                  <a:pt x="282" y="324"/>
                  <a:pt x="270" y="328"/>
                  <a:pt x="255" y="328"/>
                </a:cubicBezTo>
                <a:cubicBezTo>
                  <a:pt x="95" y="328"/>
                  <a:pt x="95" y="328"/>
                  <a:pt x="95" y="328"/>
                </a:cubicBezTo>
                <a:cubicBezTo>
                  <a:pt x="81" y="328"/>
                  <a:pt x="69" y="324"/>
                  <a:pt x="60" y="315"/>
                </a:cubicBezTo>
                <a:cubicBezTo>
                  <a:pt x="51" y="307"/>
                  <a:pt x="46" y="295"/>
                  <a:pt x="46" y="281"/>
                </a:cubicBezTo>
                <a:cubicBezTo>
                  <a:pt x="46" y="274"/>
                  <a:pt x="47" y="268"/>
                  <a:pt x="47" y="262"/>
                </a:cubicBezTo>
                <a:cubicBezTo>
                  <a:pt x="48" y="256"/>
                  <a:pt x="48" y="249"/>
                  <a:pt x="50" y="242"/>
                </a:cubicBezTo>
                <a:cubicBezTo>
                  <a:pt x="51" y="235"/>
                  <a:pt x="53" y="228"/>
                  <a:pt x="55" y="222"/>
                </a:cubicBezTo>
                <a:cubicBezTo>
                  <a:pt x="56" y="216"/>
                  <a:pt x="59" y="210"/>
                  <a:pt x="62" y="204"/>
                </a:cubicBezTo>
                <a:cubicBezTo>
                  <a:pt x="66" y="198"/>
                  <a:pt x="69" y="193"/>
                  <a:pt x="74" y="189"/>
                </a:cubicBezTo>
                <a:cubicBezTo>
                  <a:pt x="78" y="185"/>
                  <a:pt x="83" y="182"/>
                  <a:pt x="89" y="180"/>
                </a:cubicBezTo>
                <a:cubicBezTo>
                  <a:pt x="96" y="177"/>
                  <a:pt x="102" y="176"/>
                  <a:pt x="110" y="176"/>
                </a:cubicBezTo>
                <a:cubicBezTo>
                  <a:pt x="111" y="176"/>
                  <a:pt x="114" y="177"/>
                  <a:pt x="118" y="180"/>
                </a:cubicBezTo>
                <a:cubicBezTo>
                  <a:pt x="122" y="183"/>
                  <a:pt x="126" y="185"/>
                  <a:pt x="131" y="189"/>
                </a:cubicBezTo>
                <a:cubicBezTo>
                  <a:pt x="136" y="192"/>
                  <a:pt x="142" y="195"/>
                  <a:pt x="151" y="197"/>
                </a:cubicBezTo>
                <a:cubicBezTo>
                  <a:pt x="159" y="200"/>
                  <a:pt x="167" y="201"/>
                  <a:pt x="175" y="201"/>
                </a:cubicBezTo>
                <a:cubicBezTo>
                  <a:pt x="183" y="201"/>
                  <a:pt x="192" y="200"/>
                  <a:pt x="200" y="197"/>
                </a:cubicBezTo>
                <a:cubicBezTo>
                  <a:pt x="208" y="195"/>
                  <a:pt x="215" y="192"/>
                  <a:pt x="219" y="189"/>
                </a:cubicBezTo>
                <a:cubicBezTo>
                  <a:pt x="224" y="185"/>
                  <a:pt x="229" y="183"/>
                  <a:pt x="233" y="180"/>
                </a:cubicBezTo>
                <a:cubicBezTo>
                  <a:pt x="237" y="177"/>
                  <a:pt x="239" y="176"/>
                  <a:pt x="241" y="176"/>
                </a:cubicBezTo>
                <a:cubicBezTo>
                  <a:pt x="248" y="176"/>
                  <a:pt x="255" y="177"/>
                  <a:pt x="261" y="180"/>
                </a:cubicBezTo>
                <a:cubicBezTo>
                  <a:pt x="267" y="182"/>
                  <a:pt x="272" y="185"/>
                  <a:pt x="277" y="189"/>
                </a:cubicBezTo>
                <a:cubicBezTo>
                  <a:pt x="281" y="193"/>
                  <a:pt x="285" y="198"/>
                  <a:pt x="288" y="204"/>
                </a:cubicBezTo>
                <a:cubicBezTo>
                  <a:pt x="291" y="210"/>
                  <a:pt x="294" y="216"/>
                  <a:pt x="296" y="222"/>
                </a:cubicBezTo>
                <a:cubicBezTo>
                  <a:pt x="298" y="228"/>
                  <a:pt x="299" y="235"/>
                  <a:pt x="301" y="242"/>
                </a:cubicBezTo>
                <a:cubicBezTo>
                  <a:pt x="302" y="249"/>
                  <a:pt x="303" y="256"/>
                  <a:pt x="303" y="262"/>
                </a:cubicBezTo>
                <a:cubicBezTo>
                  <a:pt x="304" y="268"/>
                  <a:pt x="304" y="274"/>
                  <a:pt x="304" y="281"/>
                </a:cubicBezTo>
                <a:close/>
                <a:moveTo>
                  <a:pt x="117" y="47"/>
                </a:moveTo>
                <a:cubicBezTo>
                  <a:pt x="117" y="60"/>
                  <a:pt x="112" y="71"/>
                  <a:pt x="103" y="80"/>
                </a:cubicBezTo>
                <a:cubicBezTo>
                  <a:pt x="94" y="89"/>
                  <a:pt x="83" y="94"/>
                  <a:pt x="70" y="94"/>
                </a:cubicBezTo>
                <a:cubicBezTo>
                  <a:pt x="57" y="94"/>
                  <a:pt x="46" y="89"/>
                  <a:pt x="37" y="80"/>
                </a:cubicBezTo>
                <a:cubicBezTo>
                  <a:pt x="28" y="71"/>
                  <a:pt x="23" y="60"/>
                  <a:pt x="23" y="47"/>
                </a:cubicBezTo>
                <a:cubicBezTo>
                  <a:pt x="23" y="34"/>
                  <a:pt x="28" y="23"/>
                  <a:pt x="37" y="14"/>
                </a:cubicBezTo>
                <a:cubicBezTo>
                  <a:pt x="46" y="5"/>
                  <a:pt x="57" y="0"/>
                  <a:pt x="70" y="0"/>
                </a:cubicBezTo>
                <a:cubicBezTo>
                  <a:pt x="83" y="0"/>
                  <a:pt x="94" y="5"/>
                  <a:pt x="103" y="14"/>
                </a:cubicBezTo>
                <a:cubicBezTo>
                  <a:pt x="112" y="23"/>
                  <a:pt x="117" y="34"/>
                  <a:pt x="117" y="47"/>
                </a:cubicBezTo>
                <a:close/>
                <a:moveTo>
                  <a:pt x="245" y="117"/>
                </a:moveTo>
                <a:cubicBezTo>
                  <a:pt x="245" y="137"/>
                  <a:pt x="239" y="153"/>
                  <a:pt x="225" y="167"/>
                </a:cubicBezTo>
                <a:cubicBezTo>
                  <a:pt x="211" y="181"/>
                  <a:pt x="195" y="188"/>
                  <a:pt x="175" y="188"/>
                </a:cubicBezTo>
                <a:cubicBezTo>
                  <a:pt x="156" y="188"/>
                  <a:pt x="139" y="181"/>
                  <a:pt x="126" y="167"/>
                </a:cubicBezTo>
                <a:cubicBezTo>
                  <a:pt x="112" y="153"/>
                  <a:pt x="105" y="137"/>
                  <a:pt x="105" y="117"/>
                </a:cubicBezTo>
                <a:cubicBezTo>
                  <a:pt x="105" y="98"/>
                  <a:pt x="112" y="82"/>
                  <a:pt x="126" y="68"/>
                </a:cubicBezTo>
                <a:cubicBezTo>
                  <a:pt x="139" y="54"/>
                  <a:pt x="156" y="47"/>
                  <a:pt x="175" y="47"/>
                </a:cubicBezTo>
                <a:cubicBezTo>
                  <a:pt x="195" y="47"/>
                  <a:pt x="211" y="54"/>
                  <a:pt x="225" y="68"/>
                </a:cubicBezTo>
                <a:cubicBezTo>
                  <a:pt x="239" y="82"/>
                  <a:pt x="245" y="98"/>
                  <a:pt x="245" y="117"/>
                </a:cubicBezTo>
                <a:close/>
                <a:moveTo>
                  <a:pt x="351" y="159"/>
                </a:moveTo>
                <a:cubicBezTo>
                  <a:pt x="351" y="168"/>
                  <a:pt x="347" y="175"/>
                  <a:pt x="341" y="180"/>
                </a:cubicBezTo>
                <a:cubicBezTo>
                  <a:pt x="334" y="185"/>
                  <a:pt x="325" y="188"/>
                  <a:pt x="315" y="188"/>
                </a:cubicBezTo>
                <a:cubicBezTo>
                  <a:pt x="291" y="188"/>
                  <a:pt x="291" y="188"/>
                  <a:pt x="291" y="188"/>
                </a:cubicBezTo>
                <a:cubicBezTo>
                  <a:pt x="278" y="173"/>
                  <a:pt x="262" y="165"/>
                  <a:pt x="242" y="164"/>
                </a:cubicBezTo>
                <a:cubicBezTo>
                  <a:pt x="252" y="150"/>
                  <a:pt x="257" y="134"/>
                  <a:pt x="257" y="117"/>
                </a:cubicBezTo>
                <a:cubicBezTo>
                  <a:pt x="257" y="114"/>
                  <a:pt x="257" y="110"/>
                  <a:pt x="256" y="105"/>
                </a:cubicBezTo>
                <a:cubicBezTo>
                  <a:pt x="264" y="108"/>
                  <a:pt x="272" y="110"/>
                  <a:pt x="281" y="110"/>
                </a:cubicBezTo>
                <a:cubicBezTo>
                  <a:pt x="288" y="110"/>
                  <a:pt x="295" y="108"/>
                  <a:pt x="302" y="106"/>
                </a:cubicBezTo>
                <a:cubicBezTo>
                  <a:pt x="310" y="103"/>
                  <a:pt x="316" y="100"/>
                  <a:pt x="320" y="98"/>
                </a:cubicBezTo>
                <a:cubicBezTo>
                  <a:pt x="325" y="95"/>
                  <a:pt x="327" y="94"/>
                  <a:pt x="328" y="94"/>
                </a:cubicBezTo>
                <a:cubicBezTo>
                  <a:pt x="343" y="94"/>
                  <a:pt x="351" y="116"/>
                  <a:pt x="351" y="159"/>
                </a:cubicBezTo>
                <a:close/>
                <a:moveTo>
                  <a:pt x="327" y="47"/>
                </a:moveTo>
                <a:cubicBezTo>
                  <a:pt x="327" y="60"/>
                  <a:pt x="323" y="71"/>
                  <a:pt x="314" y="80"/>
                </a:cubicBezTo>
                <a:cubicBezTo>
                  <a:pt x="304" y="89"/>
                  <a:pt x="293" y="94"/>
                  <a:pt x="281" y="94"/>
                </a:cubicBezTo>
                <a:cubicBezTo>
                  <a:pt x="268" y="94"/>
                  <a:pt x="257" y="89"/>
                  <a:pt x="247" y="80"/>
                </a:cubicBezTo>
                <a:cubicBezTo>
                  <a:pt x="238" y="71"/>
                  <a:pt x="234" y="60"/>
                  <a:pt x="234" y="47"/>
                </a:cubicBezTo>
                <a:cubicBezTo>
                  <a:pt x="234" y="34"/>
                  <a:pt x="238" y="23"/>
                  <a:pt x="247" y="14"/>
                </a:cubicBezTo>
                <a:cubicBezTo>
                  <a:pt x="257" y="5"/>
                  <a:pt x="268" y="0"/>
                  <a:pt x="281" y="0"/>
                </a:cubicBezTo>
                <a:cubicBezTo>
                  <a:pt x="293" y="0"/>
                  <a:pt x="304" y="5"/>
                  <a:pt x="314" y="14"/>
                </a:cubicBezTo>
                <a:cubicBezTo>
                  <a:pt x="323" y="23"/>
                  <a:pt x="327" y="34"/>
                  <a:pt x="327" y="4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164" name="TextBox 163"/>
          <p:cNvSpPr txBox="1"/>
          <p:nvPr/>
        </p:nvSpPr>
        <p:spPr>
          <a:xfrm>
            <a:off x="6646239" y="5161254"/>
            <a:ext cx="1783792" cy="12003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200" dirty="0" smtClean="0"/>
              <a:t>Lorem </a:t>
            </a:r>
            <a:r>
              <a:rPr lang="en-US" sz="1200" dirty="0"/>
              <a:t>Ipsum has been the industry's standard dummy text ever since the 1500s, when an unknown printer took a galley of </a:t>
            </a:r>
            <a:r>
              <a:rPr lang="en-US" sz="1200" dirty="0" smtClean="0"/>
              <a:t>type.</a:t>
            </a:r>
            <a:r>
              <a:rPr lang="en-US" sz="1200" dirty="0"/>
              <a:t> </a:t>
            </a:r>
          </a:p>
        </p:txBody>
      </p:sp>
      <p:sp>
        <p:nvSpPr>
          <p:cNvPr id="165" name="Rounded Rectangle 164"/>
          <p:cNvSpPr/>
          <p:nvPr/>
        </p:nvSpPr>
        <p:spPr>
          <a:xfrm>
            <a:off x="9106756" y="2744994"/>
            <a:ext cx="2083432" cy="2168839"/>
          </a:xfrm>
          <a:prstGeom prst="roundRect">
            <a:avLst>
              <a:gd name="adj" fmla="val 12205"/>
            </a:avLst>
          </a:prstGeom>
          <a:solidFill>
            <a:schemeClr val="accent2"/>
          </a:solidFill>
          <a:ln>
            <a:noFill/>
          </a:ln>
          <a:effectLst>
            <a:outerShdw blurRad="76200" dist="127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Rounded Rectangle 165"/>
          <p:cNvSpPr/>
          <p:nvPr/>
        </p:nvSpPr>
        <p:spPr>
          <a:xfrm>
            <a:off x="9746012" y="3677731"/>
            <a:ext cx="788562" cy="558926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</a:rPr>
              <a:t>1 238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67" name="TextBox 166"/>
          <p:cNvSpPr txBox="1"/>
          <p:nvPr/>
        </p:nvSpPr>
        <p:spPr>
          <a:xfrm>
            <a:off x="9254606" y="4288118"/>
            <a:ext cx="1775192" cy="276999"/>
          </a:xfrm>
          <a:prstGeom prst="rect">
            <a:avLst/>
          </a:prstGeom>
          <a:noFill/>
        </p:spPr>
        <p:txBody>
          <a:bodyPr wrap="square" lIns="36000" rIns="36000" rtlCol="0" anchor="t">
            <a:spAutoFit/>
          </a:bodyPr>
          <a:lstStyle/>
          <a:p>
            <a:pPr algn="ctr"/>
            <a:r>
              <a:rPr lang="en-US" sz="1200" dirty="0" smtClean="0">
                <a:solidFill>
                  <a:srgbClr val="FFFFFF"/>
                </a:solidFill>
              </a:rPr>
              <a:t>TESTED PATIENTS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168" name="Oval 167"/>
          <p:cNvSpPr/>
          <p:nvPr/>
        </p:nvSpPr>
        <p:spPr>
          <a:xfrm>
            <a:off x="9819525" y="2949629"/>
            <a:ext cx="637714" cy="637714"/>
          </a:xfrm>
          <a:prstGeom prst="ellipse">
            <a:avLst/>
          </a:prstGeom>
          <a:solidFill>
            <a:srgbClr val="FFFFFF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Freeform 63"/>
          <p:cNvSpPr>
            <a:spLocks noEditPoints="1"/>
          </p:cNvSpPr>
          <p:nvPr/>
        </p:nvSpPr>
        <p:spPr bwMode="auto">
          <a:xfrm>
            <a:off x="9999615" y="3134477"/>
            <a:ext cx="277534" cy="259664"/>
          </a:xfrm>
          <a:custGeom>
            <a:avLst/>
            <a:gdLst>
              <a:gd name="T0" fmla="*/ 60 w 351"/>
              <a:gd name="T1" fmla="*/ 188 h 328"/>
              <a:gd name="T2" fmla="*/ 10 w 351"/>
              <a:gd name="T3" fmla="*/ 180 h 328"/>
              <a:gd name="T4" fmla="*/ 22 w 351"/>
              <a:gd name="T5" fmla="*/ 94 h 328"/>
              <a:gd name="T6" fmla="*/ 48 w 351"/>
              <a:gd name="T7" fmla="*/ 106 h 328"/>
              <a:gd name="T8" fmla="*/ 94 w 351"/>
              <a:gd name="T9" fmla="*/ 105 h 328"/>
              <a:gd name="T10" fmla="*/ 108 w 351"/>
              <a:gd name="T11" fmla="*/ 164 h 328"/>
              <a:gd name="T12" fmla="*/ 291 w 351"/>
              <a:gd name="T13" fmla="*/ 315 h 328"/>
              <a:gd name="T14" fmla="*/ 95 w 351"/>
              <a:gd name="T15" fmla="*/ 328 h 328"/>
              <a:gd name="T16" fmla="*/ 46 w 351"/>
              <a:gd name="T17" fmla="*/ 281 h 328"/>
              <a:gd name="T18" fmla="*/ 50 w 351"/>
              <a:gd name="T19" fmla="*/ 242 h 328"/>
              <a:gd name="T20" fmla="*/ 62 w 351"/>
              <a:gd name="T21" fmla="*/ 204 h 328"/>
              <a:gd name="T22" fmla="*/ 89 w 351"/>
              <a:gd name="T23" fmla="*/ 180 h 328"/>
              <a:gd name="T24" fmla="*/ 118 w 351"/>
              <a:gd name="T25" fmla="*/ 180 h 328"/>
              <a:gd name="T26" fmla="*/ 151 w 351"/>
              <a:gd name="T27" fmla="*/ 197 h 328"/>
              <a:gd name="T28" fmla="*/ 200 w 351"/>
              <a:gd name="T29" fmla="*/ 197 h 328"/>
              <a:gd name="T30" fmla="*/ 233 w 351"/>
              <a:gd name="T31" fmla="*/ 180 h 328"/>
              <a:gd name="T32" fmla="*/ 261 w 351"/>
              <a:gd name="T33" fmla="*/ 180 h 328"/>
              <a:gd name="T34" fmla="*/ 288 w 351"/>
              <a:gd name="T35" fmla="*/ 204 h 328"/>
              <a:gd name="T36" fmla="*/ 301 w 351"/>
              <a:gd name="T37" fmla="*/ 242 h 328"/>
              <a:gd name="T38" fmla="*/ 304 w 351"/>
              <a:gd name="T39" fmla="*/ 281 h 328"/>
              <a:gd name="T40" fmla="*/ 103 w 351"/>
              <a:gd name="T41" fmla="*/ 80 h 328"/>
              <a:gd name="T42" fmla="*/ 37 w 351"/>
              <a:gd name="T43" fmla="*/ 80 h 328"/>
              <a:gd name="T44" fmla="*/ 37 w 351"/>
              <a:gd name="T45" fmla="*/ 14 h 328"/>
              <a:gd name="T46" fmla="*/ 103 w 351"/>
              <a:gd name="T47" fmla="*/ 14 h 328"/>
              <a:gd name="T48" fmla="*/ 245 w 351"/>
              <a:gd name="T49" fmla="*/ 117 h 328"/>
              <a:gd name="T50" fmla="*/ 175 w 351"/>
              <a:gd name="T51" fmla="*/ 188 h 328"/>
              <a:gd name="T52" fmla="*/ 105 w 351"/>
              <a:gd name="T53" fmla="*/ 117 h 328"/>
              <a:gd name="T54" fmla="*/ 175 w 351"/>
              <a:gd name="T55" fmla="*/ 47 h 328"/>
              <a:gd name="T56" fmla="*/ 245 w 351"/>
              <a:gd name="T57" fmla="*/ 117 h 328"/>
              <a:gd name="T58" fmla="*/ 341 w 351"/>
              <a:gd name="T59" fmla="*/ 180 h 328"/>
              <a:gd name="T60" fmla="*/ 291 w 351"/>
              <a:gd name="T61" fmla="*/ 188 h 328"/>
              <a:gd name="T62" fmla="*/ 257 w 351"/>
              <a:gd name="T63" fmla="*/ 117 h 328"/>
              <a:gd name="T64" fmla="*/ 281 w 351"/>
              <a:gd name="T65" fmla="*/ 110 h 328"/>
              <a:gd name="T66" fmla="*/ 320 w 351"/>
              <a:gd name="T67" fmla="*/ 98 h 328"/>
              <a:gd name="T68" fmla="*/ 351 w 351"/>
              <a:gd name="T69" fmla="*/ 159 h 328"/>
              <a:gd name="T70" fmla="*/ 314 w 351"/>
              <a:gd name="T71" fmla="*/ 80 h 328"/>
              <a:gd name="T72" fmla="*/ 247 w 351"/>
              <a:gd name="T73" fmla="*/ 80 h 328"/>
              <a:gd name="T74" fmla="*/ 247 w 351"/>
              <a:gd name="T75" fmla="*/ 14 h 328"/>
              <a:gd name="T76" fmla="*/ 314 w 351"/>
              <a:gd name="T77" fmla="*/ 14 h 3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351" h="328">
                <a:moveTo>
                  <a:pt x="108" y="164"/>
                </a:moveTo>
                <a:cubicBezTo>
                  <a:pt x="88" y="165"/>
                  <a:pt x="72" y="173"/>
                  <a:pt x="60" y="188"/>
                </a:cubicBezTo>
                <a:cubicBezTo>
                  <a:pt x="35" y="188"/>
                  <a:pt x="35" y="188"/>
                  <a:pt x="35" y="188"/>
                </a:cubicBezTo>
                <a:cubicBezTo>
                  <a:pt x="25" y="188"/>
                  <a:pt x="17" y="185"/>
                  <a:pt x="10" y="180"/>
                </a:cubicBezTo>
                <a:cubicBezTo>
                  <a:pt x="3" y="175"/>
                  <a:pt x="0" y="168"/>
                  <a:pt x="0" y="159"/>
                </a:cubicBezTo>
                <a:cubicBezTo>
                  <a:pt x="0" y="116"/>
                  <a:pt x="7" y="94"/>
                  <a:pt x="22" y="94"/>
                </a:cubicBezTo>
                <a:cubicBezTo>
                  <a:pt x="23" y="94"/>
                  <a:pt x="26" y="95"/>
                  <a:pt x="30" y="98"/>
                </a:cubicBezTo>
                <a:cubicBezTo>
                  <a:pt x="35" y="100"/>
                  <a:pt x="41" y="103"/>
                  <a:pt x="48" y="106"/>
                </a:cubicBezTo>
                <a:cubicBezTo>
                  <a:pt x="55" y="108"/>
                  <a:pt x="63" y="110"/>
                  <a:pt x="70" y="110"/>
                </a:cubicBezTo>
                <a:cubicBezTo>
                  <a:pt x="78" y="110"/>
                  <a:pt x="86" y="108"/>
                  <a:pt x="94" y="105"/>
                </a:cubicBezTo>
                <a:cubicBezTo>
                  <a:pt x="94" y="110"/>
                  <a:pt x="93" y="114"/>
                  <a:pt x="93" y="117"/>
                </a:cubicBezTo>
                <a:cubicBezTo>
                  <a:pt x="93" y="134"/>
                  <a:pt x="98" y="150"/>
                  <a:pt x="108" y="164"/>
                </a:cubicBezTo>
                <a:close/>
                <a:moveTo>
                  <a:pt x="304" y="281"/>
                </a:moveTo>
                <a:cubicBezTo>
                  <a:pt x="304" y="295"/>
                  <a:pt x="299" y="307"/>
                  <a:pt x="291" y="315"/>
                </a:cubicBezTo>
                <a:cubicBezTo>
                  <a:pt x="282" y="324"/>
                  <a:pt x="270" y="328"/>
                  <a:pt x="255" y="328"/>
                </a:cubicBezTo>
                <a:cubicBezTo>
                  <a:pt x="95" y="328"/>
                  <a:pt x="95" y="328"/>
                  <a:pt x="95" y="328"/>
                </a:cubicBezTo>
                <a:cubicBezTo>
                  <a:pt x="81" y="328"/>
                  <a:pt x="69" y="324"/>
                  <a:pt x="60" y="315"/>
                </a:cubicBezTo>
                <a:cubicBezTo>
                  <a:pt x="51" y="307"/>
                  <a:pt x="46" y="295"/>
                  <a:pt x="46" y="281"/>
                </a:cubicBezTo>
                <a:cubicBezTo>
                  <a:pt x="46" y="274"/>
                  <a:pt x="47" y="268"/>
                  <a:pt x="47" y="262"/>
                </a:cubicBezTo>
                <a:cubicBezTo>
                  <a:pt x="48" y="256"/>
                  <a:pt x="48" y="249"/>
                  <a:pt x="50" y="242"/>
                </a:cubicBezTo>
                <a:cubicBezTo>
                  <a:pt x="51" y="235"/>
                  <a:pt x="53" y="228"/>
                  <a:pt x="55" y="222"/>
                </a:cubicBezTo>
                <a:cubicBezTo>
                  <a:pt x="56" y="216"/>
                  <a:pt x="59" y="210"/>
                  <a:pt x="62" y="204"/>
                </a:cubicBezTo>
                <a:cubicBezTo>
                  <a:pt x="66" y="198"/>
                  <a:pt x="69" y="193"/>
                  <a:pt x="74" y="189"/>
                </a:cubicBezTo>
                <a:cubicBezTo>
                  <a:pt x="78" y="185"/>
                  <a:pt x="83" y="182"/>
                  <a:pt x="89" y="180"/>
                </a:cubicBezTo>
                <a:cubicBezTo>
                  <a:pt x="96" y="177"/>
                  <a:pt x="102" y="176"/>
                  <a:pt x="110" y="176"/>
                </a:cubicBezTo>
                <a:cubicBezTo>
                  <a:pt x="111" y="176"/>
                  <a:pt x="114" y="177"/>
                  <a:pt x="118" y="180"/>
                </a:cubicBezTo>
                <a:cubicBezTo>
                  <a:pt x="122" y="183"/>
                  <a:pt x="126" y="185"/>
                  <a:pt x="131" y="189"/>
                </a:cubicBezTo>
                <a:cubicBezTo>
                  <a:pt x="136" y="192"/>
                  <a:pt x="142" y="195"/>
                  <a:pt x="151" y="197"/>
                </a:cubicBezTo>
                <a:cubicBezTo>
                  <a:pt x="159" y="200"/>
                  <a:pt x="167" y="201"/>
                  <a:pt x="175" y="201"/>
                </a:cubicBezTo>
                <a:cubicBezTo>
                  <a:pt x="183" y="201"/>
                  <a:pt x="192" y="200"/>
                  <a:pt x="200" y="197"/>
                </a:cubicBezTo>
                <a:cubicBezTo>
                  <a:pt x="208" y="195"/>
                  <a:pt x="215" y="192"/>
                  <a:pt x="219" y="189"/>
                </a:cubicBezTo>
                <a:cubicBezTo>
                  <a:pt x="224" y="185"/>
                  <a:pt x="229" y="183"/>
                  <a:pt x="233" y="180"/>
                </a:cubicBezTo>
                <a:cubicBezTo>
                  <a:pt x="237" y="177"/>
                  <a:pt x="239" y="176"/>
                  <a:pt x="241" y="176"/>
                </a:cubicBezTo>
                <a:cubicBezTo>
                  <a:pt x="248" y="176"/>
                  <a:pt x="255" y="177"/>
                  <a:pt x="261" y="180"/>
                </a:cubicBezTo>
                <a:cubicBezTo>
                  <a:pt x="267" y="182"/>
                  <a:pt x="272" y="185"/>
                  <a:pt x="277" y="189"/>
                </a:cubicBezTo>
                <a:cubicBezTo>
                  <a:pt x="281" y="193"/>
                  <a:pt x="285" y="198"/>
                  <a:pt x="288" y="204"/>
                </a:cubicBezTo>
                <a:cubicBezTo>
                  <a:pt x="291" y="210"/>
                  <a:pt x="294" y="216"/>
                  <a:pt x="296" y="222"/>
                </a:cubicBezTo>
                <a:cubicBezTo>
                  <a:pt x="298" y="228"/>
                  <a:pt x="299" y="235"/>
                  <a:pt x="301" y="242"/>
                </a:cubicBezTo>
                <a:cubicBezTo>
                  <a:pt x="302" y="249"/>
                  <a:pt x="303" y="256"/>
                  <a:pt x="303" y="262"/>
                </a:cubicBezTo>
                <a:cubicBezTo>
                  <a:pt x="304" y="268"/>
                  <a:pt x="304" y="274"/>
                  <a:pt x="304" y="281"/>
                </a:cubicBezTo>
                <a:close/>
                <a:moveTo>
                  <a:pt x="117" y="47"/>
                </a:moveTo>
                <a:cubicBezTo>
                  <a:pt x="117" y="60"/>
                  <a:pt x="112" y="71"/>
                  <a:pt x="103" y="80"/>
                </a:cubicBezTo>
                <a:cubicBezTo>
                  <a:pt x="94" y="89"/>
                  <a:pt x="83" y="94"/>
                  <a:pt x="70" y="94"/>
                </a:cubicBezTo>
                <a:cubicBezTo>
                  <a:pt x="57" y="94"/>
                  <a:pt x="46" y="89"/>
                  <a:pt x="37" y="80"/>
                </a:cubicBezTo>
                <a:cubicBezTo>
                  <a:pt x="28" y="71"/>
                  <a:pt x="23" y="60"/>
                  <a:pt x="23" y="47"/>
                </a:cubicBezTo>
                <a:cubicBezTo>
                  <a:pt x="23" y="34"/>
                  <a:pt x="28" y="23"/>
                  <a:pt x="37" y="14"/>
                </a:cubicBezTo>
                <a:cubicBezTo>
                  <a:pt x="46" y="5"/>
                  <a:pt x="57" y="0"/>
                  <a:pt x="70" y="0"/>
                </a:cubicBezTo>
                <a:cubicBezTo>
                  <a:pt x="83" y="0"/>
                  <a:pt x="94" y="5"/>
                  <a:pt x="103" y="14"/>
                </a:cubicBezTo>
                <a:cubicBezTo>
                  <a:pt x="112" y="23"/>
                  <a:pt x="117" y="34"/>
                  <a:pt x="117" y="47"/>
                </a:cubicBezTo>
                <a:close/>
                <a:moveTo>
                  <a:pt x="245" y="117"/>
                </a:moveTo>
                <a:cubicBezTo>
                  <a:pt x="245" y="137"/>
                  <a:pt x="239" y="153"/>
                  <a:pt x="225" y="167"/>
                </a:cubicBezTo>
                <a:cubicBezTo>
                  <a:pt x="211" y="181"/>
                  <a:pt x="195" y="188"/>
                  <a:pt x="175" y="188"/>
                </a:cubicBezTo>
                <a:cubicBezTo>
                  <a:pt x="156" y="188"/>
                  <a:pt x="139" y="181"/>
                  <a:pt x="126" y="167"/>
                </a:cubicBezTo>
                <a:cubicBezTo>
                  <a:pt x="112" y="153"/>
                  <a:pt x="105" y="137"/>
                  <a:pt x="105" y="117"/>
                </a:cubicBezTo>
                <a:cubicBezTo>
                  <a:pt x="105" y="98"/>
                  <a:pt x="112" y="82"/>
                  <a:pt x="126" y="68"/>
                </a:cubicBezTo>
                <a:cubicBezTo>
                  <a:pt x="139" y="54"/>
                  <a:pt x="156" y="47"/>
                  <a:pt x="175" y="47"/>
                </a:cubicBezTo>
                <a:cubicBezTo>
                  <a:pt x="195" y="47"/>
                  <a:pt x="211" y="54"/>
                  <a:pt x="225" y="68"/>
                </a:cubicBezTo>
                <a:cubicBezTo>
                  <a:pt x="239" y="82"/>
                  <a:pt x="245" y="98"/>
                  <a:pt x="245" y="117"/>
                </a:cubicBezTo>
                <a:close/>
                <a:moveTo>
                  <a:pt x="351" y="159"/>
                </a:moveTo>
                <a:cubicBezTo>
                  <a:pt x="351" y="168"/>
                  <a:pt x="347" y="175"/>
                  <a:pt x="341" y="180"/>
                </a:cubicBezTo>
                <a:cubicBezTo>
                  <a:pt x="334" y="185"/>
                  <a:pt x="325" y="188"/>
                  <a:pt x="315" y="188"/>
                </a:cubicBezTo>
                <a:cubicBezTo>
                  <a:pt x="291" y="188"/>
                  <a:pt x="291" y="188"/>
                  <a:pt x="291" y="188"/>
                </a:cubicBezTo>
                <a:cubicBezTo>
                  <a:pt x="278" y="173"/>
                  <a:pt x="262" y="165"/>
                  <a:pt x="242" y="164"/>
                </a:cubicBezTo>
                <a:cubicBezTo>
                  <a:pt x="252" y="150"/>
                  <a:pt x="257" y="134"/>
                  <a:pt x="257" y="117"/>
                </a:cubicBezTo>
                <a:cubicBezTo>
                  <a:pt x="257" y="114"/>
                  <a:pt x="257" y="110"/>
                  <a:pt x="256" y="105"/>
                </a:cubicBezTo>
                <a:cubicBezTo>
                  <a:pt x="264" y="108"/>
                  <a:pt x="272" y="110"/>
                  <a:pt x="281" y="110"/>
                </a:cubicBezTo>
                <a:cubicBezTo>
                  <a:pt x="288" y="110"/>
                  <a:pt x="295" y="108"/>
                  <a:pt x="302" y="106"/>
                </a:cubicBezTo>
                <a:cubicBezTo>
                  <a:pt x="310" y="103"/>
                  <a:pt x="316" y="100"/>
                  <a:pt x="320" y="98"/>
                </a:cubicBezTo>
                <a:cubicBezTo>
                  <a:pt x="325" y="95"/>
                  <a:pt x="327" y="94"/>
                  <a:pt x="328" y="94"/>
                </a:cubicBezTo>
                <a:cubicBezTo>
                  <a:pt x="343" y="94"/>
                  <a:pt x="351" y="116"/>
                  <a:pt x="351" y="159"/>
                </a:cubicBezTo>
                <a:close/>
                <a:moveTo>
                  <a:pt x="327" y="47"/>
                </a:moveTo>
                <a:cubicBezTo>
                  <a:pt x="327" y="60"/>
                  <a:pt x="323" y="71"/>
                  <a:pt x="314" y="80"/>
                </a:cubicBezTo>
                <a:cubicBezTo>
                  <a:pt x="304" y="89"/>
                  <a:pt x="293" y="94"/>
                  <a:pt x="281" y="94"/>
                </a:cubicBezTo>
                <a:cubicBezTo>
                  <a:pt x="268" y="94"/>
                  <a:pt x="257" y="89"/>
                  <a:pt x="247" y="80"/>
                </a:cubicBezTo>
                <a:cubicBezTo>
                  <a:pt x="238" y="71"/>
                  <a:pt x="234" y="60"/>
                  <a:pt x="234" y="47"/>
                </a:cubicBezTo>
                <a:cubicBezTo>
                  <a:pt x="234" y="34"/>
                  <a:pt x="238" y="23"/>
                  <a:pt x="247" y="14"/>
                </a:cubicBezTo>
                <a:cubicBezTo>
                  <a:pt x="257" y="5"/>
                  <a:pt x="268" y="0"/>
                  <a:pt x="281" y="0"/>
                </a:cubicBezTo>
                <a:cubicBezTo>
                  <a:pt x="293" y="0"/>
                  <a:pt x="304" y="5"/>
                  <a:pt x="314" y="14"/>
                </a:cubicBezTo>
                <a:cubicBezTo>
                  <a:pt x="323" y="23"/>
                  <a:pt x="327" y="34"/>
                  <a:pt x="327" y="4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170" name="TextBox 169"/>
          <p:cNvSpPr txBox="1"/>
          <p:nvPr/>
        </p:nvSpPr>
        <p:spPr>
          <a:xfrm>
            <a:off x="9251651" y="5161254"/>
            <a:ext cx="1783792" cy="12003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200" dirty="0" smtClean="0"/>
              <a:t>Lorem </a:t>
            </a:r>
            <a:r>
              <a:rPr lang="en-US" sz="1200" dirty="0"/>
              <a:t>Ipsum has been the industry's standard dummy text ever since the 1500s, when an unknown printer took a galley of </a:t>
            </a:r>
            <a:r>
              <a:rPr lang="en-US" sz="1200" dirty="0" smtClean="0"/>
              <a:t>type.</a:t>
            </a:r>
            <a:r>
              <a:rPr lang="en-US" sz="1200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412589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500" fill="hold"/>
                                            <p:tgtEl>
                                              <p:spTgt spid="29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500" fill="hold"/>
                                            <p:tgtEl>
                                              <p:spTgt spid="29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5" dur="500" fill="hold"/>
                                            <p:tgtEl>
                                              <p:spTgt spid="29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6" dur="500" fill="hold"/>
                                            <p:tgtEl>
                                              <p:spTgt spid="29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9" dur="500" fill="hold"/>
                                            <p:tgtEl>
                                              <p:spTgt spid="29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0" dur="500" fill="hold"/>
                                            <p:tgtEl>
                                              <p:spTgt spid="29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3" dur="500" fill="hold"/>
                                            <p:tgtEl>
                                              <p:spTgt spid="29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4" dur="500" fill="hold"/>
                                            <p:tgtEl>
                                              <p:spTgt spid="29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8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7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8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1" dur="500" fill="hold"/>
                                            <p:tgtEl>
                                              <p:spTgt spid="29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2" dur="500" fill="hold"/>
                                            <p:tgtEl>
                                              <p:spTgt spid="29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5" dur="500" fill="hold"/>
                                            <p:tgtEl>
                                              <p:spTgt spid="29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6" dur="500" fill="hold"/>
                                            <p:tgtEl>
                                              <p:spTgt spid="29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9" dur="500" fill="hold"/>
                                            <p:tgtEl>
                                              <p:spTgt spid="29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0" dur="500" fill="hold"/>
                                            <p:tgtEl>
                                              <p:spTgt spid="29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3" dur="500" fill="hold"/>
                                            <p:tgtEl>
                                              <p:spTgt spid="29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4" dur="500" fill="hold"/>
                                            <p:tgtEl>
                                              <p:spTgt spid="29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7" dur="500" fill="hold"/>
                                            <p:tgtEl>
                                              <p:spTgt spid="30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8" dur="500" fill="hold"/>
                                            <p:tgtEl>
                                              <p:spTgt spid="30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1" dur="500" fill="hold"/>
                                            <p:tgtEl>
                                              <p:spTgt spid="28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2" dur="500" fill="hold"/>
                                            <p:tgtEl>
                                              <p:spTgt spid="28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5" dur="500" fill="hold"/>
                                            <p:tgtEl>
                                              <p:spTgt spid="30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6" dur="500" fill="hold"/>
                                            <p:tgtEl>
                                              <p:spTgt spid="30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2" presetClass="entr" presetSubtype="8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9" dur="500" fill="hold"/>
                                            <p:tgtEl>
                                              <p:spTgt spid="30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0" dur="500" fill="hold"/>
                                            <p:tgtEl>
                                              <p:spTgt spid="30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62" presetID="2" presetClass="entr" presetSubtype="1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4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5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6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8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9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0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2" dur="50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73" dur="50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4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6" dur="5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77" dur="5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8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80" dur="5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1" dur="5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2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84" dur="5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5" dur="5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6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88" dur="500" fill="hold"/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9" dur="500" fill="hold"/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0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91" presetID="2" presetClass="entr" presetSubtype="4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93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94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5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97" dur="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98" dur="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9" presetID="2" presetClass="entr" presetSubtype="4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01" dur="5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02" dur="5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3" presetID="2" presetClass="entr" presetSubtype="4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05" dur="5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06" dur="5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7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09" dur="500" fill="hold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10" dur="500" fill="hold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1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3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14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5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7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18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9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20" presetID="2" presetClass="entr" presetSubtype="4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22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3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4" presetID="2" presetClass="entr" presetSubtype="4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26" dur="500" fill="hold"/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7" dur="500" fill="hold"/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8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30" dur="500" fill="hold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31" dur="500" fill="hold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2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34" dur="500" fill="hold"/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35" dur="500" fill="hold"/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6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38" dur="500" fill="hold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39" dur="500" fill="hold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0" presetID="2" presetClass="entr" presetSubtype="4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42" dur="500" fill="hold"/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43" dur="500" fill="hold"/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4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46" dur="500" fill="hold"/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47" dur="500" fill="hold"/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8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50" dur="500" fill="hold"/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51" dur="500" fill="hold"/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2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54" dur="500" fill="hold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55" dur="500" fill="hold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6" presetID="2" presetClass="entr" presetSubtype="4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58" dur="500" fill="hold"/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59" dur="500" fill="hold"/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0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62" dur="500" fill="hold"/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63" dur="500" fill="hold"/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4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66" dur="500" fill="hold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67" dur="500" fill="hold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8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70" dur="500" fill="hold"/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71" dur="500" fill="hold"/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2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74" dur="500" fill="hold"/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75" dur="500" fill="hold"/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6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78" dur="500" fill="hold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79" dur="500" fill="hold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0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81" presetID="2" presetClass="entr" presetSubtype="4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83" dur="500" fill="hold"/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84" dur="500" fill="hold"/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5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87" dur="500" fill="hold"/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88" dur="500" fill="hold"/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9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91" dur="500" fill="hold"/>
                                            <p:tgtEl>
                                              <p:spTgt spid="16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92" dur="500" fill="hold"/>
                                            <p:tgtEl>
                                              <p:spTgt spid="16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3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95" dur="500" fill="hold"/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96" dur="500" fill="hold"/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7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99" dur="500" fill="hold"/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00" dur="500" fill="hold"/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1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03" dur="500" fill="hold"/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04" dur="500" fill="hold"/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5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206" presetID="2" presetClass="entr" presetSubtype="4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08" dur="500" fill="hold"/>
                                            <p:tgtEl>
                                              <p:spTgt spid="1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09" dur="500" fill="hold"/>
                                            <p:tgtEl>
                                              <p:spTgt spid="1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0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12" dur="500" fill="hold"/>
                                            <p:tgtEl>
                                              <p:spTgt spid="16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13" dur="500" fill="hold"/>
                                            <p:tgtEl>
                                              <p:spTgt spid="1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4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16" dur="500" fill="hold"/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17" dur="500" fill="hold"/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8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20" dur="500" fill="hold"/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21" dur="500" fill="hold"/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2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24" dur="500" fill="hold"/>
                                            <p:tgtEl>
                                              <p:spTgt spid="16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25" dur="500" fill="hold"/>
                                            <p:tgtEl>
                                              <p:spTgt spid="1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6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28" dur="500" fill="hold"/>
                                            <p:tgtEl>
                                              <p:spTgt spid="1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29" dur="500" fill="hold"/>
                                            <p:tgtEl>
                                              <p:spTgt spid="1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89" grpId="0" animBg="1"/>
          <p:bldP spid="290" grpId="0" animBg="1"/>
          <p:bldP spid="291" grpId="0" animBg="1"/>
          <p:bldP spid="292" grpId="0" animBg="1"/>
          <p:bldP spid="293" grpId="0" animBg="1"/>
          <p:bldP spid="294" grpId="0" animBg="1"/>
          <p:bldP spid="296" grpId="0" animBg="1"/>
          <p:bldP spid="297" grpId="0" animBg="1"/>
          <p:bldP spid="298" grpId="0" animBg="1"/>
          <p:bldP spid="300" grpId="0"/>
          <p:bldP spid="302" grpId="0"/>
          <p:bldP spid="39" grpId="0"/>
          <p:bldP spid="40" grpId="0"/>
          <p:bldP spid="100" grpId="0" animBg="1"/>
          <p:bldP spid="101" grpId="0" animBg="1"/>
          <p:bldP spid="102" grpId="0"/>
          <p:bldP spid="103" grpId="0" animBg="1"/>
          <p:bldP spid="104" grpId="0"/>
          <p:bldP spid="105" grpId="0"/>
          <p:bldP spid="106" grpId="0"/>
          <p:bldP spid="107" grpId="0"/>
          <p:bldP spid="110" grpId="0" animBg="1"/>
          <p:bldP spid="111" grpId="0" animBg="1"/>
          <p:bldP spid="112" grpId="0" animBg="1"/>
          <p:bldP spid="120" grpId="0" animBg="1"/>
          <p:bldP spid="122" grpId="0" animBg="1"/>
          <p:bldP spid="123" grpId="0"/>
          <p:bldP spid="124" grpId="0" animBg="1"/>
          <p:bldP spid="126" grpId="0" animBg="1"/>
          <p:bldP spid="127" grpId="0"/>
          <p:bldP spid="128" grpId="0" animBg="1"/>
          <p:bldP spid="130" grpId="0" animBg="1"/>
          <p:bldP spid="131" grpId="0"/>
          <p:bldP spid="132" grpId="0" animBg="1"/>
          <p:bldP spid="133" grpId="0" animBg="1"/>
          <p:bldP spid="134" grpId="0"/>
          <p:bldP spid="159" grpId="0" animBg="1"/>
          <p:bldP spid="160" grpId="0" animBg="1"/>
          <p:bldP spid="161" grpId="0"/>
          <p:bldP spid="162" grpId="0" animBg="1"/>
          <p:bldP spid="163" grpId="0" animBg="1"/>
          <p:bldP spid="164" grpId="0"/>
          <p:bldP spid="165" grpId="0" animBg="1"/>
          <p:bldP spid="166" grpId="0" animBg="1"/>
          <p:bldP spid="167" grpId="0"/>
          <p:bldP spid="168" grpId="0" animBg="1"/>
          <p:bldP spid="169" grpId="0" animBg="1"/>
          <p:bldP spid="170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9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9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29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29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29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29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9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29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29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29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29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500" fill="hold"/>
                                            <p:tgtEl>
                                              <p:spTgt spid="29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500" fill="hold"/>
                                            <p:tgtEl>
                                              <p:spTgt spid="29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500" fill="hold"/>
                                            <p:tgtEl>
                                              <p:spTgt spid="29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500" fill="hold"/>
                                            <p:tgtEl>
                                              <p:spTgt spid="29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500" fill="hold"/>
                                            <p:tgtEl>
                                              <p:spTgt spid="29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500" fill="hold"/>
                                            <p:tgtEl>
                                              <p:spTgt spid="30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500" fill="hold"/>
                                            <p:tgtEl>
                                              <p:spTgt spid="30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500" fill="hold"/>
                                            <p:tgtEl>
                                              <p:spTgt spid="28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500" fill="hold"/>
                                            <p:tgtEl>
                                              <p:spTgt spid="28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5" dur="500" fill="hold"/>
                                            <p:tgtEl>
                                              <p:spTgt spid="30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6" dur="500" fill="hold"/>
                                            <p:tgtEl>
                                              <p:spTgt spid="30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9" dur="500" fill="hold"/>
                                            <p:tgtEl>
                                              <p:spTgt spid="30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0" dur="500" fill="hold"/>
                                            <p:tgtEl>
                                              <p:spTgt spid="30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62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4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5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6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8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9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0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2" dur="50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3" dur="50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4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6" dur="5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7" dur="5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8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0" dur="5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1" dur="5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2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4" dur="5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5" dur="5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6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8" dur="500" fill="hold"/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9" dur="500" fill="hold"/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0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91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3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4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7" dur="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8" dur="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9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1" dur="5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2" dur="5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3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5" dur="5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6" dur="5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7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9" dur="500" fill="hold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0" dur="500" fill="hold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1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3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4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7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8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9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20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2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3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4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6" dur="500" fill="hold"/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7" dur="500" fill="hold"/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8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0" dur="500" fill="hold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1" dur="500" fill="hold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2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4" dur="500" fill="hold"/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5" dur="500" fill="hold"/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6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8" dur="500" fill="hold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9" dur="500" fill="hold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0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2" dur="500" fill="hold"/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3" dur="500" fill="hold"/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4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6" dur="500" fill="hold"/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7" dur="500" fill="hold"/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8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0" dur="500" fill="hold"/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1" dur="500" fill="hold"/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2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4" dur="500" fill="hold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5" dur="500" fill="hold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6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8" dur="500" fill="hold"/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9" dur="500" fill="hold"/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0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2" dur="500" fill="hold"/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3" dur="500" fill="hold"/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4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6" dur="500" fill="hold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7" dur="500" fill="hold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8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0" dur="500" fill="hold"/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1" dur="500" fill="hold"/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2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4" dur="500" fill="hold"/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5" dur="500" fill="hold"/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6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8" dur="500" fill="hold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9" dur="500" fill="hold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0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81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3" dur="500" fill="hold"/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4" dur="500" fill="hold"/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7" dur="500" fill="hold"/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8" dur="500" fill="hold"/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1" dur="500" fill="hold"/>
                                            <p:tgtEl>
                                              <p:spTgt spid="16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2" dur="500" fill="hold"/>
                                            <p:tgtEl>
                                              <p:spTgt spid="16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5" dur="500" fill="hold"/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6" dur="500" fill="hold"/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7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9" dur="500" fill="hold"/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0" dur="500" fill="hold"/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1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3" dur="500" fill="hold"/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4" dur="500" fill="hold"/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5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206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8" dur="500" fill="hold"/>
                                            <p:tgtEl>
                                              <p:spTgt spid="1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9" dur="500" fill="hold"/>
                                            <p:tgtEl>
                                              <p:spTgt spid="1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0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2" dur="500" fill="hold"/>
                                            <p:tgtEl>
                                              <p:spTgt spid="16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3" dur="500" fill="hold"/>
                                            <p:tgtEl>
                                              <p:spTgt spid="1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4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6" dur="500" fill="hold"/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7" dur="500" fill="hold"/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8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0" dur="500" fill="hold"/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1" dur="500" fill="hold"/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2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4" dur="500" fill="hold"/>
                                            <p:tgtEl>
                                              <p:spTgt spid="16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5" dur="500" fill="hold"/>
                                            <p:tgtEl>
                                              <p:spTgt spid="1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6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8" dur="500" fill="hold"/>
                                            <p:tgtEl>
                                              <p:spTgt spid="1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9" dur="500" fill="hold"/>
                                            <p:tgtEl>
                                              <p:spTgt spid="1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89" grpId="0" animBg="1"/>
          <p:bldP spid="290" grpId="0" animBg="1"/>
          <p:bldP spid="291" grpId="0" animBg="1"/>
          <p:bldP spid="292" grpId="0" animBg="1"/>
          <p:bldP spid="293" grpId="0" animBg="1"/>
          <p:bldP spid="294" grpId="0" animBg="1"/>
          <p:bldP spid="296" grpId="0" animBg="1"/>
          <p:bldP spid="297" grpId="0" animBg="1"/>
          <p:bldP spid="298" grpId="0" animBg="1"/>
          <p:bldP spid="300" grpId="0"/>
          <p:bldP spid="302" grpId="0"/>
          <p:bldP spid="39" grpId="0"/>
          <p:bldP spid="40" grpId="0"/>
          <p:bldP spid="100" grpId="0" animBg="1"/>
          <p:bldP spid="101" grpId="0" animBg="1"/>
          <p:bldP spid="102" grpId="0"/>
          <p:bldP spid="103" grpId="0" animBg="1"/>
          <p:bldP spid="104" grpId="0"/>
          <p:bldP spid="105" grpId="0"/>
          <p:bldP spid="106" grpId="0"/>
          <p:bldP spid="107" grpId="0"/>
          <p:bldP spid="110" grpId="0" animBg="1"/>
          <p:bldP spid="111" grpId="0" animBg="1"/>
          <p:bldP spid="112" grpId="0" animBg="1"/>
          <p:bldP spid="120" grpId="0" animBg="1"/>
          <p:bldP spid="122" grpId="0" animBg="1"/>
          <p:bldP spid="123" grpId="0"/>
          <p:bldP spid="124" grpId="0" animBg="1"/>
          <p:bldP spid="126" grpId="0" animBg="1"/>
          <p:bldP spid="127" grpId="0"/>
          <p:bldP spid="128" grpId="0" animBg="1"/>
          <p:bldP spid="130" grpId="0" animBg="1"/>
          <p:bldP spid="131" grpId="0"/>
          <p:bldP spid="132" grpId="0" animBg="1"/>
          <p:bldP spid="133" grpId="0" animBg="1"/>
          <p:bldP spid="134" grpId="0"/>
          <p:bldP spid="159" grpId="0" animBg="1"/>
          <p:bldP spid="160" grpId="0" animBg="1"/>
          <p:bldP spid="161" grpId="0"/>
          <p:bldP spid="162" grpId="0" animBg="1"/>
          <p:bldP spid="163" grpId="0" animBg="1"/>
          <p:bldP spid="164" grpId="0"/>
          <p:bldP spid="165" grpId="0" animBg="1"/>
          <p:bldP spid="166" grpId="0" animBg="1"/>
          <p:bldP spid="167" grpId="0"/>
          <p:bldP spid="168" grpId="0" animBg="1"/>
          <p:bldP spid="169" grpId="0" animBg="1"/>
          <p:bldP spid="170" grpId="0"/>
        </p:bldLst>
      </p:timing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Freeform 114"/>
          <p:cNvSpPr/>
          <p:nvPr/>
        </p:nvSpPr>
        <p:spPr>
          <a:xfrm>
            <a:off x="0" y="0"/>
            <a:ext cx="12192000" cy="836908"/>
          </a:xfrm>
          <a:custGeom>
            <a:avLst/>
            <a:gdLst>
              <a:gd name="connsiteX0" fmla="*/ 0 w 12192000"/>
              <a:gd name="connsiteY0" fmla="*/ 0 h 836908"/>
              <a:gd name="connsiteX1" fmla="*/ 12192000 w 12192000"/>
              <a:gd name="connsiteY1" fmla="*/ 0 h 836908"/>
              <a:gd name="connsiteX2" fmla="*/ 12192000 w 12192000"/>
              <a:gd name="connsiteY2" fmla="*/ 677919 h 836908"/>
              <a:gd name="connsiteX3" fmla="*/ 12033011 w 12192000"/>
              <a:gd name="connsiteY3" fmla="*/ 836908 h 836908"/>
              <a:gd name="connsiteX4" fmla="*/ 158989 w 12192000"/>
              <a:gd name="connsiteY4" fmla="*/ 836908 h 836908"/>
              <a:gd name="connsiteX5" fmla="*/ 0 w 12192000"/>
              <a:gd name="connsiteY5" fmla="*/ 677919 h 836908"/>
              <a:gd name="connsiteX6" fmla="*/ 0 w 12192000"/>
              <a:gd name="connsiteY6" fmla="*/ 0 h 836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836908">
                <a:moveTo>
                  <a:pt x="0" y="0"/>
                </a:moveTo>
                <a:lnTo>
                  <a:pt x="12192000" y="0"/>
                </a:lnTo>
                <a:lnTo>
                  <a:pt x="12192000" y="677919"/>
                </a:lnTo>
                <a:cubicBezTo>
                  <a:pt x="12192000" y="765726"/>
                  <a:pt x="12120818" y="836908"/>
                  <a:pt x="12033011" y="836908"/>
                </a:cubicBezTo>
                <a:lnTo>
                  <a:pt x="158989" y="836908"/>
                </a:lnTo>
                <a:cubicBezTo>
                  <a:pt x="71182" y="836908"/>
                  <a:pt x="0" y="765726"/>
                  <a:pt x="0" y="6779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76200" dist="127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9C3D7-7524-486C-B0C0-178B9875E59A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300" name="TextBox 299"/>
          <p:cNvSpPr txBox="1"/>
          <p:nvPr/>
        </p:nvSpPr>
        <p:spPr>
          <a:xfrm>
            <a:off x="205183" y="299548"/>
            <a:ext cx="836394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200" dirty="0" smtClean="0">
                <a:solidFill>
                  <a:srgbClr val="FFFFFF"/>
                </a:solidFill>
              </a:rPr>
              <a:t>MAY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118" name="Oval 117"/>
          <p:cNvSpPr/>
          <p:nvPr/>
        </p:nvSpPr>
        <p:spPr>
          <a:xfrm>
            <a:off x="1212019" y="240469"/>
            <a:ext cx="1192878" cy="1192878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Freeform 118"/>
          <p:cNvSpPr/>
          <p:nvPr/>
        </p:nvSpPr>
        <p:spPr>
          <a:xfrm>
            <a:off x="1617674" y="470467"/>
            <a:ext cx="381568" cy="732882"/>
          </a:xfrm>
          <a:custGeom>
            <a:avLst/>
            <a:gdLst>
              <a:gd name="connsiteX0" fmla="*/ 1012062 w 1854838"/>
              <a:gd name="connsiteY0" fmla="*/ 3101266 h 3562613"/>
              <a:gd name="connsiteX1" fmla="*/ 1012063 w 1854838"/>
              <a:gd name="connsiteY1" fmla="*/ 3334899 h 3562613"/>
              <a:gd name="connsiteX2" fmla="*/ 1410745 w 1854838"/>
              <a:gd name="connsiteY2" fmla="*/ 3334899 h 3562613"/>
              <a:gd name="connsiteX3" fmla="*/ 1560973 w 1854838"/>
              <a:gd name="connsiteY3" fmla="*/ 3485126 h 3562613"/>
              <a:gd name="connsiteX4" fmla="*/ 1560972 w 1854838"/>
              <a:gd name="connsiteY4" fmla="*/ 3562613 h 3562613"/>
              <a:gd name="connsiteX5" fmla="*/ 22107 w 1854838"/>
              <a:gd name="connsiteY5" fmla="*/ 3562613 h 3562613"/>
              <a:gd name="connsiteX6" fmla="*/ 22107 w 1854838"/>
              <a:gd name="connsiteY6" fmla="*/ 3485126 h 3562613"/>
              <a:gd name="connsiteX7" fmla="*/ 172334 w 1854838"/>
              <a:gd name="connsiteY7" fmla="*/ 3334898 h 3562613"/>
              <a:gd name="connsiteX8" fmla="*/ 563826 w 1854838"/>
              <a:gd name="connsiteY8" fmla="*/ 3334899 h 3562613"/>
              <a:gd name="connsiteX9" fmla="*/ 563826 w 1854838"/>
              <a:gd name="connsiteY9" fmla="*/ 3120914 h 3562613"/>
              <a:gd name="connsiteX10" fmla="*/ 891886 w 1854838"/>
              <a:gd name="connsiteY10" fmla="*/ 3120914 h 3562613"/>
              <a:gd name="connsiteX11" fmla="*/ 892127 w 1854838"/>
              <a:gd name="connsiteY11" fmla="*/ 3122805 h 3562613"/>
              <a:gd name="connsiteX12" fmla="*/ 903197 w 1854838"/>
              <a:gd name="connsiteY12" fmla="*/ 3120914 h 3562613"/>
              <a:gd name="connsiteX13" fmla="*/ 914486 w 1854838"/>
              <a:gd name="connsiteY13" fmla="*/ 3120914 h 3562613"/>
              <a:gd name="connsiteX14" fmla="*/ 914486 w 1854838"/>
              <a:gd name="connsiteY14" fmla="*/ 3118986 h 3562613"/>
              <a:gd name="connsiteX15" fmla="*/ 1001392 w 1854838"/>
              <a:gd name="connsiteY15" fmla="*/ 3104147 h 3562613"/>
              <a:gd name="connsiteX16" fmla="*/ 666896 w 1854838"/>
              <a:gd name="connsiteY16" fmla="*/ 2520713 h 3562613"/>
              <a:gd name="connsiteX17" fmla="*/ 666896 w 1854838"/>
              <a:gd name="connsiteY17" fmla="*/ 2646964 h 3562613"/>
              <a:gd name="connsiteX18" fmla="*/ 22108 w 1854838"/>
              <a:gd name="connsiteY18" fmla="*/ 2646964 h 3562613"/>
              <a:gd name="connsiteX19" fmla="*/ 22107 w 1854838"/>
              <a:gd name="connsiteY19" fmla="*/ 2520714 h 3562613"/>
              <a:gd name="connsiteX20" fmla="*/ 616223 w 1854838"/>
              <a:gd name="connsiteY20" fmla="*/ 2135315 h 3562613"/>
              <a:gd name="connsiteX21" fmla="*/ 631683 w 1854838"/>
              <a:gd name="connsiteY21" fmla="*/ 2190049 h 3562613"/>
              <a:gd name="connsiteX22" fmla="*/ 601288 w 1854838"/>
              <a:gd name="connsiteY22" fmla="*/ 2244372 h 3562613"/>
              <a:gd name="connsiteX23" fmla="*/ 579793 w 1854838"/>
              <a:gd name="connsiteY23" fmla="*/ 2250443 h 3562613"/>
              <a:gd name="connsiteX24" fmla="*/ 525470 w 1854838"/>
              <a:gd name="connsiteY24" fmla="*/ 2220049 h 3562613"/>
              <a:gd name="connsiteX25" fmla="*/ 511017 w 1854838"/>
              <a:gd name="connsiteY25" fmla="*/ 2168877 h 3562613"/>
              <a:gd name="connsiteX26" fmla="*/ 547529 w 1854838"/>
              <a:gd name="connsiteY26" fmla="*/ 2165871 h 3562613"/>
              <a:gd name="connsiteX27" fmla="*/ 342877 w 1854838"/>
              <a:gd name="connsiteY27" fmla="*/ 2121220 h 3562613"/>
              <a:gd name="connsiteX28" fmla="*/ 353172 w 1854838"/>
              <a:gd name="connsiteY28" fmla="*/ 2129937 h 3562613"/>
              <a:gd name="connsiteX29" fmla="*/ 389297 w 1854838"/>
              <a:gd name="connsiteY29" fmla="*/ 2150944 h 3562613"/>
              <a:gd name="connsiteX30" fmla="*/ 428542 w 1854838"/>
              <a:gd name="connsiteY30" fmla="*/ 2165301 h 3562613"/>
              <a:gd name="connsiteX31" fmla="*/ 442916 w 1854838"/>
              <a:gd name="connsiteY31" fmla="*/ 2167841 h 3562613"/>
              <a:gd name="connsiteX32" fmla="*/ 412990 w 1854838"/>
              <a:gd name="connsiteY32" fmla="*/ 2231622 h 3562613"/>
              <a:gd name="connsiteX33" fmla="*/ 354445 w 1854838"/>
              <a:gd name="connsiteY33" fmla="*/ 2252773 h 3562613"/>
              <a:gd name="connsiteX34" fmla="*/ 334224 w 1854838"/>
              <a:gd name="connsiteY34" fmla="*/ 2243285 h 3562613"/>
              <a:gd name="connsiteX35" fmla="*/ 313073 w 1854838"/>
              <a:gd name="connsiteY35" fmla="*/ 2184740 h 3562613"/>
              <a:gd name="connsiteX36" fmla="*/ 258134 w 1854838"/>
              <a:gd name="connsiteY36" fmla="*/ 1973000 h 3562613"/>
              <a:gd name="connsiteX37" fmla="*/ 276687 w 1854838"/>
              <a:gd name="connsiteY37" fmla="*/ 2038790 h 3562613"/>
              <a:gd name="connsiteX38" fmla="*/ 301662 w 1854838"/>
              <a:gd name="connsiteY38" fmla="*/ 2074431 h 3562613"/>
              <a:gd name="connsiteX39" fmla="*/ 257211 w 1854838"/>
              <a:gd name="connsiteY39" fmla="*/ 2094180 h 3562613"/>
              <a:gd name="connsiteX40" fmla="*/ 199116 w 1854838"/>
              <a:gd name="connsiteY40" fmla="*/ 2071827 h 3562613"/>
              <a:gd name="connsiteX41" fmla="*/ 190045 w 1854838"/>
              <a:gd name="connsiteY41" fmla="*/ 2051414 h 3562613"/>
              <a:gd name="connsiteX42" fmla="*/ 212400 w 1854838"/>
              <a:gd name="connsiteY42" fmla="*/ 1993319 h 3562613"/>
              <a:gd name="connsiteX43" fmla="*/ 302060 w 1854838"/>
              <a:gd name="connsiteY43" fmla="*/ 1881349 h 3562613"/>
              <a:gd name="connsiteX44" fmla="*/ 652395 w 1854838"/>
              <a:gd name="connsiteY44" fmla="*/ 2045728 h 3562613"/>
              <a:gd name="connsiteX45" fmla="*/ 635780 w 1854838"/>
              <a:gd name="connsiteY45" fmla="*/ 2073500 h 3562613"/>
              <a:gd name="connsiteX46" fmla="*/ 397688 w 1854838"/>
              <a:gd name="connsiteY46" fmla="*/ 2133059 h 3562613"/>
              <a:gd name="connsiteX47" fmla="*/ 291321 w 1854838"/>
              <a:gd name="connsiteY47" fmla="*/ 1911879 h 3562613"/>
              <a:gd name="connsiteX48" fmla="*/ 291390 w 1854838"/>
              <a:gd name="connsiteY48" fmla="*/ 1684016 h 3562613"/>
              <a:gd name="connsiteX49" fmla="*/ 810985 w 1854838"/>
              <a:gd name="connsiteY49" fmla="*/ 1927813 h 3562613"/>
              <a:gd name="connsiteX50" fmla="*/ 751931 w 1854838"/>
              <a:gd name="connsiteY50" fmla="*/ 2053674 h 3562613"/>
              <a:gd name="connsiteX51" fmla="*/ 232336 w 1854838"/>
              <a:gd name="connsiteY51" fmla="*/ 1809877 h 3562613"/>
              <a:gd name="connsiteX52" fmla="*/ 812902 w 1854838"/>
              <a:gd name="connsiteY52" fmla="*/ 664082 h 3562613"/>
              <a:gd name="connsiteX53" fmla="*/ 1262091 w 1854838"/>
              <a:gd name="connsiteY53" fmla="*/ 874844 h 3562613"/>
              <a:gd name="connsiteX54" fmla="*/ 1183682 w 1854838"/>
              <a:gd name="connsiteY54" fmla="*/ 1041954 h 3562613"/>
              <a:gd name="connsiteX55" fmla="*/ 1345098 w 1854838"/>
              <a:gd name="connsiteY55" fmla="*/ 1123443 h 3562613"/>
              <a:gd name="connsiteX56" fmla="*/ 1848752 w 1854838"/>
              <a:gd name="connsiteY56" fmla="*/ 1916383 h 3562613"/>
              <a:gd name="connsiteX57" fmla="*/ 1001392 w 1854838"/>
              <a:gd name="connsiteY57" fmla="*/ 3072986 h 3562613"/>
              <a:gd name="connsiteX58" fmla="*/ 914486 w 1854838"/>
              <a:gd name="connsiteY58" fmla="*/ 3087826 h 3562613"/>
              <a:gd name="connsiteX59" fmla="*/ 914486 w 1854838"/>
              <a:gd name="connsiteY59" fmla="*/ 3089754 h 3562613"/>
              <a:gd name="connsiteX60" fmla="*/ 903197 w 1854838"/>
              <a:gd name="connsiteY60" fmla="*/ 3089753 h 3562613"/>
              <a:gd name="connsiteX61" fmla="*/ 892126 w 1854838"/>
              <a:gd name="connsiteY61" fmla="*/ 3091643 h 3562613"/>
              <a:gd name="connsiteX62" fmla="*/ 891887 w 1854838"/>
              <a:gd name="connsiteY62" fmla="*/ 3089753 h 3562613"/>
              <a:gd name="connsiteX63" fmla="*/ 0 w 1854838"/>
              <a:gd name="connsiteY63" fmla="*/ 3089753 h 3562613"/>
              <a:gd name="connsiteX64" fmla="*/ 1 w 1854838"/>
              <a:gd name="connsiteY64" fmla="*/ 2741236 h 3562613"/>
              <a:gd name="connsiteX65" fmla="*/ 854796 w 1854838"/>
              <a:gd name="connsiteY65" fmla="*/ 2741236 h 3562613"/>
              <a:gd name="connsiteX66" fmla="*/ 993632 w 1854838"/>
              <a:gd name="connsiteY66" fmla="*/ 2711089 h 3562613"/>
              <a:gd name="connsiteX67" fmla="*/ 1498892 w 1854838"/>
              <a:gd name="connsiteY67" fmla="*/ 1952245 h 3562613"/>
              <a:gd name="connsiteX68" fmla="*/ 1118877 w 1854838"/>
              <a:gd name="connsiteY68" fmla="*/ 1398724 h 3562613"/>
              <a:gd name="connsiteX69" fmla="*/ 1033233 w 1854838"/>
              <a:gd name="connsiteY69" fmla="*/ 1362600 h 3562613"/>
              <a:gd name="connsiteX70" fmla="*/ 788640 w 1854838"/>
              <a:gd name="connsiteY70" fmla="*/ 1883891 h 3562613"/>
              <a:gd name="connsiteX71" fmla="*/ 339451 w 1854838"/>
              <a:gd name="connsiteY71" fmla="*/ 1673129 h 3562613"/>
              <a:gd name="connsiteX72" fmla="*/ 673676 w 1854838"/>
              <a:gd name="connsiteY72" fmla="*/ 960808 h 3562613"/>
              <a:gd name="connsiteX73" fmla="*/ 673604 w 1854838"/>
              <a:gd name="connsiteY73" fmla="*/ 959888 h 3562613"/>
              <a:gd name="connsiteX74" fmla="*/ 674114 w 1854838"/>
              <a:gd name="connsiteY74" fmla="*/ 959875 h 3562613"/>
              <a:gd name="connsiteX75" fmla="*/ 912156 w 1854838"/>
              <a:gd name="connsiteY75" fmla="*/ 521830 h 3562613"/>
              <a:gd name="connsiteX76" fmla="*/ 1308061 w 1854838"/>
              <a:gd name="connsiteY76" fmla="*/ 707590 h 3562613"/>
              <a:gd name="connsiteX77" fmla="*/ 1310851 w 1854838"/>
              <a:gd name="connsiteY77" fmla="*/ 862469 h 3562613"/>
              <a:gd name="connsiteX78" fmla="*/ 791255 w 1854838"/>
              <a:gd name="connsiteY78" fmla="*/ 618672 h 3562613"/>
              <a:gd name="connsiteX79" fmla="*/ 1123709 w 1854838"/>
              <a:gd name="connsiteY79" fmla="*/ 101990 h 3562613"/>
              <a:gd name="connsiteX80" fmla="*/ 1495744 w 1854838"/>
              <a:gd name="connsiteY80" fmla="*/ 276551 h 3562613"/>
              <a:gd name="connsiteX81" fmla="*/ 1309974 w 1854838"/>
              <a:gd name="connsiteY81" fmla="*/ 672475 h 3562613"/>
              <a:gd name="connsiteX82" fmla="*/ 937940 w 1854838"/>
              <a:gd name="connsiteY82" fmla="*/ 497914 h 3562613"/>
              <a:gd name="connsiteX83" fmla="*/ 1171564 w 1854838"/>
              <a:gd name="connsiteY83" fmla="*/ 0 h 3562613"/>
              <a:gd name="connsiteX84" fmla="*/ 1543598 w 1854838"/>
              <a:gd name="connsiteY84" fmla="*/ 174561 h 3562613"/>
              <a:gd name="connsiteX85" fmla="*/ 1509593 w 1854838"/>
              <a:gd name="connsiteY85" fmla="*/ 247035 h 3562613"/>
              <a:gd name="connsiteX86" fmla="*/ 1137558 w 1854838"/>
              <a:gd name="connsiteY86" fmla="*/ 72474 h 3562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1854838" h="3562613">
                <a:moveTo>
                  <a:pt x="1012062" y="3101266"/>
                </a:moveTo>
                <a:lnTo>
                  <a:pt x="1012063" y="3334899"/>
                </a:lnTo>
                <a:lnTo>
                  <a:pt x="1410745" y="3334899"/>
                </a:lnTo>
                <a:cubicBezTo>
                  <a:pt x="1493714" y="3334898"/>
                  <a:pt x="1560972" y="3402157"/>
                  <a:pt x="1560973" y="3485126"/>
                </a:cubicBezTo>
                <a:lnTo>
                  <a:pt x="1560972" y="3562613"/>
                </a:lnTo>
                <a:lnTo>
                  <a:pt x="22107" y="3562613"/>
                </a:lnTo>
                <a:lnTo>
                  <a:pt x="22107" y="3485126"/>
                </a:lnTo>
                <a:cubicBezTo>
                  <a:pt x="22107" y="3402157"/>
                  <a:pt x="89366" y="3334899"/>
                  <a:pt x="172334" y="3334898"/>
                </a:cubicBezTo>
                <a:lnTo>
                  <a:pt x="563826" y="3334899"/>
                </a:lnTo>
                <a:lnTo>
                  <a:pt x="563826" y="3120914"/>
                </a:lnTo>
                <a:lnTo>
                  <a:pt x="891886" y="3120914"/>
                </a:lnTo>
                <a:lnTo>
                  <a:pt x="892127" y="3122805"/>
                </a:lnTo>
                <a:lnTo>
                  <a:pt x="903197" y="3120914"/>
                </a:lnTo>
                <a:lnTo>
                  <a:pt x="914486" y="3120914"/>
                </a:lnTo>
                <a:lnTo>
                  <a:pt x="914486" y="3118986"/>
                </a:lnTo>
                <a:lnTo>
                  <a:pt x="1001392" y="3104147"/>
                </a:lnTo>
                <a:close/>
                <a:moveTo>
                  <a:pt x="666896" y="2520713"/>
                </a:moveTo>
                <a:lnTo>
                  <a:pt x="666896" y="2646964"/>
                </a:lnTo>
                <a:lnTo>
                  <a:pt x="22108" y="2646964"/>
                </a:lnTo>
                <a:lnTo>
                  <a:pt x="22107" y="2520714"/>
                </a:lnTo>
                <a:close/>
                <a:moveTo>
                  <a:pt x="616223" y="2135315"/>
                </a:moveTo>
                <a:lnTo>
                  <a:pt x="631683" y="2190049"/>
                </a:lnTo>
                <a:cubicBezTo>
                  <a:pt x="638291" y="2213443"/>
                  <a:pt x="624682" y="2237764"/>
                  <a:pt x="601288" y="2244372"/>
                </a:cubicBezTo>
                <a:lnTo>
                  <a:pt x="579793" y="2250443"/>
                </a:lnTo>
                <a:cubicBezTo>
                  <a:pt x="556398" y="2257051"/>
                  <a:pt x="532077" y="2243444"/>
                  <a:pt x="525470" y="2220049"/>
                </a:cubicBezTo>
                <a:lnTo>
                  <a:pt x="511017" y="2168877"/>
                </a:lnTo>
                <a:lnTo>
                  <a:pt x="547529" y="2165871"/>
                </a:lnTo>
                <a:close/>
                <a:moveTo>
                  <a:pt x="342877" y="2121220"/>
                </a:moveTo>
                <a:lnTo>
                  <a:pt x="353172" y="2129937"/>
                </a:lnTo>
                <a:cubicBezTo>
                  <a:pt x="364378" y="2137861"/>
                  <a:pt x="376437" y="2144910"/>
                  <a:pt x="389297" y="2150944"/>
                </a:cubicBezTo>
                <a:cubicBezTo>
                  <a:pt x="402157" y="2156978"/>
                  <a:pt x="415286" y="2161747"/>
                  <a:pt x="428542" y="2165301"/>
                </a:cubicBezTo>
                <a:lnTo>
                  <a:pt x="442916" y="2167841"/>
                </a:lnTo>
                <a:lnTo>
                  <a:pt x="412990" y="2231622"/>
                </a:lnTo>
                <a:cubicBezTo>
                  <a:pt x="402664" y="2253629"/>
                  <a:pt x="376453" y="2263099"/>
                  <a:pt x="354445" y="2252773"/>
                </a:cubicBezTo>
                <a:lnTo>
                  <a:pt x="334224" y="2243285"/>
                </a:lnTo>
                <a:cubicBezTo>
                  <a:pt x="312217" y="2232959"/>
                  <a:pt x="302747" y="2206748"/>
                  <a:pt x="313073" y="2184740"/>
                </a:cubicBezTo>
                <a:close/>
                <a:moveTo>
                  <a:pt x="258134" y="1973000"/>
                </a:moveTo>
                <a:lnTo>
                  <a:pt x="276687" y="2038790"/>
                </a:lnTo>
                <a:lnTo>
                  <a:pt x="301662" y="2074431"/>
                </a:lnTo>
                <a:lnTo>
                  <a:pt x="257211" y="2094180"/>
                </a:lnTo>
                <a:cubicBezTo>
                  <a:pt x="234996" y="2104051"/>
                  <a:pt x="208985" y="2094043"/>
                  <a:pt x="199116" y="2071827"/>
                </a:cubicBezTo>
                <a:lnTo>
                  <a:pt x="190045" y="2051414"/>
                </a:lnTo>
                <a:cubicBezTo>
                  <a:pt x="180176" y="2029199"/>
                  <a:pt x="190184" y="2003189"/>
                  <a:pt x="212400" y="1993319"/>
                </a:cubicBezTo>
                <a:close/>
                <a:moveTo>
                  <a:pt x="302060" y="1881349"/>
                </a:moveTo>
                <a:lnTo>
                  <a:pt x="652395" y="2045728"/>
                </a:lnTo>
                <a:lnTo>
                  <a:pt x="635780" y="2073500"/>
                </a:lnTo>
                <a:cubicBezTo>
                  <a:pt x="581799" y="2145918"/>
                  <a:pt x="482643" y="2172920"/>
                  <a:pt x="397688" y="2133059"/>
                </a:cubicBezTo>
                <a:cubicBezTo>
                  <a:pt x="312732" y="2093197"/>
                  <a:pt x="270126" y="1999679"/>
                  <a:pt x="291321" y="1911879"/>
                </a:cubicBezTo>
                <a:close/>
                <a:moveTo>
                  <a:pt x="291390" y="1684016"/>
                </a:moveTo>
                <a:lnTo>
                  <a:pt x="810985" y="1927813"/>
                </a:lnTo>
                <a:lnTo>
                  <a:pt x="751931" y="2053674"/>
                </a:lnTo>
                <a:lnTo>
                  <a:pt x="232336" y="1809877"/>
                </a:lnTo>
                <a:close/>
                <a:moveTo>
                  <a:pt x="812902" y="664082"/>
                </a:moveTo>
                <a:lnTo>
                  <a:pt x="1262091" y="874844"/>
                </a:lnTo>
                <a:lnTo>
                  <a:pt x="1183682" y="1041954"/>
                </a:lnTo>
                <a:lnTo>
                  <a:pt x="1345098" y="1123443"/>
                </a:lnTo>
                <a:cubicBezTo>
                  <a:pt x="1618552" y="1293024"/>
                  <a:pt x="1812400" y="1578469"/>
                  <a:pt x="1848752" y="1916383"/>
                </a:cubicBezTo>
                <a:cubicBezTo>
                  <a:pt x="1907322" y="2460847"/>
                  <a:pt x="1537077" y="2954240"/>
                  <a:pt x="1001392" y="3072986"/>
                </a:cubicBezTo>
                <a:lnTo>
                  <a:pt x="914486" y="3087826"/>
                </a:lnTo>
                <a:lnTo>
                  <a:pt x="914486" y="3089754"/>
                </a:lnTo>
                <a:lnTo>
                  <a:pt x="903197" y="3089753"/>
                </a:lnTo>
                <a:lnTo>
                  <a:pt x="892126" y="3091643"/>
                </a:lnTo>
                <a:lnTo>
                  <a:pt x="891887" y="3089753"/>
                </a:lnTo>
                <a:lnTo>
                  <a:pt x="0" y="3089753"/>
                </a:lnTo>
                <a:lnTo>
                  <a:pt x="1" y="2741236"/>
                </a:lnTo>
                <a:lnTo>
                  <a:pt x="854796" y="2741236"/>
                </a:lnTo>
                <a:lnTo>
                  <a:pt x="993632" y="2711089"/>
                </a:lnTo>
                <a:cubicBezTo>
                  <a:pt x="1319359" y="2606368"/>
                  <a:pt x="1536542" y="2294216"/>
                  <a:pt x="1498892" y="1952245"/>
                </a:cubicBezTo>
                <a:cubicBezTo>
                  <a:pt x="1472276" y="1710501"/>
                  <a:pt x="1324274" y="1508838"/>
                  <a:pt x="1118877" y="1398724"/>
                </a:cubicBezTo>
                <a:lnTo>
                  <a:pt x="1033233" y="1362600"/>
                </a:lnTo>
                <a:lnTo>
                  <a:pt x="788640" y="1883891"/>
                </a:lnTo>
                <a:lnTo>
                  <a:pt x="339451" y="1673129"/>
                </a:lnTo>
                <a:lnTo>
                  <a:pt x="673676" y="960808"/>
                </a:lnTo>
                <a:lnTo>
                  <a:pt x="673604" y="959888"/>
                </a:lnTo>
                <a:lnTo>
                  <a:pt x="674114" y="959875"/>
                </a:lnTo>
                <a:close/>
                <a:moveTo>
                  <a:pt x="912156" y="521830"/>
                </a:moveTo>
                <a:lnTo>
                  <a:pt x="1308061" y="707590"/>
                </a:lnTo>
                <a:lnTo>
                  <a:pt x="1310851" y="862469"/>
                </a:lnTo>
                <a:lnTo>
                  <a:pt x="791255" y="618672"/>
                </a:lnTo>
                <a:close/>
                <a:moveTo>
                  <a:pt x="1123709" y="101990"/>
                </a:moveTo>
                <a:lnTo>
                  <a:pt x="1495744" y="276551"/>
                </a:lnTo>
                <a:lnTo>
                  <a:pt x="1309974" y="672475"/>
                </a:lnTo>
                <a:lnTo>
                  <a:pt x="937940" y="497914"/>
                </a:lnTo>
                <a:close/>
                <a:moveTo>
                  <a:pt x="1171564" y="0"/>
                </a:moveTo>
                <a:lnTo>
                  <a:pt x="1543598" y="174561"/>
                </a:lnTo>
                <a:lnTo>
                  <a:pt x="1509593" y="247035"/>
                </a:lnTo>
                <a:lnTo>
                  <a:pt x="1137558" y="7247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35" name="Oval 134"/>
          <p:cNvSpPr/>
          <p:nvPr/>
        </p:nvSpPr>
        <p:spPr>
          <a:xfrm>
            <a:off x="3774233" y="284755"/>
            <a:ext cx="371424" cy="371424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Freeform 63"/>
          <p:cNvSpPr>
            <a:spLocks noEditPoints="1"/>
          </p:cNvSpPr>
          <p:nvPr/>
        </p:nvSpPr>
        <p:spPr bwMode="auto">
          <a:xfrm>
            <a:off x="3879123" y="390672"/>
            <a:ext cx="161644" cy="151236"/>
          </a:xfrm>
          <a:custGeom>
            <a:avLst/>
            <a:gdLst>
              <a:gd name="T0" fmla="*/ 60 w 351"/>
              <a:gd name="T1" fmla="*/ 188 h 328"/>
              <a:gd name="T2" fmla="*/ 10 w 351"/>
              <a:gd name="T3" fmla="*/ 180 h 328"/>
              <a:gd name="T4" fmla="*/ 22 w 351"/>
              <a:gd name="T5" fmla="*/ 94 h 328"/>
              <a:gd name="T6" fmla="*/ 48 w 351"/>
              <a:gd name="T7" fmla="*/ 106 h 328"/>
              <a:gd name="T8" fmla="*/ 94 w 351"/>
              <a:gd name="T9" fmla="*/ 105 h 328"/>
              <a:gd name="T10" fmla="*/ 108 w 351"/>
              <a:gd name="T11" fmla="*/ 164 h 328"/>
              <a:gd name="T12" fmla="*/ 291 w 351"/>
              <a:gd name="T13" fmla="*/ 315 h 328"/>
              <a:gd name="T14" fmla="*/ 95 w 351"/>
              <a:gd name="T15" fmla="*/ 328 h 328"/>
              <a:gd name="T16" fmla="*/ 46 w 351"/>
              <a:gd name="T17" fmla="*/ 281 h 328"/>
              <a:gd name="T18" fmla="*/ 50 w 351"/>
              <a:gd name="T19" fmla="*/ 242 h 328"/>
              <a:gd name="T20" fmla="*/ 62 w 351"/>
              <a:gd name="T21" fmla="*/ 204 h 328"/>
              <a:gd name="T22" fmla="*/ 89 w 351"/>
              <a:gd name="T23" fmla="*/ 180 h 328"/>
              <a:gd name="T24" fmla="*/ 118 w 351"/>
              <a:gd name="T25" fmla="*/ 180 h 328"/>
              <a:gd name="T26" fmla="*/ 151 w 351"/>
              <a:gd name="T27" fmla="*/ 197 h 328"/>
              <a:gd name="T28" fmla="*/ 200 w 351"/>
              <a:gd name="T29" fmla="*/ 197 h 328"/>
              <a:gd name="T30" fmla="*/ 233 w 351"/>
              <a:gd name="T31" fmla="*/ 180 h 328"/>
              <a:gd name="T32" fmla="*/ 261 w 351"/>
              <a:gd name="T33" fmla="*/ 180 h 328"/>
              <a:gd name="T34" fmla="*/ 288 w 351"/>
              <a:gd name="T35" fmla="*/ 204 h 328"/>
              <a:gd name="T36" fmla="*/ 301 w 351"/>
              <a:gd name="T37" fmla="*/ 242 h 328"/>
              <a:gd name="T38" fmla="*/ 304 w 351"/>
              <a:gd name="T39" fmla="*/ 281 h 328"/>
              <a:gd name="T40" fmla="*/ 103 w 351"/>
              <a:gd name="T41" fmla="*/ 80 h 328"/>
              <a:gd name="T42" fmla="*/ 37 w 351"/>
              <a:gd name="T43" fmla="*/ 80 h 328"/>
              <a:gd name="T44" fmla="*/ 37 w 351"/>
              <a:gd name="T45" fmla="*/ 14 h 328"/>
              <a:gd name="T46" fmla="*/ 103 w 351"/>
              <a:gd name="T47" fmla="*/ 14 h 328"/>
              <a:gd name="T48" fmla="*/ 245 w 351"/>
              <a:gd name="T49" fmla="*/ 117 h 328"/>
              <a:gd name="T50" fmla="*/ 175 w 351"/>
              <a:gd name="T51" fmla="*/ 188 h 328"/>
              <a:gd name="T52" fmla="*/ 105 w 351"/>
              <a:gd name="T53" fmla="*/ 117 h 328"/>
              <a:gd name="T54" fmla="*/ 175 w 351"/>
              <a:gd name="T55" fmla="*/ 47 h 328"/>
              <a:gd name="T56" fmla="*/ 245 w 351"/>
              <a:gd name="T57" fmla="*/ 117 h 328"/>
              <a:gd name="T58" fmla="*/ 341 w 351"/>
              <a:gd name="T59" fmla="*/ 180 h 328"/>
              <a:gd name="T60" fmla="*/ 291 w 351"/>
              <a:gd name="T61" fmla="*/ 188 h 328"/>
              <a:gd name="T62" fmla="*/ 257 w 351"/>
              <a:gd name="T63" fmla="*/ 117 h 328"/>
              <a:gd name="T64" fmla="*/ 281 w 351"/>
              <a:gd name="T65" fmla="*/ 110 h 328"/>
              <a:gd name="T66" fmla="*/ 320 w 351"/>
              <a:gd name="T67" fmla="*/ 98 h 328"/>
              <a:gd name="T68" fmla="*/ 351 w 351"/>
              <a:gd name="T69" fmla="*/ 159 h 328"/>
              <a:gd name="T70" fmla="*/ 314 w 351"/>
              <a:gd name="T71" fmla="*/ 80 h 328"/>
              <a:gd name="T72" fmla="*/ 247 w 351"/>
              <a:gd name="T73" fmla="*/ 80 h 328"/>
              <a:gd name="T74" fmla="*/ 247 w 351"/>
              <a:gd name="T75" fmla="*/ 14 h 328"/>
              <a:gd name="T76" fmla="*/ 314 w 351"/>
              <a:gd name="T77" fmla="*/ 14 h 3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351" h="328">
                <a:moveTo>
                  <a:pt x="108" y="164"/>
                </a:moveTo>
                <a:cubicBezTo>
                  <a:pt x="88" y="165"/>
                  <a:pt x="72" y="173"/>
                  <a:pt x="60" y="188"/>
                </a:cubicBezTo>
                <a:cubicBezTo>
                  <a:pt x="35" y="188"/>
                  <a:pt x="35" y="188"/>
                  <a:pt x="35" y="188"/>
                </a:cubicBezTo>
                <a:cubicBezTo>
                  <a:pt x="25" y="188"/>
                  <a:pt x="17" y="185"/>
                  <a:pt x="10" y="180"/>
                </a:cubicBezTo>
                <a:cubicBezTo>
                  <a:pt x="3" y="175"/>
                  <a:pt x="0" y="168"/>
                  <a:pt x="0" y="159"/>
                </a:cubicBezTo>
                <a:cubicBezTo>
                  <a:pt x="0" y="116"/>
                  <a:pt x="7" y="94"/>
                  <a:pt x="22" y="94"/>
                </a:cubicBezTo>
                <a:cubicBezTo>
                  <a:pt x="23" y="94"/>
                  <a:pt x="26" y="95"/>
                  <a:pt x="30" y="98"/>
                </a:cubicBezTo>
                <a:cubicBezTo>
                  <a:pt x="35" y="100"/>
                  <a:pt x="41" y="103"/>
                  <a:pt x="48" y="106"/>
                </a:cubicBezTo>
                <a:cubicBezTo>
                  <a:pt x="55" y="108"/>
                  <a:pt x="63" y="110"/>
                  <a:pt x="70" y="110"/>
                </a:cubicBezTo>
                <a:cubicBezTo>
                  <a:pt x="78" y="110"/>
                  <a:pt x="86" y="108"/>
                  <a:pt x="94" y="105"/>
                </a:cubicBezTo>
                <a:cubicBezTo>
                  <a:pt x="94" y="110"/>
                  <a:pt x="93" y="114"/>
                  <a:pt x="93" y="117"/>
                </a:cubicBezTo>
                <a:cubicBezTo>
                  <a:pt x="93" y="134"/>
                  <a:pt x="98" y="150"/>
                  <a:pt x="108" y="164"/>
                </a:cubicBezTo>
                <a:close/>
                <a:moveTo>
                  <a:pt x="304" y="281"/>
                </a:moveTo>
                <a:cubicBezTo>
                  <a:pt x="304" y="295"/>
                  <a:pt x="299" y="307"/>
                  <a:pt x="291" y="315"/>
                </a:cubicBezTo>
                <a:cubicBezTo>
                  <a:pt x="282" y="324"/>
                  <a:pt x="270" y="328"/>
                  <a:pt x="255" y="328"/>
                </a:cubicBezTo>
                <a:cubicBezTo>
                  <a:pt x="95" y="328"/>
                  <a:pt x="95" y="328"/>
                  <a:pt x="95" y="328"/>
                </a:cubicBezTo>
                <a:cubicBezTo>
                  <a:pt x="81" y="328"/>
                  <a:pt x="69" y="324"/>
                  <a:pt x="60" y="315"/>
                </a:cubicBezTo>
                <a:cubicBezTo>
                  <a:pt x="51" y="307"/>
                  <a:pt x="46" y="295"/>
                  <a:pt x="46" y="281"/>
                </a:cubicBezTo>
                <a:cubicBezTo>
                  <a:pt x="46" y="274"/>
                  <a:pt x="47" y="268"/>
                  <a:pt x="47" y="262"/>
                </a:cubicBezTo>
                <a:cubicBezTo>
                  <a:pt x="48" y="256"/>
                  <a:pt x="48" y="249"/>
                  <a:pt x="50" y="242"/>
                </a:cubicBezTo>
                <a:cubicBezTo>
                  <a:pt x="51" y="235"/>
                  <a:pt x="53" y="228"/>
                  <a:pt x="55" y="222"/>
                </a:cubicBezTo>
                <a:cubicBezTo>
                  <a:pt x="56" y="216"/>
                  <a:pt x="59" y="210"/>
                  <a:pt x="62" y="204"/>
                </a:cubicBezTo>
                <a:cubicBezTo>
                  <a:pt x="66" y="198"/>
                  <a:pt x="69" y="193"/>
                  <a:pt x="74" y="189"/>
                </a:cubicBezTo>
                <a:cubicBezTo>
                  <a:pt x="78" y="185"/>
                  <a:pt x="83" y="182"/>
                  <a:pt x="89" y="180"/>
                </a:cubicBezTo>
                <a:cubicBezTo>
                  <a:pt x="96" y="177"/>
                  <a:pt x="102" y="176"/>
                  <a:pt x="110" y="176"/>
                </a:cubicBezTo>
                <a:cubicBezTo>
                  <a:pt x="111" y="176"/>
                  <a:pt x="114" y="177"/>
                  <a:pt x="118" y="180"/>
                </a:cubicBezTo>
                <a:cubicBezTo>
                  <a:pt x="122" y="183"/>
                  <a:pt x="126" y="185"/>
                  <a:pt x="131" y="189"/>
                </a:cubicBezTo>
                <a:cubicBezTo>
                  <a:pt x="136" y="192"/>
                  <a:pt x="142" y="195"/>
                  <a:pt x="151" y="197"/>
                </a:cubicBezTo>
                <a:cubicBezTo>
                  <a:pt x="159" y="200"/>
                  <a:pt x="167" y="201"/>
                  <a:pt x="175" y="201"/>
                </a:cubicBezTo>
                <a:cubicBezTo>
                  <a:pt x="183" y="201"/>
                  <a:pt x="192" y="200"/>
                  <a:pt x="200" y="197"/>
                </a:cubicBezTo>
                <a:cubicBezTo>
                  <a:pt x="208" y="195"/>
                  <a:pt x="215" y="192"/>
                  <a:pt x="219" y="189"/>
                </a:cubicBezTo>
                <a:cubicBezTo>
                  <a:pt x="224" y="185"/>
                  <a:pt x="229" y="183"/>
                  <a:pt x="233" y="180"/>
                </a:cubicBezTo>
                <a:cubicBezTo>
                  <a:pt x="237" y="177"/>
                  <a:pt x="239" y="176"/>
                  <a:pt x="241" y="176"/>
                </a:cubicBezTo>
                <a:cubicBezTo>
                  <a:pt x="248" y="176"/>
                  <a:pt x="255" y="177"/>
                  <a:pt x="261" y="180"/>
                </a:cubicBezTo>
                <a:cubicBezTo>
                  <a:pt x="267" y="182"/>
                  <a:pt x="272" y="185"/>
                  <a:pt x="277" y="189"/>
                </a:cubicBezTo>
                <a:cubicBezTo>
                  <a:pt x="281" y="193"/>
                  <a:pt x="285" y="198"/>
                  <a:pt x="288" y="204"/>
                </a:cubicBezTo>
                <a:cubicBezTo>
                  <a:pt x="291" y="210"/>
                  <a:pt x="294" y="216"/>
                  <a:pt x="296" y="222"/>
                </a:cubicBezTo>
                <a:cubicBezTo>
                  <a:pt x="298" y="228"/>
                  <a:pt x="299" y="235"/>
                  <a:pt x="301" y="242"/>
                </a:cubicBezTo>
                <a:cubicBezTo>
                  <a:pt x="302" y="249"/>
                  <a:pt x="303" y="256"/>
                  <a:pt x="303" y="262"/>
                </a:cubicBezTo>
                <a:cubicBezTo>
                  <a:pt x="304" y="268"/>
                  <a:pt x="304" y="274"/>
                  <a:pt x="304" y="281"/>
                </a:cubicBezTo>
                <a:close/>
                <a:moveTo>
                  <a:pt x="117" y="47"/>
                </a:moveTo>
                <a:cubicBezTo>
                  <a:pt x="117" y="60"/>
                  <a:pt x="112" y="71"/>
                  <a:pt x="103" y="80"/>
                </a:cubicBezTo>
                <a:cubicBezTo>
                  <a:pt x="94" y="89"/>
                  <a:pt x="83" y="94"/>
                  <a:pt x="70" y="94"/>
                </a:cubicBezTo>
                <a:cubicBezTo>
                  <a:pt x="57" y="94"/>
                  <a:pt x="46" y="89"/>
                  <a:pt x="37" y="80"/>
                </a:cubicBezTo>
                <a:cubicBezTo>
                  <a:pt x="28" y="71"/>
                  <a:pt x="23" y="60"/>
                  <a:pt x="23" y="47"/>
                </a:cubicBezTo>
                <a:cubicBezTo>
                  <a:pt x="23" y="34"/>
                  <a:pt x="28" y="23"/>
                  <a:pt x="37" y="14"/>
                </a:cubicBezTo>
                <a:cubicBezTo>
                  <a:pt x="46" y="5"/>
                  <a:pt x="57" y="0"/>
                  <a:pt x="70" y="0"/>
                </a:cubicBezTo>
                <a:cubicBezTo>
                  <a:pt x="83" y="0"/>
                  <a:pt x="94" y="5"/>
                  <a:pt x="103" y="14"/>
                </a:cubicBezTo>
                <a:cubicBezTo>
                  <a:pt x="112" y="23"/>
                  <a:pt x="117" y="34"/>
                  <a:pt x="117" y="47"/>
                </a:cubicBezTo>
                <a:close/>
                <a:moveTo>
                  <a:pt x="245" y="117"/>
                </a:moveTo>
                <a:cubicBezTo>
                  <a:pt x="245" y="137"/>
                  <a:pt x="239" y="153"/>
                  <a:pt x="225" y="167"/>
                </a:cubicBezTo>
                <a:cubicBezTo>
                  <a:pt x="211" y="181"/>
                  <a:pt x="195" y="188"/>
                  <a:pt x="175" y="188"/>
                </a:cubicBezTo>
                <a:cubicBezTo>
                  <a:pt x="156" y="188"/>
                  <a:pt x="139" y="181"/>
                  <a:pt x="126" y="167"/>
                </a:cubicBezTo>
                <a:cubicBezTo>
                  <a:pt x="112" y="153"/>
                  <a:pt x="105" y="137"/>
                  <a:pt x="105" y="117"/>
                </a:cubicBezTo>
                <a:cubicBezTo>
                  <a:pt x="105" y="98"/>
                  <a:pt x="112" y="82"/>
                  <a:pt x="126" y="68"/>
                </a:cubicBezTo>
                <a:cubicBezTo>
                  <a:pt x="139" y="54"/>
                  <a:pt x="156" y="47"/>
                  <a:pt x="175" y="47"/>
                </a:cubicBezTo>
                <a:cubicBezTo>
                  <a:pt x="195" y="47"/>
                  <a:pt x="211" y="54"/>
                  <a:pt x="225" y="68"/>
                </a:cubicBezTo>
                <a:cubicBezTo>
                  <a:pt x="239" y="82"/>
                  <a:pt x="245" y="98"/>
                  <a:pt x="245" y="117"/>
                </a:cubicBezTo>
                <a:close/>
                <a:moveTo>
                  <a:pt x="351" y="159"/>
                </a:moveTo>
                <a:cubicBezTo>
                  <a:pt x="351" y="168"/>
                  <a:pt x="347" y="175"/>
                  <a:pt x="341" y="180"/>
                </a:cubicBezTo>
                <a:cubicBezTo>
                  <a:pt x="334" y="185"/>
                  <a:pt x="325" y="188"/>
                  <a:pt x="315" y="188"/>
                </a:cubicBezTo>
                <a:cubicBezTo>
                  <a:pt x="291" y="188"/>
                  <a:pt x="291" y="188"/>
                  <a:pt x="291" y="188"/>
                </a:cubicBezTo>
                <a:cubicBezTo>
                  <a:pt x="278" y="173"/>
                  <a:pt x="262" y="165"/>
                  <a:pt x="242" y="164"/>
                </a:cubicBezTo>
                <a:cubicBezTo>
                  <a:pt x="252" y="150"/>
                  <a:pt x="257" y="134"/>
                  <a:pt x="257" y="117"/>
                </a:cubicBezTo>
                <a:cubicBezTo>
                  <a:pt x="257" y="114"/>
                  <a:pt x="257" y="110"/>
                  <a:pt x="256" y="105"/>
                </a:cubicBezTo>
                <a:cubicBezTo>
                  <a:pt x="264" y="108"/>
                  <a:pt x="272" y="110"/>
                  <a:pt x="281" y="110"/>
                </a:cubicBezTo>
                <a:cubicBezTo>
                  <a:pt x="288" y="110"/>
                  <a:pt x="295" y="108"/>
                  <a:pt x="302" y="106"/>
                </a:cubicBezTo>
                <a:cubicBezTo>
                  <a:pt x="310" y="103"/>
                  <a:pt x="316" y="100"/>
                  <a:pt x="320" y="98"/>
                </a:cubicBezTo>
                <a:cubicBezTo>
                  <a:pt x="325" y="95"/>
                  <a:pt x="327" y="94"/>
                  <a:pt x="328" y="94"/>
                </a:cubicBezTo>
                <a:cubicBezTo>
                  <a:pt x="343" y="94"/>
                  <a:pt x="351" y="116"/>
                  <a:pt x="351" y="159"/>
                </a:cubicBezTo>
                <a:close/>
                <a:moveTo>
                  <a:pt x="327" y="47"/>
                </a:moveTo>
                <a:cubicBezTo>
                  <a:pt x="327" y="60"/>
                  <a:pt x="323" y="71"/>
                  <a:pt x="314" y="80"/>
                </a:cubicBezTo>
                <a:cubicBezTo>
                  <a:pt x="304" y="89"/>
                  <a:pt x="293" y="94"/>
                  <a:pt x="281" y="94"/>
                </a:cubicBezTo>
                <a:cubicBezTo>
                  <a:pt x="268" y="94"/>
                  <a:pt x="257" y="89"/>
                  <a:pt x="247" y="80"/>
                </a:cubicBezTo>
                <a:cubicBezTo>
                  <a:pt x="238" y="71"/>
                  <a:pt x="234" y="60"/>
                  <a:pt x="234" y="47"/>
                </a:cubicBezTo>
                <a:cubicBezTo>
                  <a:pt x="234" y="34"/>
                  <a:pt x="238" y="23"/>
                  <a:pt x="247" y="14"/>
                </a:cubicBezTo>
                <a:cubicBezTo>
                  <a:pt x="257" y="5"/>
                  <a:pt x="268" y="0"/>
                  <a:pt x="281" y="0"/>
                </a:cubicBezTo>
                <a:cubicBezTo>
                  <a:pt x="293" y="0"/>
                  <a:pt x="304" y="5"/>
                  <a:pt x="314" y="14"/>
                </a:cubicBezTo>
                <a:cubicBezTo>
                  <a:pt x="323" y="23"/>
                  <a:pt x="327" y="34"/>
                  <a:pt x="327" y="4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137" name="Oval 136"/>
          <p:cNvSpPr/>
          <p:nvPr/>
        </p:nvSpPr>
        <p:spPr>
          <a:xfrm>
            <a:off x="3070849" y="284755"/>
            <a:ext cx="371424" cy="371424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Freeform 121"/>
          <p:cNvSpPr>
            <a:spLocks noEditPoints="1"/>
          </p:cNvSpPr>
          <p:nvPr/>
        </p:nvSpPr>
        <p:spPr bwMode="auto">
          <a:xfrm>
            <a:off x="3170561" y="347539"/>
            <a:ext cx="172000" cy="187542"/>
          </a:xfrm>
          <a:custGeom>
            <a:avLst/>
            <a:gdLst>
              <a:gd name="T0" fmla="*/ 63 w 244"/>
              <a:gd name="T1" fmla="*/ 218 h 265"/>
              <a:gd name="T2" fmla="*/ 48 w 244"/>
              <a:gd name="T3" fmla="*/ 218 h 265"/>
              <a:gd name="T4" fmla="*/ 48 w 244"/>
              <a:gd name="T5" fmla="*/ 202 h 265"/>
              <a:gd name="T6" fmla="*/ 63 w 244"/>
              <a:gd name="T7" fmla="*/ 202 h 265"/>
              <a:gd name="T8" fmla="*/ 244 w 244"/>
              <a:gd name="T9" fmla="*/ 220 h 265"/>
              <a:gd name="T10" fmla="*/ 198 w 244"/>
              <a:gd name="T11" fmla="*/ 265 h 265"/>
              <a:gd name="T12" fmla="*/ 13 w 244"/>
              <a:gd name="T13" fmla="*/ 253 h 265"/>
              <a:gd name="T14" fmla="*/ 1 w 244"/>
              <a:gd name="T15" fmla="*/ 198 h 265"/>
              <a:gd name="T16" fmla="*/ 14 w 244"/>
              <a:gd name="T17" fmla="*/ 151 h 265"/>
              <a:gd name="T18" fmla="*/ 48 w 244"/>
              <a:gd name="T19" fmla="*/ 123 h 265"/>
              <a:gd name="T20" fmla="*/ 45 w 244"/>
              <a:gd name="T21" fmla="*/ 179 h 265"/>
              <a:gd name="T22" fmla="*/ 23 w 244"/>
              <a:gd name="T23" fmla="*/ 210 h 265"/>
              <a:gd name="T24" fmla="*/ 56 w 244"/>
              <a:gd name="T25" fmla="*/ 243 h 265"/>
              <a:gd name="T26" fmla="*/ 89 w 244"/>
              <a:gd name="T27" fmla="*/ 210 h 265"/>
              <a:gd name="T28" fmla="*/ 67 w 244"/>
              <a:gd name="T29" fmla="*/ 179 h 265"/>
              <a:gd name="T30" fmla="*/ 71 w 244"/>
              <a:gd name="T31" fmla="*/ 127 h 265"/>
              <a:gd name="T32" fmla="*/ 173 w 244"/>
              <a:gd name="T33" fmla="*/ 127 h 265"/>
              <a:gd name="T34" fmla="*/ 177 w 244"/>
              <a:gd name="T35" fmla="*/ 155 h 265"/>
              <a:gd name="T36" fmla="*/ 133 w 244"/>
              <a:gd name="T37" fmla="*/ 199 h 265"/>
              <a:gd name="T38" fmla="*/ 128 w 244"/>
              <a:gd name="T39" fmla="*/ 226 h 265"/>
              <a:gd name="T40" fmla="*/ 144 w 244"/>
              <a:gd name="T41" fmla="*/ 243 h 265"/>
              <a:gd name="T42" fmla="*/ 161 w 244"/>
              <a:gd name="T43" fmla="*/ 226 h 265"/>
              <a:gd name="T44" fmla="*/ 155 w 244"/>
              <a:gd name="T45" fmla="*/ 199 h 265"/>
              <a:gd name="T46" fmla="*/ 177 w 244"/>
              <a:gd name="T47" fmla="*/ 177 h 265"/>
              <a:gd name="T48" fmla="*/ 199 w 244"/>
              <a:gd name="T49" fmla="*/ 199 h 265"/>
              <a:gd name="T50" fmla="*/ 194 w 244"/>
              <a:gd name="T51" fmla="*/ 226 h 265"/>
              <a:gd name="T52" fmla="*/ 211 w 244"/>
              <a:gd name="T53" fmla="*/ 243 h 265"/>
              <a:gd name="T54" fmla="*/ 227 w 244"/>
              <a:gd name="T55" fmla="*/ 226 h 265"/>
              <a:gd name="T56" fmla="*/ 222 w 244"/>
              <a:gd name="T57" fmla="*/ 199 h 265"/>
              <a:gd name="T58" fmla="*/ 199 w 244"/>
              <a:gd name="T59" fmla="*/ 161 h 265"/>
              <a:gd name="T60" fmla="*/ 200 w 244"/>
              <a:gd name="T61" fmla="*/ 145 h 265"/>
              <a:gd name="T62" fmla="*/ 198 w 244"/>
              <a:gd name="T63" fmla="*/ 130 h 265"/>
              <a:gd name="T64" fmla="*/ 216 w 244"/>
              <a:gd name="T65" fmla="*/ 133 h 265"/>
              <a:gd name="T66" fmla="*/ 239 w 244"/>
              <a:gd name="T67" fmla="*/ 174 h 265"/>
              <a:gd name="T68" fmla="*/ 244 w 244"/>
              <a:gd name="T69" fmla="*/ 220 h 265"/>
              <a:gd name="T70" fmla="*/ 169 w 244"/>
              <a:gd name="T71" fmla="*/ 113 h 265"/>
              <a:gd name="T72" fmla="*/ 75 w 244"/>
              <a:gd name="T73" fmla="*/ 113 h 265"/>
              <a:gd name="T74" fmla="*/ 75 w 244"/>
              <a:gd name="T75" fmla="*/ 19 h 265"/>
              <a:gd name="T76" fmla="*/ 169 w 244"/>
              <a:gd name="T77" fmla="*/ 19 h 2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244" h="265">
                <a:moveTo>
                  <a:pt x="67" y="210"/>
                </a:moveTo>
                <a:cubicBezTo>
                  <a:pt x="67" y="213"/>
                  <a:pt x="66" y="215"/>
                  <a:pt x="63" y="218"/>
                </a:cubicBezTo>
                <a:cubicBezTo>
                  <a:pt x="61" y="220"/>
                  <a:pt x="59" y="221"/>
                  <a:pt x="56" y="221"/>
                </a:cubicBezTo>
                <a:cubicBezTo>
                  <a:pt x="53" y="221"/>
                  <a:pt x="50" y="220"/>
                  <a:pt x="48" y="218"/>
                </a:cubicBezTo>
                <a:cubicBezTo>
                  <a:pt x="46" y="215"/>
                  <a:pt x="45" y="213"/>
                  <a:pt x="45" y="210"/>
                </a:cubicBezTo>
                <a:cubicBezTo>
                  <a:pt x="45" y="207"/>
                  <a:pt x="46" y="204"/>
                  <a:pt x="48" y="202"/>
                </a:cubicBezTo>
                <a:cubicBezTo>
                  <a:pt x="50" y="200"/>
                  <a:pt x="53" y="199"/>
                  <a:pt x="56" y="199"/>
                </a:cubicBezTo>
                <a:cubicBezTo>
                  <a:pt x="59" y="199"/>
                  <a:pt x="61" y="200"/>
                  <a:pt x="63" y="202"/>
                </a:cubicBezTo>
                <a:cubicBezTo>
                  <a:pt x="66" y="204"/>
                  <a:pt x="67" y="207"/>
                  <a:pt x="67" y="210"/>
                </a:cubicBezTo>
                <a:close/>
                <a:moveTo>
                  <a:pt x="244" y="220"/>
                </a:moveTo>
                <a:cubicBezTo>
                  <a:pt x="244" y="234"/>
                  <a:pt x="239" y="245"/>
                  <a:pt x="231" y="253"/>
                </a:cubicBezTo>
                <a:cubicBezTo>
                  <a:pt x="223" y="261"/>
                  <a:pt x="211" y="265"/>
                  <a:pt x="198" y="265"/>
                </a:cubicBezTo>
                <a:cubicBezTo>
                  <a:pt x="47" y="265"/>
                  <a:pt x="47" y="265"/>
                  <a:pt x="47" y="265"/>
                </a:cubicBezTo>
                <a:cubicBezTo>
                  <a:pt x="33" y="265"/>
                  <a:pt x="21" y="261"/>
                  <a:pt x="13" y="253"/>
                </a:cubicBezTo>
                <a:cubicBezTo>
                  <a:pt x="5" y="245"/>
                  <a:pt x="0" y="234"/>
                  <a:pt x="0" y="220"/>
                </a:cubicBezTo>
                <a:cubicBezTo>
                  <a:pt x="0" y="213"/>
                  <a:pt x="1" y="205"/>
                  <a:pt x="1" y="198"/>
                </a:cubicBezTo>
                <a:cubicBezTo>
                  <a:pt x="2" y="191"/>
                  <a:pt x="3" y="183"/>
                  <a:pt x="5" y="174"/>
                </a:cubicBezTo>
                <a:cubicBezTo>
                  <a:pt x="8" y="165"/>
                  <a:pt x="10" y="158"/>
                  <a:pt x="14" y="151"/>
                </a:cubicBezTo>
                <a:cubicBezTo>
                  <a:pt x="17" y="144"/>
                  <a:pt x="22" y="138"/>
                  <a:pt x="28" y="133"/>
                </a:cubicBezTo>
                <a:cubicBezTo>
                  <a:pt x="34" y="128"/>
                  <a:pt x="41" y="125"/>
                  <a:pt x="48" y="123"/>
                </a:cubicBezTo>
                <a:cubicBezTo>
                  <a:pt x="46" y="129"/>
                  <a:pt x="45" y="136"/>
                  <a:pt x="45" y="144"/>
                </a:cubicBezTo>
                <a:cubicBezTo>
                  <a:pt x="45" y="179"/>
                  <a:pt x="45" y="179"/>
                  <a:pt x="45" y="179"/>
                </a:cubicBezTo>
                <a:cubicBezTo>
                  <a:pt x="38" y="181"/>
                  <a:pt x="33" y="185"/>
                  <a:pt x="29" y="191"/>
                </a:cubicBezTo>
                <a:cubicBezTo>
                  <a:pt x="25" y="196"/>
                  <a:pt x="23" y="203"/>
                  <a:pt x="23" y="210"/>
                </a:cubicBezTo>
                <a:cubicBezTo>
                  <a:pt x="23" y="219"/>
                  <a:pt x="26" y="227"/>
                  <a:pt x="32" y="233"/>
                </a:cubicBezTo>
                <a:cubicBezTo>
                  <a:pt x="39" y="240"/>
                  <a:pt x="46" y="243"/>
                  <a:pt x="56" y="243"/>
                </a:cubicBezTo>
                <a:cubicBezTo>
                  <a:pt x="65" y="243"/>
                  <a:pt x="73" y="240"/>
                  <a:pt x="79" y="233"/>
                </a:cubicBezTo>
                <a:cubicBezTo>
                  <a:pt x="86" y="227"/>
                  <a:pt x="89" y="219"/>
                  <a:pt x="89" y="210"/>
                </a:cubicBezTo>
                <a:cubicBezTo>
                  <a:pt x="89" y="203"/>
                  <a:pt x="87" y="196"/>
                  <a:pt x="83" y="191"/>
                </a:cubicBezTo>
                <a:cubicBezTo>
                  <a:pt x="79" y="185"/>
                  <a:pt x="73" y="181"/>
                  <a:pt x="67" y="179"/>
                </a:cubicBezTo>
                <a:cubicBezTo>
                  <a:pt x="67" y="144"/>
                  <a:pt x="67" y="144"/>
                  <a:pt x="67" y="144"/>
                </a:cubicBezTo>
                <a:cubicBezTo>
                  <a:pt x="67" y="136"/>
                  <a:pt x="68" y="131"/>
                  <a:pt x="71" y="127"/>
                </a:cubicBezTo>
                <a:cubicBezTo>
                  <a:pt x="86" y="139"/>
                  <a:pt x="103" y="145"/>
                  <a:pt x="122" y="145"/>
                </a:cubicBezTo>
                <a:cubicBezTo>
                  <a:pt x="141" y="145"/>
                  <a:pt x="158" y="139"/>
                  <a:pt x="173" y="127"/>
                </a:cubicBezTo>
                <a:cubicBezTo>
                  <a:pt x="176" y="131"/>
                  <a:pt x="177" y="136"/>
                  <a:pt x="177" y="144"/>
                </a:cubicBezTo>
                <a:cubicBezTo>
                  <a:pt x="177" y="155"/>
                  <a:pt x="177" y="155"/>
                  <a:pt x="177" y="155"/>
                </a:cubicBezTo>
                <a:cubicBezTo>
                  <a:pt x="165" y="155"/>
                  <a:pt x="155" y="159"/>
                  <a:pt x="146" y="168"/>
                </a:cubicBezTo>
                <a:cubicBezTo>
                  <a:pt x="137" y="176"/>
                  <a:pt x="133" y="187"/>
                  <a:pt x="133" y="199"/>
                </a:cubicBezTo>
                <a:cubicBezTo>
                  <a:pt x="133" y="214"/>
                  <a:pt x="133" y="214"/>
                  <a:pt x="133" y="214"/>
                </a:cubicBezTo>
                <a:cubicBezTo>
                  <a:pt x="129" y="218"/>
                  <a:pt x="128" y="222"/>
                  <a:pt x="128" y="226"/>
                </a:cubicBezTo>
                <a:cubicBezTo>
                  <a:pt x="128" y="231"/>
                  <a:pt x="129" y="235"/>
                  <a:pt x="132" y="238"/>
                </a:cubicBezTo>
                <a:cubicBezTo>
                  <a:pt x="136" y="241"/>
                  <a:pt x="140" y="243"/>
                  <a:pt x="144" y="243"/>
                </a:cubicBezTo>
                <a:cubicBezTo>
                  <a:pt x="149" y="243"/>
                  <a:pt x="153" y="241"/>
                  <a:pt x="156" y="238"/>
                </a:cubicBezTo>
                <a:cubicBezTo>
                  <a:pt x="159" y="235"/>
                  <a:pt x="161" y="231"/>
                  <a:pt x="161" y="226"/>
                </a:cubicBezTo>
                <a:cubicBezTo>
                  <a:pt x="161" y="222"/>
                  <a:pt x="159" y="218"/>
                  <a:pt x="155" y="214"/>
                </a:cubicBezTo>
                <a:cubicBezTo>
                  <a:pt x="155" y="199"/>
                  <a:pt x="155" y="199"/>
                  <a:pt x="155" y="199"/>
                </a:cubicBezTo>
                <a:cubicBezTo>
                  <a:pt x="155" y="193"/>
                  <a:pt x="157" y="188"/>
                  <a:pt x="162" y="183"/>
                </a:cubicBezTo>
                <a:cubicBezTo>
                  <a:pt x="166" y="179"/>
                  <a:pt x="171" y="177"/>
                  <a:pt x="177" y="177"/>
                </a:cubicBezTo>
                <a:cubicBezTo>
                  <a:pt x="183" y="177"/>
                  <a:pt x="189" y="179"/>
                  <a:pt x="193" y="183"/>
                </a:cubicBezTo>
                <a:cubicBezTo>
                  <a:pt x="197" y="188"/>
                  <a:pt x="199" y="193"/>
                  <a:pt x="199" y="199"/>
                </a:cubicBezTo>
                <a:cubicBezTo>
                  <a:pt x="199" y="214"/>
                  <a:pt x="199" y="214"/>
                  <a:pt x="199" y="214"/>
                </a:cubicBezTo>
                <a:cubicBezTo>
                  <a:pt x="196" y="218"/>
                  <a:pt x="194" y="222"/>
                  <a:pt x="194" y="226"/>
                </a:cubicBezTo>
                <a:cubicBezTo>
                  <a:pt x="194" y="231"/>
                  <a:pt x="196" y="235"/>
                  <a:pt x="199" y="238"/>
                </a:cubicBezTo>
                <a:cubicBezTo>
                  <a:pt x="202" y="241"/>
                  <a:pt x="206" y="243"/>
                  <a:pt x="211" y="243"/>
                </a:cubicBezTo>
                <a:cubicBezTo>
                  <a:pt x="215" y="243"/>
                  <a:pt x="219" y="241"/>
                  <a:pt x="222" y="238"/>
                </a:cubicBezTo>
                <a:cubicBezTo>
                  <a:pt x="225" y="235"/>
                  <a:pt x="227" y="231"/>
                  <a:pt x="227" y="226"/>
                </a:cubicBezTo>
                <a:cubicBezTo>
                  <a:pt x="227" y="222"/>
                  <a:pt x="225" y="218"/>
                  <a:pt x="222" y="214"/>
                </a:cubicBezTo>
                <a:cubicBezTo>
                  <a:pt x="222" y="199"/>
                  <a:pt x="222" y="199"/>
                  <a:pt x="222" y="199"/>
                </a:cubicBezTo>
                <a:cubicBezTo>
                  <a:pt x="222" y="191"/>
                  <a:pt x="220" y="184"/>
                  <a:pt x="216" y="177"/>
                </a:cubicBezTo>
                <a:cubicBezTo>
                  <a:pt x="212" y="170"/>
                  <a:pt x="206" y="165"/>
                  <a:pt x="199" y="161"/>
                </a:cubicBezTo>
                <a:cubicBezTo>
                  <a:pt x="199" y="159"/>
                  <a:pt x="199" y="157"/>
                  <a:pt x="200" y="153"/>
                </a:cubicBezTo>
                <a:cubicBezTo>
                  <a:pt x="200" y="150"/>
                  <a:pt x="200" y="147"/>
                  <a:pt x="200" y="145"/>
                </a:cubicBezTo>
                <a:cubicBezTo>
                  <a:pt x="199" y="143"/>
                  <a:pt x="199" y="141"/>
                  <a:pt x="199" y="138"/>
                </a:cubicBezTo>
                <a:cubicBezTo>
                  <a:pt x="199" y="135"/>
                  <a:pt x="198" y="132"/>
                  <a:pt x="198" y="130"/>
                </a:cubicBezTo>
                <a:cubicBezTo>
                  <a:pt x="197" y="127"/>
                  <a:pt x="197" y="125"/>
                  <a:pt x="196" y="123"/>
                </a:cubicBezTo>
                <a:cubicBezTo>
                  <a:pt x="203" y="125"/>
                  <a:pt x="210" y="128"/>
                  <a:pt x="216" y="133"/>
                </a:cubicBezTo>
                <a:cubicBezTo>
                  <a:pt x="222" y="138"/>
                  <a:pt x="227" y="144"/>
                  <a:pt x="230" y="151"/>
                </a:cubicBezTo>
                <a:cubicBezTo>
                  <a:pt x="234" y="158"/>
                  <a:pt x="236" y="165"/>
                  <a:pt x="239" y="174"/>
                </a:cubicBezTo>
                <a:cubicBezTo>
                  <a:pt x="241" y="183"/>
                  <a:pt x="242" y="191"/>
                  <a:pt x="243" y="198"/>
                </a:cubicBezTo>
                <a:cubicBezTo>
                  <a:pt x="243" y="205"/>
                  <a:pt x="244" y="213"/>
                  <a:pt x="244" y="220"/>
                </a:cubicBezTo>
                <a:close/>
                <a:moveTo>
                  <a:pt x="188" y="66"/>
                </a:moveTo>
                <a:cubicBezTo>
                  <a:pt x="188" y="84"/>
                  <a:pt x="182" y="100"/>
                  <a:pt x="169" y="113"/>
                </a:cubicBezTo>
                <a:cubicBezTo>
                  <a:pt x="156" y="126"/>
                  <a:pt x="140" y="132"/>
                  <a:pt x="122" y="132"/>
                </a:cubicBezTo>
                <a:cubicBezTo>
                  <a:pt x="104" y="132"/>
                  <a:pt x="88" y="126"/>
                  <a:pt x="75" y="113"/>
                </a:cubicBezTo>
                <a:cubicBezTo>
                  <a:pt x="62" y="100"/>
                  <a:pt x="56" y="84"/>
                  <a:pt x="56" y="66"/>
                </a:cubicBezTo>
                <a:cubicBezTo>
                  <a:pt x="56" y="48"/>
                  <a:pt x="62" y="32"/>
                  <a:pt x="75" y="19"/>
                </a:cubicBezTo>
                <a:cubicBezTo>
                  <a:pt x="88" y="6"/>
                  <a:pt x="104" y="0"/>
                  <a:pt x="122" y="0"/>
                </a:cubicBezTo>
                <a:cubicBezTo>
                  <a:pt x="140" y="0"/>
                  <a:pt x="156" y="6"/>
                  <a:pt x="169" y="19"/>
                </a:cubicBezTo>
                <a:cubicBezTo>
                  <a:pt x="182" y="32"/>
                  <a:pt x="188" y="48"/>
                  <a:pt x="188" y="6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139" name="Oval 138"/>
          <p:cNvSpPr/>
          <p:nvPr/>
        </p:nvSpPr>
        <p:spPr>
          <a:xfrm>
            <a:off x="4477617" y="284755"/>
            <a:ext cx="371424" cy="371424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Oval 139"/>
          <p:cNvSpPr/>
          <p:nvPr/>
        </p:nvSpPr>
        <p:spPr>
          <a:xfrm>
            <a:off x="5184564" y="284755"/>
            <a:ext cx="371424" cy="371424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Freeform 140"/>
          <p:cNvSpPr/>
          <p:nvPr/>
        </p:nvSpPr>
        <p:spPr>
          <a:xfrm rot="7907836">
            <a:off x="5239069" y="422569"/>
            <a:ext cx="298582" cy="56084"/>
          </a:xfrm>
          <a:custGeom>
            <a:avLst/>
            <a:gdLst>
              <a:gd name="connsiteX0" fmla="*/ 0 w 7645251"/>
              <a:gd name="connsiteY0" fmla="*/ 673303 h 1436042"/>
              <a:gd name="connsiteX1" fmla="*/ 2229903 w 7645251"/>
              <a:gd name="connsiteY1" fmla="*/ 673303 h 1436042"/>
              <a:gd name="connsiteX2" fmla="*/ 2229903 w 7645251"/>
              <a:gd name="connsiteY2" fmla="*/ 756773 h 1436042"/>
              <a:gd name="connsiteX3" fmla="*/ 0 w 7645251"/>
              <a:gd name="connsiteY3" fmla="*/ 756773 h 1436042"/>
              <a:gd name="connsiteX4" fmla="*/ 2264514 w 7645251"/>
              <a:gd name="connsiteY4" fmla="*/ 521642 h 1436042"/>
              <a:gd name="connsiteX5" fmla="*/ 2733439 w 7645251"/>
              <a:gd name="connsiteY5" fmla="*/ 521642 h 1436042"/>
              <a:gd name="connsiteX6" fmla="*/ 2733439 w 7645251"/>
              <a:gd name="connsiteY6" fmla="*/ 914400 h 1436042"/>
              <a:gd name="connsiteX7" fmla="*/ 2264514 w 7645251"/>
              <a:gd name="connsiteY7" fmla="*/ 914400 h 1436042"/>
              <a:gd name="connsiteX8" fmla="*/ 2896270 w 7645251"/>
              <a:gd name="connsiteY8" fmla="*/ 317090 h 1436042"/>
              <a:gd name="connsiteX9" fmla="*/ 3641064 w 7645251"/>
              <a:gd name="connsiteY9" fmla="*/ 317090 h 1436042"/>
              <a:gd name="connsiteX10" fmla="*/ 3641064 w 7645251"/>
              <a:gd name="connsiteY10" fmla="*/ 447901 h 1436042"/>
              <a:gd name="connsiteX11" fmla="*/ 5653460 w 7645251"/>
              <a:gd name="connsiteY11" fmla="*/ 447901 h 1436042"/>
              <a:gd name="connsiteX12" fmla="*/ 5653460 w 7645251"/>
              <a:gd name="connsiteY12" fmla="*/ 988141 h 1436042"/>
              <a:gd name="connsiteX13" fmla="*/ 3641064 w 7645251"/>
              <a:gd name="connsiteY13" fmla="*/ 988141 h 1436042"/>
              <a:gd name="connsiteX14" fmla="*/ 3641064 w 7645251"/>
              <a:gd name="connsiteY14" fmla="*/ 1118952 h 1436042"/>
              <a:gd name="connsiteX15" fmla="*/ 2896270 w 7645251"/>
              <a:gd name="connsiteY15" fmla="*/ 1118952 h 1436042"/>
              <a:gd name="connsiteX16" fmla="*/ 2859399 w 7645251"/>
              <a:gd name="connsiteY16" fmla="*/ 265470 h 1436042"/>
              <a:gd name="connsiteX17" fmla="*/ 2859399 w 7645251"/>
              <a:gd name="connsiteY17" fmla="*/ 1170572 h 1436042"/>
              <a:gd name="connsiteX18" fmla="*/ 5711511 w 7645251"/>
              <a:gd name="connsiteY18" fmla="*/ 1170572 h 1436042"/>
              <a:gd name="connsiteX19" fmla="*/ 5711511 w 7645251"/>
              <a:gd name="connsiteY19" fmla="*/ 265470 h 1436042"/>
              <a:gd name="connsiteX20" fmla="*/ 2773178 w 7645251"/>
              <a:gd name="connsiteY20" fmla="*/ 167036 h 1436042"/>
              <a:gd name="connsiteX21" fmla="*/ 5797732 w 7645251"/>
              <a:gd name="connsiteY21" fmla="*/ 167036 h 1436042"/>
              <a:gd name="connsiteX22" fmla="*/ 5797732 w 7645251"/>
              <a:gd name="connsiteY22" fmla="*/ 1269005 h 1436042"/>
              <a:gd name="connsiteX23" fmla="*/ 2773178 w 7645251"/>
              <a:gd name="connsiteY23" fmla="*/ 1269005 h 1436042"/>
              <a:gd name="connsiteX24" fmla="*/ 7351606 w 7645251"/>
              <a:gd name="connsiteY24" fmla="*/ 103238 h 1436042"/>
              <a:gd name="connsiteX25" fmla="*/ 7645251 w 7645251"/>
              <a:gd name="connsiteY25" fmla="*/ 103238 h 1436042"/>
              <a:gd name="connsiteX26" fmla="*/ 7645251 w 7645251"/>
              <a:gd name="connsiteY26" fmla="*/ 1332804 h 1436042"/>
              <a:gd name="connsiteX27" fmla="*/ 7351606 w 7645251"/>
              <a:gd name="connsiteY27" fmla="*/ 1332804 h 1436042"/>
              <a:gd name="connsiteX28" fmla="*/ 7351606 w 7645251"/>
              <a:gd name="connsiteY28" fmla="*/ 988141 h 1436042"/>
              <a:gd name="connsiteX29" fmla="*/ 6205201 w 7645251"/>
              <a:gd name="connsiteY29" fmla="*/ 988141 h 1436042"/>
              <a:gd name="connsiteX30" fmla="*/ 6205201 w 7645251"/>
              <a:gd name="connsiteY30" fmla="*/ 447901 h 1436042"/>
              <a:gd name="connsiteX31" fmla="*/ 7351606 w 7645251"/>
              <a:gd name="connsiteY31" fmla="*/ 447901 h 1436042"/>
              <a:gd name="connsiteX32" fmla="*/ 5854644 w 7645251"/>
              <a:gd name="connsiteY32" fmla="*/ 0 h 1436042"/>
              <a:gd name="connsiteX33" fmla="*/ 6148289 w 7645251"/>
              <a:gd name="connsiteY33" fmla="*/ 0 h 1436042"/>
              <a:gd name="connsiteX34" fmla="*/ 6148289 w 7645251"/>
              <a:gd name="connsiteY34" fmla="*/ 1436042 h 1436042"/>
              <a:gd name="connsiteX35" fmla="*/ 5854644 w 7645251"/>
              <a:gd name="connsiteY35" fmla="*/ 1436042 h 1436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7645251" h="1436042">
                <a:moveTo>
                  <a:pt x="0" y="673303"/>
                </a:moveTo>
                <a:lnTo>
                  <a:pt x="2229903" y="673303"/>
                </a:lnTo>
                <a:lnTo>
                  <a:pt x="2229903" y="756773"/>
                </a:lnTo>
                <a:lnTo>
                  <a:pt x="0" y="756773"/>
                </a:lnTo>
                <a:close/>
                <a:moveTo>
                  <a:pt x="2264514" y="521642"/>
                </a:moveTo>
                <a:lnTo>
                  <a:pt x="2733439" y="521642"/>
                </a:lnTo>
                <a:lnTo>
                  <a:pt x="2733439" y="914400"/>
                </a:lnTo>
                <a:lnTo>
                  <a:pt x="2264514" y="914400"/>
                </a:lnTo>
                <a:close/>
                <a:moveTo>
                  <a:pt x="2896270" y="317090"/>
                </a:moveTo>
                <a:lnTo>
                  <a:pt x="3641064" y="317090"/>
                </a:lnTo>
                <a:lnTo>
                  <a:pt x="3641064" y="447901"/>
                </a:lnTo>
                <a:lnTo>
                  <a:pt x="5653460" y="447901"/>
                </a:lnTo>
                <a:lnTo>
                  <a:pt x="5653460" y="988141"/>
                </a:lnTo>
                <a:lnTo>
                  <a:pt x="3641064" y="988141"/>
                </a:lnTo>
                <a:lnTo>
                  <a:pt x="3641064" y="1118952"/>
                </a:lnTo>
                <a:lnTo>
                  <a:pt x="2896270" y="1118952"/>
                </a:lnTo>
                <a:close/>
                <a:moveTo>
                  <a:pt x="2859399" y="265470"/>
                </a:moveTo>
                <a:lnTo>
                  <a:pt x="2859399" y="1170572"/>
                </a:lnTo>
                <a:lnTo>
                  <a:pt x="5711511" y="1170572"/>
                </a:lnTo>
                <a:lnTo>
                  <a:pt x="5711511" y="265470"/>
                </a:lnTo>
                <a:close/>
                <a:moveTo>
                  <a:pt x="2773178" y="167036"/>
                </a:moveTo>
                <a:lnTo>
                  <a:pt x="5797732" y="167036"/>
                </a:lnTo>
                <a:lnTo>
                  <a:pt x="5797732" y="1269005"/>
                </a:lnTo>
                <a:lnTo>
                  <a:pt x="2773178" y="1269005"/>
                </a:lnTo>
                <a:close/>
                <a:moveTo>
                  <a:pt x="7351606" y="103238"/>
                </a:moveTo>
                <a:lnTo>
                  <a:pt x="7645251" y="103238"/>
                </a:lnTo>
                <a:lnTo>
                  <a:pt x="7645251" y="1332804"/>
                </a:lnTo>
                <a:lnTo>
                  <a:pt x="7351606" y="1332804"/>
                </a:lnTo>
                <a:lnTo>
                  <a:pt x="7351606" y="988141"/>
                </a:lnTo>
                <a:lnTo>
                  <a:pt x="6205201" y="988141"/>
                </a:lnTo>
                <a:lnTo>
                  <a:pt x="6205201" y="447901"/>
                </a:lnTo>
                <a:lnTo>
                  <a:pt x="7351606" y="447901"/>
                </a:lnTo>
                <a:close/>
                <a:moveTo>
                  <a:pt x="5854644" y="0"/>
                </a:moveTo>
                <a:lnTo>
                  <a:pt x="6148289" y="0"/>
                </a:lnTo>
                <a:lnTo>
                  <a:pt x="6148289" y="1436042"/>
                </a:lnTo>
                <a:lnTo>
                  <a:pt x="5854644" y="14360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42" name="Freeform 141"/>
          <p:cNvSpPr/>
          <p:nvPr/>
        </p:nvSpPr>
        <p:spPr>
          <a:xfrm>
            <a:off x="4598194" y="345362"/>
            <a:ext cx="130269" cy="250209"/>
          </a:xfrm>
          <a:custGeom>
            <a:avLst/>
            <a:gdLst>
              <a:gd name="connsiteX0" fmla="*/ 1012062 w 1854838"/>
              <a:gd name="connsiteY0" fmla="*/ 3101266 h 3562613"/>
              <a:gd name="connsiteX1" fmla="*/ 1012063 w 1854838"/>
              <a:gd name="connsiteY1" fmla="*/ 3334899 h 3562613"/>
              <a:gd name="connsiteX2" fmla="*/ 1410745 w 1854838"/>
              <a:gd name="connsiteY2" fmla="*/ 3334899 h 3562613"/>
              <a:gd name="connsiteX3" fmla="*/ 1560973 w 1854838"/>
              <a:gd name="connsiteY3" fmla="*/ 3485126 h 3562613"/>
              <a:gd name="connsiteX4" fmla="*/ 1560972 w 1854838"/>
              <a:gd name="connsiteY4" fmla="*/ 3562613 h 3562613"/>
              <a:gd name="connsiteX5" fmla="*/ 22107 w 1854838"/>
              <a:gd name="connsiteY5" fmla="*/ 3562613 h 3562613"/>
              <a:gd name="connsiteX6" fmla="*/ 22107 w 1854838"/>
              <a:gd name="connsiteY6" fmla="*/ 3485126 h 3562613"/>
              <a:gd name="connsiteX7" fmla="*/ 172334 w 1854838"/>
              <a:gd name="connsiteY7" fmla="*/ 3334898 h 3562613"/>
              <a:gd name="connsiteX8" fmla="*/ 563826 w 1854838"/>
              <a:gd name="connsiteY8" fmla="*/ 3334899 h 3562613"/>
              <a:gd name="connsiteX9" fmla="*/ 563826 w 1854838"/>
              <a:gd name="connsiteY9" fmla="*/ 3120914 h 3562613"/>
              <a:gd name="connsiteX10" fmla="*/ 891886 w 1854838"/>
              <a:gd name="connsiteY10" fmla="*/ 3120914 h 3562613"/>
              <a:gd name="connsiteX11" fmla="*/ 892127 w 1854838"/>
              <a:gd name="connsiteY11" fmla="*/ 3122805 h 3562613"/>
              <a:gd name="connsiteX12" fmla="*/ 903197 w 1854838"/>
              <a:gd name="connsiteY12" fmla="*/ 3120914 h 3562613"/>
              <a:gd name="connsiteX13" fmla="*/ 914486 w 1854838"/>
              <a:gd name="connsiteY13" fmla="*/ 3120914 h 3562613"/>
              <a:gd name="connsiteX14" fmla="*/ 914486 w 1854838"/>
              <a:gd name="connsiteY14" fmla="*/ 3118986 h 3562613"/>
              <a:gd name="connsiteX15" fmla="*/ 1001392 w 1854838"/>
              <a:gd name="connsiteY15" fmla="*/ 3104147 h 3562613"/>
              <a:gd name="connsiteX16" fmla="*/ 666896 w 1854838"/>
              <a:gd name="connsiteY16" fmla="*/ 2520713 h 3562613"/>
              <a:gd name="connsiteX17" fmla="*/ 666896 w 1854838"/>
              <a:gd name="connsiteY17" fmla="*/ 2646964 h 3562613"/>
              <a:gd name="connsiteX18" fmla="*/ 22108 w 1854838"/>
              <a:gd name="connsiteY18" fmla="*/ 2646964 h 3562613"/>
              <a:gd name="connsiteX19" fmla="*/ 22107 w 1854838"/>
              <a:gd name="connsiteY19" fmla="*/ 2520714 h 3562613"/>
              <a:gd name="connsiteX20" fmla="*/ 616223 w 1854838"/>
              <a:gd name="connsiteY20" fmla="*/ 2135315 h 3562613"/>
              <a:gd name="connsiteX21" fmla="*/ 631683 w 1854838"/>
              <a:gd name="connsiteY21" fmla="*/ 2190049 h 3562613"/>
              <a:gd name="connsiteX22" fmla="*/ 601288 w 1854838"/>
              <a:gd name="connsiteY22" fmla="*/ 2244372 h 3562613"/>
              <a:gd name="connsiteX23" fmla="*/ 579793 w 1854838"/>
              <a:gd name="connsiteY23" fmla="*/ 2250443 h 3562613"/>
              <a:gd name="connsiteX24" fmla="*/ 525470 w 1854838"/>
              <a:gd name="connsiteY24" fmla="*/ 2220049 h 3562613"/>
              <a:gd name="connsiteX25" fmla="*/ 511017 w 1854838"/>
              <a:gd name="connsiteY25" fmla="*/ 2168877 h 3562613"/>
              <a:gd name="connsiteX26" fmla="*/ 547529 w 1854838"/>
              <a:gd name="connsiteY26" fmla="*/ 2165871 h 3562613"/>
              <a:gd name="connsiteX27" fmla="*/ 342877 w 1854838"/>
              <a:gd name="connsiteY27" fmla="*/ 2121220 h 3562613"/>
              <a:gd name="connsiteX28" fmla="*/ 353172 w 1854838"/>
              <a:gd name="connsiteY28" fmla="*/ 2129937 h 3562613"/>
              <a:gd name="connsiteX29" fmla="*/ 389297 w 1854838"/>
              <a:gd name="connsiteY29" fmla="*/ 2150944 h 3562613"/>
              <a:gd name="connsiteX30" fmla="*/ 428542 w 1854838"/>
              <a:gd name="connsiteY30" fmla="*/ 2165301 h 3562613"/>
              <a:gd name="connsiteX31" fmla="*/ 442916 w 1854838"/>
              <a:gd name="connsiteY31" fmla="*/ 2167841 h 3562613"/>
              <a:gd name="connsiteX32" fmla="*/ 412990 w 1854838"/>
              <a:gd name="connsiteY32" fmla="*/ 2231622 h 3562613"/>
              <a:gd name="connsiteX33" fmla="*/ 354445 w 1854838"/>
              <a:gd name="connsiteY33" fmla="*/ 2252773 h 3562613"/>
              <a:gd name="connsiteX34" fmla="*/ 334224 w 1854838"/>
              <a:gd name="connsiteY34" fmla="*/ 2243285 h 3562613"/>
              <a:gd name="connsiteX35" fmla="*/ 313073 w 1854838"/>
              <a:gd name="connsiteY35" fmla="*/ 2184740 h 3562613"/>
              <a:gd name="connsiteX36" fmla="*/ 258134 w 1854838"/>
              <a:gd name="connsiteY36" fmla="*/ 1973000 h 3562613"/>
              <a:gd name="connsiteX37" fmla="*/ 276687 w 1854838"/>
              <a:gd name="connsiteY37" fmla="*/ 2038790 h 3562613"/>
              <a:gd name="connsiteX38" fmla="*/ 301662 w 1854838"/>
              <a:gd name="connsiteY38" fmla="*/ 2074431 h 3562613"/>
              <a:gd name="connsiteX39" fmla="*/ 257211 w 1854838"/>
              <a:gd name="connsiteY39" fmla="*/ 2094180 h 3562613"/>
              <a:gd name="connsiteX40" fmla="*/ 199116 w 1854838"/>
              <a:gd name="connsiteY40" fmla="*/ 2071827 h 3562613"/>
              <a:gd name="connsiteX41" fmla="*/ 190045 w 1854838"/>
              <a:gd name="connsiteY41" fmla="*/ 2051414 h 3562613"/>
              <a:gd name="connsiteX42" fmla="*/ 212400 w 1854838"/>
              <a:gd name="connsiteY42" fmla="*/ 1993319 h 3562613"/>
              <a:gd name="connsiteX43" fmla="*/ 302060 w 1854838"/>
              <a:gd name="connsiteY43" fmla="*/ 1881349 h 3562613"/>
              <a:gd name="connsiteX44" fmla="*/ 652395 w 1854838"/>
              <a:gd name="connsiteY44" fmla="*/ 2045728 h 3562613"/>
              <a:gd name="connsiteX45" fmla="*/ 635780 w 1854838"/>
              <a:gd name="connsiteY45" fmla="*/ 2073500 h 3562613"/>
              <a:gd name="connsiteX46" fmla="*/ 397688 w 1854838"/>
              <a:gd name="connsiteY46" fmla="*/ 2133059 h 3562613"/>
              <a:gd name="connsiteX47" fmla="*/ 291321 w 1854838"/>
              <a:gd name="connsiteY47" fmla="*/ 1911879 h 3562613"/>
              <a:gd name="connsiteX48" fmla="*/ 291390 w 1854838"/>
              <a:gd name="connsiteY48" fmla="*/ 1684016 h 3562613"/>
              <a:gd name="connsiteX49" fmla="*/ 810985 w 1854838"/>
              <a:gd name="connsiteY49" fmla="*/ 1927813 h 3562613"/>
              <a:gd name="connsiteX50" fmla="*/ 751931 w 1854838"/>
              <a:gd name="connsiteY50" fmla="*/ 2053674 h 3562613"/>
              <a:gd name="connsiteX51" fmla="*/ 232336 w 1854838"/>
              <a:gd name="connsiteY51" fmla="*/ 1809877 h 3562613"/>
              <a:gd name="connsiteX52" fmla="*/ 812902 w 1854838"/>
              <a:gd name="connsiteY52" fmla="*/ 664082 h 3562613"/>
              <a:gd name="connsiteX53" fmla="*/ 1262091 w 1854838"/>
              <a:gd name="connsiteY53" fmla="*/ 874844 h 3562613"/>
              <a:gd name="connsiteX54" fmla="*/ 1183682 w 1854838"/>
              <a:gd name="connsiteY54" fmla="*/ 1041954 h 3562613"/>
              <a:gd name="connsiteX55" fmla="*/ 1345098 w 1854838"/>
              <a:gd name="connsiteY55" fmla="*/ 1123443 h 3562613"/>
              <a:gd name="connsiteX56" fmla="*/ 1848752 w 1854838"/>
              <a:gd name="connsiteY56" fmla="*/ 1916383 h 3562613"/>
              <a:gd name="connsiteX57" fmla="*/ 1001392 w 1854838"/>
              <a:gd name="connsiteY57" fmla="*/ 3072986 h 3562613"/>
              <a:gd name="connsiteX58" fmla="*/ 914486 w 1854838"/>
              <a:gd name="connsiteY58" fmla="*/ 3087826 h 3562613"/>
              <a:gd name="connsiteX59" fmla="*/ 914486 w 1854838"/>
              <a:gd name="connsiteY59" fmla="*/ 3089754 h 3562613"/>
              <a:gd name="connsiteX60" fmla="*/ 903197 w 1854838"/>
              <a:gd name="connsiteY60" fmla="*/ 3089753 h 3562613"/>
              <a:gd name="connsiteX61" fmla="*/ 892126 w 1854838"/>
              <a:gd name="connsiteY61" fmla="*/ 3091643 h 3562613"/>
              <a:gd name="connsiteX62" fmla="*/ 891887 w 1854838"/>
              <a:gd name="connsiteY62" fmla="*/ 3089753 h 3562613"/>
              <a:gd name="connsiteX63" fmla="*/ 0 w 1854838"/>
              <a:gd name="connsiteY63" fmla="*/ 3089753 h 3562613"/>
              <a:gd name="connsiteX64" fmla="*/ 1 w 1854838"/>
              <a:gd name="connsiteY64" fmla="*/ 2741236 h 3562613"/>
              <a:gd name="connsiteX65" fmla="*/ 854796 w 1854838"/>
              <a:gd name="connsiteY65" fmla="*/ 2741236 h 3562613"/>
              <a:gd name="connsiteX66" fmla="*/ 993632 w 1854838"/>
              <a:gd name="connsiteY66" fmla="*/ 2711089 h 3562613"/>
              <a:gd name="connsiteX67" fmla="*/ 1498892 w 1854838"/>
              <a:gd name="connsiteY67" fmla="*/ 1952245 h 3562613"/>
              <a:gd name="connsiteX68" fmla="*/ 1118877 w 1854838"/>
              <a:gd name="connsiteY68" fmla="*/ 1398724 h 3562613"/>
              <a:gd name="connsiteX69" fmla="*/ 1033233 w 1854838"/>
              <a:gd name="connsiteY69" fmla="*/ 1362600 h 3562613"/>
              <a:gd name="connsiteX70" fmla="*/ 788640 w 1854838"/>
              <a:gd name="connsiteY70" fmla="*/ 1883891 h 3562613"/>
              <a:gd name="connsiteX71" fmla="*/ 339451 w 1854838"/>
              <a:gd name="connsiteY71" fmla="*/ 1673129 h 3562613"/>
              <a:gd name="connsiteX72" fmla="*/ 673676 w 1854838"/>
              <a:gd name="connsiteY72" fmla="*/ 960808 h 3562613"/>
              <a:gd name="connsiteX73" fmla="*/ 673604 w 1854838"/>
              <a:gd name="connsiteY73" fmla="*/ 959888 h 3562613"/>
              <a:gd name="connsiteX74" fmla="*/ 674114 w 1854838"/>
              <a:gd name="connsiteY74" fmla="*/ 959875 h 3562613"/>
              <a:gd name="connsiteX75" fmla="*/ 912156 w 1854838"/>
              <a:gd name="connsiteY75" fmla="*/ 521830 h 3562613"/>
              <a:gd name="connsiteX76" fmla="*/ 1308061 w 1854838"/>
              <a:gd name="connsiteY76" fmla="*/ 707590 h 3562613"/>
              <a:gd name="connsiteX77" fmla="*/ 1310851 w 1854838"/>
              <a:gd name="connsiteY77" fmla="*/ 862469 h 3562613"/>
              <a:gd name="connsiteX78" fmla="*/ 791255 w 1854838"/>
              <a:gd name="connsiteY78" fmla="*/ 618672 h 3562613"/>
              <a:gd name="connsiteX79" fmla="*/ 1123709 w 1854838"/>
              <a:gd name="connsiteY79" fmla="*/ 101990 h 3562613"/>
              <a:gd name="connsiteX80" fmla="*/ 1495744 w 1854838"/>
              <a:gd name="connsiteY80" fmla="*/ 276551 h 3562613"/>
              <a:gd name="connsiteX81" fmla="*/ 1309974 w 1854838"/>
              <a:gd name="connsiteY81" fmla="*/ 672475 h 3562613"/>
              <a:gd name="connsiteX82" fmla="*/ 937940 w 1854838"/>
              <a:gd name="connsiteY82" fmla="*/ 497914 h 3562613"/>
              <a:gd name="connsiteX83" fmla="*/ 1171564 w 1854838"/>
              <a:gd name="connsiteY83" fmla="*/ 0 h 3562613"/>
              <a:gd name="connsiteX84" fmla="*/ 1543598 w 1854838"/>
              <a:gd name="connsiteY84" fmla="*/ 174561 h 3562613"/>
              <a:gd name="connsiteX85" fmla="*/ 1509593 w 1854838"/>
              <a:gd name="connsiteY85" fmla="*/ 247035 h 3562613"/>
              <a:gd name="connsiteX86" fmla="*/ 1137558 w 1854838"/>
              <a:gd name="connsiteY86" fmla="*/ 72474 h 3562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1854838" h="3562613">
                <a:moveTo>
                  <a:pt x="1012062" y="3101266"/>
                </a:moveTo>
                <a:lnTo>
                  <a:pt x="1012063" y="3334899"/>
                </a:lnTo>
                <a:lnTo>
                  <a:pt x="1410745" y="3334899"/>
                </a:lnTo>
                <a:cubicBezTo>
                  <a:pt x="1493714" y="3334898"/>
                  <a:pt x="1560972" y="3402157"/>
                  <a:pt x="1560973" y="3485126"/>
                </a:cubicBezTo>
                <a:lnTo>
                  <a:pt x="1560972" y="3562613"/>
                </a:lnTo>
                <a:lnTo>
                  <a:pt x="22107" y="3562613"/>
                </a:lnTo>
                <a:lnTo>
                  <a:pt x="22107" y="3485126"/>
                </a:lnTo>
                <a:cubicBezTo>
                  <a:pt x="22107" y="3402157"/>
                  <a:pt x="89366" y="3334899"/>
                  <a:pt x="172334" y="3334898"/>
                </a:cubicBezTo>
                <a:lnTo>
                  <a:pt x="563826" y="3334899"/>
                </a:lnTo>
                <a:lnTo>
                  <a:pt x="563826" y="3120914"/>
                </a:lnTo>
                <a:lnTo>
                  <a:pt x="891886" y="3120914"/>
                </a:lnTo>
                <a:lnTo>
                  <a:pt x="892127" y="3122805"/>
                </a:lnTo>
                <a:lnTo>
                  <a:pt x="903197" y="3120914"/>
                </a:lnTo>
                <a:lnTo>
                  <a:pt x="914486" y="3120914"/>
                </a:lnTo>
                <a:lnTo>
                  <a:pt x="914486" y="3118986"/>
                </a:lnTo>
                <a:lnTo>
                  <a:pt x="1001392" y="3104147"/>
                </a:lnTo>
                <a:close/>
                <a:moveTo>
                  <a:pt x="666896" y="2520713"/>
                </a:moveTo>
                <a:lnTo>
                  <a:pt x="666896" y="2646964"/>
                </a:lnTo>
                <a:lnTo>
                  <a:pt x="22108" y="2646964"/>
                </a:lnTo>
                <a:lnTo>
                  <a:pt x="22107" y="2520714"/>
                </a:lnTo>
                <a:close/>
                <a:moveTo>
                  <a:pt x="616223" y="2135315"/>
                </a:moveTo>
                <a:lnTo>
                  <a:pt x="631683" y="2190049"/>
                </a:lnTo>
                <a:cubicBezTo>
                  <a:pt x="638291" y="2213443"/>
                  <a:pt x="624682" y="2237764"/>
                  <a:pt x="601288" y="2244372"/>
                </a:cubicBezTo>
                <a:lnTo>
                  <a:pt x="579793" y="2250443"/>
                </a:lnTo>
                <a:cubicBezTo>
                  <a:pt x="556398" y="2257051"/>
                  <a:pt x="532077" y="2243444"/>
                  <a:pt x="525470" y="2220049"/>
                </a:cubicBezTo>
                <a:lnTo>
                  <a:pt x="511017" y="2168877"/>
                </a:lnTo>
                <a:lnTo>
                  <a:pt x="547529" y="2165871"/>
                </a:lnTo>
                <a:close/>
                <a:moveTo>
                  <a:pt x="342877" y="2121220"/>
                </a:moveTo>
                <a:lnTo>
                  <a:pt x="353172" y="2129937"/>
                </a:lnTo>
                <a:cubicBezTo>
                  <a:pt x="364378" y="2137861"/>
                  <a:pt x="376437" y="2144910"/>
                  <a:pt x="389297" y="2150944"/>
                </a:cubicBezTo>
                <a:cubicBezTo>
                  <a:pt x="402157" y="2156978"/>
                  <a:pt x="415286" y="2161747"/>
                  <a:pt x="428542" y="2165301"/>
                </a:cubicBezTo>
                <a:lnTo>
                  <a:pt x="442916" y="2167841"/>
                </a:lnTo>
                <a:lnTo>
                  <a:pt x="412990" y="2231622"/>
                </a:lnTo>
                <a:cubicBezTo>
                  <a:pt x="402664" y="2253629"/>
                  <a:pt x="376453" y="2263099"/>
                  <a:pt x="354445" y="2252773"/>
                </a:cubicBezTo>
                <a:lnTo>
                  <a:pt x="334224" y="2243285"/>
                </a:lnTo>
                <a:cubicBezTo>
                  <a:pt x="312217" y="2232959"/>
                  <a:pt x="302747" y="2206748"/>
                  <a:pt x="313073" y="2184740"/>
                </a:cubicBezTo>
                <a:close/>
                <a:moveTo>
                  <a:pt x="258134" y="1973000"/>
                </a:moveTo>
                <a:lnTo>
                  <a:pt x="276687" y="2038790"/>
                </a:lnTo>
                <a:lnTo>
                  <a:pt x="301662" y="2074431"/>
                </a:lnTo>
                <a:lnTo>
                  <a:pt x="257211" y="2094180"/>
                </a:lnTo>
                <a:cubicBezTo>
                  <a:pt x="234996" y="2104051"/>
                  <a:pt x="208985" y="2094043"/>
                  <a:pt x="199116" y="2071827"/>
                </a:cubicBezTo>
                <a:lnTo>
                  <a:pt x="190045" y="2051414"/>
                </a:lnTo>
                <a:cubicBezTo>
                  <a:pt x="180176" y="2029199"/>
                  <a:pt x="190184" y="2003189"/>
                  <a:pt x="212400" y="1993319"/>
                </a:cubicBezTo>
                <a:close/>
                <a:moveTo>
                  <a:pt x="302060" y="1881349"/>
                </a:moveTo>
                <a:lnTo>
                  <a:pt x="652395" y="2045728"/>
                </a:lnTo>
                <a:lnTo>
                  <a:pt x="635780" y="2073500"/>
                </a:lnTo>
                <a:cubicBezTo>
                  <a:pt x="581799" y="2145918"/>
                  <a:pt x="482643" y="2172920"/>
                  <a:pt x="397688" y="2133059"/>
                </a:cubicBezTo>
                <a:cubicBezTo>
                  <a:pt x="312732" y="2093197"/>
                  <a:pt x="270126" y="1999679"/>
                  <a:pt x="291321" y="1911879"/>
                </a:cubicBezTo>
                <a:close/>
                <a:moveTo>
                  <a:pt x="291390" y="1684016"/>
                </a:moveTo>
                <a:lnTo>
                  <a:pt x="810985" y="1927813"/>
                </a:lnTo>
                <a:lnTo>
                  <a:pt x="751931" y="2053674"/>
                </a:lnTo>
                <a:lnTo>
                  <a:pt x="232336" y="1809877"/>
                </a:lnTo>
                <a:close/>
                <a:moveTo>
                  <a:pt x="812902" y="664082"/>
                </a:moveTo>
                <a:lnTo>
                  <a:pt x="1262091" y="874844"/>
                </a:lnTo>
                <a:lnTo>
                  <a:pt x="1183682" y="1041954"/>
                </a:lnTo>
                <a:lnTo>
                  <a:pt x="1345098" y="1123443"/>
                </a:lnTo>
                <a:cubicBezTo>
                  <a:pt x="1618552" y="1293024"/>
                  <a:pt x="1812400" y="1578469"/>
                  <a:pt x="1848752" y="1916383"/>
                </a:cubicBezTo>
                <a:cubicBezTo>
                  <a:pt x="1907322" y="2460847"/>
                  <a:pt x="1537077" y="2954240"/>
                  <a:pt x="1001392" y="3072986"/>
                </a:cubicBezTo>
                <a:lnTo>
                  <a:pt x="914486" y="3087826"/>
                </a:lnTo>
                <a:lnTo>
                  <a:pt x="914486" y="3089754"/>
                </a:lnTo>
                <a:lnTo>
                  <a:pt x="903197" y="3089753"/>
                </a:lnTo>
                <a:lnTo>
                  <a:pt x="892126" y="3091643"/>
                </a:lnTo>
                <a:lnTo>
                  <a:pt x="891887" y="3089753"/>
                </a:lnTo>
                <a:lnTo>
                  <a:pt x="0" y="3089753"/>
                </a:lnTo>
                <a:lnTo>
                  <a:pt x="1" y="2741236"/>
                </a:lnTo>
                <a:lnTo>
                  <a:pt x="854796" y="2741236"/>
                </a:lnTo>
                <a:lnTo>
                  <a:pt x="993632" y="2711089"/>
                </a:lnTo>
                <a:cubicBezTo>
                  <a:pt x="1319359" y="2606368"/>
                  <a:pt x="1536542" y="2294216"/>
                  <a:pt x="1498892" y="1952245"/>
                </a:cubicBezTo>
                <a:cubicBezTo>
                  <a:pt x="1472276" y="1710501"/>
                  <a:pt x="1324274" y="1508838"/>
                  <a:pt x="1118877" y="1398724"/>
                </a:cubicBezTo>
                <a:lnTo>
                  <a:pt x="1033233" y="1362600"/>
                </a:lnTo>
                <a:lnTo>
                  <a:pt x="788640" y="1883891"/>
                </a:lnTo>
                <a:lnTo>
                  <a:pt x="339451" y="1673129"/>
                </a:lnTo>
                <a:lnTo>
                  <a:pt x="673676" y="960808"/>
                </a:lnTo>
                <a:lnTo>
                  <a:pt x="673604" y="959888"/>
                </a:lnTo>
                <a:lnTo>
                  <a:pt x="674114" y="959875"/>
                </a:lnTo>
                <a:close/>
                <a:moveTo>
                  <a:pt x="912156" y="521830"/>
                </a:moveTo>
                <a:lnTo>
                  <a:pt x="1308061" y="707590"/>
                </a:lnTo>
                <a:lnTo>
                  <a:pt x="1310851" y="862469"/>
                </a:lnTo>
                <a:lnTo>
                  <a:pt x="791255" y="618672"/>
                </a:lnTo>
                <a:close/>
                <a:moveTo>
                  <a:pt x="1123709" y="101990"/>
                </a:moveTo>
                <a:lnTo>
                  <a:pt x="1495744" y="276551"/>
                </a:lnTo>
                <a:lnTo>
                  <a:pt x="1309974" y="672475"/>
                </a:lnTo>
                <a:lnTo>
                  <a:pt x="937940" y="497914"/>
                </a:lnTo>
                <a:close/>
                <a:moveTo>
                  <a:pt x="1171564" y="0"/>
                </a:moveTo>
                <a:lnTo>
                  <a:pt x="1543598" y="174561"/>
                </a:lnTo>
                <a:lnTo>
                  <a:pt x="1509593" y="247035"/>
                </a:lnTo>
                <a:lnTo>
                  <a:pt x="1137558" y="7247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43" name="TextBox 142"/>
          <p:cNvSpPr txBox="1"/>
          <p:nvPr/>
        </p:nvSpPr>
        <p:spPr>
          <a:xfrm>
            <a:off x="6270939" y="301582"/>
            <a:ext cx="4583527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i="1" dirty="0" smtClean="0">
                <a:solidFill>
                  <a:srgbClr val="FFFFFF"/>
                </a:solidFill>
              </a:rPr>
              <a:t>Lorem </a:t>
            </a:r>
            <a:r>
              <a:rPr lang="en-US" sz="1200" i="1" dirty="0">
                <a:solidFill>
                  <a:srgbClr val="FFFFFF"/>
                </a:solidFill>
              </a:rPr>
              <a:t>Ipsum has been the industry's standard dummy </a:t>
            </a:r>
            <a:r>
              <a:rPr lang="en-US" sz="1200" i="1" dirty="0" smtClean="0">
                <a:solidFill>
                  <a:srgbClr val="FFFFFF"/>
                </a:solidFill>
              </a:rPr>
              <a:t>text.</a:t>
            </a:r>
            <a:endParaRPr lang="en-US" sz="1200" i="1" dirty="0">
              <a:solidFill>
                <a:srgbClr val="FFFFFF"/>
              </a:solidFill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2997663" y="1005289"/>
            <a:ext cx="3690003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200" b="1" dirty="0" smtClean="0">
                <a:latin typeface="+mj-lt"/>
              </a:rPr>
              <a:t>25 896</a:t>
            </a:r>
            <a:endParaRPr lang="en-US" sz="3200" b="1" dirty="0">
              <a:latin typeface="+mj-lt"/>
            </a:endParaRPr>
          </a:p>
        </p:txBody>
      </p:sp>
      <p:sp>
        <p:nvSpPr>
          <p:cNvPr id="178" name="Oval 177"/>
          <p:cNvSpPr/>
          <p:nvPr/>
        </p:nvSpPr>
        <p:spPr>
          <a:xfrm>
            <a:off x="803275" y="1831401"/>
            <a:ext cx="2199938" cy="2199938"/>
          </a:xfrm>
          <a:prstGeom prst="ellipse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Oval 178"/>
          <p:cNvSpPr/>
          <p:nvPr/>
        </p:nvSpPr>
        <p:spPr>
          <a:xfrm>
            <a:off x="1049190" y="2077316"/>
            <a:ext cx="1708108" cy="1708108"/>
          </a:xfrm>
          <a:prstGeom prst="ellipse">
            <a:avLst/>
          </a:prstGeom>
          <a:noFill/>
          <a:ln w="12700">
            <a:solidFill>
              <a:schemeClr val="tx1">
                <a:alpha val="20000"/>
              </a:schemeClr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Arc 179"/>
          <p:cNvSpPr/>
          <p:nvPr/>
        </p:nvSpPr>
        <p:spPr>
          <a:xfrm>
            <a:off x="1049190" y="2077316"/>
            <a:ext cx="1708108" cy="1708108"/>
          </a:xfrm>
          <a:prstGeom prst="arc">
            <a:avLst>
              <a:gd name="adj1" fmla="val 13357440"/>
              <a:gd name="adj2" fmla="val 8398236"/>
            </a:avLst>
          </a:prstGeom>
          <a:noFill/>
          <a:ln w="127000" cap="rnd">
            <a:solidFill>
              <a:schemeClr val="accent2"/>
            </a:solidFill>
            <a:round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Oval 180"/>
          <p:cNvSpPr/>
          <p:nvPr/>
        </p:nvSpPr>
        <p:spPr>
          <a:xfrm>
            <a:off x="1478979" y="2512861"/>
            <a:ext cx="856258" cy="85625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TextBox 181"/>
          <p:cNvSpPr txBox="1"/>
          <p:nvPr/>
        </p:nvSpPr>
        <p:spPr>
          <a:xfrm>
            <a:off x="1530454" y="2685045"/>
            <a:ext cx="753310" cy="33855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FFFFFF"/>
                </a:solidFill>
                <a:latin typeface="+mj-lt"/>
              </a:rPr>
              <a:t>&gt;2k</a:t>
            </a:r>
            <a:endParaRPr lang="en-US" sz="16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83" name="TextBox 182"/>
          <p:cNvSpPr txBox="1"/>
          <p:nvPr/>
        </p:nvSpPr>
        <p:spPr>
          <a:xfrm>
            <a:off x="1530454" y="2990177"/>
            <a:ext cx="753310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000" dirty="0" smtClean="0">
                <a:solidFill>
                  <a:srgbClr val="FFFFFF"/>
                </a:solidFill>
              </a:rPr>
              <a:t>Patients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184" name="Oval 183"/>
          <p:cNvSpPr/>
          <p:nvPr/>
        </p:nvSpPr>
        <p:spPr>
          <a:xfrm>
            <a:off x="3480317" y="2589360"/>
            <a:ext cx="286970" cy="286970"/>
          </a:xfrm>
          <a:prstGeom prst="ellipse">
            <a:avLst/>
          </a:prstGeom>
          <a:solidFill>
            <a:schemeClr val="accent3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85" name="TextBox 184"/>
          <p:cNvSpPr txBox="1"/>
          <p:nvPr/>
        </p:nvSpPr>
        <p:spPr>
          <a:xfrm>
            <a:off x="3821806" y="2535554"/>
            <a:ext cx="800461" cy="3693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b="1" dirty="0" smtClean="0">
                <a:latin typeface="+mj-lt"/>
              </a:rPr>
              <a:t>&gt;1.8k</a:t>
            </a:r>
            <a:endParaRPr lang="en-US" b="1" dirty="0">
              <a:latin typeface="+mj-lt"/>
            </a:endParaRPr>
          </a:p>
        </p:txBody>
      </p:sp>
      <p:sp>
        <p:nvSpPr>
          <p:cNvPr id="186" name="Rounded Rectangle 185"/>
          <p:cNvSpPr/>
          <p:nvPr/>
        </p:nvSpPr>
        <p:spPr>
          <a:xfrm>
            <a:off x="3500719" y="3025140"/>
            <a:ext cx="924427" cy="306268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 smtClean="0">
                <a:solidFill>
                  <a:srgbClr val="FFFFFF"/>
                </a:solidFill>
                <a:latin typeface="+mj-lt"/>
              </a:rPr>
              <a:t>$491k</a:t>
            </a:r>
            <a:endParaRPr lang="en-US" sz="1200" b="1" dirty="0">
              <a:solidFill>
                <a:srgbClr val="FFFFFF"/>
              </a:solidFill>
              <a:latin typeface="+mj-lt"/>
            </a:endParaRPr>
          </a:p>
        </p:txBody>
      </p:sp>
      <p:grpSp>
        <p:nvGrpSpPr>
          <p:cNvPr id="187" name="Group 186"/>
          <p:cNvGrpSpPr/>
          <p:nvPr/>
        </p:nvGrpSpPr>
        <p:grpSpPr>
          <a:xfrm>
            <a:off x="3520396" y="2629439"/>
            <a:ext cx="206812" cy="206812"/>
            <a:chOff x="3598863" y="784225"/>
            <a:chExt cx="404813" cy="404813"/>
          </a:xfrm>
          <a:solidFill>
            <a:schemeClr val="tx1"/>
          </a:solidFill>
        </p:grpSpPr>
        <p:sp>
          <p:nvSpPr>
            <p:cNvPr id="188" name="Freeform 11"/>
            <p:cNvSpPr>
              <a:spLocks/>
            </p:cNvSpPr>
            <p:nvPr/>
          </p:nvSpPr>
          <p:spPr bwMode="auto">
            <a:xfrm>
              <a:off x="3678238" y="863600"/>
              <a:ext cx="246063" cy="244475"/>
            </a:xfrm>
            <a:custGeom>
              <a:avLst/>
              <a:gdLst>
                <a:gd name="T0" fmla="*/ 110 w 119"/>
                <a:gd name="T1" fmla="*/ 39 h 118"/>
                <a:gd name="T2" fmla="*/ 79 w 119"/>
                <a:gd name="T3" fmla="*/ 39 h 118"/>
                <a:gd name="T4" fmla="*/ 79 w 119"/>
                <a:gd name="T5" fmla="*/ 8 h 118"/>
                <a:gd name="T6" fmla="*/ 71 w 119"/>
                <a:gd name="T7" fmla="*/ 0 h 118"/>
                <a:gd name="T8" fmla="*/ 48 w 119"/>
                <a:gd name="T9" fmla="*/ 0 h 118"/>
                <a:gd name="T10" fmla="*/ 40 w 119"/>
                <a:gd name="T11" fmla="*/ 8 h 118"/>
                <a:gd name="T12" fmla="*/ 40 w 119"/>
                <a:gd name="T13" fmla="*/ 39 h 118"/>
                <a:gd name="T14" fmla="*/ 9 w 119"/>
                <a:gd name="T15" fmla="*/ 39 h 118"/>
                <a:gd name="T16" fmla="*/ 0 w 119"/>
                <a:gd name="T17" fmla="*/ 48 h 118"/>
                <a:gd name="T18" fmla="*/ 0 w 119"/>
                <a:gd name="T19" fmla="*/ 71 h 118"/>
                <a:gd name="T20" fmla="*/ 9 w 119"/>
                <a:gd name="T21" fmla="*/ 79 h 118"/>
                <a:gd name="T22" fmla="*/ 40 w 119"/>
                <a:gd name="T23" fmla="*/ 79 h 118"/>
                <a:gd name="T24" fmla="*/ 40 w 119"/>
                <a:gd name="T25" fmla="*/ 110 h 118"/>
                <a:gd name="T26" fmla="*/ 48 w 119"/>
                <a:gd name="T27" fmla="*/ 118 h 118"/>
                <a:gd name="T28" fmla="*/ 71 w 119"/>
                <a:gd name="T29" fmla="*/ 118 h 118"/>
                <a:gd name="T30" fmla="*/ 79 w 119"/>
                <a:gd name="T31" fmla="*/ 110 h 118"/>
                <a:gd name="T32" fmla="*/ 79 w 119"/>
                <a:gd name="T33" fmla="*/ 79 h 118"/>
                <a:gd name="T34" fmla="*/ 110 w 119"/>
                <a:gd name="T35" fmla="*/ 79 h 118"/>
                <a:gd name="T36" fmla="*/ 119 w 119"/>
                <a:gd name="T37" fmla="*/ 71 h 118"/>
                <a:gd name="T38" fmla="*/ 119 w 119"/>
                <a:gd name="T39" fmla="*/ 48 h 118"/>
                <a:gd name="T40" fmla="*/ 110 w 119"/>
                <a:gd name="T41" fmla="*/ 39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9" h="118">
                  <a:moveTo>
                    <a:pt x="110" y="39"/>
                  </a:moveTo>
                  <a:cubicBezTo>
                    <a:pt x="79" y="39"/>
                    <a:pt x="79" y="39"/>
                    <a:pt x="79" y="39"/>
                  </a:cubicBezTo>
                  <a:cubicBezTo>
                    <a:pt x="79" y="8"/>
                    <a:pt x="79" y="8"/>
                    <a:pt x="79" y="8"/>
                  </a:cubicBezTo>
                  <a:cubicBezTo>
                    <a:pt x="79" y="4"/>
                    <a:pt x="76" y="0"/>
                    <a:pt x="71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3" y="0"/>
                    <a:pt x="40" y="4"/>
                    <a:pt x="40" y="8"/>
                  </a:cubicBezTo>
                  <a:cubicBezTo>
                    <a:pt x="40" y="39"/>
                    <a:pt x="40" y="39"/>
                    <a:pt x="40" y="39"/>
                  </a:cubicBezTo>
                  <a:cubicBezTo>
                    <a:pt x="9" y="39"/>
                    <a:pt x="9" y="39"/>
                    <a:pt x="9" y="39"/>
                  </a:cubicBezTo>
                  <a:cubicBezTo>
                    <a:pt x="4" y="39"/>
                    <a:pt x="0" y="43"/>
                    <a:pt x="0" y="48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0" y="75"/>
                    <a:pt x="4" y="79"/>
                    <a:pt x="9" y="79"/>
                  </a:cubicBezTo>
                  <a:cubicBezTo>
                    <a:pt x="40" y="79"/>
                    <a:pt x="40" y="79"/>
                    <a:pt x="40" y="79"/>
                  </a:cubicBezTo>
                  <a:cubicBezTo>
                    <a:pt x="40" y="110"/>
                    <a:pt x="40" y="110"/>
                    <a:pt x="40" y="110"/>
                  </a:cubicBezTo>
                  <a:cubicBezTo>
                    <a:pt x="40" y="115"/>
                    <a:pt x="43" y="118"/>
                    <a:pt x="48" y="118"/>
                  </a:cubicBezTo>
                  <a:cubicBezTo>
                    <a:pt x="71" y="118"/>
                    <a:pt x="71" y="118"/>
                    <a:pt x="71" y="118"/>
                  </a:cubicBezTo>
                  <a:cubicBezTo>
                    <a:pt x="76" y="118"/>
                    <a:pt x="79" y="115"/>
                    <a:pt x="79" y="110"/>
                  </a:cubicBezTo>
                  <a:cubicBezTo>
                    <a:pt x="79" y="79"/>
                    <a:pt x="79" y="79"/>
                    <a:pt x="79" y="79"/>
                  </a:cubicBezTo>
                  <a:cubicBezTo>
                    <a:pt x="110" y="79"/>
                    <a:pt x="110" y="79"/>
                    <a:pt x="110" y="79"/>
                  </a:cubicBezTo>
                  <a:cubicBezTo>
                    <a:pt x="115" y="79"/>
                    <a:pt x="119" y="75"/>
                    <a:pt x="119" y="71"/>
                  </a:cubicBezTo>
                  <a:cubicBezTo>
                    <a:pt x="119" y="48"/>
                    <a:pt x="119" y="48"/>
                    <a:pt x="119" y="48"/>
                  </a:cubicBezTo>
                  <a:cubicBezTo>
                    <a:pt x="119" y="43"/>
                    <a:pt x="115" y="39"/>
                    <a:pt x="110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" name="Freeform 12"/>
            <p:cNvSpPr>
              <a:spLocks noEditPoints="1"/>
            </p:cNvSpPr>
            <p:nvPr/>
          </p:nvSpPr>
          <p:spPr bwMode="auto">
            <a:xfrm>
              <a:off x="3598863" y="784225"/>
              <a:ext cx="404813" cy="404813"/>
            </a:xfrm>
            <a:custGeom>
              <a:avLst/>
              <a:gdLst>
                <a:gd name="T0" fmla="*/ 98 w 195"/>
                <a:gd name="T1" fmla="*/ 0 h 195"/>
                <a:gd name="T2" fmla="*/ 0 w 195"/>
                <a:gd name="T3" fmla="*/ 97 h 195"/>
                <a:gd name="T4" fmla="*/ 98 w 195"/>
                <a:gd name="T5" fmla="*/ 195 h 195"/>
                <a:gd name="T6" fmla="*/ 195 w 195"/>
                <a:gd name="T7" fmla="*/ 97 h 195"/>
                <a:gd name="T8" fmla="*/ 98 w 195"/>
                <a:gd name="T9" fmla="*/ 0 h 195"/>
                <a:gd name="T10" fmla="*/ 98 w 195"/>
                <a:gd name="T11" fmla="*/ 180 h 195"/>
                <a:gd name="T12" fmla="*/ 15 w 195"/>
                <a:gd name="T13" fmla="*/ 97 h 195"/>
                <a:gd name="T14" fmla="*/ 98 w 195"/>
                <a:gd name="T15" fmla="*/ 14 h 195"/>
                <a:gd name="T16" fmla="*/ 180 w 195"/>
                <a:gd name="T17" fmla="*/ 97 h 195"/>
                <a:gd name="T18" fmla="*/ 98 w 195"/>
                <a:gd name="T19" fmla="*/ 180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5" h="195">
                  <a:moveTo>
                    <a:pt x="98" y="0"/>
                  </a:moveTo>
                  <a:cubicBezTo>
                    <a:pt x="44" y="0"/>
                    <a:pt x="0" y="43"/>
                    <a:pt x="0" y="97"/>
                  </a:cubicBezTo>
                  <a:cubicBezTo>
                    <a:pt x="0" y="151"/>
                    <a:pt x="44" y="195"/>
                    <a:pt x="98" y="195"/>
                  </a:cubicBezTo>
                  <a:cubicBezTo>
                    <a:pt x="151" y="195"/>
                    <a:pt x="195" y="151"/>
                    <a:pt x="195" y="97"/>
                  </a:cubicBezTo>
                  <a:cubicBezTo>
                    <a:pt x="195" y="43"/>
                    <a:pt x="151" y="0"/>
                    <a:pt x="98" y="0"/>
                  </a:cubicBezTo>
                  <a:close/>
                  <a:moveTo>
                    <a:pt x="98" y="180"/>
                  </a:moveTo>
                  <a:cubicBezTo>
                    <a:pt x="52" y="180"/>
                    <a:pt x="15" y="143"/>
                    <a:pt x="15" y="97"/>
                  </a:cubicBezTo>
                  <a:cubicBezTo>
                    <a:pt x="15" y="51"/>
                    <a:pt x="52" y="14"/>
                    <a:pt x="98" y="14"/>
                  </a:cubicBezTo>
                  <a:cubicBezTo>
                    <a:pt x="143" y="14"/>
                    <a:pt x="180" y="51"/>
                    <a:pt x="180" y="97"/>
                  </a:cubicBezTo>
                  <a:cubicBezTo>
                    <a:pt x="180" y="143"/>
                    <a:pt x="143" y="180"/>
                    <a:pt x="98" y="1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90" name="TextBox 189"/>
          <p:cNvSpPr txBox="1"/>
          <p:nvPr/>
        </p:nvSpPr>
        <p:spPr>
          <a:xfrm>
            <a:off x="5009128" y="2238872"/>
            <a:ext cx="6308160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/>
              <a:t>Lorem Ipsum 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was </a:t>
            </a:r>
            <a:r>
              <a:rPr lang="en-US" sz="1200" dirty="0" err="1"/>
              <a:t>popularised</a:t>
            </a:r>
            <a:r>
              <a:rPr lang="en-US" sz="1200" dirty="0"/>
              <a:t> in the 1960s with the release of </a:t>
            </a:r>
            <a:r>
              <a:rPr lang="en-US" sz="1200" dirty="0" err="1"/>
              <a:t>Letraset</a:t>
            </a:r>
            <a:r>
              <a:rPr lang="en-US" sz="1200" dirty="0"/>
              <a:t> sheets containing Lorem Ipsum passages, and more recently with desktop publishing software like Aldus PageMaker including versions of Lorem Ipsum.</a:t>
            </a:r>
          </a:p>
        </p:txBody>
      </p:sp>
      <p:cxnSp>
        <p:nvCxnSpPr>
          <p:cNvPr id="191" name="Straight Connector 190"/>
          <p:cNvCxnSpPr/>
          <p:nvPr/>
        </p:nvCxnSpPr>
        <p:spPr>
          <a:xfrm>
            <a:off x="3070849" y="1805439"/>
            <a:ext cx="8281364" cy="0"/>
          </a:xfrm>
          <a:prstGeom prst="line">
            <a:avLst/>
          </a:prstGeom>
          <a:ln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Rounded Rectangle 191"/>
          <p:cNvSpPr/>
          <p:nvPr/>
        </p:nvSpPr>
        <p:spPr>
          <a:xfrm>
            <a:off x="803276" y="4429393"/>
            <a:ext cx="10509908" cy="1933747"/>
          </a:xfrm>
          <a:prstGeom prst="roundRect">
            <a:avLst>
              <a:gd name="adj" fmla="val 12160"/>
            </a:avLst>
          </a:prstGeom>
          <a:solidFill>
            <a:schemeClr val="accent3"/>
          </a:solidFill>
          <a:ln>
            <a:noFill/>
          </a:ln>
          <a:effectLst>
            <a:outerShdw blurRad="76200" dist="127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93" name="Chart 192"/>
          <p:cNvGraphicFramePr/>
          <p:nvPr>
            <p:extLst>
              <p:ext uri="{D42A27DB-BD31-4B8C-83A1-F6EECF244321}">
                <p14:modId xmlns:p14="http://schemas.microsoft.com/office/powerpoint/2010/main" val="3188591428"/>
              </p:ext>
            </p:extLst>
          </p:nvPr>
        </p:nvGraphicFramePr>
        <p:xfrm>
          <a:off x="3170561" y="4623163"/>
          <a:ext cx="7862356" cy="15475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94" name="TextBox 193"/>
          <p:cNvSpPr txBox="1"/>
          <p:nvPr/>
        </p:nvSpPr>
        <p:spPr>
          <a:xfrm>
            <a:off x="1896510" y="4673828"/>
            <a:ext cx="1705060" cy="3693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b="1" dirty="0" smtClean="0">
                <a:solidFill>
                  <a:srgbClr val="FFFFFF"/>
                </a:solidFill>
                <a:latin typeface="+mj-lt"/>
              </a:rPr>
              <a:t>14 807</a:t>
            </a:r>
            <a:endParaRPr lang="en-US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95" name="TextBox 194"/>
          <p:cNvSpPr txBox="1"/>
          <p:nvPr/>
        </p:nvSpPr>
        <p:spPr>
          <a:xfrm>
            <a:off x="1896511" y="5029621"/>
            <a:ext cx="170506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dirty="0" smtClean="0">
                <a:solidFill>
                  <a:srgbClr val="FFFFFF"/>
                </a:solidFill>
              </a:rPr>
              <a:t>Total Tested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196" name="TextBox 195"/>
          <p:cNvSpPr txBox="1"/>
          <p:nvPr/>
        </p:nvSpPr>
        <p:spPr>
          <a:xfrm>
            <a:off x="1896511" y="5309931"/>
            <a:ext cx="1705060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000" i="1" dirty="0" smtClean="0">
                <a:solidFill>
                  <a:srgbClr val="FFFFFF"/>
                </a:solidFill>
              </a:rPr>
              <a:t>31 days</a:t>
            </a:r>
            <a:endParaRPr lang="en-US" sz="1000" i="1" dirty="0">
              <a:solidFill>
                <a:srgbClr val="FFFFFF"/>
              </a:solidFill>
            </a:endParaRPr>
          </a:p>
        </p:txBody>
      </p:sp>
      <p:sp>
        <p:nvSpPr>
          <p:cNvPr id="197" name="Freeform 154"/>
          <p:cNvSpPr>
            <a:spLocks noEditPoints="1"/>
          </p:cNvSpPr>
          <p:nvPr/>
        </p:nvSpPr>
        <p:spPr bwMode="auto">
          <a:xfrm>
            <a:off x="1097849" y="4731859"/>
            <a:ext cx="540027" cy="443031"/>
          </a:xfrm>
          <a:custGeom>
            <a:avLst/>
            <a:gdLst>
              <a:gd name="T0" fmla="*/ 34 w 176"/>
              <a:gd name="T1" fmla="*/ 86 h 144"/>
              <a:gd name="T2" fmla="*/ 28 w 176"/>
              <a:gd name="T3" fmla="*/ 65 h 144"/>
              <a:gd name="T4" fmla="*/ 28 w 176"/>
              <a:gd name="T5" fmla="*/ 58 h 144"/>
              <a:gd name="T6" fmla="*/ 25 w 176"/>
              <a:gd name="T7" fmla="*/ 38 h 144"/>
              <a:gd name="T8" fmla="*/ 35 w 176"/>
              <a:gd name="T9" fmla="*/ 26 h 144"/>
              <a:gd name="T10" fmla="*/ 49 w 176"/>
              <a:gd name="T11" fmla="*/ 25 h 144"/>
              <a:gd name="T12" fmla="*/ 52 w 176"/>
              <a:gd name="T13" fmla="*/ 18 h 144"/>
              <a:gd name="T14" fmla="*/ 30 w 176"/>
              <a:gd name="T15" fmla="*/ 19 h 144"/>
              <a:gd name="T16" fmla="*/ 20 w 176"/>
              <a:gd name="T17" fmla="*/ 56 h 144"/>
              <a:gd name="T18" fmla="*/ 26 w 176"/>
              <a:gd name="T19" fmla="*/ 86 h 144"/>
              <a:gd name="T20" fmla="*/ 0 w 176"/>
              <a:gd name="T21" fmla="*/ 124 h 144"/>
              <a:gd name="T22" fmla="*/ 22 w 176"/>
              <a:gd name="T23" fmla="*/ 128 h 144"/>
              <a:gd name="T24" fmla="*/ 8 w 176"/>
              <a:gd name="T25" fmla="*/ 120 h 144"/>
              <a:gd name="T26" fmla="*/ 159 w 176"/>
              <a:gd name="T27" fmla="*/ 100 h 144"/>
              <a:gd name="T28" fmla="*/ 155 w 176"/>
              <a:gd name="T29" fmla="*/ 70 h 144"/>
              <a:gd name="T30" fmla="*/ 159 w 176"/>
              <a:gd name="T31" fmla="*/ 35 h 144"/>
              <a:gd name="T32" fmla="*/ 132 w 176"/>
              <a:gd name="T33" fmla="*/ 16 h 144"/>
              <a:gd name="T34" fmla="*/ 126 w 176"/>
              <a:gd name="T35" fmla="*/ 25 h 144"/>
              <a:gd name="T36" fmla="*/ 132 w 176"/>
              <a:gd name="T37" fmla="*/ 24 h 144"/>
              <a:gd name="T38" fmla="*/ 142 w 176"/>
              <a:gd name="T39" fmla="*/ 27 h 144"/>
              <a:gd name="T40" fmla="*/ 149 w 176"/>
              <a:gd name="T41" fmla="*/ 53 h 144"/>
              <a:gd name="T42" fmla="*/ 149 w 176"/>
              <a:gd name="T43" fmla="*/ 65 h 144"/>
              <a:gd name="T44" fmla="*/ 148 w 176"/>
              <a:gd name="T45" fmla="*/ 66 h 144"/>
              <a:gd name="T46" fmla="*/ 157 w 176"/>
              <a:gd name="T47" fmla="*/ 108 h 144"/>
              <a:gd name="T48" fmla="*/ 150 w 176"/>
              <a:gd name="T49" fmla="*/ 120 h 144"/>
              <a:gd name="T50" fmla="*/ 172 w 176"/>
              <a:gd name="T51" fmla="*/ 128 h 144"/>
              <a:gd name="T52" fmla="*/ 159 w 176"/>
              <a:gd name="T53" fmla="*/ 100 h 144"/>
              <a:gd name="T54" fmla="*/ 106 w 176"/>
              <a:gd name="T55" fmla="*/ 90 h 144"/>
              <a:gd name="T56" fmla="*/ 115 w 176"/>
              <a:gd name="T57" fmla="*/ 52 h 144"/>
              <a:gd name="T58" fmla="*/ 104 w 176"/>
              <a:gd name="T59" fmla="*/ 3 h 144"/>
              <a:gd name="T60" fmla="*/ 76 w 176"/>
              <a:gd name="T61" fmla="*/ 4 h 144"/>
              <a:gd name="T62" fmla="*/ 61 w 176"/>
              <a:gd name="T63" fmla="*/ 52 h 144"/>
              <a:gd name="T64" fmla="*/ 70 w 176"/>
              <a:gd name="T65" fmla="*/ 90 h 144"/>
              <a:gd name="T66" fmla="*/ 28 w 176"/>
              <a:gd name="T67" fmla="*/ 140 h 144"/>
              <a:gd name="T68" fmla="*/ 144 w 176"/>
              <a:gd name="T69" fmla="*/ 144 h 144"/>
              <a:gd name="T70" fmla="*/ 120 w 176"/>
              <a:gd name="T71" fmla="*/ 109 h 144"/>
              <a:gd name="T72" fmla="*/ 58 w 176"/>
              <a:gd name="T73" fmla="*/ 117 h 144"/>
              <a:gd name="T74" fmla="*/ 78 w 176"/>
              <a:gd name="T75" fmla="*/ 90 h 144"/>
              <a:gd name="T76" fmla="*/ 69 w 176"/>
              <a:gd name="T77" fmla="*/ 65 h 144"/>
              <a:gd name="T78" fmla="*/ 68 w 176"/>
              <a:gd name="T79" fmla="*/ 48 h 144"/>
              <a:gd name="T80" fmla="*/ 79 w 176"/>
              <a:gd name="T81" fmla="*/ 12 h 144"/>
              <a:gd name="T82" fmla="*/ 93 w 176"/>
              <a:gd name="T83" fmla="*/ 8 h 144"/>
              <a:gd name="T84" fmla="*/ 108 w 176"/>
              <a:gd name="T85" fmla="*/ 22 h 144"/>
              <a:gd name="T86" fmla="*/ 107 w 176"/>
              <a:gd name="T87" fmla="*/ 54 h 144"/>
              <a:gd name="T88" fmla="*/ 106 w 176"/>
              <a:gd name="T89" fmla="*/ 66 h 144"/>
              <a:gd name="T90" fmla="*/ 118 w 176"/>
              <a:gd name="T91" fmla="*/ 117 h 144"/>
              <a:gd name="T92" fmla="*/ 140 w 176"/>
              <a:gd name="T93" fmla="*/ 136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76" h="144">
                <a:moveTo>
                  <a:pt x="19" y="108"/>
                </a:moveTo>
                <a:cubicBezTo>
                  <a:pt x="25" y="106"/>
                  <a:pt x="34" y="100"/>
                  <a:pt x="34" y="86"/>
                </a:cubicBezTo>
                <a:cubicBezTo>
                  <a:pt x="34" y="74"/>
                  <a:pt x="30" y="69"/>
                  <a:pt x="28" y="66"/>
                </a:cubicBezTo>
                <a:cubicBezTo>
                  <a:pt x="28" y="65"/>
                  <a:pt x="28" y="65"/>
                  <a:pt x="28" y="65"/>
                </a:cubicBezTo>
                <a:cubicBezTo>
                  <a:pt x="27" y="65"/>
                  <a:pt x="27" y="65"/>
                  <a:pt x="27" y="65"/>
                </a:cubicBezTo>
                <a:cubicBezTo>
                  <a:pt x="27" y="65"/>
                  <a:pt x="27" y="63"/>
                  <a:pt x="28" y="58"/>
                </a:cubicBezTo>
                <a:cubicBezTo>
                  <a:pt x="28" y="56"/>
                  <a:pt x="28" y="54"/>
                  <a:pt x="27" y="53"/>
                </a:cubicBezTo>
                <a:cubicBezTo>
                  <a:pt x="26" y="49"/>
                  <a:pt x="23" y="43"/>
                  <a:pt x="25" y="38"/>
                </a:cubicBezTo>
                <a:cubicBezTo>
                  <a:pt x="28" y="29"/>
                  <a:pt x="30" y="28"/>
                  <a:pt x="34" y="27"/>
                </a:cubicBezTo>
                <a:cubicBezTo>
                  <a:pt x="34" y="27"/>
                  <a:pt x="34" y="26"/>
                  <a:pt x="35" y="26"/>
                </a:cubicBezTo>
                <a:cubicBezTo>
                  <a:pt x="36" y="25"/>
                  <a:pt x="40" y="24"/>
                  <a:pt x="44" y="24"/>
                </a:cubicBezTo>
                <a:cubicBezTo>
                  <a:pt x="46" y="24"/>
                  <a:pt x="48" y="24"/>
                  <a:pt x="49" y="25"/>
                </a:cubicBezTo>
                <a:cubicBezTo>
                  <a:pt x="49" y="24"/>
                  <a:pt x="50" y="22"/>
                  <a:pt x="50" y="21"/>
                </a:cubicBezTo>
                <a:cubicBezTo>
                  <a:pt x="51" y="20"/>
                  <a:pt x="51" y="19"/>
                  <a:pt x="52" y="18"/>
                </a:cubicBezTo>
                <a:cubicBezTo>
                  <a:pt x="49" y="16"/>
                  <a:pt x="47" y="16"/>
                  <a:pt x="44" y="16"/>
                </a:cubicBezTo>
                <a:cubicBezTo>
                  <a:pt x="38" y="16"/>
                  <a:pt x="33" y="18"/>
                  <a:pt x="30" y="19"/>
                </a:cubicBezTo>
                <a:cubicBezTo>
                  <a:pt x="24" y="22"/>
                  <a:pt x="21" y="25"/>
                  <a:pt x="17" y="35"/>
                </a:cubicBezTo>
                <a:cubicBezTo>
                  <a:pt x="14" y="43"/>
                  <a:pt x="18" y="52"/>
                  <a:pt x="20" y="56"/>
                </a:cubicBezTo>
                <a:cubicBezTo>
                  <a:pt x="18" y="66"/>
                  <a:pt x="21" y="70"/>
                  <a:pt x="21" y="70"/>
                </a:cubicBezTo>
                <a:cubicBezTo>
                  <a:pt x="23" y="73"/>
                  <a:pt x="26" y="76"/>
                  <a:pt x="26" y="86"/>
                </a:cubicBezTo>
                <a:cubicBezTo>
                  <a:pt x="26" y="98"/>
                  <a:pt x="17" y="100"/>
                  <a:pt x="17" y="100"/>
                </a:cubicBezTo>
                <a:cubicBezTo>
                  <a:pt x="10" y="103"/>
                  <a:pt x="0" y="108"/>
                  <a:pt x="0" y="124"/>
                </a:cubicBezTo>
                <a:cubicBezTo>
                  <a:pt x="0" y="124"/>
                  <a:pt x="0" y="128"/>
                  <a:pt x="4" y="128"/>
                </a:cubicBezTo>
                <a:cubicBezTo>
                  <a:pt x="22" y="128"/>
                  <a:pt x="22" y="128"/>
                  <a:pt x="22" y="128"/>
                </a:cubicBezTo>
                <a:cubicBezTo>
                  <a:pt x="23" y="125"/>
                  <a:pt x="24" y="122"/>
                  <a:pt x="26" y="120"/>
                </a:cubicBezTo>
                <a:cubicBezTo>
                  <a:pt x="8" y="120"/>
                  <a:pt x="8" y="120"/>
                  <a:pt x="8" y="120"/>
                </a:cubicBezTo>
                <a:cubicBezTo>
                  <a:pt x="9" y="112"/>
                  <a:pt x="14" y="110"/>
                  <a:pt x="19" y="108"/>
                </a:cubicBezTo>
                <a:moveTo>
                  <a:pt x="159" y="100"/>
                </a:moveTo>
                <a:cubicBezTo>
                  <a:pt x="159" y="100"/>
                  <a:pt x="150" y="98"/>
                  <a:pt x="150" y="86"/>
                </a:cubicBezTo>
                <a:cubicBezTo>
                  <a:pt x="150" y="76"/>
                  <a:pt x="153" y="73"/>
                  <a:pt x="155" y="70"/>
                </a:cubicBezTo>
                <a:cubicBezTo>
                  <a:pt x="155" y="70"/>
                  <a:pt x="158" y="66"/>
                  <a:pt x="156" y="56"/>
                </a:cubicBezTo>
                <a:cubicBezTo>
                  <a:pt x="158" y="52"/>
                  <a:pt x="162" y="43"/>
                  <a:pt x="159" y="35"/>
                </a:cubicBezTo>
                <a:cubicBezTo>
                  <a:pt x="155" y="25"/>
                  <a:pt x="152" y="22"/>
                  <a:pt x="146" y="19"/>
                </a:cubicBezTo>
                <a:cubicBezTo>
                  <a:pt x="143" y="18"/>
                  <a:pt x="138" y="16"/>
                  <a:pt x="132" y="16"/>
                </a:cubicBezTo>
                <a:cubicBezTo>
                  <a:pt x="129" y="16"/>
                  <a:pt x="127" y="16"/>
                  <a:pt x="124" y="18"/>
                </a:cubicBezTo>
                <a:cubicBezTo>
                  <a:pt x="125" y="20"/>
                  <a:pt x="126" y="23"/>
                  <a:pt x="126" y="25"/>
                </a:cubicBezTo>
                <a:cubicBezTo>
                  <a:pt x="127" y="25"/>
                  <a:pt x="127" y="25"/>
                  <a:pt x="127" y="25"/>
                </a:cubicBezTo>
                <a:cubicBezTo>
                  <a:pt x="128" y="24"/>
                  <a:pt x="130" y="24"/>
                  <a:pt x="132" y="24"/>
                </a:cubicBezTo>
                <a:cubicBezTo>
                  <a:pt x="136" y="24"/>
                  <a:pt x="140" y="25"/>
                  <a:pt x="141" y="26"/>
                </a:cubicBezTo>
                <a:cubicBezTo>
                  <a:pt x="142" y="26"/>
                  <a:pt x="142" y="27"/>
                  <a:pt x="142" y="27"/>
                </a:cubicBezTo>
                <a:cubicBezTo>
                  <a:pt x="146" y="28"/>
                  <a:pt x="148" y="29"/>
                  <a:pt x="151" y="38"/>
                </a:cubicBezTo>
                <a:cubicBezTo>
                  <a:pt x="153" y="43"/>
                  <a:pt x="150" y="49"/>
                  <a:pt x="149" y="53"/>
                </a:cubicBezTo>
                <a:cubicBezTo>
                  <a:pt x="148" y="54"/>
                  <a:pt x="148" y="56"/>
                  <a:pt x="148" y="58"/>
                </a:cubicBezTo>
                <a:cubicBezTo>
                  <a:pt x="149" y="63"/>
                  <a:pt x="149" y="65"/>
                  <a:pt x="149" y="65"/>
                </a:cubicBezTo>
                <a:cubicBezTo>
                  <a:pt x="149" y="65"/>
                  <a:pt x="149" y="65"/>
                  <a:pt x="148" y="65"/>
                </a:cubicBezTo>
                <a:cubicBezTo>
                  <a:pt x="148" y="66"/>
                  <a:pt x="148" y="66"/>
                  <a:pt x="148" y="66"/>
                </a:cubicBezTo>
                <a:cubicBezTo>
                  <a:pt x="146" y="69"/>
                  <a:pt x="142" y="74"/>
                  <a:pt x="142" y="86"/>
                </a:cubicBezTo>
                <a:cubicBezTo>
                  <a:pt x="142" y="100"/>
                  <a:pt x="151" y="106"/>
                  <a:pt x="157" y="108"/>
                </a:cubicBezTo>
                <a:cubicBezTo>
                  <a:pt x="162" y="110"/>
                  <a:pt x="167" y="112"/>
                  <a:pt x="168" y="120"/>
                </a:cubicBezTo>
                <a:cubicBezTo>
                  <a:pt x="150" y="120"/>
                  <a:pt x="150" y="120"/>
                  <a:pt x="150" y="120"/>
                </a:cubicBezTo>
                <a:cubicBezTo>
                  <a:pt x="152" y="122"/>
                  <a:pt x="153" y="125"/>
                  <a:pt x="154" y="128"/>
                </a:cubicBezTo>
                <a:cubicBezTo>
                  <a:pt x="172" y="128"/>
                  <a:pt x="172" y="128"/>
                  <a:pt x="172" y="128"/>
                </a:cubicBezTo>
                <a:cubicBezTo>
                  <a:pt x="176" y="128"/>
                  <a:pt x="176" y="124"/>
                  <a:pt x="176" y="124"/>
                </a:cubicBezTo>
                <a:cubicBezTo>
                  <a:pt x="176" y="108"/>
                  <a:pt x="166" y="103"/>
                  <a:pt x="159" y="100"/>
                </a:cubicBezTo>
                <a:moveTo>
                  <a:pt x="120" y="109"/>
                </a:moveTo>
                <a:cubicBezTo>
                  <a:pt x="120" y="109"/>
                  <a:pt x="106" y="105"/>
                  <a:pt x="106" y="90"/>
                </a:cubicBezTo>
                <a:cubicBezTo>
                  <a:pt x="106" y="77"/>
                  <a:pt x="111" y="73"/>
                  <a:pt x="114" y="69"/>
                </a:cubicBezTo>
                <a:cubicBezTo>
                  <a:pt x="114" y="69"/>
                  <a:pt x="118" y="65"/>
                  <a:pt x="115" y="52"/>
                </a:cubicBezTo>
                <a:cubicBezTo>
                  <a:pt x="120" y="45"/>
                  <a:pt x="122" y="33"/>
                  <a:pt x="116" y="19"/>
                </a:cubicBezTo>
                <a:cubicBezTo>
                  <a:pt x="112" y="10"/>
                  <a:pt x="109" y="5"/>
                  <a:pt x="104" y="3"/>
                </a:cubicBezTo>
                <a:cubicBezTo>
                  <a:pt x="101" y="1"/>
                  <a:pt x="97" y="0"/>
                  <a:pt x="93" y="0"/>
                </a:cubicBezTo>
                <a:cubicBezTo>
                  <a:pt x="86" y="0"/>
                  <a:pt x="79" y="3"/>
                  <a:pt x="76" y="4"/>
                </a:cubicBezTo>
                <a:cubicBezTo>
                  <a:pt x="68" y="8"/>
                  <a:pt x="63" y="11"/>
                  <a:pt x="58" y="24"/>
                </a:cubicBezTo>
                <a:cubicBezTo>
                  <a:pt x="53" y="34"/>
                  <a:pt x="58" y="46"/>
                  <a:pt x="61" y="52"/>
                </a:cubicBezTo>
                <a:cubicBezTo>
                  <a:pt x="58" y="65"/>
                  <a:pt x="62" y="69"/>
                  <a:pt x="62" y="69"/>
                </a:cubicBezTo>
                <a:cubicBezTo>
                  <a:pt x="65" y="73"/>
                  <a:pt x="70" y="77"/>
                  <a:pt x="70" y="90"/>
                </a:cubicBezTo>
                <a:cubicBezTo>
                  <a:pt x="70" y="105"/>
                  <a:pt x="56" y="109"/>
                  <a:pt x="56" y="109"/>
                </a:cubicBezTo>
                <a:cubicBezTo>
                  <a:pt x="47" y="112"/>
                  <a:pt x="28" y="118"/>
                  <a:pt x="28" y="140"/>
                </a:cubicBezTo>
                <a:cubicBezTo>
                  <a:pt x="28" y="140"/>
                  <a:pt x="28" y="144"/>
                  <a:pt x="32" y="144"/>
                </a:cubicBezTo>
                <a:cubicBezTo>
                  <a:pt x="144" y="144"/>
                  <a:pt x="144" y="144"/>
                  <a:pt x="144" y="144"/>
                </a:cubicBezTo>
                <a:cubicBezTo>
                  <a:pt x="148" y="144"/>
                  <a:pt x="148" y="140"/>
                  <a:pt x="148" y="140"/>
                </a:cubicBezTo>
                <a:cubicBezTo>
                  <a:pt x="148" y="118"/>
                  <a:pt x="129" y="112"/>
                  <a:pt x="120" y="109"/>
                </a:cubicBezTo>
                <a:moveTo>
                  <a:pt x="36" y="136"/>
                </a:moveTo>
                <a:cubicBezTo>
                  <a:pt x="38" y="125"/>
                  <a:pt x="48" y="120"/>
                  <a:pt x="58" y="117"/>
                </a:cubicBezTo>
                <a:cubicBezTo>
                  <a:pt x="58" y="117"/>
                  <a:pt x="58" y="117"/>
                  <a:pt x="58" y="117"/>
                </a:cubicBezTo>
                <a:cubicBezTo>
                  <a:pt x="66" y="115"/>
                  <a:pt x="78" y="107"/>
                  <a:pt x="78" y="90"/>
                </a:cubicBezTo>
                <a:cubicBezTo>
                  <a:pt x="78" y="76"/>
                  <a:pt x="73" y="70"/>
                  <a:pt x="70" y="66"/>
                </a:cubicBezTo>
                <a:cubicBezTo>
                  <a:pt x="69" y="65"/>
                  <a:pt x="68" y="64"/>
                  <a:pt x="69" y="65"/>
                </a:cubicBezTo>
                <a:cubicBezTo>
                  <a:pt x="68" y="64"/>
                  <a:pt x="67" y="61"/>
                  <a:pt x="69" y="54"/>
                </a:cubicBezTo>
                <a:cubicBezTo>
                  <a:pt x="70" y="50"/>
                  <a:pt x="68" y="48"/>
                  <a:pt x="68" y="48"/>
                </a:cubicBezTo>
                <a:cubicBezTo>
                  <a:pt x="66" y="43"/>
                  <a:pt x="62" y="34"/>
                  <a:pt x="65" y="27"/>
                </a:cubicBezTo>
                <a:cubicBezTo>
                  <a:pt x="69" y="17"/>
                  <a:pt x="73" y="15"/>
                  <a:pt x="79" y="12"/>
                </a:cubicBezTo>
                <a:cubicBezTo>
                  <a:pt x="80" y="11"/>
                  <a:pt x="80" y="11"/>
                  <a:pt x="80" y="11"/>
                </a:cubicBezTo>
                <a:cubicBezTo>
                  <a:pt x="82" y="10"/>
                  <a:pt x="87" y="8"/>
                  <a:pt x="93" y="8"/>
                </a:cubicBezTo>
                <a:cubicBezTo>
                  <a:pt x="96" y="8"/>
                  <a:pt x="98" y="9"/>
                  <a:pt x="100" y="10"/>
                </a:cubicBezTo>
                <a:cubicBezTo>
                  <a:pt x="103" y="11"/>
                  <a:pt x="105" y="14"/>
                  <a:pt x="108" y="22"/>
                </a:cubicBezTo>
                <a:cubicBezTo>
                  <a:pt x="115" y="36"/>
                  <a:pt x="111" y="45"/>
                  <a:pt x="109" y="47"/>
                </a:cubicBezTo>
                <a:cubicBezTo>
                  <a:pt x="107" y="49"/>
                  <a:pt x="107" y="52"/>
                  <a:pt x="107" y="54"/>
                </a:cubicBezTo>
                <a:cubicBezTo>
                  <a:pt x="109" y="61"/>
                  <a:pt x="108" y="64"/>
                  <a:pt x="108" y="64"/>
                </a:cubicBezTo>
                <a:cubicBezTo>
                  <a:pt x="108" y="64"/>
                  <a:pt x="107" y="65"/>
                  <a:pt x="106" y="66"/>
                </a:cubicBezTo>
                <a:cubicBezTo>
                  <a:pt x="103" y="70"/>
                  <a:pt x="98" y="76"/>
                  <a:pt x="98" y="90"/>
                </a:cubicBezTo>
                <a:cubicBezTo>
                  <a:pt x="98" y="107"/>
                  <a:pt x="110" y="115"/>
                  <a:pt x="118" y="117"/>
                </a:cubicBezTo>
                <a:cubicBezTo>
                  <a:pt x="118" y="117"/>
                  <a:pt x="118" y="117"/>
                  <a:pt x="118" y="117"/>
                </a:cubicBezTo>
                <a:cubicBezTo>
                  <a:pt x="128" y="120"/>
                  <a:pt x="138" y="125"/>
                  <a:pt x="140" y="136"/>
                </a:cubicBezTo>
                <a:lnTo>
                  <a:pt x="36" y="13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195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500" fill="hold"/>
                                            <p:tgtEl>
                                              <p:spTgt spid="30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500" fill="hold"/>
                                            <p:tgtEl>
                                              <p:spTgt spid="30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500" fill="hold"/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500" fill="hold"/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5" dur="500" fill="hold"/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6" dur="500" fill="hold"/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" dur="500" fill="hold"/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1" dur="500"/>
                                            <p:tgtEl>
                                              <p:spTgt spid="1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4" dur="500" fill="hold"/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5" dur="500" fill="hold"/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8" dur="500" fill="hold"/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9" dur="500" fill="hold"/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2" dur="500" fill="hold"/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3" dur="500" fill="hold"/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4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6" dur="500" fill="hold"/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7" dur="500" fill="hold"/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8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0" dur="500" fill="hold"/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1" dur="500" fill="hold"/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2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4" dur="500" fill="hold"/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5" dur="500" fill="hold"/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6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8" dur="500" fill="hold"/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9" dur="500" fill="hold"/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0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2" dur="500" fill="hold"/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3" dur="500" fill="hold"/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4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6" dur="500" fill="hold"/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7" dur="500" fill="hold"/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59" presetID="2" presetClass="entr" presetSubtype="1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1" dur="500" fill="hold"/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2" dur="500" fill="hold"/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64" presetID="2" presetClass="entr" presetSubtype="8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6" dur="500" fill="hold"/>
                                            <p:tgtEl>
                                              <p:spTgt spid="19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7" dur="500" fill="hold"/>
                                            <p:tgtEl>
                                              <p:spTgt spid="19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8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69" presetID="2" presetClass="entr" presetSubtype="8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1" dur="500" fill="hold"/>
                                            <p:tgtEl>
                                              <p:spTgt spid="17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72" dur="500" fill="hold"/>
                                            <p:tgtEl>
                                              <p:spTgt spid="17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3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5" dur="500" fill="hold"/>
                                            <p:tgtEl>
                                              <p:spTgt spid="18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76" dur="500" fill="hold"/>
                                            <p:tgtEl>
                                              <p:spTgt spid="18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7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9" dur="500" fill="hold"/>
                                            <p:tgtEl>
                                              <p:spTgt spid="1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0" dur="500" fill="hold"/>
                                            <p:tgtEl>
                                              <p:spTgt spid="17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1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83" dur="500" fill="hold"/>
                                            <p:tgtEl>
                                              <p:spTgt spid="18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4" dur="500" fill="hold"/>
                                            <p:tgtEl>
                                              <p:spTgt spid="18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5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87" dur="500" fill="hold"/>
                                            <p:tgtEl>
                                              <p:spTgt spid="1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8" dur="500" fill="hold"/>
                                            <p:tgtEl>
                                              <p:spTgt spid="1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9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91" dur="500" fill="hold"/>
                                            <p:tgtEl>
                                              <p:spTgt spid="18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92" dur="500" fill="hold"/>
                                            <p:tgtEl>
                                              <p:spTgt spid="18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3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94" presetID="2" presetClass="entr" presetSubtype="2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96" dur="500" fill="hold"/>
                                            <p:tgtEl>
                                              <p:spTgt spid="18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97" dur="500" fill="hold"/>
                                            <p:tgtEl>
                                              <p:spTgt spid="18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8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00" dur="500" fill="hold"/>
                                            <p:tgtEl>
                                              <p:spTgt spid="18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01" dur="500" fill="hold"/>
                                            <p:tgtEl>
                                              <p:spTgt spid="18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2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04" dur="500" fill="hold"/>
                                            <p:tgtEl>
                                              <p:spTgt spid="18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05" dur="500" fill="hold"/>
                                            <p:tgtEl>
                                              <p:spTgt spid="18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6" presetID="2" presetClass="entr" presetSubtype="2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08" dur="500" fill="hold"/>
                                            <p:tgtEl>
                                              <p:spTgt spid="18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09" dur="500" fill="hold"/>
                                            <p:tgtEl>
                                              <p:spTgt spid="18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0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2" dur="500" fill="hold"/>
                                            <p:tgtEl>
                                              <p:spTgt spid="19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13" dur="500" fill="hold"/>
                                            <p:tgtEl>
                                              <p:spTgt spid="19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4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115" presetID="2" presetClass="entr" presetSubtype="4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7" dur="500" fill="hold"/>
                                            <p:tgtEl>
                                              <p:spTgt spid="19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18" dur="500" fill="hold"/>
                                            <p:tgtEl>
                                              <p:spTgt spid="19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9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21" dur="500" fill="hold"/>
                                            <p:tgtEl>
                                              <p:spTgt spid="19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2" dur="500" fill="hold"/>
                                            <p:tgtEl>
                                              <p:spTgt spid="19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3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25" dur="500" fill="hold"/>
                                            <p:tgtEl>
                                              <p:spTgt spid="19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6" dur="500" fill="hold"/>
                                            <p:tgtEl>
                                              <p:spTgt spid="19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7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29" dur="500" fill="hold"/>
                                            <p:tgtEl>
                                              <p:spTgt spid="19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30" dur="500" fill="hold"/>
                                            <p:tgtEl>
                                              <p:spTgt spid="19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1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33" dur="500" fill="hold"/>
                                            <p:tgtEl>
                                              <p:spTgt spid="19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34" dur="500" fill="hold"/>
                                            <p:tgtEl>
                                              <p:spTgt spid="19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5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37" dur="500" fill="hold"/>
                                            <p:tgtEl>
                                              <p:spTgt spid="19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38" dur="500" fill="hold"/>
                                            <p:tgtEl>
                                              <p:spTgt spid="19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5" grpId="0" animBg="1"/>
          <p:bldP spid="300" grpId="0"/>
          <p:bldP spid="118" grpId="0" animBg="1"/>
          <p:bldP spid="119" grpId="0" animBg="1"/>
          <p:bldP spid="135" grpId="0" animBg="1"/>
          <p:bldP spid="136" grpId="0" animBg="1"/>
          <p:bldP spid="137" grpId="0" animBg="1"/>
          <p:bldP spid="138" grpId="0" animBg="1"/>
          <p:bldP spid="139" grpId="0" animBg="1"/>
          <p:bldP spid="140" grpId="0" animBg="1"/>
          <p:bldP spid="141" grpId="0" animBg="1"/>
          <p:bldP spid="142" grpId="0" animBg="1"/>
          <p:bldP spid="143" grpId="0"/>
          <p:bldP spid="150" grpId="0"/>
          <p:bldP spid="178" grpId="0" animBg="1"/>
          <p:bldP spid="179" grpId="0" animBg="1"/>
          <p:bldP spid="180" grpId="0" animBg="1"/>
          <p:bldP spid="181" grpId="0" animBg="1"/>
          <p:bldP spid="182" grpId="0"/>
          <p:bldP spid="183" grpId="0"/>
          <p:bldP spid="184" grpId="0" animBg="1"/>
          <p:bldP spid="185" grpId="0"/>
          <p:bldP spid="186" grpId="0" animBg="1"/>
          <p:bldP spid="190" grpId="0"/>
          <p:bldP spid="192" grpId="0" animBg="1"/>
          <p:bldGraphic spid="193" grpId="0">
            <p:bldAsOne/>
          </p:bldGraphic>
          <p:bldP spid="194" grpId="0"/>
          <p:bldP spid="195" grpId="0"/>
          <p:bldP spid="196" grpId="0"/>
          <p:bldP spid="197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30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30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" dur="500" fill="hold"/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1" dur="500"/>
                                            <p:tgtEl>
                                              <p:spTgt spid="1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3" dur="500" fill="hold"/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4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6" dur="500" fill="hold"/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7" dur="500" fill="hold"/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8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0" dur="500" fill="hold"/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1" dur="500" fill="hold"/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2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4" dur="500" fill="hold"/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5" dur="500" fill="hold"/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6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8" dur="500" fill="hold"/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9" dur="500" fill="hold"/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0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2" dur="500" fill="hold"/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3" dur="500" fill="hold"/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4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6" dur="500" fill="hold"/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7" dur="500" fill="hold"/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59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1" dur="500" fill="hold"/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2" dur="500" fill="hold"/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64" presetID="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6" dur="500" fill="hold"/>
                                            <p:tgtEl>
                                              <p:spTgt spid="19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7" dur="500" fill="hold"/>
                                            <p:tgtEl>
                                              <p:spTgt spid="19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8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69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1" dur="500" fill="hold"/>
                                            <p:tgtEl>
                                              <p:spTgt spid="17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2" dur="500" fill="hold"/>
                                            <p:tgtEl>
                                              <p:spTgt spid="17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3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5" dur="500" fill="hold"/>
                                            <p:tgtEl>
                                              <p:spTgt spid="18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6" dur="500" fill="hold"/>
                                            <p:tgtEl>
                                              <p:spTgt spid="18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7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9" dur="500" fill="hold"/>
                                            <p:tgtEl>
                                              <p:spTgt spid="1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0" dur="500" fill="hold"/>
                                            <p:tgtEl>
                                              <p:spTgt spid="17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1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3" dur="500" fill="hold"/>
                                            <p:tgtEl>
                                              <p:spTgt spid="18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4" dur="500" fill="hold"/>
                                            <p:tgtEl>
                                              <p:spTgt spid="18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7" dur="500" fill="hold"/>
                                            <p:tgtEl>
                                              <p:spTgt spid="1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8" dur="500" fill="hold"/>
                                            <p:tgtEl>
                                              <p:spTgt spid="1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1" dur="500" fill="hold"/>
                                            <p:tgtEl>
                                              <p:spTgt spid="18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2" dur="500" fill="hold"/>
                                            <p:tgtEl>
                                              <p:spTgt spid="18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3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94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6" dur="500" fill="hold"/>
                                            <p:tgtEl>
                                              <p:spTgt spid="18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7" dur="500" fill="hold"/>
                                            <p:tgtEl>
                                              <p:spTgt spid="18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8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0" dur="500" fill="hold"/>
                                            <p:tgtEl>
                                              <p:spTgt spid="18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1" dur="500" fill="hold"/>
                                            <p:tgtEl>
                                              <p:spTgt spid="18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2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4" dur="500" fill="hold"/>
                                            <p:tgtEl>
                                              <p:spTgt spid="18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5" dur="500" fill="hold"/>
                                            <p:tgtEl>
                                              <p:spTgt spid="18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6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8" dur="500" fill="hold"/>
                                            <p:tgtEl>
                                              <p:spTgt spid="18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9" dur="500" fill="hold"/>
                                            <p:tgtEl>
                                              <p:spTgt spid="18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0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2" dur="500" fill="hold"/>
                                            <p:tgtEl>
                                              <p:spTgt spid="19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3" dur="500" fill="hold"/>
                                            <p:tgtEl>
                                              <p:spTgt spid="19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4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115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7" dur="500" fill="hold"/>
                                            <p:tgtEl>
                                              <p:spTgt spid="19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8" dur="500" fill="hold"/>
                                            <p:tgtEl>
                                              <p:spTgt spid="19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1" dur="500" fill="hold"/>
                                            <p:tgtEl>
                                              <p:spTgt spid="19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2" dur="500" fill="hold"/>
                                            <p:tgtEl>
                                              <p:spTgt spid="19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5" dur="500" fill="hold"/>
                                            <p:tgtEl>
                                              <p:spTgt spid="19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6" dur="500" fill="hold"/>
                                            <p:tgtEl>
                                              <p:spTgt spid="19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7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9" dur="500" fill="hold"/>
                                            <p:tgtEl>
                                              <p:spTgt spid="19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0" dur="500" fill="hold"/>
                                            <p:tgtEl>
                                              <p:spTgt spid="19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1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3" dur="500" fill="hold"/>
                                            <p:tgtEl>
                                              <p:spTgt spid="19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4" dur="500" fill="hold"/>
                                            <p:tgtEl>
                                              <p:spTgt spid="19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7" dur="500" fill="hold"/>
                                            <p:tgtEl>
                                              <p:spTgt spid="19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8" dur="500" fill="hold"/>
                                            <p:tgtEl>
                                              <p:spTgt spid="19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5" grpId="0" animBg="1"/>
          <p:bldP spid="300" grpId="0"/>
          <p:bldP spid="118" grpId="0" animBg="1"/>
          <p:bldP spid="119" grpId="0" animBg="1"/>
          <p:bldP spid="135" grpId="0" animBg="1"/>
          <p:bldP spid="136" grpId="0" animBg="1"/>
          <p:bldP spid="137" grpId="0" animBg="1"/>
          <p:bldP spid="138" grpId="0" animBg="1"/>
          <p:bldP spid="139" grpId="0" animBg="1"/>
          <p:bldP spid="140" grpId="0" animBg="1"/>
          <p:bldP spid="141" grpId="0" animBg="1"/>
          <p:bldP spid="142" grpId="0" animBg="1"/>
          <p:bldP spid="143" grpId="0"/>
          <p:bldP spid="150" grpId="0"/>
          <p:bldP spid="178" grpId="0" animBg="1"/>
          <p:bldP spid="179" grpId="0" animBg="1"/>
          <p:bldP spid="180" grpId="0" animBg="1"/>
          <p:bldP spid="181" grpId="0" animBg="1"/>
          <p:bldP spid="182" grpId="0"/>
          <p:bldP spid="183" grpId="0"/>
          <p:bldP spid="184" grpId="0" animBg="1"/>
          <p:bldP spid="185" grpId="0"/>
          <p:bldP spid="186" grpId="0" animBg="1"/>
          <p:bldP spid="190" grpId="0"/>
          <p:bldP spid="192" grpId="0" animBg="1"/>
          <p:bldGraphic spid="193" grpId="0">
            <p:bldAsOne/>
          </p:bldGraphic>
          <p:bldP spid="194" grpId="0"/>
          <p:bldP spid="195" grpId="0"/>
          <p:bldP spid="196" grpId="0"/>
          <p:bldP spid="197" grpId="0" animBg="1"/>
        </p:bldLst>
      </p:timing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Freeform 114"/>
          <p:cNvSpPr/>
          <p:nvPr/>
        </p:nvSpPr>
        <p:spPr>
          <a:xfrm>
            <a:off x="0" y="0"/>
            <a:ext cx="12192000" cy="836908"/>
          </a:xfrm>
          <a:custGeom>
            <a:avLst/>
            <a:gdLst>
              <a:gd name="connsiteX0" fmla="*/ 0 w 12192000"/>
              <a:gd name="connsiteY0" fmla="*/ 0 h 836908"/>
              <a:gd name="connsiteX1" fmla="*/ 12192000 w 12192000"/>
              <a:gd name="connsiteY1" fmla="*/ 0 h 836908"/>
              <a:gd name="connsiteX2" fmla="*/ 12192000 w 12192000"/>
              <a:gd name="connsiteY2" fmla="*/ 677919 h 836908"/>
              <a:gd name="connsiteX3" fmla="*/ 12033011 w 12192000"/>
              <a:gd name="connsiteY3" fmla="*/ 836908 h 836908"/>
              <a:gd name="connsiteX4" fmla="*/ 158989 w 12192000"/>
              <a:gd name="connsiteY4" fmla="*/ 836908 h 836908"/>
              <a:gd name="connsiteX5" fmla="*/ 0 w 12192000"/>
              <a:gd name="connsiteY5" fmla="*/ 677919 h 836908"/>
              <a:gd name="connsiteX6" fmla="*/ 0 w 12192000"/>
              <a:gd name="connsiteY6" fmla="*/ 0 h 836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836908">
                <a:moveTo>
                  <a:pt x="0" y="0"/>
                </a:moveTo>
                <a:lnTo>
                  <a:pt x="12192000" y="0"/>
                </a:lnTo>
                <a:lnTo>
                  <a:pt x="12192000" y="677919"/>
                </a:lnTo>
                <a:cubicBezTo>
                  <a:pt x="12192000" y="765726"/>
                  <a:pt x="12120818" y="836908"/>
                  <a:pt x="12033011" y="836908"/>
                </a:cubicBezTo>
                <a:lnTo>
                  <a:pt x="158989" y="836908"/>
                </a:lnTo>
                <a:cubicBezTo>
                  <a:pt x="71182" y="836908"/>
                  <a:pt x="0" y="765726"/>
                  <a:pt x="0" y="6779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76200" dist="127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9C3D7-7524-486C-B0C0-178B9875E59A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300" name="TextBox 299"/>
          <p:cNvSpPr txBox="1"/>
          <p:nvPr/>
        </p:nvSpPr>
        <p:spPr>
          <a:xfrm>
            <a:off x="205183" y="299548"/>
            <a:ext cx="836394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200" dirty="0" smtClean="0">
                <a:solidFill>
                  <a:srgbClr val="FFFFFF"/>
                </a:solidFill>
              </a:rPr>
              <a:t>JAN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118" name="Oval 117"/>
          <p:cNvSpPr/>
          <p:nvPr/>
        </p:nvSpPr>
        <p:spPr>
          <a:xfrm>
            <a:off x="4397403" y="240469"/>
            <a:ext cx="1192878" cy="1192878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Oval 134"/>
          <p:cNvSpPr/>
          <p:nvPr/>
        </p:nvSpPr>
        <p:spPr>
          <a:xfrm>
            <a:off x="2069860" y="284755"/>
            <a:ext cx="371424" cy="371424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Freeform 63"/>
          <p:cNvSpPr>
            <a:spLocks noEditPoints="1"/>
          </p:cNvSpPr>
          <p:nvPr/>
        </p:nvSpPr>
        <p:spPr bwMode="auto">
          <a:xfrm>
            <a:off x="2174750" y="390672"/>
            <a:ext cx="161644" cy="151236"/>
          </a:xfrm>
          <a:custGeom>
            <a:avLst/>
            <a:gdLst>
              <a:gd name="T0" fmla="*/ 60 w 351"/>
              <a:gd name="T1" fmla="*/ 188 h 328"/>
              <a:gd name="T2" fmla="*/ 10 w 351"/>
              <a:gd name="T3" fmla="*/ 180 h 328"/>
              <a:gd name="T4" fmla="*/ 22 w 351"/>
              <a:gd name="T5" fmla="*/ 94 h 328"/>
              <a:gd name="T6" fmla="*/ 48 w 351"/>
              <a:gd name="T7" fmla="*/ 106 h 328"/>
              <a:gd name="T8" fmla="*/ 94 w 351"/>
              <a:gd name="T9" fmla="*/ 105 h 328"/>
              <a:gd name="T10" fmla="*/ 108 w 351"/>
              <a:gd name="T11" fmla="*/ 164 h 328"/>
              <a:gd name="T12" fmla="*/ 291 w 351"/>
              <a:gd name="T13" fmla="*/ 315 h 328"/>
              <a:gd name="T14" fmla="*/ 95 w 351"/>
              <a:gd name="T15" fmla="*/ 328 h 328"/>
              <a:gd name="T16" fmla="*/ 46 w 351"/>
              <a:gd name="T17" fmla="*/ 281 h 328"/>
              <a:gd name="T18" fmla="*/ 50 w 351"/>
              <a:gd name="T19" fmla="*/ 242 h 328"/>
              <a:gd name="T20" fmla="*/ 62 w 351"/>
              <a:gd name="T21" fmla="*/ 204 h 328"/>
              <a:gd name="T22" fmla="*/ 89 w 351"/>
              <a:gd name="T23" fmla="*/ 180 h 328"/>
              <a:gd name="T24" fmla="*/ 118 w 351"/>
              <a:gd name="T25" fmla="*/ 180 h 328"/>
              <a:gd name="T26" fmla="*/ 151 w 351"/>
              <a:gd name="T27" fmla="*/ 197 h 328"/>
              <a:gd name="T28" fmla="*/ 200 w 351"/>
              <a:gd name="T29" fmla="*/ 197 h 328"/>
              <a:gd name="T30" fmla="*/ 233 w 351"/>
              <a:gd name="T31" fmla="*/ 180 h 328"/>
              <a:gd name="T32" fmla="*/ 261 w 351"/>
              <a:gd name="T33" fmla="*/ 180 h 328"/>
              <a:gd name="T34" fmla="*/ 288 w 351"/>
              <a:gd name="T35" fmla="*/ 204 h 328"/>
              <a:gd name="T36" fmla="*/ 301 w 351"/>
              <a:gd name="T37" fmla="*/ 242 h 328"/>
              <a:gd name="T38" fmla="*/ 304 w 351"/>
              <a:gd name="T39" fmla="*/ 281 h 328"/>
              <a:gd name="T40" fmla="*/ 103 w 351"/>
              <a:gd name="T41" fmla="*/ 80 h 328"/>
              <a:gd name="T42" fmla="*/ 37 w 351"/>
              <a:gd name="T43" fmla="*/ 80 h 328"/>
              <a:gd name="T44" fmla="*/ 37 w 351"/>
              <a:gd name="T45" fmla="*/ 14 h 328"/>
              <a:gd name="T46" fmla="*/ 103 w 351"/>
              <a:gd name="T47" fmla="*/ 14 h 328"/>
              <a:gd name="T48" fmla="*/ 245 w 351"/>
              <a:gd name="T49" fmla="*/ 117 h 328"/>
              <a:gd name="T50" fmla="*/ 175 w 351"/>
              <a:gd name="T51" fmla="*/ 188 h 328"/>
              <a:gd name="T52" fmla="*/ 105 w 351"/>
              <a:gd name="T53" fmla="*/ 117 h 328"/>
              <a:gd name="T54" fmla="*/ 175 w 351"/>
              <a:gd name="T55" fmla="*/ 47 h 328"/>
              <a:gd name="T56" fmla="*/ 245 w 351"/>
              <a:gd name="T57" fmla="*/ 117 h 328"/>
              <a:gd name="T58" fmla="*/ 341 w 351"/>
              <a:gd name="T59" fmla="*/ 180 h 328"/>
              <a:gd name="T60" fmla="*/ 291 w 351"/>
              <a:gd name="T61" fmla="*/ 188 h 328"/>
              <a:gd name="T62" fmla="*/ 257 w 351"/>
              <a:gd name="T63" fmla="*/ 117 h 328"/>
              <a:gd name="T64" fmla="*/ 281 w 351"/>
              <a:gd name="T65" fmla="*/ 110 h 328"/>
              <a:gd name="T66" fmla="*/ 320 w 351"/>
              <a:gd name="T67" fmla="*/ 98 h 328"/>
              <a:gd name="T68" fmla="*/ 351 w 351"/>
              <a:gd name="T69" fmla="*/ 159 h 328"/>
              <a:gd name="T70" fmla="*/ 314 w 351"/>
              <a:gd name="T71" fmla="*/ 80 h 328"/>
              <a:gd name="T72" fmla="*/ 247 w 351"/>
              <a:gd name="T73" fmla="*/ 80 h 328"/>
              <a:gd name="T74" fmla="*/ 247 w 351"/>
              <a:gd name="T75" fmla="*/ 14 h 328"/>
              <a:gd name="T76" fmla="*/ 314 w 351"/>
              <a:gd name="T77" fmla="*/ 14 h 3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351" h="328">
                <a:moveTo>
                  <a:pt x="108" y="164"/>
                </a:moveTo>
                <a:cubicBezTo>
                  <a:pt x="88" y="165"/>
                  <a:pt x="72" y="173"/>
                  <a:pt x="60" y="188"/>
                </a:cubicBezTo>
                <a:cubicBezTo>
                  <a:pt x="35" y="188"/>
                  <a:pt x="35" y="188"/>
                  <a:pt x="35" y="188"/>
                </a:cubicBezTo>
                <a:cubicBezTo>
                  <a:pt x="25" y="188"/>
                  <a:pt x="17" y="185"/>
                  <a:pt x="10" y="180"/>
                </a:cubicBezTo>
                <a:cubicBezTo>
                  <a:pt x="3" y="175"/>
                  <a:pt x="0" y="168"/>
                  <a:pt x="0" y="159"/>
                </a:cubicBezTo>
                <a:cubicBezTo>
                  <a:pt x="0" y="116"/>
                  <a:pt x="7" y="94"/>
                  <a:pt x="22" y="94"/>
                </a:cubicBezTo>
                <a:cubicBezTo>
                  <a:pt x="23" y="94"/>
                  <a:pt x="26" y="95"/>
                  <a:pt x="30" y="98"/>
                </a:cubicBezTo>
                <a:cubicBezTo>
                  <a:pt x="35" y="100"/>
                  <a:pt x="41" y="103"/>
                  <a:pt x="48" y="106"/>
                </a:cubicBezTo>
                <a:cubicBezTo>
                  <a:pt x="55" y="108"/>
                  <a:pt x="63" y="110"/>
                  <a:pt x="70" y="110"/>
                </a:cubicBezTo>
                <a:cubicBezTo>
                  <a:pt x="78" y="110"/>
                  <a:pt x="86" y="108"/>
                  <a:pt x="94" y="105"/>
                </a:cubicBezTo>
                <a:cubicBezTo>
                  <a:pt x="94" y="110"/>
                  <a:pt x="93" y="114"/>
                  <a:pt x="93" y="117"/>
                </a:cubicBezTo>
                <a:cubicBezTo>
                  <a:pt x="93" y="134"/>
                  <a:pt x="98" y="150"/>
                  <a:pt x="108" y="164"/>
                </a:cubicBezTo>
                <a:close/>
                <a:moveTo>
                  <a:pt x="304" y="281"/>
                </a:moveTo>
                <a:cubicBezTo>
                  <a:pt x="304" y="295"/>
                  <a:pt x="299" y="307"/>
                  <a:pt x="291" y="315"/>
                </a:cubicBezTo>
                <a:cubicBezTo>
                  <a:pt x="282" y="324"/>
                  <a:pt x="270" y="328"/>
                  <a:pt x="255" y="328"/>
                </a:cubicBezTo>
                <a:cubicBezTo>
                  <a:pt x="95" y="328"/>
                  <a:pt x="95" y="328"/>
                  <a:pt x="95" y="328"/>
                </a:cubicBezTo>
                <a:cubicBezTo>
                  <a:pt x="81" y="328"/>
                  <a:pt x="69" y="324"/>
                  <a:pt x="60" y="315"/>
                </a:cubicBezTo>
                <a:cubicBezTo>
                  <a:pt x="51" y="307"/>
                  <a:pt x="46" y="295"/>
                  <a:pt x="46" y="281"/>
                </a:cubicBezTo>
                <a:cubicBezTo>
                  <a:pt x="46" y="274"/>
                  <a:pt x="47" y="268"/>
                  <a:pt x="47" y="262"/>
                </a:cubicBezTo>
                <a:cubicBezTo>
                  <a:pt x="48" y="256"/>
                  <a:pt x="48" y="249"/>
                  <a:pt x="50" y="242"/>
                </a:cubicBezTo>
                <a:cubicBezTo>
                  <a:pt x="51" y="235"/>
                  <a:pt x="53" y="228"/>
                  <a:pt x="55" y="222"/>
                </a:cubicBezTo>
                <a:cubicBezTo>
                  <a:pt x="56" y="216"/>
                  <a:pt x="59" y="210"/>
                  <a:pt x="62" y="204"/>
                </a:cubicBezTo>
                <a:cubicBezTo>
                  <a:pt x="66" y="198"/>
                  <a:pt x="69" y="193"/>
                  <a:pt x="74" y="189"/>
                </a:cubicBezTo>
                <a:cubicBezTo>
                  <a:pt x="78" y="185"/>
                  <a:pt x="83" y="182"/>
                  <a:pt x="89" y="180"/>
                </a:cubicBezTo>
                <a:cubicBezTo>
                  <a:pt x="96" y="177"/>
                  <a:pt x="102" y="176"/>
                  <a:pt x="110" y="176"/>
                </a:cubicBezTo>
                <a:cubicBezTo>
                  <a:pt x="111" y="176"/>
                  <a:pt x="114" y="177"/>
                  <a:pt x="118" y="180"/>
                </a:cubicBezTo>
                <a:cubicBezTo>
                  <a:pt x="122" y="183"/>
                  <a:pt x="126" y="185"/>
                  <a:pt x="131" y="189"/>
                </a:cubicBezTo>
                <a:cubicBezTo>
                  <a:pt x="136" y="192"/>
                  <a:pt x="142" y="195"/>
                  <a:pt x="151" y="197"/>
                </a:cubicBezTo>
                <a:cubicBezTo>
                  <a:pt x="159" y="200"/>
                  <a:pt x="167" y="201"/>
                  <a:pt x="175" y="201"/>
                </a:cubicBezTo>
                <a:cubicBezTo>
                  <a:pt x="183" y="201"/>
                  <a:pt x="192" y="200"/>
                  <a:pt x="200" y="197"/>
                </a:cubicBezTo>
                <a:cubicBezTo>
                  <a:pt x="208" y="195"/>
                  <a:pt x="215" y="192"/>
                  <a:pt x="219" y="189"/>
                </a:cubicBezTo>
                <a:cubicBezTo>
                  <a:pt x="224" y="185"/>
                  <a:pt x="229" y="183"/>
                  <a:pt x="233" y="180"/>
                </a:cubicBezTo>
                <a:cubicBezTo>
                  <a:pt x="237" y="177"/>
                  <a:pt x="239" y="176"/>
                  <a:pt x="241" y="176"/>
                </a:cubicBezTo>
                <a:cubicBezTo>
                  <a:pt x="248" y="176"/>
                  <a:pt x="255" y="177"/>
                  <a:pt x="261" y="180"/>
                </a:cubicBezTo>
                <a:cubicBezTo>
                  <a:pt x="267" y="182"/>
                  <a:pt x="272" y="185"/>
                  <a:pt x="277" y="189"/>
                </a:cubicBezTo>
                <a:cubicBezTo>
                  <a:pt x="281" y="193"/>
                  <a:pt x="285" y="198"/>
                  <a:pt x="288" y="204"/>
                </a:cubicBezTo>
                <a:cubicBezTo>
                  <a:pt x="291" y="210"/>
                  <a:pt x="294" y="216"/>
                  <a:pt x="296" y="222"/>
                </a:cubicBezTo>
                <a:cubicBezTo>
                  <a:pt x="298" y="228"/>
                  <a:pt x="299" y="235"/>
                  <a:pt x="301" y="242"/>
                </a:cubicBezTo>
                <a:cubicBezTo>
                  <a:pt x="302" y="249"/>
                  <a:pt x="303" y="256"/>
                  <a:pt x="303" y="262"/>
                </a:cubicBezTo>
                <a:cubicBezTo>
                  <a:pt x="304" y="268"/>
                  <a:pt x="304" y="274"/>
                  <a:pt x="304" y="281"/>
                </a:cubicBezTo>
                <a:close/>
                <a:moveTo>
                  <a:pt x="117" y="47"/>
                </a:moveTo>
                <a:cubicBezTo>
                  <a:pt x="117" y="60"/>
                  <a:pt x="112" y="71"/>
                  <a:pt x="103" y="80"/>
                </a:cubicBezTo>
                <a:cubicBezTo>
                  <a:pt x="94" y="89"/>
                  <a:pt x="83" y="94"/>
                  <a:pt x="70" y="94"/>
                </a:cubicBezTo>
                <a:cubicBezTo>
                  <a:pt x="57" y="94"/>
                  <a:pt x="46" y="89"/>
                  <a:pt x="37" y="80"/>
                </a:cubicBezTo>
                <a:cubicBezTo>
                  <a:pt x="28" y="71"/>
                  <a:pt x="23" y="60"/>
                  <a:pt x="23" y="47"/>
                </a:cubicBezTo>
                <a:cubicBezTo>
                  <a:pt x="23" y="34"/>
                  <a:pt x="28" y="23"/>
                  <a:pt x="37" y="14"/>
                </a:cubicBezTo>
                <a:cubicBezTo>
                  <a:pt x="46" y="5"/>
                  <a:pt x="57" y="0"/>
                  <a:pt x="70" y="0"/>
                </a:cubicBezTo>
                <a:cubicBezTo>
                  <a:pt x="83" y="0"/>
                  <a:pt x="94" y="5"/>
                  <a:pt x="103" y="14"/>
                </a:cubicBezTo>
                <a:cubicBezTo>
                  <a:pt x="112" y="23"/>
                  <a:pt x="117" y="34"/>
                  <a:pt x="117" y="47"/>
                </a:cubicBezTo>
                <a:close/>
                <a:moveTo>
                  <a:pt x="245" y="117"/>
                </a:moveTo>
                <a:cubicBezTo>
                  <a:pt x="245" y="137"/>
                  <a:pt x="239" y="153"/>
                  <a:pt x="225" y="167"/>
                </a:cubicBezTo>
                <a:cubicBezTo>
                  <a:pt x="211" y="181"/>
                  <a:pt x="195" y="188"/>
                  <a:pt x="175" y="188"/>
                </a:cubicBezTo>
                <a:cubicBezTo>
                  <a:pt x="156" y="188"/>
                  <a:pt x="139" y="181"/>
                  <a:pt x="126" y="167"/>
                </a:cubicBezTo>
                <a:cubicBezTo>
                  <a:pt x="112" y="153"/>
                  <a:pt x="105" y="137"/>
                  <a:pt x="105" y="117"/>
                </a:cubicBezTo>
                <a:cubicBezTo>
                  <a:pt x="105" y="98"/>
                  <a:pt x="112" y="82"/>
                  <a:pt x="126" y="68"/>
                </a:cubicBezTo>
                <a:cubicBezTo>
                  <a:pt x="139" y="54"/>
                  <a:pt x="156" y="47"/>
                  <a:pt x="175" y="47"/>
                </a:cubicBezTo>
                <a:cubicBezTo>
                  <a:pt x="195" y="47"/>
                  <a:pt x="211" y="54"/>
                  <a:pt x="225" y="68"/>
                </a:cubicBezTo>
                <a:cubicBezTo>
                  <a:pt x="239" y="82"/>
                  <a:pt x="245" y="98"/>
                  <a:pt x="245" y="117"/>
                </a:cubicBezTo>
                <a:close/>
                <a:moveTo>
                  <a:pt x="351" y="159"/>
                </a:moveTo>
                <a:cubicBezTo>
                  <a:pt x="351" y="168"/>
                  <a:pt x="347" y="175"/>
                  <a:pt x="341" y="180"/>
                </a:cubicBezTo>
                <a:cubicBezTo>
                  <a:pt x="334" y="185"/>
                  <a:pt x="325" y="188"/>
                  <a:pt x="315" y="188"/>
                </a:cubicBezTo>
                <a:cubicBezTo>
                  <a:pt x="291" y="188"/>
                  <a:pt x="291" y="188"/>
                  <a:pt x="291" y="188"/>
                </a:cubicBezTo>
                <a:cubicBezTo>
                  <a:pt x="278" y="173"/>
                  <a:pt x="262" y="165"/>
                  <a:pt x="242" y="164"/>
                </a:cubicBezTo>
                <a:cubicBezTo>
                  <a:pt x="252" y="150"/>
                  <a:pt x="257" y="134"/>
                  <a:pt x="257" y="117"/>
                </a:cubicBezTo>
                <a:cubicBezTo>
                  <a:pt x="257" y="114"/>
                  <a:pt x="257" y="110"/>
                  <a:pt x="256" y="105"/>
                </a:cubicBezTo>
                <a:cubicBezTo>
                  <a:pt x="264" y="108"/>
                  <a:pt x="272" y="110"/>
                  <a:pt x="281" y="110"/>
                </a:cubicBezTo>
                <a:cubicBezTo>
                  <a:pt x="288" y="110"/>
                  <a:pt x="295" y="108"/>
                  <a:pt x="302" y="106"/>
                </a:cubicBezTo>
                <a:cubicBezTo>
                  <a:pt x="310" y="103"/>
                  <a:pt x="316" y="100"/>
                  <a:pt x="320" y="98"/>
                </a:cubicBezTo>
                <a:cubicBezTo>
                  <a:pt x="325" y="95"/>
                  <a:pt x="327" y="94"/>
                  <a:pt x="328" y="94"/>
                </a:cubicBezTo>
                <a:cubicBezTo>
                  <a:pt x="343" y="94"/>
                  <a:pt x="351" y="116"/>
                  <a:pt x="351" y="159"/>
                </a:cubicBezTo>
                <a:close/>
                <a:moveTo>
                  <a:pt x="327" y="47"/>
                </a:moveTo>
                <a:cubicBezTo>
                  <a:pt x="327" y="60"/>
                  <a:pt x="323" y="71"/>
                  <a:pt x="314" y="80"/>
                </a:cubicBezTo>
                <a:cubicBezTo>
                  <a:pt x="304" y="89"/>
                  <a:pt x="293" y="94"/>
                  <a:pt x="281" y="94"/>
                </a:cubicBezTo>
                <a:cubicBezTo>
                  <a:pt x="268" y="94"/>
                  <a:pt x="257" y="89"/>
                  <a:pt x="247" y="80"/>
                </a:cubicBezTo>
                <a:cubicBezTo>
                  <a:pt x="238" y="71"/>
                  <a:pt x="234" y="60"/>
                  <a:pt x="234" y="47"/>
                </a:cubicBezTo>
                <a:cubicBezTo>
                  <a:pt x="234" y="34"/>
                  <a:pt x="238" y="23"/>
                  <a:pt x="247" y="14"/>
                </a:cubicBezTo>
                <a:cubicBezTo>
                  <a:pt x="257" y="5"/>
                  <a:pt x="268" y="0"/>
                  <a:pt x="281" y="0"/>
                </a:cubicBezTo>
                <a:cubicBezTo>
                  <a:pt x="293" y="0"/>
                  <a:pt x="304" y="5"/>
                  <a:pt x="314" y="14"/>
                </a:cubicBezTo>
                <a:cubicBezTo>
                  <a:pt x="323" y="23"/>
                  <a:pt x="327" y="34"/>
                  <a:pt x="327" y="4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137" name="Oval 136"/>
          <p:cNvSpPr/>
          <p:nvPr/>
        </p:nvSpPr>
        <p:spPr>
          <a:xfrm>
            <a:off x="1366476" y="284755"/>
            <a:ext cx="371424" cy="371424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Freeform 121"/>
          <p:cNvSpPr>
            <a:spLocks noEditPoints="1"/>
          </p:cNvSpPr>
          <p:nvPr/>
        </p:nvSpPr>
        <p:spPr bwMode="auto">
          <a:xfrm>
            <a:off x="1466188" y="347539"/>
            <a:ext cx="172000" cy="187542"/>
          </a:xfrm>
          <a:custGeom>
            <a:avLst/>
            <a:gdLst>
              <a:gd name="T0" fmla="*/ 63 w 244"/>
              <a:gd name="T1" fmla="*/ 218 h 265"/>
              <a:gd name="T2" fmla="*/ 48 w 244"/>
              <a:gd name="T3" fmla="*/ 218 h 265"/>
              <a:gd name="T4" fmla="*/ 48 w 244"/>
              <a:gd name="T5" fmla="*/ 202 h 265"/>
              <a:gd name="T6" fmla="*/ 63 w 244"/>
              <a:gd name="T7" fmla="*/ 202 h 265"/>
              <a:gd name="T8" fmla="*/ 244 w 244"/>
              <a:gd name="T9" fmla="*/ 220 h 265"/>
              <a:gd name="T10" fmla="*/ 198 w 244"/>
              <a:gd name="T11" fmla="*/ 265 h 265"/>
              <a:gd name="T12" fmla="*/ 13 w 244"/>
              <a:gd name="T13" fmla="*/ 253 h 265"/>
              <a:gd name="T14" fmla="*/ 1 w 244"/>
              <a:gd name="T15" fmla="*/ 198 h 265"/>
              <a:gd name="T16" fmla="*/ 14 w 244"/>
              <a:gd name="T17" fmla="*/ 151 h 265"/>
              <a:gd name="T18" fmla="*/ 48 w 244"/>
              <a:gd name="T19" fmla="*/ 123 h 265"/>
              <a:gd name="T20" fmla="*/ 45 w 244"/>
              <a:gd name="T21" fmla="*/ 179 h 265"/>
              <a:gd name="T22" fmla="*/ 23 w 244"/>
              <a:gd name="T23" fmla="*/ 210 h 265"/>
              <a:gd name="T24" fmla="*/ 56 w 244"/>
              <a:gd name="T25" fmla="*/ 243 h 265"/>
              <a:gd name="T26" fmla="*/ 89 w 244"/>
              <a:gd name="T27" fmla="*/ 210 h 265"/>
              <a:gd name="T28" fmla="*/ 67 w 244"/>
              <a:gd name="T29" fmla="*/ 179 h 265"/>
              <a:gd name="T30" fmla="*/ 71 w 244"/>
              <a:gd name="T31" fmla="*/ 127 h 265"/>
              <a:gd name="T32" fmla="*/ 173 w 244"/>
              <a:gd name="T33" fmla="*/ 127 h 265"/>
              <a:gd name="T34" fmla="*/ 177 w 244"/>
              <a:gd name="T35" fmla="*/ 155 h 265"/>
              <a:gd name="T36" fmla="*/ 133 w 244"/>
              <a:gd name="T37" fmla="*/ 199 h 265"/>
              <a:gd name="T38" fmla="*/ 128 w 244"/>
              <a:gd name="T39" fmla="*/ 226 h 265"/>
              <a:gd name="T40" fmla="*/ 144 w 244"/>
              <a:gd name="T41" fmla="*/ 243 h 265"/>
              <a:gd name="T42" fmla="*/ 161 w 244"/>
              <a:gd name="T43" fmla="*/ 226 h 265"/>
              <a:gd name="T44" fmla="*/ 155 w 244"/>
              <a:gd name="T45" fmla="*/ 199 h 265"/>
              <a:gd name="T46" fmla="*/ 177 w 244"/>
              <a:gd name="T47" fmla="*/ 177 h 265"/>
              <a:gd name="T48" fmla="*/ 199 w 244"/>
              <a:gd name="T49" fmla="*/ 199 h 265"/>
              <a:gd name="T50" fmla="*/ 194 w 244"/>
              <a:gd name="T51" fmla="*/ 226 h 265"/>
              <a:gd name="T52" fmla="*/ 211 w 244"/>
              <a:gd name="T53" fmla="*/ 243 h 265"/>
              <a:gd name="T54" fmla="*/ 227 w 244"/>
              <a:gd name="T55" fmla="*/ 226 h 265"/>
              <a:gd name="T56" fmla="*/ 222 w 244"/>
              <a:gd name="T57" fmla="*/ 199 h 265"/>
              <a:gd name="T58" fmla="*/ 199 w 244"/>
              <a:gd name="T59" fmla="*/ 161 h 265"/>
              <a:gd name="T60" fmla="*/ 200 w 244"/>
              <a:gd name="T61" fmla="*/ 145 h 265"/>
              <a:gd name="T62" fmla="*/ 198 w 244"/>
              <a:gd name="T63" fmla="*/ 130 h 265"/>
              <a:gd name="T64" fmla="*/ 216 w 244"/>
              <a:gd name="T65" fmla="*/ 133 h 265"/>
              <a:gd name="T66" fmla="*/ 239 w 244"/>
              <a:gd name="T67" fmla="*/ 174 h 265"/>
              <a:gd name="T68" fmla="*/ 244 w 244"/>
              <a:gd name="T69" fmla="*/ 220 h 265"/>
              <a:gd name="T70" fmla="*/ 169 w 244"/>
              <a:gd name="T71" fmla="*/ 113 h 265"/>
              <a:gd name="T72" fmla="*/ 75 w 244"/>
              <a:gd name="T73" fmla="*/ 113 h 265"/>
              <a:gd name="T74" fmla="*/ 75 w 244"/>
              <a:gd name="T75" fmla="*/ 19 h 265"/>
              <a:gd name="T76" fmla="*/ 169 w 244"/>
              <a:gd name="T77" fmla="*/ 19 h 2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244" h="265">
                <a:moveTo>
                  <a:pt x="67" y="210"/>
                </a:moveTo>
                <a:cubicBezTo>
                  <a:pt x="67" y="213"/>
                  <a:pt x="66" y="215"/>
                  <a:pt x="63" y="218"/>
                </a:cubicBezTo>
                <a:cubicBezTo>
                  <a:pt x="61" y="220"/>
                  <a:pt x="59" y="221"/>
                  <a:pt x="56" y="221"/>
                </a:cubicBezTo>
                <a:cubicBezTo>
                  <a:pt x="53" y="221"/>
                  <a:pt x="50" y="220"/>
                  <a:pt x="48" y="218"/>
                </a:cubicBezTo>
                <a:cubicBezTo>
                  <a:pt x="46" y="215"/>
                  <a:pt x="45" y="213"/>
                  <a:pt x="45" y="210"/>
                </a:cubicBezTo>
                <a:cubicBezTo>
                  <a:pt x="45" y="207"/>
                  <a:pt x="46" y="204"/>
                  <a:pt x="48" y="202"/>
                </a:cubicBezTo>
                <a:cubicBezTo>
                  <a:pt x="50" y="200"/>
                  <a:pt x="53" y="199"/>
                  <a:pt x="56" y="199"/>
                </a:cubicBezTo>
                <a:cubicBezTo>
                  <a:pt x="59" y="199"/>
                  <a:pt x="61" y="200"/>
                  <a:pt x="63" y="202"/>
                </a:cubicBezTo>
                <a:cubicBezTo>
                  <a:pt x="66" y="204"/>
                  <a:pt x="67" y="207"/>
                  <a:pt x="67" y="210"/>
                </a:cubicBezTo>
                <a:close/>
                <a:moveTo>
                  <a:pt x="244" y="220"/>
                </a:moveTo>
                <a:cubicBezTo>
                  <a:pt x="244" y="234"/>
                  <a:pt x="239" y="245"/>
                  <a:pt x="231" y="253"/>
                </a:cubicBezTo>
                <a:cubicBezTo>
                  <a:pt x="223" y="261"/>
                  <a:pt x="211" y="265"/>
                  <a:pt x="198" y="265"/>
                </a:cubicBezTo>
                <a:cubicBezTo>
                  <a:pt x="47" y="265"/>
                  <a:pt x="47" y="265"/>
                  <a:pt x="47" y="265"/>
                </a:cubicBezTo>
                <a:cubicBezTo>
                  <a:pt x="33" y="265"/>
                  <a:pt x="21" y="261"/>
                  <a:pt x="13" y="253"/>
                </a:cubicBezTo>
                <a:cubicBezTo>
                  <a:pt x="5" y="245"/>
                  <a:pt x="0" y="234"/>
                  <a:pt x="0" y="220"/>
                </a:cubicBezTo>
                <a:cubicBezTo>
                  <a:pt x="0" y="213"/>
                  <a:pt x="1" y="205"/>
                  <a:pt x="1" y="198"/>
                </a:cubicBezTo>
                <a:cubicBezTo>
                  <a:pt x="2" y="191"/>
                  <a:pt x="3" y="183"/>
                  <a:pt x="5" y="174"/>
                </a:cubicBezTo>
                <a:cubicBezTo>
                  <a:pt x="8" y="165"/>
                  <a:pt x="10" y="158"/>
                  <a:pt x="14" y="151"/>
                </a:cubicBezTo>
                <a:cubicBezTo>
                  <a:pt x="17" y="144"/>
                  <a:pt x="22" y="138"/>
                  <a:pt x="28" y="133"/>
                </a:cubicBezTo>
                <a:cubicBezTo>
                  <a:pt x="34" y="128"/>
                  <a:pt x="41" y="125"/>
                  <a:pt x="48" y="123"/>
                </a:cubicBezTo>
                <a:cubicBezTo>
                  <a:pt x="46" y="129"/>
                  <a:pt x="45" y="136"/>
                  <a:pt x="45" y="144"/>
                </a:cubicBezTo>
                <a:cubicBezTo>
                  <a:pt x="45" y="179"/>
                  <a:pt x="45" y="179"/>
                  <a:pt x="45" y="179"/>
                </a:cubicBezTo>
                <a:cubicBezTo>
                  <a:pt x="38" y="181"/>
                  <a:pt x="33" y="185"/>
                  <a:pt x="29" y="191"/>
                </a:cubicBezTo>
                <a:cubicBezTo>
                  <a:pt x="25" y="196"/>
                  <a:pt x="23" y="203"/>
                  <a:pt x="23" y="210"/>
                </a:cubicBezTo>
                <a:cubicBezTo>
                  <a:pt x="23" y="219"/>
                  <a:pt x="26" y="227"/>
                  <a:pt x="32" y="233"/>
                </a:cubicBezTo>
                <a:cubicBezTo>
                  <a:pt x="39" y="240"/>
                  <a:pt x="46" y="243"/>
                  <a:pt x="56" y="243"/>
                </a:cubicBezTo>
                <a:cubicBezTo>
                  <a:pt x="65" y="243"/>
                  <a:pt x="73" y="240"/>
                  <a:pt x="79" y="233"/>
                </a:cubicBezTo>
                <a:cubicBezTo>
                  <a:pt x="86" y="227"/>
                  <a:pt x="89" y="219"/>
                  <a:pt x="89" y="210"/>
                </a:cubicBezTo>
                <a:cubicBezTo>
                  <a:pt x="89" y="203"/>
                  <a:pt x="87" y="196"/>
                  <a:pt x="83" y="191"/>
                </a:cubicBezTo>
                <a:cubicBezTo>
                  <a:pt x="79" y="185"/>
                  <a:pt x="73" y="181"/>
                  <a:pt x="67" y="179"/>
                </a:cubicBezTo>
                <a:cubicBezTo>
                  <a:pt x="67" y="144"/>
                  <a:pt x="67" y="144"/>
                  <a:pt x="67" y="144"/>
                </a:cubicBezTo>
                <a:cubicBezTo>
                  <a:pt x="67" y="136"/>
                  <a:pt x="68" y="131"/>
                  <a:pt x="71" y="127"/>
                </a:cubicBezTo>
                <a:cubicBezTo>
                  <a:pt x="86" y="139"/>
                  <a:pt x="103" y="145"/>
                  <a:pt x="122" y="145"/>
                </a:cubicBezTo>
                <a:cubicBezTo>
                  <a:pt x="141" y="145"/>
                  <a:pt x="158" y="139"/>
                  <a:pt x="173" y="127"/>
                </a:cubicBezTo>
                <a:cubicBezTo>
                  <a:pt x="176" y="131"/>
                  <a:pt x="177" y="136"/>
                  <a:pt x="177" y="144"/>
                </a:cubicBezTo>
                <a:cubicBezTo>
                  <a:pt x="177" y="155"/>
                  <a:pt x="177" y="155"/>
                  <a:pt x="177" y="155"/>
                </a:cubicBezTo>
                <a:cubicBezTo>
                  <a:pt x="165" y="155"/>
                  <a:pt x="155" y="159"/>
                  <a:pt x="146" y="168"/>
                </a:cubicBezTo>
                <a:cubicBezTo>
                  <a:pt x="137" y="176"/>
                  <a:pt x="133" y="187"/>
                  <a:pt x="133" y="199"/>
                </a:cubicBezTo>
                <a:cubicBezTo>
                  <a:pt x="133" y="214"/>
                  <a:pt x="133" y="214"/>
                  <a:pt x="133" y="214"/>
                </a:cubicBezTo>
                <a:cubicBezTo>
                  <a:pt x="129" y="218"/>
                  <a:pt x="128" y="222"/>
                  <a:pt x="128" y="226"/>
                </a:cubicBezTo>
                <a:cubicBezTo>
                  <a:pt x="128" y="231"/>
                  <a:pt x="129" y="235"/>
                  <a:pt x="132" y="238"/>
                </a:cubicBezTo>
                <a:cubicBezTo>
                  <a:pt x="136" y="241"/>
                  <a:pt x="140" y="243"/>
                  <a:pt x="144" y="243"/>
                </a:cubicBezTo>
                <a:cubicBezTo>
                  <a:pt x="149" y="243"/>
                  <a:pt x="153" y="241"/>
                  <a:pt x="156" y="238"/>
                </a:cubicBezTo>
                <a:cubicBezTo>
                  <a:pt x="159" y="235"/>
                  <a:pt x="161" y="231"/>
                  <a:pt x="161" y="226"/>
                </a:cubicBezTo>
                <a:cubicBezTo>
                  <a:pt x="161" y="222"/>
                  <a:pt x="159" y="218"/>
                  <a:pt x="155" y="214"/>
                </a:cubicBezTo>
                <a:cubicBezTo>
                  <a:pt x="155" y="199"/>
                  <a:pt x="155" y="199"/>
                  <a:pt x="155" y="199"/>
                </a:cubicBezTo>
                <a:cubicBezTo>
                  <a:pt x="155" y="193"/>
                  <a:pt x="157" y="188"/>
                  <a:pt x="162" y="183"/>
                </a:cubicBezTo>
                <a:cubicBezTo>
                  <a:pt x="166" y="179"/>
                  <a:pt x="171" y="177"/>
                  <a:pt x="177" y="177"/>
                </a:cubicBezTo>
                <a:cubicBezTo>
                  <a:pt x="183" y="177"/>
                  <a:pt x="189" y="179"/>
                  <a:pt x="193" y="183"/>
                </a:cubicBezTo>
                <a:cubicBezTo>
                  <a:pt x="197" y="188"/>
                  <a:pt x="199" y="193"/>
                  <a:pt x="199" y="199"/>
                </a:cubicBezTo>
                <a:cubicBezTo>
                  <a:pt x="199" y="214"/>
                  <a:pt x="199" y="214"/>
                  <a:pt x="199" y="214"/>
                </a:cubicBezTo>
                <a:cubicBezTo>
                  <a:pt x="196" y="218"/>
                  <a:pt x="194" y="222"/>
                  <a:pt x="194" y="226"/>
                </a:cubicBezTo>
                <a:cubicBezTo>
                  <a:pt x="194" y="231"/>
                  <a:pt x="196" y="235"/>
                  <a:pt x="199" y="238"/>
                </a:cubicBezTo>
                <a:cubicBezTo>
                  <a:pt x="202" y="241"/>
                  <a:pt x="206" y="243"/>
                  <a:pt x="211" y="243"/>
                </a:cubicBezTo>
                <a:cubicBezTo>
                  <a:pt x="215" y="243"/>
                  <a:pt x="219" y="241"/>
                  <a:pt x="222" y="238"/>
                </a:cubicBezTo>
                <a:cubicBezTo>
                  <a:pt x="225" y="235"/>
                  <a:pt x="227" y="231"/>
                  <a:pt x="227" y="226"/>
                </a:cubicBezTo>
                <a:cubicBezTo>
                  <a:pt x="227" y="222"/>
                  <a:pt x="225" y="218"/>
                  <a:pt x="222" y="214"/>
                </a:cubicBezTo>
                <a:cubicBezTo>
                  <a:pt x="222" y="199"/>
                  <a:pt x="222" y="199"/>
                  <a:pt x="222" y="199"/>
                </a:cubicBezTo>
                <a:cubicBezTo>
                  <a:pt x="222" y="191"/>
                  <a:pt x="220" y="184"/>
                  <a:pt x="216" y="177"/>
                </a:cubicBezTo>
                <a:cubicBezTo>
                  <a:pt x="212" y="170"/>
                  <a:pt x="206" y="165"/>
                  <a:pt x="199" y="161"/>
                </a:cubicBezTo>
                <a:cubicBezTo>
                  <a:pt x="199" y="159"/>
                  <a:pt x="199" y="157"/>
                  <a:pt x="200" y="153"/>
                </a:cubicBezTo>
                <a:cubicBezTo>
                  <a:pt x="200" y="150"/>
                  <a:pt x="200" y="147"/>
                  <a:pt x="200" y="145"/>
                </a:cubicBezTo>
                <a:cubicBezTo>
                  <a:pt x="199" y="143"/>
                  <a:pt x="199" y="141"/>
                  <a:pt x="199" y="138"/>
                </a:cubicBezTo>
                <a:cubicBezTo>
                  <a:pt x="199" y="135"/>
                  <a:pt x="198" y="132"/>
                  <a:pt x="198" y="130"/>
                </a:cubicBezTo>
                <a:cubicBezTo>
                  <a:pt x="197" y="127"/>
                  <a:pt x="197" y="125"/>
                  <a:pt x="196" y="123"/>
                </a:cubicBezTo>
                <a:cubicBezTo>
                  <a:pt x="203" y="125"/>
                  <a:pt x="210" y="128"/>
                  <a:pt x="216" y="133"/>
                </a:cubicBezTo>
                <a:cubicBezTo>
                  <a:pt x="222" y="138"/>
                  <a:pt x="227" y="144"/>
                  <a:pt x="230" y="151"/>
                </a:cubicBezTo>
                <a:cubicBezTo>
                  <a:pt x="234" y="158"/>
                  <a:pt x="236" y="165"/>
                  <a:pt x="239" y="174"/>
                </a:cubicBezTo>
                <a:cubicBezTo>
                  <a:pt x="241" y="183"/>
                  <a:pt x="242" y="191"/>
                  <a:pt x="243" y="198"/>
                </a:cubicBezTo>
                <a:cubicBezTo>
                  <a:pt x="243" y="205"/>
                  <a:pt x="244" y="213"/>
                  <a:pt x="244" y="220"/>
                </a:cubicBezTo>
                <a:close/>
                <a:moveTo>
                  <a:pt x="188" y="66"/>
                </a:moveTo>
                <a:cubicBezTo>
                  <a:pt x="188" y="84"/>
                  <a:pt x="182" y="100"/>
                  <a:pt x="169" y="113"/>
                </a:cubicBezTo>
                <a:cubicBezTo>
                  <a:pt x="156" y="126"/>
                  <a:pt x="140" y="132"/>
                  <a:pt x="122" y="132"/>
                </a:cubicBezTo>
                <a:cubicBezTo>
                  <a:pt x="104" y="132"/>
                  <a:pt x="88" y="126"/>
                  <a:pt x="75" y="113"/>
                </a:cubicBezTo>
                <a:cubicBezTo>
                  <a:pt x="62" y="100"/>
                  <a:pt x="56" y="84"/>
                  <a:pt x="56" y="66"/>
                </a:cubicBezTo>
                <a:cubicBezTo>
                  <a:pt x="56" y="48"/>
                  <a:pt x="62" y="32"/>
                  <a:pt x="75" y="19"/>
                </a:cubicBezTo>
                <a:cubicBezTo>
                  <a:pt x="88" y="6"/>
                  <a:pt x="104" y="0"/>
                  <a:pt x="122" y="0"/>
                </a:cubicBezTo>
                <a:cubicBezTo>
                  <a:pt x="140" y="0"/>
                  <a:pt x="156" y="6"/>
                  <a:pt x="169" y="19"/>
                </a:cubicBezTo>
                <a:cubicBezTo>
                  <a:pt x="182" y="32"/>
                  <a:pt x="188" y="48"/>
                  <a:pt x="188" y="6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139" name="Oval 138"/>
          <p:cNvSpPr/>
          <p:nvPr/>
        </p:nvSpPr>
        <p:spPr>
          <a:xfrm>
            <a:off x="2773244" y="284755"/>
            <a:ext cx="371424" cy="371424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Oval 139"/>
          <p:cNvSpPr/>
          <p:nvPr/>
        </p:nvSpPr>
        <p:spPr>
          <a:xfrm>
            <a:off x="3480191" y="284755"/>
            <a:ext cx="371424" cy="371424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Freeform 140"/>
          <p:cNvSpPr/>
          <p:nvPr/>
        </p:nvSpPr>
        <p:spPr>
          <a:xfrm rot="7907836">
            <a:off x="3534696" y="422569"/>
            <a:ext cx="298582" cy="56084"/>
          </a:xfrm>
          <a:custGeom>
            <a:avLst/>
            <a:gdLst>
              <a:gd name="connsiteX0" fmla="*/ 0 w 7645251"/>
              <a:gd name="connsiteY0" fmla="*/ 673303 h 1436042"/>
              <a:gd name="connsiteX1" fmla="*/ 2229903 w 7645251"/>
              <a:gd name="connsiteY1" fmla="*/ 673303 h 1436042"/>
              <a:gd name="connsiteX2" fmla="*/ 2229903 w 7645251"/>
              <a:gd name="connsiteY2" fmla="*/ 756773 h 1436042"/>
              <a:gd name="connsiteX3" fmla="*/ 0 w 7645251"/>
              <a:gd name="connsiteY3" fmla="*/ 756773 h 1436042"/>
              <a:gd name="connsiteX4" fmla="*/ 2264514 w 7645251"/>
              <a:gd name="connsiteY4" fmla="*/ 521642 h 1436042"/>
              <a:gd name="connsiteX5" fmla="*/ 2733439 w 7645251"/>
              <a:gd name="connsiteY5" fmla="*/ 521642 h 1436042"/>
              <a:gd name="connsiteX6" fmla="*/ 2733439 w 7645251"/>
              <a:gd name="connsiteY6" fmla="*/ 914400 h 1436042"/>
              <a:gd name="connsiteX7" fmla="*/ 2264514 w 7645251"/>
              <a:gd name="connsiteY7" fmla="*/ 914400 h 1436042"/>
              <a:gd name="connsiteX8" fmla="*/ 2896270 w 7645251"/>
              <a:gd name="connsiteY8" fmla="*/ 317090 h 1436042"/>
              <a:gd name="connsiteX9" fmla="*/ 3641064 w 7645251"/>
              <a:gd name="connsiteY9" fmla="*/ 317090 h 1436042"/>
              <a:gd name="connsiteX10" fmla="*/ 3641064 w 7645251"/>
              <a:gd name="connsiteY10" fmla="*/ 447901 h 1436042"/>
              <a:gd name="connsiteX11" fmla="*/ 5653460 w 7645251"/>
              <a:gd name="connsiteY11" fmla="*/ 447901 h 1436042"/>
              <a:gd name="connsiteX12" fmla="*/ 5653460 w 7645251"/>
              <a:gd name="connsiteY12" fmla="*/ 988141 h 1436042"/>
              <a:gd name="connsiteX13" fmla="*/ 3641064 w 7645251"/>
              <a:gd name="connsiteY13" fmla="*/ 988141 h 1436042"/>
              <a:gd name="connsiteX14" fmla="*/ 3641064 w 7645251"/>
              <a:gd name="connsiteY14" fmla="*/ 1118952 h 1436042"/>
              <a:gd name="connsiteX15" fmla="*/ 2896270 w 7645251"/>
              <a:gd name="connsiteY15" fmla="*/ 1118952 h 1436042"/>
              <a:gd name="connsiteX16" fmla="*/ 2859399 w 7645251"/>
              <a:gd name="connsiteY16" fmla="*/ 265470 h 1436042"/>
              <a:gd name="connsiteX17" fmla="*/ 2859399 w 7645251"/>
              <a:gd name="connsiteY17" fmla="*/ 1170572 h 1436042"/>
              <a:gd name="connsiteX18" fmla="*/ 5711511 w 7645251"/>
              <a:gd name="connsiteY18" fmla="*/ 1170572 h 1436042"/>
              <a:gd name="connsiteX19" fmla="*/ 5711511 w 7645251"/>
              <a:gd name="connsiteY19" fmla="*/ 265470 h 1436042"/>
              <a:gd name="connsiteX20" fmla="*/ 2773178 w 7645251"/>
              <a:gd name="connsiteY20" fmla="*/ 167036 h 1436042"/>
              <a:gd name="connsiteX21" fmla="*/ 5797732 w 7645251"/>
              <a:gd name="connsiteY21" fmla="*/ 167036 h 1436042"/>
              <a:gd name="connsiteX22" fmla="*/ 5797732 w 7645251"/>
              <a:gd name="connsiteY22" fmla="*/ 1269005 h 1436042"/>
              <a:gd name="connsiteX23" fmla="*/ 2773178 w 7645251"/>
              <a:gd name="connsiteY23" fmla="*/ 1269005 h 1436042"/>
              <a:gd name="connsiteX24" fmla="*/ 7351606 w 7645251"/>
              <a:gd name="connsiteY24" fmla="*/ 103238 h 1436042"/>
              <a:gd name="connsiteX25" fmla="*/ 7645251 w 7645251"/>
              <a:gd name="connsiteY25" fmla="*/ 103238 h 1436042"/>
              <a:gd name="connsiteX26" fmla="*/ 7645251 w 7645251"/>
              <a:gd name="connsiteY26" fmla="*/ 1332804 h 1436042"/>
              <a:gd name="connsiteX27" fmla="*/ 7351606 w 7645251"/>
              <a:gd name="connsiteY27" fmla="*/ 1332804 h 1436042"/>
              <a:gd name="connsiteX28" fmla="*/ 7351606 w 7645251"/>
              <a:gd name="connsiteY28" fmla="*/ 988141 h 1436042"/>
              <a:gd name="connsiteX29" fmla="*/ 6205201 w 7645251"/>
              <a:gd name="connsiteY29" fmla="*/ 988141 h 1436042"/>
              <a:gd name="connsiteX30" fmla="*/ 6205201 w 7645251"/>
              <a:gd name="connsiteY30" fmla="*/ 447901 h 1436042"/>
              <a:gd name="connsiteX31" fmla="*/ 7351606 w 7645251"/>
              <a:gd name="connsiteY31" fmla="*/ 447901 h 1436042"/>
              <a:gd name="connsiteX32" fmla="*/ 5854644 w 7645251"/>
              <a:gd name="connsiteY32" fmla="*/ 0 h 1436042"/>
              <a:gd name="connsiteX33" fmla="*/ 6148289 w 7645251"/>
              <a:gd name="connsiteY33" fmla="*/ 0 h 1436042"/>
              <a:gd name="connsiteX34" fmla="*/ 6148289 w 7645251"/>
              <a:gd name="connsiteY34" fmla="*/ 1436042 h 1436042"/>
              <a:gd name="connsiteX35" fmla="*/ 5854644 w 7645251"/>
              <a:gd name="connsiteY35" fmla="*/ 1436042 h 1436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7645251" h="1436042">
                <a:moveTo>
                  <a:pt x="0" y="673303"/>
                </a:moveTo>
                <a:lnTo>
                  <a:pt x="2229903" y="673303"/>
                </a:lnTo>
                <a:lnTo>
                  <a:pt x="2229903" y="756773"/>
                </a:lnTo>
                <a:lnTo>
                  <a:pt x="0" y="756773"/>
                </a:lnTo>
                <a:close/>
                <a:moveTo>
                  <a:pt x="2264514" y="521642"/>
                </a:moveTo>
                <a:lnTo>
                  <a:pt x="2733439" y="521642"/>
                </a:lnTo>
                <a:lnTo>
                  <a:pt x="2733439" y="914400"/>
                </a:lnTo>
                <a:lnTo>
                  <a:pt x="2264514" y="914400"/>
                </a:lnTo>
                <a:close/>
                <a:moveTo>
                  <a:pt x="2896270" y="317090"/>
                </a:moveTo>
                <a:lnTo>
                  <a:pt x="3641064" y="317090"/>
                </a:lnTo>
                <a:lnTo>
                  <a:pt x="3641064" y="447901"/>
                </a:lnTo>
                <a:lnTo>
                  <a:pt x="5653460" y="447901"/>
                </a:lnTo>
                <a:lnTo>
                  <a:pt x="5653460" y="988141"/>
                </a:lnTo>
                <a:lnTo>
                  <a:pt x="3641064" y="988141"/>
                </a:lnTo>
                <a:lnTo>
                  <a:pt x="3641064" y="1118952"/>
                </a:lnTo>
                <a:lnTo>
                  <a:pt x="2896270" y="1118952"/>
                </a:lnTo>
                <a:close/>
                <a:moveTo>
                  <a:pt x="2859399" y="265470"/>
                </a:moveTo>
                <a:lnTo>
                  <a:pt x="2859399" y="1170572"/>
                </a:lnTo>
                <a:lnTo>
                  <a:pt x="5711511" y="1170572"/>
                </a:lnTo>
                <a:lnTo>
                  <a:pt x="5711511" y="265470"/>
                </a:lnTo>
                <a:close/>
                <a:moveTo>
                  <a:pt x="2773178" y="167036"/>
                </a:moveTo>
                <a:lnTo>
                  <a:pt x="5797732" y="167036"/>
                </a:lnTo>
                <a:lnTo>
                  <a:pt x="5797732" y="1269005"/>
                </a:lnTo>
                <a:lnTo>
                  <a:pt x="2773178" y="1269005"/>
                </a:lnTo>
                <a:close/>
                <a:moveTo>
                  <a:pt x="7351606" y="103238"/>
                </a:moveTo>
                <a:lnTo>
                  <a:pt x="7645251" y="103238"/>
                </a:lnTo>
                <a:lnTo>
                  <a:pt x="7645251" y="1332804"/>
                </a:lnTo>
                <a:lnTo>
                  <a:pt x="7351606" y="1332804"/>
                </a:lnTo>
                <a:lnTo>
                  <a:pt x="7351606" y="988141"/>
                </a:lnTo>
                <a:lnTo>
                  <a:pt x="6205201" y="988141"/>
                </a:lnTo>
                <a:lnTo>
                  <a:pt x="6205201" y="447901"/>
                </a:lnTo>
                <a:lnTo>
                  <a:pt x="7351606" y="447901"/>
                </a:lnTo>
                <a:close/>
                <a:moveTo>
                  <a:pt x="5854644" y="0"/>
                </a:moveTo>
                <a:lnTo>
                  <a:pt x="6148289" y="0"/>
                </a:lnTo>
                <a:lnTo>
                  <a:pt x="6148289" y="1436042"/>
                </a:lnTo>
                <a:lnTo>
                  <a:pt x="5854644" y="14360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42" name="Freeform 141"/>
          <p:cNvSpPr/>
          <p:nvPr/>
        </p:nvSpPr>
        <p:spPr>
          <a:xfrm>
            <a:off x="2893821" y="345362"/>
            <a:ext cx="130269" cy="250209"/>
          </a:xfrm>
          <a:custGeom>
            <a:avLst/>
            <a:gdLst>
              <a:gd name="connsiteX0" fmla="*/ 1012062 w 1854838"/>
              <a:gd name="connsiteY0" fmla="*/ 3101266 h 3562613"/>
              <a:gd name="connsiteX1" fmla="*/ 1012063 w 1854838"/>
              <a:gd name="connsiteY1" fmla="*/ 3334899 h 3562613"/>
              <a:gd name="connsiteX2" fmla="*/ 1410745 w 1854838"/>
              <a:gd name="connsiteY2" fmla="*/ 3334899 h 3562613"/>
              <a:gd name="connsiteX3" fmla="*/ 1560973 w 1854838"/>
              <a:gd name="connsiteY3" fmla="*/ 3485126 h 3562613"/>
              <a:gd name="connsiteX4" fmla="*/ 1560972 w 1854838"/>
              <a:gd name="connsiteY4" fmla="*/ 3562613 h 3562613"/>
              <a:gd name="connsiteX5" fmla="*/ 22107 w 1854838"/>
              <a:gd name="connsiteY5" fmla="*/ 3562613 h 3562613"/>
              <a:gd name="connsiteX6" fmla="*/ 22107 w 1854838"/>
              <a:gd name="connsiteY6" fmla="*/ 3485126 h 3562613"/>
              <a:gd name="connsiteX7" fmla="*/ 172334 w 1854838"/>
              <a:gd name="connsiteY7" fmla="*/ 3334898 h 3562613"/>
              <a:gd name="connsiteX8" fmla="*/ 563826 w 1854838"/>
              <a:gd name="connsiteY8" fmla="*/ 3334899 h 3562613"/>
              <a:gd name="connsiteX9" fmla="*/ 563826 w 1854838"/>
              <a:gd name="connsiteY9" fmla="*/ 3120914 h 3562613"/>
              <a:gd name="connsiteX10" fmla="*/ 891886 w 1854838"/>
              <a:gd name="connsiteY10" fmla="*/ 3120914 h 3562613"/>
              <a:gd name="connsiteX11" fmla="*/ 892127 w 1854838"/>
              <a:gd name="connsiteY11" fmla="*/ 3122805 h 3562613"/>
              <a:gd name="connsiteX12" fmla="*/ 903197 w 1854838"/>
              <a:gd name="connsiteY12" fmla="*/ 3120914 h 3562613"/>
              <a:gd name="connsiteX13" fmla="*/ 914486 w 1854838"/>
              <a:gd name="connsiteY13" fmla="*/ 3120914 h 3562613"/>
              <a:gd name="connsiteX14" fmla="*/ 914486 w 1854838"/>
              <a:gd name="connsiteY14" fmla="*/ 3118986 h 3562613"/>
              <a:gd name="connsiteX15" fmla="*/ 1001392 w 1854838"/>
              <a:gd name="connsiteY15" fmla="*/ 3104147 h 3562613"/>
              <a:gd name="connsiteX16" fmla="*/ 666896 w 1854838"/>
              <a:gd name="connsiteY16" fmla="*/ 2520713 h 3562613"/>
              <a:gd name="connsiteX17" fmla="*/ 666896 w 1854838"/>
              <a:gd name="connsiteY17" fmla="*/ 2646964 h 3562613"/>
              <a:gd name="connsiteX18" fmla="*/ 22108 w 1854838"/>
              <a:gd name="connsiteY18" fmla="*/ 2646964 h 3562613"/>
              <a:gd name="connsiteX19" fmla="*/ 22107 w 1854838"/>
              <a:gd name="connsiteY19" fmla="*/ 2520714 h 3562613"/>
              <a:gd name="connsiteX20" fmla="*/ 616223 w 1854838"/>
              <a:gd name="connsiteY20" fmla="*/ 2135315 h 3562613"/>
              <a:gd name="connsiteX21" fmla="*/ 631683 w 1854838"/>
              <a:gd name="connsiteY21" fmla="*/ 2190049 h 3562613"/>
              <a:gd name="connsiteX22" fmla="*/ 601288 w 1854838"/>
              <a:gd name="connsiteY22" fmla="*/ 2244372 h 3562613"/>
              <a:gd name="connsiteX23" fmla="*/ 579793 w 1854838"/>
              <a:gd name="connsiteY23" fmla="*/ 2250443 h 3562613"/>
              <a:gd name="connsiteX24" fmla="*/ 525470 w 1854838"/>
              <a:gd name="connsiteY24" fmla="*/ 2220049 h 3562613"/>
              <a:gd name="connsiteX25" fmla="*/ 511017 w 1854838"/>
              <a:gd name="connsiteY25" fmla="*/ 2168877 h 3562613"/>
              <a:gd name="connsiteX26" fmla="*/ 547529 w 1854838"/>
              <a:gd name="connsiteY26" fmla="*/ 2165871 h 3562613"/>
              <a:gd name="connsiteX27" fmla="*/ 342877 w 1854838"/>
              <a:gd name="connsiteY27" fmla="*/ 2121220 h 3562613"/>
              <a:gd name="connsiteX28" fmla="*/ 353172 w 1854838"/>
              <a:gd name="connsiteY28" fmla="*/ 2129937 h 3562613"/>
              <a:gd name="connsiteX29" fmla="*/ 389297 w 1854838"/>
              <a:gd name="connsiteY29" fmla="*/ 2150944 h 3562613"/>
              <a:gd name="connsiteX30" fmla="*/ 428542 w 1854838"/>
              <a:gd name="connsiteY30" fmla="*/ 2165301 h 3562613"/>
              <a:gd name="connsiteX31" fmla="*/ 442916 w 1854838"/>
              <a:gd name="connsiteY31" fmla="*/ 2167841 h 3562613"/>
              <a:gd name="connsiteX32" fmla="*/ 412990 w 1854838"/>
              <a:gd name="connsiteY32" fmla="*/ 2231622 h 3562613"/>
              <a:gd name="connsiteX33" fmla="*/ 354445 w 1854838"/>
              <a:gd name="connsiteY33" fmla="*/ 2252773 h 3562613"/>
              <a:gd name="connsiteX34" fmla="*/ 334224 w 1854838"/>
              <a:gd name="connsiteY34" fmla="*/ 2243285 h 3562613"/>
              <a:gd name="connsiteX35" fmla="*/ 313073 w 1854838"/>
              <a:gd name="connsiteY35" fmla="*/ 2184740 h 3562613"/>
              <a:gd name="connsiteX36" fmla="*/ 258134 w 1854838"/>
              <a:gd name="connsiteY36" fmla="*/ 1973000 h 3562613"/>
              <a:gd name="connsiteX37" fmla="*/ 276687 w 1854838"/>
              <a:gd name="connsiteY37" fmla="*/ 2038790 h 3562613"/>
              <a:gd name="connsiteX38" fmla="*/ 301662 w 1854838"/>
              <a:gd name="connsiteY38" fmla="*/ 2074431 h 3562613"/>
              <a:gd name="connsiteX39" fmla="*/ 257211 w 1854838"/>
              <a:gd name="connsiteY39" fmla="*/ 2094180 h 3562613"/>
              <a:gd name="connsiteX40" fmla="*/ 199116 w 1854838"/>
              <a:gd name="connsiteY40" fmla="*/ 2071827 h 3562613"/>
              <a:gd name="connsiteX41" fmla="*/ 190045 w 1854838"/>
              <a:gd name="connsiteY41" fmla="*/ 2051414 h 3562613"/>
              <a:gd name="connsiteX42" fmla="*/ 212400 w 1854838"/>
              <a:gd name="connsiteY42" fmla="*/ 1993319 h 3562613"/>
              <a:gd name="connsiteX43" fmla="*/ 302060 w 1854838"/>
              <a:gd name="connsiteY43" fmla="*/ 1881349 h 3562613"/>
              <a:gd name="connsiteX44" fmla="*/ 652395 w 1854838"/>
              <a:gd name="connsiteY44" fmla="*/ 2045728 h 3562613"/>
              <a:gd name="connsiteX45" fmla="*/ 635780 w 1854838"/>
              <a:gd name="connsiteY45" fmla="*/ 2073500 h 3562613"/>
              <a:gd name="connsiteX46" fmla="*/ 397688 w 1854838"/>
              <a:gd name="connsiteY46" fmla="*/ 2133059 h 3562613"/>
              <a:gd name="connsiteX47" fmla="*/ 291321 w 1854838"/>
              <a:gd name="connsiteY47" fmla="*/ 1911879 h 3562613"/>
              <a:gd name="connsiteX48" fmla="*/ 291390 w 1854838"/>
              <a:gd name="connsiteY48" fmla="*/ 1684016 h 3562613"/>
              <a:gd name="connsiteX49" fmla="*/ 810985 w 1854838"/>
              <a:gd name="connsiteY49" fmla="*/ 1927813 h 3562613"/>
              <a:gd name="connsiteX50" fmla="*/ 751931 w 1854838"/>
              <a:gd name="connsiteY50" fmla="*/ 2053674 h 3562613"/>
              <a:gd name="connsiteX51" fmla="*/ 232336 w 1854838"/>
              <a:gd name="connsiteY51" fmla="*/ 1809877 h 3562613"/>
              <a:gd name="connsiteX52" fmla="*/ 812902 w 1854838"/>
              <a:gd name="connsiteY52" fmla="*/ 664082 h 3562613"/>
              <a:gd name="connsiteX53" fmla="*/ 1262091 w 1854838"/>
              <a:gd name="connsiteY53" fmla="*/ 874844 h 3562613"/>
              <a:gd name="connsiteX54" fmla="*/ 1183682 w 1854838"/>
              <a:gd name="connsiteY54" fmla="*/ 1041954 h 3562613"/>
              <a:gd name="connsiteX55" fmla="*/ 1345098 w 1854838"/>
              <a:gd name="connsiteY55" fmla="*/ 1123443 h 3562613"/>
              <a:gd name="connsiteX56" fmla="*/ 1848752 w 1854838"/>
              <a:gd name="connsiteY56" fmla="*/ 1916383 h 3562613"/>
              <a:gd name="connsiteX57" fmla="*/ 1001392 w 1854838"/>
              <a:gd name="connsiteY57" fmla="*/ 3072986 h 3562613"/>
              <a:gd name="connsiteX58" fmla="*/ 914486 w 1854838"/>
              <a:gd name="connsiteY58" fmla="*/ 3087826 h 3562613"/>
              <a:gd name="connsiteX59" fmla="*/ 914486 w 1854838"/>
              <a:gd name="connsiteY59" fmla="*/ 3089754 h 3562613"/>
              <a:gd name="connsiteX60" fmla="*/ 903197 w 1854838"/>
              <a:gd name="connsiteY60" fmla="*/ 3089753 h 3562613"/>
              <a:gd name="connsiteX61" fmla="*/ 892126 w 1854838"/>
              <a:gd name="connsiteY61" fmla="*/ 3091643 h 3562613"/>
              <a:gd name="connsiteX62" fmla="*/ 891887 w 1854838"/>
              <a:gd name="connsiteY62" fmla="*/ 3089753 h 3562613"/>
              <a:gd name="connsiteX63" fmla="*/ 0 w 1854838"/>
              <a:gd name="connsiteY63" fmla="*/ 3089753 h 3562613"/>
              <a:gd name="connsiteX64" fmla="*/ 1 w 1854838"/>
              <a:gd name="connsiteY64" fmla="*/ 2741236 h 3562613"/>
              <a:gd name="connsiteX65" fmla="*/ 854796 w 1854838"/>
              <a:gd name="connsiteY65" fmla="*/ 2741236 h 3562613"/>
              <a:gd name="connsiteX66" fmla="*/ 993632 w 1854838"/>
              <a:gd name="connsiteY66" fmla="*/ 2711089 h 3562613"/>
              <a:gd name="connsiteX67" fmla="*/ 1498892 w 1854838"/>
              <a:gd name="connsiteY67" fmla="*/ 1952245 h 3562613"/>
              <a:gd name="connsiteX68" fmla="*/ 1118877 w 1854838"/>
              <a:gd name="connsiteY68" fmla="*/ 1398724 h 3562613"/>
              <a:gd name="connsiteX69" fmla="*/ 1033233 w 1854838"/>
              <a:gd name="connsiteY69" fmla="*/ 1362600 h 3562613"/>
              <a:gd name="connsiteX70" fmla="*/ 788640 w 1854838"/>
              <a:gd name="connsiteY70" fmla="*/ 1883891 h 3562613"/>
              <a:gd name="connsiteX71" fmla="*/ 339451 w 1854838"/>
              <a:gd name="connsiteY71" fmla="*/ 1673129 h 3562613"/>
              <a:gd name="connsiteX72" fmla="*/ 673676 w 1854838"/>
              <a:gd name="connsiteY72" fmla="*/ 960808 h 3562613"/>
              <a:gd name="connsiteX73" fmla="*/ 673604 w 1854838"/>
              <a:gd name="connsiteY73" fmla="*/ 959888 h 3562613"/>
              <a:gd name="connsiteX74" fmla="*/ 674114 w 1854838"/>
              <a:gd name="connsiteY74" fmla="*/ 959875 h 3562613"/>
              <a:gd name="connsiteX75" fmla="*/ 912156 w 1854838"/>
              <a:gd name="connsiteY75" fmla="*/ 521830 h 3562613"/>
              <a:gd name="connsiteX76" fmla="*/ 1308061 w 1854838"/>
              <a:gd name="connsiteY76" fmla="*/ 707590 h 3562613"/>
              <a:gd name="connsiteX77" fmla="*/ 1310851 w 1854838"/>
              <a:gd name="connsiteY77" fmla="*/ 862469 h 3562613"/>
              <a:gd name="connsiteX78" fmla="*/ 791255 w 1854838"/>
              <a:gd name="connsiteY78" fmla="*/ 618672 h 3562613"/>
              <a:gd name="connsiteX79" fmla="*/ 1123709 w 1854838"/>
              <a:gd name="connsiteY79" fmla="*/ 101990 h 3562613"/>
              <a:gd name="connsiteX80" fmla="*/ 1495744 w 1854838"/>
              <a:gd name="connsiteY80" fmla="*/ 276551 h 3562613"/>
              <a:gd name="connsiteX81" fmla="*/ 1309974 w 1854838"/>
              <a:gd name="connsiteY81" fmla="*/ 672475 h 3562613"/>
              <a:gd name="connsiteX82" fmla="*/ 937940 w 1854838"/>
              <a:gd name="connsiteY82" fmla="*/ 497914 h 3562613"/>
              <a:gd name="connsiteX83" fmla="*/ 1171564 w 1854838"/>
              <a:gd name="connsiteY83" fmla="*/ 0 h 3562613"/>
              <a:gd name="connsiteX84" fmla="*/ 1543598 w 1854838"/>
              <a:gd name="connsiteY84" fmla="*/ 174561 h 3562613"/>
              <a:gd name="connsiteX85" fmla="*/ 1509593 w 1854838"/>
              <a:gd name="connsiteY85" fmla="*/ 247035 h 3562613"/>
              <a:gd name="connsiteX86" fmla="*/ 1137558 w 1854838"/>
              <a:gd name="connsiteY86" fmla="*/ 72474 h 3562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1854838" h="3562613">
                <a:moveTo>
                  <a:pt x="1012062" y="3101266"/>
                </a:moveTo>
                <a:lnTo>
                  <a:pt x="1012063" y="3334899"/>
                </a:lnTo>
                <a:lnTo>
                  <a:pt x="1410745" y="3334899"/>
                </a:lnTo>
                <a:cubicBezTo>
                  <a:pt x="1493714" y="3334898"/>
                  <a:pt x="1560972" y="3402157"/>
                  <a:pt x="1560973" y="3485126"/>
                </a:cubicBezTo>
                <a:lnTo>
                  <a:pt x="1560972" y="3562613"/>
                </a:lnTo>
                <a:lnTo>
                  <a:pt x="22107" y="3562613"/>
                </a:lnTo>
                <a:lnTo>
                  <a:pt x="22107" y="3485126"/>
                </a:lnTo>
                <a:cubicBezTo>
                  <a:pt x="22107" y="3402157"/>
                  <a:pt x="89366" y="3334899"/>
                  <a:pt x="172334" y="3334898"/>
                </a:cubicBezTo>
                <a:lnTo>
                  <a:pt x="563826" y="3334899"/>
                </a:lnTo>
                <a:lnTo>
                  <a:pt x="563826" y="3120914"/>
                </a:lnTo>
                <a:lnTo>
                  <a:pt x="891886" y="3120914"/>
                </a:lnTo>
                <a:lnTo>
                  <a:pt x="892127" y="3122805"/>
                </a:lnTo>
                <a:lnTo>
                  <a:pt x="903197" y="3120914"/>
                </a:lnTo>
                <a:lnTo>
                  <a:pt x="914486" y="3120914"/>
                </a:lnTo>
                <a:lnTo>
                  <a:pt x="914486" y="3118986"/>
                </a:lnTo>
                <a:lnTo>
                  <a:pt x="1001392" y="3104147"/>
                </a:lnTo>
                <a:close/>
                <a:moveTo>
                  <a:pt x="666896" y="2520713"/>
                </a:moveTo>
                <a:lnTo>
                  <a:pt x="666896" y="2646964"/>
                </a:lnTo>
                <a:lnTo>
                  <a:pt x="22108" y="2646964"/>
                </a:lnTo>
                <a:lnTo>
                  <a:pt x="22107" y="2520714"/>
                </a:lnTo>
                <a:close/>
                <a:moveTo>
                  <a:pt x="616223" y="2135315"/>
                </a:moveTo>
                <a:lnTo>
                  <a:pt x="631683" y="2190049"/>
                </a:lnTo>
                <a:cubicBezTo>
                  <a:pt x="638291" y="2213443"/>
                  <a:pt x="624682" y="2237764"/>
                  <a:pt x="601288" y="2244372"/>
                </a:cubicBezTo>
                <a:lnTo>
                  <a:pt x="579793" y="2250443"/>
                </a:lnTo>
                <a:cubicBezTo>
                  <a:pt x="556398" y="2257051"/>
                  <a:pt x="532077" y="2243444"/>
                  <a:pt x="525470" y="2220049"/>
                </a:cubicBezTo>
                <a:lnTo>
                  <a:pt x="511017" y="2168877"/>
                </a:lnTo>
                <a:lnTo>
                  <a:pt x="547529" y="2165871"/>
                </a:lnTo>
                <a:close/>
                <a:moveTo>
                  <a:pt x="342877" y="2121220"/>
                </a:moveTo>
                <a:lnTo>
                  <a:pt x="353172" y="2129937"/>
                </a:lnTo>
                <a:cubicBezTo>
                  <a:pt x="364378" y="2137861"/>
                  <a:pt x="376437" y="2144910"/>
                  <a:pt x="389297" y="2150944"/>
                </a:cubicBezTo>
                <a:cubicBezTo>
                  <a:pt x="402157" y="2156978"/>
                  <a:pt x="415286" y="2161747"/>
                  <a:pt x="428542" y="2165301"/>
                </a:cubicBezTo>
                <a:lnTo>
                  <a:pt x="442916" y="2167841"/>
                </a:lnTo>
                <a:lnTo>
                  <a:pt x="412990" y="2231622"/>
                </a:lnTo>
                <a:cubicBezTo>
                  <a:pt x="402664" y="2253629"/>
                  <a:pt x="376453" y="2263099"/>
                  <a:pt x="354445" y="2252773"/>
                </a:cubicBezTo>
                <a:lnTo>
                  <a:pt x="334224" y="2243285"/>
                </a:lnTo>
                <a:cubicBezTo>
                  <a:pt x="312217" y="2232959"/>
                  <a:pt x="302747" y="2206748"/>
                  <a:pt x="313073" y="2184740"/>
                </a:cubicBezTo>
                <a:close/>
                <a:moveTo>
                  <a:pt x="258134" y="1973000"/>
                </a:moveTo>
                <a:lnTo>
                  <a:pt x="276687" y="2038790"/>
                </a:lnTo>
                <a:lnTo>
                  <a:pt x="301662" y="2074431"/>
                </a:lnTo>
                <a:lnTo>
                  <a:pt x="257211" y="2094180"/>
                </a:lnTo>
                <a:cubicBezTo>
                  <a:pt x="234996" y="2104051"/>
                  <a:pt x="208985" y="2094043"/>
                  <a:pt x="199116" y="2071827"/>
                </a:cubicBezTo>
                <a:lnTo>
                  <a:pt x="190045" y="2051414"/>
                </a:lnTo>
                <a:cubicBezTo>
                  <a:pt x="180176" y="2029199"/>
                  <a:pt x="190184" y="2003189"/>
                  <a:pt x="212400" y="1993319"/>
                </a:cubicBezTo>
                <a:close/>
                <a:moveTo>
                  <a:pt x="302060" y="1881349"/>
                </a:moveTo>
                <a:lnTo>
                  <a:pt x="652395" y="2045728"/>
                </a:lnTo>
                <a:lnTo>
                  <a:pt x="635780" y="2073500"/>
                </a:lnTo>
                <a:cubicBezTo>
                  <a:pt x="581799" y="2145918"/>
                  <a:pt x="482643" y="2172920"/>
                  <a:pt x="397688" y="2133059"/>
                </a:cubicBezTo>
                <a:cubicBezTo>
                  <a:pt x="312732" y="2093197"/>
                  <a:pt x="270126" y="1999679"/>
                  <a:pt x="291321" y="1911879"/>
                </a:cubicBezTo>
                <a:close/>
                <a:moveTo>
                  <a:pt x="291390" y="1684016"/>
                </a:moveTo>
                <a:lnTo>
                  <a:pt x="810985" y="1927813"/>
                </a:lnTo>
                <a:lnTo>
                  <a:pt x="751931" y="2053674"/>
                </a:lnTo>
                <a:lnTo>
                  <a:pt x="232336" y="1809877"/>
                </a:lnTo>
                <a:close/>
                <a:moveTo>
                  <a:pt x="812902" y="664082"/>
                </a:moveTo>
                <a:lnTo>
                  <a:pt x="1262091" y="874844"/>
                </a:lnTo>
                <a:lnTo>
                  <a:pt x="1183682" y="1041954"/>
                </a:lnTo>
                <a:lnTo>
                  <a:pt x="1345098" y="1123443"/>
                </a:lnTo>
                <a:cubicBezTo>
                  <a:pt x="1618552" y="1293024"/>
                  <a:pt x="1812400" y="1578469"/>
                  <a:pt x="1848752" y="1916383"/>
                </a:cubicBezTo>
                <a:cubicBezTo>
                  <a:pt x="1907322" y="2460847"/>
                  <a:pt x="1537077" y="2954240"/>
                  <a:pt x="1001392" y="3072986"/>
                </a:cubicBezTo>
                <a:lnTo>
                  <a:pt x="914486" y="3087826"/>
                </a:lnTo>
                <a:lnTo>
                  <a:pt x="914486" y="3089754"/>
                </a:lnTo>
                <a:lnTo>
                  <a:pt x="903197" y="3089753"/>
                </a:lnTo>
                <a:lnTo>
                  <a:pt x="892126" y="3091643"/>
                </a:lnTo>
                <a:lnTo>
                  <a:pt x="891887" y="3089753"/>
                </a:lnTo>
                <a:lnTo>
                  <a:pt x="0" y="3089753"/>
                </a:lnTo>
                <a:lnTo>
                  <a:pt x="1" y="2741236"/>
                </a:lnTo>
                <a:lnTo>
                  <a:pt x="854796" y="2741236"/>
                </a:lnTo>
                <a:lnTo>
                  <a:pt x="993632" y="2711089"/>
                </a:lnTo>
                <a:cubicBezTo>
                  <a:pt x="1319359" y="2606368"/>
                  <a:pt x="1536542" y="2294216"/>
                  <a:pt x="1498892" y="1952245"/>
                </a:cubicBezTo>
                <a:cubicBezTo>
                  <a:pt x="1472276" y="1710501"/>
                  <a:pt x="1324274" y="1508838"/>
                  <a:pt x="1118877" y="1398724"/>
                </a:cubicBezTo>
                <a:lnTo>
                  <a:pt x="1033233" y="1362600"/>
                </a:lnTo>
                <a:lnTo>
                  <a:pt x="788640" y="1883891"/>
                </a:lnTo>
                <a:lnTo>
                  <a:pt x="339451" y="1673129"/>
                </a:lnTo>
                <a:lnTo>
                  <a:pt x="673676" y="960808"/>
                </a:lnTo>
                <a:lnTo>
                  <a:pt x="673604" y="959888"/>
                </a:lnTo>
                <a:lnTo>
                  <a:pt x="674114" y="959875"/>
                </a:lnTo>
                <a:close/>
                <a:moveTo>
                  <a:pt x="912156" y="521830"/>
                </a:moveTo>
                <a:lnTo>
                  <a:pt x="1308061" y="707590"/>
                </a:lnTo>
                <a:lnTo>
                  <a:pt x="1310851" y="862469"/>
                </a:lnTo>
                <a:lnTo>
                  <a:pt x="791255" y="618672"/>
                </a:lnTo>
                <a:close/>
                <a:moveTo>
                  <a:pt x="1123709" y="101990"/>
                </a:moveTo>
                <a:lnTo>
                  <a:pt x="1495744" y="276551"/>
                </a:lnTo>
                <a:lnTo>
                  <a:pt x="1309974" y="672475"/>
                </a:lnTo>
                <a:lnTo>
                  <a:pt x="937940" y="497914"/>
                </a:lnTo>
                <a:close/>
                <a:moveTo>
                  <a:pt x="1171564" y="0"/>
                </a:moveTo>
                <a:lnTo>
                  <a:pt x="1543598" y="174561"/>
                </a:lnTo>
                <a:lnTo>
                  <a:pt x="1509593" y="247035"/>
                </a:lnTo>
                <a:lnTo>
                  <a:pt x="1137558" y="7247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43" name="TextBox 142"/>
          <p:cNvSpPr txBox="1"/>
          <p:nvPr/>
        </p:nvSpPr>
        <p:spPr>
          <a:xfrm>
            <a:off x="6270939" y="301582"/>
            <a:ext cx="4583527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i="1" dirty="0" smtClean="0">
                <a:solidFill>
                  <a:srgbClr val="FFFFFF"/>
                </a:solidFill>
              </a:rPr>
              <a:t>Lorem </a:t>
            </a:r>
            <a:r>
              <a:rPr lang="en-US" sz="1200" i="1" dirty="0">
                <a:solidFill>
                  <a:srgbClr val="FFFFFF"/>
                </a:solidFill>
              </a:rPr>
              <a:t>Ipsum has been the industry's standard dummy </a:t>
            </a:r>
            <a:r>
              <a:rPr lang="en-US" sz="1200" i="1" dirty="0" smtClean="0">
                <a:solidFill>
                  <a:srgbClr val="FFFFFF"/>
                </a:solidFill>
              </a:rPr>
              <a:t>text.</a:t>
            </a:r>
            <a:endParaRPr lang="en-US" sz="1200" i="1" dirty="0">
              <a:solidFill>
                <a:srgbClr val="FFFFFF"/>
              </a:solidFill>
            </a:endParaRPr>
          </a:p>
        </p:txBody>
      </p:sp>
      <p:sp>
        <p:nvSpPr>
          <p:cNvPr id="37" name="Freeform 36"/>
          <p:cNvSpPr/>
          <p:nvPr/>
        </p:nvSpPr>
        <p:spPr>
          <a:xfrm rot="15433703" flipH="1">
            <a:off x="4701323" y="480661"/>
            <a:ext cx="585039" cy="712494"/>
          </a:xfrm>
          <a:custGeom>
            <a:avLst/>
            <a:gdLst>
              <a:gd name="connsiteX0" fmla="*/ 20612 w 1551136"/>
              <a:gd name="connsiteY0" fmla="*/ 1688614 h 1889065"/>
              <a:gd name="connsiteX1" fmla="*/ 328388 w 1551136"/>
              <a:gd name="connsiteY1" fmla="*/ 1882644 h 1889065"/>
              <a:gd name="connsiteX2" fmla="*/ 522418 w 1551136"/>
              <a:gd name="connsiteY2" fmla="*/ 1574868 h 1889065"/>
              <a:gd name="connsiteX3" fmla="*/ 447769 w 1551136"/>
              <a:gd name="connsiteY3" fmla="*/ 1444299 h 1889065"/>
              <a:gd name="connsiteX4" fmla="*/ 427992 w 1551136"/>
              <a:gd name="connsiteY4" fmla="*/ 1429012 h 1889065"/>
              <a:gd name="connsiteX5" fmla="*/ 589166 w 1551136"/>
              <a:gd name="connsiteY5" fmla="*/ 1212158 h 1889065"/>
              <a:gd name="connsiteX6" fmla="*/ 610333 w 1551136"/>
              <a:gd name="connsiteY6" fmla="*/ 1225152 h 1889065"/>
              <a:gd name="connsiteX7" fmla="*/ 660544 w 1551136"/>
              <a:gd name="connsiteY7" fmla="*/ 1245387 h 1889065"/>
              <a:gd name="connsiteX8" fmla="*/ 708291 w 1551136"/>
              <a:gd name="connsiteY8" fmla="*/ 1255744 h 1889065"/>
              <a:gd name="connsiteX9" fmla="*/ 751873 w 1551136"/>
              <a:gd name="connsiteY9" fmla="*/ 1448013 h 1889065"/>
              <a:gd name="connsiteX10" fmla="*/ 723264 w 1551136"/>
              <a:gd name="connsiteY10" fmla="*/ 1460862 h 1889065"/>
              <a:gd name="connsiteX11" fmla="*/ 672835 w 1551136"/>
              <a:gd name="connsiteY11" fmla="*/ 1593850 h 1889065"/>
              <a:gd name="connsiteX12" fmla="*/ 826755 w 1551136"/>
              <a:gd name="connsiteY12" fmla="*/ 1690884 h 1889065"/>
              <a:gd name="connsiteX13" fmla="*/ 923789 w 1551136"/>
              <a:gd name="connsiteY13" fmla="*/ 1536965 h 1889065"/>
              <a:gd name="connsiteX14" fmla="*/ 769870 w 1551136"/>
              <a:gd name="connsiteY14" fmla="*/ 1439931 h 1889065"/>
              <a:gd name="connsiteX15" fmla="*/ 768624 w 1551136"/>
              <a:gd name="connsiteY15" fmla="*/ 1440490 h 1889065"/>
              <a:gd name="connsiteX16" fmla="*/ 727147 w 1551136"/>
              <a:gd name="connsiteY16" fmla="*/ 1257509 h 1889065"/>
              <a:gd name="connsiteX17" fmla="*/ 769467 w 1551136"/>
              <a:gd name="connsiteY17" fmla="*/ 1259242 h 1889065"/>
              <a:gd name="connsiteX18" fmla="*/ 826106 w 1551136"/>
              <a:gd name="connsiteY18" fmla="*/ 1251554 h 1889065"/>
              <a:gd name="connsiteX19" fmla="*/ 887881 w 1551136"/>
              <a:gd name="connsiteY19" fmla="*/ 1230851 h 1889065"/>
              <a:gd name="connsiteX20" fmla="*/ 934745 w 1551136"/>
              <a:gd name="connsiteY20" fmla="*/ 1203775 h 1889065"/>
              <a:gd name="connsiteX21" fmla="*/ 1184119 w 1551136"/>
              <a:gd name="connsiteY21" fmla="*/ 1416367 h 1889065"/>
              <a:gd name="connsiteX22" fmla="*/ 1169402 w 1551136"/>
              <a:gd name="connsiteY22" fmla="*/ 1432018 h 1889065"/>
              <a:gd name="connsiteX23" fmla="*/ 1142659 w 1551136"/>
              <a:gd name="connsiteY23" fmla="*/ 1588000 h 1889065"/>
              <a:gd name="connsiteX24" fmla="*/ 1390028 w 1551136"/>
              <a:gd name="connsiteY24" fmla="*/ 1743948 h 1889065"/>
              <a:gd name="connsiteX25" fmla="*/ 1545976 w 1551136"/>
              <a:gd name="connsiteY25" fmla="*/ 1496579 h 1889065"/>
              <a:gd name="connsiteX26" fmla="*/ 1298607 w 1551136"/>
              <a:gd name="connsiteY26" fmla="*/ 1340632 h 1889065"/>
              <a:gd name="connsiteX27" fmla="*/ 1223705 w 1551136"/>
              <a:gd name="connsiteY27" fmla="*/ 1374271 h 1889065"/>
              <a:gd name="connsiteX28" fmla="*/ 1196465 w 1551136"/>
              <a:gd name="connsiteY28" fmla="*/ 1403239 h 1889065"/>
              <a:gd name="connsiteX29" fmla="*/ 949782 w 1551136"/>
              <a:gd name="connsiteY29" fmla="*/ 1192941 h 1889065"/>
              <a:gd name="connsiteX30" fmla="*/ 989349 w 1551136"/>
              <a:gd name="connsiteY30" fmla="*/ 1158225 h 1889065"/>
              <a:gd name="connsiteX31" fmla="*/ 1068691 w 1551136"/>
              <a:gd name="connsiteY31" fmla="*/ 866759 h 1889065"/>
              <a:gd name="connsiteX32" fmla="*/ 1068485 w 1551136"/>
              <a:gd name="connsiteY32" fmla="*/ 866089 h 1889065"/>
              <a:gd name="connsiteX33" fmla="*/ 1165346 w 1551136"/>
              <a:gd name="connsiteY33" fmla="*/ 832376 h 1889065"/>
              <a:gd name="connsiteX34" fmla="*/ 1165652 w 1551136"/>
              <a:gd name="connsiteY34" fmla="*/ 833058 h 1889065"/>
              <a:gd name="connsiteX35" fmla="*/ 1298640 w 1551136"/>
              <a:gd name="connsiteY35" fmla="*/ 883486 h 1889065"/>
              <a:gd name="connsiteX36" fmla="*/ 1395674 w 1551136"/>
              <a:gd name="connsiteY36" fmla="*/ 729567 h 1889065"/>
              <a:gd name="connsiteX37" fmla="*/ 1241755 w 1551136"/>
              <a:gd name="connsiteY37" fmla="*/ 632532 h 1889065"/>
              <a:gd name="connsiteX38" fmla="*/ 1144721 w 1551136"/>
              <a:gd name="connsiteY38" fmla="*/ 786451 h 1889065"/>
              <a:gd name="connsiteX39" fmla="*/ 1157943 w 1551136"/>
              <a:gd name="connsiteY39" fmla="*/ 815894 h 1889065"/>
              <a:gd name="connsiteX40" fmla="*/ 1063189 w 1551136"/>
              <a:gd name="connsiteY40" fmla="*/ 848873 h 1889065"/>
              <a:gd name="connsiteX41" fmla="*/ 1054248 w 1551136"/>
              <a:gd name="connsiteY41" fmla="*/ 819806 h 1889065"/>
              <a:gd name="connsiteX42" fmla="*/ 957886 w 1551136"/>
              <a:gd name="connsiteY42" fmla="*/ 688257 h 1889065"/>
              <a:gd name="connsiteX43" fmla="*/ 949409 w 1551136"/>
              <a:gd name="connsiteY43" fmla="*/ 682984 h 1889065"/>
              <a:gd name="connsiteX44" fmla="*/ 1107340 w 1551136"/>
              <a:gd name="connsiteY44" fmla="*/ 398849 h 1889065"/>
              <a:gd name="connsiteX45" fmla="*/ 1137150 w 1551136"/>
              <a:gd name="connsiteY45" fmla="*/ 410422 h 1889065"/>
              <a:gd name="connsiteX46" fmla="*/ 1219236 w 1551136"/>
              <a:gd name="connsiteY46" fmla="*/ 408476 h 1889065"/>
              <a:gd name="connsiteX47" fmla="*/ 1375184 w 1551136"/>
              <a:gd name="connsiteY47" fmla="*/ 161107 h 1889065"/>
              <a:gd name="connsiteX48" fmla="*/ 1127815 w 1551136"/>
              <a:gd name="connsiteY48" fmla="*/ 5160 h 1889065"/>
              <a:gd name="connsiteX49" fmla="*/ 971867 w 1551136"/>
              <a:gd name="connsiteY49" fmla="*/ 252529 h 1889065"/>
              <a:gd name="connsiteX50" fmla="*/ 1063254 w 1551136"/>
              <a:gd name="connsiteY50" fmla="*/ 381734 h 1889065"/>
              <a:gd name="connsiteX51" fmla="*/ 1090401 w 1551136"/>
              <a:gd name="connsiteY51" fmla="*/ 392273 h 1889065"/>
              <a:gd name="connsiteX52" fmla="*/ 934107 w 1551136"/>
              <a:gd name="connsiteY52" fmla="*/ 673464 h 1889065"/>
              <a:gd name="connsiteX53" fmla="*/ 889228 w 1551136"/>
              <a:gd name="connsiteY53" fmla="*/ 645544 h 1889065"/>
              <a:gd name="connsiteX54" fmla="*/ 811585 w 1551136"/>
              <a:gd name="connsiteY54" fmla="*/ 621148 h 1889065"/>
              <a:gd name="connsiteX55" fmla="*/ 774958 w 1551136"/>
              <a:gd name="connsiteY55" fmla="*/ 618282 h 1889065"/>
              <a:gd name="connsiteX56" fmla="*/ 774958 w 1551136"/>
              <a:gd name="connsiteY56" fmla="*/ 290006 h 1889065"/>
              <a:gd name="connsiteX57" fmla="*/ 787129 w 1551136"/>
              <a:gd name="connsiteY57" fmla="*/ 289718 h 1889065"/>
              <a:gd name="connsiteX58" fmla="*/ 884163 w 1551136"/>
              <a:gd name="connsiteY58" fmla="*/ 135799 h 1889065"/>
              <a:gd name="connsiteX59" fmla="*/ 730244 w 1551136"/>
              <a:gd name="connsiteY59" fmla="*/ 38764 h 1889065"/>
              <a:gd name="connsiteX60" fmla="*/ 633210 w 1551136"/>
              <a:gd name="connsiteY60" fmla="*/ 192683 h 1889065"/>
              <a:gd name="connsiteX61" fmla="*/ 736052 w 1551136"/>
              <a:gd name="connsiteY61" fmla="*/ 290928 h 1889065"/>
              <a:gd name="connsiteX62" fmla="*/ 756958 w 1551136"/>
              <a:gd name="connsiteY62" fmla="*/ 290433 h 1889065"/>
              <a:gd name="connsiteX63" fmla="*/ 756958 w 1551136"/>
              <a:gd name="connsiteY63" fmla="*/ 616874 h 1889065"/>
              <a:gd name="connsiteX64" fmla="*/ 748559 w 1551136"/>
              <a:gd name="connsiteY64" fmla="*/ 616217 h 1889065"/>
              <a:gd name="connsiteX65" fmla="*/ 683895 w 1551136"/>
              <a:gd name="connsiteY65" fmla="*/ 624174 h 1889065"/>
              <a:gd name="connsiteX66" fmla="*/ 520652 w 1551136"/>
              <a:gd name="connsiteY66" fmla="*/ 717503 h 1889065"/>
              <a:gd name="connsiteX67" fmla="*/ 509488 w 1551136"/>
              <a:gd name="connsiteY67" fmla="*/ 731947 h 1889065"/>
              <a:gd name="connsiteX68" fmla="*/ 417526 w 1551136"/>
              <a:gd name="connsiteY68" fmla="*/ 682999 h 1889065"/>
              <a:gd name="connsiteX69" fmla="*/ 433764 w 1551136"/>
              <a:gd name="connsiteY69" fmla="*/ 641174 h 1889065"/>
              <a:gd name="connsiteX70" fmla="*/ 431818 w 1551136"/>
              <a:gd name="connsiteY70" fmla="*/ 559087 h 1889065"/>
              <a:gd name="connsiteX71" fmla="*/ 184449 w 1551136"/>
              <a:gd name="connsiteY71" fmla="*/ 403140 h 1889065"/>
              <a:gd name="connsiteX72" fmla="*/ 28502 w 1551136"/>
              <a:gd name="connsiteY72" fmla="*/ 650508 h 1889065"/>
              <a:gd name="connsiteX73" fmla="*/ 275871 w 1551136"/>
              <a:gd name="connsiteY73" fmla="*/ 806456 h 1889065"/>
              <a:gd name="connsiteX74" fmla="*/ 405076 w 1551136"/>
              <a:gd name="connsiteY74" fmla="*/ 715069 h 1889065"/>
              <a:gd name="connsiteX75" fmla="*/ 410966 w 1551136"/>
              <a:gd name="connsiteY75" fmla="*/ 699898 h 1889065"/>
              <a:gd name="connsiteX76" fmla="*/ 498320 w 1551136"/>
              <a:gd name="connsiteY76" fmla="*/ 746394 h 1889065"/>
              <a:gd name="connsiteX77" fmla="*/ 482909 w 1551136"/>
              <a:gd name="connsiteY77" fmla="*/ 766331 h 1889065"/>
              <a:gd name="connsiteX78" fmla="*/ 441310 w 1551136"/>
              <a:gd name="connsiteY78" fmla="*/ 1008969 h 1889065"/>
              <a:gd name="connsiteX79" fmla="*/ 449944 w 1551136"/>
              <a:gd name="connsiteY79" fmla="*/ 1034731 h 1889065"/>
              <a:gd name="connsiteX80" fmla="*/ 248729 w 1551136"/>
              <a:gd name="connsiteY80" fmla="*/ 1096725 h 1889065"/>
              <a:gd name="connsiteX81" fmla="*/ 227242 w 1551136"/>
              <a:gd name="connsiteY81" fmla="*/ 1057213 h 1889065"/>
              <a:gd name="connsiteX82" fmla="*/ 90811 w 1551136"/>
              <a:gd name="connsiteY82" fmla="*/ 1017023 h 1889065"/>
              <a:gd name="connsiteX83" fmla="*/ 5737 w 1551136"/>
              <a:gd name="connsiteY83" fmla="*/ 1177863 h 1889065"/>
              <a:gd name="connsiteX84" fmla="*/ 166577 w 1551136"/>
              <a:gd name="connsiteY84" fmla="*/ 1262936 h 1889065"/>
              <a:gd name="connsiteX85" fmla="*/ 256734 w 1551136"/>
              <a:gd name="connsiteY85" fmla="*/ 1152934 h 1889065"/>
              <a:gd name="connsiteX86" fmla="*/ 252869 w 1551136"/>
              <a:gd name="connsiteY86" fmla="*/ 1114285 h 1889065"/>
              <a:gd name="connsiteX87" fmla="*/ 455666 w 1551136"/>
              <a:gd name="connsiteY87" fmla="*/ 1051803 h 1889065"/>
              <a:gd name="connsiteX88" fmla="*/ 462014 w 1551136"/>
              <a:gd name="connsiteY88" fmla="*/ 1070744 h 1889065"/>
              <a:gd name="connsiteX89" fmla="*/ 564338 w 1551136"/>
              <a:gd name="connsiteY89" fmla="*/ 1196917 h 1889065"/>
              <a:gd name="connsiteX90" fmla="*/ 573766 w 1551136"/>
              <a:gd name="connsiteY90" fmla="*/ 1202704 h 1889065"/>
              <a:gd name="connsiteX91" fmla="*/ 413748 w 1551136"/>
              <a:gd name="connsiteY91" fmla="*/ 1418002 h 1889065"/>
              <a:gd name="connsiteX92" fmla="*/ 408715 w 1551136"/>
              <a:gd name="connsiteY92" fmla="*/ 1414111 h 1889065"/>
              <a:gd name="connsiteX93" fmla="*/ 214642 w 1551136"/>
              <a:gd name="connsiteY93" fmla="*/ 1380838 h 1889065"/>
              <a:gd name="connsiteX94" fmla="*/ 20612 w 1551136"/>
              <a:gd name="connsiteY94" fmla="*/ 1688614 h 1889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1551136" h="1889065">
                <a:moveTo>
                  <a:pt x="20612" y="1688614"/>
                </a:moveTo>
                <a:cubicBezTo>
                  <a:pt x="52022" y="1827184"/>
                  <a:pt x="189818" y="1914054"/>
                  <a:pt x="328388" y="1882644"/>
                </a:cubicBezTo>
                <a:cubicBezTo>
                  <a:pt x="466958" y="1851234"/>
                  <a:pt x="553828" y="1713438"/>
                  <a:pt x="522418" y="1574868"/>
                </a:cubicBezTo>
                <a:cubicBezTo>
                  <a:pt x="510639" y="1522905"/>
                  <a:pt x="483900" y="1478211"/>
                  <a:pt x="447769" y="1444299"/>
                </a:cubicBezTo>
                <a:lnTo>
                  <a:pt x="427992" y="1429012"/>
                </a:lnTo>
                <a:lnTo>
                  <a:pt x="589166" y="1212158"/>
                </a:lnTo>
                <a:lnTo>
                  <a:pt x="610333" y="1225152"/>
                </a:lnTo>
                <a:cubicBezTo>
                  <a:pt x="626425" y="1233267"/>
                  <a:pt x="643220" y="1240048"/>
                  <a:pt x="660544" y="1245387"/>
                </a:cubicBezTo>
                <a:lnTo>
                  <a:pt x="708291" y="1255744"/>
                </a:lnTo>
                <a:lnTo>
                  <a:pt x="751873" y="1448013"/>
                </a:lnTo>
                <a:lnTo>
                  <a:pt x="723264" y="1460862"/>
                </a:lnTo>
                <a:cubicBezTo>
                  <a:pt x="682546" y="1490119"/>
                  <a:pt x="661054" y="1541876"/>
                  <a:pt x="672835" y="1593850"/>
                </a:cubicBezTo>
                <a:cubicBezTo>
                  <a:pt x="688544" y="1663149"/>
                  <a:pt x="757456" y="1706593"/>
                  <a:pt x="826755" y="1690884"/>
                </a:cubicBezTo>
                <a:cubicBezTo>
                  <a:pt x="896054" y="1675176"/>
                  <a:pt x="939497" y="1606264"/>
                  <a:pt x="923789" y="1536965"/>
                </a:cubicBezTo>
                <a:cubicBezTo>
                  <a:pt x="908081" y="1467666"/>
                  <a:pt x="839169" y="1424222"/>
                  <a:pt x="769870" y="1439931"/>
                </a:cubicBezTo>
                <a:lnTo>
                  <a:pt x="768624" y="1440490"/>
                </a:lnTo>
                <a:lnTo>
                  <a:pt x="727147" y="1257509"/>
                </a:lnTo>
                <a:lnTo>
                  <a:pt x="769467" y="1259242"/>
                </a:lnTo>
                <a:cubicBezTo>
                  <a:pt x="788220" y="1258376"/>
                  <a:pt x="807157" y="1255849"/>
                  <a:pt x="826106" y="1251554"/>
                </a:cubicBezTo>
                <a:cubicBezTo>
                  <a:pt x="847761" y="1246646"/>
                  <a:pt x="868407" y="1239659"/>
                  <a:pt x="887881" y="1230851"/>
                </a:cubicBezTo>
                <a:lnTo>
                  <a:pt x="934745" y="1203775"/>
                </a:lnTo>
                <a:lnTo>
                  <a:pt x="1184119" y="1416367"/>
                </a:lnTo>
                <a:lnTo>
                  <a:pt x="1169402" y="1432018"/>
                </a:lnTo>
                <a:cubicBezTo>
                  <a:pt x="1141180" y="1476783"/>
                  <a:pt x="1130037" y="1532314"/>
                  <a:pt x="1142659" y="1588000"/>
                </a:cubicBezTo>
                <a:cubicBezTo>
                  <a:pt x="1167905" y="1699373"/>
                  <a:pt x="1278655" y="1769193"/>
                  <a:pt x="1390028" y="1743948"/>
                </a:cubicBezTo>
                <a:cubicBezTo>
                  <a:pt x="1501401" y="1718703"/>
                  <a:pt x="1571221" y="1607952"/>
                  <a:pt x="1545976" y="1496579"/>
                </a:cubicBezTo>
                <a:cubicBezTo>
                  <a:pt x="1520730" y="1385207"/>
                  <a:pt x="1409980" y="1315386"/>
                  <a:pt x="1298607" y="1340632"/>
                </a:cubicBezTo>
                <a:cubicBezTo>
                  <a:pt x="1270764" y="1346943"/>
                  <a:pt x="1245518" y="1358598"/>
                  <a:pt x="1223705" y="1374271"/>
                </a:cubicBezTo>
                <a:lnTo>
                  <a:pt x="1196465" y="1403239"/>
                </a:lnTo>
                <a:lnTo>
                  <a:pt x="949782" y="1192941"/>
                </a:lnTo>
                <a:lnTo>
                  <a:pt x="989349" y="1158225"/>
                </a:lnTo>
                <a:cubicBezTo>
                  <a:pt x="1060013" y="1082939"/>
                  <a:pt x="1093235" y="975038"/>
                  <a:pt x="1068691" y="866759"/>
                </a:cubicBezTo>
                <a:lnTo>
                  <a:pt x="1068485" y="866089"/>
                </a:lnTo>
                <a:lnTo>
                  <a:pt x="1165346" y="832376"/>
                </a:lnTo>
                <a:lnTo>
                  <a:pt x="1165652" y="833058"/>
                </a:lnTo>
                <a:cubicBezTo>
                  <a:pt x="1194909" y="873775"/>
                  <a:pt x="1246665" y="895267"/>
                  <a:pt x="1298640" y="883486"/>
                </a:cubicBezTo>
                <a:cubicBezTo>
                  <a:pt x="1367939" y="867778"/>
                  <a:pt x="1411382" y="798866"/>
                  <a:pt x="1395674" y="729567"/>
                </a:cubicBezTo>
                <a:cubicBezTo>
                  <a:pt x="1379966" y="660268"/>
                  <a:pt x="1311054" y="616824"/>
                  <a:pt x="1241755" y="632532"/>
                </a:cubicBezTo>
                <a:cubicBezTo>
                  <a:pt x="1172456" y="648241"/>
                  <a:pt x="1129012" y="717152"/>
                  <a:pt x="1144721" y="786451"/>
                </a:cubicBezTo>
                <a:lnTo>
                  <a:pt x="1157943" y="815894"/>
                </a:lnTo>
                <a:lnTo>
                  <a:pt x="1063189" y="848873"/>
                </a:lnTo>
                <a:lnTo>
                  <a:pt x="1054248" y="819806"/>
                </a:lnTo>
                <a:cubicBezTo>
                  <a:pt x="1033560" y="767177"/>
                  <a:pt x="999884" y="722347"/>
                  <a:pt x="957886" y="688257"/>
                </a:cubicBezTo>
                <a:lnTo>
                  <a:pt x="949409" y="682984"/>
                </a:lnTo>
                <a:lnTo>
                  <a:pt x="1107340" y="398849"/>
                </a:lnTo>
                <a:lnTo>
                  <a:pt x="1137150" y="410422"/>
                </a:lnTo>
                <a:cubicBezTo>
                  <a:pt x="1163589" y="415157"/>
                  <a:pt x="1191393" y="414788"/>
                  <a:pt x="1219236" y="408476"/>
                </a:cubicBezTo>
                <a:cubicBezTo>
                  <a:pt x="1330609" y="383231"/>
                  <a:pt x="1400429" y="272480"/>
                  <a:pt x="1375184" y="161107"/>
                </a:cubicBezTo>
                <a:cubicBezTo>
                  <a:pt x="1349938" y="49735"/>
                  <a:pt x="1239187" y="-20085"/>
                  <a:pt x="1127815" y="5160"/>
                </a:cubicBezTo>
                <a:cubicBezTo>
                  <a:pt x="1016442" y="30405"/>
                  <a:pt x="946622" y="141156"/>
                  <a:pt x="971867" y="252529"/>
                </a:cubicBezTo>
                <a:cubicBezTo>
                  <a:pt x="984490" y="308215"/>
                  <a:pt x="1018489" y="353513"/>
                  <a:pt x="1063254" y="381734"/>
                </a:cubicBezTo>
                <a:lnTo>
                  <a:pt x="1090401" y="392273"/>
                </a:lnTo>
                <a:lnTo>
                  <a:pt x="934107" y="673464"/>
                </a:lnTo>
                <a:lnTo>
                  <a:pt x="889228" y="645544"/>
                </a:lnTo>
                <a:cubicBezTo>
                  <a:pt x="864651" y="634237"/>
                  <a:pt x="838575" y="625983"/>
                  <a:pt x="811585" y="621148"/>
                </a:cubicBezTo>
                <a:lnTo>
                  <a:pt x="774958" y="618282"/>
                </a:lnTo>
                <a:lnTo>
                  <a:pt x="774958" y="290006"/>
                </a:lnTo>
                <a:lnTo>
                  <a:pt x="787129" y="289718"/>
                </a:lnTo>
                <a:cubicBezTo>
                  <a:pt x="856428" y="274010"/>
                  <a:pt x="899872" y="205098"/>
                  <a:pt x="884163" y="135799"/>
                </a:cubicBezTo>
                <a:cubicBezTo>
                  <a:pt x="868455" y="66500"/>
                  <a:pt x="799543" y="23056"/>
                  <a:pt x="730244" y="38764"/>
                </a:cubicBezTo>
                <a:cubicBezTo>
                  <a:pt x="660945" y="54473"/>
                  <a:pt x="617501" y="123384"/>
                  <a:pt x="633210" y="192683"/>
                </a:cubicBezTo>
                <a:cubicBezTo>
                  <a:pt x="644991" y="244658"/>
                  <a:pt x="686699" y="282088"/>
                  <a:pt x="736052" y="290928"/>
                </a:cubicBezTo>
                <a:lnTo>
                  <a:pt x="756958" y="290433"/>
                </a:lnTo>
                <a:lnTo>
                  <a:pt x="756958" y="616874"/>
                </a:lnTo>
                <a:lnTo>
                  <a:pt x="748559" y="616217"/>
                </a:lnTo>
                <a:cubicBezTo>
                  <a:pt x="727192" y="616667"/>
                  <a:pt x="705551" y="619265"/>
                  <a:pt x="683895" y="624174"/>
                </a:cubicBezTo>
                <a:cubicBezTo>
                  <a:pt x="618928" y="638900"/>
                  <a:pt x="563050" y="672331"/>
                  <a:pt x="520652" y="717503"/>
                </a:cubicBezTo>
                <a:lnTo>
                  <a:pt x="509488" y="731947"/>
                </a:lnTo>
                <a:lnTo>
                  <a:pt x="417526" y="682999"/>
                </a:lnTo>
                <a:lnTo>
                  <a:pt x="433764" y="641174"/>
                </a:lnTo>
                <a:cubicBezTo>
                  <a:pt x="438499" y="614735"/>
                  <a:pt x="438130" y="586930"/>
                  <a:pt x="431818" y="559087"/>
                </a:cubicBezTo>
                <a:cubicBezTo>
                  <a:pt x="406573" y="447715"/>
                  <a:pt x="295822" y="377894"/>
                  <a:pt x="184449" y="403140"/>
                </a:cubicBezTo>
                <a:cubicBezTo>
                  <a:pt x="73077" y="428385"/>
                  <a:pt x="3257" y="539136"/>
                  <a:pt x="28502" y="650508"/>
                </a:cubicBezTo>
                <a:cubicBezTo>
                  <a:pt x="53747" y="761881"/>
                  <a:pt x="164498" y="831701"/>
                  <a:pt x="275871" y="806456"/>
                </a:cubicBezTo>
                <a:cubicBezTo>
                  <a:pt x="331557" y="793833"/>
                  <a:pt x="376855" y="759834"/>
                  <a:pt x="405076" y="715069"/>
                </a:cubicBezTo>
                <a:lnTo>
                  <a:pt x="410966" y="699898"/>
                </a:lnTo>
                <a:lnTo>
                  <a:pt x="498320" y="746394"/>
                </a:lnTo>
                <a:lnTo>
                  <a:pt x="482909" y="766331"/>
                </a:lnTo>
                <a:cubicBezTo>
                  <a:pt x="439010" y="835965"/>
                  <a:pt x="421675" y="922346"/>
                  <a:pt x="441310" y="1008969"/>
                </a:cubicBezTo>
                <a:lnTo>
                  <a:pt x="449944" y="1034731"/>
                </a:lnTo>
                <a:lnTo>
                  <a:pt x="248729" y="1096725"/>
                </a:lnTo>
                <a:lnTo>
                  <a:pt x="227242" y="1057213"/>
                </a:lnTo>
                <a:cubicBezTo>
                  <a:pt x="194979" y="1018833"/>
                  <a:pt x="141741" y="1001331"/>
                  <a:pt x="90811" y="1017023"/>
                </a:cubicBezTo>
                <a:cubicBezTo>
                  <a:pt x="22904" y="1037945"/>
                  <a:pt x="-15185" y="1109955"/>
                  <a:pt x="5737" y="1177863"/>
                </a:cubicBezTo>
                <a:cubicBezTo>
                  <a:pt x="26660" y="1245769"/>
                  <a:pt x="98670" y="1283858"/>
                  <a:pt x="166577" y="1262936"/>
                </a:cubicBezTo>
                <a:cubicBezTo>
                  <a:pt x="217507" y="1247244"/>
                  <a:pt x="251665" y="1202816"/>
                  <a:pt x="256734" y="1152934"/>
                </a:cubicBezTo>
                <a:lnTo>
                  <a:pt x="252869" y="1114285"/>
                </a:lnTo>
                <a:lnTo>
                  <a:pt x="455666" y="1051803"/>
                </a:lnTo>
                <a:lnTo>
                  <a:pt x="462014" y="1070744"/>
                </a:lnTo>
                <a:cubicBezTo>
                  <a:pt x="485133" y="1121862"/>
                  <a:pt x="520796" y="1164899"/>
                  <a:pt x="564338" y="1196917"/>
                </a:cubicBezTo>
                <a:lnTo>
                  <a:pt x="573766" y="1202704"/>
                </a:lnTo>
                <a:lnTo>
                  <a:pt x="413748" y="1418002"/>
                </a:lnTo>
                <a:lnTo>
                  <a:pt x="408715" y="1414111"/>
                </a:lnTo>
                <a:cubicBezTo>
                  <a:pt x="353018" y="1378998"/>
                  <a:pt x="283927" y="1365133"/>
                  <a:pt x="214642" y="1380838"/>
                </a:cubicBezTo>
                <a:cubicBezTo>
                  <a:pt x="76072" y="1412249"/>
                  <a:pt x="-10798" y="1550045"/>
                  <a:pt x="20612" y="168861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8" name="Rounded Rectangle 37"/>
          <p:cNvSpPr/>
          <p:nvPr/>
        </p:nvSpPr>
        <p:spPr>
          <a:xfrm>
            <a:off x="839789" y="1433347"/>
            <a:ext cx="3264886" cy="1385702"/>
          </a:xfrm>
          <a:prstGeom prst="roundRect">
            <a:avLst>
              <a:gd name="adj" fmla="val 12556"/>
            </a:avLst>
          </a:prstGeom>
          <a:solidFill>
            <a:schemeClr val="accent1"/>
          </a:solidFill>
          <a:ln>
            <a:noFill/>
          </a:ln>
          <a:effectLst>
            <a:outerShdw blurRad="76200" dist="127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1132412" y="1577899"/>
            <a:ext cx="1705060" cy="3693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b="1" dirty="0" smtClean="0">
                <a:solidFill>
                  <a:srgbClr val="FFFFFF"/>
                </a:solidFill>
                <a:latin typeface="+mj-lt"/>
              </a:rPr>
              <a:t>140 807</a:t>
            </a:r>
            <a:endParaRPr lang="en-US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132413" y="1933692"/>
            <a:ext cx="170506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dirty="0" smtClean="0">
                <a:solidFill>
                  <a:srgbClr val="FFFFFF"/>
                </a:solidFill>
              </a:rPr>
              <a:t>Total Cases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1198777" y="2303024"/>
            <a:ext cx="1223409" cy="30626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accent1"/>
            </a:solidFill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latin typeface="+mj-lt"/>
              </a:rPr>
              <a:t>Today: 1 302</a:t>
            </a:r>
            <a:endParaRPr lang="en-US" sz="1200" b="1" dirty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42" name="Group 41"/>
          <p:cNvGrpSpPr/>
          <p:nvPr/>
        </p:nvGrpSpPr>
        <p:grpSpPr>
          <a:xfrm>
            <a:off x="3090199" y="1748780"/>
            <a:ext cx="630104" cy="646822"/>
            <a:chOff x="6206178" y="1941662"/>
            <a:chExt cx="4480417" cy="4599295"/>
          </a:xfrm>
          <a:solidFill>
            <a:srgbClr val="FFFFFF"/>
          </a:solidFill>
        </p:grpSpPr>
        <p:sp>
          <p:nvSpPr>
            <p:cNvPr id="43" name="Oval 42"/>
            <p:cNvSpPr/>
            <p:nvPr/>
          </p:nvSpPr>
          <p:spPr>
            <a:xfrm>
              <a:off x="6976152" y="2784294"/>
              <a:ext cx="2938412" cy="29384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 rot="16200000">
              <a:off x="6012406" y="4059728"/>
              <a:ext cx="775090" cy="38754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rapezoid 44"/>
            <p:cNvSpPr/>
            <p:nvPr/>
          </p:nvSpPr>
          <p:spPr>
            <a:xfrm rot="16200000">
              <a:off x="6681100" y="3994706"/>
              <a:ext cx="279128" cy="517588"/>
            </a:xfrm>
            <a:prstGeom prst="trapezoid">
              <a:avLst>
                <a:gd name="adj" fmla="val 2664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 rot="5400000" flipH="1">
              <a:off x="10105278" y="4059728"/>
              <a:ext cx="775090" cy="38754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Trapezoid 46"/>
            <p:cNvSpPr/>
            <p:nvPr/>
          </p:nvSpPr>
          <p:spPr>
            <a:xfrm rot="5400000" flipH="1">
              <a:off x="9932546" y="3994706"/>
              <a:ext cx="279128" cy="517588"/>
            </a:xfrm>
            <a:prstGeom prst="trapezoid">
              <a:avLst>
                <a:gd name="adj" fmla="val 2664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8" name="Group 47"/>
            <p:cNvGrpSpPr/>
            <p:nvPr/>
          </p:nvGrpSpPr>
          <p:grpSpPr>
            <a:xfrm>
              <a:off x="6460651" y="1941662"/>
              <a:ext cx="3971472" cy="2025729"/>
              <a:chOff x="6460651" y="1941662"/>
              <a:chExt cx="3971472" cy="2025729"/>
            </a:xfrm>
            <a:grpFill/>
          </p:grpSpPr>
          <p:sp>
            <p:nvSpPr>
              <p:cNvPr id="74" name="Oval 73"/>
              <p:cNvSpPr/>
              <p:nvPr/>
            </p:nvSpPr>
            <p:spPr>
              <a:xfrm>
                <a:off x="8057813" y="1941662"/>
                <a:ext cx="775090" cy="38754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Trapezoid 74"/>
              <p:cNvSpPr/>
              <p:nvPr/>
            </p:nvSpPr>
            <p:spPr>
              <a:xfrm>
                <a:off x="8293931" y="2299133"/>
                <a:ext cx="279128" cy="517588"/>
              </a:xfrm>
              <a:prstGeom prst="trapezoid">
                <a:avLst>
                  <a:gd name="adj" fmla="val 26646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76" name="Group 75"/>
              <p:cNvGrpSpPr/>
              <p:nvPr/>
            </p:nvGrpSpPr>
            <p:grpSpPr>
              <a:xfrm>
                <a:off x="6460651" y="2200454"/>
                <a:ext cx="1788138" cy="1766937"/>
                <a:chOff x="6460651" y="2200454"/>
                <a:chExt cx="1788138" cy="1766937"/>
              </a:xfrm>
              <a:grpFill/>
            </p:grpSpPr>
            <p:sp>
              <p:nvSpPr>
                <p:cNvPr id="88" name="Oval 87"/>
                <p:cNvSpPr/>
                <p:nvPr/>
              </p:nvSpPr>
              <p:spPr>
                <a:xfrm rot="20034444">
                  <a:off x="7021881" y="2200454"/>
                  <a:ext cx="775090" cy="38754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Oval 88"/>
                <p:cNvSpPr/>
                <p:nvPr/>
              </p:nvSpPr>
              <p:spPr>
                <a:xfrm rot="18345651">
                  <a:off x="6266879" y="2972650"/>
                  <a:ext cx="775090" cy="38754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0" name="Oval 89"/>
                <p:cNvSpPr/>
                <p:nvPr/>
              </p:nvSpPr>
              <p:spPr>
                <a:xfrm rot="18345651">
                  <a:off x="6983016" y="2830593"/>
                  <a:ext cx="474681" cy="23734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1" name="Oval 90"/>
                <p:cNvSpPr/>
                <p:nvPr/>
              </p:nvSpPr>
              <p:spPr>
                <a:xfrm rot="17007331">
                  <a:off x="6500140" y="3611380"/>
                  <a:ext cx="474681" cy="23734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2" name="Oval 91"/>
                <p:cNvSpPr/>
                <p:nvPr/>
              </p:nvSpPr>
              <p:spPr>
                <a:xfrm rot="20727808">
                  <a:off x="7774108" y="2354905"/>
                  <a:ext cx="474681" cy="23734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3" name="Trapezoid 92"/>
                <p:cNvSpPr/>
                <p:nvPr/>
              </p:nvSpPr>
              <p:spPr>
                <a:xfrm rot="19819861">
                  <a:off x="7480918" y="2502704"/>
                  <a:ext cx="279128" cy="517588"/>
                </a:xfrm>
                <a:prstGeom prst="trapezoid">
                  <a:avLst>
                    <a:gd name="adj" fmla="val 2664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4" name="Trapezoid 93"/>
                <p:cNvSpPr/>
                <p:nvPr/>
              </p:nvSpPr>
              <p:spPr>
                <a:xfrm rot="18131512">
                  <a:off x="6851987" y="3134187"/>
                  <a:ext cx="279128" cy="517588"/>
                </a:xfrm>
                <a:prstGeom prst="trapezoid">
                  <a:avLst>
                    <a:gd name="adj" fmla="val 2664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5" name="Trapezoid 94"/>
                <p:cNvSpPr/>
                <p:nvPr/>
              </p:nvSpPr>
              <p:spPr>
                <a:xfrm rot="17178743">
                  <a:off x="6882313" y="3597923"/>
                  <a:ext cx="144146" cy="382536"/>
                </a:xfrm>
                <a:prstGeom prst="trapezoid">
                  <a:avLst>
                    <a:gd name="adj" fmla="val 2664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6" name="Trapezoid 95"/>
                <p:cNvSpPr/>
                <p:nvPr/>
              </p:nvSpPr>
              <p:spPr>
                <a:xfrm rot="18690299">
                  <a:off x="7288424" y="2884807"/>
                  <a:ext cx="144146" cy="382536"/>
                </a:xfrm>
                <a:prstGeom prst="trapezoid">
                  <a:avLst>
                    <a:gd name="adj" fmla="val 2664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7" name="Trapezoid 96"/>
                <p:cNvSpPr/>
                <p:nvPr/>
              </p:nvSpPr>
              <p:spPr>
                <a:xfrm rot="20762795">
                  <a:off x="7998341" y="2495408"/>
                  <a:ext cx="144146" cy="382536"/>
                </a:xfrm>
                <a:prstGeom prst="trapezoid">
                  <a:avLst>
                    <a:gd name="adj" fmla="val 2664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76"/>
              <p:cNvGrpSpPr/>
              <p:nvPr/>
            </p:nvGrpSpPr>
            <p:grpSpPr>
              <a:xfrm flipH="1">
                <a:off x="8643985" y="2200454"/>
                <a:ext cx="1788138" cy="1766937"/>
                <a:chOff x="6460651" y="2200454"/>
                <a:chExt cx="1788138" cy="1766937"/>
              </a:xfrm>
              <a:grpFill/>
            </p:grpSpPr>
            <p:sp>
              <p:nvSpPr>
                <p:cNvPr id="78" name="Oval 77"/>
                <p:cNvSpPr/>
                <p:nvPr/>
              </p:nvSpPr>
              <p:spPr>
                <a:xfrm rot="20034444">
                  <a:off x="7021881" y="2200454"/>
                  <a:ext cx="775090" cy="38754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Oval 78"/>
                <p:cNvSpPr/>
                <p:nvPr/>
              </p:nvSpPr>
              <p:spPr>
                <a:xfrm rot="18345651">
                  <a:off x="6266879" y="2972650"/>
                  <a:ext cx="775090" cy="38754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Oval 79"/>
                <p:cNvSpPr/>
                <p:nvPr/>
              </p:nvSpPr>
              <p:spPr>
                <a:xfrm rot="18345651">
                  <a:off x="6983016" y="2830593"/>
                  <a:ext cx="474681" cy="23734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Oval 80"/>
                <p:cNvSpPr/>
                <p:nvPr/>
              </p:nvSpPr>
              <p:spPr>
                <a:xfrm rot="17007331">
                  <a:off x="6500140" y="3611380"/>
                  <a:ext cx="474681" cy="23734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Oval 81"/>
                <p:cNvSpPr/>
                <p:nvPr/>
              </p:nvSpPr>
              <p:spPr>
                <a:xfrm rot="20727808">
                  <a:off x="7774108" y="2354905"/>
                  <a:ext cx="474681" cy="23734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Trapezoid 82"/>
                <p:cNvSpPr/>
                <p:nvPr/>
              </p:nvSpPr>
              <p:spPr>
                <a:xfrm rot="19819861">
                  <a:off x="7480918" y="2502704"/>
                  <a:ext cx="279128" cy="517588"/>
                </a:xfrm>
                <a:prstGeom prst="trapezoid">
                  <a:avLst>
                    <a:gd name="adj" fmla="val 2664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4" name="Trapezoid 83"/>
                <p:cNvSpPr/>
                <p:nvPr/>
              </p:nvSpPr>
              <p:spPr>
                <a:xfrm rot="18131512">
                  <a:off x="6851987" y="3134187"/>
                  <a:ext cx="279128" cy="517588"/>
                </a:xfrm>
                <a:prstGeom prst="trapezoid">
                  <a:avLst>
                    <a:gd name="adj" fmla="val 2664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Trapezoid 84"/>
                <p:cNvSpPr/>
                <p:nvPr/>
              </p:nvSpPr>
              <p:spPr>
                <a:xfrm rot="17178743">
                  <a:off x="6882313" y="3597923"/>
                  <a:ext cx="144146" cy="382536"/>
                </a:xfrm>
                <a:prstGeom prst="trapezoid">
                  <a:avLst>
                    <a:gd name="adj" fmla="val 2664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Trapezoid 85"/>
                <p:cNvSpPr/>
                <p:nvPr/>
              </p:nvSpPr>
              <p:spPr>
                <a:xfrm rot="18690299">
                  <a:off x="7288424" y="2884807"/>
                  <a:ext cx="144146" cy="382536"/>
                </a:xfrm>
                <a:prstGeom prst="trapezoid">
                  <a:avLst>
                    <a:gd name="adj" fmla="val 2664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7" name="Trapezoid 86"/>
                <p:cNvSpPr/>
                <p:nvPr/>
              </p:nvSpPr>
              <p:spPr>
                <a:xfrm rot="20762795">
                  <a:off x="7998341" y="2495408"/>
                  <a:ext cx="144146" cy="382536"/>
                </a:xfrm>
                <a:prstGeom prst="trapezoid">
                  <a:avLst>
                    <a:gd name="adj" fmla="val 2664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49" name="Group 48"/>
            <p:cNvGrpSpPr/>
            <p:nvPr/>
          </p:nvGrpSpPr>
          <p:grpSpPr>
            <a:xfrm flipV="1">
              <a:off x="6460651" y="4515228"/>
              <a:ext cx="3971472" cy="2025729"/>
              <a:chOff x="6460651" y="1941662"/>
              <a:chExt cx="3971472" cy="2025729"/>
            </a:xfrm>
            <a:grpFill/>
          </p:grpSpPr>
          <p:sp>
            <p:nvSpPr>
              <p:cNvPr id="50" name="Oval 49"/>
              <p:cNvSpPr/>
              <p:nvPr/>
            </p:nvSpPr>
            <p:spPr>
              <a:xfrm>
                <a:off x="8057813" y="1941662"/>
                <a:ext cx="775090" cy="38754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Trapezoid 50"/>
              <p:cNvSpPr/>
              <p:nvPr/>
            </p:nvSpPr>
            <p:spPr>
              <a:xfrm>
                <a:off x="8293931" y="2299133"/>
                <a:ext cx="279128" cy="517588"/>
              </a:xfrm>
              <a:prstGeom prst="trapezoid">
                <a:avLst>
                  <a:gd name="adj" fmla="val 26646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2" name="Group 51"/>
              <p:cNvGrpSpPr/>
              <p:nvPr/>
            </p:nvGrpSpPr>
            <p:grpSpPr>
              <a:xfrm>
                <a:off x="6460651" y="2200454"/>
                <a:ext cx="1788138" cy="1766937"/>
                <a:chOff x="6460651" y="2200454"/>
                <a:chExt cx="1788138" cy="1766937"/>
              </a:xfrm>
              <a:grpFill/>
            </p:grpSpPr>
            <p:sp>
              <p:nvSpPr>
                <p:cNvPr id="64" name="Oval 63"/>
                <p:cNvSpPr/>
                <p:nvPr/>
              </p:nvSpPr>
              <p:spPr>
                <a:xfrm rot="20034444">
                  <a:off x="7021881" y="2200454"/>
                  <a:ext cx="775090" cy="38754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" name="Oval 64"/>
                <p:cNvSpPr/>
                <p:nvPr/>
              </p:nvSpPr>
              <p:spPr>
                <a:xfrm rot="18345651">
                  <a:off x="6266879" y="2972650"/>
                  <a:ext cx="775090" cy="38754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" name="Oval 65"/>
                <p:cNvSpPr/>
                <p:nvPr/>
              </p:nvSpPr>
              <p:spPr>
                <a:xfrm rot="18345651">
                  <a:off x="6983016" y="2830593"/>
                  <a:ext cx="474681" cy="23734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" name="Oval 66"/>
                <p:cNvSpPr/>
                <p:nvPr/>
              </p:nvSpPr>
              <p:spPr>
                <a:xfrm rot="17007331">
                  <a:off x="6500140" y="3611380"/>
                  <a:ext cx="474681" cy="23734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" name="Oval 67"/>
                <p:cNvSpPr/>
                <p:nvPr/>
              </p:nvSpPr>
              <p:spPr>
                <a:xfrm rot="20727808">
                  <a:off x="7774108" y="2354905"/>
                  <a:ext cx="474681" cy="23734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" name="Trapezoid 68"/>
                <p:cNvSpPr/>
                <p:nvPr/>
              </p:nvSpPr>
              <p:spPr>
                <a:xfrm rot="19819861">
                  <a:off x="7480918" y="2502704"/>
                  <a:ext cx="279128" cy="517588"/>
                </a:xfrm>
                <a:prstGeom prst="trapezoid">
                  <a:avLst>
                    <a:gd name="adj" fmla="val 2664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" name="Trapezoid 69"/>
                <p:cNvSpPr/>
                <p:nvPr/>
              </p:nvSpPr>
              <p:spPr>
                <a:xfrm rot="18131512">
                  <a:off x="6851987" y="3134187"/>
                  <a:ext cx="279128" cy="517588"/>
                </a:xfrm>
                <a:prstGeom prst="trapezoid">
                  <a:avLst>
                    <a:gd name="adj" fmla="val 2664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" name="Trapezoid 70"/>
                <p:cNvSpPr/>
                <p:nvPr/>
              </p:nvSpPr>
              <p:spPr>
                <a:xfrm rot="17178743">
                  <a:off x="6882313" y="3597923"/>
                  <a:ext cx="144146" cy="382536"/>
                </a:xfrm>
                <a:prstGeom prst="trapezoid">
                  <a:avLst>
                    <a:gd name="adj" fmla="val 2664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" name="Trapezoid 71"/>
                <p:cNvSpPr/>
                <p:nvPr/>
              </p:nvSpPr>
              <p:spPr>
                <a:xfrm rot="18690299">
                  <a:off x="7288424" y="2884807"/>
                  <a:ext cx="144146" cy="382536"/>
                </a:xfrm>
                <a:prstGeom prst="trapezoid">
                  <a:avLst>
                    <a:gd name="adj" fmla="val 2664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" name="Trapezoid 72"/>
                <p:cNvSpPr/>
                <p:nvPr/>
              </p:nvSpPr>
              <p:spPr>
                <a:xfrm rot="20762795">
                  <a:off x="7998341" y="2495408"/>
                  <a:ext cx="144146" cy="382536"/>
                </a:xfrm>
                <a:prstGeom prst="trapezoid">
                  <a:avLst>
                    <a:gd name="adj" fmla="val 2664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3" name="Group 52"/>
              <p:cNvGrpSpPr/>
              <p:nvPr/>
            </p:nvGrpSpPr>
            <p:grpSpPr>
              <a:xfrm flipH="1">
                <a:off x="8643985" y="2200454"/>
                <a:ext cx="1788138" cy="1766937"/>
                <a:chOff x="6460651" y="2200454"/>
                <a:chExt cx="1788138" cy="1766937"/>
              </a:xfrm>
              <a:grpFill/>
            </p:grpSpPr>
            <p:sp>
              <p:nvSpPr>
                <p:cNvPr id="54" name="Oval 53"/>
                <p:cNvSpPr/>
                <p:nvPr/>
              </p:nvSpPr>
              <p:spPr>
                <a:xfrm rot="20034444">
                  <a:off x="7021881" y="2200454"/>
                  <a:ext cx="775090" cy="38754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Oval 54"/>
                <p:cNvSpPr/>
                <p:nvPr/>
              </p:nvSpPr>
              <p:spPr>
                <a:xfrm rot="18345651">
                  <a:off x="6266879" y="2972650"/>
                  <a:ext cx="775090" cy="38754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Oval 55"/>
                <p:cNvSpPr/>
                <p:nvPr/>
              </p:nvSpPr>
              <p:spPr>
                <a:xfrm rot="18345651">
                  <a:off x="6983016" y="2830593"/>
                  <a:ext cx="474681" cy="23734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" name="Oval 56"/>
                <p:cNvSpPr/>
                <p:nvPr/>
              </p:nvSpPr>
              <p:spPr>
                <a:xfrm rot="17007331">
                  <a:off x="6500140" y="3611380"/>
                  <a:ext cx="474681" cy="23734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" name="Oval 57"/>
                <p:cNvSpPr/>
                <p:nvPr/>
              </p:nvSpPr>
              <p:spPr>
                <a:xfrm rot="20727808">
                  <a:off x="7774108" y="2354905"/>
                  <a:ext cx="474681" cy="23734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" name="Trapezoid 58"/>
                <p:cNvSpPr/>
                <p:nvPr/>
              </p:nvSpPr>
              <p:spPr>
                <a:xfrm rot="19819861">
                  <a:off x="7480918" y="2502704"/>
                  <a:ext cx="279128" cy="517588"/>
                </a:xfrm>
                <a:prstGeom prst="trapezoid">
                  <a:avLst>
                    <a:gd name="adj" fmla="val 2664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" name="Trapezoid 59"/>
                <p:cNvSpPr/>
                <p:nvPr/>
              </p:nvSpPr>
              <p:spPr>
                <a:xfrm rot="18131512">
                  <a:off x="6851987" y="3134187"/>
                  <a:ext cx="279128" cy="517588"/>
                </a:xfrm>
                <a:prstGeom prst="trapezoid">
                  <a:avLst>
                    <a:gd name="adj" fmla="val 2664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" name="Trapezoid 60"/>
                <p:cNvSpPr/>
                <p:nvPr/>
              </p:nvSpPr>
              <p:spPr>
                <a:xfrm rot="17178743">
                  <a:off x="6882313" y="3597923"/>
                  <a:ext cx="144146" cy="382536"/>
                </a:xfrm>
                <a:prstGeom prst="trapezoid">
                  <a:avLst>
                    <a:gd name="adj" fmla="val 2664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" name="Trapezoid 61"/>
                <p:cNvSpPr/>
                <p:nvPr/>
              </p:nvSpPr>
              <p:spPr>
                <a:xfrm rot="18690299">
                  <a:off x="7288424" y="2884807"/>
                  <a:ext cx="144146" cy="382536"/>
                </a:xfrm>
                <a:prstGeom prst="trapezoid">
                  <a:avLst>
                    <a:gd name="adj" fmla="val 2664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" name="Trapezoid 62"/>
                <p:cNvSpPr/>
                <p:nvPr/>
              </p:nvSpPr>
              <p:spPr>
                <a:xfrm rot="20762795">
                  <a:off x="7998341" y="2495408"/>
                  <a:ext cx="144146" cy="382536"/>
                </a:xfrm>
                <a:prstGeom prst="trapezoid">
                  <a:avLst>
                    <a:gd name="adj" fmla="val 2664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98" name="TextBox 97"/>
          <p:cNvSpPr txBox="1"/>
          <p:nvPr/>
        </p:nvSpPr>
        <p:spPr>
          <a:xfrm>
            <a:off x="1036956" y="3011617"/>
            <a:ext cx="1320606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1400" b="1" dirty="0">
                <a:latin typeface="+mj-lt"/>
              </a:rPr>
              <a:t>1</a:t>
            </a:r>
            <a:r>
              <a:rPr lang="en-US" sz="1400" b="1" dirty="0" smtClean="0">
                <a:latin typeface="+mj-lt"/>
              </a:rPr>
              <a:t>32</a:t>
            </a:r>
            <a:endParaRPr lang="en-US" sz="1400" b="1" dirty="0">
              <a:latin typeface="+mj-lt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1036956" y="3319394"/>
            <a:ext cx="1320606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Death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1036955" y="3657949"/>
            <a:ext cx="1320606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000" i="1" dirty="0" smtClean="0">
                <a:solidFill>
                  <a:schemeClr val="accent1"/>
                </a:solidFill>
              </a:rPr>
              <a:t>Today: 18</a:t>
            </a:r>
            <a:endParaRPr lang="en-US" sz="1000" i="1" dirty="0">
              <a:solidFill>
                <a:schemeClr val="accent1"/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2619096" y="3011617"/>
            <a:ext cx="1320606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1400" b="1" dirty="0" smtClean="0">
                <a:latin typeface="+mj-lt"/>
              </a:rPr>
              <a:t>1 058</a:t>
            </a:r>
            <a:endParaRPr lang="en-US" sz="1400" b="1" dirty="0">
              <a:latin typeface="+mj-lt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2619096" y="3319394"/>
            <a:ext cx="1320606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Recovered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2619095" y="3657949"/>
            <a:ext cx="1320606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000" i="1" dirty="0" smtClean="0">
                <a:solidFill>
                  <a:schemeClr val="accent1"/>
                </a:solidFill>
              </a:rPr>
              <a:t>Today: 92</a:t>
            </a:r>
            <a:endParaRPr lang="en-US" sz="1000" i="1" dirty="0">
              <a:solidFill>
                <a:schemeClr val="accent1"/>
              </a:solidFill>
            </a:endParaRPr>
          </a:p>
        </p:txBody>
      </p:sp>
      <p:cxnSp>
        <p:nvCxnSpPr>
          <p:cNvPr id="104" name="Straight Connector 103"/>
          <p:cNvCxnSpPr/>
          <p:nvPr/>
        </p:nvCxnSpPr>
        <p:spPr>
          <a:xfrm flipV="1">
            <a:off x="2471835" y="3011618"/>
            <a:ext cx="0" cy="817696"/>
          </a:xfrm>
          <a:prstGeom prst="line">
            <a:avLst/>
          </a:prstGeom>
          <a:ln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5184419" y="1729582"/>
            <a:ext cx="1886343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400" b="1" dirty="0" smtClean="0">
                <a:latin typeface="+mj-lt"/>
              </a:rPr>
              <a:t>721</a:t>
            </a:r>
            <a:endParaRPr lang="en-US" sz="1400" b="1" dirty="0">
              <a:latin typeface="+mj-lt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5184419" y="2037359"/>
            <a:ext cx="1886343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01</a:t>
            </a:r>
            <a:r>
              <a:rPr lang="en-US" sz="1200" baseline="30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st</a:t>
            </a: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Jan, corona cases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07" name="Straight Connector 106"/>
          <p:cNvCxnSpPr/>
          <p:nvPr/>
        </p:nvCxnSpPr>
        <p:spPr>
          <a:xfrm rot="5400000">
            <a:off x="4704341" y="2287308"/>
            <a:ext cx="56085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Oval 107"/>
          <p:cNvSpPr/>
          <p:nvPr/>
        </p:nvSpPr>
        <p:spPr>
          <a:xfrm>
            <a:off x="4891978" y="1821297"/>
            <a:ext cx="185582" cy="18558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TextBox 108"/>
          <p:cNvSpPr txBox="1"/>
          <p:nvPr/>
        </p:nvSpPr>
        <p:spPr>
          <a:xfrm>
            <a:off x="5184419" y="2468722"/>
            <a:ext cx="1886343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400" b="1" dirty="0" smtClean="0">
                <a:latin typeface="+mj-lt"/>
              </a:rPr>
              <a:t>830</a:t>
            </a:r>
            <a:endParaRPr lang="en-US" sz="1400" b="1" dirty="0">
              <a:latin typeface="+mj-lt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5184419" y="2776499"/>
            <a:ext cx="1886343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13</a:t>
            </a:r>
            <a:r>
              <a:rPr lang="en-US" sz="1200" baseline="30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</a:t>
            </a: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Jan, corona cases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11" name="Straight Connector 110"/>
          <p:cNvCxnSpPr/>
          <p:nvPr/>
        </p:nvCxnSpPr>
        <p:spPr>
          <a:xfrm rot="5400000">
            <a:off x="4704341" y="3026448"/>
            <a:ext cx="560857" cy="0"/>
          </a:xfrm>
          <a:prstGeom prst="line">
            <a:avLst/>
          </a:prstGeom>
          <a:ln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Oval 111"/>
          <p:cNvSpPr/>
          <p:nvPr/>
        </p:nvSpPr>
        <p:spPr>
          <a:xfrm>
            <a:off x="4891978" y="2560437"/>
            <a:ext cx="185582" cy="185582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TextBox 112"/>
          <p:cNvSpPr txBox="1"/>
          <p:nvPr/>
        </p:nvSpPr>
        <p:spPr>
          <a:xfrm>
            <a:off x="5184419" y="3211672"/>
            <a:ext cx="1886343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400" b="1" dirty="0" smtClean="0">
                <a:latin typeface="+mj-lt"/>
              </a:rPr>
              <a:t>650</a:t>
            </a:r>
            <a:endParaRPr lang="en-US" sz="1400" b="1" dirty="0">
              <a:latin typeface="+mj-lt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5184419" y="3519449"/>
            <a:ext cx="1886343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21</a:t>
            </a:r>
            <a:r>
              <a:rPr lang="en-US" sz="1200" baseline="30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</a:t>
            </a: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Jan, corona cases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6" name="Oval 115"/>
          <p:cNvSpPr/>
          <p:nvPr/>
        </p:nvSpPr>
        <p:spPr>
          <a:xfrm>
            <a:off x="4891978" y="3303387"/>
            <a:ext cx="185582" cy="185582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7" name="Chart 116"/>
          <p:cNvGraphicFramePr/>
          <p:nvPr>
            <p:extLst>
              <p:ext uri="{D42A27DB-BD31-4B8C-83A1-F6EECF244321}">
                <p14:modId xmlns:p14="http://schemas.microsoft.com/office/powerpoint/2010/main" val="1154016865"/>
              </p:ext>
            </p:extLst>
          </p:nvPr>
        </p:nvGraphicFramePr>
        <p:xfrm>
          <a:off x="7805057" y="1577900"/>
          <a:ext cx="3512231" cy="22668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20" name="Rounded Rectangle 119"/>
          <p:cNvSpPr/>
          <p:nvPr/>
        </p:nvSpPr>
        <p:spPr>
          <a:xfrm>
            <a:off x="803276" y="4242725"/>
            <a:ext cx="10509908" cy="2120415"/>
          </a:xfrm>
          <a:prstGeom prst="roundRect">
            <a:avLst>
              <a:gd name="adj" fmla="val 12288"/>
            </a:avLst>
          </a:prstGeom>
          <a:solidFill>
            <a:schemeClr val="bg1"/>
          </a:solidFill>
          <a:ln>
            <a:noFill/>
          </a:ln>
          <a:effectLst>
            <a:outerShdw blurRad="76200" dist="127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1" name="Chart 120"/>
          <p:cNvGraphicFramePr/>
          <p:nvPr>
            <p:extLst>
              <p:ext uri="{D42A27DB-BD31-4B8C-83A1-F6EECF244321}">
                <p14:modId xmlns:p14="http://schemas.microsoft.com/office/powerpoint/2010/main" val="1800257264"/>
              </p:ext>
            </p:extLst>
          </p:nvPr>
        </p:nvGraphicFramePr>
        <p:xfrm>
          <a:off x="2773244" y="4714795"/>
          <a:ext cx="8259674" cy="16035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26" name="TextBox 125"/>
          <p:cNvSpPr txBox="1"/>
          <p:nvPr/>
        </p:nvSpPr>
        <p:spPr>
          <a:xfrm>
            <a:off x="1169526" y="4687022"/>
            <a:ext cx="1519262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400" b="1" dirty="0" smtClean="0">
                <a:latin typeface="+mj-lt"/>
              </a:rPr>
              <a:t>Testes</a:t>
            </a:r>
            <a:endParaRPr lang="en-US" sz="1400" b="1" dirty="0">
              <a:latin typeface="+mj-lt"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1169526" y="4994799"/>
            <a:ext cx="1519262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January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8" name="Rounded Rectangle 127"/>
          <p:cNvSpPr/>
          <p:nvPr/>
        </p:nvSpPr>
        <p:spPr>
          <a:xfrm>
            <a:off x="1250323" y="5555240"/>
            <a:ext cx="924427" cy="306268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 smtClean="0">
                <a:latin typeface="+mj-lt"/>
              </a:rPr>
              <a:t>103 850</a:t>
            </a:r>
            <a:endParaRPr lang="en-US" sz="12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63184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500" fill="hold"/>
                                            <p:tgtEl>
                                              <p:spTgt spid="30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500" fill="hold"/>
                                            <p:tgtEl>
                                              <p:spTgt spid="30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500" fill="hold"/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500" fill="hold"/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5" dur="500" fill="hold"/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6" dur="500" fill="hold"/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9" dur="500" fill="hold"/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0" dur="500" fill="hold"/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3" dur="500" fill="hold"/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4" dur="500" fill="hold"/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7" dur="500" fill="hold"/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8" dur="500" fill="hold"/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1" dur="500" fill="hold"/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2" dur="500" fill="hold"/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5" dur="500" fill="hold"/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6" dur="500" fill="hold"/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9" dur="500" fill="hold"/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0" dur="500" fill="hold"/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3" dur="500" fill="hold"/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4" dur="500" fill="hold"/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7" dur="500" fill="hold"/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8" dur="500" fill="hold"/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1" dur="500" fill="hold"/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2" dur="500" fill="hold"/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5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6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7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58" presetID="2" presetClass="entr" presetSubtype="8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0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1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2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4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5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6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8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9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0" presetID="2" presetClass="entr" presetSubtype="8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2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73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4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6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77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8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79" presetID="2" presetClass="entr" presetSubtype="1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81" dur="50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2" dur="50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3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85" dur="5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6" dur="5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7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89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90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1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92" presetID="2" presetClass="entr" presetSubtype="1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94" dur="5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95" dur="5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6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98" dur="50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99" dur="50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0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02" dur="500" fill="hold"/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03" dur="500" fill="hold"/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4" presetID="2" presetClass="entr" presetSubtype="1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06" dur="5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07" dur="5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8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0" dur="5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11" dur="5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2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4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15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6" presetID="2" presetClass="entr" presetSubtype="4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8" dur="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19" dur="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0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22" dur="5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3" dur="5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4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26" dur="5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7" dur="5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8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30" dur="500" fill="hold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31" dur="500" fill="hold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2" presetID="2" presetClass="entr" presetSubtype="4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34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35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6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38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39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0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42" dur="5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43" dur="5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4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46" dur="5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47" dur="5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8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50" dur="500" fill="hold"/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51" dur="500" fill="hold"/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2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53" presetID="2" presetClass="entr" presetSubtype="4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55" dur="500" fill="hold"/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56" dur="500" fill="hold"/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7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158" presetID="2" presetClass="entr" presetSubtype="4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60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61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2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64" dur="500" fill="hold"/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65" dur="500" fill="hold"/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6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68" dur="500" fill="hold"/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69" dur="500" fill="hold"/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0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72" dur="500" fill="hold"/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73" dur="500" fill="hold"/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4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76" dur="500" fill="hold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77" dur="500" fill="hold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5" grpId="0" animBg="1"/>
          <p:bldP spid="300" grpId="0"/>
          <p:bldP spid="118" grpId="0" animBg="1"/>
          <p:bldP spid="135" grpId="0" animBg="1"/>
          <p:bldP spid="136" grpId="0" animBg="1"/>
          <p:bldP spid="137" grpId="0" animBg="1"/>
          <p:bldP spid="138" grpId="0" animBg="1"/>
          <p:bldP spid="139" grpId="0" animBg="1"/>
          <p:bldP spid="140" grpId="0" animBg="1"/>
          <p:bldP spid="141" grpId="0" animBg="1"/>
          <p:bldP spid="142" grpId="0" animBg="1"/>
          <p:bldP spid="143" grpId="0"/>
          <p:bldP spid="37" grpId="0" animBg="1"/>
          <p:bldP spid="38" grpId="0" animBg="1"/>
          <p:bldP spid="39" grpId="0"/>
          <p:bldP spid="40" grpId="0"/>
          <p:bldP spid="41" grpId="0" animBg="1"/>
          <p:bldP spid="98" grpId="0"/>
          <p:bldP spid="99" grpId="0"/>
          <p:bldP spid="100" grpId="0"/>
          <p:bldP spid="101" grpId="0"/>
          <p:bldP spid="102" grpId="0"/>
          <p:bldP spid="103" grpId="0"/>
          <p:bldP spid="105" grpId="0"/>
          <p:bldP spid="106" grpId="0"/>
          <p:bldP spid="108" grpId="0" animBg="1"/>
          <p:bldP spid="109" grpId="0"/>
          <p:bldP spid="110" grpId="0"/>
          <p:bldP spid="112" grpId="0" animBg="1"/>
          <p:bldP spid="113" grpId="0"/>
          <p:bldP spid="114" grpId="0"/>
          <p:bldP spid="116" grpId="0" animBg="1"/>
          <p:bldGraphic spid="117" grpId="0">
            <p:bldAsOne/>
          </p:bldGraphic>
          <p:bldP spid="120" grpId="0" animBg="1"/>
          <p:bldGraphic spid="121" grpId="0">
            <p:bldAsOne/>
          </p:bldGraphic>
          <p:bldP spid="126" grpId="0"/>
          <p:bldP spid="127" grpId="0"/>
          <p:bldP spid="128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30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30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500" fill="hold"/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500" fill="hold"/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500" fill="hold"/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500" fill="hold"/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500" fill="hold"/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500" fill="hold"/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500" fill="hold"/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500" fill="hold"/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500" fill="hold"/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5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6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7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58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0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1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2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4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5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6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8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9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0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2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3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4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6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7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8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79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1" dur="50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2" dur="50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3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5" dur="5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6" dur="5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7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9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0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1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92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4" dur="5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5" dur="5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6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8" dur="50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9" dur="50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0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2" dur="500" fill="hold"/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3" dur="500" fill="hold"/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4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6" dur="5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7" dur="5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8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0" dur="5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1" dur="5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2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4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5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6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8" dur="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9" dur="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0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2" dur="5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3" dur="5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4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6" dur="5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7" dur="5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8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0" dur="500" fill="hold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1" dur="500" fill="hold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2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4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5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6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8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9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0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2" dur="5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3" dur="5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4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6" dur="5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7" dur="5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8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0" dur="500" fill="hold"/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1" dur="500" fill="hold"/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2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53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5" dur="500" fill="hold"/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6" dur="500" fill="hold"/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7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158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0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1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2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4" dur="500" fill="hold"/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5" dur="500" fill="hold"/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6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8" dur="500" fill="hold"/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9" dur="500" fill="hold"/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0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2" dur="500" fill="hold"/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3" dur="500" fill="hold"/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4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6" dur="500" fill="hold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7" dur="500" fill="hold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5" grpId="0" animBg="1"/>
          <p:bldP spid="300" grpId="0"/>
          <p:bldP spid="118" grpId="0" animBg="1"/>
          <p:bldP spid="135" grpId="0" animBg="1"/>
          <p:bldP spid="136" grpId="0" animBg="1"/>
          <p:bldP spid="137" grpId="0" animBg="1"/>
          <p:bldP spid="138" grpId="0" animBg="1"/>
          <p:bldP spid="139" grpId="0" animBg="1"/>
          <p:bldP spid="140" grpId="0" animBg="1"/>
          <p:bldP spid="141" grpId="0" animBg="1"/>
          <p:bldP spid="142" grpId="0" animBg="1"/>
          <p:bldP spid="143" grpId="0"/>
          <p:bldP spid="37" grpId="0" animBg="1"/>
          <p:bldP spid="38" grpId="0" animBg="1"/>
          <p:bldP spid="39" grpId="0"/>
          <p:bldP spid="40" grpId="0"/>
          <p:bldP spid="41" grpId="0" animBg="1"/>
          <p:bldP spid="98" grpId="0"/>
          <p:bldP spid="99" grpId="0"/>
          <p:bldP spid="100" grpId="0"/>
          <p:bldP spid="101" grpId="0"/>
          <p:bldP spid="102" grpId="0"/>
          <p:bldP spid="103" grpId="0"/>
          <p:bldP spid="105" grpId="0"/>
          <p:bldP spid="106" grpId="0"/>
          <p:bldP spid="108" grpId="0" animBg="1"/>
          <p:bldP spid="109" grpId="0"/>
          <p:bldP spid="110" grpId="0"/>
          <p:bldP spid="112" grpId="0" animBg="1"/>
          <p:bldP spid="113" grpId="0"/>
          <p:bldP spid="114" grpId="0"/>
          <p:bldP spid="116" grpId="0" animBg="1"/>
          <p:bldGraphic spid="117" grpId="0">
            <p:bldAsOne/>
          </p:bldGraphic>
          <p:bldP spid="120" grpId="0" animBg="1"/>
          <p:bldGraphic spid="121" grpId="0">
            <p:bldAsOne/>
          </p:bldGraphic>
          <p:bldP spid="126" grpId="0"/>
          <p:bldP spid="127" grpId="0"/>
          <p:bldP spid="128" grpId="0" animBg="1"/>
        </p:bldLst>
      </p:timing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9C3D7-7524-486C-B0C0-178B9875E59A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187" name="Rounded Rectangle 186"/>
          <p:cNvSpPr/>
          <p:nvPr/>
        </p:nvSpPr>
        <p:spPr>
          <a:xfrm>
            <a:off x="313316" y="288641"/>
            <a:ext cx="1149724" cy="6280719"/>
          </a:xfrm>
          <a:prstGeom prst="roundRect">
            <a:avLst>
              <a:gd name="adj" fmla="val 14990"/>
            </a:avLst>
          </a:prstGeom>
          <a:solidFill>
            <a:schemeClr val="accent1"/>
          </a:solidFill>
          <a:ln>
            <a:noFill/>
          </a:ln>
          <a:effectLst>
            <a:outerShdw blurRad="76200" dist="127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Freeform 38"/>
          <p:cNvSpPr>
            <a:spLocks noEditPoints="1"/>
          </p:cNvSpPr>
          <p:nvPr/>
        </p:nvSpPr>
        <p:spPr bwMode="auto">
          <a:xfrm>
            <a:off x="679076" y="593728"/>
            <a:ext cx="418204" cy="357252"/>
          </a:xfrm>
          <a:custGeom>
            <a:avLst/>
            <a:gdLst>
              <a:gd name="T0" fmla="*/ 235 w 329"/>
              <a:gd name="T1" fmla="*/ 147 h 282"/>
              <a:gd name="T2" fmla="*/ 229 w 329"/>
              <a:gd name="T3" fmla="*/ 141 h 282"/>
              <a:gd name="T4" fmla="*/ 188 w 329"/>
              <a:gd name="T5" fmla="*/ 100 h 282"/>
              <a:gd name="T6" fmla="*/ 182 w 329"/>
              <a:gd name="T7" fmla="*/ 94 h 282"/>
              <a:gd name="T8" fmla="*/ 143 w 329"/>
              <a:gd name="T9" fmla="*/ 96 h 282"/>
              <a:gd name="T10" fmla="*/ 141 w 329"/>
              <a:gd name="T11" fmla="*/ 141 h 282"/>
              <a:gd name="T12" fmla="*/ 96 w 329"/>
              <a:gd name="T13" fmla="*/ 143 h 282"/>
              <a:gd name="T14" fmla="*/ 94 w 329"/>
              <a:gd name="T15" fmla="*/ 182 h 282"/>
              <a:gd name="T16" fmla="*/ 100 w 329"/>
              <a:gd name="T17" fmla="*/ 188 h 282"/>
              <a:gd name="T18" fmla="*/ 141 w 329"/>
              <a:gd name="T19" fmla="*/ 229 h 282"/>
              <a:gd name="T20" fmla="*/ 147 w 329"/>
              <a:gd name="T21" fmla="*/ 235 h 282"/>
              <a:gd name="T22" fmla="*/ 187 w 329"/>
              <a:gd name="T23" fmla="*/ 233 h 282"/>
              <a:gd name="T24" fmla="*/ 188 w 329"/>
              <a:gd name="T25" fmla="*/ 188 h 282"/>
              <a:gd name="T26" fmla="*/ 234 w 329"/>
              <a:gd name="T27" fmla="*/ 186 h 282"/>
              <a:gd name="T28" fmla="*/ 118 w 329"/>
              <a:gd name="T29" fmla="*/ 47 h 282"/>
              <a:gd name="T30" fmla="*/ 212 w 329"/>
              <a:gd name="T31" fmla="*/ 24 h 282"/>
              <a:gd name="T32" fmla="*/ 118 w 329"/>
              <a:gd name="T33" fmla="*/ 47 h 282"/>
              <a:gd name="T34" fmla="*/ 47 w 329"/>
              <a:gd name="T35" fmla="*/ 282 h 282"/>
              <a:gd name="T36" fmla="*/ 12 w 329"/>
              <a:gd name="T37" fmla="*/ 270 h 282"/>
              <a:gd name="T38" fmla="*/ 0 w 329"/>
              <a:gd name="T39" fmla="*/ 88 h 282"/>
              <a:gd name="T40" fmla="*/ 41 w 329"/>
              <a:gd name="T41" fmla="*/ 47 h 282"/>
              <a:gd name="T42" fmla="*/ 265 w 329"/>
              <a:gd name="T43" fmla="*/ 47 h 282"/>
              <a:gd name="T44" fmla="*/ 65 w 329"/>
              <a:gd name="T45" fmla="*/ 282 h 282"/>
              <a:gd name="T46" fmla="*/ 94 w 329"/>
              <a:gd name="T47" fmla="*/ 47 h 282"/>
              <a:gd name="T48" fmla="*/ 99 w 329"/>
              <a:gd name="T49" fmla="*/ 5 h 282"/>
              <a:gd name="T50" fmla="*/ 218 w 329"/>
              <a:gd name="T51" fmla="*/ 0 h 282"/>
              <a:gd name="T52" fmla="*/ 235 w 329"/>
              <a:gd name="T53" fmla="*/ 18 h 282"/>
              <a:gd name="T54" fmla="*/ 265 w 329"/>
              <a:gd name="T55" fmla="*/ 47 h 282"/>
              <a:gd name="T56" fmla="*/ 329 w 329"/>
              <a:gd name="T57" fmla="*/ 241 h 282"/>
              <a:gd name="T58" fmla="*/ 288 w 329"/>
              <a:gd name="T59" fmla="*/ 282 h 282"/>
              <a:gd name="T60" fmla="*/ 282 w 329"/>
              <a:gd name="T61" fmla="*/ 47 h 282"/>
              <a:gd name="T62" fmla="*/ 317 w 329"/>
              <a:gd name="T63" fmla="*/ 59 h 2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329" h="282">
                <a:moveTo>
                  <a:pt x="235" y="182"/>
                </a:moveTo>
                <a:cubicBezTo>
                  <a:pt x="235" y="147"/>
                  <a:pt x="235" y="147"/>
                  <a:pt x="235" y="147"/>
                </a:cubicBezTo>
                <a:cubicBezTo>
                  <a:pt x="235" y="145"/>
                  <a:pt x="235" y="144"/>
                  <a:pt x="234" y="143"/>
                </a:cubicBezTo>
                <a:cubicBezTo>
                  <a:pt x="232" y="142"/>
                  <a:pt x="231" y="141"/>
                  <a:pt x="229" y="141"/>
                </a:cubicBezTo>
                <a:cubicBezTo>
                  <a:pt x="188" y="141"/>
                  <a:pt x="188" y="141"/>
                  <a:pt x="188" y="141"/>
                </a:cubicBezTo>
                <a:cubicBezTo>
                  <a:pt x="188" y="100"/>
                  <a:pt x="188" y="100"/>
                  <a:pt x="188" y="100"/>
                </a:cubicBezTo>
                <a:cubicBezTo>
                  <a:pt x="188" y="98"/>
                  <a:pt x="188" y="97"/>
                  <a:pt x="187" y="96"/>
                </a:cubicBezTo>
                <a:cubicBezTo>
                  <a:pt x="185" y="95"/>
                  <a:pt x="184" y="94"/>
                  <a:pt x="182" y="94"/>
                </a:cubicBezTo>
                <a:cubicBezTo>
                  <a:pt x="147" y="94"/>
                  <a:pt x="147" y="94"/>
                  <a:pt x="147" y="94"/>
                </a:cubicBezTo>
                <a:cubicBezTo>
                  <a:pt x="145" y="94"/>
                  <a:pt x="144" y="95"/>
                  <a:pt x="143" y="96"/>
                </a:cubicBezTo>
                <a:cubicBezTo>
                  <a:pt x="142" y="97"/>
                  <a:pt x="141" y="98"/>
                  <a:pt x="141" y="100"/>
                </a:cubicBezTo>
                <a:cubicBezTo>
                  <a:pt x="141" y="141"/>
                  <a:pt x="141" y="141"/>
                  <a:pt x="141" y="141"/>
                </a:cubicBezTo>
                <a:cubicBezTo>
                  <a:pt x="100" y="141"/>
                  <a:pt x="100" y="141"/>
                  <a:pt x="100" y="141"/>
                </a:cubicBezTo>
                <a:cubicBezTo>
                  <a:pt x="98" y="141"/>
                  <a:pt x="97" y="142"/>
                  <a:pt x="96" y="143"/>
                </a:cubicBezTo>
                <a:cubicBezTo>
                  <a:pt x="95" y="144"/>
                  <a:pt x="94" y="145"/>
                  <a:pt x="94" y="147"/>
                </a:cubicBezTo>
                <a:cubicBezTo>
                  <a:pt x="94" y="182"/>
                  <a:pt x="94" y="182"/>
                  <a:pt x="94" y="182"/>
                </a:cubicBezTo>
                <a:cubicBezTo>
                  <a:pt x="94" y="184"/>
                  <a:pt x="95" y="185"/>
                  <a:pt x="96" y="186"/>
                </a:cubicBezTo>
                <a:cubicBezTo>
                  <a:pt x="97" y="188"/>
                  <a:pt x="98" y="188"/>
                  <a:pt x="100" y="188"/>
                </a:cubicBezTo>
                <a:cubicBezTo>
                  <a:pt x="141" y="188"/>
                  <a:pt x="141" y="188"/>
                  <a:pt x="141" y="188"/>
                </a:cubicBezTo>
                <a:cubicBezTo>
                  <a:pt x="141" y="229"/>
                  <a:pt x="141" y="229"/>
                  <a:pt x="141" y="229"/>
                </a:cubicBezTo>
                <a:cubicBezTo>
                  <a:pt x="141" y="231"/>
                  <a:pt x="142" y="232"/>
                  <a:pt x="143" y="233"/>
                </a:cubicBezTo>
                <a:cubicBezTo>
                  <a:pt x="144" y="235"/>
                  <a:pt x="145" y="235"/>
                  <a:pt x="147" y="235"/>
                </a:cubicBezTo>
                <a:cubicBezTo>
                  <a:pt x="182" y="235"/>
                  <a:pt x="182" y="235"/>
                  <a:pt x="182" y="235"/>
                </a:cubicBezTo>
                <a:cubicBezTo>
                  <a:pt x="184" y="235"/>
                  <a:pt x="185" y="235"/>
                  <a:pt x="187" y="233"/>
                </a:cubicBezTo>
                <a:cubicBezTo>
                  <a:pt x="188" y="232"/>
                  <a:pt x="188" y="231"/>
                  <a:pt x="188" y="229"/>
                </a:cubicBezTo>
                <a:cubicBezTo>
                  <a:pt x="188" y="188"/>
                  <a:pt x="188" y="188"/>
                  <a:pt x="188" y="188"/>
                </a:cubicBezTo>
                <a:cubicBezTo>
                  <a:pt x="229" y="188"/>
                  <a:pt x="229" y="188"/>
                  <a:pt x="229" y="188"/>
                </a:cubicBezTo>
                <a:cubicBezTo>
                  <a:pt x="231" y="188"/>
                  <a:pt x="232" y="188"/>
                  <a:pt x="234" y="186"/>
                </a:cubicBezTo>
                <a:cubicBezTo>
                  <a:pt x="235" y="185"/>
                  <a:pt x="235" y="184"/>
                  <a:pt x="235" y="182"/>
                </a:cubicBezTo>
                <a:close/>
                <a:moveTo>
                  <a:pt x="118" y="47"/>
                </a:moveTo>
                <a:cubicBezTo>
                  <a:pt x="212" y="47"/>
                  <a:pt x="212" y="47"/>
                  <a:pt x="212" y="47"/>
                </a:cubicBezTo>
                <a:cubicBezTo>
                  <a:pt x="212" y="24"/>
                  <a:pt x="212" y="24"/>
                  <a:pt x="212" y="24"/>
                </a:cubicBezTo>
                <a:cubicBezTo>
                  <a:pt x="118" y="24"/>
                  <a:pt x="118" y="24"/>
                  <a:pt x="118" y="24"/>
                </a:cubicBezTo>
                <a:lnTo>
                  <a:pt x="118" y="47"/>
                </a:lnTo>
                <a:close/>
                <a:moveTo>
                  <a:pt x="47" y="47"/>
                </a:moveTo>
                <a:cubicBezTo>
                  <a:pt x="47" y="282"/>
                  <a:pt x="47" y="282"/>
                  <a:pt x="47" y="282"/>
                </a:cubicBezTo>
                <a:cubicBezTo>
                  <a:pt x="41" y="282"/>
                  <a:pt x="41" y="282"/>
                  <a:pt x="41" y="282"/>
                </a:cubicBezTo>
                <a:cubicBezTo>
                  <a:pt x="30" y="282"/>
                  <a:pt x="20" y="278"/>
                  <a:pt x="12" y="270"/>
                </a:cubicBezTo>
                <a:cubicBezTo>
                  <a:pt x="4" y="262"/>
                  <a:pt x="0" y="252"/>
                  <a:pt x="0" y="241"/>
                </a:cubicBezTo>
                <a:cubicBezTo>
                  <a:pt x="0" y="88"/>
                  <a:pt x="0" y="88"/>
                  <a:pt x="0" y="88"/>
                </a:cubicBezTo>
                <a:cubicBezTo>
                  <a:pt x="0" y="77"/>
                  <a:pt x="4" y="67"/>
                  <a:pt x="12" y="59"/>
                </a:cubicBezTo>
                <a:cubicBezTo>
                  <a:pt x="20" y="51"/>
                  <a:pt x="30" y="47"/>
                  <a:pt x="41" y="47"/>
                </a:cubicBezTo>
                <a:lnTo>
                  <a:pt x="47" y="47"/>
                </a:lnTo>
                <a:close/>
                <a:moveTo>
                  <a:pt x="265" y="47"/>
                </a:moveTo>
                <a:cubicBezTo>
                  <a:pt x="265" y="282"/>
                  <a:pt x="265" y="282"/>
                  <a:pt x="265" y="282"/>
                </a:cubicBezTo>
                <a:cubicBezTo>
                  <a:pt x="65" y="282"/>
                  <a:pt x="65" y="282"/>
                  <a:pt x="65" y="282"/>
                </a:cubicBezTo>
                <a:cubicBezTo>
                  <a:pt x="65" y="47"/>
                  <a:pt x="65" y="47"/>
                  <a:pt x="65" y="47"/>
                </a:cubicBezTo>
                <a:cubicBezTo>
                  <a:pt x="94" y="47"/>
                  <a:pt x="94" y="47"/>
                  <a:pt x="94" y="47"/>
                </a:cubicBezTo>
                <a:cubicBezTo>
                  <a:pt x="94" y="18"/>
                  <a:pt x="94" y="18"/>
                  <a:pt x="94" y="18"/>
                </a:cubicBezTo>
                <a:cubicBezTo>
                  <a:pt x="94" y="13"/>
                  <a:pt x="96" y="9"/>
                  <a:pt x="99" y="5"/>
                </a:cubicBezTo>
                <a:cubicBezTo>
                  <a:pt x="103" y="2"/>
                  <a:pt x="107" y="0"/>
                  <a:pt x="112" y="0"/>
                </a:cubicBezTo>
                <a:cubicBezTo>
                  <a:pt x="218" y="0"/>
                  <a:pt x="218" y="0"/>
                  <a:pt x="218" y="0"/>
                </a:cubicBezTo>
                <a:cubicBezTo>
                  <a:pt x="222" y="0"/>
                  <a:pt x="227" y="2"/>
                  <a:pt x="230" y="5"/>
                </a:cubicBezTo>
                <a:cubicBezTo>
                  <a:pt x="233" y="9"/>
                  <a:pt x="235" y="13"/>
                  <a:pt x="235" y="18"/>
                </a:cubicBezTo>
                <a:cubicBezTo>
                  <a:pt x="235" y="47"/>
                  <a:pt x="235" y="47"/>
                  <a:pt x="235" y="47"/>
                </a:cubicBezTo>
                <a:lnTo>
                  <a:pt x="265" y="47"/>
                </a:lnTo>
                <a:close/>
                <a:moveTo>
                  <a:pt x="329" y="88"/>
                </a:moveTo>
                <a:cubicBezTo>
                  <a:pt x="329" y="241"/>
                  <a:pt x="329" y="241"/>
                  <a:pt x="329" y="241"/>
                </a:cubicBezTo>
                <a:cubicBezTo>
                  <a:pt x="329" y="252"/>
                  <a:pt x="325" y="262"/>
                  <a:pt x="317" y="270"/>
                </a:cubicBezTo>
                <a:cubicBezTo>
                  <a:pt x="309" y="278"/>
                  <a:pt x="299" y="282"/>
                  <a:pt x="288" y="282"/>
                </a:cubicBezTo>
                <a:cubicBezTo>
                  <a:pt x="282" y="282"/>
                  <a:pt x="282" y="282"/>
                  <a:pt x="282" y="282"/>
                </a:cubicBezTo>
                <a:cubicBezTo>
                  <a:pt x="282" y="47"/>
                  <a:pt x="282" y="47"/>
                  <a:pt x="282" y="47"/>
                </a:cubicBezTo>
                <a:cubicBezTo>
                  <a:pt x="288" y="47"/>
                  <a:pt x="288" y="47"/>
                  <a:pt x="288" y="47"/>
                </a:cubicBezTo>
                <a:cubicBezTo>
                  <a:pt x="299" y="47"/>
                  <a:pt x="309" y="51"/>
                  <a:pt x="317" y="59"/>
                </a:cubicBezTo>
                <a:cubicBezTo>
                  <a:pt x="325" y="67"/>
                  <a:pt x="329" y="77"/>
                  <a:pt x="329" y="8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189" name="Oval 188"/>
          <p:cNvSpPr/>
          <p:nvPr/>
        </p:nvSpPr>
        <p:spPr>
          <a:xfrm>
            <a:off x="679076" y="1198661"/>
            <a:ext cx="1393273" cy="1393273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TextBox 189"/>
          <p:cNvSpPr txBox="1"/>
          <p:nvPr/>
        </p:nvSpPr>
        <p:spPr>
          <a:xfrm>
            <a:off x="679076" y="1568612"/>
            <a:ext cx="1393273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b="1" dirty="0" smtClean="0">
                <a:latin typeface="+mj-lt"/>
              </a:rPr>
              <a:t>81%</a:t>
            </a:r>
            <a:endParaRPr lang="en-US" sz="3200" b="1" dirty="0">
              <a:latin typeface="+mj-lt"/>
            </a:endParaRPr>
          </a:p>
        </p:txBody>
      </p:sp>
      <p:sp>
        <p:nvSpPr>
          <p:cNvPr id="191" name="Freeform 63"/>
          <p:cNvSpPr>
            <a:spLocks noEditPoints="1"/>
          </p:cNvSpPr>
          <p:nvPr/>
        </p:nvSpPr>
        <p:spPr bwMode="auto">
          <a:xfrm>
            <a:off x="727412" y="3429329"/>
            <a:ext cx="303014" cy="283504"/>
          </a:xfrm>
          <a:custGeom>
            <a:avLst/>
            <a:gdLst>
              <a:gd name="T0" fmla="*/ 60 w 351"/>
              <a:gd name="T1" fmla="*/ 188 h 328"/>
              <a:gd name="T2" fmla="*/ 10 w 351"/>
              <a:gd name="T3" fmla="*/ 180 h 328"/>
              <a:gd name="T4" fmla="*/ 22 w 351"/>
              <a:gd name="T5" fmla="*/ 94 h 328"/>
              <a:gd name="T6" fmla="*/ 48 w 351"/>
              <a:gd name="T7" fmla="*/ 106 h 328"/>
              <a:gd name="T8" fmla="*/ 94 w 351"/>
              <a:gd name="T9" fmla="*/ 105 h 328"/>
              <a:gd name="T10" fmla="*/ 108 w 351"/>
              <a:gd name="T11" fmla="*/ 164 h 328"/>
              <a:gd name="T12" fmla="*/ 291 w 351"/>
              <a:gd name="T13" fmla="*/ 315 h 328"/>
              <a:gd name="T14" fmla="*/ 95 w 351"/>
              <a:gd name="T15" fmla="*/ 328 h 328"/>
              <a:gd name="T16" fmla="*/ 46 w 351"/>
              <a:gd name="T17" fmla="*/ 281 h 328"/>
              <a:gd name="T18" fmla="*/ 50 w 351"/>
              <a:gd name="T19" fmla="*/ 242 h 328"/>
              <a:gd name="T20" fmla="*/ 62 w 351"/>
              <a:gd name="T21" fmla="*/ 204 h 328"/>
              <a:gd name="T22" fmla="*/ 89 w 351"/>
              <a:gd name="T23" fmla="*/ 180 h 328"/>
              <a:gd name="T24" fmla="*/ 118 w 351"/>
              <a:gd name="T25" fmla="*/ 180 h 328"/>
              <a:gd name="T26" fmla="*/ 151 w 351"/>
              <a:gd name="T27" fmla="*/ 197 h 328"/>
              <a:gd name="T28" fmla="*/ 200 w 351"/>
              <a:gd name="T29" fmla="*/ 197 h 328"/>
              <a:gd name="T30" fmla="*/ 233 w 351"/>
              <a:gd name="T31" fmla="*/ 180 h 328"/>
              <a:gd name="T32" fmla="*/ 261 w 351"/>
              <a:gd name="T33" fmla="*/ 180 h 328"/>
              <a:gd name="T34" fmla="*/ 288 w 351"/>
              <a:gd name="T35" fmla="*/ 204 h 328"/>
              <a:gd name="T36" fmla="*/ 301 w 351"/>
              <a:gd name="T37" fmla="*/ 242 h 328"/>
              <a:gd name="T38" fmla="*/ 304 w 351"/>
              <a:gd name="T39" fmla="*/ 281 h 328"/>
              <a:gd name="T40" fmla="*/ 103 w 351"/>
              <a:gd name="T41" fmla="*/ 80 h 328"/>
              <a:gd name="T42" fmla="*/ 37 w 351"/>
              <a:gd name="T43" fmla="*/ 80 h 328"/>
              <a:gd name="T44" fmla="*/ 37 w 351"/>
              <a:gd name="T45" fmla="*/ 14 h 328"/>
              <a:gd name="T46" fmla="*/ 103 w 351"/>
              <a:gd name="T47" fmla="*/ 14 h 328"/>
              <a:gd name="T48" fmla="*/ 245 w 351"/>
              <a:gd name="T49" fmla="*/ 117 h 328"/>
              <a:gd name="T50" fmla="*/ 175 w 351"/>
              <a:gd name="T51" fmla="*/ 188 h 328"/>
              <a:gd name="T52" fmla="*/ 105 w 351"/>
              <a:gd name="T53" fmla="*/ 117 h 328"/>
              <a:gd name="T54" fmla="*/ 175 w 351"/>
              <a:gd name="T55" fmla="*/ 47 h 328"/>
              <a:gd name="T56" fmla="*/ 245 w 351"/>
              <a:gd name="T57" fmla="*/ 117 h 328"/>
              <a:gd name="T58" fmla="*/ 341 w 351"/>
              <a:gd name="T59" fmla="*/ 180 h 328"/>
              <a:gd name="T60" fmla="*/ 291 w 351"/>
              <a:gd name="T61" fmla="*/ 188 h 328"/>
              <a:gd name="T62" fmla="*/ 257 w 351"/>
              <a:gd name="T63" fmla="*/ 117 h 328"/>
              <a:gd name="T64" fmla="*/ 281 w 351"/>
              <a:gd name="T65" fmla="*/ 110 h 328"/>
              <a:gd name="T66" fmla="*/ 320 w 351"/>
              <a:gd name="T67" fmla="*/ 98 h 328"/>
              <a:gd name="T68" fmla="*/ 351 w 351"/>
              <a:gd name="T69" fmla="*/ 159 h 328"/>
              <a:gd name="T70" fmla="*/ 314 w 351"/>
              <a:gd name="T71" fmla="*/ 80 h 328"/>
              <a:gd name="T72" fmla="*/ 247 w 351"/>
              <a:gd name="T73" fmla="*/ 80 h 328"/>
              <a:gd name="T74" fmla="*/ 247 w 351"/>
              <a:gd name="T75" fmla="*/ 14 h 328"/>
              <a:gd name="T76" fmla="*/ 314 w 351"/>
              <a:gd name="T77" fmla="*/ 14 h 3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351" h="328">
                <a:moveTo>
                  <a:pt x="108" y="164"/>
                </a:moveTo>
                <a:cubicBezTo>
                  <a:pt x="88" y="165"/>
                  <a:pt x="72" y="173"/>
                  <a:pt x="60" y="188"/>
                </a:cubicBezTo>
                <a:cubicBezTo>
                  <a:pt x="35" y="188"/>
                  <a:pt x="35" y="188"/>
                  <a:pt x="35" y="188"/>
                </a:cubicBezTo>
                <a:cubicBezTo>
                  <a:pt x="25" y="188"/>
                  <a:pt x="17" y="185"/>
                  <a:pt x="10" y="180"/>
                </a:cubicBezTo>
                <a:cubicBezTo>
                  <a:pt x="3" y="175"/>
                  <a:pt x="0" y="168"/>
                  <a:pt x="0" y="159"/>
                </a:cubicBezTo>
                <a:cubicBezTo>
                  <a:pt x="0" y="116"/>
                  <a:pt x="7" y="94"/>
                  <a:pt x="22" y="94"/>
                </a:cubicBezTo>
                <a:cubicBezTo>
                  <a:pt x="23" y="94"/>
                  <a:pt x="26" y="95"/>
                  <a:pt x="30" y="98"/>
                </a:cubicBezTo>
                <a:cubicBezTo>
                  <a:pt x="35" y="100"/>
                  <a:pt x="41" y="103"/>
                  <a:pt x="48" y="106"/>
                </a:cubicBezTo>
                <a:cubicBezTo>
                  <a:pt x="55" y="108"/>
                  <a:pt x="63" y="110"/>
                  <a:pt x="70" y="110"/>
                </a:cubicBezTo>
                <a:cubicBezTo>
                  <a:pt x="78" y="110"/>
                  <a:pt x="86" y="108"/>
                  <a:pt x="94" y="105"/>
                </a:cubicBezTo>
                <a:cubicBezTo>
                  <a:pt x="94" y="110"/>
                  <a:pt x="93" y="114"/>
                  <a:pt x="93" y="117"/>
                </a:cubicBezTo>
                <a:cubicBezTo>
                  <a:pt x="93" y="134"/>
                  <a:pt x="98" y="150"/>
                  <a:pt x="108" y="164"/>
                </a:cubicBezTo>
                <a:close/>
                <a:moveTo>
                  <a:pt x="304" y="281"/>
                </a:moveTo>
                <a:cubicBezTo>
                  <a:pt x="304" y="295"/>
                  <a:pt x="299" y="307"/>
                  <a:pt x="291" y="315"/>
                </a:cubicBezTo>
                <a:cubicBezTo>
                  <a:pt x="282" y="324"/>
                  <a:pt x="270" y="328"/>
                  <a:pt x="255" y="328"/>
                </a:cubicBezTo>
                <a:cubicBezTo>
                  <a:pt x="95" y="328"/>
                  <a:pt x="95" y="328"/>
                  <a:pt x="95" y="328"/>
                </a:cubicBezTo>
                <a:cubicBezTo>
                  <a:pt x="81" y="328"/>
                  <a:pt x="69" y="324"/>
                  <a:pt x="60" y="315"/>
                </a:cubicBezTo>
                <a:cubicBezTo>
                  <a:pt x="51" y="307"/>
                  <a:pt x="46" y="295"/>
                  <a:pt x="46" y="281"/>
                </a:cubicBezTo>
                <a:cubicBezTo>
                  <a:pt x="46" y="274"/>
                  <a:pt x="47" y="268"/>
                  <a:pt x="47" y="262"/>
                </a:cubicBezTo>
                <a:cubicBezTo>
                  <a:pt x="48" y="256"/>
                  <a:pt x="48" y="249"/>
                  <a:pt x="50" y="242"/>
                </a:cubicBezTo>
                <a:cubicBezTo>
                  <a:pt x="51" y="235"/>
                  <a:pt x="53" y="228"/>
                  <a:pt x="55" y="222"/>
                </a:cubicBezTo>
                <a:cubicBezTo>
                  <a:pt x="56" y="216"/>
                  <a:pt x="59" y="210"/>
                  <a:pt x="62" y="204"/>
                </a:cubicBezTo>
                <a:cubicBezTo>
                  <a:pt x="66" y="198"/>
                  <a:pt x="69" y="193"/>
                  <a:pt x="74" y="189"/>
                </a:cubicBezTo>
                <a:cubicBezTo>
                  <a:pt x="78" y="185"/>
                  <a:pt x="83" y="182"/>
                  <a:pt x="89" y="180"/>
                </a:cubicBezTo>
                <a:cubicBezTo>
                  <a:pt x="96" y="177"/>
                  <a:pt x="102" y="176"/>
                  <a:pt x="110" y="176"/>
                </a:cubicBezTo>
                <a:cubicBezTo>
                  <a:pt x="111" y="176"/>
                  <a:pt x="114" y="177"/>
                  <a:pt x="118" y="180"/>
                </a:cubicBezTo>
                <a:cubicBezTo>
                  <a:pt x="122" y="183"/>
                  <a:pt x="126" y="185"/>
                  <a:pt x="131" y="189"/>
                </a:cubicBezTo>
                <a:cubicBezTo>
                  <a:pt x="136" y="192"/>
                  <a:pt x="142" y="195"/>
                  <a:pt x="151" y="197"/>
                </a:cubicBezTo>
                <a:cubicBezTo>
                  <a:pt x="159" y="200"/>
                  <a:pt x="167" y="201"/>
                  <a:pt x="175" y="201"/>
                </a:cubicBezTo>
                <a:cubicBezTo>
                  <a:pt x="183" y="201"/>
                  <a:pt x="192" y="200"/>
                  <a:pt x="200" y="197"/>
                </a:cubicBezTo>
                <a:cubicBezTo>
                  <a:pt x="208" y="195"/>
                  <a:pt x="215" y="192"/>
                  <a:pt x="219" y="189"/>
                </a:cubicBezTo>
                <a:cubicBezTo>
                  <a:pt x="224" y="185"/>
                  <a:pt x="229" y="183"/>
                  <a:pt x="233" y="180"/>
                </a:cubicBezTo>
                <a:cubicBezTo>
                  <a:pt x="237" y="177"/>
                  <a:pt x="239" y="176"/>
                  <a:pt x="241" y="176"/>
                </a:cubicBezTo>
                <a:cubicBezTo>
                  <a:pt x="248" y="176"/>
                  <a:pt x="255" y="177"/>
                  <a:pt x="261" y="180"/>
                </a:cubicBezTo>
                <a:cubicBezTo>
                  <a:pt x="267" y="182"/>
                  <a:pt x="272" y="185"/>
                  <a:pt x="277" y="189"/>
                </a:cubicBezTo>
                <a:cubicBezTo>
                  <a:pt x="281" y="193"/>
                  <a:pt x="285" y="198"/>
                  <a:pt x="288" y="204"/>
                </a:cubicBezTo>
                <a:cubicBezTo>
                  <a:pt x="291" y="210"/>
                  <a:pt x="294" y="216"/>
                  <a:pt x="296" y="222"/>
                </a:cubicBezTo>
                <a:cubicBezTo>
                  <a:pt x="298" y="228"/>
                  <a:pt x="299" y="235"/>
                  <a:pt x="301" y="242"/>
                </a:cubicBezTo>
                <a:cubicBezTo>
                  <a:pt x="302" y="249"/>
                  <a:pt x="303" y="256"/>
                  <a:pt x="303" y="262"/>
                </a:cubicBezTo>
                <a:cubicBezTo>
                  <a:pt x="304" y="268"/>
                  <a:pt x="304" y="274"/>
                  <a:pt x="304" y="281"/>
                </a:cubicBezTo>
                <a:close/>
                <a:moveTo>
                  <a:pt x="117" y="47"/>
                </a:moveTo>
                <a:cubicBezTo>
                  <a:pt x="117" y="60"/>
                  <a:pt x="112" y="71"/>
                  <a:pt x="103" y="80"/>
                </a:cubicBezTo>
                <a:cubicBezTo>
                  <a:pt x="94" y="89"/>
                  <a:pt x="83" y="94"/>
                  <a:pt x="70" y="94"/>
                </a:cubicBezTo>
                <a:cubicBezTo>
                  <a:pt x="57" y="94"/>
                  <a:pt x="46" y="89"/>
                  <a:pt x="37" y="80"/>
                </a:cubicBezTo>
                <a:cubicBezTo>
                  <a:pt x="28" y="71"/>
                  <a:pt x="23" y="60"/>
                  <a:pt x="23" y="47"/>
                </a:cubicBezTo>
                <a:cubicBezTo>
                  <a:pt x="23" y="34"/>
                  <a:pt x="28" y="23"/>
                  <a:pt x="37" y="14"/>
                </a:cubicBezTo>
                <a:cubicBezTo>
                  <a:pt x="46" y="5"/>
                  <a:pt x="57" y="0"/>
                  <a:pt x="70" y="0"/>
                </a:cubicBezTo>
                <a:cubicBezTo>
                  <a:pt x="83" y="0"/>
                  <a:pt x="94" y="5"/>
                  <a:pt x="103" y="14"/>
                </a:cubicBezTo>
                <a:cubicBezTo>
                  <a:pt x="112" y="23"/>
                  <a:pt x="117" y="34"/>
                  <a:pt x="117" y="47"/>
                </a:cubicBezTo>
                <a:close/>
                <a:moveTo>
                  <a:pt x="245" y="117"/>
                </a:moveTo>
                <a:cubicBezTo>
                  <a:pt x="245" y="137"/>
                  <a:pt x="239" y="153"/>
                  <a:pt x="225" y="167"/>
                </a:cubicBezTo>
                <a:cubicBezTo>
                  <a:pt x="211" y="181"/>
                  <a:pt x="195" y="188"/>
                  <a:pt x="175" y="188"/>
                </a:cubicBezTo>
                <a:cubicBezTo>
                  <a:pt x="156" y="188"/>
                  <a:pt x="139" y="181"/>
                  <a:pt x="126" y="167"/>
                </a:cubicBezTo>
                <a:cubicBezTo>
                  <a:pt x="112" y="153"/>
                  <a:pt x="105" y="137"/>
                  <a:pt x="105" y="117"/>
                </a:cubicBezTo>
                <a:cubicBezTo>
                  <a:pt x="105" y="98"/>
                  <a:pt x="112" y="82"/>
                  <a:pt x="126" y="68"/>
                </a:cubicBezTo>
                <a:cubicBezTo>
                  <a:pt x="139" y="54"/>
                  <a:pt x="156" y="47"/>
                  <a:pt x="175" y="47"/>
                </a:cubicBezTo>
                <a:cubicBezTo>
                  <a:pt x="195" y="47"/>
                  <a:pt x="211" y="54"/>
                  <a:pt x="225" y="68"/>
                </a:cubicBezTo>
                <a:cubicBezTo>
                  <a:pt x="239" y="82"/>
                  <a:pt x="245" y="98"/>
                  <a:pt x="245" y="117"/>
                </a:cubicBezTo>
                <a:close/>
                <a:moveTo>
                  <a:pt x="351" y="159"/>
                </a:moveTo>
                <a:cubicBezTo>
                  <a:pt x="351" y="168"/>
                  <a:pt x="347" y="175"/>
                  <a:pt x="341" y="180"/>
                </a:cubicBezTo>
                <a:cubicBezTo>
                  <a:pt x="334" y="185"/>
                  <a:pt x="325" y="188"/>
                  <a:pt x="315" y="188"/>
                </a:cubicBezTo>
                <a:cubicBezTo>
                  <a:pt x="291" y="188"/>
                  <a:pt x="291" y="188"/>
                  <a:pt x="291" y="188"/>
                </a:cubicBezTo>
                <a:cubicBezTo>
                  <a:pt x="278" y="173"/>
                  <a:pt x="262" y="165"/>
                  <a:pt x="242" y="164"/>
                </a:cubicBezTo>
                <a:cubicBezTo>
                  <a:pt x="252" y="150"/>
                  <a:pt x="257" y="134"/>
                  <a:pt x="257" y="117"/>
                </a:cubicBezTo>
                <a:cubicBezTo>
                  <a:pt x="257" y="114"/>
                  <a:pt x="257" y="110"/>
                  <a:pt x="256" y="105"/>
                </a:cubicBezTo>
                <a:cubicBezTo>
                  <a:pt x="264" y="108"/>
                  <a:pt x="272" y="110"/>
                  <a:pt x="281" y="110"/>
                </a:cubicBezTo>
                <a:cubicBezTo>
                  <a:pt x="288" y="110"/>
                  <a:pt x="295" y="108"/>
                  <a:pt x="302" y="106"/>
                </a:cubicBezTo>
                <a:cubicBezTo>
                  <a:pt x="310" y="103"/>
                  <a:pt x="316" y="100"/>
                  <a:pt x="320" y="98"/>
                </a:cubicBezTo>
                <a:cubicBezTo>
                  <a:pt x="325" y="95"/>
                  <a:pt x="327" y="94"/>
                  <a:pt x="328" y="94"/>
                </a:cubicBezTo>
                <a:cubicBezTo>
                  <a:pt x="343" y="94"/>
                  <a:pt x="351" y="116"/>
                  <a:pt x="351" y="159"/>
                </a:cubicBezTo>
                <a:close/>
                <a:moveTo>
                  <a:pt x="327" y="47"/>
                </a:moveTo>
                <a:cubicBezTo>
                  <a:pt x="327" y="60"/>
                  <a:pt x="323" y="71"/>
                  <a:pt x="314" y="80"/>
                </a:cubicBezTo>
                <a:cubicBezTo>
                  <a:pt x="304" y="89"/>
                  <a:pt x="293" y="94"/>
                  <a:pt x="281" y="94"/>
                </a:cubicBezTo>
                <a:cubicBezTo>
                  <a:pt x="268" y="94"/>
                  <a:pt x="257" y="89"/>
                  <a:pt x="247" y="80"/>
                </a:cubicBezTo>
                <a:cubicBezTo>
                  <a:pt x="238" y="71"/>
                  <a:pt x="234" y="60"/>
                  <a:pt x="234" y="47"/>
                </a:cubicBezTo>
                <a:cubicBezTo>
                  <a:pt x="234" y="34"/>
                  <a:pt x="238" y="23"/>
                  <a:pt x="247" y="14"/>
                </a:cubicBezTo>
                <a:cubicBezTo>
                  <a:pt x="257" y="5"/>
                  <a:pt x="268" y="0"/>
                  <a:pt x="281" y="0"/>
                </a:cubicBezTo>
                <a:cubicBezTo>
                  <a:pt x="293" y="0"/>
                  <a:pt x="304" y="5"/>
                  <a:pt x="314" y="14"/>
                </a:cubicBezTo>
                <a:cubicBezTo>
                  <a:pt x="323" y="23"/>
                  <a:pt x="327" y="34"/>
                  <a:pt x="327" y="4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192" name="Freeform 121"/>
          <p:cNvSpPr>
            <a:spLocks noEditPoints="1"/>
          </p:cNvSpPr>
          <p:nvPr/>
        </p:nvSpPr>
        <p:spPr bwMode="auto">
          <a:xfrm>
            <a:off x="722884" y="2891808"/>
            <a:ext cx="322426" cy="351560"/>
          </a:xfrm>
          <a:custGeom>
            <a:avLst/>
            <a:gdLst>
              <a:gd name="T0" fmla="*/ 63 w 244"/>
              <a:gd name="T1" fmla="*/ 218 h 265"/>
              <a:gd name="T2" fmla="*/ 48 w 244"/>
              <a:gd name="T3" fmla="*/ 218 h 265"/>
              <a:gd name="T4" fmla="*/ 48 w 244"/>
              <a:gd name="T5" fmla="*/ 202 h 265"/>
              <a:gd name="T6" fmla="*/ 63 w 244"/>
              <a:gd name="T7" fmla="*/ 202 h 265"/>
              <a:gd name="T8" fmla="*/ 244 w 244"/>
              <a:gd name="T9" fmla="*/ 220 h 265"/>
              <a:gd name="T10" fmla="*/ 198 w 244"/>
              <a:gd name="T11" fmla="*/ 265 h 265"/>
              <a:gd name="T12" fmla="*/ 13 w 244"/>
              <a:gd name="T13" fmla="*/ 253 h 265"/>
              <a:gd name="T14" fmla="*/ 1 w 244"/>
              <a:gd name="T15" fmla="*/ 198 h 265"/>
              <a:gd name="T16" fmla="*/ 14 w 244"/>
              <a:gd name="T17" fmla="*/ 151 h 265"/>
              <a:gd name="T18" fmla="*/ 48 w 244"/>
              <a:gd name="T19" fmla="*/ 123 h 265"/>
              <a:gd name="T20" fmla="*/ 45 w 244"/>
              <a:gd name="T21" fmla="*/ 179 h 265"/>
              <a:gd name="T22" fmla="*/ 23 w 244"/>
              <a:gd name="T23" fmla="*/ 210 h 265"/>
              <a:gd name="T24" fmla="*/ 56 w 244"/>
              <a:gd name="T25" fmla="*/ 243 h 265"/>
              <a:gd name="T26" fmla="*/ 89 w 244"/>
              <a:gd name="T27" fmla="*/ 210 h 265"/>
              <a:gd name="T28" fmla="*/ 67 w 244"/>
              <a:gd name="T29" fmla="*/ 179 h 265"/>
              <a:gd name="T30" fmla="*/ 71 w 244"/>
              <a:gd name="T31" fmla="*/ 127 h 265"/>
              <a:gd name="T32" fmla="*/ 173 w 244"/>
              <a:gd name="T33" fmla="*/ 127 h 265"/>
              <a:gd name="T34" fmla="*/ 177 w 244"/>
              <a:gd name="T35" fmla="*/ 155 h 265"/>
              <a:gd name="T36" fmla="*/ 133 w 244"/>
              <a:gd name="T37" fmla="*/ 199 h 265"/>
              <a:gd name="T38" fmla="*/ 128 w 244"/>
              <a:gd name="T39" fmla="*/ 226 h 265"/>
              <a:gd name="T40" fmla="*/ 144 w 244"/>
              <a:gd name="T41" fmla="*/ 243 h 265"/>
              <a:gd name="T42" fmla="*/ 161 w 244"/>
              <a:gd name="T43" fmla="*/ 226 h 265"/>
              <a:gd name="T44" fmla="*/ 155 w 244"/>
              <a:gd name="T45" fmla="*/ 199 h 265"/>
              <a:gd name="T46" fmla="*/ 177 w 244"/>
              <a:gd name="T47" fmla="*/ 177 h 265"/>
              <a:gd name="T48" fmla="*/ 199 w 244"/>
              <a:gd name="T49" fmla="*/ 199 h 265"/>
              <a:gd name="T50" fmla="*/ 194 w 244"/>
              <a:gd name="T51" fmla="*/ 226 h 265"/>
              <a:gd name="T52" fmla="*/ 211 w 244"/>
              <a:gd name="T53" fmla="*/ 243 h 265"/>
              <a:gd name="T54" fmla="*/ 227 w 244"/>
              <a:gd name="T55" fmla="*/ 226 h 265"/>
              <a:gd name="T56" fmla="*/ 222 w 244"/>
              <a:gd name="T57" fmla="*/ 199 h 265"/>
              <a:gd name="T58" fmla="*/ 199 w 244"/>
              <a:gd name="T59" fmla="*/ 161 h 265"/>
              <a:gd name="T60" fmla="*/ 200 w 244"/>
              <a:gd name="T61" fmla="*/ 145 h 265"/>
              <a:gd name="T62" fmla="*/ 198 w 244"/>
              <a:gd name="T63" fmla="*/ 130 h 265"/>
              <a:gd name="T64" fmla="*/ 216 w 244"/>
              <a:gd name="T65" fmla="*/ 133 h 265"/>
              <a:gd name="T66" fmla="*/ 239 w 244"/>
              <a:gd name="T67" fmla="*/ 174 h 265"/>
              <a:gd name="T68" fmla="*/ 244 w 244"/>
              <a:gd name="T69" fmla="*/ 220 h 265"/>
              <a:gd name="T70" fmla="*/ 169 w 244"/>
              <a:gd name="T71" fmla="*/ 113 h 265"/>
              <a:gd name="T72" fmla="*/ 75 w 244"/>
              <a:gd name="T73" fmla="*/ 113 h 265"/>
              <a:gd name="T74" fmla="*/ 75 w 244"/>
              <a:gd name="T75" fmla="*/ 19 h 265"/>
              <a:gd name="T76" fmla="*/ 169 w 244"/>
              <a:gd name="T77" fmla="*/ 19 h 2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244" h="265">
                <a:moveTo>
                  <a:pt x="67" y="210"/>
                </a:moveTo>
                <a:cubicBezTo>
                  <a:pt x="67" y="213"/>
                  <a:pt x="66" y="215"/>
                  <a:pt x="63" y="218"/>
                </a:cubicBezTo>
                <a:cubicBezTo>
                  <a:pt x="61" y="220"/>
                  <a:pt x="59" y="221"/>
                  <a:pt x="56" y="221"/>
                </a:cubicBezTo>
                <a:cubicBezTo>
                  <a:pt x="53" y="221"/>
                  <a:pt x="50" y="220"/>
                  <a:pt x="48" y="218"/>
                </a:cubicBezTo>
                <a:cubicBezTo>
                  <a:pt x="46" y="215"/>
                  <a:pt x="45" y="213"/>
                  <a:pt x="45" y="210"/>
                </a:cubicBezTo>
                <a:cubicBezTo>
                  <a:pt x="45" y="207"/>
                  <a:pt x="46" y="204"/>
                  <a:pt x="48" y="202"/>
                </a:cubicBezTo>
                <a:cubicBezTo>
                  <a:pt x="50" y="200"/>
                  <a:pt x="53" y="199"/>
                  <a:pt x="56" y="199"/>
                </a:cubicBezTo>
                <a:cubicBezTo>
                  <a:pt x="59" y="199"/>
                  <a:pt x="61" y="200"/>
                  <a:pt x="63" y="202"/>
                </a:cubicBezTo>
                <a:cubicBezTo>
                  <a:pt x="66" y="204"/>
                  <a:pt x="67" y="207"/>
                  <a:pt x="67" y="210"/>
                </a:cubicBezTo>
                <a:close/>
                <a:moveTo>
                  <a:pt x="244" y="220"/>
                </a:moveTo>
                <a:cubicBezTo>
                  <a:pt x="244" y="234"/>
                  <a:pt x="239" y="245"/>
                  <a:pt x="231" y="253"/>
                </a:cubicBezTo>
                <a:cubicBezTo>
                  <a:pt x="223" y="261"/>
                  <a:pt x="211" y="265"/>
                  <a:pt x="198" y="265"/>
                </a:cubicBezTo>
                <a:cubicBezTo>
                  <a:pt x="47" y="265"/>
                  <a:pt x="47" y="265"/>
                  <a:pt x="47" y="265"/>
                </a:cubicBezTo>
                <a:cubicBezTo>
                  <a:pt x="33" y="265"/>
                  <a:pt x="21" y="261"/>
                  <a:pt x="13" y="253"/>
                </a:cubicBezTo>
                <a:cubicBezTo>
                  <a:pt x="5" y="245"/>
                  <a:pt x="0" y="234"/>
                  <a:pt x="0" y="220"/>
                </a:cubicBezTo>
                <a:cubicBezTo>
                  <a:pt x="0" y="213"/>
                  <a:pt x="1" y="205"/>
                  <a:pt x="1" y="198"/>
                </a:cubicBezTo>
                <a:cubicBezTo>
                  <a:pt x="2" y="191"/>
                  <a:pt x="3" y="183"/>
                  <a:pt x="5" y="174"/>
                </a:cubicBezTo>
                <a:cubicBezTo>
                  <a:pt x="8" y="165"/>
                  <a:pt x="10" y="158"/>
                  <a:pt x="14" y="151"/>
                </a:cubicBezTo>
                <a:cubicBezTo>
                  <a:pt x="17" y="144"/>
                  <a:pt x="22" y="138"/>
                  <a:pt x="28" y="133"/>
                </a:cubicBezTo>
                <a:cubicBezTo>
                  <a:pt x="34" y="128"/>
                  <a:pt x="41" y="125"/>
                  <a:pt x="48" y="123"/>
                </a:cubicBezTo>
                <a:cubicBezTo>
                  <a:pt x="46" y="129"/>
                  <a:pt x="45" y="136"/>
                  <a:pt x="45" y="144"/>
                </a:cubicBezTo>
                <a:cubicBezTo>
                  <a:pt x="45" y="179"/>
                  <a:pt x="45" y="179"/>
                  <a:pt x="45" y="179"/>
                </a:cubicBezTo>
                <a:cubicBezTo>
                  <a:pt x="38" y="181"/>
                  <a:pt x="33" y="185"/>
                  <a:pt x="29" y="191"/>
                </a:cubicBezTo>
                <a:cubicBezTo>
                  <a:pt x="25" y="196"/>
                  <a:pt x="23" y="203"/>
                  <a:pt x="23" y="210"/>
                </a:cubicBezTo>
                <a:cubicBezTo>
                  <a:pt x="23" y="219"/>
                  <a:pt x="26" y="227"/>
                  <a:pt x="32" y="233"/>
                </a:cubicBezTo>
                <a:cubicBezTo>
                  <a:pt x="39" y="240"/>
                  <a:pt x="46" y="243"/>
                  <a:pt x="56" y="243"/>
                </a:cubicBezTo>
                <a:cubicBezTo>
                  <a:pt x="65" y="243"/>
                  <a:pt x="73" y="240"/>
                  <a:pt x="79" y="233"/>
                </a:cubicBezTo>
                <a:cubicBezTo>
                  <a:pt x="86" y="227"/>
                  <a:pt x="89" y="219"/>
                  <a:pt x="89" y="210"/>
                </a:cubicBezTo>
                <a:cubicBezTo>
                  <a:pt x="89" y="203"/>
                  <a:pt x="87" y="196"/>
                  <a:pt x="83" y="191"/>
                </a:cubicBezTo>
                <a:cubicBezTo>
                  <a:pt x="79" y="185"/>
                  <a:pt x="73" y="181"/>
                  <a:pt x="67" y="179"/>
                </a:cubicBezTo>
                <a:cubicBezTo>
                  <a:pt x="67" y="144"/>
                  <a:pt x="67" y="144"/>
                  <a:pt x="67" y="144"/>
                </a:cubicBezTo>
                <a:cubicBezTo>
                  <a:pt x="67" y="136"/>
                  <a:pt x="68" y="131"/>
                  <a:pt x="71" y="127"/>
                </a:cubicBezTo>
                <a:cubicBezTo>
                  <a:pt x="86" y="139"/>
                  <a:pt x="103" y="145"/>
                  <a:pt x="122" y="145"/>
                </a:cubicBezTo>
                <a:cubicBezTo>
                  <a:pt x="141" y="145"/>
                  <a:pt x="158" y="139"/>
                  <a:pt x="173" y="127"/>
                </a:cubicBezTo>
                <a:cubicBezTo>
                  <a:pt x="176" y="131"/>
                  <a:pt x="177" y="136"/>
                  <a:pt x="177" y="144"/>
                </a:cubicBezTo>
                <a:cubicBezTo>
                  <a:pt x="177" y="155"/>
                  <a:pt x="177" y="155"/>
                  <a:pt x="177" y="155"/>
                </a:cubicBezTo>
                <a:cubicBezTo>
                  <a:pt x="165" y="155"/>
                  <a:pt x="155" y="159"/>
                  <a:pt x="146" y="168"/>
                </a:cubicBezTo>
                <a:cubicBezTo>
                  <a:pt x="137" y="176"/>
                  <a:pt x="133" y="187"/>
                  <a:pt x="133" y="199"/>
                </a:cubicBezTo>
                <a:cubicBezTo>
                  <a:pt x="133" y="214"/>
                  <a:pt x="133" y="214"/>
                  <a:pt x="133" y="214"/>
                </a:cubicBezTo>
                <a:cubicBezTo>
                  <a:pt x="129" y="218"/>
                  <a:pt x="128" y="222"/>
                  <a:pt x="128" y="226"/>
                </a:cubicBezTo>
                <a:cubicBezTo>
                  <a:pt x="128" y="231"/>
                  <a:pt x="129" y="235"/>
                  <a:pt x="132" y="238"/>
                </a:cubicBezTo>
                <a:cubicBezTo>
                  <a:pt x="136" y="241"/>
                  <a:pt x="140" y="243"/>
                  <a:pt x="144" y="243"/>
                </a:cubicBezTo>
                <a:cubicBezTo>
                  <a:pt x="149" y="243"/>
                  <a:pt x="153" y="241"/>
                  <a:pt x="156" y="238"/>
                </a:cubicBezTo>
                <a:cubicBezTo>
                  <a:pt x="159" y="235"/>
                  <a:pt x="161" y="231"/>
                  <a:pt x="161" y="226"/>
                </a:cubicBezTo>
                <a:cubicBezTo>
                  <a:pt x="161" y="222"/>
                  <a:pt x="159" y="218"/>
                  <a:pt x="155" y="214"/>
                </a:cubicBezTo>
                <a:cubicBezTo>
                  <a:pt x="155" y="199"/>
                  <a:pt x="155" y="199"/>
                  <a:pt x="155" y="199"/>
                </a:cubicBezTo>
                <a:cubicBezTo>
                  <a:pt x="155" y="193"/>
                  <a:pt x="157" y="188"/>
                  <a:pt x="162" y="183"/>
                </a:cubicBezTo>
                <a:cubicBezTo>
                  <a:pt x="166" y="179"/>
                  <a:pt x="171" y="177"/>
                  <a:pt x="177" y="177"/>
                </a:cubicBezTo>
                <a:cubicBezTo>
                  <a:pt x="183" y="177"/>
                  <a:pt x="189" y="179"/>
                  <a:pt x="193" y="183"/>
                </a:cubicBezTo>
                <a:cubicBezTo>
                  <a:pt x="197" y="188"/>
                  <a:pt x="199" y="193"/>
                  <a:pt x="199" y="199"/>
                </a:cubicBezTo>
                <a:cubicBezTo>
                  <a:pt x="199" y="214"/>
                  <a:pt x="199" y="214"/>
                  <a:pt x="199" y="214"/>
                </a:cubicBezTo>
                <a:cubicBezTo>
                  <a:pt x="196" y="218"/>
                  <a:pt x="194" y="222"/>
                  <a:pt x="194" y="226"/>
                </a:cubicBezTo>
                <a:cubicBezTo>
                  <a:pt x="194" y="231"/>
                  <a:pt x="196" y="235"/>
                  <a:pt x="199" y="238"/>
                </a:cubicBezTo>
                <a:cubicBezTo>
                  <a:pt x="202" y="241"/>
                  <a:pt x="206" y="243"/>
                  <a:pt x="211" y="243"/>
                </a:cubicBezTo>
                <a:cubicBezTo>
                  <a:pt x="215" y="243"/>
                  <a:pt x="219" y="241"/>
                  <a:pt x="222" y="238"/>
                </a:cubicBezTo>
                <a:cubicBezTo>
                  <a:pt x="225" y="235"/>
                  <a:pt x="227" y="231"/>
                  <a:pt x="227" y="226"/>
                </a:cubicBezTo>
                <a:cubicBezTo>
                  <a:pt x="227" y="222"/>
                  <a:pt x="225" y="218"/>
                  <a:pt x="222" y="214"/>
                </a:cubicBezTo>
                <a:cubicBezTo>
                  <a:pt x="222" y="199"/>
                  <a:pt x="222" y="199"/>
                  <a:pt x="222" y="199"/>
                </a:cubicBezTo>
                <a:cubicBezTo>
                  <a:pt x="222" y="191"/>
                  <a:pt x="220" y="184"/>
                  <a:pt x="216" y="177"/>
                </a:cubicBezTo>
                <a:cubicBezTo>
                  <a:pt x="212" y="170"/>
                  <a:pt x="206" y="165"/>
                  <a:pt x="199" y="161"/>
                </a:cubicBezTo>
                <a:cubicBezTo>
                  <a:pt x="199" y="159"/>
                  <a:pt x="199" y="157"/>
                  <a:pt x="200" y="153"/>
                </a:cubicBezTo>
                <a:cubicBezTo>
                  <a:pt x="200" y="150"/>
                  <a:pt x="200" y="147"/>
                  <a:pt x="200" y="145"/>
                </a:cubicBezTo>
                <a:cubicBezTo>
                  <a:pt x="199" y="143"/>
                  <a:pt x="199" y="141"/>
                  <a:pt x="199" y="138"/>
                </a:cubicBezTo>
                <a:cubicBezTo>
                  <a:pt x="199" y="135"/>
                  <a:pt x="198" y="132"/>
                  <a:pt x="198" y="130"/>
                </a:cubicBezTo>
                <a:cubicBezTo>
                  <a:pt x="197" y="127"/>
                  <a:pt x="197" y="125"/>
                  <a:pt x="196" y="123"/>
                </a:cubicBezTo>
                <a:cubicBezTo>
                  <a:pt x="203" y="125"/>
                  <a:pt x="210" y="128"/>
                  <a:pt x="216" y="133"/>
                </a:cubicBezTo>
                <a:cubicBezTo>
                  <a:pt x="222" y="138"/>
                  <a:pt x="227" y="144"/>
                  <a:pt x="230" y="151"/>
                </a:cubicBezTo>
                <a:cubicBezTo>
                  <a:pt x="234" y="158"/>
                  <a:pt x="236" y="165"/>
                  <a:pt x="239" y="174"/>
                </a:cubicBezTo>
                <a:cubicBezTo>
                  <a:pt x="241" y="183"/>
                  <a:pt x="242" y="191"/>
                  <a:pt x="243" y="198"/>
                </a:cubicBezTo>
                <a:cubicBezTo>
                  <a:pt x="243" y="205"/>
                  <a:pt x="244" y="213"/>
                  <a:pt x="244" y="220"/>
                </a:cubicBezTo>
                <a:close/>
                <a:moveTo>
                  <a:pt x="188" y="66"/>
                </a:moveTo>
                <a:cubicBezTo>
                  <a:pt x="188" y="84"/>
                  <a:pt x="182" y="100"/>
                  <a:pt x="169" y="113"/>
                </a:cubicBezTo>
                <a:cubicBezTo>
                  <a:pt x="156" y="126"/>
                  <a:pt x="140" y="132"/>
                  <a:pt x="122" y="132"/>
                </a:cubicBezTo>
                <a:cubicBezTo>
                  <a:pt x="104" y="132"/>
                  <a:pt x="88" y="126"/>
                  <a:pt x="75" y="113"/>
                </a:cubicBezTo>
                <a:cubicBezTo>
                  <a:pt x="62" y="100"/>
                  <a:pt x="56" y="84"/>
                  <a:pt x="56" y="66"/>
                </a:cubicBezTo>
                <a:cubicBezTo>
                  <a:pt x="56" y="48"/>
                  <a:pt x="62" y="32"/>
                  <a:pt x="75" y="19"/>
                </a:cubicBezTo>
                <a:cubicBezTo>
                  <a:pt x="88" y="6"/>
                  <a:pt x="104" y="0"/>
                  <a:pt x="122" y="0"/>
                </a:cubicBezTo>
                <a:cubicBezTo>
                  <a:pt x="140" y="0"/>
                  <a:pt x="156" y="6"/>
                  <a:pt x="169" y="19"/>
                </a:cubicBezTo>
                <a:cubicBezTo>
                  <a:pt x="182" y="32"/>
                  <a:pt x="188" y="48"/>
                  <a:pt x="188" y="6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193" name="Freeform 192"/>
          <p:cNvSpPr/>
          <p:nvPr/>
        </p:nvSpPr>
        <p:spPr>
          <a:xfrm>
            <a:off x="780677" y="4549118"/>
            <a:ext cx="244202" cy="469038"/>
          </a:xfrm>
          <a:custGeom>
            <a:avLst/>
            <a:gdLst>
              <a:gd name="connsiteX0" fmla="*/ 1012062 w 1854838"/>
              <a:gd name="connsiteY0" fmla="*/ 3101266 h 3562613"/>
              <a:gd name="connsiteX1" fmla="*/ 1012063 w 1854838"/>
              <a:gd name="connsiteY1" fmla="*/ 3334899 h 3562613"/>
              <a:gd name="connsiteX2" fmla="*/ 1410745 w 1854838"/>
              <a:gd name="connsiteY2" fmla="*/ 3334899 h 3562613"/>
              <a:gd name="connsiteX3" fmla="*/ 1560973 w 1854838"/>
              <a:gd name="connsiteY3" fmla="*/ 3485126 h 3562613"/>
              <a:gd name="connsiteX4" fmla="*/ 1560972 w 1854838"/>
              <a:gd name="connsiteY4" fmla="*/ 3562613 h 3562613"/>
              <a:gd name="connsiteX5" fmla="*/ 22107 w 1854838"/>
              <a:gd name="connsiteY5" fmla="*/ 3562613 h 3562613"/>
              <a:gd name="connsiteX6" fmla="*/ 22107 w 1854838"/>
              <a:gd name="connsiteY6" fmla="*/ 3485126 h 3562613"/>
              <a:gd name="connsiteX7" fmla="*/ 172334 w 1854838"/>
              <a:gd name="connsiteY7" fmla="*/ 3334898 h 3562613"/>
              <a:gd name="connsiteX8" fmla="*/ 563826 w 1854838"/>
              <a:gd name="connsiteY8" fmla="*/ 3334899 h 3562613"/>
              <a:gd name="connsiteX9" fmla="*/ 563826 w 1854838"/>
              <a:gd name="connsiteY9" fmla="*/ 3120914 h 3562613"/>
              <a:gd name="connsiteX10" fmla="*/ 891886 w 1854838"/>
              <a:gd name="connsiteY10" fmla="*/ 3120914 h 3562613"/>
              <a:gd name="connsiteX11" fmla="*/ 892127 w 1854838"/>
              <a:gd name="connsiteY11" fmla="*/ 3122805 h 3562613"/>
              <a:gd name="connsiteX12" fmla="*/ 903197 w 1854838"/>
              <a:gd name="connsiteY12" fmla="*/ 3120914 h 3562613"/>
              <a:gd name="connsiteX13" fmla="*/ 914486 w 1854838"/>
              <a:gd name="connsiteY13" fmla="*/ 3120914 h 3562613"/>
              <a:gd name="connsiteX14" fmla="*/ 914486 w 1854838"/>
              <a:gd name="connsiteY14" fmla="*/ 3118986 h 3562613"/>
              <a:gd name="connsiteX15" fmla="*/ 1001392 w 1854838"/>
              <a:gd name="connsiteY15" fmla="*/ 3104147 h 3562613"/>
              <a:gd name="connsiteX16" fmla="*/ 666896 w 1854838"/>
              <a:gd name="connsiteY16" fmla="*/ 2520713 h 3562613"/>
              <a:gd name="connsiteX17" fmla="*/ 666896 w 1854838"/>
              <a:gd name="connsiteY17" fmla="*/ 2646964 h 3562613"/>
              <a:gd name="connsiteX18" fmla="*/ 22108 w 1854838"/>
              <a:gd name="connsiteY18" fmla="*/ 2646964 h 3562613"/>
              <a:gd name="connsiteX19" fmla="*/ 22107 w 1854838"/>
              <a:gd name="connsiteY19" fmla="*/ 2520714 h 3562613"/>
              <a:gd name="connsiteX20" fmla="*/ 616223 w 1854838"/>
              <a:gd name="connsiteY20" fmla="*/ 2135315 h 3562613"/>
              <a:gd name="connsiteX21" fmla="*/ 631683 w 1854838"/>
              <a:gd name="connsiteY21" fmla="*/ 2190049 h 3562613"/>
              <a:gd name="connsiteX22" fmla="*/ 601288 w 1854838"/>
              <a:gd name="connsiteY22" fmla="*/ 2244372 h 3562613"/>
              <a:gd name="connsiteX23" fmla="*/ 579793 w 1854838"/>
              <a:gd name="connsiteY23" fmla="*/ 2250443 h 3562613"/>
              <a:gd name="connsiteX24" fmla="*/ 525470 w 1854838"/>
              <a:gd name="connsiteY24" fmla="*/ 2220049 h 3562613"/>
              <a:gd name="connsiteX25" fmla="*/ 511017 w 1854838"/>
              <a:gd name="connsiteY25" fmla="*/ 2168877 h 3562613"/>
              <a:gd name="connsiteX26" fmla="*/ 547529 w 1854838"/>
              <a:gd name="connsiteY26" fmla="*/ 2165871 h 3562613"/>
              <a:gd name="connsiteX27" fmla="*/ 342877 w 1854838"/>
              <a:gd name="connsiteY27" fmla="*/ 2121220 h 3562613"/>
              <a:gd name="connsiteX28" fmla="*/ 353172 w 1854838"/>
              <a:gd name="connsiteY28" fmla="*/ 2129937 h 3562613"/>
              <a:gd name="connsiteX29" fmla="*/ 389297 w 1854838"/>
              <a:gd name="connsiteY29" fmla="*/ 2150944 h 3562613"/>
              <a:gd name="connsiteX30" fmla="*/ 428542 w 1854838"/>
              <a:gd name="connsiteY30" fmla="*/ 2165301 h 3562613"/>
              <a:gd name="connsiteX31" fmla="*/ 442916 w 1854838"/>
              <a:gd name="connsiteY31" fmla="*/ 2167841 h 3562613"/>
              <a:gd name="connsiteX32" fmla="*/ 412990 w 1854838"/>
              <a:gd name="connsiteY32" fmla="*/ 2231622 h 3562613"/>
              <a:gd name="connsiteX33" fmla="*/ 354445 w 1854838"/>
              <a:gd name="connsiteY33" fmla="*/ 2252773 h 3562613"/>
              <a:gd name="connsiteX34" fmla="*/ 334224 w 1854838"/>
              <a:gd name="connsiteY34" fmla="*/ 2243285 h 3562613"/>
              <a:gd name="connsiteX35" fmla="*/ 313073 w 1854838"/>
              <a:gd name="connsiteY35" fmla="*/ 2184740 h 3562613"/>
              <a:gd name="connsiteX36" fmla="*/ 258134 w 1854838"/>
              <a:gd name="connsiteY36" fmla="*/ 1973000 h 3562613"/>
              <a:gd name="connsiteX37" fmla="*/ 276687 w 1854838"/>
              <a:gd name="connsiteY37" fmla="*/ 2038790 h 3562613"/>
              <a:gd name="connsiteX38" fmla="*/ 301662 w 1854838"/>
              <a:gd name="connsiteY38" fmla="*/ 2074431 h 3562613"/>
              <a:gd name="connsiteX39" fmla="*/ 257211 w 1854838"/>
              <a:gd name="connsiteY39" fmla="*/ 2094180 h 3562613"/>
              <a:gd name="connsiteX40" fmla="*/ 199116 w 1854838"/>
              <a:gd name="connsiteY40" fmla="*/ 2071827 h 3562613"/>
              <a:gd name="connsiteX41" fmla="*/ 190045 w 1854838"/>
              <a:gd name="connsiteY41" fmla="*/ 2051414 h 3562613"/>
              <a:gd name="connsiteX42" fmla="*/ 212400 w 1854838"/>
              <a:gd name="connsiteY42" fmla="*/ 1993319 h 3562613"/>
              <a:gd name="connsiteX43" fmla="*/ 302060 w 1854838"/>
              <a:gd name="connsiteY43" fmla="*/ 1881349 h 3562613"/>
              <a:gd name="connsiteX44" fmla="*/ 652395 w 1854838"/>
              <a:gd name="connsiteY44" fmla="*/ 2045728 h 3562613"/>
              <a:gd name="connsiteX45" fmla="*/ 635780 w 1854838"/>
              <a:gd name="connsiteY45" fmla="*/ 2073500 h 3562613"/>
              <a:gd name="connsiteX46" fmla="*/ 397688 w 1854838"/>
              <a:gd name="connsiteY46" fmla="*/ 2133059 h 3562613"/>
              <a:gd name="connsiteX47" fmla="*/ 291321 w 1854838"/>
              <a:gd name="connsiteY47" fmla="*/ 1911879 h 3562613"/>
              <a:gd name="connsiteX48" fmla="*/ 291390 w 1854838"/>
              <a:gd name="connsiteY48" fmla="*/ 1684016 h 3562613"/>
              <a:gd name="connsiteX49" fmla="*/ 810985 w 1854838"/>
              <a:gd name="connsiteY49" fmla="*/ 1927813 h 3562613"/>
              <a:gd name="connsiteX50" fmla="*/ 751931 w 1854838"/>
              <a:gd name="connsiteY50" fmla="*/ 2053674 h 3562613"/>
              <a:gd name="connsiteX51" fmla="*/ 232336 w 1854838"/>
              <a:gd name="connsiteY51" fmla="*/ 1809877 h 3562613"/>
              <a:gd name="connsiteX52" fmla="*/ 812902 w 1854838"/>
              <a:gd name="connsiteY52" fmla="*/ 664082 h 3562613"/>
              <a:gd name="connsiteX53" fmla="*/ 1262091 w 1854838"/>
              <a:gd name="connsiteY53" fmla="*/ 874844 h 3562613"/>
              <a:gd name="connsiteX54" fmla="*/ 1183682 w 1854838"/>
              <a:gd name="connsiteY54" fmla="*/ 1041954 h 3562613"/>
              <a:gd name="connsiteX55" fmla="*/ 1345098 w 1854838"/>
              <a:gd name="connsiteY55" fmla="*/ 1123443 h 3562613"/>
              <a:gd name="connsiteX56" fmla="*/ 1848752 w 1854838"/>
              <a:gd name="connsiteY56" fmla="*/ 1916383 h 3562613"/>
              <a:gd name="connsiteX57" fmla="*/ 1001392 w 1854838"/>
              <a:gd name="connsiteY57" fmla="*/ 3072986 h 3562613"/>
              <a:gd name="connsiteX58" fmla="*/ 914486 w 1854838"/>
              <a:gd name="connsiteY58" fmla="*/ 3087826 h 3562613"/>
              <a:gd name="connsiteX59" fmla="*/ 914486 w 1854838"/>
              <a:gd name="connsiteY59" fmla="*/ 3089754 h 3562613"/>
              <a:gd name="connsiteX60" fmla="*/ 903197 w 1854838"/>
              <a:gd name="connsiteY60" fmla="*/ 3089753 h 3562613"/>
              <a:gd name="connsiteX61" fmla="*/ 892126 w 1854838"/>
              <a:gd name="connsiteY61" fmla="*/ 3091643 h 3562613"/>
              <a:gd name="connsiteX62" fmla="*/ 891887 w 1854838"/>
              <a:gd name="connsiteY62" fmla="*/ 3089753 h 3562613"/>
              <a:gd name="connsiteX63" fmla="*/ 0 w 1854838"/>
              <a:gd name="connsiteY63" fmla="*/ 3089753 h 3562613"/>
              <a:gd name="connsiteX64" fmla="*/ 1 w 1854838"/>
              <a:gd name="connsiteY64" fmla="*/ 2741236 h 3562613"/>
              <a:gd name="connsiteX65" fmla="*/ 854796 w 1854838"/>
              <a:gd name="connsiteY65" fmla="*/ 2741236 h 3562613"/>
              <a:gd name="connsiteX66" fmla="*/ 993632 w 1854838"/>
              <a:gd name="connsiteY66" fmla="*/ 2711089 h 3562613"/>
              <a:gd name="connsiteX67" fmla="*/ 1498892 w 1854838"/>
              <a:gd name="connsiteY67" fmla="*/ 1952245 h 3562613"/>
              <a:gd name="connsiteX68" fmla="*/ 1118877 w 1854838"/>
              <a:gd name="connsiteY68" fmla="*/ 1398724 h 3562613"/>
              <a:gd name="connsiteX69" fmla="*/ 1033233 w 1854838"/>
              <a:gd name="connsiteY69" fmla="*/ 1362600 h 3562613"/>
              <a:gd name="connsiteX70" fmla="*/ 788640 w 1854838"/>
              <a:gd name="connsiteY70" fmla="*/ 1883891 h 3562613"/>
              <a:gd name="connsiteX71" fmla="*/ 339451 w 1854838"/>
              <a:gd name="connsiteY71" fmla="*/ 1673129 h 3562613"/>
              <a:gd name="connsiteX72" fmla="*/ 673676 w 1854838"/>
              <a:gd name="connsiteY72" fmla="*/ 960808 h 3562613"/>
              <a:gd name="connsiteX73" fmla="*/ 673604 w 1854838"/>
              <a:gd name="connsiteY73" fmla="*/ 959888 h 3562613"/>
              <a:gd name="connsiteX74" fmla="*/ 674114 w 1854838"/>
              <a:gd name="connsiteY74" fmla="*/ 959875 h 3562613"/>
              <a:gd name="connsiteX75" fmla="*/ 912156 w 1854838"/>
              <a:gd name="connsiteY75" fmla="*/ 521830 h 3562613"/>
              <a:gd name="connsiteX76" fmla="*/ 1308061 w 1854838"/>
              <a:gd name="connsiteY76" fmla="*/ 707590 h 3562613"/>
              <a:gd name="connsiteX77" fmla="*/ 1310851 w 1854838"/>
              <a:gd name="connsiteY77" fmla="*/ 862469 h 3562613"/>
              <a:gd name="connsiteX78" fmla="*/ 791255 w 1854838"/>
              <a:gd name="connsiteY78" fmla="*/ 618672 h 3562613"/>
              <a:gd name="connsiteX79" fmla="*/ 1123709 w 1854838"/>
              <a:gd name="connsiteY79" fmla="*/ 101990 h 3562613"/>
              <a:gd name="connsiteX80" fmla="*/ 1495744 w 1854838"/>
              <a:gd name="connsiteY80" fmla="*/ 276551 h 3562613"/>
              <a:gd name="connsiteX81" fmla="*/ 1309974 w 1854838"/>
              <a:gd name="connsiteY81" fmla="*/ 672475 h 3562613"/>
              <a:gd name="connsiteX82" fmla="*/ 937940 w 1854838"/>
              <a:gd name="connsiteY82" fmla="*/ 497914 h 3562613"/>
              <a:gd name="connsiteX83" fmla="*/ 1171564 w 1854838"/>
              <a:gd name="connsiteY83" fmla="*/ 0 h 3562613"/>
              <a:gd name="connsiteX84" fmla="*/ 1543598 w 1854838"/>
              <a:gd name="connsiteY84" fmla="*/ 174561 h 3562613"/>
              <a:gd name="connsiteX85" fmla="*/ 1509593 w 1854838"/>
              <a:gd name="connsiteY85" fmla="*/ 247035 h 3562613"/>
              <a:gd name="connsiteX86" fmla="*/ 1137558 w 1854838"/>
              <a:gd name="connsiteY86" fmla="*/ 72474 h 3562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1854838" h="3562613">
                <a:moveTo>
                  <a:pt x="1012062" y="3101266"/>
                </a:moveTo>
                <a:lnTo>
                  <a:pt x="1012063" y="3334899"/>
                </a:lnTo>
                <a:lnTo>
                  <a:pt x="1410745" y="3334899"/>
                </a:lnTo>
                <a:cubicBezTo>
                  <a:pt x="1493714" y="3334898"/>
                  <a:pt x="1560972" y="3402157"/>
                  <a:pt x="1560973" y="3485126"/>
                </a:cubicBezTo>
                <a:lnTo>
                  <a:pt x="1560972" y="3562613"/>
                </a:lnTo>
                <a:lnTo>
                  <a:pt x="22107" y="3562613"/>
                </a:lnTo>
                <a:lnTo>
                  <a:pt x="22107" y="3485126"/>
                </a:lnTo>
                <a:cubicBezTo>
                  <a:pt x="22107" y="3402157"/>
                  <a:pt x="89366" y="3334899"/>
                  <a:pt x="172334" y="3334898"/>
                </a:cubicBezTo>
                <a:lnTo>
                  <a:pt x="563826" y="3334899"/>
                </a:lnTo>
                <a:lnTo>
                  <a:pt x="563826" y="3120914"/>
                </a:lnTo>
                <a:lnTo>
                  <a:pt x="891886" y="3120914"/>
                </a:lnTo>
                <a:lnTo>
                  <a:pt x="892127" y="3122805"/>
                </a:lnTo>
                <a:lnTo>
                  <a:pt x="903197" y="3120914"/>
                </a:lnTo>
                <a:lnTo>
                  <a:pt x="914486" y="3120914"/>
                </a:lnTo>
                <a:lnTo>
                  <a:pt x="914486" y="3118986"/>
                </a:lnTo>
                <a:lnTo>
                  <a:pt x="1001392" y="3104147"/>
                </a:lnTo>
                <a:close/>
                <a:moveTo>
                  <a:pt x="666896" y="2520713"/>
                </a:moveTo>
                <a:lnTo>
                  <a:pt x="666896" y="2646964"/>
                </a:lnTo>
                <a:lnTo>
                  <a:pt x="22108" y="2646964"/>
                </a:lnTo>
                <a:lnTo>
                  <a:pt x="22107" y="2520714"/>
                </a:lnTo>
                <a:close/>
                <a:moveTo>
                  <a:pt x="616223" y="2135315"/>
                </a:moveTo>
                <a:lnTo>
                  <a:pt x="631683" y="2190049"/>
                </a:lnTo>
                <a:cubicBezTo>
                  <a:pt x="638291" y="2213443"/>
                  <a:pt x="624682" y="2237764"/>
                  <a:pt x="601288" y="2244372"/>
                </a:cubicBezTo>
                <a:lnTo>
                  <a:pt x="579793" y="2250443"/>
                </a:lnTo>
                <a:cubicBezTo>
                  <a:pt x="556398" y="2257051"/>
                  <a:pt x="532077" y="2243444"/>
                  <a:pt x="525470" y="2220049"/>
                </a:cubicBezTo>
                <a:lnTo>
                  <a:pt x="511017" y="2168877"/>
                </a:lnTo>
                <a:lnTo>
                  <a:pt x="547529" y="2165871"/>
                </a:lnTo>
                <a:close/>
                <a:moveTo>
                  <a:pt x="342877" y="2121220"/>
                </a:moveTo>
                <a:lnTo>
                  <a:pt x="353172" y="2129937"/>
                </a:lnTo>
                <a:cubicBezTo>
                  <a:pt x="364378" y="2137861"/>
                  <a:pt x="376437" y="2144910"/>
                  <a:pt x="389297" y="2150944"/>
                </a:cubicBezTo>
                <a:cubicBezTo>
                  <a:pt x="402157" y="2156978"/>
                  <a:pt x="415286" y="2161747"/>
                  <a:pt x="428542" y="2165301"/>
                </a:cubicBezTo>
                <a:lnTo>
                  <a:pt x="442916" y="2167841"/>
                </a:lnTo>
                <a:lnTo>
                  <a:pt x="412990" y="2231622"/>
                </a:lnTo>
                <a:cubicBezTo>
                  <a:pt x="402664" y="2253629"/>
                  <a:pt x="376453" y="2263099"/>
                  <a:pt x="354445" y="2252773"/>
                </a:cubicBezTo>
                <a:lnTo>
                  <a:pt x="334224" y="2243285"/>
                </a:lnTo>
                <a:cubicBezTo>
                  <a:pt x="312217" y="2232959"/>
                  <a:pt x="302747" y="2206748"/>
                  <a:pt x="313073" y="2184740"/>
                </a:cubicBezTo>
                <a:close/>
                <a:moveTo>
                  <a:pt x="258134" y="1973000"/>
                </a:moveTo>
                <a:lnTo>
                  <a:pt x="276687" y="2038790"/>
                </a:lnTo>
                <a:lnTo>
                  <a:pt x="301662" y="2074431"/>
                </a:lnTo>
                <a:lnTo>
                  <a:pt x="257211" y="2094180"/>
                </a:lnTo>
                <a:cubicBezTo>
                  <a:pt x="234996" y="2104051"/>
                  <a:pt x="208985" y="2094043"/>
                  <a:pt x="199116" y="2071827"/>
                </a:cubicBezTo>
                <a:lnTo>
                  <a:pt x="190045" y="2051414"/>
                </a:lnTo>
                <a:cubicBezTo>
                  <a:pt x="180176" y="2029199"/>
                  <a:pt x="190184" y="2003189"/>
                  <a:pt x="212400" y="1993319"/>
                </a:cubicBezTo>
                <a:close/>
                <a:moveTo>
                  <a:pt x="302060" y="1881349"/>
                </a:moveTo>
                <a:lnTo>
                  <a:pt x="652395" y="2045728"/>
                </a:lnTo>
                <a:lnTo>
                  <a:pt x="635780" y="2073500"/>
                </a:lnTo>
                <a:cubicBezTo>
                  <a:pt x="581799" y="2145918"/>
                  <a:pt x="482643" y="2172920"/>
                  <a:pt x="397688" y="2133059"/>
                </a:cubicBezTo>
                <a:cubicBezTo>
                  <a:pt x="312732" y="2093197"/>
                  <a:pt x="270126" y="1999679"/>
                  <a:pt x="291321" y="1911879"/>
                </a:cubicBezTo>
                <a:close/>
                <a:moveTo>
                  <a:pt x="291390" y="1684016"/>
                </a:moveTo>
                <a:lnTo>
                  <a:pt x="810985" y="1927813"/>
                </a:lnTo>
                <a:lnTo>
                  <a:pt x="751931" y="2053674"/>
                </a:lnTo>
                <a:lnTo>
                  <a:pt x="232336" y="1809877"/>
                </a:lnTo>
                <a:close/>
                <a:moveTo>
                  <a:pt x="812902" y="664082"/>
                </a:moveTo>
                <a:lnTo>
                  <a:pt x="1262091" y="874844"/>
                </a:lnTo>
                <a:lnTo>
                  <a:pt x="1183682" y="1041954"/>
                </a:lnTo>
                <a:lnTo>
                  <a:pt x="1345098" y="1123443"/>
                </a:lnTo>
                <a:cubicBezTo>
                  <a:pt x="1618552" y="1293024"/>
                  <a:pt x="1812400" y="1578469"/>
                  <a:pt x="1848752" y="1916383"/>
                </a:cubicBezTo>
                <a:cubicBezTo>
                  <a:pt x="1907322" y="2460847"/>
                  <a:pt x="1537077" y="2954240"/>
                  <a:pt x="1001392" y="3072986"/>
                </a:cubicBezTo>
                <a:lnTo>
                  <a:pt x="914486" y="3087826"/>
                </a:lnTo>
                <a:lnTo>
                  <a:pt x="914486" y="3089754"/>
                </a:lnTo>
                <a:lnTo>
                  <a:pt x="903197" y="3089753"/>
                </a:lnTo>
                <a:lnTo>
                  <a:pt x="892126" y="3091643"/>
                </a:lnTo>
                <a:lnTo>
                  <a:pt x="891887" y="3089753"/>
                </a:lnTo>
                <a:lnTo>
                  <a:pt x="0" y="3089753"/>
                </a:lnTo>
                <a:lnTo>
                  <a:pt x="1" y="2741236"/>
                </a:lnTo>
                <a:lnTo>
                  <a:pt x="854796" y="2741236"/>
                </a:lnTo>
                <a:lnTo>
                  <a:pt x="993632" y="2711089"/>
                </a:lnTo>
                <a:cubicBezTo>
                  <a:pt x="1319359" y="2606368"/>
                  <a:pt x="1536542" y="2294216"/>
                  <a:pt x="1498892" y="1952245"/>
                </a:cubicBezTo>
                <a:cubicBezTo>
                  <a:pt x="1472276" y="1710501"/>
                  <a:pt x="1324274" y="1508838"/>
                  <a:pt x="1118877" y="1398724"/>
                </a:cubicBezTo>
                <a:lnTo>
                  <a:pt x="1033233" y="1362600"/>
                </a:lnTo>
                <a:lnTo>
                  <a:pt x="788640" y="1883891"/>
                </a:lnTo>
                <a:lnTo>
                  <a:pt x="339451" y="1673129"/>
                </a:lnTo>
                <a:lnTo>
                  <a:pt x="673676" y="960808"/>
                </a:lnTo>
                <a:lnTo>
                  <a:pt x="673604" y="959888"/>
                </a:lnTo>
                <a:lnTo>
                  <a:pt x="674114" y="959875"/>
                </a:lnTo>
                <a:close/>
                <a:moveTo>
                  <a:pt x="912156" y="521830"/>
                </a:moveTo>
                <a:lnTo>
                  <a:pt x="1308061" y="707590"/>
                </a:lnTo>
                <a:lnTo>
                  <a:pt x="1310851" y="862469"/>
                </a:lnTo>
                <a:lnTo>
                  <a:pt x="791255" y="618672"/>
                </a:lnTo>
                <a:close/>
                <a:moveTo>
                  <a:pt x="1123709" y="101990"/>
                </a:moveTo>
                <a:lnTo>
                  <a:pt x="1495744" y="276551"/>
                </a:lnTo>
                <a:lnTo>
                  <a:pt x="1309974" y="672475"/>
                </a:lnTo>
                <a:lnTo>
                  <a:pt x="937940" y="497914"/>
                </a:lnTo>
                <a:close/>
                <a:moveTo>
                  <a:pt x="1171564" y="0"/>
                </a:moveTo>
                <a:lnTo>
                  <a:pt x="1543598" y="174561"/>
                </a:lnTo>
                <a:lnTo>
                  <a:pt x="1509593" y="247035"/>
                </a:lnTo>
                <a:lnTo>
                  <a:pt x="1137558" y="7247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grpSp>
        <p:nvGrpSpPr>
          <p:cNvPr id="194" name="Group 193"/>
          <p:cNvGrpSpPr/>
          <p:nvPr/>
        </p:nvGrpSpPr>
        <p:grpSpPr>
          <a:xfrm rot="2517468">
            <a:off x="748971" y="3911328"/>
            <a:ext cx="278416" cy="414500"/>
            <a:chOff x="7273925" y="1638300"/>
            <a:chExt cx="354013" cy="527051"/>
          </a:xfrm>
          <a:solidFill>
            <a:srgbClr val="FFFFFF"/>
          </a:solidFill>
          <a:effectLst/>
        </p:grpSpPr>
        <p:sp>
          <p:nvSpPr>
            <p:cNvPr id="195" name="Freeform 194"/>
            <p:cNvSpPr>
              <a:spLocks/>
            </p:cNvSpPr>
            <p:nvPr/>
          </p:nvSpPr>
          <p:spPr bwMode="auto">
            <a:xfrm>
              <a:off x="7313613" y="1638300"/>
              <a:ext cx="53975" cy="58738"/>
            </a:xfrm>
            <a:custGeom>
              <a:avLst/>
              <a:gdLst>
                <a:gd name="T0" fmla="*/ 21 w 26"/>
                <a:gd name="T1" fmla="*/ 21 h 28"/>
                <a:gd name="T2" fmla="*/ 4 w 26"/>
                <a:gd name="T3" fmla="*/ 26 h 28"/>
                <a:gd name="T4" fmla="*/ 5 w 26"/>
                <a:gd name="T5" fmla="*/ 9 h 28"/>
                <a:gd name="T6" fmla="*/ 22 w 26"/>
                <a:gd name="T7" fmla="*/ 4 h 28"/>
                <a:gd name="T8" fmla="*/ 21 w 26"/>
                <a:gd name="T9" fmla="*/ 2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28">
                  <a:moveTo>
                    <a:pt x="21" y="21"/>
                  </a:moveTo>
                  <a:cubicBezTo>
                    <a:pt x="16" y="28"/>
                    <a:pt x="4" y="26"/>
                    <a:pt x="4" y="26"/>
                  </a:cubicBezTo>
                  <a:cubicBezTo>
                    <a:pt x="4" y="26"/>
                    <a:pt x="0" y="15"/>
                    <a:pt x="5" y="9"/>
                  </a:cubicBezTo>
                  <a:cubicBezTo>
                    <a:pt x="10" y="2"/>
                    <a:pt x="18" y="0"/>
                    <a:pt x="22" y="4"/>
                  </a:cubicBezTo>
                  <a:cubicBezTo>
                    <a:pt x="26" y="7"/>
                    <a:pt x="26" y="15"/>
                    <a:pt x="21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" name="Freeform 195"/>
            <p:cNvSpPr>
              <a:spLocks/>
            </p:cNvSpPr>
            <p:nvPr/>
          </p:nvSpPr>
          <p:spPr bwMode="auto">
            <a:xfrm>
              <a:off x="7494588" y="1638300"/>
              <a:ext cx="53975" cy="58738"/>
            </a:xfrm>
            <a:custGeom>
              <a:avLst/>
              <a:gdLst>
                <a:gd name="T0" fmla="*/ 5 w 26"/>
                <a:gd name="T1" fmla="*/ 21 h 28"/>
                <a:gd name="T2" fmla="*/ 22 w 26"/>
                <a:gd name="T3" fmla="*/ 26 h 28"/>
                <a:gd name="T4" fmla="*/ 21 w 26"/>
                <a:gd name="T5" fmla="*/ 9 h 28"/>
                <a:gd name="T6" fmla="*/ 4 w 26"/>
                <a:gd name="T7" fmla="*/ 4 h 28"/>
                <a:gd name="T8" fmla="*/ 5 w 26"/>
                <a:gd name="T9" fmla="*/ 2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28">
                  <a:moveTo>
                    <a:pt x="5" y="21"/>
                  </a:moveTo>
                  <a:cubicBezTo>
                    <a:pt x="10" y="28"/>
                    <a:pt x="22" y="26"/>
                    <a:pt x="22" y="26"/>
                  </a:cubicBezTo>
                  <a:cubicBezTo>
                    <a:pt x="22" y="26"/>
                    <a:pt x="26" y="15"/>
                    <a:pt x="21" y="9"/>
                  </a:cubicBezTo>
                  <a:cubicBezTo>
                    <a:pt x="16" y="2"/>
                    <a:pt x="8" y="0"/>
                    <a:pt x="4" y="4"/>
                  </a:cubicBezTo>
                  <a:cubicBezTo>
                    <a:pt x="0" y="7"/>
                    <a:pt x="0" y="15"/>
                    <a:pt x="5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Freeform 196"/>
            <p:cNvSpPr>
              <a:spLocks noEditPoints="1"/>
            </p:cNvSpPr>
            <p:nvPr/>
          </p:nvSpPr>
          <p:spPr bwMode="auto">
            <a:xfrm>
              <a:off x="7273925" y="1690688"/>
              <a:ext cx="342900" cy="474663"/>
            </a:xfrm>
            <a:custGeom>
              <a:avLst/>
              <a:gdLst>
                <a:gd name="T0" fmla="*/ 134 w 165"/>
                <a:gd name="T1" fmla="*/ 136 h 229"/>
                <a:gd name="T2" fmla="*/ 127 w 165"/>
                <a:gd name="T3" fmla="*/ 127 h 229"/>
                <a:gd name="T4" fmla="*/ 131 w 165"/>
                <a:gd name="T5" fmla="*/ 118 h 229"/>
                <a:gd name="T6" fmla="*/ 127 w 165"/>
                <a:gd name="T7" fmla="*/ 111 h 229"/>
                <a:gd name="T8" fmla="*/ 118 w 165"/>
                <a:gd name="T9" fmla="*/ 128 h 229"/>
                <a:gd name="T10" fmla="*/ 132 w 165"/>
                <a:gd name="T11" fmla="*/ 144 h 229"/>
                <a:gd name="T12" fmla="*/ 156 w 165"/>
                <a:gd name="T13" fmla="*/ 182 h 229"/>
                <a:gd name="T14" fmla="*/ 118 w 165"/>
                <a:gd name="T15" fmla="*/ 221 h 229"/>
                <a:gd name="T16" fmla="*/ 79 w 165"/>
                <a:gd name="T17" fmla="*/ 182 h 229"/>
                <a:gd name="T18" fmla="*/ 79 w 165"/>
                <a:gd name="T19" fmla="*/ 140 h 229"/>
                <a:gd name="T20" fmla="*/ 93 w 165"/>
                <a:gd name="T21" fmla="*/ 123 h 229"/>
                <a:gd name="T22" fmla="*/ 146 w 165"/>
                <a:gd name="T23" fmla="*/ 41 h 229"/>
                <a:gd name="T24" fmla="*/ 134 w 165"/>
                <a:gd name="T25" fmla="*/ 0 h 229"/>
                <a:gd name="T26" fmla="*/ 128 w 165"/>
                <a:gd name="T27" fmla="*/ 7 h 229"/>
                <a:gd name="T28" fmla="*/ 137 w 165"/>
                <a:gd name="T29" fmla="*/ 39 h 229"/>
                <a:gd name="T30" fmla="*/ 113 w 165"/>
                <a:gd name="T31" fmla="*/ 82 h 229"/>
                <a:gd name="T32" fmla="*/ 38 w 165"/>
                <a:gd name="T33" fmla="*/ 82 h 229"/>
                <a:gd name="T34" fmla="*/ 14 w 165"/>
                <a:gd name="T35" fmla="*/ 39 h 229"/>
                <a:gd name="T36" fmla="*/ 23 w 165"/>
                <a:gd name="T37" fmla="*/ 7 h 229"/>
                <a:gd name="T38" fmla="*/ 20 w 165"/>
                <a:gd name="T39" fmla="*/ 4 h 229"/>
                <a:gd name="T40" fmla="*/ 17 w 165"/>
                <a:gd name="T41" fmla="*/ 0 h 229"/>
                <a:gd name="T42" fmla="*/ 5 w 165"/>
                <a:gd name="T43" fmla="*/ 41 h 229"/>
                <a:gd name="T44" fmla="*/ 63 w 165"/>
                <a:gd name="T45" fmla="*/ 128 h 229"/>
                <a:gd name="T46" fmla="*/ 63 w 165"/>
                <a:gd name="T47" fmla="*/ 128 h 229"/>
                <a:gd name="T48" fmla="*/ 70 w 165"/>
                <a:gd name="T49" fmla="*/ 138 h 229"/>
                <a:gd name="T50" fmla="*/ 70 w 165"/>
                <a:gd name="T51" fmla="*/ 182 h 229"/>
                <a:gd name="T52" fmla="*/ 118 w 165"/>
                <a:gd name="T53" fmla="*/ 229 h 229"/>
                <a:gd name="T54" fmla="*/ 165 w 165"/>
                <a:gd name="T55" fmla="*/ 182 h 229"/>
                <a:gd name="T56" fmla="*/ 134 w 165"/>
                <a:gd name="T57" fmla="*/ 136 h 229"/>
                <a:gd name="T58" fmla="*/ 102 w 165"/>
                <a:gd name="T59" fmla="*/ 97 h 229"/>
                <a:gd name="T60" fmla="*/ 88 w 165"/>
                <a:gd name="T61" fmla="*/ 114 h 229"/>
                <a:gd name="T62" fmla="*/ 63 w 165"/>
                <a:gd name="T63" fmla="*/ 115 h 229"/>
                <a:gd name="T64" fmla="*/ 49 w 165"/>
                <a:gd name="T65" fmla="*/ 97 h 229"/>
                <a:gd name="T66" fmla="*/ 102 w 165"/>
                <a:gd name="T67" fmla="*/ 97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65" h="229">
                  <a:moveTo>
                    <a:pt x="134" y="136"/>
                  </a:moveTo>
                  <a:cubicBezTo>
                    <a:pt x="128" y="134"/>
                    <a:pt x="127" y="129"/>
                    <a:pt x="127" y="127"/>
                  </a:cubicBezTo>
                  <a:cubicBezTo>
                    <a:pt x="127" y="123"/>
                    <a:pt x="128" y="120"/>
                    <a:pt x="131" y="118"/>
                  </a:cubicBezTo>
                  <a:cubicBezTo>
                    <a:pt x="127" y="111"/>
                    <a:pt x="127" y="111"/>
                    <a:pt x="127" y="111"/>
                  </a:cubicBezTo>
                  <a:cubicBezTo>
                    <a:pt x="121" y="113"/>
                    <a:pt x="118" y="120"/>
                    <a:pt x="118" y="128"/>
                  </a:cubicBezTo>
                  <a:cubicBezTo>
                    <a:pt x="119" y="136"/>
                    <a:pt x="124" y="142"/>
                    <a:pt x="132" y="144"/>
                  </a:cubicBezTo>
                  <a:cubicBezTo>
                    <a:pt x="152" y="149"/>
                    <a:pt x="156" y="168"/>
                    <a:pt x="156" y="182"/>
                  </a:cubicBezTo>
                  <a:cubicBezTo>
                    <a:pt x="156" y="203"/>
                    <a:pt x="139" y="221"/>
                    <a:pt x="118" y="221"/>
                  </a:cubicBezTo>
                  <a:cubicBezTo>
                    <a:pt x="96" y="221"/>
                    <a:pt x="79" y="203"/>
                    <a:pt x="79" y="182"/>
                  </a:cubicBezTo>
                  <a:cubicBezTo>
                    <a:pt x="79" y="140"/>
                    <a:pt x="79" y="140"/>
                    <a:pt x="79" y="140"/>
                  </a:cubicBezTo>
                  <a:cubicBezTo>
                    <a:pt x="93" y="123"/>
                    <a:pt x="93" y="123"/>
                    <a:pt x="93" y="123"/>
                  </a:cubicBezTo>
                  <a:cubicBezTo>
                    <a:pt x="105" y="107"/>
                    <a:pt x="141" y="61"/>
                    <a:pt x="146" y="41"/>
                  </a:cubicBezTo>
                  <a:cubicBezTo>
                    <a:pt x="151" y="14"/>
                    <a:pt x="134" y="1"/>
                    <a:pt x="134" y="0"/>
                  </a:cubicBezTo>
                  <a:cubicBezTo>
                    <a:pt x="128" y="7"/>
                    <a:pt x="128" y="7"/>
                    <a:pt x="128" y="7"/>
                  </a:cubicBezTo>
                  <a:cubicBezTo>
                    <a:pt x="129" y="8"/>
                    <a:pt x="142" y="18"/>
                    <a:pt x="137" y="39"/>
                  </a:cubicBezTo>
                  <a:cubicBezTo>
                    <a:pt x="135" y="49"/>
                    <a:pt x="124" y="66"/>
                    <a:pt x="113" y="82"/>
                  </a:cubicBezTo>
                  <a:cubicBezTo>
                    <a:pt x="89" y="89"/>
                    <a:pt x="62" y="89"/>
                    <a:pt x="38" y="82"/>
                  </a:cubicBezTo>
                  <a:cubicBezTo>
                    <a:pt x="27" y="66"/>
                    <a:pt x="16" y="49"/>
                    <a:pt x="14" y="39"/>
                  </a:cubicBezTo>
                  <a:cubicBezTo>
                    <a:pt x="9" y="18"/>
                    <a:pt x="22" y="8"/>
                    <a:pt x="23" y="7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1"/>
                    <a:pt x="0" y="14"/>
                    <a:pt x="5" y="41"/>
                  </a:cubicBezTo>
                  <a:cubicBezTo>
                    <a:pt x="11" y="65"/>
                    <a:pt x="61" y="126"/>
                    <a:pt x="63" y="128"/>
                  </a:cubicBezTo>
                  <a:cubicBezTo>
                    <a:pt x="63" y="128"/>
                    <a:pt x="63" y="128"/>
                    <a:pt x="63" y="128"/>
                  </a:cubicBezTo>
                  <a:cubicBezTo>
                    <a:pt x="66" y="132"/>
                    <a:pt x="68" y="135"/>
                    <a:pt x="70" y="138"/>
                  </a:cubicBezTo>
                  <a:cubicBezTo>
                    <a:pt x="70" y="182"/>
                    <a:pt x="70" y="182"/>
                    <a:pt x="70" y="182"/>
                  </a:cubicBezTo>
                  <a:cubicBezTo>
                    <a:pt x="70" y="208"/>
                    <a:pt x="92" y="229"/>
                    <a:pt x="118" y="229"/>
                  </a:cubicBezTo>
                  <a:cubicBezTo>
                    <a:pt x="144" y="229"/>
                    <a:pt x="165" y="208"/>
                    <a:pt x="165" y="182"/>
                  </a:cubicBezTo>
                  <a:cubicBezTo>
                    <a:pt x="165" y="157"/>
                    <a:pt x="154" y="141"/>
                    <a:pt x="134" y="136"/>
                  </a:cubicBezTo>
                  <a:close/>
                  <a:moveTo>
                    <a:pt x="102" y="97"/>
                  </a:moveTo>
                  <a:cubicBezTo>
                    <a:pt x="97" y="104"/>
                    <a:pt x="92" y="110"/>
                    <a:pt x="88" y="114"/>
                  </a:cubicBezTo>
                  <a:cubicBezTo>
                    <a:pt x="81" y="115"/>
                    <a:pt x="72" y="116"/>
                    <a:pt x="63" y="115"/>
                  </a:cubicBezTo>
                  <a:cubicBezTo>
                    <a:pt x="59" y="110"/>
                    <a:pt x="54" y="104"/>
                    <a:pt x="49" y="97"/>
                  </a:cubicBezTo>
                  <a:cubicBezTo>
                    <a:pt x="67" y="101"/>
                    <a:pt x="84" y="101"/>
                    <a:pt x="102" y="9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" name="Oval 197"/>
            <p:cNvSpPr>
              <a:spLocks noChangeArrowheads="1"/>
            </p:cNvSpPr>
            <p:nvPr/>
          </p:nvSpPr>
          <p:spPr bwMode="auto">
            <a:xfrm>
              <a:off x="7550150" y="1860550"/>
              <a:ext cx="77788" cy="793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99" name="Freeform 198"/>
          <p:cNvSpPr/>
          <p:nvPr/>
        </p:nvSpPr>
        <p:spPr>
          <a:xfrm rot="7907836">
            <a:off x="641966" y="5388193"/>
            <a:ext cx="554936" cy="155980"/>
          </a:xfrm>
          <a:custGeom>
            <a:avLst/>
            <a:gdLst>
              <a:gd name="connsiteX0" fmla="*/ 0 w 7645251"/>
              <a:gd name="connsiteY0" fmla="*/ 673303 h 1436042"/>
              <a:gd name="connsiteX1" fmla="*/ 2229903 w 7645251"/>
              <a:gd name="connsiteY1" fmla="*/ 673303 h 1436042"/>
              <a:gd name="connsiteX2" fmla="*/ 2229903 w 7645251"/>
              <a:gd name="connsiteY2" fmla="*/ 756773 h 1436042"/>
              <a:gd name="connsiteX3" fmla="*/ 0 w 7645251"/>
              <a:gd name="connsiteY3" fmla="*/ 756773 h 1436042"/>
              <a:gd name="connsiteX4" fmla="*/ 2264514 w 7645251"/>
              <a:gd name="connsiteY4" fmla="*/ 521642 h 1436042"/>
              <a:gd name="connsiteX5" fmla="*/ 2733439 w 7645251"/>
              <a:gd name="connsiteY5" fmla="*/ 521642 h 1436042"/>
              <a:gd name="connsiteX6" fmla="*/ 2733439 w 7645251"/>
              <a:gd name="connsiteY6" fmla="*/ 914400 h 1436042"/>
              <a:gd name="connsiteX7" fmla="*/ 2264514 w 7645251"/>
              <a:gd name="connsiteY7" fmla="*/ 914400 h 1436042"/>
              <a:gd name="connsiteX8" fmla="*/ 2896270 w 7645251"/>
              <a:gd name="connsiteY8" fmla="*/ 317090 h 1436042"/>
              <a:gd name="connsiteX9" fmla="*/ 3641064 w 7645251"/>
              <a:gd name="connsiteY9" fmla="*/ 317090 h 1436042"/>
              <a:gd name="connsiteX10" fmla="*/ 3641064 w 7645251"/>
              <a:gd name="connsiteY10" fmla="*/ 447901 h 1436042"/>
              <a:gd name="connsiteX11" fmla="*/ 5653460 w 7645251"/>
              <a:gd name="connsiteY11" fmla="*/ 447901 h 1436042"/>
              <a:gd name="connsiteX12" fmla="*/ 5653460 w 7645251"/>
              <a:gd name="connsiteY12" fmla="*/ 988141 h 1436042"/>
              <a:gd name="connsiteX13" fmla="*/ 3641064 w 7645251"/>
              <a:gd name="connsiteY13" fmla="*/ 988141 h 1436042"/>
              <a:gd name="connsiteX14" fmla="*/ 3641064 w 7645251"/>
              <a:gd name="connsiteY14" fmla="*/ 1118952 h 1436042"/>
              <a:gd name="connsiteX15" fmla="*/ 2896270 w 7645251"/>
              <a:gd name="connsiteY15" fmla="*/ 1118952 h 1436042"/>
              <a:gd name="connsiteX16" fmla="*/ 2859399 w 7645251"/>
              <a:gd name="connsiteY16" fmla="*/ 265470 h 1436042"/>
              <a:gd name="connsiteX17" fmla="*/ 2859399 w 7645251"/>
              <a:gd name="connsiteY17" fmla="*/ 1170572 h 1436042"/>
              <a:gd name="connsiteX18" fmla="*/ 5711511 w 7645251"/>
              <a:gd name="connsiteY18" fmla="*/ 1170572 h 1436042"/>
              <a:gd name="connsiteX19" fmla="*/ 5711511 w 7645251"/>
              <a:gd name="connsiteY19" fmla="*/ 265470 h 1436042"/>
              <a:gd name="connsiteX20" fmla="*/ 2773178 w 7645251"/>
              <a:gd name="connsiteY20" fmla="*/ 167036 h 1436042"/>
              <a:gd name="connsiteX21" fmla="*/ 5797732 w 7645251"/>
              <a:gd name="connsiteY21" fmla="*/ 167036 h 1436042"/>
              <a:gd name="connsiteX22" fmla="*/ 5797732 w 7645251"/>
              <a:gd name="connsiteY22" fmla="*/ 1269005 h 1436042"/>
              <a:gd name="connsiteX23" fmla="*/ 2773178 w 7645251"/>
              <a:gd name="connsiteY23" fmla="*/ 1269005 h 1436042"/>
              <a:gd name="connsiteX24" fmla="*/ 7351606 w 7645251"/>
              <a:gd name="connsiteY24" fmla="*/ 103238 h 1436042"/>
              <a:gd name="connsiteX25" fmla="*/ 7645251 w 7645251"/>
              <a:gd name="connsiteY25" fmla="*/ 103238 h 1436042"/>
              <a:gd name="connsiteX26" fmla="*/ 7645251 w 7645251"/>
              <a:gd name="connsiteY26" fmla="*/ 1332804 h 1436042"/>
              <a:gd name="connsiteX27" fmla="*/ 7351606 w 7645251"/>
              <a:gd name="connsiteY27" fmla="*/ 1332804 h 1436042"/>
              <a:gd name="connsiteX28" fmla="*/ 7351606 w 7645251"/>
              <a:gd name="connsiteY28" fmla="*/ 988141 h 1436042"/>
              <a:gd name="connsiteX29" fmla="*/ 6205201 w 7645251"/>
              <a:gd name="connsiteY29" fmla="*/ 988141 h 1436042"/>
              <a:gd name="connsiteX30" fmla="*/ 6205201 w 7645251"/>
              <a:gd name="connsiteY30" fmla="*/ 447901 h 1436042"/>
              <a:gd name="connsiteX31" fmla="*/ 7351606 w 7645251"/>
              <a:gd name="connsiteY31" fmla="*/ 447901 h 1436042"/>
              <a:gd name="connsiteX32" fmla="*/ 5854644 w 7645251"/>
              <a:gd name="connsiteY32" fmla="*/ 0 h 1436042"/>
              <a:gd name="connsiteX33" fmla="*/ 6148289 w 7645251"/>
              <a:gd name="connsiteY33" fmla="*/ 0 h 1436042"/>
              <a:gd name="connsiteX34" fmla="*/ 6148289 w 7645251"/>
              <a:gd name="connsiteY34" fmla="*/ 1436042 h 1436042"/>
              <a:gd name="connsiteX35" fmla="*/ 5854644 w 7645251"/>
              <a:gd name="connsiteY35" fmla="*/ 1436042 h 1436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7645251" h="1436042">
                <a:moveTo>
                  <a:pt x="0" y="673303"/>
                </a:moveTo>
                <a:lnTo>
                  <a:pt x="2229903" y="673303"/>
                </a:lnTo>
                <a:lnTo>
                  <a:pt x="2229903" y="756773"/>
                </a:lnTo>
                <a:lnTo>
                  <a:pt x="0" y="756773"/>
                </a:lnTo>
                <a:close/>
                <a:moveTo>
                  <a:pt x="2264514" y="521642"/>
                </a:moveTo>
                <a:lnTo>
                  <a:pt x="2733439" y="521642"/>
                </a:lnTo>
                <a:lnTo>
                  <a:pt x="2733439" y="914400"/>
                </a:lnTo>
                <a:lnTo>
                  <a:pt x="2264514" y="914400"/>
                </a:lnTo>
                <a:close/>
                <a:moveTo>
                  <a:pt x="2896270" y="317090"/>
                </a:moveTo>
                <a:lnTo>
                  <a:pt x="3641064" y="317090"/>
                </a:lnTo>
                <a:lnTo>
                  <a:pt x="3641064" y="447901"/>
                </a:lnTo>
                <a:lnTo>
                  <a:pt x="5653460" y="447901"/>
                </a:lnTo>
                <a:lnTo>
                  <a:pt x="5653460" y="988141"/>
                </a:lnTo>
                <a:lnTo>
                  <a:pt x="3641064" y="988141"/>
                </a:lnTo>
                <a:lnTo>
                  <a:pt x="3641064" y="1118952"/>
                </a:lnTo>
                <a:lnTo>
                  <a:pt x="2896270" y="1118952"/>
                </a:lnTo>
                <a:close/>
                <a:moveTo>
                  <a:pt x="2859399" y="265470"/>
                </a:moveTo>
                <a:lnTo>
                  <a:pt x="2859399" y="1170572"/>
                </a:lnTo>
                <a:lnTo>
                  <a:pt x="5711511" y="1170572"/>
                </a:lnTo>
                <a:lnTo>
                  <a:pt x="5711511" y="265470"/>
                </a:lnTo>
                <a:close/>
                <a:moveTo>
                  <a:pt x="2773178" y="167036"/>
                </a:moveTo>
                <a:lnTo>
                  <a:pt x="5797732" y="167036"/>
                </a:lnTo>
                <a:lnTo>
                  <a:pt x="5797732" y="1269005"/>
                </a:lnTo>
                <a:lnTo>
                  <a:pt x="2773178" y="1269005"/>
                </a:lnTo>
                <a:close/>
                <a:moveTo>
                  <a:pt x="7351606" y="103238"/>
                </a:moveTo>
                <a:lnTo>
                  <a:pt x="7645251" y="103238"/>
                </a:lnTo>
                <a:lnTo>
                  <a:pt x="7645251" y="1332804"/>
                </a:lnTo>
                <a:lnTo>
                  <a:pt x="7351606" y="1332804"/>
                </a:lnTo>
                <a:lnTo>
                  <a:pt x="7351606" y="988141"/>
                </a:lnTo>
                <a:lnTo>
                  <a:pt x="6205201" y="988141"/>
                </a:lnTo>
                <a:lnTo>
                  <a:pt x="6205201" y="447901"/>
                </a:lnTo>
                <a:lnTo>
                  <a:pt x="7351606" y="447901"/>
                </a:lnTo>
                <a:close/>
                <a:moveTo>
                  <a:pt x="5854644" y="0"/>
                </a:moveTo>
                <a:lnTo>
                  <a:pt x="6148289" y="0"/>
                </a:lnTo>
                <a:lnTo>
                  <a:pt x="6148289" y="1436042"/>
                </a:lnTo>
                <a:lnTo>
                  <a:pt x="5854644" y="143604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00" name="TextBox 199"/>
          <p:cNvSpPr txBox="1"/>
          <p:nvPr/>
        </p:nvSpPr>
        <p:spPr>
          <a:xfrm>
            <a:off x="1672864" y="661267"/>
            <a:ext cx="5904685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Lorem </a:t>
            </a:r>
            <a:r>
              <a:rPr lang="en-US" sz="1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Ipsum has been the industry's standard dummy text ever since the </a:t>
            </a:r>
            <a:r>
              <a:rPr lang="en-US" sz="12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1500s</a:t>
            </a:r>
            <a:r>
              <a:rPr lang="en-US" sz="1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</p:txBody>
      </p:sp>
      <p:sp>
        <p:nvSpPr>
          <p:cNvPr id="201" name="TextBox 200"/>
          <p:cNvSpPr txBox="1"/>
          <p:nvPr/>
        </p:nvSpPr>
        <p:spPr>
          <a:xfrm>
            <a:off x="2330428" y="1446481"/>
            <a:ext cx="2476508" cy="33855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600" b="1" dirty="0" smtClean="0">
                <a:latin typeface="+mj-lt"/>
              </a:rPr>
              <a:t>&gt;1,3k</a:t>
            </a:r>
            <a:endParaRPr lang="en-US" sz="1600" b="1" dirty="0">
              <a:latin typeface="+mj-lt"/>
            </a:endParaRPr>
          </a:p>
        </p:txBody>
      </p:sp>
      <p:sp>
        <p:nvSpPr>
          <p:cNvPr id="202" name="TextBox 201"/>
          <p:cNvSpPr txBox="1"/>
          <p:nvPr/>
        </p:nvSpPr>
        <p:spPr>
          <a:xfrm>
            <a:off x="2330428" y="2014887"/>
            <a:ext cx="2476508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dirty="0" smtClean="0"/>
              <a:t>Lorem ipsum</a:t>
            </a:r>
            <a:endParaRPr lang="en-US" sz="1200" dirty="0"/>
          </a:p>
        </p:txBody>
      </p:sp>
      <p:cxnSp>
        <p:nvCxnSpPr>
          <p:cNvPr id="203" name="Straight Connector 202"/>
          <p:cNvCxnSpPr/>
          <p:nvPr/>
        </p:nvCxnSpPr>
        <p:spPr>
          <a:xfrm>
            <a:off x="2330428" y="1879076"/>
            <a:ext cx="4575698" cy="0"/>
          </a:xfrm>
          <a:prstGeom prst="line">
            <a:avLst/>
          </a:prstGeom>
          <a:ln w="127000" cap="rnd">
            <a:solidFill>
              <a:schemeClr val="tx1">
                <a:alpha val="1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/>
          <p:cNvCxnSpPr/>
          <p:nvPr/>
        </p:nvCxnSpPr>
        <p:spPr>
          <a:xfrm>
            <a:off x="2330428" y="1879076"/>
            <a:ext cx="3435504" cy="0"/>
          </a:xfrm>
          <a:prstGeom prst="line">
            <a:avLst/>
          </a:prstGeom>
          <a:ln w="1270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Oval 204"/>
          <p:cNvSpPr/>
          <p:nvPr/>
        </p:nvSpPr>
        <p:spPr>
          <a:xfrm>
            <a:off x="5762622" y="1786285"/>
            <a:ext cx="185582" cy="18558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Rounded Rectangle 205"/>
          <p:cNvSpPr/>
          <p:nvPr/>
        </p:nvSpPr>
        <p:spPr>
          <a:xfrm>
            <a:off x="5989357" y="1690994"/>
            <a:ext cx="779718" cy="376163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+mj-lt"/>
              </a:rPr>
              <a:t>81%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graphicFrame>
        <p:nvGraphicFramePr>
          <p:cNvPr id="207" name="Content Placeholder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13894588"/>
              </p:ext>
            </p:extLst>
          </p:nvPr>
        </p:nvGraphicFramePr>
        <p:xfrm>
          <a:off x="7691718" y="1308294"/>
          <a:ext cx="3625570" cy="11659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08" name="Rounded Rectangle 207"/>
          <p:cNvSpPr/>
          <p:nvPr/>
        </p:nvSpPr>
        <p:spPr>
          <a:xfrm>
            <a:off x="1872608" y="2633055"/>
            <a:ext cx="9444680" cy="3936306"/>
          </a:xfrm>
          <a:prstGeom prst="roundRect">
            <a:avLst>
              <a:gd name="adj" fmla="val 5356"/>
            </a:avLst>
          </a:prstGeom>
          <a:solidFill>
            <a:schemeClr val="bg1"/>
          </a:solidFill>
          <a:ln>
            <a:noFill/>
          </a:ln>
          <a:effectLst>
            <a:outerShdw blurRad="76200" dist="127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Oval 208"/>
          <p:cNvSpPr/>
          <p:nvPr/>
        </p:nvSpPr>
        <p:spPr>
          <a:xfrm>
            <a:off x="2278981" y="3087289"/>
            <a:ext cx="286970" cy="286970"/>
          </a:xfrm>
          <a:prstGeom prst="ellipse">
            <a:avLst/>
          </a:prstGeom>
          <a:solidFill>
            <a:schemeClr val="accent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10" name="TextBox 209"/>
          <p:cNvSpPr txBox="1"/>
          <p:nvPr/>
        </p:nvSpPr>
        <p:spPr>
          <a:xfrm>
            <a:off x="2620470" y="3033483"/>
            <a:ext cx="1300244" cy="3693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b="1" dirty="0" smtClean="0">
                <a:latin typeface="+mj-lt"/>
              </a:rPr>
              <a:t>69% </a:t>
            </a:r>
            <a:r>
              <a:rPr lang="en-US" sz="1200" b="1" dirty="0" smtClean="0">
                <a:solidFill>
                  <a:schemeClr val="accent1"/>
                </a:solidFill>
                <a:latin typeface="+mj-lt"/>
              </a:rPr>
              <a:t>(+1,5%)</a:t>
            </a:r>
            <a:endParaRPr lang="en-US" b="1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211" name="Freeform 40"/>
          <p:cNvSpPr>
            <a:spLocks noEditPoints="1"/>
          </p:cNvSpPr>
          <p:nvPr/>
        </p:nvSpPr>
        <p:spPr bwMode="auto">
          <a:xfrm>
            <a:off x="2348218" y="3158544"/>
            <a:ext cx="156644" cy="144460"/>
          </a:xfrm>
          <a:custGeom>
            <a:avLst/>
            <a:gdLst>
              <a:gd name="T0" fmla="*/ 90 w 90"/>
              <a:gd name="T1" fmla="*/ 32 h 83"/>
              <a:gd name="T2" fmla="*/ 58 w 90"/>
              <a:gd name="T3" fmla="*/ 32 h 83"/>
              <a:gd name="T4" fmla="*/ 45 w 90"/>
              <a:gd name="T5" fmla="*/ 0 h 83"/>
              <a:gd name="T6" fmla="*/ 32 w 90"/>
              <a:gd name="T7" fmla="*/ 32 h 83"/>
              <a:gd name="T8" fmla="*/ 0 w 90"/>
              <a:gd name="T9" fmla="*/ 32 h 83"/>
              <a:gd name="T10" fmla="*/ 29 w 90"/>
              <a:gd name="T11" fmla="*/ 50 h 83"/>
              <a:gd name="T12" fmla="*/ 16 w 90"/>
              <a:gd name="T13" fmla="*/ 83 h 83"/>
              <a:gd name="T14" fmla="*/ 45 w 90"/>
              <a:gd name="T15" fmla="*/ 63 h 83"/>
              <a:gd name="T16" fmla="*/ 74 w 90"/>
              <a:gd name="T17" fmla="*/ 82 h 83"/>
              <a:gd name="T18" fmla="*/ 61 w 90"/>
              <a:gd name="T19" fmla="*/ 50 h 83"/>
              <a:gd name="T20" fmla="*/ 90 w 90"/>
              <a:gd name="T21" fmla="*/ 32 h 83"/>
              <a:gd name="T22" fmla="*/ 67 w 90"/>
              <a:gd name="T23" fmla="*/ 73 h 83"/>
              <a:gd name="T24" fmla="*/ 45 w 90"/>
              <a:gd name="T25" fmla="*/ 59 h 83"/>
              <a:gd name="T26" fmla="*/ 23 w 90"/>
              <a:gd name="T27" fmla="*/ 73 h 83"/>
              <a:gd name="T28" fmla="*/ 34 w 90"/>
              <a:gd name="T29" fmla="*/ 49 h 83"/>
              <a:gd name="T30" fmla="*/ 10 w 90"/>
              <a:gd name="T31" fmla="*/ 35 h 83"/>
              <a:gd name="T32" fmla="*/ 34 w 90"/>
              <a:gd name="T33" fmla="*/ 35 h 83"/>
              <a:gd name="T34" fmla="*/ 45 w 90"/>
              <a:gd name="T35" fmla="*/ 8 h 83"/>
              <a:gd name="T36" fmla="*/ 55 w 90"/>
              <a:gd name="T37" fmla="*/ 35 h 83"/>
              <a:gd name="T38" fmla="*/ 79 w 90"/>
              <a:gd name="T39" fmla="*/ 35 h 83"/>
              <a:gd name="T40" fmla="*/ 56 w 90"/>
              <a:gd name="T41" fmla="*/ 49 h 83"/>
              <a:gd name="T42" fmla="*/ 67 w 90"/>
              <a:gd name="T43" fmla="*/ 73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90" h="83">
                <a:moveTo>
                  <a:pt x="90" y="32"/>
                </a:moveTo>
                <a:lnTo>
                  <a:pt x="58" y="32"/>
                </a:lnTo>
                <a:lnTo>
                  <a:pt x="45" y="0"/>
                </a:lnTo>
                <a:lnTo>
                  <a:pt x="32" y="32"/>
                </a:lnTo>
                <a:lnTo>
                  <a:pt x="0" y="32"/>
                </a:lnTo>
                <a:lnTo>
                  <a:pt x="29" y="50"/>
                </a:lnTo>
                <a:lnTo>
                  <a:pt x="16" y="83"/>
                </a:lnTo>
                <a:lnTo>
                  <a:pt x="45" y="63"/>
                </a:lnTo>
                <a:lnTo>
                  <a:pt x="74" y="82"/>
                </a:lnTo>
                <a:lnTo>
                  <a:pt x="61" y="50"/>
                </a:lnTo>
                <a:lnTo>
                  <a:pt x="90" y="32"/>
                </a:lnTo>
                <a:close/>
                <a:moveTo>
                  <a:pt x="67" y="73"/>
                </a:moveTo>
                <a:lnTo>
                  <a:pt x="45" y="59"/>
                </a:lnTo>
                <a:lnTo>
                  <a:pt x="23" y="73"/>
                </a:lnTo>
                <a:lnTo>
                  <a:pt x="34" y="49"/>
                </a:lnTo>
                <a:lnTo>
                  <a:pt x="10" y="35"/>
                </a:lnTo>
                <a:lnTo>
                  <a:pt x="34" y="35"/>
                </a:lnTo>
                <a:lnTo>
                  <a:pt x="45" y="8"/>
                </a:lnTo>
                <a:lnTo>
                  <a:pt x="55" y="35"/>
                </a:lnTo>
                <a:lnTo>
                  <a:pt x="79" y="35"/>
                </a:lnTo>
                <a:lnTo>
                  <a:pt x="56" y="49"/>
                </a:lnTo>
                <a:lnTo>
                  <a:pt x="67" y="7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2" name="TextBox 211"/>
          <p:cNvSpPr txBox="1"/>
          <p:nvPr/>
        </p:nvSpPr>
        <p:spPr>
          <a:xfrm>
            <a:off x="2278981" y="3500849"/>
            <a:ext cx="1806249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May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3" name="Rounded Rectangle 212"/>
          <p:cNvSpPr/>
          <p:nvPr/>
        </p:nvSpPr>
        <p:spPr>
          <a:xfrm>
            <a:off x="2359779" y="5725018"/>
            <a:ext cx="924427" cy="306268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 smtClean="0">
                <a:latin typeface="+mj-lt"/>
              </a:rPr>
              <a:t>10 896</a:t>
            </a:r>
            <a:endParaRPr lang="en-US" sz="1200" b="1" dirty="0">
              <a:latin typeface="+mj-lt"/>
            </a:endParaRPr>
          </a:p>
        </p:txBody>
      </p:sp>
      <p:sp>
        <p:nvSpPr>
          <p:cNvPr id="214" name="TextBox 213"/>
          <p:cNvSpPr txBox="1"/>
          <p:nvPr/>
        </p:nvSpPr>
        <p:spPr>
          <a:xfrm>
            <a:off x="2278981" y="3873900"/>
            <a:ext cx="1806249" cy="163121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000" dirty="0"/>
              <a:t>Lorem Ipsum is simply dummy text of the printing and typesetting industry. Lorem Ipsum has been the industry's standard dummy text ever since the 1500s, when an unknown printer took a galley of type and scrambled it to make a type specimen book. </a:t>
            </a:r>
          </a:p>
        </p:txBody>
      </p:sp>
      <p:cxnSp>
        <p:nvCxnSpPr>
          <p:cNvPr id="215" name="Straight Connector 214"/>
          <p:cNvCxnSpPr/>
          <p:nvPr/>
        </p:nvCxnSpPr>
        <p:spPr>
          <a:xfrm flipV="1">
            <a:off x="4470462" y="2633055"/>
            <a:ext cx="0" cy="3936306"/>
          </a:xfrm>
          <a:prstGeom prst="line">
            <a:avLst/>
          </a:prstGeom>
          <a:ln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Rounded Rectangle 215"/>
          <p:cNvSpPr/>
          <p:nvPr/>
        </p:nvSpPr>
        <p:spPr>
          <a:xfrm>
            <a:off x="5568077" y="3892255"/>
            <a:ext cx="445477" cy="558926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</a:rPr>
              <a:t>01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17" name="TextBox 216"/>
          <p:cNvSpPr txBox="1"/>
          <p:nvPr/>
        </p:nvSpPr>
        <p:spPr>
          <a:xfrm>
            <a:off x="4880031" y="3359506"/>
            <a:ext cx="1825388" cy="461665"/>
          </a:xfrm>
          <a:prstGeom prst="rect">
            <a:avLst/>
          </a:prstGeom>
          <a:noFill/>
        </p:spPr>
        <p:txBody>
          <a:bodyPr wrap="square" lIns="36000" rIns="36000" rtlCol="0" anchor="t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 first </a:t>
            </a:r>
          </a:p>
          <a:p>
            <a:pPr algn="ctr"/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Procedure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8" name="TextBox 217"/>
          <p:cNvSpPr txBox="1"/>
          <p:nvPr/>
        </p:nvSpPr>
        <p:spPr>
          <a:xfrm>
            <a:off x="4880032" y="3025223"/>
            <a:ext cx="1825388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1400" dirty="0" smtClean="0">
                <a:latin typeface="+mj-lt"/>
              </a:rPr>
              <a:t>07 JUN</a:t>
            </a:r>
            <a:endParaRPr lang="en-US" sz="1400" dirty="0">
              <a:solidFill>
                <a:schemeClr val="accent1"/>
              </a:solidFill>
              <a:latin typeface="+mj-lt"/>
            </a:endParaRPr>
          </a:p>
        </p:txBody>
      </p:sp>
      <p:cxnSp>
        <p:nvCxnSpPr>
          <p:cNvPr id="219" name="Straight Connector 218"/>
          <p:cNvCxnSpPr>
            <a:endCxn id="220" idx="6"/>
          </p:cNvCxnSpPr>
          <p:nvPr/>
        </p:nvCxnSpPr>
        <p:spPr>
          <a:xfrm flipH="1">
            <a:off x="5883606" y="4614782"/>
            <a:ext cx="1908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Oval 219"/>
          <p:cNvSpPr/>
          <p:nvPr/>
        </p:nvSpPr>
        <p:spPr>
          <a:xfrm>
            <a:off x="5698024" y="4521991"/>
            <a:ext cx="185582" cy="18558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Rounded Rectangle 220"/>
          <p:cNvSpPr/>
          <p:nvPr/>
        </p:nvSpPr>
        <p:spPr>
          <a:xfrm>
            <a:off x="7671135" y="3892255"/>
            <a:ext cx="445477" cy="558926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</a:rPr>
              <a:t>02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22" name="TextBox 221"/>
          <p:cNvSpPr txBox="1"/>
          <p:nvPr/>
        </p:nvSpPr>
        <p:spPr>
          <a:xfrm>
            <a:off x="6983089" y="3359506"/>
            <a:ext cx="1825388" cy="461665"/>
          </a:xfrm>
          <a:prstGeom prst="rect">
            <a:avLst/>
          </a:prstGeom>
          <a:noFill/>
        </p:spPr>
        <p:txBody>
          <a:bodyPr wrap="square" lIns="36000" rIns="36000" rtlCol="0" anchor="t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 second</a:t>
            </a:r>
          </a:p>
          <a:p>
            <a:pPr algn="ctr"/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Procedure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3" name="TextBox 222"/>
          <p:cNvSpPr txBox="1"/>
          <p:nvPr/>
        </p:nvSpPr>
        <p:spPr>
          <a:xfrm>
            <a:off x="6983090" y="3025223"/>
            <a:ext cx="1825388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1400" dirty="0" smtClean="0">
                <a:latin typeface="+mj-lt"/>
              </a:rPr>
              <a:t>15 JUN</a:t>
            </a:r>
            <a:endParaRPr lang="en-US" sz="1400" dirty="0">
              <a:solidFill>
                <a:schemeClr val="accent1"/>
              </a:solidFill>
              <a:latin typeface="+mj-lt"/>
            </a:endParaRPr>
          </a:p>
        </p:txBody>
      </p:sp>
      <p:cxnSp>
        <p:nvCxnSpPr>
          <p:cNvPr id="224" name="Straight Connector 223"/>
          <p:cNvCxnSpPr>
            <a:endCxn id="225" idx="6"/>
          </p:cNvCxnSpPr>
          <p:nvPr/>
        </p:nvCxnSpPr>
        <p:spPr>
          <a:xfrm flipH="1">
            <a:off x="7986664" y="4614782"/>
            <a:ext cx="1908000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Oval 224"/>
          <p:cNvSpPr/>
          <p:nvPr/>
        </p:nvSpPr>
        <p:spPr>
          <a:xfrm>
            <a:off x="7801082" y="4521991"/>
            <a:ext cx="185582" cy="185582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Rounded Rectangle 225"/>
          <p:cNvSpPr/>
          <p:nvPr/>
        </p:nvSpPr>
        <p:spPr>
          <a:xfrm>
            <a:off x="9764717" y="3892255"/>
            <a:ext cx="445477" cy="558926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</a:rPr>
              <a:t>03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27" name="TextBox 226"/>
          <p:cNvSpPr txBox="1"/>
          <p:nvPr/>
        </p:nvSpPr>
        <p:spPr>
          <a:xfrm>
            <a:off x="9076671" y="3359506"/>
            <a:ext cx="1825388" cy="461665"/>
          </a:xfrm>
          <a:prstGeom prst="rect">
            <a:avLst/>
          </a:prstGeom>
          <a:noFill/>
        </p:spPr>
        <p:txBody>
          <a:bodyPr wrap="square" lIns="36000" rIns="36000" rtlCol="0" anchor="t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 third</a:t>
            </a:r>
          </a:p>
          <a:p>
            <a:pPr algn="ctr"/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Procedure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8" name="TextBox 227"/>
          <p:cNvSpPr txBox="1"/>
          <p:nvPr/>
        </p:nvSpPr>
        <p:spPr>
          <a:xfrm>
            <a:off x="9076672" y="3025223"/>
            <a:ext cx="1825388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1400" dirty="0" smtClean="0">
                <a:latin typeface="+mj-lt"/>
              </a:rPr>
              <a:t>27 JUN</a:t>
            </a:r>
            <a:endParaRPr lang="en-US" sz="14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229" name="Oval 228"/>
          <p:cNvSpPr/>
          <p:nvPr/>
        </p:nvSpPr>
        <p:spPr>
          <a:xfrm>
            <a:off x="9894664" y="4521991"/>
            <a:ext cx="185582" cy="185582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0" name="Oval 229"/>
          <p:cNvSpPr/>
          <p:nvPr/>
        </p:nvSpPr>
        <p:spPr>
          <a:xfrm>
            <a:off x="5058881" y="4856595"/>
            <a:ext cx="1531490" cy="1531490"/>
          </a:xfrm>
          <a:prstGeom prst="ellipse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Oval 230"/>
          <p:cNvSpPr/>
          <p:nvPr/>
        </p:nvSpPr>
        <p:spPr>
          <a:xfrm>
            <a:off x="5230075" y="5027789"/>
            <a:ext cx="1189102" cy="1189102"/>
          </a:xfrm>
          <a:prstGeom prst="ellipse">
            <a:avLst/>
          </a:prstGeom>
          <a:noFill/>
          <a:ln w="12700">
            <a:solidFill>
              <a:schemeClr val="tx1">
                <a:alpha val="20000"/>
              </a:schemeClr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Arc 231"/>
          <p:cNvSpPr/>
          <p:nvPr/>
        </p:nvSpPr>
        <p:spPr>
          <a:xfrm>
            <a:off x="5230075" y="5027789"/>
            <a:ext cx="1189102" cy="1189102"/>
          </a:xfrm>
          <a:prstGeom prst="arc">
            <a:avLst>
              <a:gd name="adj1" fmla="val 13357440"/>
              <a:gd name="adj2" fmla="val 8398236"/>
            </a:avLst>
          </a:prstGeom>
          <a:noFill/>
          <a:ln w="127000" cap="rnd">
            <a:solidFill>
              <a:schemeClr val="accent1"/>
            </a:solidFill>
            <a:round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Oval 232"/>
          <p:cNvSpPr/>
          <p:nvPr/>
        </p:nvSpPr>
        <p:spPr>
          <a:xfrm>
            <a:off x="5451836" y="5255306"/>
            <a:ext cx="753308" cy="75330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TextBox 233"/>
          <p:cNvSpPr txBox="1"/>
          <p:nvPr/>
        </p:nvSpPr>
        <p:spPr>
          <a:xfrm>
            <a:off x="5451836" y="5376015"/>
            <a:ext cx="753310" cy="33855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FFFFFF"/>
                </a:solidFill>
                <a:latin typeface="+mj-lt"/>
              </a:rPr>
              <a:t>&gt;1,1k</a:t>
            </a:r>
            <a:endParaRPr lang="en-US" sz="16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235" name="TextBox 234"/>
          <p:cNvSpPr txBox="1"/>
          <p:nvPr/>
        </p:nvSpPr>
        <p:spPr>
          <a:xfrm>
            <a:off x="5451836" y="5681147"/>
            <a:ext cx="753310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000" dirty="0" smtClean="0">
                <a:solidFill>
                  <a:srgbClr val="FFFFFF"/>
                </a:solidFill>
              </a:rPr>
              <a:t>Patients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236" name="Oval 235"/>
          <p:cNvSpPr/>
          <p:nvPr/>
        </p:nvSpPr>
        <p:spPr>
          <a:xfrm>
            <a:off x="7133007" y="4856595"/>
            <a:ext cx="1531490" cy="1531490"/>
          </a:xfrm>
          <a:prstGeom prst="ellipse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Oval 236"/>
          <p:cNvSpPr/>
          <p:nvPr/>
        </p:nvSpPr>
        <p:spPr>
          <a:xfrm>
            <a:off x="7304201" y="5027789"/>
            <a:ext cx="1189102" cy="1189102"/>
          </a:xfrm>
          <a:prstGeom prst="ellipse">
            <a:avLst/>
          </a:prstGeom>
          <a:noFill/>
          <a:ln w="12700">
            <a:solidFill>
              <a:schemeClr val="tx1">
                <a:alpha val="20000"/>
              </a:schemeClr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Arc 237"/>
          <p:cNvSpPr/>
          <p:nvPr/>
        </p:nvSpPr>
        <p:spPr>
          <a:xfrm>
            <a:off x="7304201" y="5027789"/>
            <a:ext cx="1189102" cy="1189102"/>
          </a:xfrm>
          <a:prstGeom prst="arc">
            <a:avLst>
              <a:gd name="adj1" fmla="val 13357440"/>
              <a:gd name="adj2" fmla="val 8398236"/>
            </a:avLst>
          </a:prstGeom>
          <a:noFill/>
          <a:ln w="127000" cap="rnd">
            <a:solidFill>
              <a:schemeClr val="accent3"/>
            </a:solidFill>
            <a:round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" name="Oval 238"/>
          <p:cNvSpPr/>
          <p:nvPr/>
        </p:nvSpPr>
        <p:spPr>
          <a:xfrm>
            <a:off x="7525962" y="5255306"/>
            <a:ext cx="753308" cy="75330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TextBox 239"/>
          <p:cNvSpPr txBox="1"/>
          <p:nvPr/>
        </p:nvSpPr>
        <p:spPr>
          <a:xfrm>
            <a:off x="7525962" y="5376015"/>
            <a:ext cx="753310" cy="33855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FFFFFF"/>
                </a:solidFill>
                <a:latin typeface="+mj-lt"/>
              </a:rPr>
              <a:t>&gt;2,3k</a:t>
            </a:r>
            <a:endParaRPr lang="en-US" sz="16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241" name="TextBox 240"/>
          <p:cNvSpPr txBox="1"/>
          <p:nvPr/>
        </p:nvSpPr>
        <p:spPr>
          <a:xfrm>
            <a:off x="7525962" y="5681147"/>
            <a:ext cx="753310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000" dirty="0" smtClean="0">
                <a:solidFill>
                  <a:srgbClr val="FFFFFF"/>
                </a:solidFill>
              </a:rPr>
              <a:t>Patients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242" name="Oval 241"/>
          <p:cNvSpPr/>
          <p:nvPr/>
        </p:nvSpPr>
        <p:spPr>
          <a:xfrm>
            <a:off x="9221816" y="4856595"/>
            <a:ext cx="1531490" cy="1531490"/>
          </a:xfrm>
          <a:prstGeom prst="ellipse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3" name="Oval 242"/>
          <p:cNvSpPr/>
          <p:nvPr/>
        </p:nvSpPr>
        <p:spPr>
          <a:xfrm>
            <a:off x="9393010" y="5027789"/>
            <a:ext cx="1189102" cy="1189102"/>
          </a:xfrm>
          <a:prstGeom prst="ellipse">
            <a:avLst/>
          </a:prstGeom>
          <a:noFill/>
          <a:ln w="12700">
            <a:solidFill>
              <a:schemeClr val="tx1">
                <a:alpha val="20000"/>
              </a:schemeClr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Arc 243"/>
          <p:cNvSpPr/>
          <p:nvPr/>
        </p:nvSpPr>
        <p:spPr>
          <a:xfrm>
            <a:off x="9393010" y="5027789"/>
            <a:ext cx="1189102" cy="1189102"/>
          </a:xfrm>
          <a:prstGeom prst="arc">
            <a:avLst>
              <a:gd name="adj1" fmla="val 13357440"/>
              <a:gd name="adj2" fmla="val 8398236"/>
            </a:avLst>
          </a:prstGeom>
          <a:noFill/>
          <a:ln w="127000" cap="rnd">
            <a:solidFill>
              <a:schemeClr val="accent2"/>
            </a:solidFill>
            <a:round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Oval 244"/>
          <p:cNvSpPr/>
          <p:nvPr/>
        </p:nvSpPr>
        <p:spPr>
          <a:xfrm>
            <a:off x="9614771" y="5255306"/>
            <a:ext cx="753308" cy="75330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" name="TextBox 245"/>
          <p:cNvSpPr txBox="1"/>
          <p:nvPr/>
        </p:nvSpPr>
        <p:spPr>
          <a:xfrm>
            <a:off x="9614771" y="5376015"/>
            <a:ext cx="753310" cy="33855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FFFFFF"/>
                </a:solidFill>
                <a:latin typeface="+mj-lt"/>
              </a:rPr>
              <a:t>&gt;1,7k</a:t>
            </a:r>
            <a:endParaRPr lang="en-US" sz="16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247" name="TextBox 246"/>
          <p:cNvSpPr txBox="1"/>
          <p:nvPr/>
        </p:nvSpPr>
        <p:spPr>
          <a:xfrm>
            <a:off x="9614771" y="5681147"/>
            <a:ext cx="753310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000" dirty="0" smtClean="0">
                <a:solidFill>
                  <a:srgbClr val="FFFFFF"/>
                </a:solidFill>
              </a:rPr>
              <a:t>Patients</a:t>
            </a:r>
            <a:endParaRPr lang="en-US" sz="1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0677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500" fill="hold"/>
                                            <p:tgtEl>
                                              <p:spTgt spid="18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500" fill="hold"/>
                                            <p:tgtEl>
                                              <p:spTgt spid="18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500" fill="hold"/>
                                            <p:tgtEl>
                                              <p:spTgt spid="18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500" fill="hold"/>
                                            <p:tgtEl>
                                              <p:spTgt spid="18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5" dur="500" fill="hold"/>
                                            <p:tgtEl>
                                              <p:spTgt spid="19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6" dur="500" fill="hold"/>
                                            <p:tgtEl>
                                              <p:spTgt spid="19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9" dur="500" fill="hold"/>
                                            <p:tgtEl>
                                              <p:spTgt spid="19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0" dur="500" fill="hold"/>
                                            <p:tgtEl>
                                              <p:spTgt spid="19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3" dur="500" fill="hold"/>
                                            <p:tgtEl>
                                              <p:spTgt spid="19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4" dur="500" fill="hold"/>
                                            <p:tgtEl>
                                              <p:spTgt spid="19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7" dur="500" fill="hold"/>
                                            <p:tgtEl>
                                              <p:spTgt spid="19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8" dur="500" fill="hold"/>
                                            <p:tgtEl>
                                              <p:spTgt spid="19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8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1" dur="500" fill="hold"/>
                                            <p:tgtEl>
                                              <p:spTgt spid="19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2" dur="500" fill="hold"/>
                                            <p:tgtEl>
                                              <p:spTgt spid="19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5" dur="500" fill="hold"/>
                                            <p:tgtEl>
                                              <p:spTgt spid="19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6" dur="500" fill="hold"/>
                                            <p:tgtEl>
                                              <p:spTgt spid="19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9" dur="500" fill="hold"/>
                                            <p:tgtEl>
                                              <p:spTgt spid="18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0" dur="500" fill="hold"/>
                                            <p:tgtEl>
                                              <p:spTgt spid="18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3" dur="500" fill="hold"/>
                                            <p:tgtEl>
                                              <p:spTgt spid="20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4" dur="500" fill="hold"/>
                                            <p:tgtEl>
                                              <p:spTgt spid="20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5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46" presetID="2" presetClass="entr" presetSubtype="2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8" dur="500" fill="hold"/>
                                            <p:tgtEl>
                                              <p:spTgt spid="20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9" dur="500" fill="hold"/>
                                            <p:tgtEl>
                                              <p:spTgt spid="20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0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2" dur="500" fill="hold"/>
                                            <p:tgtEl>
                                              <p:spTgt spid="20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3" dur="500" fill="hold"/>
                                            <p:tgtEl>
                                              <p:spTgt spid="20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4" presetID="2" presetClass="entr" presetSubtype="2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6" dur="500" fill="hold"/>
                                            <p:tgtEl>
                                              <p:spTgt spid="20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7" dur="500" fill="hold"/>
                                            <p:tgtEl>
                                              <p:spTgt spid="20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8" presetID="2" presetClass="entr" presetSubtype="2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0" dur="500" fill="hold"/>
                                            <p:tgtEl>
                                              <p:spTgt spid="20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1" dur="500" fill="hold"/>
                                            <p:tgtEl>
                                              <p:spTgt spid="20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2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4" dur="500" fill="hold"/>
                                            <p:tgtEl>
                                              <p:spTgt spid="20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5" dur="500" fill="hold"/>
                                            <p:tgtEl>
                                              <p:spTgt spid="20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6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8" dur="500" fill="hold"/>
                                            <p:tgtEl>
                                              <p:spTgt spid="20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9" dur="500" fill="hold"/>
                                            <p:tgtEl>
                                              <p:spTgt spid="20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0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2" dur="500" fill="hold"/>
                                            <p:tgtEl>
                                              <p:spTgt spid="20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73" dur="500" fill="hold"/>
                                            <p:tgtEl>
                                              <p:spTgt spid="20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4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75" presetID="2" presetClass="entr" presetSubtype="4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7" dur="5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78" dur="5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9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81" dur="500" fill="hold"/>
                                            <p:tgtEl>
                                              <p:spTgt spid="2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2" dur="500" fill="hold"/>
                                            <p:tgtEl>
                                              <p:spTgt spid="2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3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85" dur="500" fill="hold"/>
                                            <p:tgtEl>
                                              <p:spTgt spid="20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6" dur="500" fill="hold"/>
                                            <p:tgtEl>
                                              <p:spTgt spid="20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7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89" dur="500" fill="hold"/>
                                            <p:tgtEl>
                                              <p:spTgt spid="2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90" dur="500" fill="hold"/>
                                            <p:tgtEl>
                                              <p:spTgt spid="2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1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93" dur="500" fill="hold"/>
                                            <p:tgtEl>
                                              <p:spTgt spid="2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94" dur="500" fill="hold"/>
                                            <p:tgtEl>
                                              <p:spTgt spid="2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5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97" dur="5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98" dur="5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9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01" dur="500" fill="hold"/>
                                            <p:tgtEl>
                                              <p:spTgt spid="2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02" dur="500" fill="hold"/>
                                            <p:tgtEl>
                                              <p:spTgt spid="2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3" presetID="2" presetClass="entr" presetSubtype="4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05" dur="500" fill="hold"/>
                                            <p:tgtEl>
                                              <p:spTgt spid="2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06" dur="500" fill="hold"/>
                                            <p:tgtEl>
                                              <p:spTgt spid="2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7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08" presetID="2" presetClass="entr" presetSubtype="2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0" dur="500" fill="hold"/>
                                            <p:tgtEl>
                                              <p:spTgt spid="2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11" dur="500" fill="hold"/>
                                            <p:tgtEl>
                                              <p:spTgt spid="2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2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4" dur="500" fill="hold"/>
                                            <p:tgtEl>
                                              <p:spTgt spid="2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15" dur="500" fill="hold"/>
                                            <p:tgtEl>
                                              <p:spTgt spid="2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6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8" dur="500" fill="hold"/>
                                            <p:tgtEl>
                                              <p:spTgt spid="2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19" dur="500" fill="hold"/>
                                            <p:tgtEl>
                                              <p:spTgt spid="2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0" presetID="2" presetClass="entr" presetSubtype="2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22" dur="500" fill="hold"/>
                                            <p:tgtEl>
                                              <p:spTgt spid="2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3" dur="500" fill="hold"/>
                                            <p:tgtEl>
                                              <p:spTgt spid="2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4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26" dur="5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7" dur="5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8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30" dur="500" fill="hold"/>
                                            <p:tgtEl>
                                              <p:spTgt spid="2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31" dur="500" fill="hold"/>
                                            <p:tgtEl>
                                              <p:spTgt spid="2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2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34" dur="500" fill="hold"/>
                                            <p:tgtEl>
                                              <p:spTgt spid="2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35" dur="500" fill="hold"/>
                                            <p:tgtEl>
                                              <p:spTgt spid="2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6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38" dur="500" fill="hold"/>
                                            <p:tgtEl>
                                              <p:spTgt spid="2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39" dur="500" fill="hold"/>
                                            <p:tgtEl>
                                              <p:spTgt spid="2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0" presetID="2" presetClass="entr" presetSubtype="2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42" dur="500" fill="hold"/>
                                            <p:tgtEl>
                                              <p:spTgt spid="2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43" dur="500" fill="hold"/>
                                            <p:tgtEl>
                                              <p:spTgt spid="2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4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46" dur="500" fill="hold"/>
                                            <p:tgtEl>
                                              <p:spTgt spid="2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47" dur="500" fill="hold"/>
                                            <p:tgtEl>
                                              <p:spTgt spid="2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8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50" dur="500" fill="hold"/>
                                            <p:tgtEl>
                                              <p:spTgt spid="2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51" dur="500" fill="hold"/>
                                            <p:tgtEl>
                                              <p:spTgt spid="2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2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54" dur="500" fill="hold"/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55" dur="500" fill="hold"/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6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58" dur="500" fill="hold"/>
                                            <p:tgtEl>
                                              <p:spTgt spid="2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59" dur="500" fill="hold"/>
                                            <p:tgtEl>
                                              <p:spTgt spid="2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0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62" dur="500" fill="hold"/>
                                            <p:tgtEl>
                                              <p:spTgt spid="2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63" dur="500" fill="hold"/>
                                            <p:tgtEl>
                                              <p:spTgt spid="2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4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66" dur="500" fill="hold"/>
                                            <p:tgtEl>
                                              <p:spTgt spid="2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67" dur="500" fill="hold"/>
                                            <p:tgtEl>
                                              <p:spTgt spid="2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8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70" dur="500" fill="hold"/>
                                            <p:tgtEl>
                                              <p:spTgt spid="2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71" dur="500" fill="hold"/>
                                            <p:tgtEl>
                                              <p:spTgt spid="2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2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74" dur="500" fill="hold"/>
                                            <p:tgtEl>
                                              <p:spTgt spid="2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75" dur="500" fill="hold"/>
                                            <p:tgtEl>
                                              <p:spTgt spid="2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6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78" dur="500" fill="hold"/>
                                            <p:tgtEl>
                                              <p:spTgt spid="2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79" dur="500" fill="hold"/>
                                            <p:tgtEl>
                                              <p:spTgt spid="2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0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82" dur="500" fill="hold"/>
                                            <p:tgtEl>
                                              <p:spTgt spid="2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83" dur="500" fill="hold"/>
                                            <p:tgtEl>
                                              <p:spTgt spid="2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4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86" dur="500" fill="hold"/>
                                            <p:tgtEl>
                                              <p:spTgt spid="2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87" dur="500" fill="hold"/>
                                            <p:tgtEl>
                                              <p:spTgt spid="2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8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90" dur="500" fill="hold"/>
                                            <p:tgtEl>
                                              <p:spTgt spid="2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91" dur="500" fill="hold"/>
                                            <p:tgtEl>
                                              <p:spTgt spid="2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2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94" dur="500" fill="hold"/>
                                            <p:tgtEl>
                                              <p:spTgt spid="2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95" dur="500" fill="hold"/>
                                            <p:tgtEl>
                                              <p:spTgt spid="2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6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98" dur="500" fill="hold"/>
                                            <p:tgtEl>
                                              <p:spTgt spid="2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99" dur="500" fill="hold"/>
                                            <p:tgtEl>
                                              <p:spTgt spid="2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0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02" dur="500" fill="hold"/>
                                            <p:tgtEl>
                                              <p:spTgt spid="2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03" dur="500" fill="hold"/>
                                            <p:tgtEl>
                                              <p:spTgt spid="2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4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06" dur="500" fill="hold"/>
                                            <p:tgtEl>
                                              <p:spTgt spid="2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07" dur="500" fill="hold"/>
                                            <p:tgtEl>
                                              <p:spTgt spid="2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8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10" dur="500" fill="hold"/>
                                            <p:tgtEl>
                                              <p:spTgt spid="2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11" dur="500" fill="hold"/>
                                            <p:tgtEl>
                                              <p:spTgt spid="2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2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14" dur="500" fill="hold"/>
                                            <p:tgtEl>
                                              <p:spTgt spid="2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15" dur="500" fill="hold"/>
                                            <p:tgtEl>
                                              <p:spTgt spid="2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6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18" dur="500" fill="hold"/>
                                            <p:tgtEl>
                                              <p:spTgt spid="2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19" dur="500" fill="hold"/>
                                            <p:tgtEl>
                                              <p:spTgt spid="2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0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22" dur="500" fill="hold"/>
                                            <p:tgtEl>
                                              <p:spTgt spid="2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23" dur="500" fill="hold"/>
                                            <p:tgtEl>
                                              <p:spTgt spid="2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4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26" dur="500" fill="hold"/>
                                            <p:tgtEl>
                                              <p:spTgt spid="2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27" dur="500" fill="hold"/>
                                            <p:tgtEl>
                                              <p:spTgt spid="2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8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30" dur="500" fill="hold"/>
                                            <p:tgtEl>
                                              <p:spTgt spid="2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31" dur="500" fill="hold"/>
                                            <p:tgtEl>
                                              <p:spTgt spid="2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2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34" dur="500" fill="hold"/>
                                            <p:tgtEl>
                                              <p:spTgt spid="2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35" dur="500" fill="hold"/>
                                            <p:tgtEl>
                                              <p:spTgt spid="2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87" grpId="0" animBg="1"/>
          <p:bldP spid="188" grpId="0" animBg="1"/>
          <p:bldP spid="189" grpId="0" animBg="1"/>
          <p:bldP spid="190" grpId="0"/>
          <p:bldP spid="191" grpId="0" animBg="1"/>
          <p:bldP spid="192" grpId="0" animBg="1"/>
          <p:bldP spid="193" grpId="0" animBg="1"/>
          <p:bldP spid="199" grpId="0" animBg="1"/>
          <p:bldP spid="200" grpId="0"/>
          <p:bldP spid="201" grpId="0"/>
          <p:bldP spid="202" grpId="0"/>
          <p:bldP spid="205" grpId="0" animBg="1"/>
          <p:bldP spid="206" grpId="0" animBg="1"/>
          <p:bldGraphic spid="207" grpId="0">
            <p:bldAsOne/>
          </p:bldGraphic>
          <p:bldP spid="208" grpId="0" animBg="1"/>
          <p:bldP spid="209" grpId="0" animBg="1"/>
          <p:bldP spid="210" grpId="0"/>
          <p:bldP spid="211" grpId="0" animBg="1"/>
          <p:bldP spid="212" grpId="0"/>
          <p:bldP spid="213" grpId="0" animBg="1"/>
          <p:bldP spid="214" grpId="0"/>
          <p:bldP spid="216" grpId="0" animBg="1"/>
          <p:bldP spid="217" grpId="0"/>
          <p:bldP spid="218" grpId="0"/>
          <p:bldP spid="220" grpId="0" animBg="1"/>
          <p:bldP spid="221" grpId="0" animBg="1"/>
          <p:bldP spid="222" grpId="0"/>
          <p:bldP spid="223" grpId="0"/>
          <p:bldP spid="225" grpId="0" animBg="1"/>
          <p:bldP spid="226" grpId="0" animBg="1"/>
          <p:bldP spid="227" grpId="0"/>
          <p:bldP spid="228" grpId="0"/>
          <p:bldP spid="229" grpId="0" animBg="1"/>
          <p:bldP spid="230" grpId="0" animBg="1"/>
          <p:bldP spid="231" grpId="0" animBg="1"/>
          <p:bldP spid="232" grpId="0" animBg="1"/>
          <p:bldP spid="233" grpId="0" animBg="1"/>
          <p:bldP spid="234" grpId="0"/>
          <p:bldP spid="235" grpId="0"/>
          <p:bldP spid="236" grpId="0" animBg="1"/>
          <p:bldP spid="237" grpId="0" animBg="1"/>
          <p:bldP spid="238" grpId="0" animBg="1"/>
          <p:bldP spid="239" grpId="0" animBg="1"/>
          <p:bldP spid="240" grpId="0"/>
          <p:bldP spid="241" grpId="0"/>
          <p:bldP spid="242" grpId="0" animBg="1"/>
          <p:bldP spid="243" grpId="0" animBg="1"/>
          <p:bldP spid="244" grpId="0" animBg="1"/>
          <p:bldP spid="245" grpId="0" animBg="1"/>
          <p:bldP spid="246" grpId="0"/>
          <p:bldP spid="247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8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8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8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8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9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9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9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19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19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19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19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19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19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19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19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500" fill="hold"/>
                                            <p:tgtEl>
                                              <p:spTgt spid="19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500" fill="hold"/>
                                            <p:tgtEl>
                                              <p:spTgt spid="18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500" fill="hold"/>
                                            <p:tgtEl>
                                              <p:spTgt spid="18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500" fill="hold"/>
                                            <p:tgtEl>
                                              <p:spTgt spid="20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500" fill="hold"/>
                                            <p:tgtEl>
                                              <p:spTgt spid="20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5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46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8" dur="500" fill="hold"/>
                                            <p:tgtEl>
                                              <p:spTgt spid="20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9" dur="500" fill="hold"/>
                                            <p:tgtEl>
                                              <p:spTgt spid="20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0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2" dur="500" fill="hold"/>
                                            <p:tgtEl>
                                              <p:spTgt spid="20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3" dur="500" fill="hold"/>
                                            <p:tgtEl>
                                              <p:spTgt spid="20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4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6" dur="500" fill="hold"/>
                                            <p:tgtEl>
                                              <p:spTgt spid="20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7" dur="500" fill="hold"/>
                                            <p:tgtEl>
                                              <p:spTgt spid="20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8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0" dur="500" fill="hold"/>
                                            <p:tgtEl>
                                              <p:spTgt spid="20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1" dur="500" fill="hold"/>
                                            <p:tgtEl>
                                              <p:spTgt spid="20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2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4" dur="500" fill="hold"/>
                                            <p:tgtEl>
                                              <p:spTgt spid="20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5" dur="500" fill="hold"/>
                                            <p:tgtEl>
                                              <p:spTgt spid="20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6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8" dur="500" fill="hold"/>
                                            <p:tgtEl>
                                              <p:spTgt spid="20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9" dur="500" fill="hold"/>
                                            <p:tgtEl>
                                              <p:spTgt spid="20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0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2" dur="500" fill="hold"/>
                                            <p:tgtEl>
                                              <p:spTgt spid="20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3" dur="500" fill="hold"/>
                                            <p:tgtEl>
                                              <p:spTgt spid="20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4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75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7" dur="5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8" dur="5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1" dur="500" fill="hold"/>
                                            <p:tgtEl>
                                              <p:spTgt spid="2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2" dur="500" fill="hold"/>
                                            <p:tgtEl>
                                              <p:spTgt spid="2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5" dur="500" fill="hold"/>
                                            <p:tgtEl>
                                              <p:spTgt spid="20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6" dur="500" fill="hold"/>
                                            <p:tgtEl>
                                              <p:spTgt spid="20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7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9" dur="500" fill="hold"/>
                                            <p:tgtEl>
                                              <p:spTgt spid="2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0" dur="500" fill="hold"/>
                                            <p:tgtEl>
                                              <p:spTgt spid="2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1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3" dur="500" fill="hold"/>
                                            <p:tgtEl>
                                              <p:spTgt spid="2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4" dur="500" fill="hold"/>
                                            <p:tgtEl>
                                              <p:spTgt spid="2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7" dur="5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8" dur="5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1" dur="500" fill="hold"/>
                                            <p:tgtEl>
                                              <p:spTgt spid="2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2" dur="500" fill="hold"/>
                                            <p:tgtEl>
                                              <p:spTgt spid="2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3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5" dur="500" fill="hold"/>
                                            <p:tgtEl>
                                              <p:spTgt spid="2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6" dur="500" fill="hold"/>
                                            <p:tgtEl>
                                              <p:spTgt spid="2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7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08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0" dur="500" fill="hold"/>
                                            <p:tgtEl>
                                              <p:spTgt spid="2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1" dur="500" fill="hold"/>
                                            <p:tgtEl>
                                              <p:spTgt spid="2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2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4" dur="500" fill="hold"/>
                                            <p:tgtEl>
                                              <p:spTgt spid="2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5" dur="500" fill="hold"/>
                                            <p:tgtEl>
                                              <p:spTgt spid="2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6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8" dur="500" fill="hold"/>
                                            <p:tgtEl>
                                              <p:spTgt spid="2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9" dur="500" fill="hold"/>
                                            <p:tgtEl>
                                              <p:spTgt spid="2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0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2" dur="500" fill="hold"/>
                                            <p:tgtEl>
                                              <p:spTgt spid="2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3" dur="500" fill="hold"/>
                                            <p:tgtEl>
                                              <p:spTgt spid="2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4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6" dur="5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7" dur="5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8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0" dur="500" fill="hold"/>
                                            <p:tgtEl>
                                              <p:spTgt spid="2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1" dur="500" fill="hold"/>
                                            <p:tgtEl>
                                              <p:spTgt spid="2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2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4" dur="500" fill="hold"/>
                                            <p:tgtEl>
                                              <p:spTgt spid="2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5" dur="500" fill="hold"/>
                                            <p:tgtEl>
                                              <p:spTgt spid="2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6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8" dur="500" fill="hold"/>
                                            <p:tgtEl>
                                              <p:spTgt spid="2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9" dur="500" fill="hold"/>
                                            <p:tgtEl>
                                              <p:spTgt spid="2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0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2" dur="500" fill="hold"/>
                                            <p:tgtEl>
                                              <p:spTgt spid="2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3" dur="500" fill="hold"/>
                                            <p:tgtEl>
                                              <p:spTgt spid="2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4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6" dur="500" fill="hold"/>
                                            <p:tgtEl>
                                              <p:spTgt spid="2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7" dur="500" fill="hold"/>
                                            <p:tgtEl>
                                              <p:spTgt spid="2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8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0" dur="500" fill="hold"/>
                                            <p:tgtEl>
                                              <p:spTgt spid="2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1" dur="500" fill="hold"/>
                                            <p:tgtEl>
                                              <p:spTgt spid="2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2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4" dur="500" fill="hold"/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5" dur="500" fill="hold"/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6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8" dur="500" fill="hold"/>
                                            <p:tgtEl>
                                              <p:spTgt spid="2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9" dur="500" fill="hold"/>
                                            <p:tgtEl>
                                              <p:spTgt spid="2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0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2" dur="500" fill="hold"/>
                                            <p:tgtEl>
                                              <p:spTgt spid="2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3" dur="500" fill="hold"/>
                                            <p:tgtEl>
                                              <p:spTgt spid="2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4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6" dur="500" fill="hold"/>
                                            <p:tgtEl>
                                              <p:spTgt spid="2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7" dur="500" fill="hold"/>
                                            <p:tgtEl>
                                              <p:spTgt spid="2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8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0" dur="500" fill="hold"/>
                                            <p:tgtEl>
                                              <p:spTgt spid="2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1" dur="500" fill="hold"/>
                                            <p:tgtEl>
                                              <p:spTgt spid="2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2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4" dur="500" fill="hold"/>
                                            <p:tgtEl>
                                              <p:spTgt spid="2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5" dur="500" fill="hold"/>
                                            <p:tgtEl>
                                              <p:spTgt spid="2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6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8" dur="500" fill="hold"/>
                                            <p:tgtEl>
                                              <p:spTgt spid="2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9" dur="500" fill="hold"/>
                                            <p:tgtEl>
                                              <p:spTgt spid="2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0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2" dur="500" fill="hold"/>
                                            <p:tgtEl>
                                              <p:spTgt spid="2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3" dur="500" fill="hold"/>
                                            <p:tgtEl>
                                              <p:spTgt spid="2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4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6" dur="500" fill="hold"/>
                                            <p:tgtEl>
                                              <p:spTgt spid="2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7" dur="500" fill="hold"/>
                                            <p:tgtEl>
                                              <p:spTgt spid="2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8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0" dur="500" fill="hold"/>
                                            <p:tgtEl>
                                              <p:spTgt spid="2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1" dur="500" fill="hold"/>
                                            <p:tgtEl>
                                              <p:spTgt spid="2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2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4" dur="500" fill="hold"/>
                                            <p:tgtEl>
                                              <p:spTgt spid="2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5" dur="500" fill="hold"/>
                                            <p:tgtEl>
                                              <p:spTgt spid="2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6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8" dur="500" fill="hold"/>
                                            <p:tgtEl>
                                              <p:spTgt spid="2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9" dur="500" fill="hold"/>
                                            <p:tgtEl>
                                              <p:spTgt spid="2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0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2" dur="500" fill="hold"/>
                                            <p:tgtEl>
                                              <p:spTgt spid="2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3" dur="500" fill="hold"/>
                                            <p:tgtEl>
                                              <p:spTgt spid="2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4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6" dur="500" fill="hold"/>
                                            <p:tgtEl>
                                              <p:spTgt spid="2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7" dur="500" fill="hold"/>
                                            <p:tgtEl>
                                              <p:spTgt spid="2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8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0" dur="500" fill="hold"/>
                                            <p:tgtEl>
                                              <p:spTgt spid="2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1" dur="500" fill="hold"/>
                                            <p:tgtEl>
                                              <p:spTgt spid="2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2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4" dur="500" fill="hold"/>
                                            <p:tgtEl>
                                              <p:spTgt spid="2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5" dur="500" fill="hold"/>
                                            <p:tgtEl>
                                              <p:spTgt spid="2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6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8" dur="500" fill="hold"/>
                                            <p:tgtEl>
                                              <p:spTgt spid="2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9" dur="500" fill="hold"/>
                                            <p:tgtEl>
                                              <p:spTgt spid="2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0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2" dur="500" fill="hold"/>
                                            <p:tgtEl>
                                              <p:spTgt spid="2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3" dur="500" fill="hold"/>
                                            <p:tgtEl>
                                              <p:spTgt spid="2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4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6" dur="500" fill="hold"/>
                                            <p:tgtEl>
                                              <p:spTgt spid="2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7" dur="500" fill="hold"/>
                                            <p:tgtEl>
                                              <p:spTgt spid="2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8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0" dur="500" fill="hold"/>
                                            <p:tgtEl>
                                              <p:spTgt spid="2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1" dur="500" fill="hold"/>
                                            <p:tgtEl>
                                              <p:spTgt spid="2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2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4" dur="500" fill="hold"/>
                                            <p:tgtEl>
                                              <p:spTgt spid="2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5" dur="500" fill="hold"/>
                                            <p:tgtEl>
                                              <p:spTgt spid="2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87" grpId="0" animBg="1"/>
          <p:bldP spid="188" grpId="0" animBg="1"/>
          <p:bldP spid="189" grpId="0" animBg="1"/>
          <p:bldP spid="190" grpId="0"/>
          <p:bldP spid="191" grpId="0" animBg="1"/>
          <p:bldP spid="192" grpId="0" animBg="1"/>
          <p:bldP spid="193" grpId="0" animBg="1"/>
          <p:bldP spid="199" grpId="0" animBg="1"/>
          <p:bldP spid="200" grpId="0"/>
          <p:bldP spid="201" grpId="0"/>
          <p:bldP spid="202" grpId="0"/>
          <p:bldP spid="205" grpId="0" animBg="1"/>
          <p:bldP spid="206" grpId="0" animBg="1"/>
          <p:bldGraphic spid="207" grpId="0">
            <p:bldAsOne/>
          </p:bldGraphic>
          <p:bldP spid="208" grpId="0" animBg="1"/>
          <p:bldP spid="209" grpId="0" animBg="1"/>
          <p:bldP spid="210" grpId="0"/>
          <p:bldP spid="211" grpId="0" animBg="1"/>
          <p:bldP spid="212" grpId="0"/>
          <p:bldP spid="213" grpId="0" animBg="1"/>
          <p:bldP spid="214" grpId="0"/>
          <p:bldP spid="216" grpId="0" animBg="1"/>
          <p:bldP spid="217" grpId="0"/>
          <p:bldP spid="218" grpId="0"/>
          <p:bldP spid="220" grpId="0" animBg="1"/>
          <p:bldP spid="221" grpId="0" animBg="1"/>
          <p:bldP spid="222" grpId="0"/>
          <p:bldP spid="223" grpId="0"/>
          <p:bldP spid="225" grpId="0" animBg="1"/>
          <p:bldP spid="226" grpId="0" animBg="1"/>
          <p:bldP spid="227" grpId="0"/>
          <p:bldP spid="228" grpId="0"/>
          <p:bldP spid="229" grpId="0" animBg="1"/>
          <p:bldP spid="230" grpId="0" animBg="1"/>
          <p:bldP spid="231" grpId="0" animBg="1"/>
          <p:bldP spid="232" grpId="0" animBg="1"/>
          <p:bldP spid="233" grpId="0" animBg="1"/>
          <p:bldP spid="234" grpId="0"/>
          <p:bldP spid="235" grpId="0"/>
          <p:bldP spid="236" grpId="0" animBg="1"/>
          <p:bldP spid="237" grpId="0" animBg="1"/>
          <p:bldP spid="238" grpId="0" animBg="1"/>
          <p:bldP spid="239" grpId="0" animBg="1"/>
          <p:bldP spid="240" grpId="0"/>
          <p:bldP spid="241" grpId="0"/>
          <p:bldP spid="242" grpId="0" animBg="1"/>
          <p:bldP spid="243" grpId="0" animBg="1"/>
          <p:bldP spid="244" grpId="0" animBg="1"/>
          <p:bldP spid="245" grpId="0" animBg="1"/>
          <p:bldP spid="246" grpId="0"/>
          <p:bldP spid="247" grpId="0"/>
        </p:bldLst>
      </p:timing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Rounded Rectangle 127"/>
          <p:cNvSpPr/>
          <p:nvPr/>
        </p:nvSpPr>
        <p:spPr>
          <a:xfrm>
            <a:off x="1930400" y="3596289"/>
            <a:ext cx="9382783" cy="2766852"/>
          </a:xfrm>
          <a:prstGeom prst="roundRect">
            <a:avLst>
              <a:gd name="adj" fmla="val 9359"/>
            </a:avLst>
          </a:prstGeom>
          <a:solidFill>
            <a:schemeClr val="accent2"/>
          </a:solidFill>
          <a:ln>
            <a:noFill/>
          </a:ln>
          <a:effectLst>
            <a:outerShdw blurRad="76200" dist="127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9C3D7-7524-486C-B0C0-178B9875E59A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187" name="Rounded Rectangle 186"/>
          <p:cNvSpPr/>
          <p:nvPr/>
        </p:nvSpPr>
        <p:spPr>
          <a:xfrm>
            <a:off x="313316" y="288641"/>
            <a:ext cx="1149724" cy="4918707"/>
          </a:xfrm>
          <a:prstGeom prst="roundRect">
            <a:avLst>
              <a:gd name="adj" fmla="val 14990"/>
            </a:avLst>
          </a:prstGeom>
          <a:solidFill>
            <a:schemeClr val="accent1"/>
          </a:solidFill>
          <a:ln>
            <a:noFill/>
          </a:ln>
          <a:effectLst>
            <a:outerShdw blurRad="76200" dist="127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Oval 188"/>
          <p:cNvSpPr/>
          <p:nvPr/>
        </p:nvSpPr>
        <p:spPr>
          <a:xfrm>
            <a:off x="679076" y="1198661"/>
            <a:ext cx="1393273" cy="1393273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TextBox 189"/>
          <p:cNvSpPr txBox="1"/>
          <p:nvPr/>
        </p:nvSpPr>
        <p:spPr>
          <a:xfrm>
            <a:off x="679076" y="1516878"/>
            <a:ext cx="1393273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200" b="1" dirty="0" smtClean="0">
                <a:latin typeface="+mj-lt"/>
              </a:rPr>
              <a:t>753</a:t>
            </a:r>
            <a:endParaRPr lang="en-US" sz="3200" b="1" dirty="0">
              <a:latin typeface="+mj-lt"/>
            </a:endParaRPr>
          </a:p>
        </p:txBody>
      </p:sp>
      <p:sp>
        <p:nvSpPr>
          <p:cNvPr id="192" name="Freeform 121"/>
          <p:cNvSpPr>
            <a:spLocks noEditPoints="1"/>
          </p:cNvSpPr>
          <p:nvPr/>
        </p:nvSpPr>
        <p:spPr bwMode="auto">
          <a:xfrm>
            <a:off x="722884" y="2891808"/>
            <a:ext cx="322426" cy="351560"/>
          </a:xfrm>
          <a:custGeom>
            <a:avLst/>
            <a:gdLst>
              <a:gd name="T0" fmla="*/ 63 w 244"/>
              <a:gd name="T1" fmla="*/ 218 h 265"/>
              <a:gd name="T2" fmla="*/ 48 w 244"/>
              <a:gd name="T3" fmla="*/ 218 h 265"/>
              <a:gd name="T4" fmla="*/ 48 w 244"/>
              <a:gd name="T5" fmla="*/ 202 h 265"/>
              <a:gd name="T6" fmla="*/ 63 w 244"/>
              <a:gd name="T7" fmla="*/ 202 h 265"/>
              <a:gd name="T8" fmla="*/ 244 w 244"/>
              <a:gd name="T9" fmla="*/ 220 h 265"/>
              <a:gd name="T10" fmla="*/ 198 w 244"/>
              <a:gd name="T11" fmla="*/ 265 h 265"/>
              <a:gd name="T12" fmla="*/ 13 w 244"/>
              <a:gd name="T13" fmla="*/ 253 h 265"/>
              <a:gd name="T14" fmla="*/ 1 w 244"/>
              <a:gd name="T15" fmla="*/ 198 h 265"/>
              <a:gd name="T16" fmla="*/ 14 w 244"/>
              <a:gd name="T17" fmla="*/ 151 h 265"/>
              <a:gd name="T18" fmla="*/ 48 w 244"/>
              <a:gd name="T19" fmla="*/ 123 h 265"/>
              <a:gd name="T20" fmla="*/ 45 w 244"/>
              <a:gd name="T21" fmla="*/ 179 h 265"/>
              <a:gd name="T22" fmla="*/ 23 w 244"/>
              <a:gd name="T23" fmla="*/ 210 h 265"/>
              <a:gd name="T24" fmla="*/ 56 w 244"/>
              <a:gd name="T25" fmla="*/ 243 h 265"/>
              <a:gd name="T26" fmla="*/ 89 w 244"/>
              <a:gd name="T27" fmla="*/ 210 h 265"/>
              <a:gd name="T28" fmla="*/ 67 w 244"/>
              <a:gd name="T29" fmla="*/ 179 h 265"/>
              <a:gd name="T30" fmla="*/ 71 w 244"/>
              <a:gd name="T31" fmla="*/ 127 h 265"/>
              <a:gd name="T32" fmla="*/ 173 w 244"/>
              <a:gd name="T33" fmla="*/ 127 h 265"/>
              <a:gd name="T34" fmla="*/ 177 w 244"/>
              <a:gd name="T35" fmla="*/ 155 h 265"/>
              <a:gd name="T36" fmla="*/ 133 w 244"/>
              <a:gd name="T37" fmla="*/ 199 h 265"/>
              <a:gd name="T38" fmla="*/ 128 w 244"/>
              <a:gd name="T39" fmla="*/ 226 h 265"/>
              <a:gd name="T40" fmla="*/ 144 w 244"/>
              <a:gd name="T41" fmla="*/ 243 h 265"/>
              <a:gd name="T42" fmla="*/ 161 w 244"/>
              <a:gd name="T43" fmla="*/ 226 h 265"/>
              <a:gd name="T44" fmla="*/ 155 w 244"/>
              <a:gd name="T45" fmla="*/ 199 h 265"/>
              <a:gd name="T46" fmla="*/ 177 w 244"/>
              <a:gd name="T47" fmla="*/ 177 h 265"/>
              <a:gd name="T48" fmla="*/ 199 w 244"/>
              <a:gd name="T49" fmla="*/ 199 h 265"/>
              <a:gd name="T50" fmla="*/ 194 w 244"/>
              <a:gd name="T51" fmla="*/ 226 h 265"/>
              <a:gd name="T52" fmla="*/ 211 w 244"/>
              <a:gd name="T53" fmla="*/ 243 h 265"/>
              <a:gd name="T54" fmla="*/ 227 w 244"/>
              <a:gd name="T55" fmla="*/ 226 h 265"/>
              <a:gd name="T56" fmla="*/ 222 w 244"/>
              <a:gd name="T57" fmla="*/ 199 h 265"/>
              <a:gd name="T58" fmla="*/ 199 w 244"/>
              <a:gd name="T59" fmla="*/ 161 h 265"/>
              <a:gd name="T60" fmla="*/ 200 w 244"/>
              <a:gd name="T61" fmla="*/ 145 h 265"/>
              <a:gd name="T62" fmla="*/ 198 w 244"/>
              <a:gd name="T63" fmla="*/ 130 h 265"/>
              <a:gd name="T64" fmla="*/ 216 w 244"/>
              <a:gd name="T65" fmla="*/ 133 h 265"/>
              <a:gd name="T66" fmla="*/ 239 w 244"/>
              <a:gd name="T67" fmla="*/ 174 h 265"/>
              <a:gd name="T68" fmla="*/ 244 w 244"/>
              <a:gd name="T69" fmla="*/ 220 h 265"/>
              <a:gd name="T70" fmla="*/ 169 w 244"/>
              <a:gd name="T71" fmla="*/ 113 h 265"/>
              <a:gd name="T72" fmla="*/ 75 w 244"/>
              <a:gd name="T73" fmla="*/ 113 h 265"/>
              <a:gd name="T74" fmla="*/ 75 w 244"/>
              <a:gd name="T75" fmla="*/ 19 h 265"/>
              <a:gd name="T76" fmla="*/ 169 w 244"/>
              <a:gd name="T77" fmla="*/ 19 h 2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244" h="265">
                <a:moveTo>
                  <a:pt x="67" y="210"/>
                </a:moveTo>
                <a:cubicBezTo>
                  <a:pt x="67" y="213"/>
                  <a:pt x="66" y="215"/>
                  <a:pt x="63" y="218"/>
                </a:cubicBezTo>
                <a:cubicBezTo>
                  <a:pt x="61" y="220"/>
                  <a:pt x="59" y="221"/>
                  <a:pt x="56" y="221"/>
                </a:cubicBezTo>
                <a:cubicBezTo>
                  <a:pt x="53" y="221"/>
                  <a:pt x="50" y="220"/>
                  <a:pt x="48" y="218"/>
                </a:cubicBezTo>
                <a:cubicBezTo>
                  <a:pt x="46" y="215"/>
                  <a:pt x="45" y="213"/>
                  <a:pt x="45" y="210"/>
                </a:cubicBezTo>
                <a:cubicBezTo>
                  <a:pt x="45" y="207"/>
                  <a:pt x="46" y="204"/>
                  <a:pt x="48" y="202"/>
                </a:cubicBezTo>
                <a:cubicBezTo>
                  <a:pt x="50" y="200"/>
                  <a:pt x="53" y="199"/>
                  <a:pt x="56" y="199"/>
                </a:cubicBezTo>
                <a:cubicBezTo>
                  <a:pt x="59" y="199"/>
                  <a:pt x="61" y="200"/>
                  <a:pt x="63" y="202"/>
                </a:cubicBezTo>
                <a:cubicBezTo>
                  <a:pt x="66" y="204"/>
                  <a:pt x="67" y="207"/>
                  <a:pt x="67" y="210"/>
                </a:cubicBezTo>
                <a:close/>
                <a:moveTo>
                  <a:pt x="244" y="220"/>
                </a:moveTo>
                <a:cubicBezTo>
                  <a:pt x="244" y="234"/>
                  <a:pt x="239" y="245"/>
                  <a:pt x="231" y="253"/>
                </a:cubicBezTo>
                <a:cubicBezTo>
                  <a:pt x="223" y="261"/>
                  <a:pt x="211" y="265"/>
                  <a:pt x="198" y="265"/>
                </a:cubicBezTo>
                <a:cubicBezTo>
                  <a:pt x="47" y="265"/>
                  <a:pt x="47" y="265"/>
                  <a:pt x="47" y="265"/>
                </a:cubicBezTo>
                <a:cubicBezTo>
                  <a:pt x="33" y="265"/>
                  <a:pt x="21" y="261"/>
                  <a:pt x="13" y="253"/>
                </a:cubicBezTo>
                <a:cubicBezTo>
                  <a:pt x="5" y="245"/>
                  <a:pt x="0" y="234"/>
                  <a:pt x="0" y="220"/>
                </a:cubicBezTo>
                <a:cubicBezTo>
                  <a:pt x="0" y="213"/>
                  <a:pt x="1" y="205"/>
                  <a:pt x="1" y="198"/>
                </a:cubicBezTo>
                <a:cubicBezTo>
                  <a:pt x="2" y="191"/>
                  <a:pt x="3" y="183"/>
                  <a:pt x="5" y="174"/>
                </a:cubicBezTo>
                <a:cubicBezTo>
                  <a:pt x="8" y="165"/>
                  <a:pt x="10" y="158"/>
                  <a:pt x="14" y="151"/>
                </a:cubicBezTo>
                <a:cubicBezTo>
                  <a:pt x="17" y="144"/>
                  <a:pt x="22" y="138"/>
                  <a:pt x="28" y="133"/>
                </a:cubicBezTo>
                <a:cubicBezTo>
                  <a:pt x="34" y="128"/>
                  <a:pt x="41" y="125"/>
                  <a:pt x="48" y="123"/>
                </a:cubicBezTo>
                <a:cubicBezTo>
                  <a:pt x="46" y="129"/>
                  <a:pt x="45" y="136"/>
                  <a:pt x="45" y="144"/>
                </a:cubicBezTo>
                <a:cubicBezTo>
                  <a:pt x="45" y="179"/>
                  <a:pt x="45" y="179"/>
                  <a:pt x="45" y="179"/>
                </a:cubicBezTo>
                <a:cubicBezTo>
                  <a:pt x="38" y="181"/>
                  <a:pt x="33" y="185"/>
                  <a:pt x="29" y="191"/>
                </a:cubicBezTo>
                <a:cubicBezTo>
                  <a:pt x="25" y="196"/>
                  <a:pt x="23" y="203"/>
                  <a:pt x="23" y="210"/>
                </a:cubicBezTo>
                <a:cubicBezTo>
                  <a:pt x="23" y="219"/>
                  <a:pt x="26" y="227"/>
                  <a:pt x="32" y="233"/>
                </a:cubicBezTo>
                <a:cubicBezTo>
                  <a:pt x="39" y="240"/>
                  <a:pt x="46" y="243"/>
                  <a:pt x="56" y="243"/>
                </a:cubicBezTo>
                <a:cubicBezTo>
                  <a:pt x="65" y="243"/>
                  <a:pt x="73" y="240"/>
                  <a:pt x="79" y="233"/>
                </a:cubicBezTo>
                <a:cubicBezTo>
                  <a:pt x="86" y="227"/>
                  <a:pt x="89" y="219"/>
                  <a:pt x="89" y="210"/>
                </a:cubicBezTo>
                <a:cubicBezTo>
                  <a:pt x="89" y="203"/>
                  <a:pt x="87" y="196"/>
                  <a:pt x="83" y="191"/>
                </a:cubicBezTo>
                <a:cubicBezTo>
                  <a:pt x="79" y="185"/>
                  <a:pt x="73" y="181"/>
                  <a:pt x="67" y="179"/>
                </a:cubicBezTo>
                <a:cubicBezTo>
                  <a:pt x="67" y="144"/>
                  <a:pt x="67" y="144"/>
                  <a:pt x="67" y="144"/>
                </a:cubicBezTo>
                <a:cubicBezTo>
                  <a:pt x="67" y="136"/>
                  <a:pt x="68" y="131"/>
                  <a:pt x="71" y="127"/>
                </a:cubicBezTo>
                <a:cubicBezTo>
                  <a:pt x="86" y="139"/>
                  <a:pt x="103" y="145"/>
                  <a:pt x="122" y="145"/>
                </a:cubicBezTo>
                <a:cubicBezTo>
                  <a:pt x="141" y="145"/>
                  <a:pt x="158" y="139"/>
                  <a:pt x="173" y="127"/>
                </a:cubicBezTo>
                <a:cubicBezTo>
                  <a:pt x="176" y="131"/>
                  <a:pt x="177" y="136"/>
                  <a:pt x="177" y="144"/>
                </a:cubicBezTo>
                <a:cubicBezTo>
                  <a:pt x="177" y="155"/>
                  <a:pt x="177" y="155"/>
                  <a:pt x="177" y="155"/>
                </a:cubicBezTo>
                <a:cubicBezTo>
                  <a:pt x="165" y="155"/>
                  <a:pt x="155" y="159"/>
                  <a:pt x="146" y="168"/>
                </a:cubicBezTo>
                <a:cubicBezTo>
                  <a:pt x="137" y="176"/>
                  <a:pt x="133" y="187"/>
                  <a:pt x="133" y="199"/>
                </a:cubicBezTo>
                <a:cubicBezTo>
                  <a:pt x="133" y="214"/>
                  <a:pt x="133" y="214"/>
                  <a:pt x="133" y="214"/>
                </a:cubicBezTo>
                <a:cubicBezTo>
                  <a:pt x="129" y="218"/>
                  <a:pt x="128" y="222"/>
                  <a:pt x="128" y="226"/>
                </a:cubicBezTo>
                <a:cubicBezTo>
                  <a:pt x="128" y="231"/>
                  <a:pt x="129" y="235"/>
                  <a:pt x="132" y="238"/>
                </a:cubicBezTo>
                <a:cubicBezTo>
                  <a:pt x="136" y="241"/>
                  <a:pt x="140" y="243"/>
                  <a:pt x="144" y="243"/>
                </a:cubicBezTo>
                <a:cubicBezTo>
                  <a:pt x="149" y="243"/>
                  <a:pt x="153" y="241"/>
                  <a:pt x="156" y="238"/>
                </a:cubicBezTo>
                <a:cubicBezTo>
                  <a:pt x="159" y="235"/>
                  <a:pt x="161" y="231"/>
                  <a:pt x="161" y="226"/>
                </a:cubicBezTo>
                <a:cubicBezTo>
                  <a:pt x="161" y="222"/>
                  <a:pt x="159" y="218"/>
                  <a:pt x="155" y="214"/>
                </a:cubicBezTo>
                <a:cubicBezTo>
                  <a:pt x="155" y="199"/>
                  <a:pt x="155" y="199"/>
                  <a:pt x="155" y="199"/>
                </a:cubicBezTo>
                <a:cubicBezTo>
                  <a:pt x="155" y="193"/>
                  <a:pt x="157" y="188"/>
                  <a:pt x="162" y="183"/>
                </a:cubicBezTo>
                <a:cubicBezTo>
                  <a:pt x="166" y="179"/>
                  <a:pt x="171" y="177"/>
                  <a:pt x="177" y="177"/>
                </a:cubicBezTo>
                <a:cubicBezTo>
                  <a:pt x="183" y="177"/>
                  <a:pt x="189" y="179"/>
                  <a:pt x="193" y="183"/>
                </a:cubicBezTo>
                <a:cubicBezTo>
                  <a:pt x="197" y="188"/>
                  <a:pt x="199" y="193"/>
                  <a:pt x="199" y="199"/>
                </a:cubicBezTo>
                <a:cubicBezTo>
                  <a:pt x="199" y="214"/>
                  <a:pt x="199" y="214"/>
                  <a:pt x="199" y="214"/>
                </a:cubicBezTo>
                <a:cubicBezTo>
                  <a:pt x="196" y="218"/>
                  <a:pt x="194" y="222"/>
                  <a:pt x="194" y="226"/>
                </a:cubicBezTo>
                <a:cubicBezTo>
                  <a:pt x="194" y="231"/>
                  <a:pt x="196" y="235"/>
                  <a:pt x="199" y="238"/>
                </a:cubicBezTo>
                <a:cubicBezTo>
                  <a:pt x="202" y="241"/>
                  <a:pt x="206" y="243"/>
                  <a:pt x="211" y="243"/>
                </a:cubicBezTo>
                <a:cubicBezTo>
                  <a:pt x="215" y="243"/>
                  <a:pt x="219" y="241"/>
                  <a:pt x="222" y="238"/>
                </a:cubicBezTo>
                <a:cubicBezTo>
                  <a:pt x="225" y="235"/>
                  <a:pt x="227" y="231"/>
                  <a:pt x="227" y="226"/>
                </a:cubicBezTo>
                <a:cubicBezTo>
                  <a:pt x="227" y="222"/>
                  <a:pt x="225" y="218"/>
                  <a:pt x="222" y="214"/>
                </a:cubicBezTo>
                <a:cubicBezTo>
                  <a:pt x="222" y="199"/>
                  <a:pt x="222" y="199"/>
                  <a:pt x="222" y="199"/>
                </a:cubicBezTo>
                <a:cubicBezTo>
                  <a:pt x="222" y="191"/>
                  <a:pt x="220" y="184"/>
                  <a:pt x="216" y="177"/>
                </a:cubicBezTo>
                <a:cubicBezTo>
                  <a:pt x="212" y="170"/>
                  <a:pt x="206" y="165"/>
                  <a:pt x="199" y="161"/>
                </a:cubicBezTo>
                <a:cubicBezTo>
                  <a:pt x="199" y="159"/>
                  <a:pt x="199" y="157"/>
                  <a:pt x="200" y="153"/>
                </a:cubicBezTo>
                <a:cubicBezTo>
                  <a:pt x="200" y="150"/>
                  <a:pt x="200" y="147"/>
                  <a:pt x="200" y="145"/>
                </a:cubicBezTo>
                <a:cubicBezTo>
                  <a:pt x="199" y="143"/>
                  <a:pt x="199" y="141"/>
                  <a:pt x="199" y="138"/>
                </a:cubicBezTo>
                <a:cubicBezTo>
                  <a:pt x="199" y="135"/>
                  <a:pt x="198" y="132"/>
                  <a:pt x="198" y="130"/>
                </a:cubicBezTo>
                <a:cubicBezTo>
                  <a:pt x="197" y="127"/>
                  <a:pt x="197" y="125"/>
                  <a:pt x="196" y="123"/>
                </a:cubicBezTo>
                <a:cubicBezTo>
                  <a:pt x="203" y="125"/>
                  <a:pt x="210" y="128"/>
                  <a:pt x="216" y="133"/>
                </a:cubicBezTo>
                <a:cubicBezTo>
                  <a:pt x="222" y="138"/>
                  <a:pt x="227" y="144"/>
                  <a:pt x="230" y="151"/>
                </a:cubicBezTo>
                <a:cubicBezTo>
                  <a:pt x="234" y="158"/>
                  <a:pt x="236" y="165"/>
                  <a:pt x="239" y="174"/>
                </a:cubicBezTo>
                <a:cubicBezTo>
                  <a:pt x="241" y="183"/>
                  <a:pt x="242" y="191"/>
                  <a:pt x="243" y="198"/>
                </a:cubicBezTo>
                <a:cubicBezTo>
                  <a:pt x="243" y="205"/>
                  <a:pt x="244" y="213"/>
                  <a:pt x="244" y="220"/>
                </a:cubicBezTo>
                <a:close/>
                <a:moveTo>
                  <a:pt x="188" y="66"/>
                </a:moveTo>
                <a:cubicBezTo>
                  <a:pt x="188" y="84"/>
                  <a:pt x="182" y="100"/>
                  <a:pt x="169" y="113"/>
                </a:cubicBezTo>
                <a:cubicBezTo>
                  <a:pt x="156" y="126"/>
                  <a:pt x="140" y="132"/>
                  <a:pt x="122" y="132"/>
                </a:cubicBezTo>
                <a:cubicBezTo>
                  <a:pt x="104" y="132"/>
                  <a:pt x="88" y="126"/>
                  <a:pt x="75" y="113"/>
                </a:cubicBezTo>
                <a:cubicBezTo>
                  <a:pt x="62" y="100"/>
                  <a:pt x="56" y="84"/>
                  <a:pt x="56" y="66"/>
                </a:cubicBezTo>
                <a:cubicBezTo>
                  <a:pt x="56" y="48"/>
                  <a:pt x="62" y="32"/>
                  <a:pt x="75" y="19"/>
                </a:cubicBezTo>
                <a:cubicBezTo>
                  <a:pt x="88" y="6"/>
                  <a:pt x="104" y="0"/>
                  <a:pt x="122" y="0"/>
                </a:cubicBezTo>
                <a:cubicBezTo>
                  <a:pt x="140" y="0"/>
                  <a:pt x="156" y="6"/>
                  <a:pt x="169" y="19"/>
                </a:cubicBezTo>
                <a:cubicBezTo>
                  <a:pt x="182" y="32"/>
                  <a:pt x="188" y="48"/>
                  <a:pt x="188" y="6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193" name="Freeform 192"/>
          <p:cNvSpPr/>
          <p:nvPr/>
        </p:nvSpPr>
        <p:spPr>
          <a:xfrm>
            <a:off x="780677" y="3556650"/>
            <a:ext cx="244202" cy="469038"/>
          </a:xfrm>
          <a:custGeom>
            <a:avLst/>
            <a:gdLst>
              <a:gd name="connsiteX0" fmla="*/ 1012062 w 1854838"/>
              <a:gd name="connsiteY0" fmla="*/ 3101266 h 3562613"/>
              <a:gd name="connsiteX1" fmla="*/ 1012063 w 1854838"/>
              <a:gd name="connsiteY1" fmla="*/ 3334899 h 3562613"/>
              <a:gd name="connsiteX2" fmla="*/ 1410745 w 1854838"/>
              <a:gd name="connsiteY2" fmla="*/ 3334899 h 3562613"/>
              <a:gd name="connsiteX3" fmla="*/ 1560973 w 1854838"/>
              <a:gd name="connsiteY3" fmla="*/ 3485126 h 3562613"/>
              <a:gd name="connsiteX4" fmla="*/ 1560972 w 1854838"/>
              <a:gd name="connsiteY4" fmla="*/ 3562613 h 3562613"/>
              <a:gd name="connsiteX5" fmla="*/ 22107 w 1854838"/>
              <a:gd name="connsiteY5" fmla="*/ 3562613 h 3562613"/>
              <a:gd name="connsiteX6" fmla="*/ 22107 w 1854838"/>
              <a:gd name="connsiteY6" fmla="*/ 3485126 h 3562613"/>
              <a:gd name="connsiteX7" fmla="*/ 172334 w 1854838"/>
              <a:gd name="connsiteY7" fmla="*/ 3334898 h 3562613"/>
              <a:gd name="connsiteX8" fmla="*/ 563826 w 1854838"/>
              <a:gd name="connsiteY8" fmla="*/ 3334899 h 3562613"/>
              <a:gd name="connsiteX9" fmla="*/ 563826 w 1854838"/>
              <a:gd name="connsiteY9" fmla="*/ 3120914 h 3562613"/>
              <a:gd name="connsiteX10" fmla="*/ 891886 w 1854838"/>
              <a:gd name="connsiteY10" fmla="*/ 3120914 h 3562613"/>
              <a:gd name="connsiteX11" fmla="*/ 892127 w 1854838"/>
              <a:gd name="connsiteY11" fmla="*/ 3122805 h 3562613"/>
              <a:gd name="connsiteX12" fmla="*/ 903197 w 1854838"/>
              <a:gd name="connsiteY12" fmla="*/ 3120914 h 3562613"/>
              <a:gd name="connsiteX13" fmla="*/ 914486 w 1854838"/>
              <a:gd name="connsiteY13" fmla="*/ 3120914 h 3562613"/>
              <a:gd name="connsiteX14" fmla="*/ 914486 w 1854838"/>
              <a:gd name="connsiteY14" fmla="*/ 3118986 h 3562613"/>
              <a:gd name="connsiteX15" fmla="*/ 1001392 w 1854838"/>
              <a:gd name="connsiteY15" fmla="*/ 3104147 h 3562613"/>
              <a:gd name="connsiteX16" fmla="*/ 666896 w 1854838"/>
              <a:gd name="connsiteY16" fmla="*/ 2520713 h 3562613"/>
              <a:gd name="connsiteX17" fmla="*/ 666896 w 1854838"/>
              <a:gd name="connsiteY17" fmla="*/ 2646964 h 3562613"/>
              <a:gd name="connsiteX18" fmla="*/ 22108 w 1854838"/>
              <a:gd name="connsiteY18" fmla="*/ 2646964 h 3562613"/>
              <a:gd name="connsiteX19" fmla="*/ 22107 w 1854838"/>
              <a:gd name="connsiteY19" fmla="*/ 2520714 h 3562613"/>
              <a:gd name="connsiteX20" fmla="*/ 616223 w 1854838"/>
              <a:gd name="connsiteY20" fmla="*/ 2135315 h 3562613"/>
              <a:gd name="connsiteX21" fmla="*/ 631683 w 1854838"/>
              <a:gd name="connsiteY21" fmla="*/ 2190049 h 3562613"/>
              <a:gd name="connsiteX22" fmla="*/ 601288 w 1854838"/>
              <a:gd name="connsiteY22" fmla="*/ 2244372 h 3562613"/>
              <a:gd name="connsiteX23" fmla="*/ 579793 w 1854838"/>
              <a:gd name="connsiteY23" fmla="*/ 2250443 h 3562613"/>
              <a:gd name="connsiteX24" fmla="*/ 525470 w 1854838"/>
              <a:gd name="connsiteY24" fmla="*/ 2220049 h 3562613"/>
              <a:gd name="connsiteX25" fmla="*/ 511017 w 1854838"/>
              <a:gd name="connsiteY25" fmla="*/ 2168877 h 3562613"/>
              <a:gd name="connsiteX26" fmla="*/ 547529 w 1854838"/>
              <a:gd name="connsiteY26" fmla="*/ 2165871 h 3562613"/>
              <a:gd name="connsiteX27" fmla="*/ 342877 w 1854838"/>
              <a:gd name="connsiteY27" fmla="*/ 2121220 h 3562613"/>
              <a:gd name="connsiteX28" fmla="*/ 353172 w 1854838"/>
              <a:gd name="connsiteY28" fmla="*/ 2129937 h 3562613"/>
              <a:gd name="connsiteX29" fmla="*/ 389297 w 1854838"/>
              <a:gd name="connsiteY29" fmla="*/ 2150944 h 3562613"/>
              <a:gd name="connsiteX30" fmla="*/ 428542 w 1854838"/>
              <a:gd name="connsiteY30" fmla="*/ 2165301 h 3562613"/>
              <a:gd name="connsiteX31" fmla="*/ 442916 w 1854838"/>
              <a:gd name="connsiteY31" fmla="*/ 2167841 h 3562613"/>
              <a:gd name="connsiteX32" fmla="*/ 412990 w 1854838"/>
              <a:gd name="connsiteY32" fmla="*/ 2231622 h 3562613"/>
              <a:gd name="connsiteX33" fmla="*/ 354445 w 1854838"/>
              <a:gd name="connsiteY33" fmla="*/ 2252773 h 3562613"/>
              <a:gd name="connsiteX34" fmla="*/ 334224 w 1854838"/>
              <a:gd name="connsiteY34" fmla="*/ 2243285 h 3562613"/>
              <a:gd name="connsiteX35" fmla="*/ 313073 w 1854838"/>
              <a:gd name="connsiteY35" fmla="*/ 2184740 h 3562613"/>
              <a:gd name="connsiteX36" fmla="*/ 258134 w 1854838"/>
              <a:gd name="connsiteY36" fmla="*/ 1973000 h 3562613"/>
              <a:gd name="connsiteX37" fmla="*/ 276687 w 1854838"/>
              <a:gd name="connsiteY37" fmla="*/ 2038790 h 3562613"/>
              <a:gd name="connsiteX38" fmla="*/ 301662 w 1854838"/>
              <a:gd name="connsiteY38" fmla="*/ 2074431 h 3562613"/>
              <a:gd name="connsiteX39" fmla="*/ 257211 w 1854838"/>
              <a:gd name="connsiteY39" fmla="*/ 2094180 h 3562613"/>
              <a:gd name="connsiteX40" fmla="*/ 199116 w 1854838"/>
              <a:gd name="connsiteY40" fmla="*/ 2071827 h 3562613"/>
              <a:gd name="connsiteX41" fmla="*/ 190045 w 1854838"/>
              <a:gd name="connsiteY41" fmla="*/ 2051414 h 3562613"/>
              <a:gd name="connsiteX42" fmla="*/ 212400 w 1854838"/>
              <a:gd name="connsiteY42" fmla="*/ 1993319 h 3562613"/>
              <a:gd name="connsiteX43" fmla="*/ 302060 w 1854838"/>
              <a:gd name="connsiteY43" fmla="*/ 1881349 h 3562613"/>
              <a:gd name="connsiteX44" fmla="*/ 652395 w 1854838"/>
              <a:gd name="connsiteY44" fmla="*/ 2045728 h 3562613"/>
              <a:gd name="connsiteX45" fmla="*/ 635780 w 1854838"/>
              <a:gd name="connsiteY45" fmla="*/ 2073500 h 3562613"/>
              <a:gd name="connsiteX46" fmla="*/ 397688 w 1854838"/>
              <a:gd name="connsiteY46" fmla="*/ 2133059 h 3562613"/>
              <a:gd name="connsiteX47" fmla="*/ 291321 w 1854838"/>
              <a:gd name="connsiteY47" fmla="*/ 1911879 h 3562613"/>
              <a:gd name="connsiteX48" fmla="*/ 291390 w 1854838"/>
              <a:gd name="connsiteY48" fmla="*/ 1684016 h 3562613"/>
              <a:gd name="connsiteX49" fmla="*/ 810985 w 1854838"/>
              <a:gd name="connsiteY49" fmla="*/ 1927813 h 3562613"/>
              <a:gd name="connsiteX50" fmla="*/ 751931 w 1854838"/>
              <a:gd name="connsiteY50" fmla="*/ 2053674 h 3562613"/>
              <a:gd name="connsiteX51" fmla="*/ 232336 w 1854838"/>
              <a:gd name="connsiteY51" fmla="*/ 1809877 h 3562613"/>
              <a:gd name="connsiteX52" fmla="*/ 812902 w 1854838"/>
              <a:gd name="connsiteY52" fmla="*/ 664082 h 3562613"/>
              <a:gd name="connsiteX53" fmla="*/ 1262091 w 1854838"/>
              <a:gd name="connsiteY53" fmla="*/ 874844 h 3562613"/>
              <a:gd name="connsiteX54" fmla="*/ 1183682 w 1854838"/>
              <a:gd name="connsiteY54" fmla="*/ 1041954 h 3562613"/>
              <a:gd name="connsiteX55" fmla="*/ 1345098 w 1854838"/>
              <a:gd name="connsiteY55" fmla="*/ 1123443 h 3562613"/>
              <a:gd name="connsiteX56" fmla="*/ 1848752 w 1854838"/>
              <a:gd name="connsiteY56" fmla="*/ 1916383 h 3562613"/>
              <a:gd name="connsiteX57" fmla="*/ 1001392 w 1854838"/>
              <a:gd name="connsiteY57" fmla="*/ 3072986 h 3562613"/>
              <a:gd name="connsiteX58" fmla="*/ 914486 w 1854838"/>
              <a:gd name="connsiteY58" fmla="*/ 3087826 h 3562613"/>
              <a:gd name="connsiteX59" fmla="*/ 914486 w 1854838"/>
              <a:gd name="connsiteY59" fmla="*/ 3089754 h 3562613"/>
              <a:gd name="connsiteX60" fmla="*/ 903197 w 1854838"/>
              <a:gd name="connsiteY60" fmla="*/ 3089753 h 3562613"/>
              <a:gd name="connsiteX61" fmla="*/ 892126 w 1854838"/>
              <a:gd name="connsiteY61" fmla="*/ 3091643 h 3562613"/>
              <a:gd name="connsiteX62" fmla="*/ 891887 w 1854838"/>
              <a:gd name="connsiteY62" fmla="*/ 3089753 h 3562613"/>
              <a:gd name="connsiteX63" fmla="*/ 0 w 1854838"/>
              <a:gd name="connsiteY63" fmla="*/ 3089753 h 3562613"/>
              <a:gd name="connsiteX64" fmla="*/ 1 w 1854838"/>
              <a:gd name="connsiteY64" fmla="*/ 2741236 h 3562613"/>
              <a:gd name="connsiteX65" fmla="*/ 854796 w 1854838"/>
              <a:gd name="connsiteY65" fmla="*/ 2741236 h 3562613"/>
              <a:gd name="connsiteX66" fmla="*/ 993632 w 1854838"/>
              <a:gd name="connsiteY66" fmla="*/ 2711089 h 3562613"/>
              <a:gd name="connsiteX67" fmla="*/ 1498892 w 1854838"/>
              <a:gd name="connsiteY67" fmla="*/ 1952245 h 3562613"/>
              <a:gd name="connsiteX68" fmla="*/ 1118877 w 1854838"/>
              <a:gd name="connsiteY68" fmla="*/ 1398724 h 3562613"/>
              <a:gd name="connsiteX69" fmla="*/ 1033233 w 1854838"/>
              <a:gd name="connsiteY69" fmla="*/ 1362600 h 3562613"/>
              <a:gd name="connsiteX70" fmla="*/ 788640 w 1854838"/>
              <a:gd name="connsiteY70" fmla="*/ 1883891 h 3562613"/>
              <a:gd name="connsiteX71" fmla="*/ 339451 w 1854838"/>
              <a:gd name="connsiteY71" fmla="*/ 1673129 h 3562613"/>
              <a:gd name="connsiteX72" fmla="*/ 673676 w 1854838"/>
              <a:gd name="connsiteY72" fmla="*/ 960808 h 3562613"/>
              <a:gd name="connsiteX73" fmla="*/ 673604 w 1854838"/>
              <a:gd name="connsiteY73" fmla="*/ 959888 h 3562613"/>
              <a:gd name="connsiteX74" fmla="*/ 674114 w 1854838"/>
              <a:gd name="connsiteY74" fmla="*/ 959875 h 3562613"/>
              <a:gd name="connsiteX75" fmla="*/ 912156 w 1854838"/>
              <a:gd name="connsiteY75" fmla="*/ 521830 h 3562613"/>
              <a:gd name="connsiteX76" fmla="*/ 1308061 w 1854838"/>
              <a:gd name="connsiteY76" fmla="*/ 707590 h 3562613"/>
              <a:gd name="connsiteX77" fmla="*/ 1310851 w 1854838"/>
              <a:gd name="connsiteY77" fmla="*/ 862469 h 3562613"/>
              <a:gd name="connsiteX78" fmla="*/ 791255 w 1854838"/>
              <a:gd name="connsiteY78" fmla="*/ 618672 h 3562613"/>
              <a:gd name="connsiteX79" fmla="*/ 1123709 w 1854838"/>
              <a:gd name="connsiteY79" fmla="*/ 101990 h 3562613"/>
              <a:gd name="connsiteX80" fmla="*/ 1495744 w 1854838"/>
              <a:gd name="connsiteY80" fmla="*/ 276551 h 3562613"/>
              <a:gd name="connsiteX81" fmla="*/ 1309974 w 1854838"/>
              <a:gd name="connsiteY81" fmla="*/ 672475 h 3562613"/>
              <a:gd name="connsiteX82" fmla="*/ 937940 w 1854838"/>
              <a:gd name="connsiteY82" fmla="*/ 497914 h 3562613"/>
              <a:gd name="connsiteX83" fmla="*/ 1171564 w 1854838"/>
              <a:gd name="connsiteY83" fmla="*/ 0 h 3562613"/>
              <a:gd name="connsiteX84" fmla="*/ 1543598 w 1854838"/>
              <a:gd name="connsiteY84" fmla="*/ 174561 h 3562613"/>
              <a:gd name="connsiteX85" fmla="*/ 1509593 w 1854838"/>
              <a:gd name="connsiteY85" fmla="*/ 247035 h 3562613"/>
              <a:gd name="connsiteX86" fmla="*/ 1137558 w 1854838"/>
              <a:gd name="connsiteY86" fmla="*/ 72474 h 3562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1854838" h="3562613">
                <a:moveTo>
                  <a:pt x="1012062" y="3101266"/>
                </a:moveTo>
                <a:lnTo>
                  <a:pt x="1012063" y="3334899"/>
                </a:lnTo>
                <a:lnTo>
                  <a:pt x="1410745" y="3334899"/>
                </a:lnTo>
                <a:cubicBezTo>
                  <a:pt x="1493714" y="3334898"/>
                  <a:pt x="1560972" y="3402157"/>
                  <a:pt x="1560973" y="3485126"/>
                </a:cubicBezTo>
                <a:lnTo>
                  <a:pt x="1560972" y="3562613"/>
                </a:lnTo>
                <a:lnTo>
                  <a:pt x="22107" y="3562613"/>
                </a:lnTo>
                <a:lnTo>
                  <a:pt x="22107" y="3485126"/>
                </a:lnTo>
                <a:cubicBezTo>
                  <a:pt x="22107" y="3402157"/>
                  <a:pt x="89366" y="3334899"/>
                  <a:pt x="172334" y="3334898"/>
                </a:cubicBezTo>
                <a:lnTo>
                  <a:pt x="563826" y="3334899"/>
                </a:lnTo>
                <a:lnTo>
                  <a:pt x="563826" y="3120914"/>
                </a:lnTo>
                <a:lnTo>
                  <a:pt x="891886" y="3120914"/>
                </a:lnTo>
                <a:lnTo>
                  <a:pt x="892127" y="3122805"/>
                </a:lnTo>
                <a:lnTo>
                  <a:pt x="903197" y="3120914"/>
                </a:lnTo>
                <a:lnTo>
                  <a:pt x="914486" y="3120914"/>
                </a:lnTo>
                <a:lnTo>
                  <a:pt x="914486" y="3118986"/>
                </a:lnTo>
                <a:lnTo>
                  <a:pt x="1001392" y="3104147"/>
                </a:lnTo>
                <a:close/>
                <a:moveTo>
                  <a:pt x="666896" y="2520713"/>
                </a:moveTo>
                <a:lnTo>
                  <a:pt x="666896" y="2646964"/>
                </a:lnTo>
                <a:lnTo>
                  <a:pt x="22108" y="2646964"/>
                </a:lnTo>
                <a:lnTo>
                  <a:pt x="22107" y="2520714"/>
                </a:lnTo>
                <a:close/>
                <a:moveTo>
                  <a:pt x="616223" y="2135315"/>
                </a:moveTo>
                <a:lnTo>
                  <a:pt x="631683" y="2190049"/>
                </a:lnTo>
                <a:cubicBezTo>
                  <a:pt x="638291" y="2213443"/>
                  <a:pt x="624682" y="2237764"/>
                  <a:pt x="601288" y="2244372"/>
                </a:cubicBezTo>
                <a:lnTo>
                  <a:pt x="579793" y="2250443"/>
                </a:lnTo>
                <a:cubicBezTo>
                  <a:pt x="556398" y="2257051"/>
                  <a:pt x="532077" y="2243444"/>
                  <a:pt x="525470" y="2220049"/>
                </a:cubicBezTo>
                <a:lnTo>
                  <a:pt x="511017" y="2168877"/>
                </a:lnTo>
                <a:lnTo>
                  <a:pt x="547529" y="2165871"/>
                </a:lnTo>
                <a:close/>
                <a:moveTo>
                  <a:pt x="342877" y="2121220"/>
                </a:moveTo>
                <a:lnTo>
                  <a:pt x="353172" y="2129937"/>
                </a:lnTo>
                <a:cubicBezTo>
                  <a:pt x="364378" y="2137861"/>
                  <a:pt x="376437" y="2144910"/>
                  <a:pt x="389297" y="2150944"/>
                </a:cubicBezTo>
                <a:cubicBezTo>
                  <a:pt x="402157" y="2156978"/>
                  <a:pt x="415286" y="2161747"/>
                  <a:pt x="428542" y="2165301"/>
                </a:cubicBezTo>
                <a:lnTo>
                  <a:pt x="442916" y="2167841"/>
                </a:lnTo>
                <a:lnTo>
                  <a:pt x="412990" y="2231622"/>
                </a:lnTo>
                <a:cubicBezTo>
                  <a:pt x="402664" y="2253629"/>
                  <a:pt x="376453" y="2263099"/>
                  <a:pt x="354445" y="2252773"/>
                </a:cubicBezTo>
                <a:lnTo>
                  <a:pt x="334224" y="2243285"/>
                </a:lnTo>
                <a:cubicBezTo>
                  <a:pt x="312217" y="2232959"/>
                  <a:pt x="302747" y="2206748"/>
                  <a:pt x="313073" y="2184740"/>
                </a:cubicBezTo>
                <a:close/>
                <a:moveTo>
                  <a:pt x="258134" y="1973000"/>
                </a:moveTo>
                <a:lnTo>
                  <a:pt x="276687" y="2038790"/>
                </a:lnTo>
                <a:lnTo>
                  <a:pt x="301662" y="2074431"/>
                </a:lnTo>
                <a:lnTo>
                  <a:pt x="257211" y="2094180"/>
                </a:lnTo>
                <a:cubicBezTo>
                  <a:pt x="234996" y="2104051"/>
                  <a:pt x="208985" y="2094043"/>
                  <a:pt x="199116" y="2071827"/>
                </a:cubicBezTo>
                <a:lnTo>
                  <a:pt x="190045" y="2051414"/>
                </a:lnTo>
                <a:cubicBezTo>
                  <a:pt x="180176" y="2029199"/>
                  <a:pt x="190184" y="2003189"/>
                  <a:pt x="212400" y="1993319"/>
                </a:cubicBezTo>
                <a:close/>
                <a:moveTo>
                  <a:pt x="302060" y="1881349"/>
                </a:moveTo>
                <a:lnTo>
                  <a:pt x="652395" y="2045728"/>
                </a:lnTo>
                <a:lnTo>
                  <a:pt x="635780" y="2073500"/>
                </a:lnTo>
                <a:cubicBezTo>
                  <a:pt x="581799" y="2145918"/>
                  <a:pt x="482643" y="2172920"/>
                  <a:pt x="397688" y="2133059"/>
                </a:cubicBezTo>
                <a:cubicBezTo>
                  <a:pt x="312732" y="2093197"/>
                  <a:pt x="270126" y="1999679"/>
                  <a:pt x="291321" y="1911879"/>
                </a:cubicBezTo>
                <a:close/>
                <a:moveTo>
                  <a:pt x="291390" y="1684016"/>
                </a:moveTo>
                <a:lnTo>
                  <a:pt x="810985" y="1927813"/>
                </a:lnTo>
                <a:lnTo>
                  <a:pt x="751931" y="2053674"/>
                </a:lnTo>
                <a:lnTo>
                  <a:pt x="232336" y="1809877"/>
                </a:lnTo>
                <a:close/>
                <a:moveTo>
                  <a:pt x="812902" y="664082"/>
                </a:moveTo>
                <a:lnTo>
                  <a:pt x="1262091" y="874844"/>
                </a:lnTo>
                <a:lnTo>
                  <a:pt x="1183682" y="1041954"/>
                </a:lnTo>
                <a:lnTo>
                  <a:pt x="1345098" y="1123443"/>
                </a:lnTo>
                <a:cubicBezTo>
                  <a:pt x="1618552" y="1293024"/>
                  <a:pt x="1812400" y="1578469"/>
                  <a:pt x="1848752" y="1916383"/>
                </a:cubicBezTo>
                <a:cubicBezTo>
                  <a:pt x="1907322" y="2460847"/>
                  <a:pt x="1537077" y="2954240"/>
                  <a:pt x="1001392" y="3072986"/>
                </a:cubicBezTo>
                <a:lnTo>
                  <a:pt x="914486" y="3087826"/>
                </a:lnTo>
                <a:lnTo>
                  <a:pt x="914486" y="3089754"/>
                </a:lnTo>
                <a:lnTo>
                  <a:pt x="903197" y="3089753"/>
                </a:lnTo>
                <a:lnTo>
                  <a:pt x="892126" y="3091643"/>
                </a:lnTo>
                <a:lnTo>
                  <a:pt x="891887" y="3089753"/>
                </a:lnTo>
                <a:lnTo>
                  <a:pt x="0" y="3089753"/>
                </a:lnTo>
                <a:lnTo>
                  <a:pt x="1" y="2741236"/>
                </a:lnTo>
                <a:lnTo>
                  <a:pt x="854796" y="2741236"/>
                </a:lnTo>
                <a:lnTo>
                  <a:pt x="993632" y="2711089"/>
                </a:lnTo>
                <a:cubicBezTo>
                  <a:pt x="1319359" y="2606368"/>
                  <a:pt x="1536542" y="2294216"/>
                  <a:pt x="1498892" y="1952245"/>
                </a:cubicBezTo>
                <a:cubicBezTo>
                  <a:pt x="1472276" y="1710501"/>
                  <a:pt x="1324274" y="1508838"/>
                  <a:pt x="1118877" y="1398724"/>
                </a:cubicBezTo>
                <a:lnTo>
                  <a:pt x="1033233" y="1362600"/>
                </a:lnTo>
                <a:lnTo>
                  <a:pt x="788640" y="1883891"/>
                </a:lnTo>
                <a:lnTo>
                  <a:pt x="339451" y="1673129"/>
                </a:lnTo>
                <a:lnTo>
                  <a:pt x="673676" y="960808"/>
                </a:lnTo>
                <a:lnTo>
                  <a:pt x="673604" y="959888"/>
                </a:lnTo>
                <a:lnTo>
                  <a:pt x="674114" y="959875"/>
                </a:lnTo>
                <a:close/>
                <a:moveTo>
                  <a:pt x="912156" y="521830"/>
                </a:moveTo>
                <a:lnTo>
                  <a:pt x="1308061" y="707590"/>
                </a:lnTo>
                <a:lnTo>
                  <a:pt x="1310851" y="862469"/>
                </a:lnTo>
                <a:lnTo>
                  <a:pt x="791255" y="618672"/>
                </a:lnTo>
                <a:close/>
                <a:moveTo>
                  <a:pt x="1123709" y="101990"/>
                </a:moveTo>
                <a:lnTo>
                  <a:pt x="1495744" y="276551"/>
                </a:lnTo>
                <a:lnTo>
                  <a:pt x="1309974" y="672475"/>
                </a:lnTo>
                <a:lnTo>
                  <a:pt x="937940" y="497914"/>
                </a:lnTo>
                <a:close/>
                <a:moveTo>
                  <a:pt x="1171564" y="0"/>
                </a:moveTo>
                <a:lnTo>
                  <a:pt x="1543598" y="174561"/>
                </a:lnTo>
                <a:lnTo>
                  <a:pt x="1509593" y="247035"/>
                </a:lnTo>
                <a:lnTo>
                  <a:pt x="1137558" y="7247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99" name="Freeform 198"/>
          <p:cNvSpPr/>
          <p:nvPr/>
        </p:nvSpPr>
        <p:spPr>
          <a:xfrm rot="7907836">
            <a:off x="641966" y="4395725"/>
            <a:ext cx="554936" cy="155980"/>
          </a:xfrm>
          <a:custGeom>
            <a:avLst/>
            <a:gdLst>
              <a:gd name="connsiteX0" fmla="*/ 0 w 7645251"/>
              <a:gd name="connsiteY0" fmla="*/ 673303 h 1436042"/>
              <a:gd name="connsiteX1" fmla="*/ 2229903 w 7645251"/>
              <a:gd name="connsiteY1" fmla="*/ 673303 h 1436042"/>
              <a:gd name="connsiteX2" fmla="*/ 2229903 w 7645251"/>
              <a:gd name="connsiteY2" fmla="*/ 756773 h 1436042"/>
              <a:gd name="connsiteX3" fmla="*/ 0 w 7645251"/>
              <a:gd name="connsiteY3" fmla="*/ 756773 h 1436042"/>
              <a:gd name="connsiteX4" fmla="*/ 2264514 w 7645251"/>
              <a:gd name="connsiteY4" fmla="*/ 521642 h 1436042"/>
              <a:gd name="connsiteX5" fmla="*/ 2733439 w 7645251"/>
              <a:gd name="connsiteY5" fmla="*/ 521642 h 1436042"/>
              <a:gd name="connsiteX6" fmla="*/ 2733439 w 7645251"/>
              <a:gd name="connsiteY6" fmla="*/ 914400 h 1436042"/>
              <a:gd name="connsiteX7" fmla="*/ 2264514 w 7645251"/>
              <a:gd name="connsiteY7" fmla="*/ 914400 h 1436042"/>
              <a:gd name="connsiteX8" fmla="*/ 2896270 w 7645251"/>
              <a:gd name="connsiteY8" fmla="*/ 317090 h 1436042"/>
              <a:gd name="connsiteX9" fmla="*/ 3641064 w 7645251"/>
              <a:gd name="connsiteY9" fmla="*/ 317090 h 1436042"/>
              <a:gd name="connsiteX10" fmla="*/ 3641064 w 7645251"/>
              <a:gd name="connsiteY10" fmla="*/ 447901 h 1436042"/>
              <a:gd name="connsiteX11" fmla="*/ 5653460 w 7645251"/>
              <a:gd name="connsiteY11" fmla="*/ 447901 h 1436042"/>
              <a:gd name="connsiteX12" fmla="*/ 5653460 w 7645251"/>
              <a:gd name="connsiteY12" fmla="*/ 988141 h 1436042"/>
              <a:gd name="connsiteX13" fmla="*/ 3641064 w 7645251"/>
              <a:gd name="connsiteY13" fmla="*/ 988141 h 1436042"/>
              <a:gd name="connsiteX14" fmla="*/ 3641064 w 7645251"/>
              <a:gd name="connsiteY14" fmla="*/ 1118952 h 1436042"/>
              <a:gd name="connsiteX15" fmla="*/ 2896270 w 7645251"/>
              <a:gd name="connsiteY15" fmla="*/ 1118952 h 1436042"/>
              <a:gd name="connsiteX16" fmla="*/ 2859399 w 7645251"/>
              <a:gd name="connsiteY16" fmla="*/ 265470 h 1436042"/>
              <a:gd name="connsiteX17" fmla="*/ 2859399 w 7645251"/>
              <a:gd name="connsiteY17" fmla="*/ 1170572 h 1436042"/>
              <a:gd name="connsiteX18" fmla="*/ 5711511 w 7645251"/>
              <a:gd name="connsiteY18" fmla="*/ 1170572 h 1436042"/>
              <a:gd name="connsiteX19" fmla="*/ 5711511 w 7645251"/>
              <a:gd name="connsiteY19" fmla="*/ 265470 h 1436042"/>
              <a:gd name="connsiteX20" fmla="*/ 2773178 w 7645251"/>
              <a:gd name="connsiteY20" fmla="*/ 167036 h 1436042"/>
              <a:gd name="connsiteX21" fmla="*/ 5797732 w 7645251"/>
              <a:gd name="connsiteY21" fmla="*/ 167036 h 1436042"/>
              <a:gd name="connsiteX22" fmla="*/ 5797732 w 7645251"/>
              <a:gd name="connsiteY22" fmla="*/ 1269005 h 1436042"/>
              <a:gd name="connsiteX23" fmla="*/ 2773178 w 7645251"/>
              <a:gd name="connsiteY23" fmla="*/ 1269005 h 1436042"/>
              <a:gd name="connsiteX24" fmla="*/ 7351606 w 7645251"/>
              <a:gd name="connsiteY24" fmla="*/ 103238 h 1436042"/>
              <a:gd name="connsiteX25" fmla="*/ 7645251 w 7645251"/>
              <a:gd name="connsiteY25" fmla="*/ 103238 h 1436042"/>
              <a:gd name="connsiteX26" fmla="*/ 7645251 w 7645251"/>
              <a:gd name="connsiteY26" fmla="*/ 1332804 h 1436042"/>
              <a:gd name="connsiteX27" fmla="*/ 7351606 w 7645251"/>
              <a:gd name="connsiteY27" fmla="*/ 1332804 h 1436042"/>
              <a:gd name="connsiteX28" fmla="*/ 7351606 w 7645251"/>
              <a:gd name="connsiteY28" fmla="*/ 988141 h 1436042"/>
              <a:gd name="connsiteX29" fmla="*/ 6205201 w 7645251"/>
              <a:gd name="connsiteY29" fmla="*/ 988141 h 1436042"/>
              <a:gd name="connsiteX30" fmla="*/ 6205201 w 7645251"/>
              <a:gd name="connsiteY30" fmla="*/ 447901 h 1436042"/>
              <a:gd name="connsiteX31" fmla="*/ 7351606 w 7645251"/>
              <a:gd name="connsiteY31" fmla="*/ 447901 h 1436042"/>
              <a:gd name="connsiteX32" fmla="*/ 5854644 w 7645251"/>
              <a:gd name="connsiteY32" fmla="*/ 0 h 1436042"/>
              <a:gd name="connsiteX33" fmla="*/ 6148289 w 7645251"/>
              <a:gd name="connsiteY33" fmla="*/ 0 h 1436042"/>
              <a:gd name="connsiteX34" fmla="*/ 6148289 w 7645251"/>
              <a:gd name="connsiteY34" fmla="*/ 1436042 h 1436042"/>
              <a:gd name="connsiteX35" fmla="*/ 5854644 w 7645251"/>
              <a:gd name="connsiteY35" fmla="*/ 1436042 h 1436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7645251" h="1436042">
                <a:moveTo>
                  <a:pt x="0" y="673303"/>
                </a:moveTo>
                <a:lnTo>
                  <a:pt x="2229903" y="673303"/>
                </a:lnTo>
                <a:lnTo>
                  <a:pt x="2229903" y="756773"/>
                </a:lnTo>
                <a:lnTo>
                  <a:pt x="0" y="756773"/>
                </a:lnTo>
                <a:close/>
                <a:moveTo>
                  <a:pt x="2264514" y="521642"/>
                </a:moveTo>
                <a:lnTo>
                  <a:pt x="2733439" y="521642"/>
                </a:lnTo>
                <a:lnTo>
                  <a:pt x="2733439" y="914400"/>
                </a:lnTo>
                <a:lnTo>
                  <a:pt x="2264514" y="914400"/>
                </a:lnTo>
                <a:close/>
                <a:moveTo>
                  <a:pt x="2896270" y="317090"/>
                </a:moveTo>
                <a:lnTo>
                  <a:pt x="3641064" y="317090"/>
                </a:lnTo>
                <a:lnTo>
                  <a:pt x="3641064" y="447901"/>
                </a:lnTo>
                <a:lnTo>
                  <a:pt x="5653460" y="447901"/>
                </a:lnTo>
                <a:lnTo>
                  <a:pt x="5653460" y="988141"/>
                </a:lnTo>
                <a:lnTo>
                  <a:pt x="3641064" y="988141"/>
                </a:lnTo>
                <a:lnTo>
                  <a:pt x="3641064" y="1118952"/>
                </a:lnTo>
                <a:lnTo>
                  <a:pt x="2896270" y="1118952"/>
                </a:lnTo>
                <a:close/>
                <a:moveTo>
                  <a:pt x="2859399" y="265470"/>
                </a:moveTo>
                <a:lnTo>
                  <a:pt x="2859399" y="1170572"/>
                </a:lnTo>
                <a:lnTo>
                  <a:pt x="5711511" y="1170572"/>
                </a:lnTo>
                <a:lnTo>
                  <a:pt x="5711511" y="265470"/>
                </a:lnTo>
                <a:close/>
                <a:moveTo>
                  <a:pt x="2773178" y="167036"/>
                </a:moveTo>
                <a:lnTo>
                  <a:pt x="5797732" y="167036"/>
                </a:lnTo>
                <a:lnTo>
                  <a:pt x="5797732" y="1269005"/>
                </a:lnTo>
                <a:lnTo>
                  <a:pt x="2773178" y="1269005"/>
                </a:lnTo>
                <a:close/>
                <a:moveTo>
                  <a:pt x="7351606" y="103238"/>
                </a:moveTo>
                <a:lnTo>
                  <a:pt x="7645251" y="103238"/>
                </a:lnTo>
                <a:lnTo>
                  <a:pt x="7645251" y="1332804"/>
                </a:lnTo>
                <a:lnTo>
                  <a:pt x="7351606" y="1332804"/>
                </a:lnTo>
                <a:lnTo>
                  <a:pt x="7351606" y="988141"/>
                </a:lnTo>
                <a:lnTo>
                  <a:pt x="6205201" y="988141"/>
                </a:lnTo>
                <a:lnTo>
                  <a:pt x="6205201" y="447901"/>
                </a:lnTo>
                <a:lnTo>
                  <a:pt x="7351606" y="447901"/>
                </a:lnTo>
                <a:close/>
                <a:moveTo>
                  <a:pt x="5854644" y="0"/>
                </a:moveTo>
                <a:lnTo>
                  <a:pt x="6148289" y="0"/>
                </a:lnTo>
                <a:lnTo>
                  <a:pt x="6148289" y="1436042"/>
                </a:lnTo>
                <a:lnTo>
                  <a:pt x="5854644" y="143604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00" name="TextBox 199"/>
          <p:cNvSpPr txBox="1"/>
          <p:nvPr/>
        </p:nvSpPr>
        <p:spPr>
          <a:xfrm>
            <a:off x="1672864" y="661267"/>
            <a:ext cx="5904685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Lorem </a:t>
            </a:r>
            <a:r>
              <a:rPr lang="en-US" sz="1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Ipsum has been the industry's standard dummy text ever since the </a:t>
            </a:r>
            <a:r>
              <a:rPr lang="en-US" sz="12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1500s</a:t>
            </a:r>
            <a:r>
              <a:rPr lang="en-US" sz="1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</p:txBody>
      </p:sp>
      <p:sp>
        <p:nvSpPr>
          <p:cNvPr id="213" name="Rounded Rectangle 212"/>
          <p:cNvSpPr/>
          <p:nvPr/>
        </p:nvSpPr>
        <p:spPr>
          <a:xfrm>
            <a:off x="457220" y="5631960"/>
            <a:ext cx="924427" cy="306268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 smtClean="0">
                <a:latin typeface="+mj-lt"/>
              </a:rPr>
              <a:t>10 896</a:t>
            </a:r>
            <a:endParaRPr lang="en-US" sz="1200" b="1" dirty="0">
              <a:latin typeface="+mj-lt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51031" y="5948759"/>
            <a:ext cx="1136806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2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</a:t>
            </a:r>
            <a:endParaRPr lang="en-US" sz="12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676360" y="2149105"/>
            <a:ext cx="1395989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Patients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6" name="Freeform 63"/>
          <p:cNvSpPr>
            <a:spLocks noEditPoints="1"/>
          </p:cNvSpPr>
          <p:nvPr/>
        </p:nvSpPr>
        <p:spPr bwMode="auto">
          <a:xfrm>
            <a:off x="661553" y="568550"/>
            <a:ext cx="482450" cy="451386"/>
          </a:xfrm>
          <a:custGeom>
            <a:avLst/>
            <a:gdLst>
              <a:gd name="T0" fmla="*/ 60 w 351"/>
              <a:gd name="T1" fmla="*/ 188 h 328"/>
              <a:gd name="T2" fmla="*/ 10 w 351"/>
              <a:gd name="T3" fmla="*/ 180 h 328"/>
              <a:gd name="T4" fmla="*/ 22 w 351"/>
              <a:gd name="T5" fmla="*/ 94 h 328"/>
              <a:gd name="T6" fmla="*/ 48 w 351"/>
              <a:gd name="T7" fmla="*/ 106 h 328"/>
              <a:gd name="T8" fmla="*/ 94 w 351"/>
              <a:gd name="T9" fmla="*/ 105 h 328"/>
              <a:gd name="T10" fmla="*/ 108 w 351"/>
              <a:gd name="T11" fmla="*/ 164 h 328"/>
              <a:gd name="T12" fmla="*/ 291 w 351"/>
              <a:gd name="T13" fmla="*/ 315 h 328"/>
              <a:gd name="T14" fmla="*/ 95 w 351"/>
              <a:gd name="T15" fmla="*/ 328 h 328"/>
              <a:gd name="T16" fmla="*/ 46 w 351"/>
              <a:gd name="T17" fmla="*/ 281 h 328"/>
              <a:gd name="T18" fmla="*/ 50 w 351"/>
              <a:gd name="T19" fmla="*/ 242 h 328"/>
              <a:gd name="T20" fmla="*/ 62 w 351"/>
              <a:gd name="T21" fmla="*/ 204 h 328"/>
              <a:gd name="T22" fmla="*/ 89 w 351"/>
              <a:gd name="T23" fmla="*/ 180 h 328"/>
              <a:gd name="T24" fmla="*/ 118 w 351"/>
              <a:gd name="T25" fmla="*/ 180 h 328"/>
              <a:gd name="T26" fmla="*/ 151 w 351"/>
              <a:gd name="T27" fmla="*/ 197 h 328"/>
              <a:gd name="T28" fmla="*/ 200 w 351"/>
              <a:gd name="T29" fmla="*/ 197 h 328"/>
              <a:gd name="T30" fmla="*/ 233 w 351"/>
              <a:gd name="T31" fmla="*/ 180 h 328"/>
              <a:gd name="T32" fmla="*/ 261 w 351"/>
              <a:gd name="T33" fmla="*/ 180 h 328"/>
              <a:gd name="T34" fmla="*/ 288 w 351"/>
              <a:gd name="T35" fmla="*/ 204 h 328"/>
              <a:gd name="T36" fmla="*/ 301 w 351"/>
              <a:gd name="T37" fmla="*/ 242 h 328"/>
              <a:gd name="T38" fmla="*/ 304 w 351"/>
              <a:gd name="T39" fmla="*/ 281 h 328"/>
              <a:gd name="T40" fmla="*/ 103 w 351"/>
              <a:gd name="T41" fmla="*/ 80 h 328"/>
              <a:gd name="T42" fmla="*/ 37 w 351"/>
              <a:gd name="T43" fmla="*/ 80 h 328"/>
              <a:gd name="T44" fmla="*/ 37 w 351"/>
              <a:gd name="T45" fmla="*/ 14 h 328"/>
              <a:gd name="T46" fmla="*/ 103 w 351"/>
              <a:gd name="T47" fmla="*/ 14 h 328"/>
              <a:gd name="T48" fmla="*/ 245 w 351"/>
              <a:gd name="T49" fmla="*/ 117 h 328"/>
              <a:gd name="T50" fmla="*/ 175 w 351"/>
              <a:gd name="T51" fmla="*/ 188 h 328"/>
              <a:gd name="T52" fmla="*/ 105 w 351"/>
              <a:gd name="T53" fmla="*/ 117 h 328"/>
              <a:gd name="T54" fmla="*/ 175 w 351"/>
              <a:gd name="T55" fmla="*/ 47 h 328"/>
              <a:gd name="T56" fmla="*/ 245 w 351"/>
              <a:gd name="T57" fmla="*/ 117 h 328"/>
              <a:gd name="T58" fmla="*/ 341 w 351"/>
              <a:gd name="T59" fmla="*/ 180 h 328"/>
              <a:gd name="T60" fmla="*/ 291 w 351"/>
              <a:gd name="T61" fmla="*/ 188 h 328"/>
              <a:gd name="T62" fmla="*/ 257 w 351"/>
              <a:gd name="T63" fmla="*/ 117 h 328"/>
              <a:gd name="T64" fmla="*/ 281 w 351"/>
              <a:gd name="T65" fmla="*/ 110 h 328"/>
              <a:gd name="T66" fmla="*/ 320 w 351"/>
              <a:gd name="T67" fmla="*/ 98 h 328"/>
              <a:gd name="T68" fmla="*/ 351 w 351"/>
              <a:gd name="T69" fmla="*/ 159 h 328"/>
              <a:gd name="T70" fmla="*/ 314 w 351"/>
              <a:gd name="T71" fmla="*/ 80 h 328"/>
              <a:gd name="T72" fmla="*/ 247 w 351"/>
              <a:gd name="T73" fmla="*/ 80 h 328"/>
              <a:gd name="T74" fmla="*/ 247 w 351"/>
              <a:gd name="T75" fmla="*/ 14 h 328"/>
              <a:gd name="T76" fmla="*/ 314 w 351"/>
              <a:gd name="T77" fmla="*/ 14 h 3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351" h="328">
                <a:moveTo>
                  <a:pt x="108" y="164"/>
                </a:moveTo>
                <a:cubicBezTo>
                  <a:pt x="88" y="165"/>
                  <a:pt x="72" y="173"/>
                  <a:pt x="60" y="188"/>
                </a:cubicBezTo>
                <a:cubicBezTo>
                  <a:pt x="35" y="188"/>
                  <a:pt x="35" y="188"/>
                  <a:pt x="35" y="188"/>
                </a:cubicBezTo>
                <a:cubicBezTo>
                  <a:pt x="25" y="188"/>
                  <a:pt x="17" y="185"/>
                  <a:pt x="10" y="180"/>
                </a:cubicBezTo>
                <a:cubicBezTo>
                  <a:pt x="3" y="175"/>
                  <a:pt x="0" y="168"/>
                  <a:pt x="0" y="159"/>
                </a:cubicBezTo>
                <a:cubicBezTo>
                  <a:pt x="0" y="116"/>
                  <a:pt x="7" y="94"/>
                  <a:pt x="22" y="94"/>
                </a:cubicBezTo>
                <a:cubicBezTo>
                  <a:pt x="23" y="94"/>
                  <a:pt x="26" y="95"/>
                  <a:pt x="30" y="98"/>
                </a:cubicBezTo>
                <a:cubicBezTo>
                  <a:pt x="35" y="100"/>
                  <a:pt x="41" y="103"/>
                  <a:pt x="48" y="106"/>
                </a:cubicBezTo>
                <a:cubicBezTo>
                  <a:pt x="55" y="108"/>
                  <a:pt x="63" y="110"/>
                  <a:pt x="70" y="110"/>
                </a:cubicBezTo>
                <a:cubicBezTo>
                  <a:pt x="78" y="110"/>
                  <a:pt x="86" y="108"/>
                  <a:pt x="94" y="105"/>
                </a:cubicBezTo>
                <a:cubicBezTo>
                  <a:pt x="94" y="110"/>
                  <a:pt x="93" y="114"/>
                  <a:pt x="93" y="117"/>
                </a:cubicBezTo>
                <a:cubicBezTo>
                  <a:pt x="93" y="134"/>
                  <a:pt x="98" y="150"/>
                  <a:pt x="108" y="164"/>
                </a:cubicBezTo>
                <a:close/>
                <a:moveTo>
                  <a:pt x="304" y="281"/>
                </a:moveTo>
                <a:cubicBezTo>
                  <a:pt x="304" y="295"/>
                  <a:pt x="299" y="307"/>
                  <a:pt x="291" y="315"/>
                </a:cubicBezTo>
                <a:cubicBezTo>
                  <a:pt x="282" y="324"/>
                  <a:pt x="270" y="328"/>
                  <a:pt x="255" y="328"/>
                </a:cubicBezTo>
                <a:cubicBezTo>
                  <a:pt x="95" y="328"/>
                  <a:pt x="95" y="328"/>
                  <a:pt x="95" y="328"/>
                </a:cubicBezTo>
                <a:cubicBezTo>
                  <a:pt x="81" y="328"/>
                  <a:pt x="69" y="324"/>
                  <a:pt x="60" y="315"/>
                </a:cubicBezTo>
                <a:cubicBezTo>
                  <a:pt x="51" y="307"/>
                  <a:pt x="46" y="295"/>
                  <a:pt x="46" y="281"/>
                </a:cubicBezTo>
                <a:cubicBezTo>
                  <a:pt x="46" y="274"/>
                  <a:pt x="47" y="268"/>
                  <a:pt x="47" y="262"/>
                </a:cubicBezTo>
                <a:cubicBezTo>
                  <a:pt x="48" y="256"/>
                  <a:pt x="48" y="249"/>
                  <a:pt x="50" y="242"/>
                </a:cubicBezTo>
                <a:cubicBezTo>
                  <a:pt x="51" y="235"/>
                  <a:pt x="53" y="228"/>
                  <a:pt x="55" y="222"/>
                </a:cubicBezTo>
                <a:cubicBezTo>
                  <a:pt x="56" y="216"/>
                  <a:pt x="59" y="210"/>
                  <a:pt x="62" y="204"/>
                </a:cubicBezTo>
                <a:cubicBezTo>
                  <a:pt x="66" y="198"/>
                  <a:pt x="69" y="193"/>
                  <a:pt x="74" y="189"/>
                </a:cubicBezTo>
                <a:cubicBezTo>
                  <a:pt x="78" y="185"/>
                  <a:pt x="83" y="182"/>
                  <a:pt x="89" y="180"/>
                </a:cubicBezTo>
                <a:cubicBezTo>
                  <a:pt x="96" y="177"/>
                  <a:pt x="102" y="176"/>
                  <a:pt x="110" y="176"/>
                </a:cubicBezTo>
                <a:cubicBezTo>
                  <a:pt x="111" y="176"/>
                  <a:pt x="114" y="177"/>
                  <a:pt x="118" y="180"/>
                </a:cubicBezTo>
                <a:cubicBezTo>
                  <a:pt x="122" y="183"/>
                  <a:pt x="126" y="185"/>
                  <a:pt x="131" y="189"/>
                </a:cubicBezTo>
                <a:cubicBezTo>
                  <a:pt x="136" y="192"/>
                  <a:pt x="142" y="195"/>
                  <a:pt x="151" y="197"/>
                </a:cubicBezTo>
                <a:cubicBezTo>
                  <a:pt x="159" y="200"/>
                  <a:pt x="167" y="201"/>
                  <a:pt x="175" y="201"/>
                </a:cubicBezTo>
                <a:cubicBezTo>
                  <a:pt x="183" y="201"/>
                  <a:pt x="192" y="200"/>
                  <a:pt x="200" y="197"/>
                </a:cubicBezTo>
                <a:cubicBezTo>
                  <a:pt x="208" y="195"/>
                  <a:pt x="215" y="192"/>
                  <a:pt x="219" y="189"/>
                </a:cubicBezTo>
                <a:cubicBezTo>
                  <a:pt x="224" y="185"/>
                  <a:pt x="229" y="183"/>
                  <a:pt x="233" y="180"/>
                </a:cubicBezTo>
                <a:cubicBezTo>
                  <a:pt x="237" y="177"/>
                  <a:pt x="239" y="176"/>
                  <a:pt x="241" y="176"/>
                </a:cubicBezTo>
                <a:cubicBezTo>
                  <a:pt x="248" y="176"/>
                  <a:pt x="255" y="177"/>
                  <a:pt x="261" y="180"/>
                </a:cubicBezTo>
                <a:cubicBezTo>
                  <a:pt x="267" y="182"/>
                  <a:pt x="272" y="185"/>
                  <a:pt x="277" y="189"/>
                </a:cubicBezTo>
                <a:cubicBezTo>
                  <a:pt x="281" y="193"/>
                  <a:pt x="285" y="198"/>
                  <a:pt x="288" y="204"/>
                </a:cubicBezTo>
                <a:cubicBezTo>
                  <a:pt x="291" y="210"/>
                  <a:pt x="294" y="216"/>
                  <a:pt x="296" y="222"/>
                </a:cubicBezTo>
                <a:cubicBezTo>
                  <a:pt x="298" y="228"/>
                  <a:pt x="299" y="235"/>
                  <a:pt x="301" y="242"/>
                </a:cubicBezTo>
                <a:cubicBezTo>
                  <a:pt x="302" y="249"/>
                  <a:pt x="303" y="256"/>
                  <a:pt x="303" y="262"/>
                </a:cubicBezTo>
                <a:cubicBezTo>
                  <a:pt x="304" y="268"/>
                  <a:pt x="304" y="274"/>
                  <a:pt x="304" y="281"/>
                </a:cubicBezTo>
                <a:close/>
                <a:moveTo>
                  <a:pt x="117" y="47"/>
                </a:moveTo>
                <a:cubicBezTo>
                  <a:pt x="117" y="60"/>
                  <a:pt x="112" y="71"/>
                  <a:pt x="103" y="80"/>
                </a:cubicBezTo>
                <a:cubicBezTo>
                  <a:pt x="94" y="89"/>
                  <a:pt x="83" y="94"/>
                  <a:pt x="70" y="94"/>
                </a:cubicBezTo>
                <a:cubicBezTo>
                  <a:pt x="57" y="94"/>
                  <a:pt x="46" y="89"/>
                  <a:pt x="37" y="80"/>
                </a:cubicBezTo>
                <a:cubicBezTo>
                  <a:pt x="28" y="71"/>
                  <a:pt x="23" y="60"/>
                  <a:pt x="23" y="47"/>
                </a:cubicBezTo>
                <a:cubicBezTo>
                  <a:pt x="23" y="34"/>
                  <a:pt x="28" y="23"/>
                  <a:pt x="37" y="14"/>
                </a:cubicBezTo>
                <a:cubicBezTo>
                  <a:pt x="46" y="5"/>
                  <a:pt x="57" y="0"/>
                  <a:pt x="70" y="0"/>
                </a:cubicBezTo>
                <a:cubicBezTo>
                  <a:pt x="83" y="0"/>
                  <a:pt x="94" y="5"/>
                  <a:pt x="103" y="14"/>
                </a:cubicBezTo>
                <a:cubicBezTo>
                  <a:pt x="112" y="23"/>
                  <a:pt x="117" y="34"/>
                  <a:pt x="117" y="47"/>
                </a:cubicBezTo>
                <a:close/>
                <a:moveTo>
                  <a:pt x="245" y="117"/>
                </a:moveTo>
                <a:cubicBezTo>
                  <a:pt x="245" y="137"/>
                  <a:pt x="239" y="153"/>
                  <a:pt x="225" y="167"/>
                </a:cubicBezTo>
                <a:cubicBezTo>
                  <a:pt x="211" y="181"/>
                  <a:pt x="195" y="188"/>
                  <a:pt x="175" y="188"/>
                </a:cubicBezTo>
                <a:cubicBezTo>
                  <a:pt x="156" y="188"/>
                  <a:pt x="139" y="181"/>
                  <a:pt x="126" y="167"/>
                </a:cubicBezTo>
                <a:cubicBezTo>
                  <a:pt x="112" y="153"/>
                  <a:pt x="105" y="137"/>
                  <a:pt x="105" y="117"/>
                </a:cubicBezTo>
                <a:cubicBezTo>
                  <a:pt x="105" y="98"/>
                  <a:pt x="112" y="82"/>
                  <a:pt x="126" y="68"/>
                </a:cubicBezTo>
                <a:cubicBezTo>
                  <a:pt x="139" y="54"/>
                  <a:pt x="156" y="47"/>
                  <a:pt x="175" y="47"/>
                </a:cubicBezTo>
                <a:cubicBezTo>
                  <a:pt x="195" y="47"/>
                  <a:pt x="211" y="54"/>
                  <a:pt x="225" y="68"/>
                </a:cubicBezTo>
                <a:cubicBezTo>
                  <a:pt x="239" y="82"/>
                  <a:pt x="245" y="98"/>
                  <a:pt x="245" y="117"/>
                </a:cubicBezTo>
                <a:close/>
                <a:moveTo>
                  <a:pt x="351" y="159"/>
                </a:moveTo>
                <a:cubicBezTo>
                  <a:pt x="351" y="168"/>
                  <a:pt x="347" y="175"/>
                  <a:pt x="341" y="180"/>
                </a:cubicBezTo>
                <a:cubicBezTo>
                  <a:pt x="334" y="185"/>
                  <a:pt x="325" y="188"/>
                  <a:pt x="315" y="188"/>
                </a:cubicBezTo>
                <a:cubicBezTo>
                  <a:pt x="291" y="188"/>
                  <a:pt x="291" y="188"/>
                  <a:pt x="291" y="188"/>
                </a:cubicBezTo>
                <a:cubicBezTo>
                  <a:pt x="278" y="173"/>
                  <a:pt x="262" y="165"/>
                  <a:pt x="242" y="164"/>
                </a:cubicBezTo>
                <a:cubicBezTo>
                  <a:pt x="252" y="150"/>
                  <a:pt x="257" y="134"/>
                  <a:pt x="257" y="117"/>
                </a:cubicBezTo>
                <a:cubicBezTo>
                  <a:pt x="257" y="114"/>
                  <a:pt x="257" y="110"/>
                  <a:pt x="256" y="105"/>
                </a:cubicBezTo>
                <a:cubicBezTo>
                  <a:pt x="264" y="108"/>
                  <a:pt x="272" y="110"/>
                  <a:pt x="281" y="110"/>
                </a:cubicBezTo>
                <a:cubicBezTo>
                  <a:pt x="288" y="110"/>
                  <a:pt x="295" y="108"/>
                  <a:pt x="302" y="106"/>
                </a:cubicBezTo>
                <a:cubicBezTo>
                  <a:pt x="310" y="103"/>
                  <a:pt x="316" y="100"/>
                  <a:pt x="320" y="98"/>
                </a:cubicBezTo>
                <a:cubicBezTo>
                  <a:pt x="325" y="95"/>
                  <a:pt x="327" y="94"/>
                  <a:pt x="328" y="94"/>
                </a:cubicBezTo>
                <a:cubicBezTo>
                  <a:pt x="343" y="94"/>
                  <a:pt x="351" y="116"/>
                  <a:pt x="351" y="159"/>
                </a:cubicBezTo>
                <a:close/>
                <a:moveTo>
                  <a:pt x="327" y="47"/>
                </a:moveTo>
                <a:cubicBezTo>
                  <a:pt x="327" y="60"/>
                  <a:pt x="323" y="71"/>
                  <a:pt x="314" y="80"/>
                </a:cubicBezTo>
                <a:cubicBezTo>
                  <a:pt x="304" y="89"/>
                  <a:pt x="293" y="94"/>
                  <a:pt x="281" y="94"/>
                </a:cubicBezTo>
                <a:cubicBezTo>
                  <a:pt x="268" y="94"/>
                  <a:pt x="257" y="89"/>
                  <a:pt x="247" y="80"/>
                </a:cubicBezTo>
                <a:cubicBezTo>
                  <a:pt x="238" y="71"/>
                  <a:pt x="234" y="60"/>
                  <a:pt x="234" y="47"/>
                </a:cubicBezTo>
                <a:cubicBezTo>
                  <a:pt x="234" y="34"/>
                  <a:pt x="238" y="23"/>
                  <a:pt x="247" y="14"/>
                </a:cubicBezTo>
                <a:cubicBezTo>
                  <a:pt x="257" y="5"/>
                  <a:pt x="268" y="0"/>
                  <a:pt x="281" y="0"/>
                </a:cubicBezTo>
                <a:cubicBezTo>
                  <a:pt x="293" y="0"/>
                  <a:pt x="304" y="5"/>
                  <a:pt x="314" y="14"/>
                </a:cubicBezTo>
                <a:cubicBezTo>
                  <a:pt x="323" y="23"/>
                  <a:pt x="327" y="34"/>
                  <a:pt x="327" y="4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67" name="Rounded Rectangle 66"/>
          <p:cNvSpPr/>
          <p:nvPr/>
        </p:nvSpPr>
        <p:spPr>
          <a:xfrm>
            <a:off x="2935924" y="2312471"/>
            <a:ext cx="445477" cy="558926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4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7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661965" y="2922858"/>
            <a:ext cx="997214" cy="461665"/>
          </a:xfrm>
          <a:prstGeom prst="rect">
            <a:avLst/>
          </a:prstGeom>
          <a:noFill/>
        </p:spPr>
        <p:txBody>
          <a:bodyPr wrap="square" lIns="36000" rIns="36000" rtlCol="0" anchor="t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BED NUMBERS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9" name="Oval 68"/>
          <p:cNvSpPr/>
          <p:nvPr/>
        </p:nvSpPr>
        <p:spPr>
          <a:xfrm>
            <a:off x="2837895" y="1584369"/>
            <a:ext cx="637714" cy="63771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ounded Rectangle 69"/>
          <p:cNvSpPr/>
          <p:nvPr/>
        </p:nvSpPr>
        <p:spPr>
          <a:xfrm>
            <a:off x="4398977" y="2312471"/>
            <a:ext cx="445477" cy="558926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</a:rPr>
              <a:t>37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4126929" y="2922858"/>
            <a:ext cx="997214" cy="461665"/>
          </a:xfrm>
          <a:prstGeom prst="rect">
            <a:avLst/>
          </a:prstGeom>
          <a:noFill/>
        </p:spPr>
        <p:txBody>
          <a:bodyPr wrap="square" lIns="36000" rIns="36000" rtlCol="0" anchor="t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OUR DOCTORS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2" name="Oval 71"/>
          <p:cNvSpPr/>
          <p:nvPr/>
        </p:nvSpPr>
        <p:spPr>
          <a:xfrm>
            <a:off x="4302859" y="1584369"/>
            <a:ext cx="637714" cy="63771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 121"/>
          <p:cNvSpPr>
            <a:spLocks noEditPoints="1"/>
          </p:cNvSpPr>
          <p:nvPr/>
        </p:nvSpPr>
        <p:spPr bwMode="auto">
          <a:xfrm>
            <a:off x="4474057" y="1713069"/>
            <a:ext cx="295316" cy="322000"/>
          </a:xfrm>
          <a:custGeom>
            <a:avLst/>
            <a:gdLst>
              <a:gd name="T0" fmla="*/ 63 w 244"/>
              <a:gd name="T1" fmla="*/ 218 h 265"/>
              <a:gd name="T2" fmla="*/ 48 w 244"/>
              <a:gd name="T3" fmla="*/ 218 h 265"/>
              <a:gd name="T4" fmla="*/ 48 w 244"/>
              <a:gd name="T5" fmla="*/ 202 h 265"/>
              <a:gd name="T6" fmla="*/ 63 w 244"/>
              <a:gd name="T7" fmla="*/ 202 h 265"/>
              <a:gd name="T8" fmla="*/ 244 w 244"/>
              <a:gd name="T9" fmla="*/ 220 h 265"/>
              <a:gd name="T10" fmla="*/ 198 w 244"/>
              <a:gd name="T11" fmla="*/ 265 h 265"/>
              <a:gd name="T12" fmla="*/ 13 w 244"/>
              <a:gd name="T13" fmla="*/ 253 h 265"/>
              <a:gd name="T14" fmla="*/ 1 w 244"/>
              <a:gd name="T15" fmla="*/ 198 h 265"/>
              <a:gd name="T16" fmla="*/ 14 w 244"/>
              <a:gd name="T17" fmla="*/ 151 h 265"/>
              <a:gd name="T18" fmla="*/ 48 w 244"/>
              <a:gd name="T19" fmla="*/ 123 h 265"/>
              <a:gd name="T20" fmla="*/ 45 w 244"/>
              <a:gd name="T21" fmla="*/ 179 h 265"/>
              <a:gd name="T22" fmla="*/ 23 w 244"/>
              <a:gd name="T23" fmla="*/ 210 h 265"/>
              <a:gd name="T24" fmla="*/ 56 w 244"/>
              <a:gd name="T25" fmla="*/ 243 h 265"/>
              <a:gd name="T26" fmla="*/ 89 w 244"/>
              <a:gd name="T27" fmla="*/ 210 h 265"/>
              <a:gd name="T28" fmla="*/ 67 w 244"/>
              <a:gd name="T29" fmla="*/ 179 h 265"/>
              <a:gd name="T30" fmla="*/ 71 w 244"/>
              <a:gd name="T31" fmla="*/ 127 h 265"/>
              <a:gd name="T32" fmla="*/ 173 w 244"/>
              <a:gd name="T33" fmla="*/ 127 h 265"/>
              <a:gd name="T34" fmla="*/ 177 w 244"/>
              <a:gd name="T35" fmla="*/ 155 h 265"/>
              <a:gd name="T36" fmla="*/ 133 w 244"/>
              <a:gd name="T37" fmla="*/ 199 h 265"/>
              <a:gd name="T38" fmla="*/ 128 w 244"/>
              <a:gd name="T39" fmla="*/ 226 h 265"/>
              <a:gd name="T40" fmla="*/ 144 w 244"/>
              <a:gd name="T41" fmla="*/ 243 h 265"/>
              <a:gd name="T42" fmla="*/ 161 w 244"/>
              <a:gd name="T43" fmla="*/ 226 h 265"/>
              <a:gd name="T44" fmla="*/ 155 w 244"/>
              <a:gd name="T45" fmla="*/ 199 h 265"/>
              <a:gd name="T46" fmla="*/ 177 w 244"/>
              <a:gd name="T47" fmla="*/ 177 h 265"/>
              <a:gd name="T48" fmla="*/ 199 w 244"/>
              <a:gd name="T49" fmla="*/ 199 h 265"/>
              <a:gd name="T50" fmla="*/ 194 w 244"/>
              <a:gd name="T51" fmla="*/ 226 h 265"/>
              <a:gd name="T52" fmla="*/ 211 w 244"/>
              <a:gd name="T53" fmla="*/ 243 h 265"/>
              <a:gd name="T54" fmla="*/ 227 w 244"/>
              <a:gd name="T55" fmla="*/ 226 h 265"/>
              <a:gd name="T56" fmla="*/ 222 w 244"/>
              <a:gd name="T57" fmla="*/ 199 h 265"/>
              <a:gd name="T58" fmla="*/ 199 w 244"/>
              <a:gd name="T59" fmla="*/ 161 h 265"/>
              <a:gd name="T60" fmla="*/ 200 w 244"/>
              <a:gd name="T61" fmla="*/ 145 h 265"/>
              <a:gd name="T62" fmla="*/ 198 w 244"/>
              <a:gd name="T63" fmla="*/ 130 h 265"/>
              <a:gd name="T64" fmla="*/ 216 w 244"/>
              <a:gd name="T65" fmla="*/ 133 h 265"/>
              <a:gd name="T66" fmla="*/ 239 w 244"/>
              <a:gd name="T67" fmla="*/ 174 h 265"/>
              <a:gd name="T68" fmla="*/ 244 w 244"/>
              <a:gd name="T69" fmla="*/ 220 h 265"/>
              <a:gd name="T70" fmla="*/ 169 w 244"/>
              <a:gd name="T71" fmla="*/ 113 h 265"/>
              <a:gd name="T72" fmla="*/ 75 w 244"/>
              <a:gd name="T73" fmla="*/ 113 h 265"/>
              <a:gd name="T74" fmla="*/ 75 w 244"/>
              <a:gd name="T75" fmla="*/ 19 h 265"/>
              <a:gd name="T76" fmla="*/ 169 w 244"/>
              <a:gd name="T77" fmla="*/ 19 h 2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244" h="265">
                <a:moveTo>
                  <a:pt x="67" y="210"/>
                </a:moveTo>
                <a:cubicBezTo>
                  <a:pt x="67" y="213"/>
                  <a:pt x="66" y="215"/>
                  <a:pt x="63" y="218"/>
                </a:cubicBezTo>
                <a:cubicBezTo>
                  <a:pt x="61" y="220"/>
                  <a:pt x="59" y="221"/>
                  <a:pt x="56" y="221"/>
                </a:cubicBezTo>
                <a:cubicBezTo>
                  <a:pt x="53" y="221"/>
                  <a:pt x="50" y="220"/>
                  <a:pt x="48" y="218"/>
                </a:cubicBezTo>
                <a:cubicBezTo>
                  <a:pt x="46" y="215"/>
                  <a:pt x="45" y="213"/>
                  <a:pt x="45" y="210"/>
                </a:cubicBezTo>
                <a:cubicBezTo>
                  <a:pt x="45" y="207"/>
                  <a:pt x="46" y="204"/>
                  <a:pt x="48" y="202"/>
                </a:cubicBezTo>
                <a:cubicBezTo>
                  <a:pt x="50" y="200"/>
                  <a:pt x="53" y="199"/>
                  <a:pt x="56" y="199"/>
                </a:cubicBezTo>
                <a:cubicBezTo>
                  <a:pt x="59" y="199"/>
                  <a:pt x="61" y="200"/>
                  <a:pt x="63" y="202"/>
                </a:cubicBezTo>
                <a:cubicBezTo>
                  <a:pt x="66" y="204"/>
                  <a:pt x="67" y="207"/>
                  <a:pt x="67" y="210"/>
                </a:cubicBezTo>
                <a:close/>
                <a:moveTo>
                  <a:pt x="244" y="220"/>
                </a:moveTo>
                <a:cubicBezTo>
                  <a:pt x="244" y="234"/>
                  <a:pt x="239" y="245"/>
                  <a:pt x="231" y="253"/>
                </a:cubicBezTo>
                <a:cubicBezTo>
                  <a:pt x="223" y="261"/>
                  <a:pt x="211" y="265"/>
                  <a:pt x="198" y="265"/>
                </a:cubicBezTo>
                <a:cubicBezTo>
                  <a:pt x="47" y="265"/>
                  <a:pt x="47" y="265"/>
                  <a:pt x="47" y="265"/>
                </a:cubicBezTo>
                <a:cubicBezTo>
                  <a:pt x="33" y="265"/>
                  <a:pt x="21" y="261"/>
                  <a:pt x="13" y="253"/>
                </a:cubicBezTo>
                <a:cubicBezTo>
                  <a:pt x="5" y="245"/>
                  <a:pt x="0" y="234"/>
                  <a:pt x="0" y="220"/>
                </a:cubicBezTo>
                <a:cubicBezTo>
                  <a:pt x="0" y="213"/>
                  <a:pt x="1" y="205"/>
                  <a:pt x="1" y="198"/>
                </a:cubicBezTo>
                <a:cubicBezTo>
                  <a:pt x="2" y="191"/>
                  <a:pt x="3" y="183"/>
                  <a:pt x="5" y="174"/>
                </a:cubicBezTo>
                <a:cubicBezTo>
                  <a:pt x="8" y="165"/>
                  <a:pt x="10" y="158"/>
                  <a:pt x="14" y="151"/>
                </a:cubicBezTo>
                <a:cubicBezTo>
                  <a:pt x="17" y="144"/>
                  <a:pt x="22" y="138"/>
                  <a:pt x="28" y="133"/>
                </a:cubicBezTo>
                <a:cubicBezTo>
                  <a:pt x="34" y="128"/>
                  <a:pt x="41" y="125"/>
                  <a:pt x="48" y="123"/>
                </a:cubicBezTo>
                <a:cubicBezTo>
                  <a:pt x="46" y="129"/>
                  <a:pt x="45" y="136"/>
                  <a:pt x="45" y="144"/>
                </a:cubicBezTo>
                <a:cubicBezTo>
                  <a:pt x="45" y="179"/>
                  <a:pt x="45" y="179"/>
                  <a:pt x="45" y="179"/>
                </a:cubicBezTo>
                <a:cubicBezTo>
                  <a:pt x="38" y="181"/>
                  <a:pt x="33" y="185"/>
                  <a:pt x="29" y="191"/>
                </a:cubicBezTo>
                <a:cubicBezTo>
                  <a:pt x="25" y="196"/>
                  <a:pt x="23" y="203"/>
                  <a:pt x="23" y="210"/>
                </a:cubicBezTo>
                <a:cubicBezTo>
                  <a:pt x="23" y="219"/>
                  <a:pt x="26" y="227"/>
                  <a:pt x="32" y="233"/>
                </a:cubicBezTo>
                <a:cubicBezTo>
                  <a:pt x="39" y="240"/>
                  <a:pt x="46" y="243"/>
                  <a:pt x="56" y="243"/>
                </a:cubicBezTo>
                <a:cubicBezTo>
                  <a:pt x="65" y="243"/>
                  <a:pt x="73" y="240"/>
                  <a:pt x="79" y="233"/>
                </a:cubicBezTo>
                <a:cubicBezTo>
                  <a:pt x="86" y="227"/>
                  <a:pt x="89" y="219"/>
                  <a:pt x="89" y="210"/>
                </a:cubicBezTo>
                <a:cubicBezTo>
                  <a:pt x="89" y="203"/>
                  <a:pt x="87" y="196"/>
                  <a:pt x="83" y="191"/>
                </a:cubicBezTo>
                <a:cubicBezTo>
                  <a:pt x="79" y="185"/>
                  <a:pt x="73" y="181"/>
                  <a:pt x="67" y="179"/>
                </a:cubicBezTo>
                <a:cubicBezTo>
                  <a:pt x="67" y="144"/>
                  <a:pt x="67" y="144"/>
                  <a:pt x="67" y="144"/>
                </a:cubicBezTo>
                <a:cubicBezTo>
                  <a:pt x="67" y="136"/>
                  <a:pt x="68" y="131"/>
                  <a:pt x="71" y="127"/>
                </a:cubicBezTo>
                <a:cubicBezTo>
                  <a:pt x="86" y="139"/>
                  <a:pt x="103" y="145"/>
                  <a:pt x="122" y="145"/>
                </a:cubicBezTo>
                <a:cubicBezTo>
                  <a:pt x="141" y="145"/>
                  <a:pt x="158" y="139"/>
                  <a:pt x="173" y="127"/>
                </a:cubicBezTo>
                <a:cubicBezTo>
                  <a:pt x="176" y="131"/>
                  <a:pt x="177" y="136"/>
                  <a:pt x="177" y="144"/>
                </a:cubicBezTo>
                <a:cubicBezTo>
                  <a:pt x="177" y="155"/>
                  <a:pt x="177" y="155"/>
                  <a:pt x="177" y="155"/>
                </a:cubicBezTo>
                <a:cubicBezTo>
                  <a:pt x="165" y="155"/>
                  <a:pt x="155" y="159"/>
                  <a:pt x="146" y="168"/>
                </a:cubicBezTo>
                <a:cubicBezTo>
                  <a:pt x="137" y="176"/>
                  <a:pt x="133" y="187"/>
                  <a:pt x="133" y="199"/>
                </a:cubicBezTo>
                <a:cubicBezTo>
                  <a:pt x="133" y="214"/>
                  <a:pt x="133" y="214"/>
                  <a:pt x="133" y="214"/>
                </a:cubicBezTo>
                <a:cubicBezTo>
                  <a:pt x="129" y="218"/>
                  <a:pt x="128" y="222"/>
                  <a:pt x="128" y="226"/>
                </a:cubicBezTo>
                <a:cubicBezTo>
                  <a:pt x="128" y="231"/>
                  <a:pt x="129" y="235"/>
                  <a:pt x="132" y="238"/>
                </a:cubicBezTo>
                <a:cubicBezTo>
                  <a:pt x="136" y="241"/>
                  <a:pt x="140" y="243"/>
                  <a:pt x="144" y="243"/>
                </a:cubicBezTo>
                <a:cubicBezTo>
                  <a:pt x="149" y="243"/>
                  <a:pt x="153" y="241"/>
                  <a:pt x="156" y="238"/>
                </a:cubicBezTo>
                <a:cubicBezTo>
                  <a:pt x="159" y="235"/>
                  <a:pt x="161" y="231"/>
                  <a:pt x="161" y="226"/>
                </a:cubicBezTo>
                <a:cubicBezTo>
                  <a:pt x="161" y="222"/>
                  <a:pt x="159" y="218"/>
                  <a:pt x="155" y="214"/>
                </a:cubicBezTo>
                <a:cubicBezTo>
                  <a:pt x="155" y="199"/>
                  <a:pt x="155" y="199"/>
                  <a:pt x="155" y="199"/>
                </a:cubicBezTo>
                <a:cubicBezTo>
                  <a:pt x="155" y="193"/>
                  <a:pt x="157" y="188"/>
                  <a:pt x="162" y="183"/>
                </a:cubicBezTo>
                <a:cubicBezTo>
                  <a:pt x="166" y="179"/>
                  <a:pt x="171" y="177"/>
                  <a:pt x="177" y="177"/>
                </a:cubicBezTo>
                <a:cubicBezTo>
                  <a:pt x="183" y="177"/>
                  <a:pt x="189" y="179"/>
                  <a:pt x="193" y="183"/>
                </a:cubicBezTo>
                <a:cubicBezTo>
                  <a:pt x="197" y="188"/>
                  <a:pt x="199" y="193"/>
                  <a:pt x="199" y="199"/>
                </a:cubicBezTo>
                <a:cubicBezTo>
                  <a:pt x="199" y="214"/>
                  <a:pt x="199" y="214"/>
                  <a:pt x="199" y="214"/>
                </a:cubicBezTo>
                <a:cubicBezTo>
                  <a:pt x="196" y="218"/>
                  <a:pt x="194" y="222"/>
                  <a:pt x="194" y="226"/>
                </a:cubicBezTo>
                <a:cubicBezTo>
                  <a:pt x="194" y="231"/>
                  <a:pt x="196" y="235"/>
                  <a:pt x="199" y="238"/>
                </a:cubicBezTo>
                <a:cubicBezTo>
                  <a:pt x="202" y="241"/>
                  <a:pt x="206" y="243"/>
                  <a:pt x="211" y="243"/>
                </a:cubicBezTo>
                <a:cubicBezTo>
                  <a:pt x="215" y="243"/>
                  <a:pt x="219" y="241"/>
                  <a:pt x="222" y="238"/>
                </a:cubicBezTo>
                <a:cubicBezTo>
                  <a:pt x="225" y="235"/>
                  <a:pt x="227" y="231"/>
                  <a:pt x="227" y="226"/>
                </a:cubicBezTo>
                <a:cubicBezTo>
                  <a:pt x="227" y="222"/>
                  <a:pt x="225" y="218"/>
                  <a:pt x="222" y="214"/>
                </a:cubicBezTo>
                <a:cubicBezTo>
                  <a:pt x="222" y="199"/>
                  <a:pt x="222" y="199"/>
                  <a:pt x="222" y="199"/>
                </a:cubicBezTo>
                <a:cubicBezTo>
                  <a:pt x="222" y="191"/>
                  <a:pt x="220" y="184"/>
                  <a:pt x="216" y="177"/>
                </a:cubicBezTo>
                <a:cubicBezTo>
                  <a:pt x="212" y="170"/>
                  <a:pt x="206" y="165"/>
                  <a:pt x="199" y="161"/>
                </a:cubicBezTo>
                <a:cubicBezTo>
                  <a:pt x="199" y="159"/>
                  <a:pt x="199" y="157"/>
                  <a:pt x="200" y="153"/>
                </a:cubicBezTo>
                <a:cubicBezTo>
                  <a:pt x="200" y="150"/>
                  <a:pt x="200" y="147"/>
                  <a:pt x="200" y="145"/>
                </a:cubicBezTo>
                <a:cubicBezTo>
                  <a:pt x="199" y="143"/>
                  <a:pt x="199" y="141"/>
                  <a:pt x="199" y="138"/>
                </a:cubicBezTo>
                <a:cubicBezTo>
                  <a:pt x="199" y="135"/>
                  <a:pt x="198" y="132"/>
                  <a:pt x="198" y="130"/>
                </a:cubicBezTo>
                <a:cubicBezTo>
                  <a:pt x="197" y="127"/>
                  <a:pt x="197" y="125"/>
                  <a:pt x="196" y="123"/>
                </a:cubicBezTo>
                <a:cubicBezTo>
                  <a:pt x="203" y="125"/>
                  <a:pt x="210" y="128"/>
                  <a:pt x="216" y="133"/>
                </a:cubicBezTo>
                <a:cubicBezTo>
                  <a:pt x="222" y="138"/>
                  <a:pt x="227" y="144"/>
                  <a:pt x="230" y="151"/>
                </a:cubicBezTo>
                <a:cubicBezTo>
                  <a:pt x="234" y="158"/>
                  <a:pt x="236" y="165"/>
                  <a:pt x="239" y="174"/>
                </a:cubicBezTo>
                <a:cubicBezTo>
                  <a:pt x="241" y="183"/>
                  <a:pt x="242" y="191"/>
                  <a:pt x="243" y="198"/>
                </a:cubicBezTo>
                <a:cubicBezTo>
                  <a:pt x="243" y="205"/>
                  <a:pt x="244" y="213"/>
                  <a:pt x="244" y="220"/>
                </a:cubicBezTo>
                <a:close/>
                <a:moveTo>
                  <a:pt x="188" y="66"/>
                </a:moveTo>
                <a:cubicBezTo>
                  <a:pt x="188" y="84"/>
                  <a:pt x="182" y="100"/>
                  <a:pt x="169" y="113"/>
                </a:cubicBezTo>
                <a:cubicBezTo>
                  <a:pt x="156" y="126"/>
                  <a:pt x="140" y="132"/>
                  <a:pt x="122" y="132"/>
                </a:cubicBezTo>
                <a:cubicBezTo>
                  <a:pt x="104" y="132"/>
                  <a:pt x="88" y="126"/>
                  <a:pt x="75" y="113"/>
                </a:cubicBezTo>
                <a:cubicBezTo>
                  <a:pt x="62" y="100"/>
                  <a:pt x="56" y="84"/>
                  <a:pt x="56" y="66"/>
                </a:cubicBezTo>
                <a:cubicBezTo>
                  <a:pt x="56" y="48"/>
                  <a:pt x="62" y="32"/>
                  <a:pt x="75" y="19"/>
                </a:cubicBezTo>
                <a:cubicBezTo>
                  <a:pt x="88" y="6"/>
                  <a:pt x="104" y="0"/>
                  <a:pt x="122" y="0"/>
                </a:cubicBezTo>
                <a:cubicBezTo>
                  <a:pt x="140" y="0"/>
                  <a:pt x="156" y="6"/>
                  <a:pt x="169" y="19"/>
                </a:cubicBezTo>
                <a:cubicBezTo>
                  <a:pt x="182" y="32"/>
                  <a:pt x="188" y="48"/>
                  <a:pt x="188" y="6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74" name="Rounded Rectangle 73"/>
          <p:cNvSpPr/>
          <p:nvPr/>
        </p:nvSpPr>
        <p:spPr>
          <a:xfrm>
            <a:off x="5863941" y="2312471"/>
            <a:ext cx="445477" cy="558926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</a:rPr>
              <a:t>19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5591893" y="2922858"/>
            <a:ext cx="997214" cy="461665"/>
          </a:xfrm>
          <a:prstGeom prst="rect">
            <a:avLst/>
          </a:prstGeom>
          <a:noFill/>
        </p:spPr>
        <p:txBody>
          <a:bodyPr wrap="square" lIns="36000" rIns="36000" rtlCol="0" anchor="t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LAST OPERATIONS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6" name="Oval 75"/>
          <p:cNvSpPr/>
          <p:nvPr/>
        </p:nvSpPr>
        <p:spPr>
          <a:xfrm>
            <a:off x="5767823" y="1584369"/>
            <a:ext cx="637714" cy="63771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ounded Rectangle 76"/>
          <p:cNvSpPr/>
          <p:nvPr/>
        </p:nvSpPr>
        <p:spPr>
          <a:xfrm>
            <a:off x="8584633" y="2312471"/>
            <a:ext cx="863950" cy="558926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</a:rPr>
              <a:t>30 min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8521821" y="2922858"/>
            <a:ext cx="997214" cy="461665"/>
          </a:xfrm>
          <a:prstGeom prst="rect">
            <a:avLst/>
          </a:prstGeom>
          <a:noFill/>
        </p:spPr>
        <p:txBody>
          <a:bodyPr wrap="square" lIns="36000" rIns="36000" rtlCol="0" anchor="t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AVERAGE TIME 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9" name="Oval 78"/>
          <p:cNvSpPr/>
          <p:nvPr/>
        </p:nvSpPr>
        <p:spPr>
          <a:xfrm>
            <a:off x="8697751" y="1584369"/>
            <a:ext cx="637714" cy="63771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Freeform 66"/>
          <p:cNvSpPr>
            <a:spLocks noEditPoints="1"/>
          </p:cNvSpPr>
          <p:nvPr/>
        </p:nvSpPr>
        <p:spPr bwMode="auto">
          <a:xfrm rot="14902815" flipH="1">
            <a:off x="5922372" y="1728040"/>
            <a:ext cx="333324" cy="342018"/>
          </a:xfrm>
          <a:custGeom>
            <a:avLst/>
            <a:gdLst>
              <a:gd name="T0" fmla="*/ 504 w 516"/>
              <a:gd name="T1" fmla="*/ 66 h 528"/>
              <a:gd name="T2" fmla="*/ 270 w 516"/>
              <a:gd name="T3" fmla="*/ 315 h 528"/>
              <a:gd name="T4" fmla="*/ 261 w 516"/>
              <a:gd name="T5" fmla="*/ 321 h 528"/>
              <a:gd name="T6" fmla="*/ 261 w 516"/>
              <a:gd name="T7" fmla="*/ 321 h 528"/>
              <a:gd name="T8" fmla="*/ 201 w 516"/>
              <a:gd name="T9" fmla="*/ 369 h 528"/>
              <a:gd name="T10" fmla="*/ 102 w 516"/>
              <a:gd name="T11" fmla="*/ 489 h 528"/>
              <a:gd name="T12" fmla="*/ 6 w 516"/>
              <a:gd name="T13" fmla="*/ 510 h 528"/>
              <a:gd name="T14" fmla="*/ 63 w 516"/>
              <a:gd name="T15" fmla="*/ 432 h 528"/>
              <a:gd name="T16" fmla="*/ 171 w 516"/>
              <a:gd name="T17" fmla="*/ 333 h 528"/>
              <a:gd name="T18" fmla="*/ 213 w 516"/>
              <a:gd name="T19" fmla="*/ 276 h 528"/>
              <a:gd name="T20" fmla="*/ 219 w 516"/>
              <a:gd name="T21" fmla="*/ 264 h 528"/>
              <a:gd name="T22" fmla="*/ 453 w 516"/>
              <a:gd name="T23" fmla="*/ 15 h 528"/>
              <a:gd name="T24" fmla="*/ 504 w 516"/>
              <a:gd name="T25" fmla="*/ 15 h 528"/>
              <a:gd name="T26" fmla="*/ 504 w 516"/>
              <a:gd name="T27" fmla="*/ 66 h 528"/>
              <a:gd name="T28" fmla="*/ 93 w 516"/>
              <a:gd name="T29" fmla="*/ 477 h 528"/>
              <a:gd name="T30" fmla="*/ 9 w 516"/>
              <a:gd name="T31" fmla="*/ 501 h 528"/>
              <a:gd name="T32" fmla="*/ 6 w 516"/>
              <a:gd name="T33" fmla="*/ 507 h 528"/>
              <a:gd name="T34" fmla="*/ 99 w 516"/>
              <a:gd name="T35" fmla="*/ 483 h 528"/>
              <a:gd name="T36" fmla="*/ 201 w 516"/>
              <a:gd name="T37" fmla="*/ 363 h 528"/>
              <a:gd name="T38" fmla="*/ 192 w 516"/>
              <a:gd name="T39" fmla="*/ 357 h 528"/>
              <a:gd name="T40" fmla="*/ 93 w 516"/>
              <a:gd name="T41" fmla="*/ 477 h 528"/>
              <a:gd name="T42" fmla="*/ 252 w 516"/>
              <a:gd name="T43" fmla="*/ 276 h 528"/>
              <a:gd name="T44" fmla="*/ 258 w 516"/>
              <a:gd name="T45" fmla="*/ 282 h 528"/>
              <a:gd name="T46" fmla="*/ 471 w 516"/>
              <a:gd name="T47" fmla="*/ 54 h 528"/>
              <a:gd name="T48" fmla="*/ 465 w 516"/>
              <a:gd name="T49" fmla="*/ 48 h 528"/>
              <a:gd name="T50" fmla="*/ 252 w 516"/>
              <a:gd name="T51" fmla="*/ 276 h 528"/>
              <a:gd name="T52" fmla="*/ 237 w 516"/>
              <a:gd name="T53" fmla="*/ 261 h 528"/>
              <a:gd name="T54" fmla="*/ 243 w 516"/>
              <a:gd name="T55" fmla="*/ 267 h 528"/>
              <a:gd name="T56" fmla="*/ 459 w 516"/>
              <a:gd name="T57" fmla="*/ 39 h 528"/>
              <a:gd name="T58" fmla="*/ 453 w 516"/>
              <a:gd name="T59" fmla="*/ 33 h 528"/>
              <a:gd name="T60" fmla="*/ 237 w 516"/>
              <a:gd name="T61" fmla="*/ 261 h 528"/>
              <a:gd name="T62" fmla="*/ 486 w 516"/>
              <a:gd name="T63" fmla="*/ 69 h 528"/>
              <a:gd name="T64" fmla="*/ 480 w 516"/>
              <a:gd name="T65" fmla="*/ 63 h 528"/>
              <a:gd name="T66" fmla="*/ 264 w 516"/>
              <a:gd name="T67" fmla="*/ 288 h 528"/>
              <a:gd name="T68" fmla="*/ 270 w 516"/>
              <a:gd name="T69" fmla="*/ 297 h 528"/>
              <a:gd name="T70" fmla="*/ 486 w 516"/>
              <a:gd name="T71" fmla="*/ 69 h 5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516" h="528">
                <a:moveTo>
                  <a:pt x="504" y="66"/>
                </a:moveTo>
                <a:cubicBezTo>
                  <a:pt x="270" y="315"/>
                  <a:pt x="270" y="315"/>
                  <a:pt x="270" y="315"/>
                </a:cubicBezTo>
                <a:cubicBezTo>
                  <a:pt x="267" y="318"/>
                  <a:pt x="264" y="318"/>
                  <a:pt x="261" y="321"/>
                </a:cubicBezTo>
                <a:cubicBezTo>
                  <a:pt x="261" y="321"/>
                  <a:pt x="261" y="321"/>
                  <a:pt x="261" y="321"/>
                </a:cubicBezTo>
                <a:cubicBezTo>
                  <a:pt x="261" y="321"/>
                  <a:pt x="231" y="339"/>
                  <a:pt x="201" y="369"/>
                </a:cubicBezTo>
                <a:cubicBezTo>
                  <a:pt x="201" y="369"/>
                  <a:pt x="144" y="450"/>
                  <a:pt x="102" y="489"/>
                </a:cubicBezTo>
                <a:cubicBezTo>
                  <a:pt x="54" y="528"/>
                  <a:pt x="9" y="513"/>
                  <a:pt x="6" y="510"/>
                </a:cubicBezTo>
                <a:cubicBezTo>
                  <a:pt x="0" y="504"/>
                  <a:pt x="39" y="456"/>
                  <a:pt x="63" y="432"/>
                </a:cubicBezTo>
                <a:cubicBezTo>
                  <a:pt x="87" y="405"/>
                  <a:pt x="171" y="333"/>
                  <a:pt x="171" y="333"/>
                </a:cubicBezTo>
                <a:cubicBezTo>
                  <a:pt x="189" y="312"/>
                  <a:pt x="204" y="288"/>
                  <a:pt x="213" y="276"/>
                </a:cubicBezTo>
                <a:cubicBezTo>
                  <a:pt x="213" y="270"/>
                  <a:pt x="216" y="267"/>
                  <a:pt x="219" y="264"/>
                </a:cubicBezTo>
                <a:cubicBezTo>
                  <a:pt x="453" y="15"/>
                  <a:pt x="453" y="15"/>
                  <a:pt x="453" y="15"/>
                </a:cubicBezTo>
                <a:cubicBezTo>
                  <a:pt x="468" y="0"/>
                  <a:pt x="489" y="0"/>
                  <a:pt x="504" y="15"/>
                </a:cubicBezTo>
                <a:cubicBezTo>
                  <a:pt x="516" y="27"/>
                  <a:pt x="516" y="51"/>
                  <a:pt x="504" y="66"/>
                </a:cubicBezTo>
                <a:close/>
                <a:moveTo>
                  <a:pt x="93" y="477"/>
                </a:moveTo>
                <a:cubicBezTo>
                  <a:pt x="60" y="504"/>
                  <a:pt x="27" y="504"/>
                  <a:pt x="9" y="501"/>
                </a:cubicBezTo>
                <a:cubicBezTo>
                  <a:pt x="9" y="504"/>
                  <a:pt x="6" y="504"/>
                  <a:pt x="6" y="507"/>
                </a:cubicBezTo>
                <a:cubicBezTo>
                  <a:pt x="18" y="513"/>
                  <a:pt x="57" y="519"/>
                  <a:pt x="99" y="483"/>
                </a:cubicBezTo>
                <a:cubicBezTo>
                  <a:pt x="141" y="444"/>
                  <a:pt x="201" y="363"/>
                  <a:pt x="201" y="363"/>
                </a:cubicBezTo>
                <a:cubicBezTo>
                  <a:pt x="192" y="357"/>
                  <a:pt x="192" y="357"/>
                  <a:pt x="192" y="357"/>
                </a:cubicBezTo>
                <a:cubicBezTo>
                  <a:pt x="192" y="357"/>
                  <a:pt x="135" y="438"/>
                  <a:pt x="93" y="477"/>
                </a:cubicBezTo>
                <a:close/>
                <a:moveTo>
                  <a:pt x="252" y="276"/>
                </a:moveTo>
                <a:cubicBezTo>
                  <a:pt x="258" y="282"/>
                  <a:pt x="258" y="282"/>
                  <a:pt x="258" y="282"/>
                </a:cubicBezTo>
                <a:cubicBezTo>
                  <a:pt x="471" y="54"/>
                  <a:pt x="471" y="54"/>
                  <a:pt x="471" y="54"/>
                </a:cubicBezTo>
                <a:cubicBezTo>
                  <a:pt x="465" y="48"/>
                  <a:pt x="465" y="48"/>
                  <a:pt x="465" y="48"/>
                </a:cubicBezTo>
                <a:lnTo>
                  <a:pt x="252" y="276"/>
                </a:lnTo>
                <a:close/>
                <a:moveTo>
                  <a:pt x="237" y="261"/>
                </a:moveTo>
                <a:cubicBezTo>
                  <a:pt x="243" y="267"/>
                  <a:pt x="243" y="267"/>
                  <a:pt x="243" y="267"/>
                </a:cubicBezTo>
                <a:cubicBezTo>
                  <a:pt x="459" y="39"/>
                  <a:pt x="459" y="39"/>
                  <a:pt x="459" y="39"/>
                </a:cubicBezTo>
                <a:cubicBezTo>
                  <a:pt x="453" y="33"/>
                  <a:pt x="453" y="33"/>
                  <a:pt x="453" y="33"/>
                </a:cubicBezTo>
                <a:lnTo>
                  <a:pt x="237" y="261"/>
                </a:lnTo>
                <a:close/>
                <a:moveTo>
                  <a:pt x="486" y="69"/>
                </a:moveTo>
                <a:cubicBezTo>
                  <a:pt x="480" y="63"/>
                  <a:pt x="480" y="63"/>
                  <a:pt x="480" y="63"/>
                </a:cubicBezTo>
                <a:cubicBezTo>
                  <a:pt x="264" y="288"/>
                  <a:pt x="264" y="288"/>
                  <a:pt x="264" y="288"/>
                </a:cubicBezTo>
                <a:cubicBezTo>
                  <a:pt x="270" y="297"/>
                  <a:pt x="270" y="297"/>
                  <a:pt x="270" y="297"/>
                </a:cubicBezTo>
                <a:lnTo>
                  <a:pt x="486" y="6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" name="Rounded Rectangle 80"/>
          <p:cNvSpPr/>
          <p:nvPr/>
        </p:nvSpPr>
        <p:spPr>
          <a:xfrm>
            <a:off x="7149340" y="2312471"/>
            <a:ext cx="808738" cy="558926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</a:rPr>
              <a:t>1 989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7056857" y="2922858"/>
            <a:ext cx="997214" cy="461665"/>
          </a:xfrm>
          <a:prstGeom prst="rect">
            <a:avLst/>
          </a:prstGeom>
          <a:noFill/>
        </p:spPr>
        <p:txBody>
          <a:bodyPr wrap="square" lIns="36000" rIns="36000" rtlCol="0" anchor="t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TOTAL VACCINES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3" name="Oval 82"/>
          <p:cNvSpPr/>
          <p:nvPr/>
        </p:nvSpPr>
        <p:spPr>
          <a:xfrm>
            <a:off x="7232787" y="1584369"/>
            <a:ext cx="637714" cy="63771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Freeform 83"/>
          <p:cNvSpPr/>
          <p:nvPr/>
        </p:nvSpPr>
        <p:spPr>
          <a:xfrm rot="7907836">
            <a:off x="7295316" y="1849745"/>
            <a:ext cx="512654" cy="96294"/>
          </a:xfrm>
          <a:custGeom>
            <a:avLst/>
            <a:gdLst>
              <a:gd name="connsiteX0" fmla="*/ 0 w 7645251"/>
              <a:gd name="connsiteY0" fmla="*/ 673303 h 1436042"/>
              <a:gd name="connsiteX1" fmla="*/ 2229903 w 7645251"/>
              <a:gd name="connsiteY1" fmla="*/ 673303 h 1436042"/>
              <a:gd name="connsiteX2" fmla="*/ 2229903 w 7645251"/>
              <a:gd name="connsiteY2" fmla="*/ 756773 h 1436042"/>
              <a:gd name="connsiteX3" fmla="*/ 0 w 7645251"/>
              <a:gd name="connsiteY3" fmla="*/ 756773 h 1436042"/>
              <a:gd name="connsiteX4" fmla="*/ 2264514 w 7645251"/>
              <a:gd name="connsiteY4" fmla="*/ 521642 h 1436042"/>
              <a:gd name="connsiteX5" fmla="*/ 2733439 w 7645251"/>
              <a:gd name="connsiteY5" fmla="*/ 521642 h 1436042"/>
              <a:gd name="connsiteX6" fmla="*/ 2733439 w 7645251"/>
              <a:gd name="connsiteY6" fmla="*/ 914400 h 1436042"/>
              <a:gd name="connsiteX7" fmla="*/ 2264514 w 7645251"/>
              <a:gd name="connsiteY7" fmla="*/ 914400 h 1436042"/>
              <a:gd name="connsiteX8" fmla="*/ 2896270 w 7645251"/>
              <a:gd name="connsiteY8" fmla="*/ 317090 h 1436042"/>
              <a:gd name="connsiteX9" fmla="*/ 3641064 w 7645251"/>
              <a:gd name="connsiteY9" fmla="*/ 317090 h 1436042"/>
              <a:gd name="connsiteX10" fmla="*/ 3641064 w 7645251"/>
              <a:gd name="connsiteY10" fmla="*/ 447901 h 1436042"/>
              <a:gd name="connsiteX11" fmla="*/ 5653460 w 7645251"/>
              <a:gd name="connsiteY11" fmla="*/ 447901 h 1436042"/>
              <a:gd name="connsiteX12" fmla="*/ 5653460 w 7645251"/>
              <a:gd name="connsiteY12" fmla="*/ 988141 h 1436042"/>
              <a:gd name="connsiteX13" fmla="*/ 3641064 w 7645251"/>
              <a:gd name="connsiteY13" fmla="*/ 988141 h 1436042"/>
              <a:gd name="connsiteX14" fmla="*/ 3641064 w 7645251"/>
              <a:gd name="connsiteY14" fmla="*/ 1118952 h 1436042"/>
              <a:gd name="connsiteX15" fmla="*/ 2896270 w 7645251"/>
              <a:gd name="connsiteY15" fmla="*/ 1118952 h 1436042"/>
              <a:gd name="connsiteX16" fmla="*/ 2859399 w 7645251"/>
              <a:gd name="connsiteY16" fmla="*/ 265470 h 1436042"/>
              <a:gd name="connsiteX17" fmla="*/ 2859399 w 7645251"/>
              <a:gd name="connsiteY17" fmla="*/ 1170572 h 1436042"/>
              <a:gd name="connsiteX18" fmla="*/ 5711511 w 7645251"/>
              <a:gd name="connsiteY18" fmla="*/ 1170572 h 1436042"/>
              <a:gd name="connsiteX19" fmla="*/ 5711511 w 7645251"/>
              <a:gd name="connsiteY19" fmla="*/ 265470 h 1436042"/>
              <a:gd name="connsiteX20" fmla="*/ 2773178 w 7645251"/>
              <a:gd name="connsiteY20" fmla="*/ 167036 h 1436042"/>
              <a:gd name="connsiteX21" fmla="*/ 5797732 w 7645251"/>
              <a:gd name="connsiteY21" fmla="*/ 167036 h 1436042"/>
              <a:gd name="connsiteX22" fmla="*/ 5797732 w 7645251"/>
              <a:gd name="connsiteY22" fmla="*/ 1269005 h 1436042"/>
              <a:gd name="connsiteX23" fmla="*/ 2773178 w 7645251"/>
              <a:gd name="connsiteY23" fmla="*/ 1269005 h 1436042"/>
              <a:gd name="connsiteX24" fmla="*/ 7351606 w 7645251"/>
              <a:gd name="connsiteY24" fmla="*/ 103238 h 1436042"/>
              <a:gd name="connsiteX25" fmla="*/ 7645251 w 7645251"/>
              <a:gd name="connsiteY25" fmla="*/ 103238 h 1436042"/>
              <a:gd name="connsiteX26" fmla="*/ 7645251 w 7645251"/>
              <a:gd name="connsiteY26" fmla="*/ 1332804 h 1436042"/>
              <a:gd name="connsiteX27" fmla="*/ 7351606 w 7645251"/>
              <a:gd name="connsiteY27" fmla="*/ 1332804 h 1436042"/>
              <a:gd name="connsiteX28" fmla="*/ 7351606 w 7645251"/>
              <a:gd name="connsiteY28" fmla="*/ 988141 h 1436042"/>
              <a:gd name="connsiteX29" fmla="*/ 6205201 w 7645251"/>
              <a:gd name="connsiteY29" fmla="*/ 988141 h 1436042"/>
              <a:gd name="connsiteX30" fmla="*/ 6205201 w 7645251"/>
              <a:gd name="connsiteY30" fmla="*/ 447901 h 1436042"/>
              <a:gd name="connsiteX31" fmla="*/ 7351606 w 7645251"/>
              <a:gd name="connsiteY31" fmla="*/ 447901 h 1436042"/>
              <a:gd name="connsiteX32" fmla="*/ 5854644 w 7645251"/>
              <a:gd name="connsiteY32" fmla="*/ 0 h 1436042"/>
              <a:gd name="connsiteX33" fmla="*/ 6148289 w 7645251"/>
              <a:gd name="connsiteY33" fmla="*/ 0 h 1436042"/>
              <a:gd name="connsiteX34" fmla="*/ 6148289 w 7645251"/>
              <a:gd name="connsiteY34" fmla="*/ 1436042 h 1436042"/>
              <a:gd name="connsiteX35" fmla="*/ 5854644 w 7645251"/>
              <a:gd name="connsiteY35" fmla="*/ 1436042 h 1436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7645251" h="1436042">
                <a:moveTo>
                  <a:pt x="0" y="673303"/>
                </a:moveTo>
                <a:lnTo>
                  <a:pt x="2229903" y="673303"/>
                </a:lnTo>
                <a:lnTo>
                  <a:pt x="2229903" y="756773"/>
                </a:lnTo>
                <a:lnTo>
                  <a:pt x="0" y="756773"/>
                </a:lnTo>
                <a:close/>
                <a:moveTo>
                  <a:pt x="2264514" y="521642"/>
                </a:moveTo>
                <a:lnTo>
                  <a:pt x="2733439" y="521642"/>
                </a:lnTo>
                <a:lnTo>
                  <a:pt x="2733439" y="914400"/>
                </a:lnTo>
                <a:lnTo>
                  <a:pt x="2264514" y="914400"/>
                </a:lnTo>
                <a:close/>
                <a:moveTo>
                  <a:pt x="2896270" y="317090"/>
                </a:moveTo>
                <a:lnTo>
                  <a:pt x="3641064" y="317090"/>
                </a:lnTo>
                <a:lnTo>
                  <a:pt x="3641064" y="447901"/>
                </a:lnTo>
                <a:lnTo>
                  <a:pt x="5653460" y="447901"/>
                </a:lnTo>
                <a:lnTo>
                  <a:pt x="5653460" y="988141"/>
                </a:lnTo>
                <a:lnTo>
                  <a:pt x="3641064" y="988141"/>
                </a:lnTo>
                <a:lnTo>
                  <a:pt x="3641064" y="1118952"/>
                </a:lnTo>
                <a:lnTo>
                  <a:pt x="2896270" y="1118952"/>
                </a:lnTo>
                <a:close/>
                <a:moveTo>
                  <a:pt x="2859399" y="265470"/>
                </a:moveTo>
                <a:lnTo>
                  <a:pt x="2859399" y="1170572"/>
                </a:lnTo>
                <a:lnTo>
                  <a:pt x="5711511" y="1170572"/>
                </a:lnTo>
                <a:lnTo>
                  <a:pt x="5711511" y="265470"/>
                </a:lnTo>
                <a:close/>
                <a:moveTo>
                  <a:pt x="2773178" y="167036"/>
                </a:moveTo>
                <a:lnTo>
                  <a:pt x="5797732" y="167036"/>
                </a:lnTo>
                <a:lnTo>
                  <a:pt x="5797732" y="1269005"/>
                </a:lnTo>
                <a:lnTo>
                  <a:pt x="2773178" y="1269005"/>
                </a:lnTo>
                <a:close/>
                <a:moveTo>
                  <a:pt x="7351606" y="103238"/>
                </a:moveTo>
                <a:lnTo>
                  <a:pt x="7645251" y="103238"/>
                </a:lnTo>
                <a:lnTo>
                  <a:pt x="7645251" y="1332804"/>
                </a:lnTo>
                <a:lnTo>
                  <a:pt x="7351606" y="1332804"/>
                </a:lnTo>
                <a:lnTo>
                  <a:pt x="7351606" y="988141"/>
                </a:lnTo>
                <a:lnTo>
                  <a:pt x="6205201" y="988141"/>
                </a:lnTo>
                <a:lnTo>
                  <a:pt x="6205201" y="447901"/>
                </a:lnTo>
                <a:lnTo>
                  <a:pt x="7351606" y="447901"/>
                </a:lnTo>
                <a:close/>
                <a:moveTo>
                  <a:pt x="5854644" y="0"/>
                </a:moveTo>
                <a:lnTo>
                  <a:pt x="6148289" y="0"/>
                </a:lnTo>
                <a:lnTo>
                  <a:pt x="6148289" y="1436042"/>
                </a:lnTo>
                <a:lnTo>
                  <a:pt x="5854644" y="143604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85" name="Freeform 84"/>
          <p:cNvSpPr/>
          <p:nvPr/>
        </p:nvSpPr>
        <p:spPr>
          <a:xfrm rot="5400000">
            <a:off x="3013215" y="1669483"/>
            <a:ext cx="302237" cy="456819"/>
          </a:xfrm>
          <a:custGeom>
            <a:avLst/>
            <a:gdLst>
              <a:gd name="connsiteX0" fmla="*/ 2224680 w 2974292"/>
              <a:gd name="connsiteY0" fmla="*/ 3827705 h 4495526"/>
              <a:gd name="connsiteX1" fmla="*/ 2358248 w 2974292"/>
              <a:gd name="connsiteY1" fmla="*/ 3827705 h 4495526"/>
              <a:gd name="connsiteX2" fmla="*/ 2358248 w 2974292"/>
              <a:gd name="connsiteY2" fmla="*/ 667821 h 4495526"/>
              <a:gd name="connsiteX3" fmla="*/ 2224680 w 2974292"/>
              <a:gd name="connsiteY3" fmla="*/ 667821 h 4495526"/>
              <a:gd name="connsiteX4" fmla="*/ 819004 w 2974292"/>
              <a:gd name="connsiteY4" fmla="*/ 3402291 h 4495526"/>
              <a:gd name="connsiteX5" fmla="*/ 819004 w 2974292"/>
              <a:gd name="connsiteY5" fmla="*/ 2721772 h 4495526"/>
              <a:gd name="connsiteX6" fmla="*/ 1092057 w 2974292"/>
              <a:gd name="connsiteY6" fmla="*/ 2386748 h 4495526"/>
              <a:gd name="connsiteX7" fmla="*/ 1132335 w 2974292"/>
              <a:gd name="connsiteY7" fmla="*/ 2382687 h 4495526"/>
              <a:gd name="connsiteX8" fmla="*/ 1132335 w 2974292"/>
              <a:gd name="connsiteY8" fmla="*/ 3741376 h 4495526"/>
              <a:gd name="connsiteX9" fmla="*/ 1092057 w 2974292"/>
              <a:gd name="connsiteY9" fmla="*/ 3737315 h 4495526"/>
              <a:gd name="connsiteX10" fmla="*/ 819004 w 2974292"/>
              <a:gd name="connsiteY10" fmla="*/ 3402291 h 4495526"/>
              <a:gd name="connsiteX11" fmla="*/ 0 w 2974292"/>
              <a:gd name="connsiteY11" fmla="*/ 4332851 h 4495526"/>
              <a:gd name="connsiteX12" fmla="*/ 0 w 2974292"/>
              <a:gd name="connsiteY12" fmla="*/ 3990380 h 4495526"/>
              <a:gd name="connsiteX13" fmla="*/ 162675 w 2974292"/>
              <a:gd name="connsiteY13" fmla="*/ 3827705 h 4495526"/>
              <a:gd name="connsiteX14" fmla="*/ 1243177 w 2974292"/>
              <a:gd name="connsiteY14" fmla="*/ 3827705 h 4495526"/>
              <a:gd name="connsiteX15" fmla="*/ 1243177 w 2974292"/>
              <a:gd name="connsiteY15" fmla="*/ 667821 h 4495526"/>
              <a:gd name="connsiteX16" fmla="*/ 871592 w 2974292"/>
              <a:gd name="connsiteY16" fmla="*/ 667821 h 4495526"/>
              <a:gd name="connsiteX17" fmla="*/ 708917 w 2974292"/>
              <a:gd name="connsiteY17" fmla="*/ 505146 h 4495526"/>
              <a:gd name="connsiteX18" fmla="*/ 708917 w 2974292"/>
              <a:gd name="connsiteY18" fmla="*/ 162675 h 4495526"/>
              <a:gd name="connsiteX19" fmla="*/ 871592 w 2974292"/>
              <a:gd name="connsiteY19" fmla="*/ 0 h 4495526"/>
              <a:gd name="connsiteX20" fmla="*/ 2811617 w 2974292"/>
              <a:gd name="connsiteY20" fmla="*/ 0 h 4495526"/>
              <a:gd name="connsiteX21" fmla="*/ 2974292 w 2974292"/>
              <a:gd name="connsiteY21" fmla="*/ 162675 h 4495526"/>
              <a:gd name="connsiteX22" fmla="*/ 2974292 w 2974292"/>
              <a:gd name="connsiteY22" fmla="*/ 505146 h 4495526"/>
              <a:gd name="connsiteX23" fmla="*/ 2811617 w 2974292"/>
              <a:gd name="connsiteY23" fmla="*/ 667821 h 4495526"/>
              <a:gd name="connsiteX24" fmla="*/ 2445254 w 2974292"/>
              <a:gd name="connsiteY24" fmla="*/ 667821 h 4495526"/>
              <a:gd name="connsiteX25" fmla="*/ 2445254 w 2974292"/>
              <a:gd name="connsiteY25" fmla="*/ 3827705 h 4495526"/>
              <a:gd name="connsiteX26" fmla="*/ 2811617 w 2974292"/>
              <a:gd name="connsiteY26" fmla="*/ 3827705 h 4495526"/>
              <a:gd name="connsiteX27" fmla="*/ 2974292 w 2974292"/>
              <a:gd name="connsiteY27" fmla="*/ 3990380 h 4495526"/>
              <a:gd name="connsiteX28" fmla="*/ 2974292 w 2974292"/>
              <a:gd name="connsiteY28" fmla="*/ 4332851 h 4495526"/>
              <a:gd name="connsiteX29" fmla="*/ 2811617 w 2974292"/>
              <a:gd name="connsiteY29" fmla="*/ 4495526 h 4495526"/>
              <a:gd name="connsiteX30" fmla="*/ 162675 w 2974292"/>
              <a:gd name="connsiteY30" fmla="*/ 4495526 h 4495526"/>
              <a:gd name="connsiteX31" fmla="*/ 0 w 2974292"/>
              <a:gd name="connsiteY31" fmla="*/ 4332851 h 4495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2974292" h="4495526">
                <a:moveTo>
                  <a:pt x="2224680" y="3827705"/>
                </a:moveTo>
                <a:lnTo>
                  <a:pt x="2358248" y="3827705"/>
                </a:lnTo>
                <a:lnTo>
                  <a:pt x="2358248" y="667821"/>
                </a:lnTo>
                <a:lnTo>
                  <a:pt x="2224680" y="667821"/>
                </a:lnTo>
                <a:close/>
                <a:moveTo>
                  <a:pt x="819004" y="3402291"/>
                </a:moveTo>
                <a:lnTo>
                  <a:pt x="819004" y="2721772"/>
                </a:lnTo>
                <a:cubicBezTo>
                  <a:pt x="819004" y="2556514"/>
                  <a:pt x="936226" y="2418635"/>
                  <a:pt x="1092057" y="2386748"/>
                </a:cubicBezTo>
                <a:lnTo>
                  <a:pt x="1132335" y="2382687"/>
                </a:lnTo>
                <a:lnTo>
                  <a:pt x="1132335" y="3741376"/>
                </a:lnTo>
                <a:lnTo>
                  <a:pt x="1092057" y="3737315"/>
                </a:lnTo>
                <a:cubicBezTo>
                  <a:pt x="936226" y="3705428"/>
                  <a:pt x="819004" y="3567549"/>
                  <a:pt x="819004" y="3402291"/>
                </a:cubicBezTo>
                <a:close/>
                <a:moveTo>
                  <a:pt x="0" y="4332851"/>
                </a:moveTo>
                <a:lnTo>
                  <a:pt x="0" y="3990380"/>
                </a:lnTo>
                <a:cubicBezTo>
                  <a:pt x="0" y="3900537"/>
                  <a:pt x="72832" y="3827705"/>
                  <a:pt x="162675" y="3827705"/>
                </a:cubicBezTo>
                <a:lnTo>
                  <a:pt x="1243177" y="3827705"/>
                </a:lnTo>
                <a:lnTo>
                  <a:pt x="1243177" y="667821"/>
                </a:lnTo>
                <a:lnTo>
                  <a:pt x="871592" y="667821"/>
                </a:lnTo>
                <a:cubicBezTo>
                  <a:pt x="781749" y="667821"/>
                  <a:pt x="708917" y="594989"/>
                  <a:pt x="708917" y="505146"/>
                </a:cubicBezTo>
                <a:lnTo>
                  <a:pt x="708917" y="162675"/>
                </a:lnTo>
                <a:cubicBezTo>
                  <a:pt x="708917" y="72832"/>
                  <a:pt x="781749" y="0"/>
                  <a:pt x="871592" y="0"/>
                </a:cubicBezTo>
                <a:lnTo>
                  <a:pt x="2811617" y="0"/>
                </a:lnTo>
                <a:cubicBezTo>
                  <a:pt x="2901460" y="0"/>
                  <a:pt x="2974292" y="72832"/>
                  <a:pt x="2974292" y="162675"/>
                </a:cubicBezTo>
                <a:lnTo>
                  <a:pt x="2974292" y="505146"/>
                </a:lnTo>
                <a:cubicBezTo>
                  <a:pt x="2974292" y="594989"/>
                  <a:pt x="2901460" y="667821"/>
                  <a:pt x="2811617" y="667821"/>
                </a:cubicBezTo>
                <a:lnTo>
                  <a:pt x="2445254" y="667821"/>
                </a:lnTo>
                <a:lnTo>
                  <a:pt x="2445254" y="3827705"/>
                </a:lnTo>
                <a:lnTo>
                  <a:pt x="2811617" y="3827705"/>
                </a:lnTo>
                <a:cubicBezTo>
                  <a:pt x="2901460" y="3827705"/>
                  <a:pt x="2974292" y="3900537"/>
                  <a:pt x="2974292" y="3990380"/>
                </a:cubicBezTo>
                <a:lnTo>
                  <a:pt x="2974292" y="4332851"/>
                </a:lnTo>
                <a:cubicBezTo>
                  <a:pt x="2974292" y="4422694"/>
                  <a:pt x="2901460" y="4495526"/>
                  <a:pt x="2811617" y="4495526"/>
                </a:cubicBezTo>
                <a:lnTo>
                  <a:pt x="162675" y="4495526"/>
                </a:lnTo>
                <a:cubicBezTo>
                  <a:pt x="72832" y="4495526"/>
                  <a:pt x="0" y="4422694"/>
                  <a:pt x="0" y="433285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ounded Rectangle 85"/>
          <p:cNvSpPr/>
          <p:nvPr/>
        </p:nvSpPr>
        <p:spPr>
          <a:xfrm>
            <a:off x="10051506" y="2312471"/>
            <a:ext cx="863950" cy="558926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</a:rPr>
              <a:t>$501k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9986783" y="2922858"/>
            <a:ext cx="997214" cy="461665"/>
          </a:xfrm>
          <a:prstGeom prst="rect">
            <a:avLst/>
          </a:prstGeom>
          <a:noFill/>
        </p:spPr>
        <p:txBody>
          <a:bodyPr wrap="square" lIns="36000" rIns="36000" rtlCol="0" anchor="t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MONTHLY INCOME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8" name="Oval 87"/>
          <p:cNvSpPr/>
          <p:nvPr/>
        </p:nvSpPr>
        <p:spPr>
          <a:xfrm>
            <a:off x="10162713" y="1584369"/>
            <a:ext cx="637714" cy="637714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Freeform 119"/>
          <p:cNvSpPr>
            <a:spLocks/>
          </p:cNvSpPr>
          <p:nvPr/>
        </p:nvSpPr>
        <p:spPr bwMode="auto">
          <a:xfrm>
            <a:off x="10394257" y="1731567"/>
            <a:ext cx="174625" cy="334963"/>
          </a:xfrm>
          <a:custGeom>
            <a:avLst/>
            <a:gdLst>
              <a:gd name="T0" fmla="*/ 145 w 162"/>
              <a:gd name="T1" fmla="*/ 250 h 309"/>
              <a:gd name="T2" fmla="*/ 100 w 162"/>
              <a:gd name="T3" fmla="*/ 304 h 309"/>
              <a:gd name="T4" fmla="*/ 94 w 162"/>
              <a:gd name="T5" fmla="*/ 309 h 309"/>
              <a:gd name="T6" fmla="*/ 67 w 162"/>
              <a:gd name="T7" fmla="*/ 308 h 309"/>
              <a:gd name="T8" fmla="*/ 66 w 162"/>
              <a:gd name="T9" fmla="*/ 274 h 309"/>
              <a:gd name="T10" fmla="*/ 26 w 162"/>
              <a:gd name="T11" fmla="*/ 260 h 309"/>
              <a:gd name="T12" fmla="*/ 5 w 162"/>
              <a:gd name="T13" fmla="*/ 246 h 309"/>
              <a:gd name="T14" fmla="*/ 2 w 162"/>
              <a:gd name="T15" fmla="*/ 236 h 309"/>
              <a:gd name="T16" fmla="*/ 24 w 162"/>
              <a:gd name="T17" fmla="*/ 210 h 309"/>
              <a:gd name="T18" fmla="*/ 28 w 162"/>
              <a:gd name="T19" fmla="*/ 212 h 309"/>
              <a:gd name="T20" fmla="*/ 83 w 162"/>
              <a:gd name="T21" fmla="*/ 235 h 309"/>
              <a:gd name="T22" fmla="*/ 118 w 162"/>
              <a:gd name="T23" fmla="*/ 206 h 309"/>
              <a:gd name="T24" fmla="*/ 110 w 162"/>
              <a:gd name="T25" fmla="*/ 190 h 309"/>
              <a:gd name="T26" fmla="*/ 88 w 162"/>
              <a:gd name="T27" fmla="*/ 178 h 309"/>
              <a:gd name="T28" fmla="*/ 64 w 162"/>
              <a:gd name="T29" fmla="*/ 168 h 309"/>
              <a:gd name="T30" fmla="*/ 42 w 162"/>
              <a:gd name="T31" fmla="*/ 158 h 309"/>
              <a:gd name="T32" fmla="*/ 23 w 162"/>
              <a:gd name="T33" fmla="*/ 145 h 309"/>
              <a:gd name="T34" fmla="*/ 10 w 162"/>
              <a:gd name="T35" fmla="*/ 126 h 309"/>
              <a:gd name="T36" fmla="*/ 5 w 162"/>
              <a:gd name="T37" fmla="*/ 101 h 309"/>
              <a:gd name="T38" fmla="*/ 66 w 162"/>
              <a:gd name="T39" fmla="*/ 36 h 309"/>
              <a:gd name="T40" fmla="*/ 67 w 162"/>
              <a:gd name="T41" fmla="*/ 1 h 309"/>
              <a:gd name="T42" fmla="*/ 94 w 162"/>
              <a:gd name="T43" fmla="*/ 0 h 309"/>
              <a:gd name="T44" fmla="*/ 100 w 162"/>
              <a:gd name="T45" fmla="*/ 5 h 309"/>
              <a:gd name="T46" fmla="*/ 119 w 162"/>
              <a:gd name="T47" fmla="*/ 40 h 309"/>
              <a:gd name="T48" fmla="*/ 145 w 162"/>
              <a:gd name="T49" fmla="*/ 52 h 309"/>
              <a:gd name="T50" fmla="*/ 154 w 162"/>
              <a:gd name="T51" fmla="*/ 59 h 309"/>
              <a:gd name="T52" fmla="*/ 141 w 162"/>
              <a:gd name="T53" fmla="*/ 91 h 309"/>
              <a:gd name="T54" fmla="*/ 133 w 162"/>
              <a:gd name="T55" fmla="*/ 93 h 309"/>
              <a:gd name="T56" fmla="*/ 123 w 162"/>
              <a:gd name="T57" fmla="*/ 86 h 309"/>
              <a:gd name="T58" fmla="*/ 100 w 162"/>
              <a:gd name="T59" fmla="*/ 76 h 309"/>
              <a:gd name="T60" fmla="*/ 59 w 162"/>
              <a:gd name="T61" fmla="*/ 81 h 309"/>
              <a:gd name="T62" fmla="*/ 50 w 162"/>
              <a:gd name="T63" fmla="*/ 109 h 309"/>
              <a:gd name="T64" fmla="*/ 62 w 162"/>
              <a:gd name="T65" fmla="*/ 122 h 309"/>
              <a:gd name="T66" fmla="*/ 82 w 162"/>
              <a:gd name="T67" fmla="*/ 132 h 309"/>
              <a:gd name="T68" fmla="*/ 108 w 162"/>
              <a:gd name="T69" fmla="*/ 142 h 309"/>
              <a:gd name="T70" fmla="*/ 134 w 162"/>
              <a:gd name="T71" fmla="*/ 155 h 309"/>
              <a:gd name="T72" fmla="*/ 154 w 162"/>
              <a:gd name="T73" fmla="*/ 175 h 309"/>
              <a:gd name="T74" fmla="*/ 162 w 162"/>
              <a:gd name="T75" fmla="*/ 204 h 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62" h="309">
                <a:moveTo>
                  <a:pt x="162" y="204"/>
                </a:moveTo>
                <a:cubicBezTo>
                  <a:pt x="162" y="222"/>
                  <a:pt x="156" y="237"/>
                  <a:pt x="145" y="250"/>
                </a:cubicBezTo>
                <a:cubicBezTo>
                  <a:pt x="133" y="263"/>
                  <a:pt x="118" y="271"/>
                  <a:pt x="100" y="274"/>
                </a:cubicBezTo>
                <a:cubicBezTo>
                  <a:pt x="100" y="304"/>
                  <a:pt x="100" y="304"/>
                  <a:pt x="100" y="304"/>
                </a:cubicBezTo>
                <a:cubicBezTo>
                  <a:pt x="100" y="305"/>
                  <a:pt x="99" y="307"/>
                  <a:pt x="98" y="308"/>
                </a:cubicBezTo>
                <a:cubicBezTo>
                  <a:pt x="97" y="309"/>
                  <a:pt x="96" y="309"/>
                  <a:pt x="94" y="309"/>
                </a:cubicBezTo>
                <a:cubicBezTo>
                  <a:pt x="71" y="309"/>
                  <a:pt x="71" y="309"/>
                  <a:pt x="71" y="309"/>
                </a:cubicBezTo>
                <a:cubicBezTo>
                  <a:pt x="70" y="309"/>
                  <a:pt x="68" y="309"/>
                  <a:pt x="67" y="308"/>
                </a:cubicBezTo>
                <a:cubicBezTo>
                  <a:pt x="66" y="307"/>
                  <a:pt x="66" y="305"/>
                  <a:pt x="66" y="304"/>
                </a:cubicBezTo>
                <a:cubicBezTo>
                  <a:pt x="66" y="274"/>
                  <a:pt x="66" y="274"/>
                  <a:pt x="66" y="274"/>
                </a:cubicBezTo>
                <a:cubicBezTo>
                  <a:pt x="58" y="272"/>
                  <a:pt x="51" y="271"/>
                  <a:pt x="43" y="268"/>
                </a:cubicBezTo>
                <a:cubicBezTo>
                  <a:pt x="36" y="266"/>
                  <a:pt x="31" y="263"/>
                  <a:pt x="26" y="260"/>
                </a:cubicBezTo>
                <a:cubicBezTo>
                  <a:pt x="21" y="258"/>
                  <a:pt x="17" y="255"/>
                  <a:pt x="13" y="252"/>
                </a:cubicBezTo>
                <a:cubicBezTo>
                  <a:pt x="9" y="249"/>
                  <a:pt x="7" y="247"/>
                  <a:pt x="5" y="246"/>
                </a:cubicBezTo>
                <a:cubicBezTo>
                  <a:pt x="4" y="244"/>
                  <a:pt x="3" y="243"/>
                  <a:pt x="2" y="243"/>
                </a:cubicBezTo>
                <a:cubicBezTo>
                  <a:pt x="0" y="240"/>
                  <a:pt x="0" y="238"/>
                  <a:pt x="2" y="236"/>
                </a:cubicBezTo>
                <a:cubicBezTo>
                  <a:pt x="20" y="212"/>
                  <a:pt x="20" y="212"/>
                  <a:pt x="20" y="212"/>
                </a:cubicBezTo>
                <a:cubicBezTo>
                  <a:pt x="20" y="211"/>
                  <a:pt x="22" y="210"/>
                  <a:pt x="24" y="210"/>
                </a:cubicBezTo>
                <a:cubicBezTo>
                  <a:pt x="25" y="210"/>
                  <a:pt x="27" y="210"/>
                  <a:pt x="28" y="212"/>
                </a:cubicBezTo>
                <a:cubicBezTo>
                  <a:pt x="28" y="212"/>
                  <a:pt x="28" y="212"/>
                  <a:pt x="28" y="212"/>
                </a:cubicBezTo>
                <a:cubicBezTo>
                  <a:pt x="41" y="223"/>
                  <a:pt x="55" y="231"/>
                  <a:pt x="70" y="234"/>
                </a:cubicBezTo>
                <a:cubicBezTo>
                  <a:pt x="74" y="235"/>
                  <a:pt x="79" y="235"/>
                  <a:pt x="83" y="235"/>
                </a:cubicBezTo>
                <a:cubicBezTo>
                  <a:pt x="92" y="235"/>
                  <a:pt x="100" y="233"/>
                  <a:pt x="107" y="228"/>
                </a:cubicBezTo>
                <a:cubicBezTo>
                  <a:pt x="114" y="223"/>
                  <a:pt x="118" y="216"/>
                  <a:pt x="118" y="206"/>
                </a:cubicBezTo>
                <a:cubicBezTo>
                  <a:pt x="118" y="203"/>
                  <a:pt x="117" y="200"/>
                  <a:pt x="115" y="197"/>
                </a:cubicBezTo>
                <a:cubicBezTo>
                  <a:pt x="114" y="194"/>
                  <a:pt x="112" y="192"/>
                  <a:pt x="110" y="190"/>
                </a:cubicBezTo>
                <a:cubicBezTo>
                  <a:pt x="108" y="188"/>
                  <a:pt x="104" y="186"/>
                  <a:pt x="100" y="184"/>
                </a:cubicBezTo>
                <a:cubicBezTo>
                  <a:pt x="95" y="181"/>
                  <a:pt x="91" y="179"/>
                  <a:pt x="88" y="178"/>
                </a:cubicBezTo>
                <a:cubicBezTo>
                  <a:pt x="85" y="177"/>
                  <a:pt x="81" y="175"/>
                  <a:pt x="74" y="172"/>
                </a:cubicBezTo>
                <a:cubicBezTo>
                  <a:pt x="70" y="171"/>
                  <a:pt x="66" y="169"/>
                  <a:pt x="64" y="168"/>
                </a:cubicBezTo>
                <a:cubicBezTo>
                  <a:pt x="61" y="167"/>
                  <a:pt x="58" y="166"/>
                  <a:pt x="53" y="164"/>
                </a:cubicBezTo>
                <a:cubicBezTo>
                  <a:pt x="49" y="162"/>
                  <a:pt x="45" y="160"/>
                  <a:pt x="42" y="158"/>
                </a:cubicBezTo>
                <a:cubicBezTo>
                  <a:pt x="40" y="157"/>
                  <a:pt x="36" y="155"/>
                  <a:pt x="33" y="152"/>
                </a:cubicBezTo>
                <a:cubicBezTo>
                  <a:pt x="29" y="150"/>
                  <a:pt x="26" y="147"/>
                  <a:pt x="23" y="145"/>
                </a:cubicBezTo>
                <a:cubicBezTo>
                  <a:pt x="21" y="142"/>
                  <a:pt x="18" y="140"/>
                  <a:pt x="16" y="136"/>
                </a:cubicBezTo>
                <a:cubicBezTo>
                  <a:pt x="13" y="133"/>
                  <a:pt x="11" y="130"/>
                  <a:pt x="10" y="126"/>
                </a:cubicBezTo>
                <a:cubicBezTo>
                  <a:pt x="8" y="123"/>
                  <a:pt x="7" y="119"/>
                  <a:pt x="6" y="115"/>
                </a:cubicBezTo>
                <a:cubicBezTo>
                  <a:pt x="5" y="110"/>
                  <a:pt x="5" y="106"/>
                  <a:pt x="5" y="101"/>
                </a:cubicBezTo>
                <a:cubicBezTo>
                  <a:pt x="5" y="85"/>
                  <a:pt x="10" y="71"/>
                  <a:pt x="21" y="59"/>
                </a:cubicBezTo>
                <a:cubicBezTo>
                  <a:pt x="33" y="47"/>
                  <a:pt x="47" y="40"/>
                  <a:pt x="66" y="36"/>
                </a:cubicBezTo>
                <a:cubicBezTo>
                  <a:pt x="66" y="5"/>
                  <a:pt x="66" y="5"/>
                  <a:pt x="66" y="5"/>
                </a:cubicBezTo>
                <a:cubicBezTo>
                  <a:pt x="66" y="4"/>
                  <a:pt x="66" y="2"/>
                  <a:pt x="67" y="1"/>
                </a:cubicBezTo>
                <a:cubicBezTo>
                  <a:pt x="68" y="0"/>
                  <a:pt x="70" y="0"/>
                  <a:pt x="71" y="0"/>
                </a:cubicBezTo>
                <a:cubicBezTo>
                  <a:pt x="94" y="0"/>
                  <a:pt x="94" y="0"/>
                  <a:pt x="94" y="0"/>
                </a:cubicBezTo>
                <a:cubicBezTo>
                  <a:pt x="96" y="0"/>
                  <a:pt x="97" y="0"/>
                  <a:pt x="98" y="1"/>
                </a:cubicBezTo>
                <a:cubicBezTo>
                  <a:pt x="99" y="2"/>
                  <a:pt x="100" y="4"/>
                  <a:pt x="100" y="5"/>
                </a:cubicBezTo>
                <a:cubicBezTo>
                  <a:pt x="100" y="36"/>
                  <a:pt x="100" y="36"/>
                  <a:pt x="100" y="36"/>
                </a:cubicBezTo>
                <a:cubicBezTo>
                  <a:pt x="106" y="36"/>
                  <a:pt x="113" y="38"/>
                  <a:pt x="119" y="40"/>
                </a:cubicBezTo>
                <a:cubicBezTo>
                  <a:pt x="125" y="42"/>
                  <a:pt x="130" y="43"/>
                  <a:pt x="134" y="45"/>
                </a:cubicBezTo>
                <a:cubicBezTo>
                  <a:pt x="138" y="47"/>
                  <a:pt x="142" y="49"/>
                  <a:pt x="145" y="52"/>
                </a:cubicBezTo>
                <a:cubicBezTo>
                  <a:pt x="148" y="54"/>
                  <a:pt x="151" y="56"/>
                  <a:pt x="152" y="57"/>
                </a:cubicBezTo>
                <a:cubicBezTo>
                  <a:pt x="153" y="58"/>
                  <a:pt x="154" y="59"/>
                  <a:pt x="154" y="59"/>
                </a:cubicBezTo>
                <a:cubicBezTo>
                  <a:pt x="156" y="61"/>
                  <a:pt x="157" y="64"/>
                  <a:pt x="155" y="66"/>
                </a:cubicBezTo>
                <a:cubicBezTo>
                  <a:pt x="141" y="91"/>
                  <a:pt x="141" y="91"/>
                  <a:pt x="141" y="91"/>
                </a:cubicBezTo>
                <a:cubicBezTo>
                  <a:pt x="140" y="93"/>
                  <a:pt x="139" y="94"/>
                  <a:pt x="137" y="94"/>
                </a:cubicBezTo>
                <a:cubicBezTo>
                  <a:pt x="136" y="94"/>
                  <a:pt x="134" y="94"/>
                  <a:pt x="133" y="93"/>
                </a:cubicBezTo>
                <a:cubicBezTo>
                  <a:pt x="132" y="92"/>
                  <a:pt x="131" y="92"/>
                  <a:pt x="130" y="91"/>
                </a:cubicBezTo>
                <a:cubicBezTo>
                  <a:pt x="129" y="90"/>
                  <a:pt x="126" y="88"/>
                  <a:pt x="123" y="86"/>
                </a:cubicBezTo>
                <a:cubicBezTo>
                  <a:pt x="120" y="84"/>
                  <a:pt x="117" y="82"/>
                  <a:pt x="113" y="80"/>
                </a:cubicBezTo>
                <a:cubicBezTo>
                  <a:pt x="110" y="79"/>
                  <a:pt x="105" y="77"/>
                  <a:pt x="100" y="76"/>
                </a:cubicBezTo>
                <a:cubicBezTo>
                  <a:pt x="95" y="75"/>
                  <a:pt x="90" y="74"/>
                  <a:pt x="86" y="74"/>
                </a:cubicBezTo>
                <a:cubicBezTo>
                  <a:pt x="75" y="74"/>
                  <a:pt x="66" y="76"/>
                  <a:pt x="59" y="81"/>
                </a:cubicBezTo>
                <a:cubicBezTo>
                  <a:pt x="52" y="86"/>
                  <a:pt x="48" y="93"/>
                  <a:pt x="48" y="101"/>
                </a:cubicBezTo>
                <a:cubicBezTo>
                  <a:pt x="48" y="104"/>
                  <a:pt x="49" y="106"/>
                  <a:pt x="50" y="109"/>
                </a:cubicBezTo>
                <a:cubicBezTo>
                  <a:pt x="51" y="111"/>
                  <a:pt x="53" y="114"/>
                  <a:pt x="55" y="116"/>
                </a:cubicBezTo>
                <a:cubicBezTo>
                  <a:pt x="57" y="118"/>
                  <a:pt x="60" y="120"/>
                  <a:pt x="62" y="122"/>
                </a:cubicBezTo>
                <a:cubicBezTo>
                  <a:pt x="64" y="123"/>
                  <a:pt x="67" y="125"/>
                  <a:pt x="71" y="127"/>
                </a:cubicBezTo>
                <a:cubicBezTo>
                  <a:pt x="76" y="129"/>
                  <a:pt x="79" y="131"/>
                  <a:pt x="82" y="132"/>
                </a:cubicBezTo>
                <a:cubicBezTo>
                  <a:pt x="85" y="133"/>
                  <a:pt x="89" y="134"/>
                  <a:pt x="94" y="137"/>
                </a:cubicBezTo>
                <a:cubicBezTo>
                  <a:pt x="100" y="139"/>
                  <a:pt x="105" y="141"/>
                  <a:pt x="108" y="142"/>
                </a:cubicBezTo>
                <a:cubicBezTo>
                  <a:pt x="111" y="143"/>
                  <a:pt x="116" y="145"/>
                  <a:pt x="121" y="148"/>
                </a:cubicBezTo>
                <a:cubicBezTo>
                  <a:pt x="127" y="151"/>
                  <a:pt x="131" y="153"/>
                  <a:pt x="134" y="155"/>
                </a:cubicBezTo>
                <a:cubicBezTo>
                  <a:pt x="137" y="158"/>
                  <a:pt x="141" y="160"/>
                  <a:pt x="145" y="164"/>
                </a:cubicBezTo>
                <a:cubicBezTo>
                  <a:pt x="149" y="168"/>
                  <a:pt x="152" y="171"/>
                  <a:pt x="154" y="175"/>
                </a:cubicBezTo>
                <a:cubicBezTo>
                  <a:pt x="156" y="179"/>
                  <a:pt x="158" y="183"/>
                  <a:pt x="160" y="188"/>
                </a:cubicBezTo>
                <a:cubicBezTo>
                  <a:pt x="161" y="193"/>
                  <a:pt x="162" y="199"/>
                  <a:pt x="162" y="2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90" name="Freeform 77"/>
          <p:cNvSpPr>
            <a:spLocks noEditPoints="1"/>
          </p:cNvSpPr>
          <p:nvPr/>
        </p:nvSpPr>
        <p:spPr bwMode="auto">
          <a:xfrm>
            <a:off x="8871351" y="1758905"/>
            <a:ext cx="290513" cy="292100"/>
          </a:xfrm>
          <a:custGeom>
            <a:avLst/>
            <a:gdLst>
              <a:gd name="T0" fmla="*/ 270 w 270"/>
              <a:gd name="T1" fmla="*/ 135 h 270"/>
              <a:gd name="T2" fmla="*/ 259 w 270"/>
              <a:gd name="T3" fmla="*/ 187 h 270"/>
              <a:gd name="T4" fmla="*/ 230 w 270"/>
              <a:gd name="T5" fmla="*/ 230 h 270"/>
              <a:gd name="T6" fmla="*/ 187 w 270"/>
              <a:gd name="T7" fmla="*/ 259 h 270"/>
              <a:gd name="T8" fmla="*/ 135 w 270"/>
              <a:gd name="T9" fmla="*/ 270 h 270"/>
              <a:gd name="T10" fmla="*/ 77 w 270"/>
              <a:gd name="T11" fmla="*/ 257 h 270"/>
              <a:gd name="T12" fmla="*/ 31 w 270"/>
              <a:gd name="T13" fmla="*/ 221 h 270"/>
              <a:gd name="T14" fmla="*/ 30 w 270"/>
              <a:gd name="T15" fmla="*/ 217 h 270"/>
              <a:gd name="T16" fmla="*/ 31 w 270"/>
              <a:gd name="T17" fmla="*/ 214 h 270"/>
              <a:gd name="T18" fmla="*/ 55 w 270"/>
              <a:gd name="T19" fmla="*/ 190 h 270"/>
              <a:gd name="T20" fmla="*/ 60 w 270"/>
              <a:gd name="T21" fmla="*/ 188 h 270"/>
              <a:gd name="T22" fmla="*/ 64 w 270"/>
              <a:gd name="T23" fmla="*/ 190 h 270"/>
              <a:gd name="T24" fmla="*/ 95 w 270"/>
              <a:gd name="T25" fmla="*/ 216 h 270"/>
              <a:gd name="T26" fmla="*/ 135 w 270"/>
              <a:gd name="T27" fmla="*/ 225 h 270"/>
              <a:gd name="T28" fmla="*/ 170 w 270"/>
              <a:gd name="T29" fmla="*/ 218 h 270"/>
              <a:gd name="T30" fmla="*/ 198 w 270"/>
              <a:gd name="T31" fmla="*/ 199 h 270"/>
              <a:gd name="T32" fmla="*/ 218 w 270"/>
              <a:gd name="T33" fmla="*/ 170 h 270"/>
              <a:gd name="T34" fmla="*/ 225 w 270"/>
              <a:gd name="T35" fmla="*/ 135 h 270"/>
              <a:gd name="T36" fmla="*/ 218 w 270"/>
              <a:gd name="T37" fmla="*/ 100 h 270"/>
              <a:gd name="T38" fmla="*/ 198 w 270"/>
              <a:gd name="T39" fmla="*/ 71 h 270"/>
              <a:gd name="T40" fmla="*/ 170 w 270"/>
              <a:gd name="T41" fmla="*/ 52 h 270"/>
              <a:gd name="T42" fmla="*/ 135 w 270"/>
              <a:gd name="T43" fmla="*/ 45 h 270"/>
              <a:gd name="T44" fmla="*/ 102 w 270"/>
              <a:gd name="T45" fmla="*/ 51 h 270"/>
              <a:gd name="T46" fmla="*/ 74 w 270"/>
              <a:gd name="T47" fmla="*/ 69 h 270"/>
              <a:gd name="T48" fmla="*/ 98 w 270"/>
              <a:gd name="T49" fmla="*/ 93 h 270"/>
              <a:gd name="T50" fmla="*/ 100 w 270"/>
              <a:gd name="T51" fmla="*/ 106 h 270"/>
              <a:gd name="T52" fmla="*/ 90 w 270"/>
              <a:gd name="T53" fmla="*/ 113 h 270"/>
              <a:gd name="T54" fmla="*/ 11 w 270"/>
              <a:gd name="T55" fmla="*/ 113 h 270"/>
              <a:gd name="T56" fmla="*/ 3 w 270"/>
              <a:gd name="T57" fmla="*/ 109 h 270"/>
              <a:gd name="T58" fmla="*/ 0 w 270"/>
              <a:gd name="T59" fmla="*/ 101 h 270"/>
              <a:gd name="T60" fmla="*/ 0 w 270"/>
              <a:gd name="T61" fmla="*/ 23 h 270"/>
              <a:gd name="T62" fmla="*/ 7 w 270"/>
              <a:gd name="T63" fmla="*/ 12 h 270"/>
              <a:gd name="T64" fmla="*/ 19 w 270"/>
              <a:gd name="T65" fmla="*/ 15 h 270"/>
              <a:gd name="T66" fmla="*/ 42 w 270"/>
              <a:gd name="T67" fmla="*/ 37 h 270"/>
              <a:gd name="T68" fmla="*/ 85 w 270"/>
              <a:gd name="T69" fmla="*/ 10 h 270"/>
              <a:gd name="T70" fmla="*/ 135 w 270"/>
              <a:gd name="T71" fmla="*/ 0 h 270"/>
              <a:gd name="T72" fmla="*/ 187 w 270"/>
              <a:gd name="T73" fmla="*/ 11 h 270"/>
              <a:gd name="T74" fmla="*/ 230 w 270"/>
              <a:gd name="T75" fmla="*/ 40 h 270"/>
              <a:gd name="T76" fmla="*/ 259 w 270"/>
              <a:gd name="T77" fmla="*/ 83 h 270"/>
              <a:gd name="T78" fmla="*/ 270 w 270"/>
              <a:gd name="T79" fmla="*/ 135 h 270"/>
              <a:gd name="T80" fmla="*/ 157 w 270"/>
              <a:gd name="T81" fmla="*/ 84 h 270"/>
              <a:gd name="T82" fmla="*/ 157 w 270"/>
              <a:gd name="T83" fmla="*/ 163 h 270"/>
              <a:gd name="T84" fmla="*/ 156 w 270"/>
              <a:gd name="T85" fmla="*/ 167 h 270"/>
              <a:gd name="T86" fmla="*/ 152 w 270"/>
              <a:gd name="T87" fmla="*/ 169 h 270"/>
              <a:gd name="T88" fmla="*/ 95 w 270"/>
              <a:gd name="T89" fmla="*/ 169 h 270"/>
              <a:gd name="T90" fmla="*/ 91 w 270"/>
              <a:gd name="T91" fmla="*/ 167 h 270"/>
              <a:gd name="T92" fmla="*/ 90 w 270"/>
              <a:gd name="T93" fmla="*/ 163 h 270"/>
              <a:gd name="T94" fmla="*/ 90 w 270"/>
              <a:gd name="T95" fmla="*/ 152 h 270"/>
              <a:gd name="T96" fmla="*/ 91 w 270"/>
              <a:gd name="T97" fmla="*/ 148 h 270"/>
              <a:gd name="T98" fmla="*/ 95 w 270"/>
              <a:gd name="T99" fmla="*/ 146 h 270"/>
              <a:gd name="T100" fmla="*/ 135 w 270"/>
              <a:gd name="T101" fmla="*/ 146 h 270"/>
              <a:gd name="T102" fmla="*/ 135 w 270"/>
              <a:gd name="T103" fmla="*/ 84 h 270"/>
              <a:gd name="T104" fmla="*/ 136 w 270"/>
              <a:gd name="T105" fmla="*/ 80 h 270"/>
              <a:gd name="T106" fmla="*/ 140 w 270"/>
              <a:gd name="T107" fmla="*/ 79 h 270"/>
              <a:gd name="T108" fmla="*/ 152 w 270"/>
              <a:gd name="T109" fmla="*/ 79 h 270"/>
              <a:gd name="T110" fmla="*/ 156 w 270"/>
              <a:gd name="T111" fmla="*/ 80 h 270"/>
              <a:gd name="T112" fmla="*/ 157 w 270"/>
              <a:gd name="T113" fmla="*/ 84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270" h="270">
                <a:moveTo>
                  <a:pt x="270" y="135"/>
                </a:moveTo>
                <a:cubicBezTo>
                  <a:pt x="270" y="153"/>
                  <a:pt x="266" y="171"/>
                  <a:pt x="259" y="187"/>
                </a:cubicBezTo>
                <a:cubicBezTo>
                  <a:pt x="252" y="204"/>
                  <a:pt x="242" y="218"/>
                  <a:pt x="230" y="230"/>
                </a:cubicBezTo>
                <a:cubicBezTo>
                  <a:pt x="218" y="243"/>
                  <a:pt x="204" y="252"/>
                  <a:pt x="187" y="259"/>
                </a:cubicBezTo>
                <a:cubicBezTo>
                  <a:pt x="171" y="266"/>
                  <a:pt x="153" y="270"/>
                  <a:pt x="135" y="270"/>
                </a:cubicBezTo>
                <a:cubicBezTo>
                  <a:pt x="115" y="270"/>
                  <a:pt x="96" y="266"/>
                  <a:pt x="77" y="257"/>
                </a:cubicBezTo>
                <a:cubicBezTo>
                  <a:pt x="59" y="249"/>
                  <a:pt x="44" y="237"/>
                  <a:pt x="31" y="221"/>
                </a:cubicBezTo>
                <a:cubicBezTo>
                  <a:pt x="30" y="220"/>
                  <a:pt x="30" y="219"/>
                  <a:pt x="30" y="217"/>
                </a:cubicBezTo>
                <a:cubicBezTo>
                  <a:pt x="30" y="216"/>
                  <a:pt x="30" y="215"/>
                  <a:pt x="31" y="214"/>
                </a:cubicBezTo>
                <a:cubicBezTo>
                  <a:pt x="55" y="190"/>
                  <a:pt x="55" y="190"/>
                  <a:pt x="55" y="190"/>
                </a:cubicBezTo>
                <a:cubicBezTo>
                  <a:pt x="57" y="188"/>
                  <a:pt x="58" y="188"/>
                  <a:pt x="60" y="188"/>
                </a:cubicBezTo>
                <a:cubicBezTo>
                  <a:pt x="62" y="188"/>
                  <a:pt x="63" y="189"/>
                  <a:pt x="64" y="190"/>
                </a:cubicBezTo>
                <a:cubicBezTo>
                  <a:pt x="72" y="201"/>
                  <a:pt x="83" y="210"/>
                  <a:pt x="95" y="216"/>
                </a:cubicBezTo>
                <a:cubicBezTo>
                  <a:pt x="108" y="222"/>
                  <a:pt x="121" y="225"/>
                  <a:pt x="135" y="225"/>
                </a:cubicBezTo>
                <a:cubicBezTo>
                  <a:pt x="147" y="225"/>
                  <a:pt x="159" y="223"/>
                  <a:pt x="170" y="218"/>
                </a:cubicBezTo>
                <a:cubicBezTo>
                  <a:pt x="181" y="213"/>
                  <a:pt x="190" y="207"/>
                  <a:pt x="198" y="199"/>
                </a:cubicBezTo>
                <a:cubicBezTo>
                  <a:pt x="207" y="191"/>
                  <a:pt x="213" y="181"/>
                  <a:pt x="218" y="170"/>
                </a:cubicBezTo>
                <a:cubicBezTo>
                  <a:pt x="222" y="159"/>
                  <a:pt x="225" y="147"/>
                  <a:pt x="225" y="135"/>
                </a:cubicBezTo>
                <a:cubicBezTo>
                  <a:pt x="225" y="123"/>
                  <a:pt x="222" y="111"/>
                  <a:pt x="218" y="100"/>
                </a:cubicBezTo>
                <a:cubicBezTo>
                  <a:pt x="213" y="89"/>
                  <a:pt x="207" y="80"/>
                  <a:pt x="198" y="71"/>
                </a:cubicBezTo>
                <a:cubicBezTo>
                  <a:pt x="190" y="63"/>
                  <a:pt x="181" y="57"/>
                  <a:pt x="170" y="52"/>
                </a:cubicBezTo>
                <a:cubicBezTo>
                  <a:pt x="159" y="48"/>
                  <a:pt x="147" y="45"/>
                  <a:pt x="135" y="45"/>
                </a:cubicBezTo>
                <a:cubicBezTo>
                  <a:pt x="123" y="45"/>
                  <a:pt x="112" y="47"/>
                  <a:pt x="102" y="51"/>
                </a:cubicBezTo>
                <a:cubicBezTo>
                  <a:pt x="91" y="56"/>
                  <a:pt x="82" y="61"/>
                  <a:pt x="74" y="69"/>
                </a:cubicBezTo>
                <a:cubicBezTo>
                  <a:pt x="98" y="93"/>
                  <a:pt x="98" y="93"/>
                  <a:pt x="98" y="93"/>
                </a:cubicBezTo>
                <a:cubicBezTo>
                  <a:pt x="101" y="97"/>
                  <a:pt x="102" y="101"/>
                  <a:pt x="100" y="106"/>
                </a:cubicBezTo>
                <a:cubicBezTo>
                  <a:pt x="98" y="110"/>
                  <a:pt x="95" y="113"/>
                  <a:pt x="90" y="113"/>
                </a:cubicBezTo>
                <a:cubicBezTo>
                  <a:pt x="11" y="113"/>
                  <a:pt x="11" y="113"/>
                  <a:pt x="11" y="113"/>
                </a:cubicBezTo>
                <a:cubicBezTo>
                  <a:pt x="8" y="113"/>
                  <a:pt x="5" y="111"/>
                  <a:pt x="3" y="109"/>
                </a:cubicBezTo>
                <a:cubicBezTo>
                  <a:pt x="1" y="107"/>
                  <a:pt x="0" y="104"/>
                  <a:pt x="0" y="101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18"/>
                  <a:pt x="2" y="14"/>
                  <a:pt x="7" y="12"/>
                </a:cubicBezTo>
                <a:cubicBezTo>
                  <a:pt x="12" y="10"/>
                  <a:pt x="16" y="11"/>
                  <a:pt x="19" y="15"/>
                </a:cubicBezTo>
                <a:cubicBezTo>
                  <a:pt x="42" y="37"/>
                  <a:pt x="42" y="37"/>
                  <a:pt x="42" y="37"/>
                </a:cubicBezTo>
                <a:cubicBezTo>
                  <a:pt x="54" y="26"/>
                  <a:pt x="69" y="16"/>
                  <a:pt x="85" y="10"/>
                </a:cubicBezTo>
                <a:cubicBezTo>
                  <a:pt x="101" y="3"/>
                  <a:pt x="118" y="0"/>
                  <a:pt x="135" y="0"/>
                </a:cubicBezTo>
                <a:cubicBezTo>
                  <a:pt x="153" y="0"/>
                  <a:pt x="171" y="4"/>
                  <a:pt x="187" y="11"/>
                </a:cubicBezTo>
                <a:cubicBezTo>
                  <a:pt x="204" y="18"/>
                  <a:pt x="218" y="28"/>
                  <a:pt x="230" y="40"/>
                </a:cubicBezTo>
                <a:cubicBezTo>
                  <a:pt x="242" y="52"/>
                  <a:pt x="252" y="66"/>
                  <a:pt x="259" y="83"/>
                </a:cubicBezTo>
                <a:cubicBezTo>
                  <a:pt x="266" y="99"/>
                  <a:pt x="270" y="117"/>
                  <a:pt x="270" y="135"/>
                </a:cubicBezTo>
                <a:close/>
                <a:moveTo>
                  <a:pt x="157" y="84"/>
                </a:moveTo>
                <a:cubicBezTo>
                  <a:pt x="157" y="163"/>
                  <a:pt x="157" y="163"/>
                  <a:pt x="157" y="163"/>
                </a:cubicBezTo>
                <a:cubicBezTo>
                  <a:pt x="157" y="165"/>
                  <a:pt x="157" y="166"/>
                  <a:pt x="156" y="167"/>
                </a:cubicBezTo>
                <a:cubicBezTo>
                  <a:pt x="155" y="168"/>
                  <a:pt x="153" y="169"/>
                  <a:pt x="152" y="169"/>
                </a:cubicBezTo>
                <a:cubicBezTo>
                  <a:pt x="95" y="169"/>
                  <a:pt x="95" y="169"/>
                  <a:pt x="95" y="169"/>
                </a:cubicBezTo>
                <a:cubicBezTo>
                  <a:pt x="94" y="169"/>
                  <a:pt x="93" y="168"/>
                  <a:pt x="91" y="167"/>
                </a:cubicBezTo>
                <a:cubicBezTo>
                  <a:pt x="90" y="166"/>
                  <a:pt x="90" y="165"/>
                  <a:pt x="90" y="163"/>
                </a:cubicBezTo>
                <a:cubicBezTo>
                  <a:pt x="90" y="152"/>
                  <a:pt x="90" y="152"/>
                  <a:pt x="90" y="152"/>
                </a:cubicBezTo>
                <a:cubicBezTo>
                  <a:pt x="90" y="150"/>
                  <a:pt x="90" y="149"/>
                  <a:pt x="91" y="148"/>
                </a:cubicBezTo>
                <a:cubicBezTo>
                  <a:pt x="93" y="147"/>
                  <a:pt x="94" y="146"/>
                  <a:pt x="95" y="146"/>
                </a:cubicBezTo>
                <a:cubicBezTo>
                  <a:pt x="135" y="146"/>
                  <a:pt x="135" y="146"/>
                  <a:pt x="135" y="146"/>
                </a:cubicBezTo>
                <a:cubicBezTo>
                  <a:pt x="135" y="84"/>
                  <a:pt x="135" y="84"/>
                  <a:pt x="135" y="84"/>
                </a:cubicBezTo>
                <a:cubicBezTo>
                  <a:pt x="135" y="83"/>
                  <a:pt x="135" y="81"/>
                  <a:pt x="136" y="80"/>
                </a:cubicBezTo>
                <a:cubicBezTo>
                  <a:pt x="137" y="79"/>
                  <a:pt x="139" y="79"/>
                  <a:pt x="140" y="79"/>
                </a:cubicBezTo>
                <a:cubicBezTo>
                  <a:pt x="152" y="79"/>
                  <a:pt x="152" y="79"/>
                  <a:pt x="152" y="79"/>
                </a:cubicBezTo>
                <a:cubicBezTo>
                  <a:pt x="153" y="79"/>
                  <a:pt x="155" y="79"/>
                  <a:pt x="156" y="80"/>
                </a:cubicBezTo>
                <a:cubicBezTo>
                  <a:pt x="157" y="81"/>
                  <a:pt x="157" y="83"/>
                  <a:pt x="157" y="8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124" name="TextBox 123"/>
          <p:cNvSpPr txBox="1"/>
          <p:nvPr/>
        </p:nvSpPr>
        <p:spPr>
          <a:xfrm>
            <a:off x="2537578" y="5567798"/>
            <a:ext cx="2003426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FFFFFF"/>
                </a:solidFill>
                <a:latin typeface="+mj-lt"/>
              </a:rPr>
              <a:t>Arrival to Procedure</a:t>
            </a:r>
            <a:endParaRPr lang="en-US" sz="14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2537578" y="5875575"/>
            <a:ext cx="2003426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200" i="1" dirty="0" smtClean="0">
                <a:solidFill>
                  <a:srgbClr val="FFFFFF"/>
                </a:solidFill>
              </a:rPr>
              <a:t>+3%</a:t>
            </a:r>
            <a:endParaRPr lang="en-US" sz="1200" i="1" dirty="0">
              <a:solidFill>
                <a:srgbClr val="FFFFFF"/>
              </a:solidFill>
            </a:endParaRPr>
          </a:p>
        </p:txBody>
      </p:sp>
      <p:grpSp>
        <p:nvGrpSpPr>
          <p:cNvPr id="129" name="Group 128"/>
          <p:cNvGrpSpPr/>
          <p:nvPr/>
        </p:nvGrpSpPr>
        <p:grpSpPr>
          <a:xfrm>
            <a:off x="2490100" y="4168481"/>
            <a:ext cx="2178033" cy="1657536"/>
            <a:chOff x="1275678" y="1868728"/>
            <a:chExt cx="2178033" cy="1657536"/>
          </a:xfrm>
        </p:grpSpPr>
        <p:sp>
          <p:nvSpPr>
            <p:cNvPr id="130" name="Shape 569"/>
            <p:cNvSpPr/>
            <p:nvPr/>
          </p:nvSpPr>
          <p:spPr>
            <a:xfrm>
              <a:off x="1631504" y="2213662"/>
              <a:ext cx="1312600" cy="1312602"/>
            </a:xfrm>
            <a:prstGeom prst="arc">
              <a:avLst>
                <a:gd name="adj1" fmla="val 10768724"/>
                <a:gd name="adj2" fmla="val 21557763"/>
              </a:avLst>
            </a:prstGeom>
            <a:noFill/>
            <a:ln w="127000" cap="rnd">
              <a:solidFill>
                <a:schemeClr val="bg1">
                  <a:alpha val="20000"/>
                </a:schemeClr>
              </a:solidFill>
              <a:tailEnd type="none"/>
            </a:ln>
            <a:effectLst>
              <a:outerShdw blurRad="38100" dist="12699" dir="2700000" algn="tl" rotWithShape="0">
                <a:srgbClr val="000000">
                  <a:alpha val="29800"/>
                </a:srgbClr>
              </a:outerShdw>
            </a:effectLst>
          </p:spPr>
          <p:txBody>
            <a:bodyPr lIns="121900" tIns="60933" rIns="121900" bIns="60933" anchor="ctr" anchorCtr="0">
              <a:noAutofit/>
            </a:bodyPr>
            <a:lstStyle/>
            <a:p>
              <a:pPr algn="ctr" defTabSz="1219170"/>
              <a:endParaRPr sz="1200">
                <a:solidFill>
                  <a:srgbClr val="FFFFFF"/>
                </a:solidFill>
                <a:ea typeface="Lato"/>
                <a:cs typeface="Lato"/>
                <a:sym typeface="Lato"/>
              </a:endParaRPr>
            </a:p>
          </p:txBody>
        </p:sp>
        <p:sp>
          <p:nvSpPr>
            <p:cNvPr id="131" name="Oval 130"/>
            <p:cNvSpPr/>
            <p:nvPr/>
          </p:nvSpPr>
          <p:spPr>
            <a:xfrm>
              <a:off x="2201478" y="2783637"/>
              <a:ext cx="172652" cy="17265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en-US" sz="2400">
                <a:solidFill>
                  <a:srgbClr val="FFFFFF"/>
                </a:solidFill>
              </a:endParaRPr>
            </a:p>
          </p:txBody>
        </p:sp>
        <p:grpSp>
          <p:nvGrpSpPr>
            <p:cNvPr id="132" name="Group 131"/>
            <p:cNvGrpSpPr/>
            <p:nvPr/>
          </p:nvGrpSpPr>
          <p:grpSpPr>
            <a:xfrm>
              <a:off x="1275678" y="1868728"/>
              <a:ext cx="2178033" cy="1087561"/>
              <a:chOff x="1275678" y="1868728"/>
              <a:chExt cx="2178033" cy="1087561"/>
            </a:xfrm>
          </p:grpSpPr>
          <p:grpSp>
            <p:nvGrpSpPr>
              <p:cNvPr id="134" name="Group 133"/>
              <p:cNvGrpSpPr/>
              <p:nvPr/>
            </p:nvGrpSpPr>
            <p:grpSpPr>
              <a:xfrm>
                <a:off x="1487488" y="2070886"/>
                <a:ext cx="1602663" cy="790895"/>
                <a:chOff x="1487488" y="2375996"/>
                <a:chExt cx="1602663" cy="790895"/>
              </a:xfrm>
            </p:grpSpPr>
            <p:cxnSp>
              <p:nvCxnSpPr>
                <p:cNvPr id="140" name="Straight Connector 139"/>
                <p:cNvCxnSpPr/>
                <p:nvPr/>
              </p:nvCxnSpPr>
              <p:spPr>
                <a:xfrm rot="5400000">
                  <a:off x="2248333" y="2412000"/>
                  <a:ext cx="72008" cy="0"/>
                </a:xfrm>
                <a:prstGeom prst="line">
                  <a:avLst/>
                </a:prstGeom>
                <a:ln cap="rnd">
                  <a:solidFill>
                    <a:schemeClr val="tx1"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41" name="Group 140"/>
                <p:cNvGrpSpPr/>
                <p:nvPr/>
              </p:nvGrpSpPr>
              <p:grpSpPr>
                <a:xfrm>
                  <a:off x="1487488" y="2389407"/>
                  <a:ext cx="671739" cy="777484"/>
                  <a:chOff x="1487488" y="2389407"/>
                  <a:chExt cx="671739" cy="777484"/>
                </a:xfrm>
              </p:grpSpPr>
              <p:cxnSp>
                <p:nvCxnSpPr>
                  <p:cNvPr id="152" name="Straight Connector 151"/>
                  <p:cNvCxnSpPr/>
                  <p:nvPr/>
                </p:nvCxnSpPr>
                <p:spPr>
                  <a:xfrm>
                    <a:off x="1487488" y="3166891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3" name="Straight Connector 152"/>
                  <p:cNvCxnSpPr/>
                  <p:nvPr/>
                </p:nvCxnSpPr>
                <p:spPr>
                  <a:xfrm rot="4800000">
                    <a:off x="2123223" y="2425411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4" name="Straight Connector 153"/>
                  <p:cNvCxnSpPr/>
                  <p:nvPr/>
                </p:nvCxnSpPr>
                <p:spPr>
                  <a:xfrm rot="4200000">
                    <a:off x="1985798" y="2458252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5" name="Straight Connector 154"/>
                  <p:cNvCxnSpPr/>
                  <p:nvPr/>
                </p:nvCxnSpPr>
                <p:spPr>
                  <a:xfrm rot="3600000">
                    <a:off x="1870240" y="2511177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6" name="Straight Connector 155"/>
                  <p:cNvCxnSpPr/>
                  <p:nvPr/>
                </p:nvCxnSpPr>
                <p:spPr>
                  <a:xfrm rot="3000000">
                    <a:off x="1765118" y="2581291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7" name="Straight Connector 156"/>
                  <p:cNvCxnSpPr/>
                  <p:nvPr/>
                </p:nvCxnSpPr>
                <p:spPr>
                  <a:xfrm rot="2400000">
                    <a:off x="1675930" y="2660055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8" name="Straight Connector 157"/>
                  <p:cNvCxnSpPr/>
                  <p:nvPr/>
                </p:nvCxnSpPr>
                <p:spPr>
                  <a:xfrm rot="1800000">
                    <a:off x="1601748" y="2757206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9" name="Straight Connector 158"/>
                  <p:cNvCxnSpPr/>
                  <p:nvPr/>
                </p:nvCxnSpPr>
                <p:spPr>
                  <a:xfrm rot="1200000">
                    <a:off x="1536735" y="2866401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0" name="Straight Connector 159"/>
                  <p:cNvCxnSpPr/>
                  <p:nvPr/>
                </p:nvCxnSpPr>
                <p:spPr>
                  <a:xfrm rot="600000">
                    <a:off x="1497049" y="3000718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42" name="Group 141"/>
                <p:cNvGrpSpPr/>
                <p:nvPr/>
              </p:nvGrpSpPr>
              <p:grpSpPr>
                <a:xfrm flipH="1">
                  <a:off x="2418412" y="2389407"/>
                  <a:ext cx="671739" cy="777484"/>
                  <a:chOff x="1487488" y="2389407"/>
                  <a:chExt cx="671739" cy="777484"/>
                </a:xfrm>
              </p:grpSpPr>
              <p:cxnSp>
                <p:nvCxnSpPr>
                  <p:cNvPr id="143" name="Straight Connector 142"/>
                  <p:cNvCxnSpPr/>
                  <p:nvPr/>
                </p:nvCxnSpPr>
                <p:spPr>
                  <a:xfrm>
                    <a:off x="1487488" y="3166891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4" name="Straight Connector 143"/>
                  <p:cNvCxnSpPr/>
                  <p:nvPr/>
                </p:nvCxnSpPr>
                <p:spPr>
                  <a:xfrm rot="4800000">
                    <a:off x="2123223" y="2425411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5" name="Straight Connector 144"/>
                  <p:cNvCxnSpPr/>
                  <p:nvPr/>
                </p:nvCxnSpPr>
                <p:spPr>
                  <a:xfrm rot="4200000">
                    <a:off x="1985798" y="2458252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6" name="Straight Connector 145"/>
                  <p:cNvCxnSpPr/>
                  <p:nvPr/>
                </p:nvCxnSpPr>
                <p:spPr>
                  <a:xfrm rot="3600000">
                    <a:off x="1870240" y="2511177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7" name="Straight Connector 146"/>
                  <p:cNvCxnSpPr/>
                  <p:nvPr/>
                </p:nvCxnSpPr>
                <p:spPr>
                  <a:xfrm rot="3000000">
                    <a:off x="1765118" y="2581291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8" name="Straight Connector 147"/>
                  <p:cNvCxnSpPr/>
                  <p:nvPr/>
                </p:nvCxnSpPr>
                <p:spPr>
                  <a:xfrm rot="2400000">
                    <a:off x="1675930" y="2660055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9" name="Straight Connector 148"/>
                  <p:cNvCxnSpPr/>
                  <p:nvPr/>
                </p:nvCxnSpPr>
                <p:spPr>
                  <a:xfrm rot="1800000">
                    <a:off x="1601748" y="2757206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0" name="Straight Connector 149"/>
                  <p:cNvCxnSpPr/>
                  <p:nvPr/>
                </p:nvCxnSpPr>
                <p:spPr>
                  <a:xfrm rot="1200000">
                    <a:off x="1536735" y="2866401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1" name="Straight Connector 150"/>
                  <p:cNvCxnSpPr/>
                  <p:nvPr/>
                </p:nvCxnSpPr>
                <p:spPr>
                  <a:xfrm rot="600000">
                    <a:off x="1497049" y="3000718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135" name="TextBox 134"/>
              <p:cNvSpPr txBox="1"/>
              <p:nvPr/>
            </p:nvSpPr>
            <p:spPr>
              <a:xfrm>
                <a:off x="1275678" y="2756234"/>
                <a:ext cx="235963" cy="200055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r" defTabSz="1219170"/>
                <a:r>
                  <a:rPr lang="en-US" sz="700" b="1" dirty="0">
                    <a:solidFill>
                      <a:srgbClr val="FFFFFF"/>
                    </a:solidFill>
                  </a:rPr>
                  <a:t>0</a:t>
                </a:r>
              </a:p>
            </p:txBody>
          </p:sp>
          <p:sp>
            <p:nvSpPr>
              <p:cNvPr id="136" name="TextBox 135"/>
              <p:cNvSpPr txBox="1"/>
              <p:nvPr/>
            </p:nvSpPr>
            <p:spPr>
              <a:xfrm>
                <a:off x="1439535" y="2207594"/>
                <a:ext cx="287259" cy="200055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r" defTabSz="1219170"/>
                <a:r>
                  <a:rPr lang="en-US" sz="700" b="1" dirty="0">
                    <a:solidFill>
                      <a:srgbClr val="FFFFFF"/>
                    </a:solidFill>
                  </a:rPr>
                  <a:t>25</a:t>
                </a:r>
              </a:p>
            </p:txBody>
          </p:sp>
          <p:sp>
            <p:nvSpPr>
              <p:cNvPr id="137" name="TextBox 136"/>
              <p:cNvSpPr txBox="1"/>
              <p:nvPr/>
            </p:nvSpPr>
            <p:spPr>
              <a:xfrm>
                <a:off x="2133403" y="1868728"/>
                <a:ext cx="287259" cy="200055"/>
              </a:xfrm>
              <a:prstGeom prst="rect">
                <a:avLst/>
              </a:prstGeom>
              <a:noFill/>
            </p:spPr>
            <p:txBody>
              <a:bodyPr wrap="none" rtlCol="0" anchor="b">
                <a:spAutoFit/>
              </a:bodyPr>
              <a:lstStyle/>
              <a:p>
                <a:pPr algn="r" defTabSz="1219170"/>
                <a:r>
                  <a:rPr lang="en-US" sz="700" b="1" dirty="0">
                    <a:solidFill>
                      <a:srgbClr val="FFFFFF"/>
                    </a:solidFill>
                  </a:rPr>
                  <a:t>50</a:t>
                </a:r>
              </a:p>
            </p:txBody>
          </p:sp>
          <p:sp>
            <p:nvSpPr>
              <p:cNvPr id="138" name="TextBox 137"/>
              <p:cNvSpPr txBox="1"/>
              <p:nvPr/>
            </p:nvSpPr>
            <p:spPr>
              <a:xfrm>
                <a:off x="2913332" y="2207594"/>
                <a:ext cx="287258" cy="200055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defTabSz="1219170"/>
                <a:r>
                  <a:rPr lang="en-US" sz="700" b="1" dirty="0">
                    <a:solidFill>
                      <a:srgbClr val="FFFFFF"/>
                    </a:solidFill>
                  </a:rPr>
                  <a:t>75</a:t>
                </a:r>
              </a:p>
            </p:txBody>
          </p:sp>
          <p:sp>
            <p:nvSpPr>
              <p:cNvPr id="139" name="TextBox 138"/>
              <p:cNvSpPr txBox="1"/>
              <p:nvPr/>
            </p:nvSpPr>
            <p:spPr>
              <a:xfrm>
                <a:off x="3038733" y="2756234"/>
                <a:ext cx="414978" cy="20005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defTabSz="1219170"/>
                <a:r>
                  <a:rPr lang="en-US" sz="700" b="1" dirty="0">
                    <a:solidFill>
                      <a:srgbClr val="FFFFFF"/>
                    </a:solidFill>
                  </a:rPr>
                  <a:t>100</a:t>
                </a:r>
              </a:p>
            </p:txBody>
          </p:sp>
        </p:grpSp>
        <p:sp>
          <p:nvSpPr>
            <p:cNvPr id="133" name="Shape 569"/>
            <p:cNvSpPr/>
            <p:nvPr/>
          </p:nvSpPr>
          <p:spPr>
            <a:xfrm>
              <a:off x="1631504" y="2213662"/>
              <a:ext cx="1312600" cy="1312602"/>
            </a:xfrm>
            <a:prstGeom prst="arc">
              <a:avLst>
                <a:gd name="adj1" fmla="val 10879519"/>
                <a:gd name="adj2" fmla="val 18519668"/>
              </a:avLst>
            </a:prstGeom>
            <a:noFill/>
            <a:ln w="254000" cap="rnd">
              <a:solidFill>
                <a:schemeClr val="bg1"/>
              </a:solidFill>
              <a:tailEnd type="none"/>
            </a:ln>
            <a:effectLst>
              <a:outerShdw blurRad="38100" dist="12699" dir="2700000" algn="tl" rotWithShape="0">
                <a:srgbClr val="000000">
                  <a:alpha val="29800"/>
                </a:srgbClr>
              </a:outerShdw>
            </a:effectLst>
          </p:spPr>
          <p:txBody>
            <a:bodyPr lIns="121900" tIns="60933" rIns="121900" bIns="60933" anchor="ctr" anchorCtr="0">
              <a:noAutofit/>
            </a:bodyPr>
            <a:lstStyle/>
            <a:p>
              <a:pPr algn="ctr" defTabSz="1219170"/>
              <a:endParaRPr sz="1200">
                <a:solidFill>
                  <a:srgbClr val="FFFFFF"/>
                </a:solidFill>
                <a:ea typeface="Lato"/>
                <a:cs typeface="Lato"/>
                <a:sym typeface="Lato"/>
              </a:endParaRPr>
            </a:p>
          </p:txBody>
        </p:sp>
      </p:grpSp>
      <p:sp>
        <p:nvSpPr>
          <p:cNvPr id="161" name="Isosceles Triangle 160"/>
          <p:cNvSpPr/>
          <p:nvPr/>
        </p:nvSpPr>
        <p:spPr>
          <a:xfrm rot="24420000">
            <a:off x="3704526" y="4556301"/>
            <a:ext cx="72008" cy="749235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162" name="Rounded Rectangle 161"/>
          <p:cNvSpPr/>
          <p:nvPr/>
        </p:nvSpPr>
        <p:spPr>
          <a:xfrm>
            <a:off x="2154446" y="3813388"/>
            <a:ext cx="750502" cy="30626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accent1"/>
            </a:solidFill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latin typeface="+mj-lt"/>
              </a:rPr>
              <a:t>-7%</a:t>
            </a:r>
            <a:endParaRPr lang="en-US" sz="12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63" name="Oval 162"/>
          <p:cNvSpPr/>
          <p:nvPr/>
        </p:nvSpPr>
        <p:spPr>
          <a:xfrm>
            <a:off x="8361394" y="3725377"/>
            <a:ext cx="2552474" cy="2552474"/>
          </a:xfrm>
          <a:prstGeom prst="ellipse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Oval 163"/>
          <p:cNvSpPr/>
          <p:nvPr/>
        </p:nvSpPr>
        <p:spPr>
          <a:xfrm>
            <a:off x="9093292" y="4457275"/>
            <a:ext cx="1088678" cy="108867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Oval 164"/>
          <p:cNvSpPr/>
          <p:nvPr/>
        </p:nvSpPr>
        <p:spPr>
          <a:xfrm>
            <a:off x="8842472" y="4206455"/>
            <a:ext cx="1590318" cy="1590318"/>
          </a:xfrm>
          <a:prstGeom prst="ellipse">
            <a:avLst/>
          </a:prstGeom>
          <a:noFill/>
          <a:ln w="127000">
            <a:solidFill>
              <a:schemeClr val="bg1">
                <a:alpha val="20000"/>
              </a:schemeClr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Arc 165"/>
          <p:cNvSpPr/>
          <p:nvPr/>
        </p:nvSpPr>
        <p:spPr>
          <a:xfrm>
            <a:off x="8842472" y="4206455"/>
            <a:ext cx="1590318" cy="1590318"/>
          </a:xfrm>
          <a:prstGeom prst="arc">
            <a:avLst>
              <a:gd name="adj1" fmla="val 16200000"/>
              <a:gd name="adj2" fmla="val 8438796"/>
            </a:avLst>
          </a:prstGeom>
          <a:noFill/>
          <a:ln w="139700" cap="rnd">
            <a:solidFill>
              <a:srgbClr val="FFFFFF"/>
            </a:solidFill>
            <a:round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Oval 166"/>
          <p:cNvSpPr/>
          <p:nvPr/>
        </p:nvSpPr>
        <p:spPr>
          <a:xfrm>
            <a:off x="8855669" y="5321527"/>
            <a:ext cx="224426" cy="22442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TextBox 167"/>
          <p:cNvSpPr txBox="1"/>
          <p:nvPr/>
        </p:nvSpPr>
        <p:spPr>
          <a:xfrm>
            <a:off x="9093292" y="4647879"/>
            <a:ext cx="1088679" cy="46166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FFFFFF"/>
                </a:solidFill>
                <a:latin typeface="+mj-lt"/>
              </a:rPr>
              <a:t>71%</a:t>
            </a:r>
            <a:endParaRPr lang="en-US" sz="24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69" name="TextBox 168"/>
          <p:cNvSpPr txBox="1"/>
          <p:nvPr/>
        </p:nvSpPr>
        <p:spPr>
          <a:xfrm>
            <a:off x="9093292" y="5075688"/>
            <a:ext cx="1088679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200" dirty="0" smtClean="0">
                <a:solidFill>
                  <a:srgbClr val="FFFFFF"/>
                </a:solidFill>
              </a:rPr>
              <a:t>Recovered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170" name="TextBox 169"/>
          <p:cNvSpPr txBox="1"/>
          <p:nvPr/>
        </p:nvSpPr>
        <p:spPr>
          <a:xfrm>
            <a:off x="5522462" y="3906430"/>
            <a:ext cx="2435615" cy="3693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b="1" dirty="0" smtClean="0">
                <a:solidFill>
                  <a:srgbClr val="FFFFFF"/>
                </a:solidFill>
                <a:latin typeface="+mj-lt"/>
              </a:rPr>
              <a:t>753</a:t>
            </a:r>
            <a:endParaRPr lang="en-US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71" name="TextBox 170"/>
          <p:cNvSpPr txBox="1"/>
          <p:nvPr/>
        </p:nvSpPr>
        <p:spPr>
          <a:xfrm>
            <a:off x="5522463" y="4262223"/>
            <a:ext cx="2435615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dirty="0" smtClean="0">
                <a:solidFill>
                  <a:srgbClr val="FFFFFF"/>
                </a:solidFill>
              </a:rPr>
              <a:t>Total patients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172" name="Rounded Rectangle 171"/>
          <p:cNvSpPr/>
          <p:nvPr/>
        </p:nvSpPr>
        <p:spPr>
          <a:xfrm>
            <a:off x="5588829" y="5733303"/>
            <a:ext cx="750502" cy="30626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accent1"/>
            </a:solidFill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latin typeface="+mj-lt"/>
              </a:rPr>
              <a:t>+1,5%</a:t>
            </a:r>
            <a:endParaRPr lang="en-US" sz="12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173" name="Straight Connector 172"/>
          <p:cNvCxnSpPr/>
          <p:nvPr/>
        </p:nvCxnSpPr>
        <p:spPr>
          <a:xfrm>
            <a:off x="5050686" y="3596289"/>
            <a:ext cx="0" cy="2766852"/>
          </a:xfrm>
          <a:prstGeom prst="line">
            <a:avLst/>
          </a:prstGeom>
          <a:ln>
            <a:solidFill>
              <a:srgbClr val="FFFFFF">
                <a:alpha val="1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extBox 175"/>
          <p:cNvSpPr txBox="1"/>
          <p:nvPr/>
        </p:nvSpPr>
        <p:spPr>
          <a:xfrm>
            <a:off x="5518047" y="4631556"/>
            <a:ext cx="2440031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dirty="0" smtClean="0">
                <a:solidFill>
                  <a:srgbClr val="FFFFFF"/>
                </a:solidFill>
              </a:rPr>
              <a:t>Lorem </a:t>
            </a:r>
            <a:r>
              <a:rPr lang="en-US" sz="1200" dirty="0">
                <a:solidFill>
                  <a:srgbClr val="FFFFFF"/>
                </a:solidFill>
              </a:rPr>
              <a:t>Ipsum has been the industry's standard dummy text ever since the 1500s, when an unknown printer took a </a:t>
            </a:r>
            <a:r>
              <a:rPr lang="en-US" sz="1200" dirty="0" smtClean="0">
                <a:solidFill>
                  <a:srgbClr val="FFFFFF"/>
                </a:solidFill>
              </a:rPr>
              <a:t>galley.</a:t>
            </a:r>
            <a:r>
              <a:rPr lang="en-US" sz="1200" dirty="0">
                <a:solidFill>
                  <a:srgbClr val="FFFFFF"/>
                </a:solidFill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104333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500" fill="hold"/>
                                            <p:tgtEl>
                                              <p:spTgt spid="18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500" fill="hold"/>
                                            <p:tgtEl>
                                              <p:spTgt spid="18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500" fill="hold"/>
                                            <p:tgtEl>
                                              <p:spTgt spid="18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500" fill="hold"/>
                                            <p:tgtEl>
                                              <p:spTgt spid="18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5" dur="500" fill="hold"/>
                                            <p:tgtEl>
                                              <p:spTgt spid="19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6" dur="500" fill="hold"/>
                                            <p:tgtEl>
                                              <p:spTgt spid="19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9" dur="500" fill="hold"/>
                                            <p:tgtEl>
                                              <p:spTgt spid="19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0" dur="500" fill="hold"/>
                                            <p:tgtEl>
                                              <p:spTgt spid="19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3" dur="500" fill="hold"/>
                                            <p:tgtEl>
                                              <p:spTgt spid="19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4" dur="500" fill="hold"/>
                                            <p:tgtEl>
                                              <p:spTgt spid="19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7" dur="500" fill="hold"/>
                                            <p:tgtEl>
                                              <p:spTgt spid="19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8" dur="500" fill="hold"/>
                                            <p:tgtEl>
                                              <p:spTgt spid="19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1" dur="500" fill="hold"/>
                                            <p:tgtEl>
                                              <p:spTgt spid="20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2" dur="500" fill="hold"/>
                                            <p:tgtEl>
                                              <p:spTgt spid="20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5" dur="500" fill="hold"/>
                                            <p:tgtEl>
                                              <p:spTgt spid="2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6" dur="500" fill="hold"/>
                                            <p:tgtEl>
                                              <p:spTgt spid="2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9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0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3" dur="5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4" dur="5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7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8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50" presetID="2" presetClass="entr" presetSubtype="2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2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3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4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6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7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8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0" dur="5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1" dur="5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2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4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5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6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8" dur="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9" dur="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0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2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73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4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6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77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8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80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1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2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84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5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6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88" dur="5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9" dur="5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0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92" dur="5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93" dur="5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4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96" dur="5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97" dur="5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8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00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01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2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04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05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6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08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09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0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2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13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4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6" dur="5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17" dur="5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8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20" dur="5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1" dur="5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2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24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5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6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28" dur="500" fill="hold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9" dur="500" fill="hold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0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32" dur="5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33" dur="5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4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36" dur="50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37" dur="50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8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40" dur="500" fill="hold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41" dur="500" fill="hold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2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44" dur="5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45" dur="5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6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48" dur="500" fill="hold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49" dur="500" fill="hold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0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52" dur="500" fill="hold"/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53" dur="500" fill="hold"/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4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55" presetID="2" presetClass="entr" presetSubtype="4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57" dur="500" fill="hold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58" dur="500" fill="hold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9" presetID="2" presetClass="entr" presetSubtype="4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61" dur="500" fill="hold"/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62" dur="500" fill="hold"/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3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65" dur="500" fill="hold"/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66" dur="500" fill="hold"/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7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69" dur="500" fill="hold"/>
                                            <p:tgtEl>
                                              <p:spTgt spid="16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70" dur="500" fill="hold"/>
                                            <p:tgtEl>
                                              <p:spTgt spid="16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1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73" dur="500" fill="hold"/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74" dur="500" fill="hold"/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5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77" dur="500" fill="hold"/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78" dur="500" fill="hold"/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9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81" dur="500" fill="hold"/>
                                            <p:tgtEl>
                                              <p:spTgt spid="16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82" dur="500" fill="hold"/>
                                            <p:tgtEl>
                                              <p:spTgt spid="1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3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85" dur="500" fill="hold"/>
                                            <p:tgtEl>
                                              <p:spTgt spid="1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86" dur="500" fill="hold"/>
                                            <p:tgtEl>
                                              <p:spTgt spid="1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7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89" dur="500" fill="hold"/>
                                            <p:tgtEl>
                                              <p:spTgt spid="16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90" dur="500" fill="hold"/>
                                            <p:tgtEl>
                                              <p:spTgt spid="1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1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93" dur="500" fill="hold"/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94" dur="500" fill="hold"/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5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97" dur="500" fill="hold"/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98" dur="500" fill="hold"/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9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01" dur="500" fill="hold"/>
                                            <p:tgtEl>
                                              <p:spTgt spid="1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02" dur="500" fill="hold"/>
                                            <p:tgtEl>
                                              <p:spTgt spid="1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3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05" dur="500" fill="hold"/>
                                            <p:tgtEl>
                                              <p:spTgt spid="17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06" dur="500" fill="hold"/>
                                            <p:tgtEl>
                                              <p:spTgt spid="17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7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09" dur="500" fill="hold"/>
                                            <p:tgtEl>
                                              <p:spTgt spid="17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10" dur="500" fill="hold"/>
                                            <p:tgtEl>
                                              <p:spTgt spid="17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1" presetID="2" presetClass="entr" presetSubtype="4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13" dur="500" fill="hold"/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14" dur="500" fill="hold"/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5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17" dur="500" fill="hold"/>
                                            <p:tgtEl>
                                              <p:spTgt spid="17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18" dur="500" fill="hold"/>
                                            <p:tgtEl>
                                              <p:spTgt spid="1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28" grpId="0" animBg="1"/>
          <p:bldP spid="187" grpId="0" animBg="1"/>
          <p:bldP spid="189" grpId="0" animBg="1"/>
          <p:bldP spid="190" grpId="0"/>
          <p:bldP spid="192" grpId="0" animBg="1"/>
          <p:bldP spid="193" grpId="0" animBg="1"/>
          <p:bldP spid="199" grpId="0" animBg="1"/>
          <p:bldP spid="200" grpId="0"/>
          <p:bldP spid="213" grpId="0" animBg="1"/>
          <p:bldP spid="64" grpId="0"/>
          <p:bldP spid="65" grpId="0"/>
          <p:bldP spid="66" grpId="0" animBg="1"/>
          <p:bldP spid="67" grpId="0" animBg="1"/>
          <p:bldP spid="68" grpId="0"/>
          <p:bldP spid="69" grpId="0" animBg="1"/>
          <p:bldP spid="70" grpId="0" animBg="1"/>
          <p:bldP spid="71" grpId="0"/>
          <p:bldP spid="72" grpId="0" animBg="1"/>
          <p:bldP spid="73" grpId="0" animBg="1"/>
          <p:bldP spid="74" grpId="0" animBg="1"/>
          <p:bldP spid="75" grpId="0"/>
          <p:bldP spid="76" grpId="0" animBg="1"/>
          <p:bldP spid="77" grpId="0" animBg="1"/>
          <p:bldP spid="78" grpId="0"/>
          <p:bldP spid="79" grpId="0" animBg="1"/>
          <p:bldP spid="80" grpId="0" animBg="1"/>
          <p:bldP spid="81" grpId="0" animBg="1"/>
          <p:bldP spid="82" grpId="0"/>
          <p:bldP spid="83" grpId="0" animBg="1"/>
          <p:bldP spid="84" grpId="0" animBg="1"/>
          <p:bldP spid="85" grpId="0" animBg="1"/>
          <p:bldP spid="86" grpId="0" animBg="1"/>
          <p:bldP spid="87" grpId="0"/>
          <p:bldP spid="88" grpId="0" animBg="1"/>
          <p:bldP spid="89" grpId="0" animBg="1"/>
          <p:bldP spid="90" grpId="0" animBg="1"/>
          <p:bldP spid="124" grpId="0"/>
          <p:bldP spid="125" grpId="0"/>
          <p:bldP spid="161" grpId="0" animBg="1"/>
          <p:bldP spid="162" grpId="0" animBg="1"/>
          <p:bldP spid="163" grpId="0" animBg="1"/>
          <p:bldP spid="164" grpId="0" animBg="1"/>
          <p:bldP spid="165" grpId="0" animBg="1"/>
          <p:bldP spid="166" grpId="0" animBg="1"/>
          <p:bldP spid="167" grpId="0" animBg="1"/>
          <p:bldP spid="168" grpId="0"/>
          <p:bldP spid="169" grpId="0"/>
          <p:bldP spid="170" grpId="0"/>
          <p:bldP spid="171" grpId="0"/>
          <p:bldP spid="172" grpId="0" animBg="1"/>
          <p:bldP spid="176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8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8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8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8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9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9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9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19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19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19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19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19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20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20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2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500" fill="hold"/>
                                            <p:tgtEl>
                                              <p:spTgt spid="2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5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5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50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2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3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4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6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7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8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0" dur="5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1" dur="5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2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4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5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6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8" dur="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9" dur="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0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2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3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4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6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7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8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0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1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2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4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5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6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8" dur="5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9" dur="5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0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2" dur="5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3" dur="5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4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6" dur="5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7" dur="5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8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0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1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2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4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5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6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8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9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0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2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3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4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6" dur="5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7" dur="5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8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0" dur="5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1" dur="5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2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4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5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6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8" dur="500" fill="hold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9" dur="500" fill="hold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0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2" dur="5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3" dur="5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4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6" dur="50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7" dur="50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8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0" dur="500" fill="hold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1" dur="500" fill="hold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2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4" dur="5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5" dur="5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6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8" dur="500" fill="hold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9" dur="500" fill="hold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0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2" dur="500" fill="hold"/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3" dur="500" fill="hold"/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4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55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7" dur="500" fill="hold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8" dur="500" fill="hold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9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1" dur="500" fill="hold"/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2" dur="500" fill="hold"/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5" dur="500" fill="hold"/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6" dur="500" fill="hold"/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7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9" dur="500" fill="hold"/>
                                            <p:tgtEl>
                                              <p:spTgt spid="16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0" dur="500" fill="hold"/>
                                            <p:tgtEl>
                                              <p:spTgt spid="16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1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3" dur="500" fill="hold"/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4" dur="500" fill="hold"/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5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7" dur="500" fill="hold"/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8" dur="500" fill="hold"/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9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1" dur="500" fill="hold"/>
                                            <p:tgtEl>
                                              <p:spTgt spid="16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2" dur="500" fill="hold"/>
                                            <p:tgtEl>
                                              <p:spTgt spid="1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3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5" dur="500" fill="hold"/>
                                            <p:tgtEl>
                                              <p:spTgt spid="1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6" dur="500" fill="hold"/>
                                            <p:tgtEl>
                                              <p:spTgt spid="1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7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9" dur="500" fill="hold"/>
                                            <p:tgtEl>
                                              <p:spTgt spid="16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0" dur="500" fill="hold"/>
                                            <p:tgtEl>
                                              <p:spTgt spid="1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1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3" dur="500" fill="hold"/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4" dur="500" fill="hold"/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5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7" dur="500" fill="hold"/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8" dur="500" fill="hold"/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9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1" dur="500" fill="hold"/>
                                            <p:tgtEl>
                                              <p:spTgt spid="1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2" dur="500" fill="hold"/>
                                            <p:tgtEl>
                                              <p:spTgt spid="1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3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5" dur="500" fill="hold"/>
                                            <p:tgtEl>
                                              <p:spTgt spid="17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6" dur="500" fill="hold"/>
                                            <p:tgtEl>
                                              <p:spTgt spid="17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7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9" dur="500" fill="hold"/>
                                            <p:tgtEl>
                                              <p:spTgt spid="17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0" dur="500" fill="hold"/>
                                            <p:tgtEl>
                                              <p:spTgt spid="17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1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3" dur="500" fill="hold"/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4" dur="500" fill="hold"/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5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7" dur="500" fill="hold"/>
                                            <p:tgtEl>
                                              <p:spTgt spid="17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8" dur="500" fill="hold"/>
                                            <p:tgtEl>
                                              <p:spTgt spid="1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28" grpId="0" animBg="1"/>
          <p:bldP spid="187" grpId="0" animBg="1"/>
          <p:bldP spid="189" grpId="0" animBg="1"/>
          <p:bldP spid="190" grpId="0"/>
          <p:bldP spid="192" grpId="0" animBg="1"/>
          <p:bldP spid="193" grpId="0" animBg="1"/>
          <p:bldP spid="199" grpId="0" animBg="1"/>
          <p:bldP spid="200" grpId="0"/>
          <p:bldP spid="213" grpId="0" animBg="1"/>
          <p:bldP spid="64" grpId="0"/>
          <p:bldP spid="65" grpId="0"/>
          <p:bldP spid="66" grpId="0" animBg="1"/>
          <p:bldP spid="67" grpId="0" animBg="1"/>
          <p:bldP spid="68" grpId="0"/>
          <p:bldP spid="69" grpId="0" animBg="1"/>
          <p:bldP spid="70" grpId="0" animBg="1"/>
          <p:bldP spid="71" grpId="0"/>
          <p:bldP spid="72" grpId="0" animBg="1"/>
          <p:bldP spid="73" grpId="0" animBg="1"/>
          <p:bldP spid="74" grpId="0" animBg="1"/>
          <p:bldP spid="75" grpId="0"/>
          <p:bldP spid="76" grpId="0" animBg="1"/>
          <p:bldP spid="77" grpId="0" animBg="1"/>
          <p:bldP spid="78" grpId="0"/>
          <p:bldP spid="79" grpId="0" animBg="1"/>
          <p:bldP spid="80" grpId="0" animBg="1"/>
          <p:bldP spid="81" grpId="0" animBg="1"/>
          <p:bldP spid="82" grpId="0"/>
          <p:bldP spid="83" grpId="0" animBg="1"/>
          <p:bldP spid="84" grpId="0" animBg="1"/>
          <p:bldP spid="85" grpId="0" animBg="1"/>
          <p:bldP spid="86" grpId="0" animBg="1"/>
          <p:bldP spid="87" grpId="0"/>
          <p:bldP spid="88" grpId="0" animBg="1"/>
          <p:bldP spid="89" grpId="0" animBg="1"/>
          <p:bldP spid="90" grpId="0" animBg="1"/>
          <p:bldP spid="124" grpId="0"/>
          <p:bldP spid="125" grpId="0"/>
          <p:bldP spid="161" grpId="0" animBg="1"/>
          <p:bldP spid="162" grpId="0" animBg="1"/>
          <p:bldP spid="163" grpId="0" animBg="1"/>
          <p:bldP spid="164" grpId="0" animBg="1"/>
          <p:bldP spid="165" grpId="0" animBg="1"/>
          <p:bldP spid="166" grpId="0" animBg="1"/>
          <p:bldP spid="167" grpId="0" animBg="1"/>
          <p:bldP spid="168" grpId="0"/>
          <p:bldP spid="169" grpId="0"/>
          <p:bldP spid="170" grpId="0"/>
          <p:bldP spid="171" grpId="0"/>
          <p:bldP spid="172" grpId="0" animBg="1"/>
          <p:bldP spid="176" grpId="0"/>
        </p:bldLst>
      </p:timing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9C3D7-7524-486C-B0C0-178B9875E59A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187" name="Rounded Rectangle 186"/>
          <p:cNvSpPr/>
          <p:nvPr/>
        </p:nvSpPr>
        <p:spPr>
          <a:xfrm>
            <a:off x="313316" y="288641"/>
            <a:ext cx="1149724" cy="4918707"/>
          </a:xfrm>
          <a:prstGeom prst="roundRect">
            <a:avLst>
              <a:gd name="adj" fmla="val 14990"/>
            </a:avLst>
          </a:prstGeom>
          <a:solidFill>
            <a:schemeClr val="accent1"/>
          </a:solidFill>
          <a:ln>
            <a:noFill/>
          </a:ln>
          <a:effectLst>
            <a:outerShdw blurRad="76200" dist="127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Oval 188"/>
          <p:cNvSpPr/>
          <p:nvPr/>
        </p:nvSpPr>
        <p:spPr>
          <a:xfrm>
            <a:off x="679076" y="1198661"/>
            <a:ext cx="1393273" cy="1393273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TextBox 189"/>
          <p:cNvSpPr txBox="1"/>
          <p:nvPr/>
        </p:nvSpPr>
        <p:spPr>
          <a:xfrm>
            <a:off x="679076" y="1516878"/>
            <a:ext cx="1393273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200" b="1" dirty="0" smtClean="0">
                <a:latin typeface="+mj-lt"/>
              </a:rPr>
              <a:t>7 053</a:t>
            </a:r>
            <a:endParaRPr lang="en-US" sz="3200" b="1" dirty="0">
              <a:latin typeface="+mj-lt"/>
            </a:endParaRPr>
          </a:p>
        </p:txBody>
      </p:sp>
      <p:sp>
        <p:nvSpPr>
          <p:cNvPr id="192" name="Freeform 121"/>
          <p:cNvSpPr>
            <a:spLocks noEditPoints="1"/>
          </p:cNvSpPr>
          <p:nvPr/>
        </p:nvSpPr>
        <p:spPr bwMode="auto">
          <a:xfrm>
            <a:off x="722884" y="2891808"/>
            <a:ext cx="322426" cy="351560"/>
          </a:xfrm>
          <a:custGeom>
            <a:avLst/>
            <a:gdLst>
              <a:gd name="T0" fmla="*/ 63 w 244"/>
              <a:gd name="T1" fmla="*/ 218 h 265"/>
              <a:gd name="T2" fmla="*/ 48 w 244"/>
              <a:gd name="T3" fmla="*/ 218 h 265"/>
              <a:gd name="T4" fmla="*/ 48 w 244"/>
              <a:gd name="T5" fmla="*/ 202 h 265"/>
              <a:gd name="T6" fmla="*/ 63 w 244"/>
              <a:gd name="T7" fmla="*/ 202 h 265"/>
              <a:gd name="T8" fmla="*/ 244 w 244"/>
              <a:gd name="T9" fmla="*/ 220 h 265"/>
              <a:gd name="T10" fmla="*/ 198 w 244"/>
              <a:gd name="T11" fmla="*/ 265 h 265"/>
              <a:gd name="T12" fmla="*/ 13 w 244"/>
              <a:gd name="T13" fmla="*/ 253 h 265"/>
              <a:gd name="T14" fmla="*/ 1 w 244"/>
              <a:gd name="T15" fmla="*/ 198 h 265"/>
              <a:gd name="T16" fmla="*/ 14 w 244"/>
              <a:gd name="T17" fmla="*/ 151 h 265"/>
              <a:gd name="T18" fmla="*/ 48 w 244"/>
              <a:gd name="T19" fmla="*/ 123 h 265"/>
              <a:gd name="T20" fmla="*/ 45 w 244"/>
              <a:gd name="T21" fmla="*/ 179 h 265"/>
              <a:gd name="T22" fmla="*/ 23 w 244"/>
              <a:gd name="T23" fmla="*/ 210 h 265"/>
              <a:gd name="T24" fmla="*/ 56 w 244"/>
              <a:gd name="T25" fmla="*/ 243 h 265"/>
              <a:gd name="T26" fmla="*/ 89 w 244"/>
              <a:gd name="T27" fmla="*/ 210 h 265"/>
              <a:gd name="T28" fmla="*/ 67 w 244"/>
              <a:gd name="T29" fmla="*/ 179 h 265"/>
              <a:gd name="T30" fmla="*/ 71 w 244"/>
              <a:gd name="T31" fmla="*/ 127 h 265"/>
              <a:gd name="T32" fmla="*/ 173 w 244"/>
              <a:gd name="T33" fmla="*/ 127 h 265"/>
              <a:gd name="T34" fmla="*/ 177 w 244"/>
              <a:gd name="T35" fmla="*/ 155 h 265"/>
              <a:gd name="T36" fmla="*/ 133 w 244"/>
              <a:gd name="T37" fmla="*/ 199 h 265"/>
              <a:gd name="T38" fmla="*/ 128 w 244"/>
              <a:gd name="T39" fmla="*/ 226 h 265"/>
              <a:gd name="T40" fmla="*/ 144 w 244"/>
              <a:gd name="T41" fmla="*/ 243 h 265"/>
              <a:gd name="T42" fmla="*/ 161 w 244"/>
              <a:gd name="T43" fmla="*/ 226 h 265"/>
              <a:gd name="T44" fmla="*/ 155 w 244"/>
              <a:gd name="T45" fmla="*/ 199 h 265"/>
              <a:gd name="T46" fmla="*/ 177 w 244"/>
              <a:gd name="T47" fmla="*/ 177 h 265"/>
              <a:gd name="T48" fmla="*/ 199 w 244"/>
              <a:gd name="T49" fmla="*/ 199 h 265"/>
              <a:gd name="T50" fmla="*/ 194 w 244"/>
              <a:gd name="T51" fmla="*/ 226 h 265"/>
              <a:gd name="T52" fmla="*/ 211 w 244"/>
              <a:gd name="T53" fmla="*/ 243 h 265"/>
              <a:gd name="T54" fmla="*/ 227 w 244"/>
              <a:gd name="T55" fmla="*/ 226 h 265"/>
              <a:gd name="T56" fmla="*/ 222 w 244"/>
              <a:gd name="T57" fmla="*/ 199 h 265"/>
              <a:gd name="T58" fmla="*/ 199 w 244"/>
              <a:gd name="T59" fmla="*/ 161 h 265"/>
              <a:gd name="T60" fmla="*/ 200 w 244"/>
              <a:gd name="T61" fmla="*/ 145 h 265"/>
              <a:gd name="T62" fmla="*/ 198 w 244"/>
              <a:gd name="T63" fmla="*/ 130 h 265"/>
              <a:gd name="T64" fmla="*/ 216 w 244"/>
              <a:gd name="T65" fmla="*/ 133 h 265"/>
              <a:gd name="T66" fmla="*/ 239 w 244"/>
              <a:gd name="T67" fmla="*/ 174 h 265"/>
              <a:gd name="T68" fmla="*/ 244 w 244"/>
              <a:gd name="T69" fmla="*/ 220 h 265"/>
              <a:gd name="T70" fmla="*/ 169 w 244"/>
              <a:gd name="T71" fmla="*/ 113 h 265"/>
              <a:gd name="T72" fmla="*/ 75 w 244"/>
              <a:gd name="T73" fmla="*/ 113 h 265"/>
              <a:gd name="T74" fmla="*/ 75 w 244"/>
              <a:gd name="T75" fmla="*/ 19 h 265"/>
              <a:gd name="T76" fmla="*/ 169 w 244"/>
              <a:gd name="T77" fmla="*/ 19 h 2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244" h="265">
                <a:moveTo>
                  <a:pt x="67" y="210"/>
                </a:moveTo>
                <a:cubicBezTo>
                  <a:pt x="67" y="213"/>
                  <a:pt x="66" y="215"/>
                  <a:pt x="63" y="218"/>
                </a:cubicBezTo>
                <a:cubicBezTo>
                  <a:pt x="61" y="220"/>
                  <a:pt x="59" y="221"/>
                  <a:pt x="56" y="221"/>
                </a:cubicBezTo>
                <a:cubicBezTo>
                  <a:pt x="53" y="221"/>
                  <a:pt x="50" y="220"/>
                  <a:pt x="48" y="218"/>
                </a:cubicBezTo>
                <a:cubicBezTo>
                  <a:pt x="46" y="215"/>
                  <a:pt x="45" y="213"/>
                  <a:pt x="45" y="210"/>
                </a:cubicBezTo>
                <a:cubicBezTo>
                  <a:pt x="45" y="207"/>
                  <a:pt x="46" y="204"/>
                  <a:pt x="48" y="202"/>
                </a:cubicBezTo>
                <a:cubicBezTo>
                  <a:pt x="50" y="200"/>
                  <a:pt x="53" y="199"/>
                  <a:pt x="56" y="199"/>
                </a:cubicBezTo>
                <a:cubicBezTo>
                  <a:pt x="59" y="199"/>
                  <a:pt x="61" y="200"/>
                  <a:pt x="63" y="202"/>
                </a:cubicBezTo>
                <a:cubicBezTo>
                  <a:pt x="66" y="204"/>
                  <a:pt x="67" y="207"/>
                  <a:pt x="67" y="210"/>
                </a:cubicBezTo>
                <a:close/>
                <a:moveTo>
                  <a:pt x="244" y="220"/>
                </a:moveTo>
                <a:cubicBezTo>
                  <a:pt x="244" y="234"/>
                  <a:pt x="239" y="245"/>
                  <a:pt x="231" y="253"/>
                </a:cubicBezTo>
                <a:cubicBezTo>
                  <a:pt x="223" y="261"/>
                  <a:pt x="211" y="265"/>
                  <a:pt x="198" y="265"/>
                </a:cubicBezTo>
                <a:cubicBezTo>
                  <a:pt x="47" y="265"/>
                  <a:pt x="47" y="265"/>
                  <a:pt x="47" y="265"/>
                </a:cubicBezTo>
                <a:cubicBezTo>
                  <a:pt x="33" y="265"/>
                  <a:pt x="21" y="261"/>
                  <a:pt x="13" y="253"/>
                </a:cubicBezTo>
                <a:cubicBezTo>
                  <a:pt x="5" y="245"/>
                  <a:pt x="0" y="234"/>
                  <a:pt x="0" y="220"/>
                </a:cubicBezTo>
                <a:cubicBezTo>
                  <a:pt x="0" y="213"/>
                  <a:pt x="1" y="205"/>
                  <a:pt x="1" y="198"/>
                </a:cubicBezTo>
                <a:cubicBezTo>
                  <a:pt x="2" y="191"/>
                  <a:pt x="3" y="183"/>
                  <a:pt x="5" y="174"/>
                </a:cubicBezTo>
                <a:cubicBezTo>
                  <a:pt x="8" y="165"/>
                  <a:pt x="10" y="158"/>
                  <a:pt x="14" y="151"/>
                </a:cubicBezTo>
                <a:cubicBezTo>
                  <a:pt x="17" y="144"/>
                  <a:pt x="22" y="138"/>
                  <a:pt x="28" y="133"/>
                </a:cubicBezTo>
                <a:cubicBezTo>
                  <a:pt x="34" y="128"/>
                  <a:pt x="41" y="125"/>
                  <a:pt x="48" y="123"/>
                </a:cubicBezTo>
                <a:cubicBezTo>
                  <a:pt x="46" y="129"/>
                  <a:pt x="45" y="136"/>
                  <a:pt x="45" y="144"/>
                </a:cubicBezTo>
                <a:cubicBezTo>
                  <a:pt x="45" y="179"/>
                  <a:pt x="45" y="179"/>
                  <a:pt x="45" y="179"/>
                </a:cubicBezTo>
                <a:cubicBezTo>
                  <a:pt x="38" y="181"/>
                  <a:pt x="33" y="185"/>
                  <a:pt x="29" y="191"/>
                </a:cubicBezTo>
                <a:cubicBezTo>
                  <a:pt x="25" y="196"/>
                  <a:pt x="23" y="203"/>
                  <a:pt x="23" y="210"/>
                </a:cubicBezTo>
                <a:cubicBezTo>
                  <a:pt x="23" y="219"/>
                  <a:pt x="26" y="227"/>
                  <a:pt x="32" y="233"/>
                </a:cubicBezTo>
                <a:cubicBezTo>
                  <a:pt x="39" y="240"/>
                  <a:pt x="46" y="243"/>
                  <a:pt x="56" y="243"/>
                </a:cubicBezTo>
                <a:cubicBezTo>
                  <a:pt x="65" y="243"/>
                  <a:pt x="73" y="240"/>
                  <a:pt x="79" y="233"/>
                </a:cubicBezTo>
                <a:cubicBezTo>
                  <a:pt x="86" y="227"/>
                  <a:pt x="89" y="219"/>
                  <a:pt x="89" y="210"/>
                </a:cubicBezTo>
                <a:cubicBezTo>
                  <a:pt x="89" y="203"/>
                  <a:pt x="87" y="196"/>
                  <a:pt x="83" y="191"/>
                </a:cubicBezTo>
                <a:cubicBezTo>
                  <a:pt x="79" y="185"/>
                  <a:pt x="73" y="181"/>
                  <a:pt x="67" y="179"/>
                </a:cubicBezTo>
                <a:cubicBezTo>
                  <a:pt x="67" y="144"/>
                  <a:pt x="67" y="144"/>
                  <a:pt x="67" y="144"/>
                </a:cubicBezTo>
                <a:cubicBezTo>
                  <a:pt x="67" y="136"/>
                  <a:pt x="68" y="131"/>
                  <a:pt x="71" y="127"/>
                </a:cubicBezTo>
                <a:cubicBezTo>
                  <a:pt x="86" y="139"/>
                  <a:pt x="103" y="145"/>
                  <a:pt x="122" y="145"/>
                </a:cubicBezTo>
                <a:cubicBezTo>
                  <a:pt x="141" y="145"/>
                  <a:pt x="158" y="139"/>
                  <a:pt x="173" y="127"/>
                </a:cubicBezTo>
                <a:cubicBezTo>
                  <a:pt x="176" y="131"/>
                  <a:pt x="177" y="136"/>
                  <a:pt x="177" y="144"/>
                </a:cubicBezTo>
                <a:cubicBezTo>
                  <a:pt x="177" y="155"/>
                  <a:pt x="177" y="155"/>
                  <a:pt x="177" y="155"/>
                </a:cubicBezTo>
                <a:cubicBezTo>
                  <a:pt x="165" y="155"/>
                  <a:pt x="155" y="159"/>
                  <a:pt x="146" y="168"/>
                </a:cubicBezTo>
                <a:cubicBezTo>
                  <a:pt x="137" y="176"/>
                  <a:pt x="133" y="187"/>
                  <a:pt x="133" y="199"/>
                </a:cubicBezTo>
                <a:cubicBezTo>
                  <a:pt x="133" y="214"/>
                  <a:pt x="133" y="214"/>
                  <a:pt x="133" y="214"/>
                </a:cubicBezTo>
                <a:cubicBezTo>
                  <a:pt x="129" y="218"/>
                  <a:pt x="128" y="222"/>
                  <a:pt x="128" y="226"/>
                </a:cubicBezTo>
                <a:cubicBezTo>
                  <a:pt x="128" y="231"/>
                  <a:pt x="129" y="235"/>
                  <a:pt x="132" y="238"/>
                </a:cubicBezTo>
                <a:cubicBezTo>
                  <a:pt x="136" y="241"/>
                  <a:pt x="140" y="243"/>
                  <a:pt x="144" y="243"/>
                </a:cubicBezTo>
                <a:cubicBezTo>
                  <a:pt x="149" y="243"/>
                  <a:pt x="153" y="241"/>
                  <a:pt x="156" y="238"/>
                </a:cubicBezTo>
                <a:cubicBezTo>
                  <a:pt x="159" y="235"/>
                  <a:pt x="161" y="231"/>
                  <a:pt x="161" y="226"/>
                </a:cubicBezTo>
                <a:cubicBezTo>
                  <a:pt x="161" y="222"/>
                  <a:pt x="159" y="218"/>
                  <a:pt x="155" y="214"/>
                </a:cubicBezTo>
                <a:cubicBezTo>
                  <a:pt x="155" y="199"/>
                  <a:pt x="155" y="199"/>
                  <a:pt x="155" y="199"/>
                </a:cubicBezTo>
                <a:cubicBezTo>
                  <a:pt x="155" y="193"/>
                  <a:pt x="157" y="188"/>
                  <a:pt x="162" y="183"/>
                </a:cubicBezTo>
                <a:cubicBezTo>
                  <a:pt x="166" y="179"/>
                  <a:pt x="171" y="177"/>
                  <a:pt x="177" y="177"/>
                </a:cubicBezTo>
                <a:cubicBezTo>
                  <a:pt x="183" y="177"/>
                  <a:pt x="189" y="179"/>
                  <a:pt x="193" y="183"/>
                </a:cubicBezTo>
                <a:cubicBezTo>
                  <a:pt x="197" y="188"/>
                  <a:pt x="199" y="193"/>
                  <a:pt x="199" y="199"/>
                </a:cubicBezTo>
                <a:cubicBezTo>
                  <a:pt x="199" y="214"/>
                  <a:pt x="199" y="214"/>
                  <a:pt x="199" y="214"/>
                </a:cubicBezTo>
                <a:cubicBezTo>
                  <a:pt x="196" y="218"/>
                  <a:pt x="194" y="222"/>
                  <a:pt x="194" y="226"/>
                </a:cubicBezTo>
                <a:cubicBezTo>
                  <a:pt x="194" y="231"/>
                  <a:pt x="196" y="235"/>
                  <a:pt x="199" y="238"/>
                </a:cubicBezTo>
                <a:cubicBezTo>
                  <a:pt x="202" y="241"/>
                  <a:pt x="206" y="243"/>
                  <a:pt x="211" y="243"/>
                </a:cubicBezTo>
                <a:cubicBezTo>
                  <a:pt x="215" y="243"/>
                  <a:pt x="219" y="241"/>
                  <a:pt x="222" y="238"/>
                </a:cubicBezTo>
                <a:cubicBezTo>
                  <a:pt x="225" y="235"/>
                  <a:pt x="227" y="231"/>
                  <a:pt x="227" y="226"/>
                </a:cubicBezTo>
                <a:cubicBezTo>
                  <a:pt x="227" y="222"/>
                  <a:pt x="225" y="218"/>
                  <a:pt x="222" y="214"/>
                </a:cubicBezTo>
                <a:cubicBezTo>
                  <a:pt x="222" y="199"/>
                  <a:pt x="222" y="199"/>
                  <a:pt x="222" y="199"/>
                </a:cubicBezTo>
                <a:cubicBezTo>
                  <a:pt x="222" y="191"/>
                  <a:pt x="220" y="184"/>
                  <a:pt x="216" y="177"/>
                </a:cubicBezTo>
                <a:cubicBezTo>
                  <a:pt x="212" y="170"/>
                  <a:pt x="206" y="165"/>
                  <a:pt x="199" y="161"/>
                </a:cubicBezTo>
                <a:cubicBezTo>
                  <a:pt x="199" y="159"/>
                  <a:pt x="199" y="157"/>
                  <a:pt x="200" y="153"/>
                </a:cubicBezTo>
                <a:cubicBezTo>
                  <a:pt x="200" y="150"/>
                  <a:pt x="200" y="147"/>
                  <a:pt x="200" y="145"/>
                </a:cubicBezTo>
                <a:cubicBezTo>
                  <a:pt x="199" y="143"/>
                  <a:pt x="199" y="141"/>
                  <a:pt x="199" y="138"/>
                </a:cubicBezTo>
                <a:cubicBezTo>
                  <a:pt x="199" y="135"/>
                  <a:pt x="198" y="132"/>
                  <a:pt x="198" y="130"/>
                </a:cubicBezTo>
                <a:cubicBezTo>
                  <a:pt x="197" y="127"/>
                  <a:pt x="197" y="125"/>
                  <a:pt x="196" y="123"/>
                </a:cubicBezTo>
                <a:cubicBezTo>
                  <a:pt x="203" y="125"/>
                  <a:pt x="210" y="128"/>
                  <a:pt x="216" y="133"/>
                </a:cubicBezTo>
                <a:cubicBezTo>
                  <a:pt x="222" y="138"/>
                  <a:pt x="227" y="144"/>
                  <a:pt x="230" y="151"/>
                </a:cubicBezTo>
                <a:cubicBezTo>
                  <a:pt x="234" y="158"/>
                  <a:pt x="236" y="165"/>
                  <a:pt x="239" y="174"/>
                </a:cubicBezTo>
                <a:cubicBezTo>
                  <a:pt x="241" y="183"/>
                  <a:pt x="242" y="191"/>
                  <a:pt x="243" y="198"/>
                </a:cubicBezTo>
                <a:cubicBezTo>
                  <a:pt x="243" y="205"/>
                  <a:pt x="244" y="213"/>
                  <a:pt x="244" y="220"/>
                </a:cubicBezTo>
                <a:close/>
                <a:moveTo>
                  <a:pt x="188" y="66"/>
                </a:moveTo>
                <a:cubicBezTo>
                  <a:pt x="188" y="84"/>
                  <a:pt x="182" y="100"/>
                  <a:pt x="169" y="113"/>
                </a:cubicBezTo>
                <a:cubicBezTo>
                  <a:pt x="156" y="126"/>
                  <a:pt x="140" y="132"/>
                  <a:pt x="122" y="132"/>
                </a:cubicBezTo>
                <a:cubicBezTo>
                  <a:pt x="104" y="132"/>
                  <a:pt x="88" y="126"/>
                  <a:pt x="75" y="113"/>
                </a:cubicBezTo>
                <a:cubicBezTo>
                  <a:pt x="62" y="100"/>
                  <a:pt x="56" y="84"/>
                  <a:pt x="56" y="66"/>
                </a:cubicBezTo>
                <a:cubicBezTo>
                  <a:pt x="56" y="48"/>
                  <a:pt x="62" y="32"/>
                  <a:pt x="75" y="19"/>
                </a:cubicBezTo>
                <a:cubicBezTo>
                  <a:pt x="88" y="6"/>
                  <a:pt x="104" y="0"/>
                  <a:pt x="122" y="0"/>
                </a:cubicBezTo>
                <a:cubicBezTo>
                  <a:pt x="140" y="0"/>
                  <a:pt x="156" y="6"/>
                  <a:pt x="169" y="19"/>
                </a:cubicBezTo>
                <a:cubicBezTo>
                  <a:pt x="182" y="32"/>
                  <a:pt x="188" y="48"/>
                  <a:pt x="188" y="6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193" name="Freeform 192"/>
          <p:cNvSpPr/>
          <p:nvPr/>
        </p:nvSpPr>
        <p:spPr>
          <a:xfrm>
            <a:off x="780677" y="3556650"/>
            <a:ext cx="244202" cy="469038"/>
          </a:xfrm>
          <a:custGeom>
            <a:avLst/>
            <a:gdLst>
              <a:gd name="connsiteX0" fmla="*/ 1012062 w 1854838"/>
              <a:gd name="connsiteY0" fmla="*/ 3101266 h 3562613"/>
              <a:gd name="connsiteX1" fmla="*/ 1012063 w 1854838"/>
              <a:gd name="connsiteY1" fmla="*/ 3334899 h 3562613"/>
              <a:gd name="connsiteX2" fmla="*/ 1410745 w 1854838"/>
              <a:gd name="connsiteY2" fmla="*/ 3334899 h 3562613"/>
              <a:gd name="connsiteX3" fmla="*/ 1560973 w 1854838"/>
              <a:gd name="connsiteY3" fmla="*/ 3485126 h 3562613"/>
              <a:gd name="connsiteX4" fmla="*/ 1560972 w 1854838"/>
              <a:gd name="connsiteY4" fmla="*/ 3562613 h 3562613"/>
              <a:gd name="connsiteX5" fmla="*/ 22107 w 1854838"/>
              <a:gd name="connsiteY5" fmla="*/ 3562613 h 3562613"/>
              <a:gd name="connsiteX6" fmla="*/ 22107 w 1854838"/>
              <a:gd name="connsiteY6" fmla="*/ 3485126 h 3562613"/>
              <a:gd name="connsiteX7" fmla="*/ 172334 w 1854838"/>
              <a:gd name="connsiteY7" fmla="*/ 3334898 h 3562613"/>
              <a:gd name="connsiteX8" fmla="*/ 563826 w 1854838"/>
              <a:gd name="connsiteY8" fmla="*/ 3334899 h 3562613"/>
              <a:gd name="connsiteX9" fmla="*/ 563826 w 1854838"/>
              <a:gd name="connsiteY9" fmla="*/ 3120914 h 3562613"/>
              <a:gd name="connsiteX10" fmla="*/ 891886 w 1854838"/>
              <a:gd name="connsiteY10" fmla="*/ 3120914 h 3562613"/>
              <a:gd name="connsiteX11" fmla="*/ 892127 w 1854838"/>
              <a:gd name="connsiteY11" fmla="*/ 3122805 h 3562613"/>
              <a:gd name="connsiteX12" fmla="*/ 903197 w 1854838"/>
              <a:gd name="connsiteY12" fmla="*/ 3120914 h 3562613"/>
              <a:gd name="connsiteX13" fmla="*/ 914486 w 1854838"/>
              <a:gd name="connsiteY13" fmla="*/ 3120914 h 3562613"/>
              <a:gd name="connsiteX14" fmla="*/ 914486 w 1854838"/>
              <a:gd name="connsiteY14" fmla="*/ 3118986 h 3562613"/>
              <a:gd name="connsiteX15" fmla="*/ 1001392 w 1854838"/>
              <a:gd name="connsiteY15" fmla="*/ 3104147 h 3562613"/>
              <a:gd name="connsiteX16" fmla="*/ 666896 w 1854838"/>
              <a:gd name="connsiteY16" fmla="*/ 2520713 h 3562613"/>
              <a:gd name="connsiteX17" fmla="*/ 666896 w 1854838"/>
              <a:gd name="connsiteY17" fmla="*/ 2646964 h 3562613"/>
              <a:gd name="connsiteX18" fmla="*/ 22108 w 1854838"/>
              <a:gd name="connsiteY18" fmla="*/ 2646964 h 3562613"/>
              <a:gd name="connsiteX19" fmla="*/ 22107 w 1854838"/>
              <a:gd name="connsiteY19" fmla="*/ 2520714 h 3562613"/>
              <a:gd name="connsiteX20" fmla="*/ 616223 w 1854838"/>
              <a:gd name="connsiteY20" fmla="*/ 2135315 h 3562613"/>
              <a:gd name="connsiteX21" fmla="*/ 631683 w 1854838"/>
              <a:gd name="connsiteY21" fmla="*/ 2190049 h 3562613"/>
              <a:gd name="connsiteX22" fmla="*/ 601288 w 1854838"/>
              <a:gd name="connsiteY22" fmla="*/ 2244372 h 3562613"/>
              <a:gd name="connsiteX23" fmla="*/ 579793 w 1854838"/>
              <a:gd name="connsiteY23" fmla="*/ 2250443 h 3562613"/>
              <a:gd name="connsiteX24" fmla="*/ 525470 w 1854838"/>
              <a:gd name="connsiteY24" fmla="*/ 2220049 h 3562613"/>
              <a:gd name="connsiteX25" fmla="*/ 511017 w 1854838"/>
              <a:gd name="connsiteY25" fmla="*/ 2168877 h 3562613"/>
              <a:gd name="connsiteX26" fmla="*/ 547529 w 1854838"/>
              <a:gd name="connsiteY26" fmla="*/ 2165871 h 3562613"/>
              <a:gd name="connsiteX27" fmla="*/ 342877 w 1854838"/>
              <a:gd name="connsiteY27" fmla="*/ 2121220 h 3562613"/>
              <a:gd name="connsiteX28" fmla="*/ 353172 w 1854838"/>
              <a:gd name="connsiteY28" fmla="*/ 2129937 h 3562613"/>
              <a:gd name="connsiteX29" fmla="*/ 389297 w 1854838"/>
              <a:gd name="connsiteY29" fmla="*/ 2150944 h 3562613"/>
              <a:gd name="connsiteX30" fmla="*/ 428542 w 1854838"/>
              <a:gd name="connsiteY30" fmla="*/ 2165301 h 3562613"/>
              <a:gd name="connsiteX31" fmla="*/ 442916 w 1854838"/>
              <a:gd name="connsiteY31" fmla="*/ 2167841 h 3562613"/>
              <a:gd name="connsiteX32" fmla="*/ 412990 w 1854838"/>
              <a:gd name="connsiteY32" fmla="*/ 2231622 h 3562613"/>
              <a:gd name="connsiteX33" fmla="*/ 354445 w 1854838"/>
              <a:gd name="connsiteY33" fmla="*/ 2252773 h 3562613"/>
              <a:gd name="connsiteX34" fmla="*/ 334224 w 1854838"/>
              <a:gd name="connsiteY34" fmla="*/ 2243285 h 3562613"/>
              <a:gd name="connsiteX35" fmla="*/ 313073 w 1854838"/>
              <a:gd name="connsiteY35" fmla="*/ 2184740 h 3562613"/>
              <a:gd name="connsiteX36" fmla="*/ 258134 w 1854838"/>
              <a:gd name="connsiteY36" fmla="*/ 1973000 h 3562613"/>
              <a:gd name="connsiteX37" fmla="*/ 276687 w 1854838"/>
              <a:gd name="connsiteY37" fmla="*/ 2038790 h 3562613"/>
              <a:gd name="connsiteX38" fmla="*/ 301662 w 1854838"/>
              <a:gd name="connsiteY38" fmla="*/ 2074431 h 3562613"/>
              <a:gd name="connsiteX39" fmla="*/ 257211 w 1854838"/>
              <a:gd name="connsiteY39" fmla="*/ 2094180 h 3562613"/>
              <a:gd name="connsiteX40" fmla="*/ 199116 w 1854838"/>
              <a:gd name="connsiteY40" fmla="*/ 2071827 h 3562613"/>
              <a:gd name="connsiteX41" fmla="*/ 190045 w 1854838"/>
              <a:gd name="connsiteY41" fmla="*/ 2051414 h 3562613"/>
              <a:gd name="connsiteX42" fmla="*/ 212400 w 1854838"/>
              <a:gd name="connsiteY42" fmla="*/ 1993319 h 3562613"/>
              <a:gd name="connsiteX43" fmla="*/ 302060 w 1854838"/>
              <a:gd name="connsiteY43" fmla="*/ 1881349 h 3562613"/>
              <a:gd name="connsiteX44" fmla="*/ 652395 w 1854838"/>
              <a:gd name="connsiteY44" fmla="*/ 2045728 h 3562613"/>
              <a:gd name="connsiteX45" fmla="*/ 635780 w 1854838"/>
              <a:gd name="connsiteY45" fmla="*/ 2073500 h 3562613"/>
              <a:gd name="connsiteX46" fmla="*/ 397688 w 1854838"/>
              <a:gd name="connsiteY46" fmla="*/ 2133059 h 3562613"/>
              <a:gd name="connsiteX47" fmla="*/ 291321 w 1854838"/>
              <a:gd name="connsiteY47" fmla="*/ 1911879 h 3562613"/>
              <a:gd name="connsiteX48" fmla="*/ 291390 w 1854838"/>
              <a:gd name="connsiteY48" fmla="*/ 1684016 h 3562613"/>
              <a:gd name="connsiteX49" fmla="*/ 810985 w 1854838"/>
              <a:gd name="connsiteY49" fmla="*/ 1927813 h 3562613"/>
              <a:gd name="connsiteX50" fmla="*/ 751931 w 1854838"/>
              <a:gd name="connsiteY50" fmla="*/ 2053674 h 3562613"/>
              <a:gd name="connsiteX51" fmla="*/ 232336 w 1854838"/>
              <a:gd name="connsiteY51" fmla="*/ 1809877 h 3562613"/>
              <a:gd name="connsiteX52" fmla="*/ 812902 w 1854838"/>
              <a:gd name="connsiteY52" fmla="*/ 664082 h 3562613"/>
              <a:gd name="connsiteX53" fmla="*/ 1262091 w 1854838"/>
              <a:gd name="connsiteY53" fmla="*/ 874844 h 3562613"/>
              <a:gd name="connsiteX54" fmla="*/ 1183682 w 1854838"/>
              <a:gd name="connsiteY54" fmla="*/ 1041954 h 3562613"/>
              <a:gd name="connsiteX55" fmla="*/ 1345098 w 1854838"/>
              <a:gd name="connsiteY55" fmla="*/ 1123443 h 3562613"/>
              <a:gd name="connsiteX56" fmla="*/ 1848752 w 1854838"/>
              <a:gd name="connsiteY56" fmla="*/ 1916383 h 3562613"/>
              <a:gd name="connsiteX57" fmla="*/ 1001392 w 1854838"/>
              <a:gd name="connsiteY57" fmla="*/ 3072986 h 3562613"/>
              <a:gd name="connsiteX58" fmla="*/ 914486 w 1854838"/>
              <a:gd name="connsiteY58" fmla="*/ 3087826 h 3562613"/>
              <a:gd name="connsiteX59" fmla="*/ 914486 w 1854838"/>
              <a:gd name="connsiteY59" fmla="*/ 3089754 h 3562613"/>
              <a:gd name="connsiteX60" fmla="*/ 903197 w 1854838"/>
              <a:gd name="connsiteY60" fmla="*/ 3089753 h 3562613"/>
              <a:gd name="connsiteX61" fmla="*/ 892126 w 1854838"/>
              <a:gd name="connsiteY61" fmla="*/ 3091643 h 3562613"/>
              <a:gd name="connsiteX62" fmla="*/ 891887 w 1854838"/>
              <a:gd name="connsiteY62" fmla="*/ 3089753 h 3562613"/>
              <a:gd name="connsiteX63" fmla="*/ 0 w 1854838"/>
              <a:gd name="connsiteY63" fmla="*/ 3089753 h 3562613"/>
              <a:gd name="connsiteX64" fmla="*/ 1 w 1854838"/>
              <a:gd name="connsiteY64" fmla="*/ 2741236 h 3562613"/>
              <a:gd name="connsiteX65" fmla="*/ 854796 w 1854838"/>
              <a:gd name="connsiteY65" fmla="*/ 2741236 h 3562613"/>
              <a:gd name="connsiteX66" fmla="*/ 993632 w 1854838"/>
              <a:gd name="connsiteY66" fmla="*/ 2711089 h 3562613"/>
              <a:gd name="connsiteX67" fmla="*/ 1498892 w 1854838"/>
              <a:gd name="connsiteY67" fmla="*/ 1952245 h 3562613"/>
              <a:gd name="connsiteX68" fmla="*/ 1118877 w 1854838"/>
              <a:gd name="connsiteY68" fmla="*/ 1398724 h 3562613"/>
              <a:gd name="connsiteX69" fmla="*/ 1033233 w 1854838"/>
              <a:gd name="connsiteY69" fmla="*/ 1362600 h 3562613"/>
              <a:gd name="connsiteX70" fmla="*/ 788640 w 1854838"/>
              <a:gd name="connsiteY70" fmla="*/ 1883891 h 3562613"/>
              <a:gd name="connsiteX71" fmla="*/ 339451 w 1854838"/>
              <a:gd name="connsiteY71" fmla="*/ 1673129 h 3562613"/>
              <a:gd name="connsiteX72" fmla="*/ 673676 w 1854838"/>
              <a:gd name="connsiteY72" fmla="*/ 960808 h 3562613"/>
              <a:gd name="connsiteX73" fmla="*/ 673604 w 1854838"/>
              <a:gd name="connsiteY73" fmla="*/ 959888 h 3562613"/>
              <a:gd name="connsiteX74" fmla="*/ 674114 w 1854838"/>
              <a:gd name="connsiteY74" fmla="*/ 959875 h 3562613"/>
              <a:gd name="connsiteX75" fmla="*/ 912156 w 1854838"/>
              <a:gd name="connsiteY75" fmla="*/ 521830 h 3562613"/>
              <a:gd name="connsiteX76" fmla="*/ 1308061 w 1854838"/>
              <a:gd name="connsiteY76" fmla="*/ 707590 h 3562613"/>
              <a:gd name="connsiteX77" fmla="*/ 1310851 w 1854838"/>
              <a:gd name="connsiteY77" fmla="*/ 862469 h 3562613"/>
              <a:gd name="connsiteX78" fmla="*/ 791255 w 1854838"/>
              <a:gd name="connsiteY78" fmla="*/ 618672 h 3562613"/>
              <a:gd name="connsiteX79" fmla="*/ 1123709 w 1854838"/>
              <a:gd name="connsiteY79" fmla="*/ 101990 h 3562613"/>
              <a:gd name="connsiteX80" fmla="*/ 1495744 w 1854838"/>
              <a:gd name="connsiteY80" fmla="*/ 276551 h 3562613"/>
              <a:gd name="connsiteX81" fmla="*/ 1309974 w 1854838"/>
              <a:gd name="connsiteY81" fmla="*/ 672475 h 3562613"/>
              <a:gd name="connsiteX82" fmla="*/ 937940 w 1854838"/>
              <a:gd name="connsiteY82" fmla="*/ 497914 h 3562613"/>
              <a:gd name="connsiteX83" fmla="*/ 1171564 w 1854838"/>
              <a:gd name="connsiteY83" fmla="*/ 0 h 3562613"/>
              <a:gd name="connsiteX84" fmla="*/ 1543598 w 1854838"/>
              <a:gd name="connsiteY84" fmla="*/ 174561 h 3562613"/>
              <a:gd name="connsiteX85" fmla="*/ 1509593 w 1854838"/>
              <a:gd name="connsiteY85" fmla="*/ 247035 h 3562613"/>
              <a:gd name="connsiteX86" fmla="*/ 1137558 w 1854838"/>
              <a:gd name="connsiteY86" fmla="*/ 72474 h 3562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1854838" h="3562613">
                <a:moveTo>
                  <a:pt x="1012062" y="3101266"/>
                </a:moveTo>
                <a:lnTo>
                  <a:pt x="1012063" y="3334899"/>
                </a:lnTo>
                <a:lnTo>
                  <a:pt x="1410745" y="3334899"/>
                </a:lnTo>
                <a:cubicBezTo>
                  <a:pt x="1493714" y="3334898"/>
                  <a:pt x="1560972" y="3402157"/>
                  <a:pt x="1560973" y="3485126"/>
                </a:cubicBezTo>
                <a:lnTo>
                  <a:pt x="1560972" y="3562613"/>
                </a:lnTo>
                <a:lnTo>
                  <a:pt x="22107" y="3562613"/>
                </a:lnTo>
                <a:lnTo>
                  <a:pt x="22107" y="3485126"/>
                </a:lnTo>
                <a:cubicBezTo>
                  <a:pt x="22107" y="3402157"/>
                  <a:pt x="89366" y="3334899"/>
                  <a:pt x="172334" y="3334898"/>
                </a:cubicBezTo>
                <a:lnTo>
                  <a:pt x="563826" y="3334899"/>
                </a:lnTo>
                <a:lnTo>
                  <a:pt x="563826" y="3120914"/>
                </a:lnTo>
                <a:lnTo>
                  <a:pt x="891886" y="3120914"/>
                </a:lnTo>
                <a:lnTo>
                  <a:pt x="892127" y="3122805"/>
                </a:lnTo>
                <a:lnTo>
                  <a:pt x="903197" y="3120914"/>
                </a:lnTo>
                <a:lnTo>
                  <a:pt x="914486" y="3120914"/>
                </a:lnTo>
                <a:lnTo>
                  <a:pt x="914486" y="3118986"/>
                </a:lnTo>
                <a:lnTo>
                  <a:pt x="1001392" y="3104147"/>
                </a:lnTo>
                <a:close/>
                <a:moveTo>
                  <a:pt x="666896" y="2520713"/>
                </a:moveTo>
                <a:lnTo>
                  <a:pt x="666896" y="2646964"/>
                </a:lnTo>
                <a:lnTo>
                  <a:pt x="22108" y="2646964"/>
                </a:lnTo>
                <a:lnTo>
                  <a:pt x="22107" y="2520714"/>
                </a:lnTo>
                <a:close/>
                <a:moveTo>
                  <a:pt x="616223" y="2135315"/>
                </a:moveTo>
                <a:lnTo>
                  <a:pt x="631683" y="2190049"/>
                </a:lnTo>
                <a:cubicBezTo>
                  <a:pt x="638291" y="2213443"/>
                  <a:pt x="624682" y="2237764"/>
                  <a:pt x="601288" y="2244372"/>
                </a:cubicBezTo>
                <a:lnTo>
                  <a:pt x="579793" y="2250443"/>
                </a:lnTo>
                <a:cubicBezTo>
                  <a:pt x="556398" y="2257051"/>
                  <a:pt x="532077" y="2243444"/>
                  <a:pt x="525470" y="2220049"/>
                </a:cubicBezTo>
                <a:lnTo>
                  <a:pt x="511017" y="2168877"/>
                </a:lnTo>
                <a:lnTo>
                  <a:pt x="547529" y="2165871"/>
                </a:lnTo>
                <a:close/>
                <a:moveTo>
                  <a:pt x="342877" y="2121220"/>
                </a:moveTo>
                <a:lnTo>
                  <a:pt x="353172" y="2129937"/>
                </a:lnTo>
                <a:cubicBezTo>
                  <a:pt x="364378" y="2137861"/>
                  <a:pt x="376437" y="2144910"/>
                  <a:pt x="389297" y="2150944"/>
                </a:cubicBezTo>
                <a:cubicBezTo>
                  <a:pt x="402157" y="2156978"/>
                  <a:pt x="415286" y="2161747"/>
                  <a:pt x="428542" y="2165301"/>
                </a:cubicBezTo>
                <a:lnTo>
                  <a:pt x="442916" y="2167841"/>
                </a:lnTo>
                <a:lnTo>
                  <a:pt x="412990" y="2231622"/>
                </a:lnTo>
                <a:cubicBezTo>
                  <a:pt x="402664" y="2253629"/>
                  <a:pt x="376453" y="2263099"/>
                  <a:pt x="354445" y="2252773"/>
                </a:cubicBezTo>
                <a:lnTo>
                  <a:pt x="334224" y="2243285"/>
                </a:lnTo>
                <a:cubicBezTo>
                  <a:pt x="312217" y="2232959"/>
                  <a:pt x="302747" y="2206748"/>
                  <a:pt x="313073" y="2184740"/>
                </a:cubicBezTo>
                <a:close/>
                <a:moveTo>
                  <a:pt x="258134" y="1973000"/>
                </a:moveTo>
                <a:lnTo>
                  <a:pt x="276687" y="2038790"/>
                </a:lnTo>
                <a:lnTo>
                  <a:pt x="301662" y="2074431"/>
                </a:lnTo>
                <a:lnTo>
                  <a:pt x="257211" y="2094180"/>
                </a:lnTo>
                <a:cubicBezTo>
                  <a:pt x="234996" y="2104051"/>
                  <a:pt x="208985" y="2094043"/>
                  <a:pt x="199116" y="2071827"/>
                </a:cubicBezTo>
                <a:lnTo>
                  <a:pt x="190045" y="2051414"/>
                </a:lnTo>
                <a:cubicBezTo>
                  <a:pt x="180176" y="2029199"/>
                  <a:pt x="190184" y="2003189"/>
                  <a:pt x="212400" y="1993319"/>
                </a:cubicBezTo>
                <a:close/>
                <a:moveTo>
                  <a:pt x="302060" y="1881349"/>
                </a:moveTo>
                <a:lnTo>
                  <a:pt x="652395" y="2045728"/>
                </a:lnTo>
                <a:lnTo>
                  <a:pt x="635780" y="2073500"/>
                </a:lnTo>
                <a:cubicBezTo>
                  <a:pt x="581799" y="2145918"/>
                  <a:pt x="482643" y="2172920"/>
                  <a:pt x="397688" y="2133059"/>
                </a:cubicBezTo>
                <a:cubicBezTo>
                  <a:pt x="312732" y="2093197"/>
                  <a:pt x="270126" y="1999679"/>
                  <a:pt x="291321" y="1911879"/>
                </a:cubicBezTo>
                <a:close/>
                <a:moveTo>
                  <a:pt x="291390" y="1684016"/>
                </a:moveTo>
                <a:lnTo>
                  <a:pt x="810985" y="1927813"/>
                </a:lnTo>
                <a:lnTo>
                  <a:pt x="751931" y="2053674"/>
                </a:lnTo>
                <a:lnTo>
                  <a:pt x="232336" y="1809877"/>
                </a:lnTo>
                <a:close/>
                <a:moveTo>
                  <a:pt x="812902" y="664082"/>
                </a:moveTo>
                <a:lnTo>
                  <a:pt x="1262091" y="874844"/>
                </a:lnTo>
                <a:lnTo>
                  <a:pt x="1183682" y="1041954"/>
                </a:lnTo>
                <a:lnTo>
                  <a:pt x="1345098" y="1123443"/>
                </a:lnTo>
                <a:cubicBezTo>
                  <a:pt x="1618552" y="1293024"/>
                  <a:pt x="1812400" y="1578469"/>
                  <a:pt x="1848752" y="1916383"/>
                </a:cubicBezTo>
                <a:cubicBezTo>
                  <a:pt x="1907322" y="2460847"/>
                  <a:pt x="1537077" y="2954240"/>
                  <a:pt x="1001392" y="3072986"/>
                </a:cubicBezTo>
                <a:lnTo>
                  <a:pt x="914486" y="3087826"/>
                </a:lnTo>
                <a:lnTo>
                  <a:pt x="914486" y="3089754"/>
                </a:lnTo>
                <a:lnTo>
                  <a:pt x="903197" y="3089753"/>
                </a:lnTo>
                <a:lnTo>
                  <a:pt x="892126" y="3091643"/>
                </a:lnTo>
                <a:lnTo>
                  <a:pt x="891887" y="3089753"/>
                </a:lnTo>
                <a:lnTo>
                  <a:pt x="0" y="3089753"/>
                </a:lnTo>
                <a:lnTo>
                  <a:pt x="1" y="2741236"/>
                </a:lnTo>
                <a:lnTo>
                  <a:pt x="854796" y="2741236"/>
                </a:lnTo>
                <a:lnTo>
                  <a:pt x="993632" y="2711089"/>
                </a:lnTo>
                <a:cubicBezTo>
                  <a:pt x="1319359" y="2606368"/>
                  <a:pt x="1536542" y="2294216"/>
                  <a:pt x="1498892" y="1952245"/>
                </a:cubicBezTo>
                <a:cubicBezTo>
                  <a:pt x="1472276" y="1710501"/>
                  <a:pt x="1324274" y="1508838"/>
                  <a:pt x="1118877" y="1398724"/>
                </a:cubicBezTo>
                <a:lnTo>
                  <a:pt x="1033233" y="1362600"/>
                </a:lnTo>
                <a:lnTo>
                  <a:pt x="788640" y="1883891"/>
                </a:lnTo>
                <a:lnTo>
                  <a:pt x="339451" y="1673129"/>
                </a:lnTo>
                <a:lnTo>
                  <a:pt x="673676" y="960808"/>
                </a:lnTo>
                <a:lnTo>
                  <a:pt x="673604" y="959888"/>
                </a:lnTo>
                <a:lnTo>
                  <a:pt x="674114" y="959875"/>
                </a:lnTo>
                <a:close/>
                <a:moveTo>
                  <a:pt x="912156" y="521830"/>
                </a:moveTo>
                <a:lnTo>
                  <a:pt x="1308061" y="707590"/>
                </a:lnTo>
                <a:lnTo>
                  <a:pt x="1310851" y="862469"/>
                </a:lnTo>
                <a:lnTo>
                  <a:pt x="791255" y="618672"/>
                </a:lnTo>
                <a:close/>
                <a:moveTo>
                  <a:pt x="1123709" y="101990"/>
                </a:moveTo>
                <a:lnTo>
                  <a:pt x="1495744" y="276551"/>
                </a:lnTo>
                <a:lnTo>
                  <a:pt x="1309974" y="672475"/>
                </a:lnTo>
                <a:lnTo>
                  <a:pt x="937940" y="497914"/>
                </a:lnTo>
                <a:close/>
                <a:moveTo>
                  <a:pt x="1171564" y="0"/>
                </a:moveTo>
                <a:lnTo>
                  <a:pt x="1543598" y="174561"/>
                </a:lnTo>
                <a:lnTo>
                  <a:pt x="1509593" y="247035"/>
                </a:lnTo>
                <a:lnTo>
                  <a:pt x="1137558" y="7247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99" name="Freeform 198"/>
          <p:cNvSpPr/>
          <p:nvPr/>
        </p:nvSpPr>
        <p:spPr>
          <a:xfrm rot="7907836">
            <a:off x="641966" y="4395725"/>
            <a:ext cx="554936" cy="155980"/>
          </a:xfrm>
          <a:custGeom>
            <a:avLst/>
            <a:gdLst>
              <a:gd name="connsiteX0" fmla="*/ 0 w 7645251"/>
              <a:gd name="connsiteY0" fmla="*/ 673303 h 1436042"/>
              <a:gd name="connsiteX1" fmla="*/ 2229903 w 7645251"/>
              <a:gd name="connsiteY1" fmla="*/ 673303 h 1436042"/>
              <a:gd name="connsiteX2" fmla="*/ 2229903 w 7645251"/>
              <a:gd name="connsiteY2" fmla="*/ 756773 h 1436042"/>
              <a:gd name="connsiteX3" fmla="*/ 0 w 7645251"/>
              <a:gd name="connsiteY3" fmla="*/ 756773 h 1436042"/>
              <a:gd name="connsiteX4" fmla="*/ 2264514 w 7645251"/>
              <a:gd name="connsiteY4" fmla="*/ 521642 h 1436042"/>
              <a:gd name="connsiteX5" fmla="*/ 2733439 w 7645251"/>
              <a:gd name="connsiteY5" fmla="*/ 521642 h 1436042"/>
              <a:gd name="connsiteX6" fmla="*/ 2733439 w 7645251"/>
              <a:gd name="connsiteY6" fmla="*/ 914400 h 1436042"/>
              <a:gd name="connsiteX7" fmla="*/ 2264514 w 7645251"/>
              <a:gd name="connsiteY7" fmla="*/ 914400 h 1436042"/>
              <a:gd name="connsiteX8" fmla="*/ 2896270 w 7645251"/>
              <a:gd name="connsiteY8" fmla="*/ 317090 h 1436042"/>
              <a:gd name="connsiteX9" fmla="*/ 3641064 w 7645251"/>
              <a:gd name="connsiteY9" fmla="*/ 317090 h 1436042"/>
              <a:gd name="connsiteX10" fmla="*/ 3641064 w 7645251"/>
              <a:gd name="connsiteY10" fmla="*/ 447901 h 1436042"/>
              <a:gd name="connsiteX11" fmla="*/ 5653460 w 7645251"/>
              <a:gd name="connsiteY11" fmla="*/ 447901 h 1436042"/>
              <a:gd name="connsiteX12" fmla="*/ 5653460 w 7645251"/>
              <a:gd name="connsiteY12" fmla="*/ 988141 h 1436042"/>
              <a:gd name="connsiteX13" fmla="*/ 3641064 w 7645251"/>
              <a:gd name="connsiteY13" fmla="*/ 988141 h 1436042"/>
              <a:gd name="connsiteX14" fmla="*/ 3641064 w 7645251"/>
              <a:gd name="connsiteY14" fmla="*/ 1118952 h 1436042"/>
              <a:gd name="connsiteX15" fmla="*/ 2896270 w 7645251"/>
              <a:gd name="connsiteY15" fmla="*/ 1118952 h 1436042"/>
              <a:gd name="connsiteX16" fmla="*/ 2859399 w 7645251"/>
              <a:gd name="connsiteY16" fmla="*/ 265470 h 1436042"/>
              <a:gd name="connsiteX17" fmla="*/ 2859399 w 7645251"/>
              <a:gd name="connsiteY17" fmla="*/ 1170572 h 1436042"/>
              <a:gd name="connsiteX18" fmla="*/ 5711511 w 7645251"/>
              <a:gd name="connsiteY18" fmla="*/ 1170572 h 1436042"/>
              <a:gd name="connsiteX19" fmla="*/ 5711511 w 7645251"/>
              <a:gd name="connsiteY19" fmla="*/ 265470 h 1436042"/>
              <a:gd name="connsiteX20" fmla="*/ 2773178 w 7645251"/>
              <a:gd name="connsiteY20" fmla="*/ 167036 h 1436042"/>
              <a:gd name="connsiteX21" fmla="*/ 5797732 w 7645251"/>
              <a:gd name="connsiteY21" fmla="*/ 167036 h 1436042"/>
              <a:gd name="connsiteX22" fmla="*/ 5797732 w 7645251"/>
              <a:gd name="connsiteY22" fmla="*/ 1269005 h 1436042"/>
              <a:gd name="connsiteX23" fmla="*/ 2773178 w 7645251"/>
              <a:gd name="connsiteY23" fmla="*/ 1269005 h 1436042"/>
              <a:gd name="connsiteX24" fmla="*/ 7351606 w 7645251"/>
              <a:gd name="connsiteY24" fmla="*/ 103238 h 1436042"/>
              <a:gd name="connsiteX25" fmla="*/ 7645251 w 7645251"/>
              <a:gd name="connsiteY25" fmla="*/ 103238 h 1436042"/>
              <a:gd name="connsiteX26" fmla="*/ 7645251 w 7645251"/>
              <a:gd name="connsiteY26" fmla="*/ 1332804 h 1436042"/>
              <a:gd name="connsiteX27" fmla="*/ 7351606 w 7645251"/>
              <a:gd name="connsiteY27" fmla="*/ 1332804 h 1436042"/>
              <a:gd name="connsiteX28" fmla="*/ 7351606 w 7645251"/>
              <a:gd name="connsiteY28" fmla="*/ 988141 h 1436042"/>
              <a:gd name="connsiteX29" fmla="*/ 6205201 w 7645251"/>
              <a:gd name="connsiteY29" fmla="*/ 988141 h 1436042"/>
              <a:gd name="connsiteX30" fmla="*/ 6205201 w 7645251"/>
              <a:gd name="connsiteY30" fmla="*/ 447901 h 1436042"/>
              <a:gd name="connsiteX31" fmla="*/ 7351606 w 7645251"/>
              <a:gd name="connsiteY31" fmla="*/ 447901 h 1436042"/>
              <a:gd name="connsiteX32" fmla="*/ 5854644 w 7645251"/>
              <a:gd name="connsiteY32" fmla="*/ 0 h 1436042"/>
              <a:gd name="connsiteX33" fmla="*/ 6148289 w 7645251"/>
              <a:gd name="connsiteY33" fmla="*/ 0 h 1436042"/>
              <a:gd name="connsiteX34" fmla="*/ 6148289 w 7645251"/>
              <a:gd name="connsiteY34" fmla="*/ 1436042 h 1436042"/>
              <a:gd name="connsiteX35" fmla="*/ 5854644 w 7645251"/>
              <a:gd name="connsiteY35" fmla="*/ 1436042 h 1436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7645251" h="1436042">
                <a:moveTo>
                  <a:pt x="0" y="673303"/>
                </a:moveTo>
                <a:lnTo>
                  <a:pt x="2229903" y="673303"/>
                </a:lnTo>
                <a:lnTo>
                  <a:pt x="2229903" y="756773"/>
                </a:lnTo>
                <a:lnTo>
                  <a:pt x="0" y="756773"/>
                </a:lnTo>
                <a:close/>
                <a:moveTo>
                  <a:pt x="2264514" y="521642"/>
                </a:moveTo>
                <a:lnTo>
                  <a:pt x="2733439" y="521642"/>
                </a:lnTo>
                <a:lnTo>
                  <a:pt x="2733439" y="914400"/>
                </a:lnTo>
                <a:lnTo>
                  <a:pt x="2264514" y="914400"/>
                </a:lnTo>
                <a:close/>
                <a:moveTo>
                  <a:pt x="2896270" y="317090"/>
                </a:moveTo>
                <a:lnTo>
                  <a:pt x="3641064" y="317090"/>
                </a:lnTo>
                <a:lnTo>
                  <a:pt x="3641064" y="447901"/>
                </a:lnTo>
                <a:lnTo>
                  <a:pt x="5653460" y="447901"/>
                </a:lnTo>
                <a:lnTo>
                  <a:pt x="5653460" y="988141"/>
                </a:lnTo>
                <a:lnTo>
                  <a:pt x="3641064" y="988141"/>
                </a:lnTo>
                <a:lnTo>
                  <a:pt x="3641064" y="1118952"/>
                </a:lnTo>
                <a:lnTo>
                  <a:pt x="2896270" y="1118952"/>
                </a:lnTo>
                <a:close/>
                <a:moveTo>
                  <a:pt x="2859399" y="265470"/>
                </a:moveTo>
                <a:lnTo>
                  <a:pt x="2859399" y="1170572"/>
                </a:lnTo>
                <a:lnTo>
                  <a:pt x="5711511" y="1170572"/>
                </a:lnTo>
                <a:lnTo>
                  <a:pt x="5711511" y="265470"/>
                </a:lnTo>
                <a:close/>
                <a:moveTo>
                  <a:pt x="2773178" y="167036"/>
                </a:moveTo>
                <a:lnTo>
                  <a:pt x="5797732" y="167036"/>
                </a:lnTo>
                <a:lnTo>
                  <a:pt x="5797732" y="1269005"/>
                </a:lnTo>
                <a:lnTo>
                  <a:pt x="2773178" y="1269005"/>
                </a:lnTo>
                <a:close/>
                <a:moveTo>
                  <a:pt x="7351606" y="103238"/>
                </a:moveTo>
                <a:lnTo>
                  <a:pt x="7645251" y="103238"/>
                </a:lnTo>
                <a:lnTo>
                  <a:pt x="7645251" y="1332804"/>
                </a:lnTo>
                <a:lnTo>
                  <a:pt x="7351606" y="1332804"/>
                </a:lnTo>
                <a:lnTo>
                  <a:pt x="7351606" y="988141"/>
                </a:lnTo>
                <a:lnTo>
                  <a:pt x="6205201" y="988141"/>
                </a:lnTo>
                <a:lnTo>
                  <a:pt x="6205201" y="447901"/>
                </a:lnTo>
                <a:lnTo>
                  <a:pt x="7351606" y="447901"/>
                </a:lnTo>
                <a:close/>
                <a:moveTo>
                  <a:pt x="5854644" y="0"/>
                </a:moveTo>
                <a:lnTo>
                  <a:pt x="6148289" y="0"/>
                </a:lnTo>
                <a:lnTo>
                  <a:pt x="6148289" y="1436042"/>
                </a:lnTo>
                <a:lnTo>
                  <a:pt x="5854644" y="143604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00" name="TextBox 199"/>
          <p:cNvSpPr txBox="1"/>
          <p:nvPr/>
        </p:nvSpPr>
        <p:spPr>
          <a:xfrm>
            <a:off x="1672864" y="661267"/>
            <a:ext cx="5904685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Lorem </a:t>
            </a:r>
            <a:r>
              <a:rPr lang="en-US" sz="1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Ipsum has been the industry's standard dummy text ever since the </a:t>
            </a:r>
            <a:r>
              <a:rPr lang="en-US" sz="12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1500s</a:t>
            </a:r>
            <a:r>
              <a:rPr lang="en-US" sz="1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</p:txBody>
      </p:sp>
      <p:sp>
        <p:nvSpPr>
          <p:cNvPr id="213" name="Rounded Rectangle 212"/>
          <p:cNvSpPr/>
          <p:nvPr/>
        </p:nvSpPr>
        <p:spPr>
          <a:xfrm>
            <a:off x="457220" y="5631960"/>
            <a:ext cx="924427" cy="306268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 smtClean="0">
                <a:latin typeface="+mj-lt"/>
              </a:rPr>
              <a:t>10 896</a:t>
            </a:r>
            <a:endParaRPr lang="en-US" sz="1200" b="1" dirty="0">
              <a:latin typeface="+mj-lt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51031" y="5948759"/>
            <a:ext cx="1136806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2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</a:t>
            </a:r>
            <a:endParaRPr lang="en-US" sz="12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676360" y="2149105"/>
            <a:ext cx="1395989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Patients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6" name="Freeform 63"/>
          <p:cNvSpPr>
            <a:spLocks noEditPoints="1"/>
          </p:cNvSpPr>
          <p:nvPr/>
        </p:nvSpPr>
        <p:spPr bwMode="auto">
          <a:xfrm>
            <a:off x="661553" y="568550"/>
            <a:ext cx="482450" cy="451386"/>
          </a:xfrm>
          <a:custGeom>
            <a:avLst/>
            <a:gdLst>
              <a:gd name="T0" fmla="*/ 60 w 351"/>
              <a:gd name="T1" fmla="*/ 188 h 328"/>
              <a:gd name="T2" fmla="*/ 10 w 351"/>
              <a:gd name="T3" fmla="*/ 180 h 328"/>
              <a:gd name="T4" fmla="*/ 22 w 351"/>
              <a:gd name="T5" fmla="*/ 94 h 328"/>
              <a:gd name="T6" fmla="*/ 48 w 351"/>
              <a:gd name="T7" fmla="*/ 106 h 328"/>
              <a:gd name="T8" fmla="*/ 94 w 351"/>
              <a:gd name="T9" fmla="*/ 105 h 328"/>
              <a:gd name="T10" fmla="*/ 108 w 351"/>
              <a:gd name="T11" fmla="*/ 164 h 328"/>
              <a:gd name="T12" fmla="*/ 291 w 351"/>
              <a:gd name="T13" fmla="*/ 315 h 328"/>
              <a:gd name="T14" fmla="*/ 95 w 351"/>
              <a:gd name="T15" fmla="*/ 328 h 328"/>
              <a:gd name="T16" fmla="*/ 46 w 351"/>
              <a:gd name="T17" fmla="*/ 281 h 328"/>
              <a:gd name="T18" fmla="*/ 50 w 351"/>
              <a:gd name="T19" fmla="*/ 242 h 328"/>
              <a:gd name="T20" fmla="*/ 62 w 351"/>
              <a:gd name="T21" fmla="*/ 204 h 328"/>
              <a:gd name="T22" fmla="*/ 89 w 351"/>
              <a:gd name="T23" fmla="*/ 180 h 328"/>
              <a:gd name="T24" fmla="*/ 118 w 351"/>
              <a:gd name="T25" fmla="*/ 180 h 328"/>
              <a:gd name="T26" fmla="*/ 151 w 351"/>
              <a:gd name="T27" fmla="*/ 197 h 328"/>
              <a:gd name="T28" fmla="*/ 200 w 351"/>
              <a:gd name="T29" fmla="*/ 197 h 328"/>
              <a:gd name="T30" fmla="*/ 233 w 351"/>
              <a:gd name="T31" fmla="*/ 180 h 328"/>
              <a:gd name="T32" fmla="*/ 261 w 351"/>
              <a:gd name="T33" fmla="*/ 180 h 328"/>
              <a:gd name="T34" fmla="*/ 288 w 351"/>
              <a:gd name="T35" fmla="*/ 204 h 328"/>
              <a:gd name="T36" fmla="*/ 301 w 351"/>
              <a:gd name="T37" fmla="*/ 242 h 328"/>
              <a:gd name="T38" fmla="*/ 304 w 351"/>
              <a:gd name="T39" fmla="*/ 281 h 328"/>
              <a:gd name="T40" fmla="*/ 103 w 351"/>
              <a:gd name="T41" fmla="*/ 80 h 328"/>
              <a:gd name="T42" fmla="*/ 37 w 351"/>
              <a:gd name="T43" fmla="*/ 80 h 328"/>
              <a:gd name="T44" fmla="*/ 37 w 351"/>
              <a:gd name="T45" fmla="*/ 14 h 328"/>
              <a:gd name="T46" fmla="*/ 103 w 351"/>
              <a:gd name="T47" fmla="*/ 14 h 328"/>
              <a:gd name="T48" fmla="*/ 245 w 351"/>
              <a:gd name="T49" fmla="*/ 117 h 328"/>
              <a:gd name="T50" fmla="*/ 175 w 351"/>
              <a:gd name="T51" fmla="*/ 188 h 328"/>
              <a:gd name="T52" fmla="*/ 105 w 351"/>
              <a:gd name="T53" fmla="*/ 117 h 328"/>
              <a:gd name="T54" fmla="*/ 175 w 351"/>
              <a:gd name="T55" fmla="*/ 47 h 328"/>
              <a:gd name="T56" fmla="*/ 245 w 351"/>
              <a:gd name="T57" fmla="*/ 117 h 328"/>
              <a:gd name="T58" fmla="*/ 341 w 351"/>
              <a:gd name="T59" fmla="*/ 180 h 328"/>
              <a:gd name="T60" fmla="*/ 291 w 351"/>
              <a:gd name="T61" fmla="*/ 188 h 328"/>
              <a:gd name="T62" fmla="*/ 257 w 351"/>
              <a:gd name="T63" fmla="*/ 117 h 328"/>
              <a:gd name="T64" fmla="*/ 281 w 351"/>
              <a:gd name="T65" fmla="*/ 110 h 328"/>
              <a:gd name="T66" fmla="*/ 320 w 351"/>
              <a:gd name="T67" fmla="*/ 98 h 328"/>
              <a:gd name="T68" fmla="*/ 351 w 351"/>
              <a:gd name="T69" fmla="*/ 159 h 328"/>
              <a:gd name="T70" fmla="*/ 314 w 351"/>
              <a:gd name="T71" fmla="*/ 80 h 328"/>
              <a:gd name="T72" fmla="*/ 247 w 351"/>
              <a:gd name="T73" fmla="*/ 80 h 328"/>
              <a:gd name="T74" fmla="*/ 247 w 351"/>
              <a:gd name="T75" fmla="*/ 14 h 328"/>
              <a:gd name="T76" fmla="*/ 314 w 351"/>
              <a:gd name="T77" fmla="*/ 14 h 3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351" h="328">
                <a:moveTo>
                  <a:pt x="108" y="164"/>
                </a:moveTo>
                <a:cubicBezTo>
                  <a:pt x="88" y="165"/>
                  <a:pt x="72" y="173"/>
                  <a:pt x="60" y="188"/>
                </a:cubicBezTo>
                <a:cubicBezTo>
                  <a:pt x="35" y="188"/>
                  <a:pt x="35" y="188"/>
                  <a:pt x="35" y="188"/>
                </a:cubicBezTo>
                <a:cubicBezTo>
                  <a:pt x="25" y="188"/>
                  <a:pt x="17" y="185"/>
                  <a:pt x="10" y="180"/>
                </a:cubicBezTo>
                <a:cubicBezTo>
                  <a:pt x="3" y="175"/>
                  <a:pt x="0" y="168"/>
                  <a:pt x="0" y="159"/>
                </a:cubicBezTo>
                <a:cubicBezTo>
                  <a:pt x="0" y="116"/>
                  <a:pt x="7" y="94"/>
                  <a:pt x="22" y="94"/>
                </a:cubicBezTo>
                <a:cubicBezTo>
                  <a:pt x="23" y="94"/>
                  <a:pt x="26" y="95"/>
                  <a:pt x="30" y="98"/>
                </a:cubicBezTo>
                <a:cubicBezTo>
                  <a:pt x="35" y="100"/>
                  <a:pt x="41" y="103"/>
                  <a:pt x="48" y="106"/>
                </a:cubicBezTo>
                <a:cubicBezTo>
                  <a:pt x="55" y="108"/>
                  <a:pt x="63" y="110"/>
                  <a:pt x="70" y="110"/>
                </a:cubicBezTo>
                <a:cubicBezTo>
                  <a:pt x="78" y="110"/>
                  <a:pt x="86" y="108"/>
                  <a:pt x="94" y="105"/>
                </a:cubicBezTo>
                <a:cubicBezTo>
                  <a:pt x="94" y="110"/>
                  <a:pt x="93" y="114"/>
                  <a:pt x="93" y="117"/>
                </a:cubicBezTo>
                <a:cubicBezTo>
                  <a:pt x="93" y="134"/>
                  <a:pt x="98" y="150"/>
                  <a:pt x="108" y="164"/>
                </a:cubicBezTo>
                <a:close/>
                <a:moveTo>
                  <a:pt x="304" y="281"/>
                </a:moveTo>
                <a:cubicBezTo>
                  <a:pt x="304" y="295"/>
                  <a:pt x="299" y="307"/>
                  <a:pt x="291" y="315"/>
                </a:cubicBezTo>
                <a:cubicBezTo>
                  <a:pt x="282" y="324"/>
                  <a:pt x="270" y="328"/>
                  <a:pt x="255" y="328"/>
                </a:cubicBezTo>
                <a:cubicBezTo>
                  <a:pt x="95" y="328"/>
                  <a:pt x="95" y="328"/>
                  <a:pt x="95" y="328"/>
                </a:cubicBezTo>
                <a:cubicBezTo>
                  <a:pt x="81" y="328"/>
                  <a:pt x="69" y="324"/>
                  <a:pt x="60" y="315"/>
                </a:cubicBezTo>
                <a:cubicBezTo>
                  <a:pt x="51" y="307"/>
                  <a:pt x="46" y="295"/>
                  <a:pt x="46" y="281"/>
                </a:cubicBezTo>
                <a:cubicBezTo>
                  <a:pt x="46" y="274"/>
                  <a:pt x="47" y="268"/>
                  <a:pt x="47" y="262"/>
                </a:cubicBezTo>
                <a:cubicBezTo>
                  <a:pt x="48" y="256"/>
                  <a:pt x="48" y="249"/>
                  <a:pt x="50" y="242"/>
                </a:cubicBezTo>
                <a:cubicBezTo>
                  <a:pt x="51" y="235"/>
                  <a:pt x="53" y="228"/>
                  <a:pt x="55" y="222"/>
                </a:cubicBezTo>
                <a:cubicBezTo>
                  <a:pt x="56" y="216"/>
                  <a:pt x="59" y="210"/>
                  <a:pt x="62" y="204"/>
                </a:cubicBezTo>
                <a:cubicBezTo>
                  <a:pt x="66" y="198"/>
                  <a:pt x="69" y="193"/>
                  <a:pt x="74" y="189"/>
                </a:cubicBezTo>
                <a:cubicBezTo>
                  <a:pt x="78" y="185"/>
                  <a:pt x="83" y="182"/>
                  <a:pt x="89" y="180"/>
                </a:cubicBezTo>
                <a:cubicBezTo>
                  <a:pt x="96" y="177"/>
                  <a:pt x="102" y="176"/>
                  <a:pt x="110" y="176"/>
                </a:cubicBezTo>
                <a:cubicBezTo>
                  <a:pt x="111" y="176"/>
                  <a:pt x="114" y="177"/>
                  <a:pt x="118" y="180"/>
                </a:cubicBezTo>
                <a:cubicBezTo>
                  <a:pt x="122" y="183"/>
                  <a:pt x="126" y="185"/>
                  <a:pt x="131" y="189"/>
                </a:cubicBezTo>
                <a:cubicBezTo>
                  <a:pt x="136" y="192"/>
                  <a:pt x="142" y="195"/>
                  <a:pt x="151" y="197"/>
                </a:cubicBezTo>
                <a:cubicBezTo>
                  <a:pt x="159" y="200"/>
                  <a:pt x="167" y="201"/>
                  <a:pt x="175" y="201"/>
                </a:cubicBezTo>
                <a:cubicBezTo>
                  <a:pt x="183" y="201"/>
                  <a:pt x="192" y="200"/>
                  <a:pt x="200" y="197"/>
                </a:cubicBezTo>
                <a:cubicBezTo>
                  <a:pt x="208" y="195"/>
                  <a:pt x="215" y="192"/>
                  <a:pt x="219" y="189"/>
                </a:cubicBezTo>
                <a:cubicBezTo>
                  <a:pt x="224" y="185"/>
                  <a:pt x="229" y="183"/>
                  <a:pt x="233" y="180"/>
                </a:cubicBezTo>
                <a:cubicBezTo>
                  <a:pt x="237" y="177"/>
                  <a:pt x="239" y="176"/>
                  <a:pt x="241" y="176"/>
                </a:cubicBezTo>
                <a:cubicBezTo>
                  <a:pt x="248" y="176"/>
                  <a:pt x="255" y="177"/>
                  <a:pt x="261" y="180"/>
                </a:cubicBezTo>
                <a:cubicBezTo>
                  <a:pt x="267" y="182"/>
                  <a:pt x="272" y="185"/>
                  <a:pt x="277" y="189"/>
                </a:cubicBezTo>
                <a:cubicBezTo>
                  <a:pt x="281" y="193"/>
                  <a:pt x="285" y="198"/>
                  <a:pt x="288" y="204"/>
                </a:cubicBezTo>
                <a:cubicBezTo>
                  <a:pt x="291" y="210"/>
                  <a:pt x="294" y="216"/>
                  <a:pt x="296" y="222"/>
                </a:cubicBezTo>
                <a:cubicBezTo>
                  <a:pt x="298" y="228"/>
                  <a:pt x="299" y="235"/>
                  <a:pt x="301" y="242"/>
                </a:cubicBezTo>
                <a:cubicBezTo>
                  <a:pt x="302" y="249"/>
                  <a:pt x="303" y="256"/>
                  <a:pt x="303" y="262"/>
                </a:cubicBezTo>
                <a:cubicBezTo>
                  <a:pt x="304" y="268"/>
                  <a:pt x="304" y="274"/>
                  <a:pt x="304" y="281"/>
                </a:cubicBezTo>
                <a:close/>
                <a:moveTo>
                  <a:pt x="117" y="47"/>
                </a:moveTo>
                <a:cubicBezTo>
                  <a:pt x="117" y="60"/>
                  <a:pt x="112" y="71"/>
                  <a:pt x="103" y="80"/>
                </a:cubicBezTo>
                <a:cubicBezTo>
                  <a:pt x="94" y="89"/>
                  <a:pt x="83" y="94"/>
                  <a:pt x="70" y="94"/>
                </a:cubicBezTo>
                <a:cubicBezTo>
                  <a:pt x="57" y="94"/>
                  <a:pt x="46" y="89"/>
                  <a:pt x="37" y="80"/>
                </a:cubicBezTo>
                <a:cubicBezTo>
                  <a:pt x="28" y="71"/>
                  <a:pt x="23" y="60"/>
                  <a:pt x="23" y="47"/>
                </a:cubicBezTo>
                <a:cubicBezTo>
                  <a:pt x="23" y="34"/>
                  <a:pt x="28" y="23"/>
                  <a:pt x="37" y="14"/>
                </a:cubicBezTo>
                <a:cubicBezTo>
                  <a:pt x="46" y="5"/>
                  <a:pt x="57" y="0"/>
                  <a:pt x="70" y="0"/>
                </a:cubicBezTo>
                <a:cubicBezTo>
                  <a:pt x="83" y="0"/>
                  <a:pt x="94" y="5"/>
                  <a:pt x="103" y="14"/>
                </a:cubicBezTo>
                <a:cubicBezTo>
                  <a:pt x="112" y="23"/>
                  <a:pt x="117" y="34"/>
                  <a:pt x="117" y="47"/>
                </a:cubicBezTo>
                <a:close/>
                <a:moveTo>
                  <a:pt x="245" y="117"/>
                </a:moveTo>
                <a:cubicBezTo>
                  <a:pt x="245" y="137"/>
                  <a:pt x="239" y="153"/>
                  <a:pt x="225" y="167"/>
                </a:cubicBezTo>
                <a:cubicBezTo>
                  <a:pt x="211" y="181"/>
                  <a:pt x="195" y="188"/>
                  <a:pt x="175" y="188"/>
                </a:cubicBezTo>
                <a:cubicBezTo>
                  <a:pt x="156" y="188"/>
                  <a:pt x="139" y="181"/>
                  <a:pt x="126" y="167"/>
                </a:cubicBezTo>
                <a:cubicBezTo>
                  <a:pt x="112" y="153"/>
                  <a:pt x="105" y="137"/>
                  <a:pt x="105" y="117"/>
                </a:cubicBezTo>
                <a:cubicBezTo>
                  <a:pt x="105" y="98"/>
                  <a:pt x="112" y="82"/>
                  <a:pt x="126" y="68"/>
                </a:cubicBezTo>
                <a:cubicBezTo>
                  <a:pt x="139" y="54"/>
                  <a:pt x="156" y="47"/>
                  <a:pt x="175" y="47"/>
                </a:cubicBezTo>
                <a:cubicBezTo>
                  <a:pt x="195" y="47"/>
                  <a:pt x="211" y="54"/>
                  <a:pt x="225" y="68"/>
                </a:cubicBezTo>
                <a:cubicBezTo>
                  <a:pt x="239" y="82"/>
                  <a:pt x="245" y="98"/>
                  <a:pt x="245" y="117"/>
                </a:cubicBezTo>
                <a:close/>
                <a:moveTo>
                  <a:pt x="351" y="159"/>
                </a:moveTo>
                <a:cubicBezTo>
                  <a:pt x="351" y="168"/>
                  <a:pt x="347" y="175"/>
                  <a:pt x="341" y="180"/>
                </a:cubicBezTo>
                <a:cubicBezTo>
                  <a:pt x="334" y="185"/>
                  <a:pt x="325" y="188"/>
                  <a:pt x="315" y="188"/>
                </a:cubicBezTo>
                <a:cubicBezTo>
                  <a:pt x="291" y="188"/>
                  <a:pt x="291" y="188"/>
                  <a:pt x="291" y="188"/>
                </a:cubicBezTo>
                <a:cubicBezTo>
                  <a:pt x="278" y="173"/>
                  <a:pt x="262" y="165"/>
                  <a:pt x="242" y="164"/>
                </a:cubicBezTo>
                <a:cubicBezTo>
                  <a:pt x="252" y="150"/>
                  <a:pt x="257" y="134"/>
                  <a:pt x="257" y="117"/>
                </a:cubicBezTo>
                <a:cubicBezTo>
                  <a:pt x="257" y="114"/>
                  <a:pt x="257" y="110"/>
                  <a:pt x="256" y="105"/>
                </a:cubicBezTo>
                <a:cubicBezTo>
                  <a:pt x="264" y="108"/>
                  <a:pt x="272" y="110"/>
                  <a:pt x="281" y="110"/>
                </a:cubicBezTo>
                <a:cubicBezTo>
                  <a:pt x="288" y="110"/>
                  <a:pt x="295" y="108"/>
                  <a:pt x="302" y="106"/>
                </a:cubicBezTo>
                <a:cubicBezTo>
                  <a:pt x="310" y="103"/>
                  <a:pt x="316" y="100"/>
                  <a:pt x="320" y="98"/>
                </a:cubicBezTo>
                <a:cubicBezTo>
                  <a:pt x="325" y="95"/>
                  <a:pt x="327" y="94"/>
                  <a:pt x="328" y="94"/>
                </a:cubicBezTo>
                <a:cubicBezTo>
                  <a:pt x="343" y="94"/>
                  <a:pt x="351" y="116"/>
                  <a:pt x="351" y="159"/>
                </a:cubicBezTo>
                <a:close/>
                <a:moveTo>
                  <a:pt x="327" y="47"/>
                </a:moveTo>
                <a:cubicBezTo>
                  <a:pt x="327" y="60"/>
                  <a:pt x="323" y="71"/>
                  <a:pt x="314" y="80"/>
                </a:cubicBezTo>
                <a:cubicBezTo>
                  <a:pt x="304" y="89"/>
                  <a:pt x="293" y="94"/>
                  <a:pt x="281" y="94"/>
                </a:cubicBezTo>
                <a:cubicBezTo>
                  <a:pt x="268" y="94"/>
                  <a:pt x="257" y="89"/>
                  <a:pt x="247" y="80"/>
                </a:cubicBezTo>
                <a:cubicBezTo>
                  <a:pt x="238" y="71"/>
                  <a:pt x="234" y="60"/>
                  <a:pt x="234" y="47"/>
                </a:cubicBezTo>
                <a:cubicBezTo>
                  <a:pt x="234" y="34"/>
                  <a:pt x="238" y="23"/>
                  <a:pt x="247" y="14"/>
                </a:cubicBezTo>
                <a:cubicBezTo>
                  <a:pt x="257" y="5"/>
                  <a:pt x="268" y="0"/>
                  <a:pt x="281" y="0"/>
                </a:cubicBezTo>
                <a:cubicBezTo>
                  <a:pt x="293" y="0"/>
                  <a:pt x="304" y="5"/>
                  <a:pt x="314" y="14"/>
                </a:cubicBezTo>
                <a:cubicBezTo>
                  <a:pt x="323" y="23"/>
                  <a:pt x="327" y="34"/>
                  <a:pt x="327" y="4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93" name="TextBox 92"/>
          <p:cNvSpPr txBox="1"/>
          <p:nvPr/>
        </p:nvSpPr>
        <p:spPr>
          <a:xfrm>
            <a:off x="2069028" y="5559698"/>
            <a:ext cx="1204465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1400" b="1" dirty="0" smtClean="0">
                <a:latin typeface="+mj-lt"/>
              </a:rPr>
              <a:t>&gt;1,3k</a:t>
            </a:r>
            <a:endParaRPr lang="en-US" sz="1400" b="1" dirty="0">
              <a:latin typeface="+mj-lt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2069028" y="5867475"/>
            <a:ext cx="1204465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200" dirty="0" smtClean="0"/>
              <a:t>Lorem ipsum</a:t>
            </a:r>
            <a:endParaRPr lang="en-US" sz="1200" dirty="0"/>
          </a:p>
        </p:txBody>
      </p:sp>
      <p:cxnSp>
        <p:nvCxnSpPr>
          <p:cNvPr id="95" name="Straight Connector 94"/>
          <p:cNvCxnSpPr/>
          <p:nvPr/>
        </p:nvCxnSpPr>
        <p:spPr>
          <a:xfrm>
            <a:off x="2664836" y="2652007"/>
            <a:ext cx="6426" cy="2711220"/>
          </a:xfrm>
          <a:prstGeom prst="line">
            <a:avLst/>
          </a:prstGeom>
          <a:ln w="127000" cap="rnd">
            <a:solidFill>
              <a:schemeClr val="tx1">
                <a:alpha val="1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2665635" y="4749315"/>
            <a:ext cx="1" cy="613912"/>
          </a:xfrm>
          <a:prstGeom prst="line">
            <a:avLst/>
          </a:prstGeom>
          <a:ln w="1270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Freeform 96"/>
          <p:cNvSpPr/>
          <p:nvPr/>
        </p:nvSpPr>
        <p:spPr>
          <a:xfrm>
            <a:off x="2288394" y="4548180"/>
            <a:ext cx="237919" cy="456973"/>
          </a:xfrm>
          <a:custGeom>
            <a:avLst/>
            <a:gdLst>
              <a:gd name="connsiteX0" fmla="*/ 1012062 w 1854838"/>
              <a:gd name="connsiteY0" fmla="*/ 3101266 h 3562613"/>
              <a:gd name="connsiteX1" fmla="*/ 1012063 w 1854838"/>
              <a:gd name="connsiteY1" fmla="*/ 3334899 h 3562613"/>
              <a:gd name="connsiteX2" fmla="*/ 1410745 w 1854838"/>
              <a:gd name="connsiteY2" fmla="*/ 3334899 h 3562613"/>
              <a:gd name="connsiteX3" fmla="*/ 1560973 w 1854838"/>
              <a:gd name="connsiteY3" fmla="*/ 3485126 h 3562613"/>
              <a:gd name="connsiteX4" fmla="*/ 1560972 w 1854838"/>
              <a:gd name="connsiteY4" fmla="*/ 3562613 h 3562613"/>
              <a:gd name="connsiteX5" fmla="*/ 22107 w 1854838"/>
              <a:gd name="connsiteY5" fmla="*/ 3562613 h 3562613"/>
              <a:gd name="connsiteX6" fmla="*/ 22107 w 1854838"/>
              <a:gd name="connsiteY6" fmla="*/ 3485126 h 3562613"/>
              <a:gd name="connsiteX7" fmla="*/ 172334 w 1854838"/>
              <a:gd name="connsiteY7" fmla="*/ 3334898 h 3562613"/>
              <a:gd name="connsiteX8" fmla="*/ 563826 w 1854838"/>
              <a:gd name="connsiteY8" fmla="*/ 3334899 h 3562613"/>
              <a:gd name="connsiteX9" fmla="*/ 563826 w 1854838"/>
              <a:gd name="connsiteY9" fmla="*/ 3120914 h 3562613"/>
              <a:gd name="connsiteX10" fmla="*/ 891886 w 1854838"/>
              <a:gd name="connsiteY10" fmla="*/ 3120914 h 3562613"/>
              <a:gd name="connsiteX11" fmla="*/ 892127 w 1854838"/>
              <a:gd name="connsiteY11" fmla="*/ 3122805 h 3562613"/>
              <a:gd name="connsiteX12" fmla="*/ 903197 w 1854838"/>
              <a:gd name="connsiteY12" fmla="*/ 3120914 h 3562613"/>
              <a:gd name="connsiteX13" fmla="*/ 914486 w 1854838"/>
              <a:gd name="connsiteY13" fmla="*/ 3120914 h 3562613"/>
              <a:gd name="connsiteX14" fmla="*/ 914486 w 1854838"/>
              <a:gd name="connsiteY14" fmla="*/ 3118986 h 3562613"/>
              <a:gd name="connsiteX15" fmla="*/ 1001392 w 1854838"/>
              <a:gd name="connsiteY15" fmla="*/ 3104147 h 3562613"/>
              <a:gd name="connsiteX16" fmla="*/ 666896 w 1854838"/>
              <a:gd name="connsiteY16" fmla="*/ 2520713 h 3562613"/>
              <a:gd name="connsiteX17" fmla="*/ 666896 w 1854838"/>
              <a:gd name="connsiteY17" fmla="*/ 2646964 h 3562613"/>
              <a:gd name="connsiteX18" fmla="*/ 22108 w 1854838"/>
              <a:gd name="connsiteY18" fmla="*/ 2646964 h 3562613"/>
              <a:gd name="connsiteX19" fmla="*/ 22107 w 1854838"/>
              <a:gd name="connsiteY19" fmla="*/ 2520714 h 3562613"/>
              <a:gd name="connsiteX20" fmla="*/ 616223 w 1854838"/>
              <a:gd name="connsiteY20" fmla="*/ 2135315 h 3562613"/>
              <a:gd name="connsiteX21" fmla="*/ 631683 w 1854838"/>
              <a:gd name="connsiteY21" fmla="*/ 2190049 h 3562613"/>
              <a:gd name="connsiteX22" fmla="*/ 601288 w 1854838"/>
              <a:gd name="connsiteY22" fmla="*/ 2244372 h 3562613"/>
              <a:gd name="connsiteX23" fmla="*/ 579793 w 1854838"/>
              <a:gd name="connsiteY23" fmla="*/ 2250443 h 3562613"/>
              <a:gd name="connsiteX24" fmla="*/ 525470 w 1854838"/>
              <a:gd name="connsiteY24" fmla="*/ 2220049 h 3562613"/>
              <a:gd name="connsiteX25" fmla="*/ 511017 w 1854838"/>
              <a:gd name="connsiteY25" fmla="*/ 2168877 h 3562613"/>
              <a:gd name="connsiteX26" fmla="*/ 547529 w 1854838"/>
              <a:gd name="connsiteY26" fmla="*/ 2165871 h 3562613"/>
              <a:gd name="connsiteX27" fmla="*/ 342877 w 1854838"/>
              <a:gd name="connsiteY27" fmla="*/ 2121220 h 3562613"/>
              <a:gd name="connsiteX28" fmla="*/ 353172 w 1854838"/>
              <a:gd name="connsiteY28" fmla="*/ 2129937 h 3562613"/>
              <a:gd name="connsiteX29" fmla="*/ 389297 w 1854838"/>
              <a:gd name="connsiteY29" fmla="*/ 2150944 h 3562613"/>
              <a:gd name="connsiteX30" fmla="*/ 428542 w 1854838"/>
              <a:gd name="connsiteY30" fmla="*/ 2165301 h 3562613"/>
              <a:gd name="connsiteX31" fmla="*/ 442916 w 1854838"/>
              <a:gd name="connsiteY31" fmla="*/ 2167841 h 3562613"/>
              <a:gd name="connsiteX32" fmla="*/ 412990 w 1854838"/>
              <a:gd name="connsiteY32" fmla="*/ 2231622 h 3562613"/>
              <a:gd name="connsiteX33" fmla="*/ 354445 w 1854838"/>
              <a:gd name="connsiteY33" fmla="*/ 2252773 h 3562613"/>
              <a:gd name="connsiteX34" fmla="*/ 334224 w 1854838"/>
              <a:gd name="connsiteY34" fmla="*/ 2243285 h 3562613"/>
              <a:gd name="connsiteX35" fmla="*/ 313073 w 1854838"/>
              <a:gd name="connsiteY35" fmla="*/ 2184740 h 3562613"/>
              <a:gd name="connsiteX36" fmla="*/ 258134 w 1854838"/>
              <a:gd name="connsiteY36" fmla="*/ 1973000 h 3562613"/>
              <a:gd name="connsiteX37" fmla="*/ 276687 w 1854838"/>
              <a:gd name="connsiteY37" fmla="*/ 2038790 h 3562613"/>
              <a:gd name="connsiteX38" fmla="*/ 301662 w 1854838"/>
              <a:gd name="connsiteY38" fmla="*/ 2074431 h 3562613"/>
              <a:gd name="connsiteX39" fmla="*/ 257211 w 1854838"/>
              <a:gd name="connsiteY39" fmla="*/ 2094180 h 3562613"/>
              <a:gd name="connsiteX40" fmla="*/ 199116 w 1854838"/>
              <a:gd name="connsiteY40" fmla="*/ 2071827 h 3562613"/>
              <a:gd name="connsiteX41" fmla="*/ 190045 w 1854838"/>
              <a:gd name="connsiteY41" fmla="*/ 2051414 h 3562613"/>
              <a:gd name="connsiteX42" fmla="*/ 212400 w 1854838"/>
              <a:gd name="connsiteY42" fmla="*/ 1993319 h 3562613"/>
              <a:gd name="connsiteX43" fmla="*/ 302060 w 1854838"/>
              <a:gd name="connsiteY43" fmla="*/ 1881349 h 3562613"/>
              <a:gd name="connsiteX44" fmla="*/ 652395 w 1854838"/>
              <a:gd name="connsiteY44" fmla="*/ 2045728 h 3562613"/>
              <a:gd name="connsiteX45" fmla="*/ 635780 w 1854838"/>
              <a:gd name="connsiteY45" fmla="*/ 2073500 h 3562613"/>
              <a:gd name="connsiteX46" fmla="*/ 397688 w 1854838"/>
              <a:gd name="connsiteY46" fmla="*/ 2133059 h 3562613"/>
              <a:gd name="connsiteX47" fmla="*/ 291321 w 1854838"/>
              <a:gd name="connsiteY47" fmla="*/ 1911879 h 3562613"/>
              <a:gd name="connsiteX48" fmla="*/ 291390 w 1854838"/>
              <a:gd name="connsiteY48" fmla="*/ 1684016 h 3562613"/>
              <a:gd name="connsiteX49" fmla="*/ 810985 w 1854838"/>
              <a:gd name="connsiteY49" fmla="*/ 1927813 h 3562613"/>
              <a:gd name="connsiteX50" fmla="*/ 751931 w 1854838"/>
              <a:gd name="connsiteY50" fmla="*/ 2053674 h 3562613"/>
              <a:gd name="connsiteX51" fmla="*/ 232336 w 1854838"/>
              <a:gd name="connsiteY51" fmla="*/ 1809877 h 3562613"/>
              <a:gd name="connsiteX52" fmla="*/ 812902 w 1854838"/>
              <a:gd name="connsiteY52" fmla="*/ 664082 h 3562613"/>
              <a:gd name="connsiteX53" fmla="*/ 1262091 w 1854838"/>
              <a:gd name="connsiteY53" fmla="*/ 874844 h 3562613"/>
              <a:gd name="connsiteX54" fmla="*/ 1183682 w 1854838"/>
              <a:gd name="connsiteY54" fmla="*/ 1041954 h 3562613"/>
              <a:gd name="connsiteX55" fmla="*/ 1345098 w 1854838"/>
              <a:gd name="connsiteY55" fmla="*/ 1123443 h 3562613"/>
              <a:gd name="connsiteX56" fmla="*/ 1848752 w 1854838"/>
              <a:gd name="connsiteY56" fmla="*/ 1916383 h 3562613"/>
              <a:gd name="connsiteX57" fmla="*/ 1001392 w 1854838"/>
              <a:gd name="connsiteY57" fmla="*/ 3072986 h 3562613"/>
              <a:gd name="connsiteX58" fmla="*/ 914486 w 1854838"/>
              <a:gd name="connsiteY58" fmla="*/ 3087826 h 3562613"/>
              <a:gd name="connsiteX59" fmla="*/ 914486 w 1854838"/>
              <a:gd name="connsiteY59" fmla="*/ 3089754 h 3562613"/>
              <a:gd name="connsiteX60" fmla="*/ 903197 w 1854838"/>
              <a:gd name="connsiteY60" fmla="*/ 3089753 h 3562613"/>
              <a:gd name="connsiteX61" fmla="*/ 892126 w 1854838"/>
              <a:gd name="connsiteY61" fmla="*/ 3091643 h 3562613"/>
              <a:gd name="connsiteX62" fmla="*/ 891887 w 1854838"/>
              <a:gd name="connsiteY62" fmla="*/ 3089753 h 3562613"/>
              <a:gd name="connsiteX63" fmla="*/ 0 w 1854838"/>
              <a:gd name="connsiteY63" fmla="*/ 3089753 h 3562613"/>
              <a:gd name="connsiteX64" fmla="*/ 1 w 1854838"/>
              <a:gd name="connsiteY64" fmla="*/ 2741236 h 3562613"/>
              <a:gd name="connsiteX65" fmla="*/ 854796 w 1854838"/>
              <a:gd name="connsiteY65" fmla="*/ 2741236 h 3562613"/>
              <a:gd name="connsiteX66" fmla="*/ 993632 w 1854838"/>
              <a:gd name="connsiteY66" fmla="*/ 2711089 h 3562613"/>
              <a:gd name="connsiteX67" fmla="*/ 1498892 w 1854838"/>
              <a:gd name="connsiteY67" fmla="*/ 1952245 h 3562613"/>
              <a:gd name="connsiteX68" fmla="*/ 1118877 w 1854838"/>
              <a:gd name="connsiteY68" fmla="*/ 1398724 h 3562613"/>
              <a:gd name="connsiteX69" fmla="*/ 1033233 w 1854838"/>
              <a:gd name="connsiteY69" fmla="*/ 1362600 h 3562613"/>
              <a:gd name="connsiteX70" fmla="*/ 788640 w 1854838"/>
              <a:gd name="connsiteY70" fmla="*/ 1883891 h 3562613"/>
              <a:gd name="connsiteX71" fmla="*/ 339451 w 1854838"/>
              <a:gd name="connsiteY71" fmla="*/ 1673129 h 3562613"/>
              <a:gd name="connsiteX72" fmla="*/ 673676 w 1854838"/>
              <a:gd name="connsiteY72" fmla="*/ 960808 h 3562613"/>
              <a:gd name="connsiteX73" fmla="*/ 673604 w 1854838"/>
              <a:gd name="connsiteY73" fmla="*/ 959888 h 3562613"/>
              <a:gd name="connsiteX74" fmla="*/ 674114 w 1854838"/>
              <a:gd name="connsiteY74" fmla="*/ 959875 h 3562613"/>
              <a:gd name="connsiteX75" fmla="*/ 912156 w 1854838"/>
              <a:gd name="connsiteY75" fmla="*/ 521830 h 3562613"/>
              <a:gd name="connsiteX76" fmla="*/ 1308061 w 1854838"/>
              <a:gd name="connsiteY76" fmla="*/ 707590 h 3562613"/>
              <a:gd name="connsiteX77" fmla="*/ 1310851 w 1854838"/>
              <a:gd name="connsiteY77" fmla="*/ 862469 h 3562613"/>
              <a:gd name="connsiteX78" fmla="*/ 791255 w 1854838"/>
              <a:gd name="connsiteY78" fmla="*/ 618672 h 3562613"/>
              <a:gd name="connsiteX79" fmla="*/ 1123709 w 1854838"/>
              <a:gd name="connsiteY79" fmla="*/ 101990 h 3562613"/>
              <a:gd name="connsiteX80" fmla="*/ 1495744 w 1854838"/>
              <a:gd name="connsiteY80" fmla="*/ 276551 h 3562613"/>
              <a:gd name="connsiteX81" fmla="*/ 1309974 w 1854838"/>
              <a:gd name="connsiteY81" fmla="*/ 672475 h 3562613"/>
              <a:gd name="connsiteX82" fmla="*/ 937940 w 1854838"/>
              <a:gd name="connsiteY82" fmla="*/ 497914 h 3562613"/>
              <a:gd name="connsiteX83" fmla="*/ 1171564 w 1854838"/>
              <a:gd name="connsiteY83" fmla="*/ 0 h 3562613"/>
              <a:gd name="connsiteX84" fmla="*/ 1543598 w 1854838"/>
              <a:gd name="connsiteY84" fmla="*/ 174561 h 3562613"/>
              <a:gd name="connsiteX85" fmla="*/ 1509593 w 1854838"/>
              <a:gd name="connsiteY85" fmla="*/ 247035 h 3562613"/>
              <a:gd name="connsiteX86" fmla="*/ 1137558 w 1854838"/>
              <a:gd name="connsiteY86" fmla="*/ 72474 h 3562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1854838" h="3562613">
                <a:moveTo>
                  <a:pt x="1012062" y="3101266"/>
                </a:moveTo>
                <a:lnTo>
                  <a:pt x="1012063" y="3334899"/>
                </a:lnTo>
                <a:lnTo>
                  <a:pt x="1410745" y="3334899"/>
                </a:lnTo>
                <a:cubicBezTo>
                  <a:pt x="1493714" y="3334898"/>
                  <a:pt x="1560972" y="3402157"/>
                  <a:pt x="1560973" y="3485126"/>
                </a:cubicBezTo>
                <a:lnTo>
                  <a:pt x="1560972" y="3562613"/>
                </a:lnTo>
                <a:lnTo>
                  <a:pt x="22107" y="3562613"/>
                </a:lnTo>
                <a:lnTo>
                  <a:pt x="22107" y="3485126"/>
                </a:lnTo>
                <a:cubicBezTo>
                  <a:pt x="22107" y="3402157"/>
                  <a:pt x="89366" y="3334899"/>
                  <a:pt x="172334" y="3334898"/>
                </a:cubicBezTo>
                <a:lnTo>
                  <a:pt x="563826" y="3334899"/>
                </a:lnTo>
                <a:lnTo>
                  <a:pt x="563826" y="3120914"/>
                </a:lnTo>
                <a:lnTo>
                  <a:pt x="891886" y="3120914"/>
                </a:lnTo>
                <a:lnTo>
                  <a:pt x="892127" y="3122805"/>
                </a:lnTo>
                <a:lnTo>
                  <a:pt x="903197" y="3120914"/>
                </a:lnTo>
                <a:lnTo>
                  <a:pt x="914486" y="3120914"/>
                </a:lnTo>
                <a:lnTo>
                  <a:pt x="914486" y="3118986"/>
                </a:lnTo>
                <a:lnTo>
                  <a:pt x="1001392" y="3104147"/>
                </a:lnTo>
                <a:close/>
                <a:moveTo>
                  <a:pt x="666896" y="2520713"/>
                </a:moveTo>
                <a:lnTo>
                  <a:pt x="666896" y="2646964"/>
                </a:lnTo>
                <a:lnTo>
                  <a:pt x="22108" y="2646964"/>
                </a:lnTo>
                <a:lnTo>
                  <a:pt x="22107" y="2520714"/>
                </a:lnTo>
                <a:close/>
                <a:moveTo>
                  <a:pt x="616223" y="2135315"/>
                </a:moveTo>
                <a:lnTo>
                  <a:pt x="631683" y="2190049"/>
                </a:lnTo>
                <a:cubicBezTo>
                  <a:pt x="638291" y="2213443"/>
                  <a:pt x="624682" y="2237764"/>
                  <a:pt x="601288" y="2244372"/>
                </a:cubicBezTo>
                <a:lnTo>
                  <a:pt x="579793" y="2250443"/>
                </a:lnTo>
                <a:cubicBezTo>
                  <a:pt x="556398" y="2257051"/>
                  <a:pt x="532077" y="2243444"/>
                  <a:pt x="525470" y="2220049"/>
                </a:cubicBezTo>
                <a:lnTo>
                  <a:pt x="511017" y="2168877"/>
                </a:lnTo>
                <a:lnTo>
                  <a:pt x="547529" y="2165871"/>
                </a:lnTo>
                <a:close/>
                <a:moveTo>
                  <a:pt x="342877" y="2121220"/>
                </a:moveTo>
                <a:lnTo>
                  <a:pt x="353172" y="2129937"/>
                </a:lnTo>
                <a:cubicBezTo>
                  <a:pt x="364378" y="2137861"/>
                  <a:pt x="376437" y="2144910"/>
                  <a:pt x="389297" y="2150944"/>
                </a:cubicBezTo>
                <a:cubicBezTo>
                  <a:pt x="402157" y="2156978"/>
                  <a:pt x="415286" y="2161747"/>
                  <a:pt x="428542" y="2165301"/>
                </a:cubicBezTo>
                <a:lnTo>
                  <a:pt x="442916" y="2167841"/>
                </a:lnTo>
                <a:lnTo>
                  <a:pt x="412990" y="2231622"/>
                </a:lnTo>
                <a:cubicBezTo>
                  <a:pt x="402664" y="2253629"/>
                  <a:pt x="376453" y="2263099"/>
                  <a:pt x="354445" y="2252773"/>
                </a:cubicBezTo>
                <a:lnTo>
                  <a:pt x="334224" y="2243285"/>
                </a:lnTo>
                <a:cubicBezTo>
                  <a:pt x="312217" y="2232959"/>
                  <a:pt x="302747" y="2206748"/>
                  <a:pt x="313073" y="2184740"/>
                </a:cubicBezTo>
                <a:close/>
                <a:moveTo>
                  <a:pt x="258134" y="1973000"/>
                </a:moveTo>
                <a:lnTo>
                  <a:pt x="276687" y="2038790"/>
                </a:lnTo>
                <a:lnTo>
                  <a:pt x="301662" y="2074431"/>
                </a:lnTo>
                <a:lnTo>
                  <a:pt x="257211" y="2094180"/>
                </a:lnTo>
                <a:cubicBezTo>
                  <a:pt x="234996" y="2104051"/>
                  <a:pt x="208985" y="2094043"/>
                  <a:pt x="199116" y="2071827"/>
                </a:cubicBezTo>
                <a:lnTo>
                  <a:pt x="190045" y="2051414"/>
                </a:lnTo>
                <a:cubicBezTo>
                  <a:pt x="180176" y="2029199"/>
                  <a:pt x="190184" y="2003189"/>
                  <a:pt x="212400" y="1993319"/>
                </a:cubicBezTo>
                <a:close/>
                <a:moveTo>
                  <a:pt x="302060" y="1881349"/>
                </a:moveTo>
                <a:lnTo>
                  <a:pt x="652395" y="2045728"/>
                </a:lnTo>
                <a:lnTo>
                  <a:pt x="635780" y="2073500"/>
                </a:lnTo>
                <a:cubicBezTo>
                  <a:pt x="581799" y="2145918"/>
                  <a:pt x="482643" y="2172920"/>
                  <a:pt x="397688" y="2133059"/>
                </a:cubicBezTo>
                <a:cubicBezTo>
                  <a:pt x="312732" y="2093197"/>
                  <a:pt x="270126" y="1999679"/>
                  <a:pt x="291321" y="1911879"/>
                </a:cubicBezTo>
                <a:close/>
                <a:moveTo>
                  <a:pt x="291390" y="1684016"/>
                </a:moveTo>
                <a:lnTo>
                  <a:pt x="810985" y="1927813"/>
                </a:lnTo>
                <a:lnTo>
                  <a:pt x="751931" y="2053674"/>
                </a:lnTo>
                <a:lnTo>
                  <a:pt x="232336" y="1809877"/>
                </a:lnTo>
                <a:close/>
                <a:moveTo>
                  <a:pt x="812902" y="664082"/>
                </a:moveTo>
                <a:lnTo>
                  <a:pt x="1262091" y="874844"/>
                </a:lnTo>
                <a:lnTo>
                  <a:pt x="1183682" y="1041954"/>
                </a:lnTo>
                <a:lnTo>
                  <a:pt x="1345098" y="1123443"/>
                </a:lnTo>
                <a:cubicBezTo>
                  <a:pt x="1618552" y="1293024"/>
                  <a:pt x="1812400" y="1578469"/>
                  <a:pt x="1848752" y="1916383"/>
                </a:cubicBezTo>
                <a:cubicBezTo>
                  <a:pt x="1907322" y="2460847"/>
                  <a:pt x="1537077" y="2954240"/>
                  <a:pt x="1001392" y="3072986"/>
                </a:cubicBezTo>
                <a:lnTo>
                  <a:pt x="914486" y="3087826"/>
                </a:lnTo>
                <a:lnTo>
                  <a:pt x="914486" y="3089754"/>
                </a:lnTo>
                <a:lnTo>
                  <a:pt x="903197" y="3089753"/>
                </a:lnTo>
                <a:lnTo>
                  <a:pt x="892126" y="3091643"/>
                </a:lnTo>
                <a:lnTo>
                  <a:pt x="891887" y="3089753"/>
                </a:lnTo>
                <a:lnTo>
                  <a:pt x="0" y="3089753"/>
                </a:lnTo>
                <a:lnTo>
                  <a:pt x="1" y="2741236"/>
                </a:lnTo>
                <a:lnTo>
                  <a:pt x="854796" y="2741236"/>
                </a:lnTo>
                <a:lnTo>
                  <a:pt x="993632" y="2711089"/>
                </a:lnTo>
                <a:cubicBezTo>
                  <a:pt x="1319359" y="2606368"/>
                  <a:pt x="1536542" y="2294216"/>
                  <a:pt x="1498892" y="1952245"/>
                </a:cubicBezTo>
                <a:cubicBezTo>
                  <a:pt x="1472276" y="1710501"/>
                  <a:pt x="1324274" y="1508838"/>
                  <a:pt x="1118877" y="1398724"/>
                </a:cubicBezTo>
                <a:lnTo>
                  <a:pt x="1033233" y="1362600"/>
                </a:lnTo>
                <a:lnTo>
                  <a:pt x="788640" y="1883891"/>
                </a:lnTo>
                <a:lnTo>
                  <a:pt x="339451" y="1673129"/>
                </a:lnTo>
                <a:lnTo>
                  <a:pt x="673676" y="960808"/>
                </a:lnTo>
                <a:lnTo>
                  <a:pt x="673604" y="959888"/>
                </a:lnTo>
                <a:lnTo>
                  <a:pt x="674114" y="959875"/>
                </a:lnTo>
                <a:close/>
                <a:moveTo>
                  <a:pt x="912156" y="521830"/>
                </a:moveTo>
                <a:lnTo>
                  <a:pt x="1308061" y="707590"/>
                </a:lnTo>
                <a:lnTo>
                  <a:pt x="1310851" y="862469"/>
                </a:lnTo>
                <a:lnTo>
                  <a:pt x="791255" y="618672"/>
                </a:lnTo>
                <a:close/>
                <a:moveTo>
                  <a:pt x="1123709" y="101990"/>
                </a:moveTo>
                <a:lnTo>
                  <a:pt x="1495744" y="276551"/>
                </a:lnTo>
                <a:lnTo>
                  <a:pt x="1309974" y="672475"/>
                </a:lnTo>
                <a:lnTo>
                  <a:pt x="937940" y="497914"/>
                </a:lnTo>
                <a:close/>
                <a:moveTo>
                  <a:pt x="1171564" y="0"/>
                </a:moveTo>
                <a:lnTo>
                  <a:pt x="1543598" y="174561"/>
                </a:lnTo>
                <a:lnTo>
                  <a:pt x="1509593" y="247035"/>
                </a:lnTo>
                <a:lnTo>
                  <a:pt x="1137558" y="7247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98" name="Oval 97"/>
          <p:cNvSpPr/>
          <p:nvPr/>
        </p:nvSpPr>
        <p:spPr>
          <a:xfrm>
            <a:off x="2572045" y="4656524"/>
            <a:ext cx="185582" cy="18558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ounded Rectangle 98"/>
          <p:cNvSpPr/>
          <p:nvPr/>
        </p:nvSpPr>
        <p:spPr>
          <a:xfrm>
            <a:off x="2787070" y="4561233"/>
            <a:ext cx="779718" cy="376163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+mj-lt"/>
              </a:rPr>
              <a:t>19%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0" name="Oval 99"/>
          <p:cNvSpPr/>
          <p:nvPr/>
        </p:nvSpPr>
        <p:spPr>
          <a:xfrm>
            <a:off x="2463331" y="1597045"/>
            <a:ext cx="286970" cy="286970"/>
          </a:xfrm>
          <a:prstGeom prst="ellipse">
            <a:avLst/>
          </a:prstGeom>
          <a:solidFill>
            <a:schemeClr val="accent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01" name="TextBox 100"/>
          <p:cNvSpPr txBox="1"/>
          <p:nvPr/>
        </p:nvSpPr>
        <p:spPr>
          <a:xfrm>
            <a:off x="2804820" y="1543239"/>
            <a:ext cx="1300244" cy="3693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b="1" dirty="0" smtClean="0">
                <a:latin typeface="+mj-lt"/>
              </a:rPr>
              <a:t>69% </a:t>
            </a:r>
            <a:r>
              <a:rPr lang="en-US" sz="1200" b="1" dirty="0" smtClean="0">
                <a:solidFill>
                  <a:schemeClr val="accent1"/>
                </a:solidFill>
                <a:latin typeface="+mj-lt"/>
              </a:rPr>
              <a:t>(+1,5%)</a:t>
            </a:r>
            <a:endParaRPr lang="en-US" b="1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102" name="Freeform 40"/>
          <p:cNvSpPr>
            <a:spLocks noEditPoints="1"/>
          </p:cNvSpPr>
          <p:nvPr/>
        </p:nvSpPr>
        <p:spPr bwMode="auto">
          <a:xfrm>
            <a:off x="2532568" y="1668300"/>
            <a:ext cx="156644" cy="144460"/>
          </a:xfrm>
          <a:custGeom>
            <a:avLst/>
            <a:gdLst>
              <a:gd name="T0" fmla="*/ 90 w 90"/>
              <a:gd name="T1" fmla="*/ 32 h 83"/>
              <a:gd name="T2" fmla="*/ 58 w 90"/>
              <a:gd name="T3" fmla="*/ 32 h 83"/>
              <a:gd name="T4" fmla="*/ 45 w 90"/>
              <a:gd name="T5" fmla="*/ 0 h 83"/>
              <a:gd name="T6" fmla="*/ 32 w 90"/>
              <a:gd name="T7" fmla="*/ 32 h 83"/>
              <a:gd name="T8" fmla="*/ 0 w 90"/>
              <a:gd name="T9" fmla="*/ 32 h 83"/>
              <a:gd name="T10" fmla="*/ 29 w 90"/>
              <a:gd name="T11" fmla="*/ 50 h 83"/>
              <a:gd name="T12" fmla="*/ 16 w 90"/>
              <a:gd name="T13" fmla="*/ 83 h 83"/>
              <a:gd name="T14" fmla="*/ 45 w 90"/>
              <a:gd name="T15" fmla="*/ 63 h 83"/>
              <a:gd name="T16" fmla="*/ 74 w 90"/>
              <a:gd name="T17" fmla="*/ 82 h 83"/>
              <a:gd name="T18" fmla="*/ 61 w 90"/>
              <a:gd name="T19" fmla="*/ 50 h 83"/>
              <a:gd name="T20" fmla="*/ 90 w 90"/>
              <a:gd name="T21" fmla="*/ 32 h 83"/>
              <a:gd name="T22" fmla="*/ 67 w 90"/>
              <a:gd name="T23" fmla="*/ 73 h 83"/>
              <a:gd name="T24" fmla="*/ 45 w 90"/>
              <a:gd name="T25" fmla="*/ 59 h 83"/>
              <a:gd name="T26" fmla="*/ 23 w 90"/>
              <a:gd name="T27" fmla="*/ 73 h 83"/>
              <a:gd name="T28" fmla="*/ 34 w 90"/>
              <a:gd name="T29" fmla="*/ 49 h 83"/>
              <a:gd name="T30" fmla="*/ 10 w 90"/>
              <a:gd name="T31" fmla="*/ 35 h 83"/>
              <a:gd name="T32" fmla="*/ 34 w 90"/>
              <a:gd name="T33" fmla="*/ 35 h 83"/>
              <a:gd name="T34" fmla="*/ 45 w 90"/>
              <a:gd name="T35" fmla="*/ 8 h 83"/>
              <a:gd name="T36" fmla="*/ 55 w 90"/>
              <a:gd name="T37" fmla="*/ 35 h 83"/>
              <a:gd name="T38" fmla="*/ 79 w 90"/>
              <a:gd name="T39" fmla="*/ 35 h 83"/>
              <a:gd name="T40" fmla="*/ 56 w 90"/>
              <a:gd name="T41" fmla="*/ 49 h 83"/>
              <a:gd name="T42" fmla="*/ 67 w 90"/>
              <a:gd name="T43" fmla="*/ 73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90" h="83">
                <a:moveTo>
                  <a:pt x="90" y="32"/>
                </a:moveTo>
                <a:lnTo>
                  <a:pt x="58" y="32"/>
                </a:lnTo>
                <a:lnTo>
                  <a:pt x="45" y="0"/>
                </a:lnTo>
                <a:lnTo>
                  <a:pt x="32" y="32"/>
                </a:lnTo>
                <a:lnTo>
                  <a:pt x="0" y="32"/>
                </a:lnTo>
                <a:lnTo>
                  <a:pt x="29" y="50"/>
                </a:lnTo>
                <a:lnTo>
                  <a:pt x="16" y="83"/>
                </a:lnTo>
                <a:lnTo>
                  <a:pt x="45" y="63"/>
                </a:lnTo>
                <a:lnTo>
                  <a:pt x="74" y="82"/>
                </a:lnTo>
                <a:lnTo>
                  <a:pt x="61" y="50"/>
                </a:lnTo>
                <a:lnTo>
                  <a:pt x="90" y="32"/>
                </a:lnTo>
                <a:close/>
                <a:moveTo>
                  <a:pt x="67" y="73"/>
                </a:moveTo>
                <a:lnTo>
                  <a:pt x="45" y="59"/>
                </a:lnTo>
                <a:lnTo>
                  <a:pt x="23" y="73"/>
                </a:lnTo>
                <a:lnTo>
                  <a:pt x="34" y="49"/>
                </a:lnTo>
                <a:lnTo>
                  <a:pt x="10" y="35"/>
                </a:lnTo>
                <a:lnTo>
                  <a:pt x="34" y="35"/>
                </a:lnTo>
                <a:lnTo>
                  <a:pt x="45" y="8"/>
                </a:lnTo>
                <a:lnTo>
                  <a:pt x="55" y="35"/>
                </a:lnTo>
                <a:lnTo>
                  <a:pt x="79" y="35"/>
                </a:lnTo>
                <a:lnTo>
                  <a:pt x="56" y="49"/>
                </a:lnTo>
                <a:lnTo>
                  <a:pt x="67" y="7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" name="TextBox 102"/>
          <p:cNvSpPr txBox="1"/>
          <p:nvPr/>
        </p:nvSpPr>
        <p:spPr>
          <a:xfrm>
            <a:off x="2463331" y="2010605"/>
            <a:ext cx="1806249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May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3682675" y="5559698"/>
            <a:ext cx="1204465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1400" b="1" dirty="0" smtClean="0">
                <a:latin typeface="+mj-lt"/>
              </a:rPr>
              <a:t>&gt;3,76k</a:t>
            </a:r>
            <a:endParaRPr lang="en-US" sz="1400" b="1" dirty="0">
              <a:latin typeface="+mj-lt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3682675" y="5867475"/>
            <a:ext cx="1204465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200" dirty="0" smtClean="0"/>
              <a:t>Lorem ipsum</a:t>
            </a:r>
            <a:endParaRPr lang="en-US" sz="1200" dirty="0"/>
          </a:p>
        </p:txBody>
      </p:sp>
      <p:cxnSp>
        <p:nvCxnSpPr>
          <p:cNvPr id="113" name="Straight Connector 112"/>
          <p:cNvCxnSpPr/>
          <p:nvPr/>
        </p:nvCxnSpPr>
        <p:spPr>
          <a:xfrm>
            <a:off x="4278483" y="2662272"/>
            <a:ext cx="6426" cy="2700955"/>
          </a:xfrm>
          <a:prstGeom prst="line">
            <a:avLst/>
          </a:prstGeom>
          <a:ln w="127000" cap="rnd">
            <a:solidFill>
              <a:schemeClr val="tx1">
                <a:alpha val="1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>
            <a:stCxn id="123" idx="4"/>
          </p:cNvCxnSpPr>
          <p:nvPr/>
        </p:nvCxnSpPr>
        <p:spPr>
          <a:xfrm flipH="1">
            <a:off x="4279283" y="3551925"/>
            <a:ext cx="1410" cy="1811302"/>
          </a:xfrm>
          <a:prstGeom prst="line">
            <a:avLst/>
          </a:prstGeom>
          <a:ln w="1270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ounded Rectangle 116"/>
          <p:cNvSpPr/>
          <p:nvPr/>
        </p:nvSpPr>
        <p:spPr>
          <a:xfrm>
            <a:off x="4400717" y="3250825"/>
            <a:ext cx="779718" cy="376163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+mj-lt"/>
              </a:rPr>
              <a:t>78%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18" name="Freeform 117"/>
          <p:cNvSpPr/>
          <p:nvPr/>
        </p:nvSpPr>
        <p:spPr>
          <a:xfrm rot="7907836">
            <a:off x="3843508" y="3455761"/>
            <a:ext cx="416058" cy="78150"/>
          </a:xfrm>
          <a:custGeom>
            <a:avLst/>
            <a:gdLst>
              <a:gd name="connsiteX0" fmla="*/ 0 w 7645251"/>
              <a:gd name="connsiteY0" fmla="*/ 673303 h 1436042"/>
              <a:gd name="connsiteX1" fmla="*/ 2229903 w 7645251"/>
              <a:gd name="connsiteY1" fmla="*/ 673303 h 1436042"/>
              <a:gd name="connsiteX2" fmla="*/ 2229903 w 7645251"/>
              <a:gd name="connsiteY2" fmla="*/ 756773 h 1436042"/>
              <a:gd name="connsiteX3" fmla="*/ 0 w 7645251"/>
              <a:gd name="connsiteY3" fmla="*/ 756773 h 1436042"/>
              <a:gd name="connsiteX4" fmla="*/ 2264514 w 7645251"/>
              <a:gd name="connsiteY4" fmla="*/ 521642 h 1436042"/>
              <a:gd name="connsiteX5" fmla="*/ 2733439 w 7645251"/>
              <a:gd name="connsiteY5" fmla="*/ 521642 h 1436042"/>
              <a:gd name="connsiteX6" fmla="*/ 2733439 w 7645251"/>
              <a:gd name="connsiteY6" fmla="*/ 914400 h 1436042"/>
              <a:gd name="connsiteX7" fmla="*/ 2264514 w 7645251"/>
              <a:gd name="connsiteY7" fmla="*/ 914400 h 1436042"/>
              <a:gd name="connsiteX8" fmla="*/ 2896270 w 7645251"/>
              <a:gd name="connsiteY8" fmla="*/ 317090 h 1436042"/>
              <a:gd name="connsiteX9" fmla="*/ 3641064 w 7645251"/>
              <a:gd name="connsiteY9" fmla="*/ 317090 h 1436042"/>
              <a:gd name="connsiteX10" fmla="*/ 3641064 w 7645251"/>
              <a:gd name="connsiteY10" fmla="*/ 447901 h 1436042"/>
              <a:gd name="connsiteX11" fmla="*/ 5653460 w 7645251"/>
              <a:gd name="connsiteY11" fmla="*/ 447901 h 1436042"/>
              <a:gd name="connsiteX12" fmla="*/ 5653460 w 7645251"/>
              <a:gd name="connsiteY12" fmla="*/ 988141 h 1436042"/>
              <a:gd name="connsiteX13" fmla="*/ 3641064 w 7645251"/>
              <a:gd name="connsiteY13" fmla="*/ 988141 h 1436042"/>
              <a:gd name="connsiteX14" fmla="*/ 3641064 w 7645251"/>
              <a:gd name="connsiteY14" fmla="*/ 1118952 h 1436042"/>
              <a:gd name="connsiteX15" fmla="*/ 2896270 w 7645251"/>
              <a:gd name="connsiteY15" fmla="*/ 1118952 h 1436042"/>
              <a:gd name="connsiteX16" fmla="*/ 2859399 w 7645251"/>
              <a:gd name="connsiteY16" fmla="*/ 265470 h 1436042"/>
              <a:gd name="connsiteX17" fmla="*/ 2859399 w 7645251"/>
              <a:gd name="connsiteY17" fmla="*/ 1170572 h 1436042"/>
              <a:gd name="connsiteX18" fmla="*/ 5711511 w 7645251"/>
              <a:gd name="connsiteY18" fmla="*/ 1170572 h 1436042"/>
              <a:gd name="connsiteX19" fmla="*/ 5711511 w 7645251"/>
              <a:gd name="connsiteY19" fmla="*/ 265470 h 1436042"/>
              <a:gd name="connsiteX20" fmla="*/ 2773178 w 7645251"/>
              <a:gd name="connsiteY20" fmla="*/ 167036 h 1436042"/>
              <a:gd name="connsiteX21" fmla="*/ 5797732 w 7645251"/>
              <a:gd name="connsiteY21" fmla="*/ 167036 h 1436042"/>
              <a:gd name="connsiteX22" fmla="*/ 5797732 w 7645251"/>
              <a:gd name="connsiteY22" fmla="*/ 1269005 h 1436042"/>
              <a:gd name="connsiteX23" fmla="*/ 2773178 w 7645251"/>
              <a:gd name="connsiteY23" fmla="*/ 1269005 h 1436042"/>
              <a:gd name="connsiteX24" fmla="*/ 7351606 w 7645251"/>
              <a:gd name="connsiteY24" fmla="*/ 103238 h 1436042"/>
              <a:gd name="connsiteX25" fmla="*/ 7645251 w 7645251"/>
              <a:gd name="connsiteY25" fmla="*/ 103238 h 1436042"/>
              <a:gd name="connsiteX26" fmla="*/ 7645251 w 7645251"/>
              <a:gd name="connsiteY26" fmla="*/ 1332804 h 1436042"/>
              <a:gd name="connsiteX27" fmla="*/ 7351606 w 7645251"/>
              <a:gd name="connsiteY27" fmla="*/ 1332804 h 1436042"/>
              <a:gd name="connsiteX28" fmla="*/ 7351606 w 7645251"/>
              <a:gd name="connsiteY28" fmla="*/ 988141 h 1436042"/>
              <a:gd name="connsiteX29" fmla="*/ 6205201 w 7645251"/>
              <a:gd name="connsiteY29" fmla="*/ 988141 h 1436042"/>
              <a:gd name="connsiteX30" fmla="*/ 6205201 w 7645251"/>
              <a:gd name="connsiteY30" fmla="*/ 447901 h 1436042"/>
              <a:gd name="connsiteX31" fmla="*/ 7351606 w 7645251"/>
              <a:gd name="connsiteY31" fmla="*/ 447901 h 1436042"/>
              <a:gd name="connsiteX32" fmla="*/ 5854644 w 7645251"/>
              <a:gd name="connsiteY32" fmla="*/ 0 h 1436042"/>
              <a:gd name="connsiteX33" fmla="*/ 6148289 w 7645251"/>
              <a:gd name="connsiteY33" fmla="*/ 0 h 1436042"/>
              <a:gd name="connsiteX34" fmla="*/ 6148289 w 7645251"/>
              <a:gd name="connsiteY34" fmla="*/ 1436042 h 1436042"/>
              <a:gd name="connsiteX35" fmla="*/ 5854644 w 7645251"/>
              <a:gd name="connsiteY35" fmla="*/ 1436042 h 1436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7645251" h="1436042">
                <a:moveTo>
                  <a:pt x="0" y="673303"/>
                </a:moveTo>
                <a:lnTo>
                  <a:pt x="2229903" y="673303"/>
                </a:lnTo>
                <a:lnTo>
                  <a:pt x="2229903" y="756773"/>
                </a:lnTo>
                <a:lnTo>
                  <a:pt x="0" y="756773"/>
                </a:lnTo>
                <a:close/>
                <a:moveTo>
                  <a:pt x="2264514" y="521642"/>
                </a:moveTo>
                <a:lnTo>
                  <a:pt x="2733439" y="521642"/>
                </a:lnTo>
                <a:lnTo>
                  <a:pt x="2733439" y="914400"/>
                </a:lnTo>
                <a:lnTo>
                  <a:pt x="2264514" y="914400"/>
                </a:lnTo>
                <a:close/>
                <a:moveTo>
                  <a:pt x="2896270" y="317090"/>
                </a:moveTo>
                <a:lnTo>
                  <a:pt x="3641064" y="317090"/>
                </a:lnTo>
                <a:lnTo>
                  <a:pt x="3641064" y="447901"/>
                </a:lnTo>
                <a:lnTo>
                  <a:pt x="5653460" y="447901"/>
                </a:lnTo>
                <a:lnTo>
                  <a:pt x="5653460" y="988141"/>
                </a:lnTo>
                <a:lnTo>
                  <a:pt x="3641064" y="988141"/>
                </a:lnTo>
                <a:lnTo>
                  <a:pt x="3641064" y="1118952"/>
                </a:lnTo>
                <a:lnTo>
                  <a:pt x="2896270" y="1118952"/>
                </a:lnTo>
                <a:close/>
                <a:moveTo>
                  <a:pt x="2859399" y="265470"/>
                </a:moveTo>
                <a:lnTo>
                  <a:pt x="2859399" y="1170572"/>
                </a:lnTo>
                <a:lnTo>
                  <a:pt x="5711511" y="1170572"/>
                </a:lnTo>
                <a:lnTo>
                  <a:pt x="5711511" y="265470"/>
                </a:lnTo>
                <a:close/>
                <a:moveTo>
                  <a:pt x="2773178" y="167036"/>
                </a:moveTo>
                <a:lnTo>
                  <a:pt x="5797732" y="167036"/>
                </a:lnTo>
                <a:lnTo>
                  <a:pt x="5797732" y="1269005"/>
                </a:lnTo>
                <a:lnTo>
                  <a:pt x="2773178" y="1269005"/>
                </a:lnTo>
                <a:close/>
                <a:moveTo>
                  <a:pt x="7351606" y="103238"/>
                </a:moveTo>
                <a:lnTo>
                  <a:pt x="7645251" y="103238"/>
                </a:lnTo>
                <a:lnTo>
                  <a:pt x="7645251" y="1332804"/>
                </a:lnTo>
                <a:lnTo>
                  <a:pt x="7351606" y="1332804"/>
                </a:lnTo>
                <a:lnTo>
                  <a:pt x="7351606" y="988141"/>
                </a:lnTo>
                <a:lnTo>
                  <a:pt x="6205201" y="988141"/>
                </a:lnTo>
                <a:lnTo>
                  <a:pt x="6205201" y="447901"/>
                </a:lnTo>
                <a:lnTo>
                  <a:pt x="7351606" y="447901"/>
                </a:lnTo>
                <a:close/>
                <a:moveTo>
                  <a:pt x="5854644" y="0"/>
                </a:moveTo>
                <a:lnTo>
                  <a:pt x="6148289" y="0"/>
                </a:lnTo>
                <a:lnTo>
                  <a:pt x="6148289" y="1436042"/>
                </a:lnTo>
                <a:lnTo>
                  <a:pt x="5854644" y="14360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23" name="Oval 122"/>
          <p:cNvSpPr/>
          <p:nvPr/>
        </p:nvSpPr>
        <p:spPr>
          <a:xfrm>
            <a:off x="4187902" y="3366343"/>
            <a:ext cx="185582" cy="185582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Rounded Rectangle 179"/>
          <p:cNvSpPr/>
          <p:nvPr/>
        </p:nvSpPr>
        <p:spPr>
          <a:xfrm>
            <a:off x="5714553" y="1198661"/>
            <a:ext cx="5637660" cy="5370700"/>
          </a:xfrm>
          <a:prstGeom prst="roundRect">
            <a:avLst>
              <a:gd name="adj" fmla="val 4919"/>
            </a:avLst>
          </a:prstGeom>
          <a:solidFill>
            <a:schemeClr val="bg1"/>
          </a:solidFill>
          <a:ln>
            <a:noFill/>
          </a:ln>
          <a:effectLst>
            <a:outerShdw blurRad="76200" dist="127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TextBox 181"/>
          <p:cNvSpPr txBox="1"/>
          <p:nvPr/>
        </p:nvSpPr>
        <p:spPr>
          <a:xfrm>
            <a:off x="6218267" y="1588511"/>
            <a:ext cx="4898225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400" b="1" dirty="0" smtClean="0">
                <a:latin typeface="+mj-lt"/>
              </a:rPr>
              <a:t>Active cases</a:t>
            </a:r>
            <a:endParaRPr lang="en-US" sz="1400" b="1" dirty="0">
              <a:latin typeface="+mj-lt"/>
            </a:endParaRPr>
          </a:p>
        </p:txBody>
      </p:sp>
      <p:sp>
        <p:nvSpPr>
          <p:cNvPr id="183" name="TextBox 182"/>
          <p:cNvSpPr txBox="1"/>
          <p:nvPr/>
        </p:nvSpPr>
        <p:spPr>
          <a:xfrm>
            <a:off x="6218267" y="1896288"/>
            <a:ext cx="4898225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27</a:t>
            </a:r>
            <a:r>
              <a:rPr lang="en-US" sz="1200" baseline="30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</a:t>
            </a: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May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4" name="Rounded Rectangle 183"/>
          <p:cNvSpPr/>
          <p:nvPr/>
        </p:nvSpPr>
        <p:spPr>
          <a:xfrm>
            <a:off x="6299065" y="3389848"/>
            <a:ext cx="924427" cy="306268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 smtClean="0">
                <a:latin typeface="+mj-lt"/>
              </a:rPr>
              <a:t>7 630</a:t>
            </a:r>
            <a:endParaRPr lang="en-US" sz="1200" b="1" dirty="0">
              <a:latin typeface="+mj-lt"/>
            </a:endParaRPr>
          </a:p>
        </p:txBody>
      </p:sp>
      <p:graphicFrame>
        <p:nvGraphicFramePr>
          <p:cNvPr id="186" name="Content Placeholder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73954510"/>
              </p:ext>
            </p:extLst>
          </p:nvPr>
        </p:nvGraphicFramePr>
        <p:xfrm>
          <a:off x="6096000" y="3884011"/>
          <a:ext cx="5020491" cy="22032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88" name="Freeform 187"/>
          <p:cNvSpPr/>
          <p:nvPr/>
        </p:nvSpPr>
        <p:spPr>
          <a:xfrm rot="20762795" flipH="1" flipV="1">
            <a:off x="9048772" y="1542219"/>
            <a:ext cx="2013572" cy="2036224"/>
          </a:xfrm>
          <a:custGeom>
            <a:avLst/>
            <a:gdLst>
              <a:gd name="connsiteX0" fmla="*/ 713131 w 1897538"/>
              <a:gd name="connsiteY0" fmla="*/ 1909525 h 1918884"/>
              <a:gd name="connsiteX1" fmla="*/ 572911 w 1897538"/>
              <a:gd name="connsiteY1" fmla="*/ 1789687 h 1918884"/>
              <a:gd name="connsiteX2" fmla="*/ 689027 w 1897538"/>
              <a:gd name="connsiteY2" fmla="*/ 1740219 h 1918884"/>
              <a:gd name="connsiteX3" fmla="*/ 728849 w 1897538"/>
              <a:gd name="connsiteY3" fmla="*/ 1745950 h 1918884"/>
              <a:gd name="connsiteX4" fmla="*/ 749272 w 1897538"/>
              <a:gd name="connsiteY4" fmla="*/ 1544062 h 1918884"/>
              <a:gd name="connsiteX5" fmla="*/ 694536 w 1897538"/>
              <a:gd name="connsiteY5" fmla="*/ 1525220 h 1918884"/>
              <a:gd name="connsiteX6" fmla="*/ 688196 w 1897538"/>
              <a:gd name="connsiteY6" fmla="*/ 1521785 h 1918884"/>
              <a:gd name="connsiteX7" fmla="*/ 628248 w 1897538"/>
              <a:gd name="connsiteY7" fmla="*/ 1611874 h 1918884"/>
              <a:gd name="connsiteX8" fmla="*/ 644386 w 1897538"/>
              <a:gd name="connsiteY8" fmla="*/ 1622864 h 1918884"/>
              <a:gd name="connsiteX9" fmla="*/ 676418 w 1897538"/>
              <a:gd name="connsiteY9" fmla="*/ 1693211 h 1918884"/>
              <a:gd name="connsiteX10" fmla="*/ 599978 w 1897538"/>
              <a:gd name="connsiteY10" fmla="*/ 1704688 h 1918884"/>
              <a:gd name="connsiteX11" fmla="*/ 563519 w 1897538"/>
              <a:gd name="connsiteY11" fmla="*/ 1689417 h 1918884"/>
              <a:gd name="connsiteX12" fmla="*/ 498815 w 1897538"/>
              <a:gd name="connsiteY12" fmla="*/ 1596821 h 1918884"/>
              <a:gd name="connsiteX13" fmla="*/ 575255 w 1897538"/>
              <a:gd name="connsiteY13" fmla="*/ 1585344 h 1918884"/>
              <a:gd name="connsiteX14" fmla="*/ 596883 w 1897538"/>
              <a:gd name="connsiteY14" fmla="*/ 1594403 h 1918884"/>
              <a:gd name="connsiteX15" fmla="*/ 637643 w 1897538"/>
              <a:gd name="connsiteY15" fmla="*/ 1494392 h 1918884"/>
              <a:gd name="connsiteX16" fmla="*/ 611259 w 1897538"/>
              <a:gd name="connsiteY16" fmla="*/ 1480097 h 1918884"/>
              <a:gd name="connsiteX17" fmla="*/ 571279 w 1897538"/>
              <a:gd name="connsiteY17" fmla="*/ 1449829 h 1918884"/>
              <a:gd name="connsiteX18" fmla="*/ 408329 w 1897538"/>
              <a:gd name="connsiteY18" fmla="*/ 1578059 h 1918884"/>
              <a:gd name="connsiteX19" fmla="*/ 428815 w 1897538"/>
              <a:gd name="connsiteY19" fmla="*/ 1599132 h 1918884"/>
              <a:gd name="connsiteX20" fmla="*/ 457047 w 1897538"/>
              <a:gd name="connsiteY20" fmla="*/ 1722149 h 1918884"/>
              <a:gd name="connsiteX21" fmla="*/ 382526 w 1897538"/>
              <a:gd name="connsiteY21" fmla="*/ 1735711 h 1918884"/>
              <a:gd name="connsiteX22" fmla="*/ 277676 w 1897538"/>
              <a:gd name="connsiteY22" fmla="*/ 1679148 h 1918884"/>
              <a:gd name="connsiteX23" fmla="*/ 204454 w 1897538"/>
              <a:gd name="connsiteY23" fmla="*/ 1509851 h 1918884"/>
              <a:gd name="connsiteX24" fmla="*/ 330494 w 1897538"/>
              <a:gd name="connsiteY24" fmla="*/ 1516496 h 1918884"/>
              <a:gd name="connsiteX25" fmla="*/ 364455 w 1897538"/>
              <a:gd name="connsiteY25" fmla="*/ 1539647 h 1918884"/>
              <a:gd name="connsiteX26" fmla="*/ 484846 w 1897538"/>
              <a:gd name="connsiteY26" fmla="*/ 1370523 h 1918884"/>
              <a:gd name="connsiteX27" fmla="*/ 472420 w 1897538"/>
              <a:gd name="connsiteY27" fmla="*/ 1357807 h 1918884"/>
              <a:gd name="connsiteX28" fmla="*/ 449972 w 1897538"/>
              <a:gd name="connsiteY28" fmla="*/ 1325597 h 1918884"/>
              <a:gd name="connsiteX29" fmla="*/ 360255 w 1897538"/>
              <a:gd name="connsiteY29" fmla="*/ 1361514 h 1918884"/>
              <a:gd name="connsiteX30" fmla="*/ 367441 w 1897538"/>
              <a:gd name="connsiteY30" fmla="*/ 1386503 h 1918884"/>
              <a:gd name="connsiteX31" fmla="*/ 347148 w 1897538"/>
              <a:gd name="connsiteY31" fmla="*/ 1461089 h 1918884"/>
              <a:gd name="connsiteX32" fmla="*/ 325941 w 1897538"/>
              <a:gd name="connsiteY32" fmla="*/ 1461022 h 1918884"/>
              <a:gd name="connsiteX33" fmla="*/ 262709 w 1897538"/>
              <a:gd name="connsiteY33" fmla="*/ 1386049 h 1918884"/>
              <a:gd name="connsiteX34" fmla="*/ 272079 w 1897538"/>
              <a:gd name="connsiteY34" fmla="*/ 1273475 h 1918884"/>
              <a:gd name="connsiteX35" fmla="*/ 338221 w 1897538"/>
              <a:gd name="connsiteY35" fmla="*/ 1313476 h 1918884"/>
              <a:gd name="connsiteX36" fmla="*/ 344749 w 1897538"/>
              <a:gd name="connsiteY36" fmla="*/ 1325977 h 1918884"/>
              <a:gd name="connsiteX37" fmla="*/ 417124 w 1897538"/>
              <a:gd name="connsiteY37" fmla="*/ 1278462 h 1918884"/>
              <a:gd name="connsiteX38" fmla="*/ 406776 w 1897538"/>
              <a:gd name="connsiteY38" fmla="*/ 1263615 h 1918884"/>
              <a:gd name="connsiteX39" fmla="*/ 370993 w 1897538"/>
              <a:gd name="connsiteY39" fmla="*/ 1184708 h 1918884"/>
              <a:gd name="connsiteX40" fmla="*/ 183083 w 1897538"/>
              <a:gd name="connsiteY40" fmla="*/ 1218048 h 1918884"/>
              <a:gd name="connsiteX41" fmla="*/ 192518 w 1897538"/>
              <a:gd name="connsiteY41" fmla="*/ 1250858 h 1918884"/>
              <a:gd name="connsiteX42" fmla="*/ 159383 w 1897538"/>
              <a:gd name="connsiteY42" fmla="*/ 1372645 h 1918884"/>
              <a:gd name="connsiteX43" fmla="*/ 124755 w 1897538"/>
              <a:gd name="connsiteY43" fmla="*/ 1372536 h 1918884"/>
              <a:gd name="connsiteX44" fmla="*/ 21507 w 1897538"/>
              <a:gd name="connsiteY44" fmla="*/ 1250115 h 1918884"/>
              <a:gd name="connsiteX45" fmla="*/ 36806 w 1897538"/>
              <a:gd name="connsiteY45" fmla="*/ 1066298 h 1918884"/>
              <a:gd name="connsiteX46" fmla="*/ 144806 w 1897538"/>
              <a:gd name="connsiteY46" fmla="*/ 1131613 h 1918884"/>
              <a:gd name="connsiteX47" fmla="*/ 160657 w 1897538"/>
              <a:gd name="connsiteY47" fmla="*/ 1161970 h 1918884"/>
              <a:gd name="connsiteX48" fmla="*/ 338340 w 1897538"/>
              <a:gd name="connsiteY48" fmla="*/ 1073707 h 1918884"/>
              <a:gd name="connsiteX49" fmla="*/ 331654 w 1897538"/>
              <a:gd name="connsiteY49" fmla="*/ 1046532 h 1918884"/>
              <a:gd name="connsiteX50" fmla="*/ 330134 w 1897538"/>
              <a:gd name="connsiteY50" fmla="*/ 1018008 h 1918884"/>
              <a:gd name="connsiteX51" fmla="*/ 238911 w 1897538"/>
              <a:gd name="connsiteY51" fmla="*/ 1012629 h 1918884"/>
              <a:gd name="connsiteX52" fmla="*/ 236470 w 1897538"/>
              <a:gd name="connsiteY52" fmla="*/ 1034868 h 1918884"/>
              <a:gd name="connsiteX53" fmla="*/ 189387 w 1897538"/>
              <a:gd name="connsiteY53" fmla="*/ 1096170 h 1918884"/>
              <a:gd name="connsiteX54" fmla="*/ 139748 w 1897538"/>
              <a:gd name="connsiteY54" fmla="*/ 994698 h 1918884"/>
              <a:gd name="connsiteX55" fmla="*/ 191143 w 1897538"/>
              <a:gd name="connsiteY55" fmla="*/ 894104 h 1918884"/>
              <a:gd name="connsiteX56" fmla="*/ 237154 w 1897538"/>
              <a:gd name="connsiteY56" fmla="*/ 956215 h 1918884"/>
              <a:gd name="connsiteX57" fmla="*/ 239071 w 1897538"/>
              <a:gd name="connsiteY57" fmla="*/ 977016 h 1918884"/>
              <a:gd name="connsiteX58" fmla="*/ 327281 w 1897538"/>
              <a:gd name="connsiteY58" fmla="*/ 964473 h 1918884"/>
              <a:gd name="connsiteX59" fmla="*/ 325390 w 1897538"/>
              <a:gd name="connsiteY59" fmla="*/ 928983 h 1918884"/>
              <a:gd name="connsiteX60" fmla="*/ 335714 w 1897538"/>
              <a:gd name="connsiteY60" fmla="*/ 857310 h 1918884"/>
              <a:gd name="connsiteX61" fmla="*/ 174678 w 1897538"/>
              <a:gd name="connsiteY61" fmla="*/ 791820 h 1918884"/>
              <a:gd name="connsiteX62" fmla="*/ 162829 w 1897538"/>
              <a:gd name="connsiteY62" fmla="*/ 824881 h 1918884"/>
              <a:gd name="connsiteX63" fmla="*/ 64767 w 1897538"/>
              <a:gd name="connsiteY63" fmla="*/ 904342 h 1918884"/>
              <a:gd name="connsiteX64" fmla="*/ 24493 w 1897538"/>
              <a:gd name="connsiteY64" fmla="*/ 724339 h 1918884"/>
              <a:gd name="connsiteX65" fmla="*/ 144331 w 1897538"/>
              <a:gd name="connsiteY65" fmla="*/ 584119 h 1918884"/>
              <a:gd name="connsiteX66" fmla="*/ 193799 w 1897538"/>
              <a:gd name="connsiteY66" fmla="*/ 700236 h 1918884"/>
              <a:gd name="connsiteX67" fmla="*/ 188796 w 1897538"/>
              <a:gd name="connsiteY67" fmla="*/ 734998 h 1918884"/>
              <a:gd name="connsiteX68" fmla="*/ 360377 w 1897538"/>
              <a:gd name="connsiteY68" fmla="*/ 752355 h 1918884"/>
              <a:gd name="connsiteX69" fmla="*/ 373414 w 1897538"/>
              <a:gd name="connsiteY69" fmla="*/ 712888 h 1918884"/>
              <a:gd name="connsiteX70" fmla="*/ 400360 w 1897538"/>
              <a:gd name="connsiteY70" fmla="*/ 662758 h 1918884"/>
              <a:gd name="connsiteX71" fmla="*/ 329877 w 1897538"/>
              <a:gd name="connsiteY71" fmla="*/ 611550 h 1918884"/>
              <a:gd name="connsiteX72" fmla="*/ 318446 w 1897538"/>
              <a:gd name="connsiteY72" fmla="*/ 629034 h 1918884"/>
              <a:gd name="connsiteX73" fmla="*/ 248716 w 1897538"/>
              <a:gd name="connsiteY73" fmla="*/ 662388 h 1918884"/>
              <a:gd name="connsiteX74" fmla="*/ 250379 w 1897538"/>
              <a:gd name="connsiteY74" fmla="*/ 549437 h 1918884"/>
              <a:gd name="connsiteX75" fmla="*/ 341739 w 1897538"/>
              <a:gd name="connsiteY75" fmla="*/ 482998 h 1918884"/>
              <a:gd name="connsiteX76" fmla="*/ 354655 w 1897538"/>
              <a:gd name="connsiteY76" fmla="*/ 559208 h 1918884"/>
              <a:gd name="connsiteX77" fmla="*/ 346403 w 1897538"/>
              <a:gd name="connsiteY77" fmla="*/ 580003 h 1918884"/>
              <a:gd name="connsiteX78" fmla="*/ 425449 w 1897538"/>
              <a:gd name="connsiteY78" fmla="*/ 616080 h 1918884"/>
              <a:gd name="connsiteX79" fmla="*/ 431071 w 1897538"/>
              <a:gd name="connsiteY79" fmla="*/ 605623 h 1918884"/>
              <a:gd name="connsiteX80" fmla="*/ 460694 w 1897538"/>
              <a:gd name="connsiteY80" fmla="*/ 569554 h 1918884"/>
              <a:gd name="connsiteX81" fmla="*/ 347590 w 1897538"/>
              <a:gd name="connsiteY81" fmla="*/ 412023 h 1918884"/>
              <a:gd name="connsiteX82" fmla="*/ 332287 w 1897538"/>
              <a:gd name="connsiteY82" fmla="*/ 423126 h 1918884"/>
              <a:gd name="connsiteX83" fmla="*/ 223572 w 1897538"/>
              <a:gd name="connsiteY83" fmla="*/ 454094 h 1918884"/>
              <a:gd name="connsiteX84" fmla="*/ 192920 w 1897538"/>
              <a:gd name="connsiteY84" fmla="*/ 437983 h 1918884"/>
              <a:gd name="connsiteX85" fmla="*/ 265433 w 1897538"/>
              <a:gd name="connsiteY85" fmla="*/ 268381 h 1918884"/>
              <a:gd name="connsiteX86" fmla="*/ 444624 w 1897538"/>
              <a:gd name="connsiteY86" fmla="*/ 224631 h 1918884"/>
              <a:gd name="connsiteX87" fmla="*/ 416905 w 1897538"/>
              <a:gd name="connsiteY87" fmla="*/ 347765 h 1918884"/>
              <a:gd name="connsiteX88" fmla="*/ 393211 w 1897538"/>
              <a:gd name="connsiteY88" fmla="*/ 372343 h 1918884"/>
              <a:gd name="connsiteX89" fmla="*/ 539341 w 1897538"/>
              <a:gd name="connsiteY89" fmla="*/ 486381 h 1918884"/>
              <a:gd name="connsiteX90" fmla="*/ 597879 w 1897538"/>
              <a:gd name="connsiteY90" fmla="*/ 437791 h 1918884"/>
              <a:gd name="connsiteX91" fmla="*/ 625144 w 1897538"/>
              <a:gd name="connsiteY91" fmla="*/ 422734 h 1918884"/>
              <a:gd name="connsiteX92" fmla="*/ 585966 w 1897538"/>
              <a:gd name="connsiteY92" fmla="*/ 351494 h 1918884"/>
              <a:gd name="connsiteX93" fmla="*/ 558867 w 1897538"/>
              <a:gd name="connsiteY93" fmla="*/ 368167 h 1918884"/>
              <a:gd name="connsiteX94" fmla="*/ 516571 w 1897538"/>
              <a:gd name="connsiteY94" fmla="*/ 374881 h 1918884"/>
              <a:gd name="connsiteX95" fmla="*/ 497800 w 1897538"/>
              <a:gd name="connsiteY95" fmla="*/ 365014 h 1918884"/>
              <a:gd name="connsiteX96" fmla="*/ 542208 w 1897538"/>
              <a:gd name="connsiteY96" fmla="*/ 261146 h 1918884"/>
              <a:gd name="connsiteX97" fmla="*/ 651948 w 1897538"/>
              <a:gd name="connsiteY97" fmla="*/ 234353 h 1918884"/>
              <a:gd name="connsiteX98" fmla="*/ 634973 w 1897538"/>
              <a:gd name="connsiteY98" fmla="*/ 309763 h 1918884"/>
              <a:gd name="connsiteX99" fmla="*/ 616927 w 1897538"/>
              <a:gd name="connsiteY99" fmla="*/ 328483 h 1918884"/>
              <a:gd name="connsiteX100" fmla="*/ 673950 w 1897538"/>
              <a:gd name="connsiteY100" fmla="*/ 395782 h 1918884"/>
              <a:gd name="connsiteX101" fmla="*/ 701217 w 1897538"/>
              <a:gd name="connsiteY101" fmla="*/ 380724 h 1918884"/>
              <a:gd name="connsiteX102" fmla="*/ 730111 w 1897538"/>
              <a:gd name="connsiteY102" fmla="*/ 370258 h 1918884"/>
              <a:gd name="connsiteX103" fmla="*/ 704011 w 1897538"/>
              <a:gd name="connsiteY103" fmla="*/ 173031 h 1918884"/>
              <a:gd name="connsiteX104" fmla="*/ 663163 w 1897538"/>
              <a:gd name="connsiteY104" fmla="*/ 177595 h 1918884"/>
              <a:gd name="connsiteX105" fmla="*/ 608177 w 1897538"/>
              <a:gd name="connsiteY105" fmla="*/ 171339 h 1918884"/>
              <a:gd name="connsiteX106" fmla="*/ 548671 w 1897538"/>
              <a:gd name="connsiteY106" fmla="*/ 124475 h 1918884"/>
              <a:gd name="connsiteX107" fmla="*/ 692615 w 1897538"/>
              <a:gd name="connsiteY107" fmla="*/ 9137 h 1918884"/>
              <a:gd name="connsiteX108" fmla="*/ 871253 w 1897538"/>
              <a:gd name="connsiteY108" fmla="*/ 55089 h 1918884"/>
              <a:gd name="connsiteX109" fmla="*/ 788727 w 1897538"/>
              <a:gd name="connsiteY109" fmla="*/ 150586 h 1918884"/>
              <a:gd name="connsiteX110" fmla="*/ 760761 w 1897538"/>
              <a:gd name="connsiteY110" fmla="*/ 159620 h 1918884"/>
              <a:gd name="connsiteX111" fmla="*/ 840348 w 1897538"/>
              <a:gd name="connsiteY111" fmla="*/ 339277 h 1918884"/>
              <a:gd name="connsiteX112" fmla="*/ 853141 w 1897538"/>
              <a:gd name="connsiteY112" fmla="*/ 336409 h 1918884"/>
              <a:gd name="connsiteX113" fmla="*/ 925114 w 1897538"/>
              <a:gd name="connsiteY113" fmla="*/ 332269 h 1918884"/>
              <a:gd name="connsiteX114" fmla="*/ 935038 w 1897538"/>
              <a:gd name="connsiteY114" fmla="*/ 233429 h 1918884"/>
              <a:gd name="connsiteX115" fmla="*/ 911685 w 1897538"/>
              <a:gd name="connsiteY115" fmla="*/ 231311 h 1918884"/>
              <a:gd name="connsiteX116" fmla="*/ 849505 w 1897538"/>
              <a:gd name="connsiteY116" fmla="*/ 185392 h 1918884"/>
              <a:gd name="connsiteX117" fmla="*/ 950023 w 1897538"/>
              <a:gd name="connsiteY117" fmla="*/ 133848 h 1918884"/>
              <a:gd name="connsiteX118" fmla="*/ 1051569 w 1897538"/>
              <a:gd name="connsiteY118" fmla="*/ 183336 h 1918884"/>
              <a:gd name="connsiteX119" fmla="*/ 990337 w 1897538"/>
              <a:gd name="connsiteY119" fmla="*/ 230510 h 1918884"/>
              <a:gd name="connsiteX120" fmla="*/ 970932 w 1897538"/>
              <a:gd name="connsiteY120" fmla="*/ 232669 h 1918884"/>
              <a:gd name="connsiteX121" fmla="*/ 980710 w 1897538"/>
              <a:gd name="connsiteY121" fmla="*/ 330048 h 1918884"/>
              <a:gd name="connsiteX122" fmla="*/ 1049894 w 1897538"/>
              <a:gd name="connsiteY122" fmla="*/ 340014 h 1918884"/>
              <a:gd name="connsiteX123" fmla="*/ 1122587 w 1897538"/>
              <a:gd name="connsiteY123" fmla="*/ 161269 h 1918884"/>
              <a:gd name="connsiteX124" fmla="*/ 1084713 w 1897538"/>
              <a:gd name="connsiteY124" fmla="*/ 147695 h 1918884"/>
              <a:gd name="connsiteX125" fmla="*/ 1005252 w 1897538"/>
              <a:gd name="connsiteY125" fmla="*/ 49633 h 1918884"/>
              <a:gd name="connsiteX126" fmla="*/ 1185255 w 1897538"/>
              <a:gd name="connsiteY126" fmla="*/ 9359 h 1918884"/>
              <a:gd name="connsiteX127" fmla="*/ 1325476 w 1897538"/>
              <a:gd name="connsiteY127" fmla="*/ 129197 h 1918884"/>
              <a:gd name="connsiteX128" fmla="*/ 1209359 w 1897538"/>
              <a:gd name="connsiteY128" fmla="*/ 178665 h 1918884"/>
              <a:gd name="connsiteX129" fmla="*/ 1179443 w 1897538"/>
              <a:gd name="connsiteY129" fmla="*/ 174360 h 1918884"/>
              <a:gd name="connsiteX130" fmla="*/ 1159896 w 1897538"/>
              <a:gd name="connsiteY130" fmla="*/ 367598 h 1918884"/>
              <a:gd name="connsiteX131" fmla="*/ 1206353 w 1897538"/>
              <a:gd name="connsiteY131" fmla="*/ 383590 h 1918884"/>
              <a:gd name="connsiteX132" fmla="*/ 1215053 w 1897538"/>
              <a:gd name="connsiteY132" fmla="*/ 388304 h 1918884"/>
              <a:gd name="connsiteX133" fmla="*/ 1269289 w 1897538"/>
              <a:gd name="connsiteY133" fmla="*/ 306800 h 1918884"/>
              <a:gd name="connsiteX134" fmla="*/ 1253151 w 1897538"/>
              <a:gd name="connsiteY134" fmla="*/ 295810 h 1918884"/>
              <a:gd name="connsiteX135" fmla="*/ 1221119 w 1897538"/>
              <a:gd name="connsiteY135" fmla="*/ 225463 h 1918884"/>
              <a:gd name="connsiteX136" fmla="*/ 1334018 w 1897538"/>
              <a:gd name="connsiteY136" fmla="*/ 229257 h 1918884"/>
              <a:gd name="connsiteX137" fmla="*/ 1398722 w 1897538"/>
              <a:gd name="connsiteY137" fmla="*/ 321853 h 1918884"/>
              <a:gd name="connsiteX138" fmla="*/ 1322282 w 1897538"/>
              <a:gd name="connsiteY138" fmla="*/ 333330 h 1918884"/>
              <a:gd name="connsiteX139" fmla="*/ 1300654 w 1897538"/>
              <a:gd name="connsiteY139" fmla="*/ 324271 h 1918884"/>
              <a:gd name="connsiteX140" fmla="*/ 1263793 w 1897538"/>
              <a:gd name="connsiteY140" fmla="*/ 414714 h 1918884"/>
              <a:gd name="connsiteX141" fmla="*/ 1289630 w 1897538"/>
              <a:gd name="connsiteY141" fmla="*/ 428714 h 1918884"/>
              <a:gd name="connsiteX142" fmla="*/ 1334290 w 1897538"/>
              <a:gd name="connsiteY142" fmla="*/ 462524 h 1918884"/>
              <a:gd name="connsiteX143" fmla="*/ 1489207 w 1897538"/>
              <a:gd name="connsiteY143" fmla="*/ 340613 h 1918884"/>
              <a:gd name="connsiteX144" fmla="*/ 1468723 w 1897538"/>
              <a:gd name="connsiteY144" fmla="*/ 319541 h 1918884"/>
              <a:gd name="connsiteX145" fmla="*/ 1440490 w 1897538"/>
              <a:gd name="connsiteY145" fmla="*/ 196524 h 1918884"/>
              <a:gd name="connsiteX146" fmla="*/ 1619861 w 1897538"/>
              <a:gd name="connsiteY146" fmla="*/ 239525 h 1918884"/>
              <a:gd name="connsiteX147" fmla="*/ 1693084 w 1897538"/>
              <a:gd name="connsiteY147" fmla="*/ 408822 h 1918884"/>
              <a:gd name="connsiteX148" fmla="*/ 1618563 w 1897538"/>
              <a:gd name="connsiteY148" fmla="*/ 422384 h 1918884"/>
              <a:gd name="connsiteX149" fmla="*/ 1567044 w 1897538"/>
              <a:gd name="connsiteY149" fmla="*/ 402177 h 1918884"/>
              <a:gd name="connsiteX150" fmla="*/ 1533082 w 1897538"/>
              <a:gd name="connsiteY150" fmla="*/ 379025 h 1918884"/>
              <a:gd name="connsiteX151" fmla="*/ 1418165 w 1897538"/>
              <a:gd name="connsiteY151" fmla="*/ 540458 h 1918884"/>
              <a:gd name="connsiteX152" fmla="*/ 1428470 w 1897538"/>
              <a:gd name="connsiteY152" fmla="*/ 551003 h 1918884"/>
              <a:gd name="connsiteX153" fmla="*/ 1455560 w 1897538"/>
              <a:gd name="connsiteY153" fmla="*/ 589875 h 1918884"/>
              <a:gd name="connsiteX154" fmla="*/ 1537282 w 1897538"/>
              <a:gd name="connsiteY154" fmla="*/ 557159 h 1918884"/>
              <a:gd name="connsiteX155" fmla="*/ 1530096 w 1897538"/>
              <a:gd name="connsiteY155" fmla="*/ 532170 h 1918884"/>
              <a:gd name="connsiteX156" fmla="*/ 1550390 w 1897538"/>
              <a:gd name="connsiteY156" fmla="*/ 457584 h 1918884"/>
              <a:gd name="connsiteX157" fmla="*/ 1634828 w 1897538"/>
              <a:gd name="connsiteY157" fmla="*/ 532624 h 1918884"/>
              <a:gd name="connsiteX158" fmla="*/ 1625458 w 1897538"/>
              <a:gd name="connsiteY158" fmla="*/ 645197 h 1918884"/>
              <a:gd name="connsiteX159" fmla="*/ 1604251 w 1897538"/>
              <a:gd name="connsiteY159" fmla="*/ 645131 h 1918884"/>
              <a:gd name="connsiteX160" fmla="*/ 1570016 w 1897538"/>
              <a:gd name="connsiteY160" fmla="*/ 619401 h 1918884"/>
              <a:gd name="connsiteX161" fmla="*/ 1553872 w 1897538"/>
              <a:gd name="connsiteY161" fmla="*/ 591984 h 1918884"/>
              <a:gd name="connsiteX162" fmla="*/ 1487429 w 1897538"/>
              <a:gd name="connsiteY162" fmla="*/ 635604 h 1918884"/>
              <a:gd name="connsiteX163" fmla="*/ 1494113 w 1897538"/>
              <a:gd name="connsiteY163" fmla="*/ 645195 h 1918884"/>
              <a:gd name="connsiteX164" fmla="*/ 1533788 w 1897538"/>
              <a:gd name="connsiteY164" fmla="*/ 732681 h 1918884"/>
              <a:gd name="connsiteX165" fmla="*/ 1714454 w 1897538"/>
              <a:gd name="connsiteY165" fmla="*/ 700625 h 1918884"/>
              <a:gd name="connsiteX166" fmla="*/ 1705019 w 1897538"/>
              <a:gd name="connsiteY166" fmla="*/ 667815 h 1918884"/>
              <a:gd name="connsiteX167" fmla="*/ 1738156 w 1897538"/>
              <a:gd name="connsiteY167" fmla="*/ 546028 h 1918884"/>
              <a:gd name="connsiteX168" fmla="*/ 1876031 w 1897538"/>
              <a:gd name="connsiteY168" fmla="*/ 668558 h 1918884"/>
              <a:gd name="connsiteX169" fmla="*/ 1860732 w 1897538"/>
              <a:gd name="connsiteY169" fmla="*/ 852375 h 1918884"/>
              <a:gd name="connsiteX170" fmla="*/ 1826105 w 1897538"/>
              <a:gd name="connsiteY170" fmla="*/ 852266 h 1918884"/>
              <a:gd name="connsiteX171" fmla="*/ 1744525 w 1897538"/>
              <a:gd name="connsiteY171" fmla="*/ 774017 h 1918884"/>
              <a:gd name="connsiteX172" fmla="*/ 1736198 w 1897538"/>
              <a:gd name="connsiteY172" fmla="*/ 757042 h 1918884"/>
              <a:gd name="connsiteX173" fmla="*/ 1564347 w 1897538"/>
              <a:gd name="connsiteY173" fmla="*/ 842408 h 1918884"/>
              <a:gd name="connsiteX174" fmla="*/ 1569236 w 1897538"/>
              <a:gd name="connsiteY174" fmla="*/ 862278 h 1918884"/>
              <a:gd name="connsiteX175" fmla="*/ 1571294 w 1897538"/>
              <a:gd name="connsiteY175" fmla="*/ 900894 h 1918884"/>
              <a:gd name="connsiteX176" fmla="*/ 1658625 w 1897538"/>
              <a:gd name="connsiteY176" fmla="*/ 906044 h 1918884"/>
              <a:gd name="connsiteX177" fmla="*/ 1661066 w 1897538"/>
              <a:gd name="connsiteY177" fmla="*/ 883804 h 1918884"/>
              <a:gd name="connsiteX178" fmla="*/ 1708149 w 1897538"/>
              <a:gd name="connsiteY178" fmla="*/ 822502 h 1918884"/>
              <a:gd name="connsiteX179" fmla="*/ 1757789 w 1897538"/>
              <a:gd name="connsiteY179" fmla="*/ 923975 h 1918884"/>
              <a:gd name="connsiteX180" fmla="*/ 1706393 w 1897538"/>
              <a:gd name="connsiteY180" fmla="*/ 1024569 h 1918884"/>
              <a:gd name="connsiteX181" fmla="*/ 1660382 w 1897538"/>
              <a:gd name="connsiteY181" fmla="*/ 962458 h 1918884"/>
              <a:gd name="connsiteX182" fmla="*/ 1658465 w 1897538"/>
              <a:gd name="connsiteY182" fmla="*/ 941657 h 1918884"/>
              <a:gd name="connsiteX183" fmla="*/ 1574105 w 1897538"/>
              <a:gd name="connsiteY183" fmla="*/ 953652 h 1918884"/>
              <a:gd name="connsiteX184" fmla="*/ 1575500 w 1897538"/>
              <a:gd name="connsiteY184" fmla="*/ 979827 h 1918884"/>
              <a:gd name="connsiteX185" fmla="*/ 1565157 w 1897538"/>
              <a:gd name="connsiteY185" fmla="*/ 1051628 h 1918884"/>
              <a:gd name="connsiteX186" fmla="*/ 1725361 w 1897538"/>
              <a:gd name="connsiteY186" fmla="*/ 1116780 h 1918884"/>
              <a:gd name="connsiteX187" fmla="*/ 1737211 w 1897538"/>
              <a:gd name="connsiteY187" fmla="*/ 1083719 h 1918884"/>
              <a:gd name="connsiteX188" fmla="*/ 1835273 w 1897538"/>
              <a:gd name="connsiteY188" fmla="*/ 1004258 h 1918884"/>
              <a:gd name="connsiteX189" fmla="*/ 1875546 w 1897538"/>
              <a:gd name="connsiteY189" fmla="*/ 1184261 h 1918884"/>
              <a:gd name="connsiteX190" fmla="*/ 1755708 w 1897538"/>
              <a:gd name="connsiteY190" fmla="*/ 1324481 h 1918884"/>
              <a:gd name="connsiteX191" fmla="*/ 1706241 w 1897538"/>
              <a:gd name="connsiteY191" fmla="*/ 1208364 h 1918884"/>
              <a:gd name="connsiteX192" fmla="*/ 1711243 w 1897538"/>
              <a:gd name="connsiteY192" fmla="*/ 1173602 h 1918884"/>
              <a:gd name="connsiteX193" fmla="*/ 1539175 w 1897538"/>
              <a:gd name="connsiteY193" fmla="*/ 1156196 h 1918884"/>
              <a:gd name="connsiteX194" fmla="*/ 1514710 w 1897538"/>
              <a:gd name="connsiteY194" fmla="*/ 1224487 h 1918884"/>
              <a:gd name="connsiteX195" fmla="*/ 1496259 w 1897538"/>
              <a:gd name="connsiteY195" fmla="*/ 1255248 h 1918884"/>
              <a:gd name="connsiteX196" fmla="*/ 1567660 w 1897538"/>
              <a:gd name="connsiteY196" fmla="*/ 1307123 h 1918884"/>
              <a:gd name="connsiteX197" fmla="*/ 1579089 w 1897538"/>
              <a:gd name="connsiteY197" fmla="*/ 1289638 h 1918884"/>
              <a:gd name="connsiteX198" fmla="*/ 1648820 w 1897538"/>
              <a:gd name="connsiteY198" fmla="*/ 1256285 h 1918884"/>
              <a:gd name="connsiteX199" fmla="*/ 1647157 w 1897538"/>
              <a:gd name="connsiteY199" fmla="*/ 1369236 h 1918884"/>
              <a:gd name="connsiteX200" fmla="*/ 1555797 w 1897538"/>
              <a:gd name="connsiteY200" fmla="*/ 1435675 h 1918884"/>
              <a:gd name="connsiteX201" fmla="*/ 1542881 w 1897538"/>
              <a:gd name="connsiteY201" fmla="*/ 1359465 h 1918884"/>
              <a:gd name="connsiteX202" fmla="*/ 1551133 w 1897538"/>
              <a:gd name="connsiteY202" fmla="*/ 1338669 h 1918884"/>
              <a:gd name="connsiteX203" fmla="*/ 1468768 w 1897538"/>
              <a:gd name="connsiteY203" fmla="*/ 1301078 h 1918884"/>
              <a:gd name="connsiteX204" fmla="*/ 1454158 w 1897538"/>
              <a:gd name="connsiteY204" fmla="*/ 1325435 h 1918884"/>
              <a:gd name="connsiteX205" fmla="*/ 1435144 w 1897538"/>
              <a:gd name="connsiteY205" fmla="*/ 1346754 h 1918884"/>
              <a:gd name="connsiteX206" fmla="*/ 1550391 w 1897538"/>
              <a:gd name="connsiteY206" fmla="*/ 1507270 h 1918884"/>
              <a:gd name="connsiteX207" fmla="*/ 1578607 w 1897538"/>
              <a:gd name="connsiteY207" fmla="*/ 1487862 h 1918884"/>
              <a:gd name="connsiteX208" fmla="*/ 1704618 w 1897538"/>
              <a:gd name="connsiteY208" fmla="*/ 1480690 h 1918884"/>
              <a:gd name="connsiteX209" fmla="*/ 1632105 w 1897538"/>
              <a:gd name="connsiteY209" fmla="*/ 1650292 h 1918884"/>
              <a:gd name="connsiteX210" fmla="*/ 1483567 w 1897538"/>
              <a:gd name="connsiteY210" fmla="*/ 1710152 h 1918884"/>
              <a:gd name="connsiteX211" fmla="*/ 1452915 w 1897538"/>
              <a:gd name="connsiteY211" fmla="*/ 1694042 h 1918884"/>
              <a:gd name="connsiteX212" fmla="*/ 1480633 w 1897538"/>
              <a:gd name="connsiteY212" fmla="*/ 1570908 h 1918884"/>
              <a:gd name="connsiteX213" fmla="*/ 1504326 w 1897538"/>
              <a:gd name="connsiteY213" fmla="*/ 1546331 h 1918884"/>
              <a:gd name="connsiteX214" fmla="*/ 1354432 w 1897538"/>
              <a:gd name="connsiteY214" fmla="*/ 1429355 h 1918884"/>
              <a:gd name="connsiteX215" fmla="*/ 1286169 w 1897538"/>
              <a:gd name="connsiteY215" fmla="*/ 1482113 h 1918884"/>
              <a:gd name="connsiteX216" fmla="*/ 1269504 w 1897538"/>
              <a:gd name="connsiteY216" fmla="*/ 1490685 h 1918884"/>
              <a:gd name="connsiteX217" fmla="*/ 1310946 w 1897538"/>
              <a:gd name="connsiteY217" fmla="*/ 1566043 h 1918884"/>
              <a:gd name="connsiteX218" fmla="*/ 1322566 w 1897538"/>
              <a:gd name="connsiteY218" fmla="*/ 1558051 h 1918884"/>
              <a:gd name="connsiteX219" fmla="*/ 1399738 w 1897538"/>
              <a:gd name="connsiteY219" fmla="*/ 1553659 h 1918884"/>
              <a:gd name="connsiteX220" fmla="*/ 1355329 w 1897538"/>
              <a:gd name="connsiteY220" fmla="*/ 1657527 h 1918884"/>
              <a:gd name="connsiteX221" fmla="*/ 1264361 w 1897538"/>
              <a:gd name="connsiteY221" fmla="*/ 1694186 h 1918884"/>
              <a:gd name="connsiteX222" fmla="*/ 1245589 w 1897538"/>
              <a:gd name="connsiteY222" fmla="*/ 1684319 h 1918884"/>
              <a:gd name="connsiteX223" fmla="*/ 1262565 w 1897538"/>
              <a:gd name="connsiteY223" fmla="*/ 1608910 h 1918884"/>
              <a:gd name="connsiteX224" fmla="*/ 1280611 w 1897538"/>
              <a:gd name="connsiteY224" fmla="*/ 1590190 h 1918884"/>
              <a:gd name="connsiteX225" fmla="*/ 1218519 w 1897538"/>
              <a:gd name="connsiteY225" fmla="*/ 1516910 h 1918884"/>
              <a:gd name="connsiteX226" fmla="*/ 1184074 w 1897538"/>
              <a:gd name="connsiteY226" fmla="*/ 1534628 h 1918884"/>
              <a:gd name="connsiteX227" fmla="*/ 1166353 w 1897538"/>
              <a:gd name="connsiteY227" fmla="*/ 1540302 h 1918884"/>
              <a:gd name="connsiteX228" fmla="*/ 1193526 w 1897538"/>
              <a:gd name="connsiteY228" fmla="*/ 1745642 h 1918884"/>
              <a:gd name="connsiteX229" fmla="*/ 1234374 w 1897538"/>
              <a:gd name="connsiteY229" fmla="*/ 1741079 h 1918884"/>
              <a:gd name="connsiteX230" fmla="*/ 1348867 w 1897538"/>
              <a:gd name="connsiteY230" fmla="*/ 1794198 h 1918884"/>
              <a:gd name="connsiteX231" fmla="*/ 1204922 w 1897538"/>
              <a:gd name="connsiteY231" fmla="*/ 1909536 h 1918884"/>
              <a:gd name="connsiteX232" fmla="*/ 1085792 w 1897538"/>
              <a:gd name="connsiteY232" fmla="*/ 1910447 h 1918884"/>
              <a:gd name="connsiteX233" fmla="*/ 1026285 w 1897538"/>
              <a:gd name="connsiteY233" fmla="*/ 1863584 h 1918884"/>
              <a:gd name="connsiteX234" fmla="*/ 1108810 w 1897538"/>
              <a:gd name="connsiteY234" fmla="*/ 1768087 h 1918884"/>
              <a:gd name="connsiteX235" fmla="*/ 1136775 w 1897538"/>
              <a:gd name="connsiteY235" fmla="*/ 1759052 h 1918884"/>
              <a:gd name="connsiteX236" fmla="*/ 1052936 w 1897538"/>
              <a:gd name="connsiteY236" fmla="*/ 1569793 h 1918884"/>
              <a:gd name="connsiteX237" fmla="*/ 1004144 w 1897538"/>
              <a:gd name="connsiteY237" fmla="*/ 1577715 h 1918884"/>
              <a:gd name="connsiteX238" fmla="*/ 973267 w 1897538"/>
              <a:gd name="connsiteY238" fmla="*/ 1578008 h 1918884"/>
              <a:gd name="connsiteX239" fmla="*/ 962500 w 1897538"/>
              <a:gd name="connsiteY239" fmla="*/ 1685246 h 1918884"/>
              <a:gd name="connsiteX240" fmla="*/ 985852 w 1897538"/>
              <a:gd name="connsiteY240" fmla="*/ 1687363 h 1918884"/>
              <a:gd name="connsiteX241" fmla="*/ 1048032 w 1897538"/>
              <a:gd name="connsiteY241" fmla="*/ 1733282 h 1918884"/>
              <a:gd name="connsiteX242" fmla="*/ 947514 w 1897538"/>
              <a:gd name="connsiteY242" fmla="*/ 1784826 h 1918884"/>
              <a:gd name="connsiteX243" fmla="*/ 908147 w 1897538"/>
              <a:gd name="connsiteY243" fmla="*/ 1781257 h 1918884"/>
              <a:gd name="connsiteX244" fmla="*/ 845968 w 1897538"/>
              <a:gd name="connsiteY244" fmla="*/ 1735338 h 1918884"/>
              <a:gd name="connsiteX245" fmla="*/ 907200 w 1897538"/>
              <a:gd name="connsiteY245" fmla="*/ 1688164 h 1918884"/>
              <a:gd name="connsiteX246" fmla="*/ 926605 w 1897538"/>
              <a:gd name="connsiteY246" fmla="*/ 1686005 h 1918884"/>
              <a:gd name="connsiteX247" fmla="*/ 915816 w 1897538"/>
              <a:gd name="connsiteY247" fmla="*/ 1578553 h 1918884"/>
              <a:gd name="connsiteX248" fmla="*/ 909432 w 1897538"/>
              <a:gd name="connsiteY248" fmla="*/ 1578614 h 1918884"/>
              <a:gd name="connsiteX249" fmla="*/ 862391 w 1897538"/>
              <a:gd name="connsiteY249" fmla="*/ 1571238 h 1918884"/>
              <a:gd name="connsiteX250" fmla="*/ 785221 w 1897538"/>
              <a:gd name="connsiteY250" fmla="*/ 1760992 h 1918884"/>
              <a:gd name="connsiteX251" fmla="*/ 813673 w 1897538"/>
              <a:gd name="connsiteY251" fmla="*/ 1771189 h 1918884"/>
              <a:gd name="connsiteX252" fmla="*/ 893134 w 1897538"/>
              <a:gd name="connsiteY252" fmla="*/ 1869251 h 1918884"/>
              <a:gd name="connsiteX253" fmla="*/ 713131 w 1897538"/>
              <a:gd name="connsiteY253" fmla="*/ 1909525 h 1918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</a:cxnLst>
            <a:rect l="l" t="t" r="r" b="b"/>
            <a:pathLst>
              <a:path w="1897538" h="1918884">
                <a:moveTo>
                  <a:pt x="713131" y="1909525"/>
                </a:moveTo>
                <a:cubicBezTo>
                  <a:pt x="624704" y="1887554"/>
                  <a:pt x="561925" y="1833900"/>
                  <a:pt x="572911" y="1789687"/>
                </a:cubicBezTo>
                <a:cubicBezTo>
                  <a:pt x="581150" y="1756526"/>
                  <a:pt x="628542" y="1738094"/>
                  <a:pt x="689027" y="1740219"/>
                </a:cubicBezTo>
                <a:lnTo>
                  <a:pt x="728849" y="1745950"/>
                </a:lnTo>
                <a:lnTo>
                  <a:pt x="749272" y="1544062"/>
                </a:lnTo>
                <a:lnTo>
                  <a:pt x="694536" y="1525220"/>
                </a:lnTo>
                <a:lnTo>
                  <a:pt x="688196" y="1521785"/>
                </a:lnTo>
                <a:lnTo>
                  <a:pt x="628248" y="1611874"/>
                </a:lnTo>
                <a:lnTo>
                  <a:pt x="644386" y="1622864"/>
                </a:lnTo>
                <a:cubicBezTo>
                  <a:pt x="672600" y="1646902"/>
                  <a:pt x="686400" y="1674819"/>
                  <a:pt x="676418" y="1693211"/>
                </a:cubicBezTo>
                <a:cubicBezTo>
                  <a:pt x="666437" y="1711603"/>
                  <a:pt x="635509" y="1715245"/>
                  <a:pt x="599978" y="1704688"/>
                </a:cubicBezTo>
                <a:cubicBezTo>
                  <a:pt x="588134" y="1701168"/>
                  <a:pt x="575780" y="1696071"/>
                  <a:pt x="563519" y="1689417"/>
                </a:cubicBezTo>
                <a:cubicBezTo>
                  <a:pt x="514475" y="1662800"/>
                  <a:pt x="485506" y="1621343"/>
                  <a:pt x="498815" y="1596821"/>
                </a:cubicBezTo>
                <a:cubicBezTo>
                  <a:pt x="508797" y="1578429"/>
                  <a:pt x="539725" y="1574787"/>
                  <a:pt x="575255" y="1585344"/>
                </a:cubicBezTo>
                <a:lnTo>
                  <a:pt x="596883" y="1594403"/>
                </a:lnTo>
                <a:lnTo>
                  <a:pt x="637643" y="1494392"/>
                </a:lnTo>
                <a:lnTo>
                  <a:pt x="611259" y="1480097"/>
                </a:lnTo>
                <a:lnTo>
                  <a:pt x="571279" y="1449829"/>
                </a:lnTo>
                <a:lnTo>
                  <a:pt x="408329" y="1578059"/>
                </a:lnTo>
                <a:lnTo>
                  <a:pt x="428815" y="1599132"/>
                </a:lnTo>
                <a:cubicBezTo>
                  <a:pt x="466087" y="1646817"/>
                  <a:pt x="479031" y="1695992"/>
                  <a:pt x="457047" y="1722149"/>
                </a:cubicBezTo>
                <a:cubicBezTo>
                  <a:pt x="442391" y="1739586"/>
                  <a:pt x="414986" y="1743492"/>
                  <a:pt x="382526" y="1735711"/>
                </a:cubicBezTo>
                <a:cubicBezTo>
                  <a:pt x="350067" y="1727929"/>
                  <a:pt x="312552" y="1708460"/>
                  <a:pt x="277676" y="1679148"/>
                </a:cubicBezTo>
                <a:cubicBezTo>
                  <a:pt x="207924" y="1620524"/>
                  <a:pt x="175142" y="1544727"/>
                  <a:pt x="204454" y="1509851"/>
                </a:cubicBezTo>
                <a:cubicBezTo>
                  <a:pt x="226438" y="1483694"/>
                  <a:pt x="277106" y="1487984"/>
                  <a:pt x="330494" y="1516496"/>
                </a:cubicBezTo>
                <a:lnTo>
                  <a:pt x="364455" y="1539647"/>
                </a:lnTo>
                <a:lnTo>
                  <a:pt x="484846" y="1370523"/>
                </a:lnTo>
                <a:lnTo>
                  <a:pt x="472420" y="1357807"/>
                </a:lnTo>
                <a:lnTo>
                  <a:pt x="449972" y="1325597"/>
                </a:lnTo>
                <a:lnTo>
                  <a:pt x="360255" y="1361514"/>
                </a:lnTo>
                <a:lnTo>
                  <a:pt x="367441" y="1386503"/>
                </a:lnTo>
                <a:cubicBezTo>
                  <a:pt x="373792" y="1423021"/>
                  <a:pt x="366575" y="1453315"/>
                  <a:pt x="347148" y="1461089"/>
                </a:cubicBezTo>
                <a:cubicBezTo>
                  <a:pt x="340672" y="1463680"/>
                  <a:pt x="333451" y="1463523"/>
                  <a:pt x="325941" y="1461022"/>
                </a:cubicBezTo>
                <a:cubicBezTo>
                  <a:pt x="303408" y="1453517"/>
                  <a:pt x="278256" y="1424905"/>
                  <a:pt x="262709" y="1386049"/>
                </a:cubicBezTo>
                <a:cubicBezTo>
                  <a:pt x="241980" y="1334241"/>
                  <a:pt x="246175" y="1283840"/>
                  <a:pt x="272079" y="1273475"/>
                </a:cubicBezTo>
                <a:cubicBezTo>
                  <a:pt x="291508" y="1265702"/>
                  <a:pt x="317629" y="1282656"/>
                  <a:pt x="338221" y="1313476"/>
                </a:cubicBezTo>
                <a:lnTo>
                  <a:pt x="344749" y="1325977"/>
                </a:lnTo>
                <a:lnTo>
                  <a:pt x="417124" y="1278462"/>
                </a:lnTo>
                <a:lnTo>
                  <a:pt x="406776" y="1263615"/>
                </a:lnTo>
                <a:lnTo>
                  <a:pt x="370993" y="1184708"/>
                </a:lnTo>
                <a:lnTo>
                  <a:pt x="183083" y="1218048"/>
                </a:lnTo>
                <a:lnTo>
                  <a:pt x="192518" y="1250858"/>
                </a:lnTo>
                <a:cubicBezTo>
                  <a:pt x="202889" y="1310486"/>
                  <a:pt x="191106" y="1359952"/>
                  <a:pt x="159383" y="1372645"/>
                </a:cubicBezTo>
                <a:cubicBezTo>
                  <a:pt x="148808" y="1376876"/>
                  <a:pt x="137019" y="1376621"/>
                  <a:pt x="124755" y="1372536"/>
                </a:cubicBezTo>
                <a:cubicBezTo>
                  <a:pt x="87963" y="1360281"/>
                  <a:pt x="46894" y="1313562"/>
                  <a:pt x="21507" y="1250115"/>
                </a:cubicBezTo>
                <a:cubicBezTo>
                  <a:pt x="-12341" y="1165520"/>
                  <a:pt x="-5492" y="1083222"/>
                  <a:pt x="36806" y="1066298"/>
                </a:cubicBezTo>
                <a:cubicBezTo>
                  <a:pt x="68530" y="1053605"/>
                  <a:pt x="111183" y="1081289"/>
                  <a:pt x="144806" y="1131613"/>
                </a:cubicBezTo>
                <a:lnTo>
                  <a:pt x="160657" y="1161970"/>
                </a:lnTo>
                <a:lnTo>
                  <a:pt x="338340" y="1073707"/>
                </a:lnTo>
                <a:lnTo>
                  <a:pt x="331654" y="1046532"/>
                </a:lnTo>
                <a:lnTo>
                  <a:pt x="330134" y="1018008"/>
                </a:lnTo>
                <a:lnTo>
                  <a:pt x="238911" y="1012629"/>
                </a:lnTo>
                <a:lnTo>
                  <a:pt x="236470" y="1034868"/>
                </a:lnTo>
                <a:cubicBezTo>
                  <a:pt x="228486" y="1071064"/>
                  <a:pt x="210312" y="1096352"/>
                  <a:pt x="189387" y="1096170"/>
                </a:cubicBezTo>
                <a:cubicBezTo>
                  <a:pt x="161487" y="1095928"/>
                  <a:pt x="139263" y="1050497"/>
                  <a:pt x="139748" y="994698"/>
                </a:cubicBezTo>
                <a:cubicBezTo>
                  <a:pt x="140233" y="938899"/>
                  <a:pt x="163243" y="893861"/>
                  <a:pt x="191143" y="894104"/>
                </a:cubicBezTo>
                <a:cubicBezTo>
                  <a:pt x="212068" y="894286"/>
                  <a:pt x="229800" y="919886"/>
                  <a:pt x="237154" y="956215"/>
                </a:cubicBezTo>
                <a:lnTo>
                  <a:pt x="239071" y="977016"/>
                </a:lnTo>
                <a:lnTo>
                  <a:pt x="327281" y="964473"/>
                </a:lnTo>
                <a:lnTo>
                  <a:pt x="325390" y="928983"/>
                </a:lnTo>
                <a:lnTo>
                  <a:pt x="335714" y="857310"/>
                </a:lnTo>
                <a:lnTo>
                  <a:pt x="174678" y="791820"/>
                </a:lnTo>
                <a:lnTo>
                  <a:pt x="162829" y="824881"/>
                </a:lnTo>
                <a:cubicBezTo>
                  <a:pt x="136397" y="879328"/>
                  <a:pt x="97927" y="912581"/>
                  <a:pt x="64767" y="904342"/>
                </a:cubicBezTo>
                <a:cubicBezTo>
                  <a:pt x="20553" y="893357"/>
                  <a:pt x="2522" y="812767"/>
                  <a:pt x="24493" y="724339"/>
                </a:cubicBezTo>
                <a:cubicBezTo>
                  <a:pt x="46464" y="635912"/>
                  <a:pt x="100118" y="573133"/>
                  <a:pt x="144331" y="584119"/>
                </a:cubicBezTo>
                <a:cubicBezTo>
                  <a:pt x="177491" y="592358"/>
                  <a:pt x="195924" y="639750"/>
                  <a:pt x="193799" y="700236"/>
                </a:cubicBezTo>
                <a:lnTo>
                  <a:pt x="188796" y="734998"/>
                </a:lnTo>
                <a:lnTo>
                  <a:pt x="360377" y="752355"/>
                </a:lnTo>
                <a:lnTo>
                  <a:pt x="373414" y="712888"/>
                </a:lnTo>
                <a:lnTo>
                  <a:pt x="400360" y="662758"/>
                </a:lnTo>
                <a:lnTo>
                  <a:pt x="329877" y="611550"/>
                </a:lnTo>
                <a:lnTo>
                  <a:pt x="318446" y="629034"/>
                </a:lnTo>
                <a:cubicBezTo>
                  <a:pt x="294944" y="657697"/>
                  <a:pt x="267292" y="672021"/>
                  <a:pt x="248716" y="662388"/>
                </a:cubicBezTo>
                <a:cubicBezTo>
                  <a:pt x="223947" y="649544"/>
                  <a:pt x="224692" y="598974"/>
                  <a:pt x="250379" y="549437"/>
                </a:cubicBezTo>
                <a:cubicBezTo>
                  <a:pt x="276067" y="499900"/>
                  <a:pt x="316970" y="470154"/>
                  <a:pt x="341739" y="482998"/>
                </a:cubicBezTo>
                <a:cubicBezTo>
                  <a:pt x="360315" y="492631"/>
                  <a:pt x="364540" y="523484"/>
                  <a:pt x="354655" y="559208"/>
                </a:cubicBezTo>
                <a:lnTo>
                  <a:pt x="346403" y="580003"/>
                </a:lnTo>
                <a:lnTo>
                  <a:pt x="425449" y="616080"/>
                </a:lnTo>
                <a:lnTo>
                  <a:pt x="431071" y="605623"/>
                </a:lnTo>
                <a:lnTo>
                  <a:pt x="460694" y="569554"/>
                </a:lnTo>
                <a:lnTo>
                  <a:pt x="347590" y="412023"/>
                </a:lnTo>
                <a:lnTo>
                  <a:pt x="332287" y="423126"/>
                </a:lnTo>
                <a:cubicBezTo>
                  <a:pt x="292145" y="447674"/>
                  <a:pt x="252259" y="458887"/>
                  <a:pt x="223572" y="454094"/>
                </a:cubicBezTo>
                <a:cubicBezTo>
                  <a:pt x="210822" y="451963"/>
                  <a:pt x="200284" y="446671"/>
                  <a:pt x="192920" y="437983"/>
                </a:cubicBezTo>
                <a:cubicBezTo>
                  <a:pt x="163462" y="403230"/>
                  <a:pt x="195928" y="327297"/>
                  <a:pt x="265433" y="268381"/>
                </a:cubicBezTo>
                <a:cubicBezTo>
                  <a:pt x="334940" y="209466"/>
                  <a:pt x="415165" y="189878"/>
                  <a:pt x="444624" y="224631"/>
                </a:cubicBezTo>
                <a:cubicBezTo>
                  <a:pt x="466716" y="250696"/>
                  <a:pt x="453978" y="299924"/>
                  <a:pt x="416905" y="347765"/>
                </a:cubicBezTo>
                <a:lnTo>
                  <a:pt x="393211" y="372343"/>
                </a:lnTo>
                <a:lnTo>
                  <a:pt x="539341" y="486381"/>
                </a:lnTo>
                <a:lnTo>
                  <a:pt x="597879" y="437791"/>
                </a:lnTo>
                <a:lnTo>
                  <a:pt x="625144" y="422734"/>
                </a:lnTo>
                <a:lnTo>
                  <a:pt x="585966" y="351494"/>
                </a:lnTo>
                <a:lnTo>
                  <a:pt x="558867" y="368167"/>
                </a:lnTo>
                <a:cubicBezTo>
                  <a:pt x="543044" y="374438"/>
                  <a:pt x="528284" y="376838"/>
                  <a:pt x="516571" y="374881"/>
                </a:cubicBezTo>
                <a:cubicBezTo>
                  <a:pt x="508764" y="373576"/>
                  <a:pt x="502310" y="370335"/>
                  <a:pt x="497800" y="365014"/>
                </a:cubicBezTo>
                <a:cubicBezTo>
                  <a:pt x="479758" y="343731"/>
                  <a:pt x="499642" y="297227"/>
                  <a:pt x="542208" y="261146"/>
                </a:cubicBezTo>
                <a:cubicBezTo>
                  <a:pt x="584774" y="225065"/>
                  <a:pt x="633907" y="213070"/>
                  <a:pt x="651948" y="234353"/>
                </a:cubicBezTo>
                <a:cubicBezTo>
                  <a:pt x="665478" y="250316"/>
                  <a:pt x="657677" y="280465"/>
                  <a:pt x="634973" y="309763"/>
                </a:cubicBezTo>
                <a:lnTo>
                  <a:pt x="616927" y="328483"/>
                </a:lnTo>
                <a:lnTo>
                  <a:pt x="673950" y="395782"/>
                </a:lnTo>
                <a:lnTo>
                  <a:pt x="701217" y="380724"/>
                </a:lnTo>
                <a:lnTo>
                  <a:pt x="730111" y="370258"/>
                </a:lnTo>
                <a:lnTo>
                  <a:pt x="704011" y="173031"/>
                </a:lnTo>
                <a:lnTo>
                  <a:pt x="663163" y="177595"/>
                </a:lnTo>
                <a:cubicBezTo>
                  <a:pt x="642988" y="177664"/>
                  <a:pt x="624341" y="175497"/>
                  <a:pt x="608177" y="171339"/>
                </a:cubicBezTo>
                <a:cubicBezTo>
                  <a:pt x="575850" y="163023"/>
                  <a:pt x="553460" y="146745"/>
                  <a:pt x="548671" y="124475"/>
                </a:cubicBezTo>
                <a:cubicBezTo>
                  <a:pt x="539091" y="79936"/>
                  <a:pt x="603536" y="28297"/>
                  <a:pt x="692615" y="9137"/>
                </a:cubicBezTo>
                <a:cubicBezTo>
                  <a:pt x="781694" y="-10024"/>
                  <a:pt x="861672" y="10550"/>
                  <a:pt x="871253" y="55089"/>
                </a:cubicBezTo>
                <a:cubicBezTo>
                  <a:pt x="878438" y="88494"/>
                  <a:pt x="843983" y="125891"/>
                  <a:pt x="788727" y="150586"/>
                </a:cubicBezTo>
                <a:lnTo>
                  <a:pt x="760761" y="159620"/>
                </a:lnTo>
                <a:lnTo>
                  <a:pt x="840348" y="339277"/>
                </a:lnTo>
                <a:lnTo>
                  <a:pt x="853141" y="336409"/>
                </a:lnTo>
                <a:lnTo>
                  <a:pt x="925114" y="332269"/>
                </a:lnTo>
                <a:lnTo>
                  <a:pt x="935038" y="233429"/>
                </a:lnTo>
                <a:lnTo>
                  <a:pt x="911685" y="231311"/>
                </a:lnTo>
                <a:cubicBezTo>
                  <a:pt x="875345" y="224011"/>
                  <a:pt x="849718" y="206317"/>
                  <a:pt x="849505" y="185392"/>
                </a:cubicBezTo>
                <a:cubicBezTo>
                  <a:pt x="849221" y="157493"/>
                  <a:pt x="894224" y="134415"/>
                  <a:pt x="950023" y="133848"/>
                </a:cubicBezTo>
                <a:cubicBezTo>
                  <a:pt x="1005821" y="133280"/>
                  <a:pt x="1051285" y="155436"/>
                  <a:pt x="1051569" y="183336"/>
                </a:cubicBezTo>
                <a:cubicBezTo>
                  <a:pt x="1051782" y="204260"/>
                  <a:pt x="1026521" y="222472"/>
                  <a:pt x="990337" y="230510"/>
                </a:cubicBezTo>
                <a:lnTo>
                  <a:pt x="970932" y="232669"/>
                </a:lnTo>
                <a:lnTo>
                  <a:pt x="980710" y="330048"/>
                </a:lnTo>
                <a:lnTo>
                  <a:pt x="1049894" y="340014"/>
                </a:lnTo>
                <a:lnTo>
                  <a:pt x="1122587" y="161269"/>
                </a:lnTo>
                <a:lnTo>
                  <a:pt x="1084713" y="147695"/>
                </a:lnTo>
                <a:cubicBezTo>
                  <a:pt x="1030267" y="121263"/>
                  <a:pt x="997013" y="82793"/>
                  <a:pt x="1005252" y="49633"/>
                </a:cubicBezTo>
                <a:cubicBezTo>
                  <a:pt x="1016238" y="5419"/>
                  <a:pt x="1096828" y="-12612"/>
                  <a:pt x="1185255" y="9359"/>
                </a:cubicBezTo>
                <a:cubicBezTo>
                  <a:pt x="1273682" y="31330"/>
                  <a:pt x="1336461" y="84984"/>
                  <a:pt x="1325476" y="129197"/>
                </a:cubicBezTo>
                <a:cubicBezTo>
                  <a:pt x="1317237" y="162358"/>
                  <a:pt x="1269845" y="180790"/>
                  <a:pt x="1209359" y="178665"/>
                </a:cubicBezTo>
                <a:lnTo>
                  <a:pt x="1179443" y="174360"/>
                </a:lnTo>
                <a:lnTo>
                  <a:pt x="1159896" y="367598"/>
                </a:lnTo>
                <a:lnTo>
                  <a:pt x="1206353" y="383590"/>
                </a:lnTo>
                <a:lnTo>
                  <a:pt x="1215053" y="388304"/>
                </a:lnTo>
                <a:lnTo>
                  <a:pt x="1269289" y="306800"/>
                </a:lnTo>
                <a:lnTo>
                  <a:pt x="1253151" y="295810"/>
                </a:lnTo>
                <a:cubicBezTo>
                  <a:pt x="1224937" y="271772"/>
                  <a:pt x="1211137" y="243855"/>
                  <a:pt x="1221119" y="225463"/>
                </a:cubicBezTo>
                <a:cubicBezTo>
                  <a:pt x="1234428" y="200941"/>
                  <a:pt x="1284974" y="202639"/>
                  <a:pt x="1334018" y="229257"/>
                </a:cubicBezTo>
                <a:cubicBezTo>
                  <a:pt x="1383062" y="255874"/>
                  <a:pt x="1412031" y="297331"/>
                  <a:pt x="1398722" y="321853"/>
                </a:cubicBezTo>
                <a:cubicBezTo>
                  <a:pt x="1388740" y="340245"/>
                  <a:pt x="1357812" y="343887"/>
                  <a:pt x="1322282" y="333330"/>
                </a:cubicBezTo>
                <a:lnTo>
                  <a:pt x="1300654" y="324271"/>
                </a:lnTo>
                <a:lnTo>
                  <a:pt x="1263793" y="414714"/>
                </a:lnTo>
                <a:lnTo>
                  <a:pt x="1289630" y="428714"/>
                </a:lnTo>
                <a:lnTo>
                  <a:pt x="1334290" y="462524"/>
                </a:lnTo>
                <a:lnTo>
                  <a:pt x="1489207" y="340613"/>
                </a:lnTo>
                <a:lnTo>
                  <a:pt x="1468723" y="319541"/>
                </a:lnTo>
                <a:cubicBezTo>
                  <a:pt x="1431450" y="271856"/>
                  <a:pt x="1418506" y="222681"/>
                  <a:pt x="1440490" y="196524"/>
                </a:cubicBezTo>
                <a:cubicBezTo>
                  <a:pt x="1469802" y="161648"/>
                  <a:pt x="1550109" y="180900"/>
                  <a:pt x="1619861" y="239525"/>
                </a:cubicBezTo>
                <a:cubicBezTo>
                  <a:pt x="1689613" y="298149"/>
                  <a:pt x="1722396" y="373946"/>
                  <a:pt x="1693084" y="408822"/>
                </a:cubicBezTo>
                <a:cubicBezTo>
                  <a:pt x="1678427" y="426259"/>
                  <a:pt x="1651023" y="430166"/>
                  <a:pt x="1618563" y="422384"/>
                </a:cubicBezTo>
                <a:cubicBezTo>
                  <a:pt x="1602333" y="418493"/>
                  <a:pt x="1584840" y="411681"/>
                  <a:pt x="1567044" y="402177"/>
                </a:cubicBezTo>
                <a:lnTo>
                  <a:pt x="1533082" y="379025"/>
                </a:lnTo>
                <a:lnTo>
                  <a:pt x="1418165" y="540458"/>
                </a:lnTo>
                <a:lnTo>
                  <a:pt x="1428470" y="551003"/>
                </a:lnTo>
                <a:lnTo>
                  <a:pt x="1455560" y="589875"/>
                </a:lnTo>
                <a:lnTo>
                  <a:pt x="1537282" y="557159"/>
                </a:lnTo>
                <a:lnTo>
                  <a:pt x="1530096" y="532170"/>
                </a:lnTo>
                <a:cubicBezTo>
                  <a:pt x="1523745" y="495652"/>
                  <a:pt x="1530961" y="465358"/>
                  <a:pt x="1550390" y="457584"/>
                </a:cubicBezTo>
                <a:cubicBezTo>
                  <a:pt x="1576294" y="447220"/>
                  <a:pt x="1614098" y="480816"/>
                  <a:pt x="1634828" y="532624"/>
                </a:cubicBezTo>
                <a:cubicBezTo>
                  <a:pt x="1655557" y="584431"/>
                  <a:pt x="1651362" y="634833"/>
                  <a:pt x="1625458" y="645197"/>
                </a:cubicBezTo>
                <a:cubicBezTo>
                  <a:pt x="1618982" y="647789"/>
                  <a:pt x="1611762" y="647632"/>
                  <a:pt x="1604251" y="645131"/>
                </a:cubicBezTo>
                <a:cubicBezTo>
                  <a:pt x="1592985" y="641378"/>
                  <a:pt x="1581064" y="632349"/>
                  <a:pt x="1570016" y="619401"/>
                </a:cubicBezTo>
                <a:lnTo>
                  <a:pt x="1553872" y="591984"/>
                </a:lnTo>
                <a:lnTo>
                  <a:pt x="1487429" y="635604"/>
                </a:lnTo>
                <a:lnTo>
                  <a:pt x="1494113" y="645195"/>
                </a:lnTo>
                <a:lnTo>
                  <a:pt x="1533788" y="732681"/>
                </a:lnTo>
                <a:lnTo>
                  <a:pt x="1714454" y="700625"/>
                </a:lnTo>
                <a:lnTo>
                  <a:pt x="1705019" y="667815"/>
                </a:lnTo>
                <a:cubicBezTo>
                  <a:pt x="1694649" y="608187"/>
                  <a:pt x="1706432" y="558721"/>
                  <a:pt x="1738156" y="546028"/>
                </a:cubicBezTo>
                <a:cubicBezTo>
                  <a:pt x="1780454" y="529104"/>
                  <a:pt x="1842183" y="583962"/>
                  <a:pt x="1876031" y="668558"/>
                </a:cubicBezTo>
                <a:cubicBezTo>
                  <a:pt x="1909880" y="753153"/>
                  <a:pt x="1903030" y="835451"/>
                  <a:pt x="1860732" y="852375"/>
                </a:cubicBezTo>
                <a:cubicBezTo>
                  <a:pt x="1850158" y="856606"/>
                  <a:pt x="1838369" y="856351"/>
                  <a:pt x="1826105" y="852266"/>
                </a:cubicBezTo>
                <a:cubicBezTo>
                  <a:pt x="1798511" y="843076"/>
                  <a:pt x="1768511" y="814498"/>
                  <a:pt x="1744525" y="774017"/>
                </a:cubicBezTo>
                <a:lnTo>
                  <a:pt x="1736198" y="757042"/>
                </a:lnTo>
                <a:lnTo>
                  <a:pt x="1564347" y="842408"/>
                </a:lnTo>
                <a:lnTo>
                  <a:pt x="1569236" y="862278"/>
                </a:lnTo>
                <a:lnTo>
                  <a:pt x="1571294" y="900894"/>
                </a:lnTo>
                <a:lnTo>
                  <a:pt x="1658625" y="906044"/>
                </a:lnTo>
                <a:lnTo>
                  <a:pt x="1661066" y="883804"/>
                </a:lnTo>
                <a:cubicBezTo>
                  <a:pt x="1669050" y="847609"/>
                  <a:pt x="1687224" y="822321"/>
                  <a:pt x="1708149" y="822502"/>
                </a:cubicBezTo>
                <a:cubicBezTo>
                  <a:pt x="1736049" y="822745"/>
                  <a:pt x="1758273" y="868176"/>
                  <a:pt x="1757789" y="923975"/>
                </a:cubicBezTo>
                <a:cubicBezTo>
                  <a:pt x="1757303" y="979774"/>
                  <a:pt x="1734293" y="1024811"/>
                  <a:pt x="1706393" y="1024569"/>
                </a:cubicBezTo>
                <a:cubicBezTo>
                  <a:pt x="1685468" y="1024387"/>
                  <a:pt x="1667736" y="998787"/>
                  <a:pt x="1660382" y="962458"/>
                </a:cubicBezTo>
                <a:lnTo>
                  <a:pt x="1658465" y="941657"/>
                </a:lnTo>
                <a:lnTo>
                  <a:pt x="1574105" y="953652"/>
                </a:lnTo>
                <a:lnTo>
                  <a:pt x="1575500" y="979827"/>
                </a:lnTo>
                <a:lnTo>
                  <a:pt x="1565157" y="1051628"/>
                </a:lnTo>
                <a:lnTo>
                  <a:pt x="1725361" y="1116780"/>
                </a:lnTo>
                <a:lnTo>
                  <a:pt x="1737211" y="1083719"/>
                </a:lnTo>
                <a:cubicBezTo>
                  <a:pt x="1763642" y="1029272"/>
                  <a:pt x="1802112" y="996019"/>
                  <a:pt x="1835273" y="1004258"/>
                </a:cubicBezTo>
                <a:cubicBezTo>
                  <a:pt x="1879486" y="1015243"/>
                  <a:pt x="1897517" y="1095833"/>
                  <a:pt x="1875546" y="1184261"/>
                </a:cubicBezTo>
                <a:cubicBezTo>
                  <a:pt x="1853575" y="1272688"/>
                  <a:pt x="1799922" y="1335467"/>
                  <a:pt x="1755708" y="1324481"/>
                </a:cubicBezTo>
                <a:cubicBezTo>
                  <a:pt x="1722548" y="1316242"/>
                  <a:pt x="1704115" y="1268851"/>
                  <a:pt x="1706241" y="1208364"/>
                </a:cubicBezTo>
                <a:lnTo>
                  <a:pt x="1711243" y="1173602"/>
                </a:lnTo>
                <a:lnTo>
                  <a:pt x="1539175" y="1156196"/>
                </a:lnTo>
                <a:lnTo>
                  <a:pt x="1514710" y="1224487"/>
                </a:lnTo>
                <a:lnTo>
                  <a:pt x="1496259" y="1255248"/>
                </a:lnTo>
                <a:lnTo>
                  <a:pt x="1567660" y="1307123"/>
                </a:lnTo>
                <a:lnTo>
                  <a:pt x="1579089" y="1289638"/>
                </a:lnTo>
                <a:cubicBezTo>
                  <a:pt x="1602591" y="1260976"/>
                  <a:pt x="1630243" y="1246652"/>
                  <a:pt x="1648820" y="1256285"/>
                </a:cubicBezTo>
                <a:cubicBezTo>
                  <a:pt x="1673589" y="1269129"/>
                  <a:pt x="1672844" y="1319699"/>
                  <a:pt x="1647157" y="1369236"/>
                </a:cubicBezTo>
                <a:cubicBezTo>
                  <a:pt x="1621469" y="1418773"/>
                  <a:pt x="1580567" y="1448519"/>
                  <a:pt x="1555797" y="1435675"/>
                </a:cubicBezTo>
                <a:cubicBezTo>
                  <a:pt x="1537221" y="1426042"/>
                  <a:pt x="1532996" y="1395188"/>
                  <a:pt x="1542881" y="1359465"/>
                </a:cubicBezTo>
                <a:lnTo>
                  <a:pt x="1551133" y="1338669"/>
                </a:lnTo>
                <a:lnTo>
                  <a:pt x="1468768" y="1301078"/>
                </a:lnTo>
                <a:lnTo>
                  <a:pt x="1454158" y="1325435"/>
                </a:lnTo>
                <a:lnTo>
                  <a:pt x="1435144" y="1346754"/>
                </a:lnTo>
                <a:lnTo>
                  <a:pt x="1550391" y="1507270"/>
                </a:lnTo>
                <a:lnTo>
                  <a:pt x="1578607" y="1487862"/>
                </a:lnTo>
                <a:cubicBezTo>
                  <a:pt x="1631875" y="1459127"/>
                  <a:pt x="1682525" y="1454625"/>
                  <a:pt x="1704618" y="1480690"/>
                </a:cubicBezTo>
                <a:cubicBezTo>
                  <a:pt x="1734076" y="1515443"/>
                  <a:pt x="1701611" y="1591376"/>
                  <a:pt x="1632105" y="1650292"/>
                </a:cubicBezTo>
                <a:cubicBezTo>
                  <a:pt x="1579975" y="1694478"/>
                  <a:pt x="1521816" y="1716543"/>
                  <a:pt x="1483567" y="1710152"/>
                </a:cubicBezTo>
                <a:cubicBezTo>
                  <a:pt x="1470817" y="1708022"/>
                  <a:pt x="1460280" y="1702730"/>
                  <a:pt x="1452915" y="1694042"/>
                </a:cubicBezTo>
                <a:cubicBezTo>
                  <a:pt x="1430821" y="1667977"/>
                  <a:pt x="1443560" y="1618749"/>
                  <a:pt x="1480633" y="1570908"/>
                </a:cubicBezTo>
                <a:lnTo>
                  <a:pt x="1504326" y="1546331"/>
                </a:lnTo>
                <a:lnTo>
                  <a:pt x="1354432" y="1429355"/>
                </a:lnTo>
                <a:lnTo>
                  <a:pt x="1286169" y="1482113"/>
                </a:lnTo>
                <a:lnTo>
                  <a:pt x="1269504" y="1490685"/>
                </a:lnTo>
                <a:lnTo>
                  <a:pt x="1310946" y="1566043"/>
                </a:lnTo>
                <a:lnTo>
                  <a:pt x="1322566" y="1558051"/>
                </a:lnTo>
                <a:cubicBezTo>
                  <a:pt x="1355187" y="1540453"/>
                  <a:pt x="1386207" y="1537696"/>
                  <a:pt x="1399738" y="1553659"/>
                </a:cubicBezTo>
                <a:cubicBezTo>
                  <a:pt x="1417778" y="1574942"/>
                  <a:pt x="1397896" y="1621446"/>
                  <a:pt x="1355329" y="1657527"/>
                </a:cubicBezTo>
                <a:cubicBezTo>
                  <a:pt x="1323404" y="1684587"/>
                  <a:pt x="1287786" y="1698100"/>
                  <a:pt x="1264361" y="1694186"/>
                </a:cubicBezTo>
                <a:cubicBezTo>
                  <a:pt x="1256553" y="1692881"/>
                  <a:pt x="1250099" y="1689640"/>
                  <a:pt x="1245589" y="1684319"/>
                </a:cubicBezTo>
                <a:cubicBezTo>
                  <a:pt x="1232059" y="1668357"/>
                  <a:pt x="1239860" y="1638208"/>
                  <a:pt x="1262565" y="1608910"/>
                </a:cubicBezTo>
                <a:lnTo>
                  <a:pt x="1280611" y="1590190"/>
                </a:lnTo>
                <a:lnTo>
                  <a:pt x="1218519" y="1516910"/>
                </a:lnTo>
                <a:lnTo>
                  <a:pt x="1184074" y="1534628"/>
                </a:lnTo>
                <a:lnTo>
                  <a:pt x="1166353" y="1540302"/>
                </a:lnTo>
                <a:lnTo>
                  <a:pt x="1193526" y="1745642"/>
                </a:lnTo>
                <a:lnTo>
                  <a:pt x="1234374" y="1741079"/>
                </a:lnTo>
                <a:cubicBezTo>
                  <a:pt x="1294897" y="1740869"/>
                  <a:pt x="1341682" y="1760793"/>
                  <a:pt x="1348867" y="1794198"/>
                </a:cubicBezTo>
                <a:cubicBezTo>
                  <a:pt x="1358447" y="1838737"/>
                  <a:pt x="1294001" y="1890376"/>
                  <a:pt x="1204922" y="1909536"/>
                </a:cubicBezTo>
                <a:cubicBezTo>
                  <a:pt x="1160383" y="1919116"/>
                  <a:pt x="1118118" y="1918763"/>
                  <a:pt x="1085792" y="1910447"/>
                </a:cubicBezTo>
                <a:cubicBezTo>
                  <a:pt x="1053465" y="1902132"/>
                  <a:pt x="1031075" y="1885853"/>
                  <a:pt x="1026285" y="1863584"/>
                </a:cubicBezTo>
                <a:cubicBezTo>
                  <a:pt x="1019100" y="1830179"/>
                  <a:pt x="1053554" y="1792781"/>
                  <a:pt x="1108810" y="1768087"/>
                </a:cubicBezTo>
                <a:lnTo>
                  <a:pt x="1136775" y="1759052"/>
                </a:lnTo>
                <a:lnTo>
                  <a:pt x="1052936" y="1569793"/>
                </a:lnTo>
                <a:lnTo>
                  <a:pt x="1004144" y="1577715"/>
                </a:lnTo>
                <a:lnTo>
                  <a:pt x="973267" y="1578008"/>
                </a:lnTo>
                <a:lnTo>
                  <a:pt x="962500" y="1685246"/>
                </a:lnTo>
                <a:lnTo>
                  <a:pt x="985852" y="1687363"/>
                </a:lnTo>
                <a:cubicBezTo>
                  <a:pt x="1022192" y="1694663"/>
                  <a:pt x="1047819" y="1712357"/>
                  <a:pt x="1048032" y="1733282"/>
                </a:cubicBezTo>
                <a:cubicBezTo>
                  <a:pt x="1048316" y="1761181"/>
                  <a:pt x="1003312" y="1784258"/>
                  <a:pt x="947514" y="1784826"/>
                </a:cubicBezTo>
                <a:cubicBezTo>
                  <a:pt x="933564" y="1784968"/>
                  <a:pt x="920261" y="1783690"/>
                  <a:pt x="908147" y="1781257"/>
                </a:cubicBezTo>
                <a:cubicBezTo>
                  <a:pt x="871807" y="1773957"/>
                  <a:pt x="846181" y="1756263"/>
                  <a:pt x="845968" y="1735338"/>
                </a:cubicBezTo>
                <a:cubicBezTo>
                  <a:pt x="845755" y="1714414"/>
                  <a:pt x="871016" y="1696201"/>
                  <a:pt x="907200" y="1688164"/>
                </a:cubicBezTo>
                <a:lnTo>
                  <a:pt x="926605" y="1686005"/>
                </a:lnTo>
                <a:lnTo>
                  <a:pt x="915816" y="1578553"/>
                </a:lnTo>
                <a:lnTo>
                  <a:pt x="909432" y="1578614"/>
                </a:lnTo>
                <a:lnTo>
                  <a:pt x="862391" y="1571238"/>
                </a:lnTo>
                <a:lnTo>
                  <a:pt x="785221" y="1760992"/>
                </a:lnTo>
                <a:lnTo>
                  <a:pt x="813673" y="1771189"/>
                </a:lnTo>
                <a:cubicBezTo>
                  <a:pt x="868119" y="1797620"/>
                  <a:pt x="901373" y="1836091"/>
                  <a:pt x="893134" y="1869251"/>
                </a:cubicBezTo>
                <a:cubicBezTo>
                  <a:pt x="882149" y="1913465"/>
                  <a:pt x="801559" y="1931496"/>
                  <a:pt x="713131" y="1909525"/>
                </a:cubicBezTo>
                <a:close/>
              </a:path>
            </a:pathLst>
          </a:cu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TextBox 184"/>
          <p:cNvSpPr txBox="1"/>
          <p:nvPr/>
        </p:nvSpPr>
        <p:spPr>
          <a:xfrm>
            <a:off x="6218266" y="2269339"/>
            <a:ext cx="4898225" cy="86177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000" dirty="0"/>
              <a:t>Lorem Ipsum 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</a:t>
            </a:r>
          </a:p>
        </p:txBody>
      </p:sp>
    </p:spTree>
    <p:extLst>
      <p:ext uri="{BB962C8B-B14F-4D97-AF65-F5344CB8AC3E}">
        <p14:creationId xmlns:p14="http://schemas.microsoft.com/office/powerpoint/2010/main" val="4005254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500" fill="hold"/>
                                            <p:tgtEl>
                                              <p:spTgt spid="18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500" fill="hold"/>
                                            <p:tgtEl>
                                              <p:spTgt spid="18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500" fill="hold"/>
                                            <p:tgtEl>
                                              <p:spTgt spid="18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500" fill="hold"/>
                                            <p:tgtEl>
                                              <p:spTgt spid="18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5" dur="500" fill="hold"/>
                                            <p:tgtEl>
                                              <p:spTgt spid="19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6" dur="500" fill="hold"/>
                                            <p:tgtEl>
                                              <p:spTgt spid="19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9" dur="500" fill="hold"/>
                                            <p:tgtEl>
                                              <p:spTgt spid="19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0" dur="500" fill="hold"/>
                                            <p:tgtEl>
                                              <p:spTgt spid="19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3" dur="500" fill="hold"/>
                                            <p:tgtEl>
                                              <p:spTgt spid="19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4" dur="500" fill="hold"/>
                                            <p:tgtEl>
                                              <p:spTgt spid="19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7" dur="500" fill="hold"/>
                                            <p:tgtEl>
                                              <p:spTgt spid="19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8" dur="500" fill="hold"/>
                                            <p:tgtEl>
                                              <p:spTgt spid="19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1" dur="500" fill="hold"/>
                                            <p:tgtEl>
                                              <p:spTgt spid="20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2" dur="500" fill="hold"/>
                                            <p:tgtEl>
                                              <p:spTgt spid="20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5" dur="500" fill="hold"/>
                                            <p:tgtEl>
                                              <p:spTgt spid="2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6" dur="500" fill="hold"/>
                                            <p:tgtEl>
                                              <p:spTgt spid="2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9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0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3" dur="5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4" dur="5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7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8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50" presetID="2" presetClass="entr" presetSubtype="4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2" dur="5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3" dur="5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4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6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7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8" presetID="2" presetClass="entr" presetSubtype="4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0" dur="5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1" dur="5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2" presetID="2" presetClass="entr" presetSubtype="4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4" dur="5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5" dur="5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6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8" dur="50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9" dur="50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0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2" dur="50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73" dur="50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4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6" dur="5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77" dur="5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8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80" dur="5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1" dur="5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2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84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5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6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88" dur="50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9" dur="50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0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92" dur="500" fill="hold"/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93" dur="500" fill="hold"/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4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95" presetID="2" presetClass="entr" presetSubtype="4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97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98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9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01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02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3" presetID="2" presetClass="entr" presetSubtype="4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05" dur="5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06" dur="5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7" presetID="2" presetClass="entr" presetSubtype="4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09" dur="5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10" dur="5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1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3" dur="500" fill="hold"/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14" dur="500" fill="hold"/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5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7" dur="500" fill="hold"/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18" dur="500" fill="hold"/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9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21" dur="500" fill="hold"/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2" dur="500" fill="hold"/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3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24" presetID="2" presetClass="entr" presetSubtype="4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26" dur="500" fill="hold"/>
                                            <p:tgtEl>
                                              <p:spTgt spid="18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7" dur="500" fill="hold"/>
                                            <p:tgtEl>
                                              <p:spTgt spid="18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8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29" presetID="2" presetClass="entr" presetSubtype="1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31" dur="500" fill="hold"/>
                                            <p:tgtEl>
                                              <p:spTgt spid="1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32" dur="500" fill="hold"/>
                                            <p:tgtEl>
                                              <p:spTgt spid="1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3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35" dur="500" fill="hold"/>
                                            <p:tgtEl>
                                              <p:spTgt spid="18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36" dur="500" fill="hold"/>
                                            <p:tgtEl>
                                              <p:spTgt spid="18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7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39" dur="500" fill="hold"/>
                                            <p:tgtEl>
                                              <p:spTgt spid="18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40" dur="500" fill="hold"/>
                                            <p:tgtEl>
                                              <p:spTgt spid="18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1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43" dur="500" fill="hold"/>
                                            <p:tgtEl>
                                              <p:spTgt spid="18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44" dur="500" fill="hold"/>
                                            <p:tgtEl>
                                              <p:spTgt spid="18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5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146" presetID="2" presetClass="entr" presetSubtype="4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48" dur="500" fill="hold"/>
                                            <p:tgtEl>
                                              <p:spTgt spid="18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49" dur="500" fill="hold"/>
                                            <p:tgtEl>
                                              <p:spTgt spid="18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0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52" dur="500" fill="hold"/>
                                            <p:tgtEl>
                                              <p:spTgt spid="18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53" dur="500" fill="hold"/>
                                            <p:tgtEl>
                                              <p:spTgt spid="18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87" grpId="0" animBg="1"/>
          <p:bldP spid="189" grpId="0" animBg="1"/>
          <p:bldP spid="190" grpId="0"/>
          <p:bldP spid="192" grpId="0" animBg="1"/>
          <p:bldP spid="193" grpId="0" animBg="1"/>
          <p:bldP spid="199" grpId="0" animBg="1"/>
          <p:bldP spid="200" grpId="0"/>
          <p:bldP spid="213" grpId="0" animBg="1"/>
          <p:bldP spid="64" grpId="0"/>
          <p:bldP spid="65" grpId="0"/>
          <p:bldP spid="66" grpId="0" animBg="1"/>
          <p:bldP spid="93" grpId="0"/>
          <p:bldP spid="94" grpId="0"/>
          <p:bldP spid="97" grpId="0" animBg="1"/>
          <p:bldP spid="98" grpId="0" animBg="1"/>
          <p:bldP spid="99" grpId="0" animBg="1"/>
          <p:bldP spid="100" grpId="0" animBg="1"/>
          <p:bldP spid="101" grpId="0"/>
          <p:bldP spid="102" grpId="0" animBg="1"/>
          <p:bldP spid="103" grpId="0"/>
          <p:bldP spid="111" grpId="0"/>
          <p:bldP spid="112" grpId="0"/>
          <p:bldP spid="117" grpId="0" animBg="1"/>
          <p:bldP spid="118" grpId="0" animBg="1"/>
          <p:bldP spid="123" grpId="0" animBg="1"/>
          <p:bldP spid="180" grpId="0" animBg="1"/>
          <p:bldP spid="182" grpId="0"/>
          <p:bldP spid="183" grpId="0"/>
          <p:bldP spid="184" grpId="0" animBg="1"/>
          <p:bldGraphic spid="186" grpId="0">
            <p:bldAsOne/>
          </p:bldGraphic>
          <p:bldP spid="188" grpId="0" animBg="1"/>
          <p:bldP spid="185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8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8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8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8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9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9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9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19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19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19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19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19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20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20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2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500" fill="hold"/>
                                            <p:tgtEl>
                                              <p:spTgt spid="2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5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5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50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2" dur="5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3" dur="5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4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6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7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8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0" dur="5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1" dur="5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2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4" dur="5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5" dur="5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6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8" dur="50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9" dur="50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0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2" dur="50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3" dur="50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4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6" dur="5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7" dur="5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8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0" dur="5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1" dur="5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2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4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5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6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8" dur="50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9" dur="50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0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2" dur="500" fill="hold"/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3" dur="500" fill="hold"/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4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95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7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8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1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2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3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5" dur="5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6" dur="5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7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9" dur="5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0" dur="5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1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3" dur="500" fill="hold"/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4" dur="500" fill="hold"/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7" dur="500" fill="hold"/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8" dur="500" fill="hold"/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1" dur="500" fill="hold"/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2" dur="500" fill="hold"/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3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24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6" dur="500" fill="hold"/>
                                            <p:tgtEl>
                                              <p:spTgt spid="18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7" dur="500" fill="hold"/>
                                            <p:tgtEl>
                                              <p:spTgt spid="18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8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29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1" dur="500" fill="hold"/>
                                            <p:tgtEl>
                                              <p:spTgt spid="1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2" dur="500" fill="hold"/>
                                            <p:tgtEl>
                                              <p:spTgt spid="1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3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5" dur="500" fill="hold"/>
                                            <p:tgtEl>
                                              <p:spTgt spid="18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6" dur="500" fill="hold"/>
                                            <p:tgtEl>
                                              <p:spTgt spid="18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7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9" dur="500" fill="hold"/>
                                            <p:tgtEl>
                                              <p:spTgt spid="18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0" dur="500" fill="hold"/>
                                            <p:tgtEl>
                                              <p:spTgt spid="18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1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3" dur="500" fill="hold"/>
                                            <p:tgtEl>
                                              <p:spTgt spid="18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4" dur="500" fill="hold"/>
                                            <p:tgtEl>
                                              <p:spTgt spid="18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5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146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8" dur="500" fill="hold"/>
                                            <p:tgtEl>
                                              <p:spTgt spid="18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9" dur="500" fill="hold"/>
                                            <p:tgtEl>
                                              <p:spTgt spid="18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0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2" dur="500" fill="hold"/>
                                            <p:tgtEl>
                                              <p:spTgt spid="18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3" dur="500" fill="hold"/>
                                            <p:tgtEl>
                                              <p:spTgt spid="18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87" grpId="0" animBg="1"/>
          <p:bldP spid="189" grpId="0" animBg="1"/>
          <p:bldP spid="190" grpId="0"/>
          <p:bldP spid="192" grpId="0" animBg="1"/>
          <p:bldP spid="193" grpId="0" animBg="1"/>
          <p:bldP spid="199" grpId="0" animBg="1"/>
          <p:bldP spid="200" grpId="0"/>
          <p:bldP spid="213" grpId="0" animBg="1"/>
          <p:bldP spid="64" grpId="0"/>
          <p:bldP spid="65" grpId="0"/>
          <p:bldP spid="66" grpId="0" animBg="1"/>
          <p:bldP spid="93" grpId="0"/>
          <p:bldP spid="94" grpId="0"/>
          <p:bldP spid="97" grpId="0" animBg="1"/>
          <p:bldP spid="98" grpId="0" animBg="1"/>
          <p:bldP spid="99" grpId="0" animBg="1"/>
          <p:bldP spid="100" grpId="0" animBg="1"/>
          <p:bldP spid="101" grpId="0"/>
          <p:bldP spid="102" grpId="0" animBg="1"/>
          <p:bldP spid="103" grpId="0"/>
          <p:bldP spid="111" grpId="0"/>
          <p:bldP spid="112" grpId="0"/>
          <p:bldP spid="117" grpId="0" animBg="1"/>
          <p:bldP spid="118" grpId="0" animBg="1"/>
          <p:bldP spid="123" grpId="0" animBg="1"/>
          <p:bldP spid="180" grpId="0" animBg="1"/>
          <p:bldP spid="182" grpId="0"/>
          <p:bldP spid="183" grpId="0"/>
          <p:bldP spid="184" grpId="0" animBg="1"/>
          <p:bldGraphic spid="186" grpId="0">
            <p:bldAsOne/>
          </p:bldGraphic>
          <p:bldP spid="188" grpId="0" animBg="1"/>
          <p:bldP spid="185" grpId="0"/>
        </p:bldLst>
      </p:timing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54740" y="48520"/>
            <a:ext cx="12082520" cy="1868204"/>
          </a:xfrm>
          <a:prstGeom prst="roundRect">
            <a:avLst>
              <a:gd name="adj" fmla="val 9359"/>
            </a:avLst>
          </a:prstGeom>
          <a:solidFill>
            <a:schemeClr val="accent1"/>
          </a:solidFill>
          <a:ln>
            <a:noFill/>
          </a:ln>
          <a:effectLst>
            <a:outerShdw blurRad="76200" dist="127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4822516" y="452710"/>
            <a:ext cx="674623" cy="124207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961007" y="361270"/>
            <a:ext cx="4198821" cy="3693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b="1" dirty="0" smtClean="0">
                <a:solidFill>
                  <a:srgbClr val="FFFFFF"/>
                </a:solidFill>
                <a:latin typeface="+mj-lt"/>
              </a:rPr>
              <a:t>14 807</a:t>
            </a:r>
            <a:endParaRPr lang="en-US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61008" y="717063"/>
            <a:ext cx="4198821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dirty="0" smtClean="0">
                <a:solidFill>
                  <a:srgbClr val="FFFFFF"/>
                </a:solidFill>
              </a:rPr>
              <a:t>Total Tested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6" name="Freeform 371"/>
          <p:cNvSpPr>
            <a:spLocks/>
          </p:cNvSpPr>
          <p:nvPr/>
        </p:nvSpPr>
        <p:spPr bwMode="auto">
          <a:xfrm>
            <a:off x="578902" y="413619"/>
            <a:ext cx="152533" cy="303444"/>
          </a:xfrm>
          <a:custGeom>
            <a:avLst/>
            <a:gdLst>
              <a:gd name="T0" fmla="*/ 10 w 80"/>
              <a:gd name="T1" fmla="*/ 80 h 160"/>
              <a:gd name="T2" fmla="*/ 79 w 80"/>
              <a:gd name="T3" fmla="*/ 7 h 160"/>
              <a:gd name="T4" fmla="*/ 80 w 80"/>
              <a:gd name="T5" fmla="*/ 4 h 160"/>
              <a:gd name="T6" fmla="*/ 76 w 80"/>
              <a:gd name="T7" fmla="*/ 0 h 160"/>
              <a:gd name="T8" fmla="*/ 73 w 80"/>
              <a:gd name="T9" fmla="*/ 1 h 160"/>
              <a:gd name="T10" fmla="*/ 1 w 80"/>
              <a:gd name="T11" fmla="*/ 77 h 160"/>
              <a:gd name="T12" fmla="*/ 0 w 80"/>
              <a:gd name="T13" fmla="*/ 80 h 160"/>
              <a:gd name="T14" fmla="*/ 1 w 80"/>
              <a:gd name="T15" fmla="*/ 83 h 160"/>
              <a:gd name="T16" fmla="*/ 73 w 80"/>
              <a:gd name="T17" fmla="*/ 159 h 160"/>
              <a:gd name="T18" fmla="*/ 76 w 80"/>
              <a:gd name="T19" fmla="*/ 160 h 160"/>
              <a:gd name="T20" fmla="*/ 80 w 80"/>
              <a:gd name="T21" fmla="*/ 156 h 160"/>
              <a:gd name="T22" fmla="*/ 79 w 80"/>
              <a:gd name="T23" fmla="*/ 153 h 160"/>
              <a:gd name="T24" fmla="*/ 10 w 80"/>
              <a:gd name="T25" fmla="*/ 80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0" h="160">
                <a:moveTo>
                  <a:pt x="10" y="80"/>
                </a:moveTo>
                <a:cubicBezTo>
                  <a:pt x="79" y="7"/>
                  <a:pt x="79" y="7"/>
                  <a:pt x="79" y="7"/>
                </a:cubicBezTo>
                <a:cubicBezTo>
                  <a:pt x="80" y="6"/>
                  <a:pt x="80" y="5"/>
                  <a:pt x="80" y="4"/>
                </a:cubicBezTo>
                <a:cubicBezTo>
                  <a:pt x="80" y="2"/>
                  <a:pt x="78" y="0"/>
                  <a:pt x="76" y="0"/>
                </a:cubicBezTo>
                <a:cubicBezTo>
                  <a:pt x="75" y="0"/>
                  <a:pt x="74" y="0"/>
                  <a:pt x="73" y="1"/>
                </a:cubicBezTo>
                <a:cubicBezTo>
                  <a:pt x="1" y="77"/>
                  <a:pt x="1" y="77"/>
                  <a:pt x="1" y="77"/>
                </a:cubicBezTo>
                <a:cubicBezTo>
                  <a:pt x="0" y="78"/>
                  <a:pt x="0" y="79"/>
                  <a:pt x="0" y="80"/>
                </a:cubicBezTo>
                <a:cubicBezTo>
                  <a:pt x="0" y="81"/>
                  <a:pt x="0" y="82"/>
                  <a:pt x="1" y="83"/>
                </a:cubicBezTo>
                <a:cubicBezTo>
                  <a:pt x="73" y="159"/>
                  <a:pt x="73" y="159"/>
                  <a:pt x="73" y="159"/>
                </a:cubicBezTo>
                <a:cubicBezTo>
                  <a:pt x="74" y="160"/>
                  <a:pt x="75" y="160"/>
                  <a:pt x="76" y="160"/>
                </a:cubicBezTo>
                <a:cubicBezTo>
                  <a:pt x="78" y="160"/>
                  <a:pt x="80" y="158"/>
                  <a:pt x="80" y="156"/>
                </a:cubicBezTo>
                <a:cubicBezTo>
                  <a:pt x="80" y="155"/>
                  <a:pt x="80" y="154"/>
                  <a:pt x="79" y="153"/>
                </a:cubicBezTo>
                <a:lnTo>
                  <a:pt x="10" y="8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538919" y="727814"/>
            <a:ext cx="997214" cy="276999"/>
          </a:xfrm>
          <a:prstGeom prst="rect">
            <a:avLst/>
          </a:prstGeom>
          <a:noFill/>
        </p:spPr>
        <p:txBody>
          <a:bodyPr wrap="square" lIns="36000" rIns="36000" rtlCol="0" anchor="b">
            <a:spAutoFit/>
          </a:bodyPr>
          <a:lstStyle/>
          <a:p>
            <a:pPr algn="ctr"/>
            <a:r>
              <a:rPr lang="en-US" sz="1200" dirty="0" smtClean="0">
                <a:solidFill>
                  <a:srgbClr val="FFFFFF"/>
                </a:solidFill>
              </a:rPr>
              <a:t>MON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38919" y="1040345"/>
            <a:ext cx="997214" cy="338554"/>
          </a:xfrm>
          <a:prstGeom prst="rect">
            <a:avLst/>
          </a:prstGeom>
          <a:noFill/>
        </p:spPr>
        <p:txBody>
          <a:bodyPr wrap="square" lIns="36000" rIns="36000" rtlCol="0" anchor="t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+mj-lt"/>
              </a:rPr>
              <a:t>01</a:t>
            </a:r>
            <a:endParaRPr lang="en-US" sz="1600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663904" y="727814"/>
            <a:ext cx="997214" cy="276999"/>
          </a:xfrm>
          <a:prstGeom prst="rect">
            <a:avLst/>
          </a:prstGeom>
          <a:noFill/>
        </p:spPr>
        <p:txBody>
          <a:bodyPr wrap="square" lIns="36000" rIns="36000" rtlCol="0" anchor="b">
            <a:spAutoFit/>
          </a:bodyPr>
          <a:lstStyle/>
          <a:p>
            <a:pPr algn="ctr"/>
            <a:r>
              <a:rPr lang="en-US" sz="1200" dirty="0" smtClean="0"/>
              <a:t>TUE</a:t>
            </a:r>
            <a:endParaRPr 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4663904" y="1040345"/>
            <a:ext cx="997214" cy="338554"/>
          </a:xfrm>
          <a:prstGeom prst="rect">
            <a:avLst/>
          </a:prstGeom>
          <a:noFill/>
        </p:spPr>
        <p:txBody>
          <a:bodyPr wrap="square" lIns="36000" rIns="36000" rtlCol="0" anchor="t">
            <a:spAutoFit/>
          </a:bodyPr>
          <a:lstStyle/>
          <a:p>
            <a:pPr algn="ctr"/>
            <a:r>
              <a:rPr lang="en-US" sz="1600" dirty="0" smtClean="0">
                <a:latin typeface="+mj-lt"/>
              </a:rPr>
              <a:t>02</a:t>
            </a:r>
            <a:endParaRPr lang="en-US" sz="1600" dirty="0"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783522" y="727814"/>
            <a:ext cx="997214" cy="276999"/>
          </a:xfrm>
          <a:prstGeom prst="rect">
            <a:avLst/>
          </a:prstGeom>
          <a:noFill/>
        </p:spPr>
        <p:txBody>
          <a:bodyPr wrap="square" lIns="36000" rIns="36000" rtlCol="0" anchor="b">
            <a:spAutoFit/>
          </a:bodyPr>
          <a:lstStyle/>
          <a:p>
            <a:pPr algn="ctr"/>
            <a:r>
              <a:rPr lang="en-US" sz="1200" dirty="0" smtClean="0">
                <a:solidFill>
                  <a:srgbClr val="FFFFFF"/>
                </a:solidFill>
              </a:rPr>
              <a:t>WED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783522" y="1040345"/>
            <a:ext cx="997214" cy="338554"/>
          </a:xfrm>
          <a:prstGeom prst="rect">
            <a:avLst/>
          </a:prstGeom>
          <a:noFill/>
        </p:spPr>
        <p:txBody>
          <a:bodyPr wrap="square" lIns="36000" rIns="36000" rtlCol="0" anchor="t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+mj-lt"/>
              </a:rPr>
              <a:t>03</a:t>
            </a:r>
            <a:endParaRPr lang="en-US" sz="1600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905506" y="727814"/>
            <a:ext cx="997214" cy="276999"/>
          </a:xfrm>
          <a:prstGeom prst="rect">
            <a:avLst/>
          </a:prstGeom>
          <a:noFill/>
        </p:spPr>
        <p:txBody>
          <a:bodyPr wrap="square" lIns="36000" rIns="36000" rtlCol="0" anchor="b">
            <a:spAutoFit/>
          </a:bodyPr>
          <a:lstStyle/>
          <a:p>
            <a:pPr algn="ctr"/>
            <a:r>
              <a:rPr lang="en-US" sz="1200" dirty="0" smtClean="0">
                <a:solidFill>
                  <a:srgbClr val="FFFFFF"/>
                </a:solidFill>
              </a:rPr>
              <a:t>THU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905506" y="1040345"/>
            <a:ext cx="997214" cy="338554"/>
          </a:xfrm>
          <a:prstGeom prst="rect">
            <a:avLst/>
          </a:prstGeom>
          <a:noFill/>
        </p:spPr>
        <p:txBody>
          <a:bodyPr wrap="square" lIns="36000" rIns="36000" rtlCol="0" anchor="t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+mj-lt"/>
              </a:rPr>
              <a:t>04</a:t>
            </a:r>
            <a:endParaRPr lang="en-US" sz="1600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027490" y="727814"/>
            <a:ext cx="997214" cy="276999"/>
          </a:xfrm>
          <a:prstGeom prst="rect">
            <a:avLst/>
          </a:prstGeom>
          <a:noFill/>
        </p:spPr>
        <p:txBody>
          <a:bodyPr wrap="square" lIns="36000" rIns="36000" rtlCol="0" anchor="b">
            <a:spAutoFit/>
          </a:bodyPr>
          <a:lstStyle/>
          <a:p>
            <a:pPr algn="ctr"/>
            <a:r>
              <a:rPr lang="en-US" sz="1200" dirty="0" smtClean="0">
                <a:solidFill>
                  <a:srgbClr val="FFFFFF"/>
                </a:solidFill>
              </a:rPr>
              <a:t>FRI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027490" y="1040345"/>
            <a:ext cx="997214" cy="338554"/>
          </a:xfrm>
          <a:prstGeom prst="rect">
            <a:avLst/>
          </a:prstGeom>
          <a:noFill/>
        </p:spPr>
        <p:txBody>
          <a:bodyPr wrap="square" lIns="36000" rIns="36000" rtlCol="0" anchor="t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+mj-lt"/>
              </a:rPr>
              <a:t>05</a:t>
            </a:r>
            <a:endParaRPr lang="en-US" sz="1600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149474" y="727814"/>
            <a:ext cx="997214" cy="276999"/>
          </a:xfrm>
          <a:prstGeom prst="rect">
            <a:avLst/>
          </a:prstGeom>
          <a:noFill/>
        </p:spPr>
        <p:txBody>
          <a:bodyPr wrap="square" lIns="36000" rIns="36000" rtlCol="0" anchor="b">
            <a:spAutoFit/>
          </a:bodyPr>
          <a:lstStyle/>
          <a:p>
            <a:pPr algn="ctr"/>
            <a:r>
              <a:rPr lang="en-US" sz="1200" dirty="0" smtClean="0">
                <a:solidFill>
                  <a:srgbClr val="FFFFFF"/>
                </a:solidFill>
              </a:rPr>
              <a:t>SAT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149474" y="1040345"/>
            <a:ext cx="997214" cy="338554"/>
          </a:xfrm>
          <a:prstGeom prst="rect">
            <a:avLst/>
          </a:prstGeom>
          <a:noFill/>
        </p:spPr>
        <p:txBody>
          <a:bodyPr wrap="square" lIns="36000" rIns="36000" rtlCol="0" anchor="t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+mj-lt"/>
              </a:rPr>
              <a:t>06</a:t>
            </a:r>
            <a:endParaRPr lang="en-US" sz="1600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271458" y="727814"/>
            <a:ext cx="997214" cy="276999"/>
          </a:xfrm>
          <a:prstGeom prst="rect">
            <a:avLst/>
          </a:prstGeom>
          <a:noFill/>
        </p:spPr>
        <p:txBody>
          <a:bodyPr wrap="square" lIns="36000" rIns="36000" rtlCol="0" anchor="b">
            <a:spAutoFit/>
          </a:bodyPr>
          <a:lstStyle/>
          <a:p>
            <a:pPr algn="ctr"/>
            <a:r>
              <a:rPr lang="en-US" sz="1200" dirty="0" smtClean="0">
                <a:solidFill>
                  <a:srgbClr val="FFFFFF"/>
                </a:solidFill>
              </a:rPr>
              <a:t>SUN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271458" y="1040345"/>
            <a:ext cx="997214" cy="338554"/>
          </a:xfrm>
          <a:prstGeom prst="rect">
            <a:avLst/>
          </a:prstGeom>
          <a:noFill/>
        </p:spPr>
        <p:txBody>
          <a:bodyPr wrap="square" lIns="36000" rIns="36000" rtlCol="0" anchor="t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+mj-lt"/>
              </a:rPr>
              <a:t>07</a:t>
            </a:r>
            <a:endParaRPr lang="en-US" sz="1600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82" name="Oval 181"/>
          <p:cNvSpPr/>
          <p:nvPr/>
        </p:nvSpPr>
        <p:spPr>
          <a:xfrm>
            <a:off x="944358" y="2389245"/>
            <a:ext cx="286970" cy="286970"/>
          </a:xfrm>
          <a:prstGeom prst="ellipse">
            <a:avLst/>
          </a:prstGeom>
          <a:solidFill>
            <a:schemeClr val="accent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83" name="TextBox 182"/>
          <p:cNvSpPr txBox="1"/>
          <p:nvPr/>
        </p:nvSpPr>
        <p:spPr>
          <a:xfrm>
            <a:off x="1285847" y="2335439"/>
            <a:ext cx="1300244" cy="3693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b="1" dirty="0" smtClean="0">
                <a:latin typeface="+mj-lt"/>
              </a:rPr>
              <a:t>69% </a:t>
            </a:r>
            <a:r>
              <a:rPr lang="en-US" sz="1200" b="1" dirty="0" smtClean="0">
                <a:solidFill>
                  <a:schemeClr val="accent1"/>
                </a:solidFill>
                <a:latin typeface="+mj-lt"/>
              </a:rPr>
              <a:t>(+1,5%)</a:t>
            </a:r>
            <a:endParaRPr lang="en-US" b="1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184" name="Freeform 40"/>
          <p:cNvSpPr>
            <a:spLocks noEditPoints="1"/>
          </p:cNvSpPr>
          <p:nvPr/>
        </p:nvSpPr>
        <p:spPr bwMode="auto">
          <a:xfrm>
            <a:off x="1013595" y="2460500"/>
            <a:ext cx="156644" cy="144460"/>
          </a:xfrm>
          <a:custGeom>
            <a:avLst/>
            <a:gdLst>
              <a:gd name="T0" fmla="*/ 90 w 90"/>
              <a:gd name="T1" fmla="*/ 32 h 83"/>
              <a:gd name="T2" fmla="*/ 58 w 90"/>
              <a:gd name="T3" fmla="*/ 32 h 83"/>
              <a:gd name="T4" fmla="*/ 45 w 90"/>
              <a:gd name="T5" fmla="*/ 0 h 83"/>
              <a:gd name="T6" fmla="*/ 32 w 90"/>
              <a:gd name="T7" fmla="*/ 32 h 83"/>
              <a:gd name="T8" fmla="*/ 0 w 90"/>
              <a:gd name="T9" fmla="*/ 32 h 83"/>
              <a:gd name="T10" fmla="*/ 29 w 90"/>
              <a:gd name="T11" fmla="*/ 50 h 83"/>
              <a:gd name="T12" fmla="*/ 16 w 90"/>
              <a:gd name="T13" fmla="*/ 83 h 83"/>
              <a:gd name="T14" fmla="*/ 45 w 90"/>
              <a:gd name="T15" fmla="*/ 63 h 83"/>
              <a:gd name="T16" fmla="*/ 74 w 90"/>
              <a:gd name="T17" fmla="*/ 82 h 83"/>
              <a:gd name="T18" fmla="*/ 61 w 90"/>
              <a:gd name="T19" fmla="*/ 50 h 83"/>
              <a:gd name="T20" fmla="*/ 90 w 90"/>
              <a:gd name="T21" fmla="*/ 32 h 83"/>
              <a:gd name="T22" fmla="*/ 67 w 90"/>
              <a:gd name="T23" fmla="*/ 73 h 83"/>
              <a:gd name="T24" fmla="*/ 45 w 90"/>
              <a:gd name="T25" fmla="*/ 59 h 83"/>
              <a:gd name="T26" fmla="*/ 23 w 90"/>
              <a:gd name="T27" fmla="*/ 73 h 83"/>
              <a:gd name="T28" fmla="*/ 34 w 90"/>
              <a:gd name="T29" fmla="*/ 49 h 83"/>
              <a:gd name="T30" fmla="*/ 10 w 90"/>
              <a:gd name="T31" fmla="*/ 35 h 83"/>
              <a:gd name="T32" fmla="*/ 34 w 90"/>
              <a:gd name="T33" fmla="*/ 35 h 83"/>
              <a:gd name="T34" fmla="*/ 45 w 90"/>
              <a:gd name="T35" fmla="*/ 8 h 83"/>
              <a:gd name="T36" fmla="*/ 55 w 90"/>
              <a:gd name="T37" fmla="*/ 35 h 83"/>
              <a:gd name="T38" fmla="*/ 79 w 90"/>
              <a:gd name="T39" fmla="*/ 35 h 83"/>
              <a:gd name="T40" fmla="*/ 56 w 90"/>
              <a:gd name="T41" fmla="*/ 49 h 83"/>
              <a:gd name="T42" fmla="*/ 67 w 90"/>
              <a:gd name="T43" fmla="*/ 73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90" h="83">
                <a:moveTo>
                  <a:pt x="90" y="32"/>
                </a:moveTo>
                <a:lnTo>
                  <a:pt x="58" y="32"/>
                </a:lnTo>
                <a:lnTo>
                  <a:pt x="45" y="0"/>
                </a:lnTo>
                <a:lnTo>
                  <a:pt x="32" y="32"/>
                </a:lnTo>
                <a:lnTo>
                  <a:pt x="0" y="32"/>
                </a:lnTo>
                <a:lnTo>
                  <a:pt x="29" y="50"/>
                </a:lnTo>
                <a:lnTo>
                  <a:pt x="16" y="83"/>
                </a:lnTo>
                <a:lnTo>
                  <a:pt x="45" y="63"/>
                </a:lnTo>
                <a:lnTo>
                  <a:pt x="74" y="82"/>
                </a:lnTo>
                <a:lnTo>
                  <a:pt x="61" y="50"/>
                </a:lnTo>
                <a:lnTo>
                  <a:pt x="90" y="32"/>
                </a:lnTo>
                <a:close/>
                <a:moveTo>
                  <a:pt x="67" y="73"/>
                </a:moveTo>
                <a:lnTo>
                  <a:pt x="45" y="59"/>
                </a:lnTo>
                <a:lnTo>
                  <a:pt x="23" y="73"/>
                </a:lnTo>
                <a:lnTo>
                  <a:pt x="34" y="49"/>
                </a:lnTo>
                <a:lnTo>
                  <a:pt x="10" y="35"/>
                </a:lnTo>
                <a:lnTo>
                  <a:pt x="34" y="35"/>
                </a:lnTo>
                <a:lnTo>
                  <a:pt x="45" y="8"/>
                </a:lnTo>
                <a:lnTo>
                  <a:pt x="55" y="35"/>
                </a:lnTo>
                <a:lnTo>
                  <a:pt x="79" y="35"/>
                </a:lnTo>
                <a:lnTo>
                  <a:pt x="56" y="49"/>
                </a:lnTo>
                <a:lnTo>
                  <a:pt x="67" y="7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5" name="TextBox 184"/>
          <p:cNvSpPr txBox="1"/>
          <p:nvPr/>
        </p:nvSpPr>
        <p:spPr>
          <a:xfrm>
            <a:off x="944358" y="2802805"/>
            <a:ext cx="1806249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May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6" name="TextBox 185"/>
          <p:cNvSpPr txBox="1"/>
          <p:nvPr/>
        </p:nvSpPr>
        <p:spPr>
          <a:xfrm>
            <a:off x="3067542" y="2336168"/>
            <a:ext cx="3837964" cy="86177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000" dirty="0"/>
              <a:t>Lorem Ipsum is simply dummy text of the printing and typesetting industry. Lorem Ipsum has been the industry's standard dummy text ever since the 1500s, when an unknown printer took a galley of type and scrambled it to make a type specimen book. </a:t>
            </a:r>
          </a:p>
        </p:txBody>
      </p:sp>
      <p:sp>
        <p:nvSpPr>
          <p:cNvPr id="187" name="Arc 186"/>
          <p:cNvSpPr/>
          <p:nvPr/>
        </p:nvSpPr>
        <p:spPr>
          <a:xfrm>
            <a:off x="3777863" y="3511271"/>
            <a:ext cx="3603313" cy="2578400"/>
          </a:xfrm>
          <a:prstGeom prst="arc">
            <a:avLst>
              <a:gd name="adj1" fmla="val 7739615"/>
              <a:gd name="adj2" fmla="val 13997134"/>
            </a:avLst>
          </a:prstGeom>
          <a:ln w="127000" cap="rnd">
            <a:solidFill>
              <a:schemeClr val="accent4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Arc 187"/>
          <p:cNvSpPr/>
          <p:nvPr/>
        </p:nvSpPr>
        <p:spPr>
          <a:xfrm>
            <a:off x="4663904" y="4281080"/>
            <a:ext cx="1583622" cy="1038782"/>
          </a:xfrm>
          <a:prstGeom prst="arc">
            <a:avLst>
              <a:gd name="adj1" fmla="val 5333166"/>
              <a:gd name="adj2" fmla="val 16029465"/>
            </a:avLst>
          </a:prstGeom>
          <a:ln w="127000" cap="rnd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TextBox 188"/>
          <p:cNvSpPr txBox="1"/>
          <p:nvPr/>
        </p:nvSpPr>
        <p:spPr>
          <a:xfrm>
            <a:off x="5579519" y="5178093"/>
            <a:ext cx="1492983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 smtClean="0"/>
              <a:t>Lorem ipsum</a:t>
            </a:r>
            <a:endParaRPr lang="en-US" sz="1200" dirty="0"/>
          </a:p>
        </p:txBody>
      </p:sp>
      <p:sp>
        <p:nvSpPr>
          <p:cNvPr id="190" name="Oval 189"/>
          <p:cNvSpPr/>
          <p:nvPr/>
        </p:nvSpPr>
        <p:spPr>
          <a:xfrm>
            <a:off x="5362924" y="4191678"/>
            <a:ext cx="185582" cy="18558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Oval 190"/>
          <p:cNvSpPr/>
          <p:nvPr/>
        </p:nvSpPr>
        <p:spPr>
          <a:xfrm>
            <a:off x="5362924" y="5238349"/>
            <a:ext cx="185582" cy="18558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Arc 191"/>
          <p:cNvSpPr/>
          <p:nvPr/>
        </p:nvSpPr>
        <p:spPr>
          <a:xfrm>
            <a:off x="4351443" y="4028759"/>
            <a:ext cx="2280745" cy="1543424"/>
          </a:xfrm>
          <a:prstGeom prst="arc">
            <a:avLst>
              <a:gd name="adj1" fmla="val 6056167"/>
              <a:gd name="adj2" fmla="val 15484956"/>
            </a:avLst>
          </a:prstGeom>
          <a:ln w="1270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Oval 192"/>
          <p:cNvSpPr/>
          <p:nvPr/>
        </p:nvSpPr>
        <p:spPr>
          <a:xfrm>
            <a:off x="5247311" y="3939430"/>
            <a:ext cx="185582" cy="185582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Oval 193"/>
          <p:cNvSpPr/>
          <p:nvPr/>
        </p:nvSpPr>
        <p:spPr>
          <a:xfrm>
            <a:off x="5247311" y="5473940"/>
            <a:ext cx="185582" cy="185582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Arc 194"/>
          <p:cNvSpPr/>
          <p:nvPr/>
        </p:nvSpPr>
        <p:spPr>
          <a:xfrm>
            <a:off x="4088685" y="3763519"/>
            <a:ext cx="2935453" cy="2073904"/>
          </a:xfrm>
          <a:prstGeom prst="arc">
            <a:avLst>
              <a:gd name="adj1" fmla="val 6910530"/>
              <a:gd name="adj2" fmla="val 14596676"/>
            </a:avLst>
          </a:prstGeom>
          <a:ln w="127000" cap="rnd">
            <a:solidFill>
              <a:schemeClr val="accent3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Oval 195"/>
          <p:cNvSpPr/>
          <p:nvPr/>
        </p:nvSpPr>
        <p:spPr>
          <a:xfrm>
            <a:off x="4995063" y="3729223"/>
            <a:ext cx="185582" cy="185582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Oval 196"/>
          <p:cNvSpPr/>
          <p:nvPr/>
        </p:nvSpPr>
        <p:spPr>
          <a:xfrm>
            <a:off x="4995063" y="5694658"/>
            <a:ext cx="185582" cy="185582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Oval 197"/>
          <p:cNvSpPr/>
          <p:nvPr/>
        </p:nvSpPr>
        <p:spPr>
          <a:xfrm>
            <a:off x="4648222" y="3561057"/>
            <a:ext cx="185582" cy="185582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Oval 198"/>
          <p:cNvSpPr/>
          <p:nvPr/>
        </p:nvSpPr>
        <p:spPr>
          <a:xfrm>
            <a:off x="4648222" y="5852313"/>
            <a:ext cx="185582" cy="185582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TextBox 199"/>
          <p:cNvSpPr txBox="1"/>
          <p:nvPr/>
        </p:nvSpPr>
        <p:spPr>
          <a:xfrm>
            <a:off x="5448006" y="5455280"/>
            <a:ext cx="1492983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 smtClean="0"/>
              <a:t>Lorem ipsum</a:t>
            </a:r>
            <a:endParaRPr lang="en-US" sz="1200" dirty="0"/>
          </a:p>
        </p:txBody>
      </p:sp>
      <p:sp>
        <p:nvSpPr>
          <p:cNvPr id="201" name="TextBox 200"/>
          <p:cNvSpPr txBox="1"/>
          <p:nvPr/>
        </p:nvSpPr>
        <p:spPr>
          <a:xfrm>
            <a:off x="5187578" y="5680117"/>
            <a:ext cx="1492983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 smtClean="0"/>
              <a:t>Lorem ipsum</a:t>
            </a:r>
            <a:endParaRPr lang="en-US" sz="1200" dirty="0"/>
          </a:p>
        </p:txBody>
      </p:sp>
      <p:sp>
        <p:nvSpPr>
          <p:cNvPr id="202" name="TextBox 201"/>
          <p:cNvSpPr txBox="1"/>
          <p:nvPr/>
        </p:nvSpPr>
        <p:spPr>
          <a:xfrm>
            <a:off x="4833804" y="5925284"/>
            <a:ext cx="1492983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 smtClean="0"/>
              <a:t>Lorem ipsum</a:t>
            </a:r>
            <a:endParaRPr lang="en-US" sz="1200" dirty="0"/>
          </a:p>
        </p:txBody>
      </p:sp>
      <p:sp>
        <p:nvSpPr>
          <p:cNvPr id="203" name="TextBox 202"/>
          <p:cNvSpPr txBox="1"/>
          <p:nvPr/>
        </p:nvSpPr>
        <p:spPr>
          <a:xfrm>
            <a:off x="5575285" y="4136693"/>
            <a:ext cx="418587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 smtClean="0">
                <a:latin typeface="+mj-lt"/>
              </a:rPr>
              <a:t>01</a:t>
            </a:r>
            <a:endParaRPr lang="en-US" sz="1200" dirty="0">
              <a:latin typeface="+mj-lt"/>
            </a:endParaRPr>
          </a:p>
        </p:txBody>
      </p:sp>
      <p:sp>
        <p:nvSpPr>
          <p:cNvPr id="204" name="TextBox 203"/>
          <p:cNvSpPr txBox="1"/>
          <p:nvPr/>
        </p:nvSpPr>
        <p:spPr>
          <a:xfrm>
            <a:off x="5444051" y="3891160"/>
            <a:ext cx="418587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 smtClean="0">
                <a:latin typeface="+mj-lt"/>
              </a:rPr>
              <a:t>02</a:t>
            </a:r>
            <a:endParaRPr lang="en-US" sz="1200" dirty="0">
              <a:latin typeface="+mj-lt"/>
            </a:endParaRPr>
          </a:p>
        </p:txBody>
      </p:sp>
      <p:sp>
        <p:nvSpPr>
          <p:cNvPr id="205" name="TextBox 204"/>
          <p:cNvSpPr txBox="1"/>
          <p:nvPr/>
        </p:nvSpPr>
        <p:spPr>
          <a:xfrm>
            <a:off x="5198517" y="3628693"/>
            <a:ext cx="418587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 smtClean="0">
                <a:latin typeface="+mj-lt"/>
              </a:rPr>
              <a:t>03</a:t>
            </a:r>
            <a:endParaRPr lang="en-US" sz="1200" dirty="0">
              <a:latin typeface="+mj-lt"/>
            </a:endParaRPr>
          </a:p>
        </p:txBody>
      </p:sp>
      <p:sp>
        <p:nvSpPr>
          <p:cNvPr id="206" name="TextBox 205"/>
          <p:cNvSpPr txBox="1"/>
          <p:nvPr/>
        </p:nvSpPr>
        <p:spPr>
          <a:xfrm>
            <a:off x="4829062" y="3445493"/>
            <a:ext cx="418587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 smtClean="0">
                <a:latin typeface="+mj-lt"/>
              </a:rPr>
              <a:t>04</a:t>
            </a:r>
            <a:endParaRPr lang="en-US" sz="1200" dirty="0">
              <a:latin typeface="+mj-lt"/>
            </a:endParaRPr>
          </a:p>
        </p:txBody>
      </p:sp>
      <p:sp>
        <p:nvSpPr>
          <p:cNvPr id="207" name="Freeform 121"/>
          <p:cNvSpPr>
            <a:spLocks noEditPoints="1"/>
          </p:cNvSpPr>
          <p:nvPr/>
        </p:nvSpPr>
        <p:spPr bwMode="auto">
          <a:xfrm>
            <a:off x="4979966" y="4578725"/>
            <a:ext cx="376850" cy="410902"/>
          </a:xfrm>
          <a:custGeom>
            <a:avLst/>
            <a:gdLst>
              <a:gd name="T0" fmla="*/ 63 w 244"/>
              <a:gd name="T1" fmla="*/ 218 h 265"/>
              <a:gd name="T2" fmla="*/ 48 w 244"/>
              <a:gd name="T3" fmla="*/ 218 h 265"/>
              <a:gd name="T4" fmla="*/ 48 w 244"/>
              <a:gd name="T5" fmla="*/ 202 h 265"/>
              <a:gd name="T6" fmla="*/ 63 w 244"/>
              <a:gd name="T7" fmla="*/ 202 h 265"/>
              <a:gd name="T8" fmla="*/ 244 w 244"/>
              <a:gd name="T9" fmla="*/ 220 h 265"/>
              <a:gd name="T10" fmla="*/ 198 w 244"/>
              <a:gd name="T11" fmla="*/ 265 h 265"/>
              <a:gd name="T12" fmla="*/ 13 w 244"/>
              <a:gd name="T13" fmla="*/ 253 h 265"/>
              <a:gd name="T14" fmla="*/ 1 w 244"/>
              <a:gd name="T15" fmla="*/ 198 h 265"/>
              <a:gd name="T16" fmla="*/ 14 w 244"/>
              <a:gd name="T17" fmla="*/ 151 h 265"/>
              <a:gd name="T18" fmla="*/ 48 w 244"/>
              <a:gd name="T19" fmla="*/ 123 h 265"/>
              <a:gd name="T20" fmla="*/ 45 w 244"/>
              <a:gd name="T21" fmla="*/ 179 h 265"/>
              <a:gd name="T22" fmla="*/ 23 w 244"/>
              <a:gd name="T23" fmla="*/ 210 h 265"/>
              <a:gd name="T24" fmla="*/ 56 w 244"/>
              <a:gd name="T25" fmla="*/ 243 h 265"/>
              <a:gd name="T26" fmla="*/ 89 w 244"/>
              <a:gd name="T27" fmla="*/ 210 h 265"/>
              <a:gd name="T28" fmla="*/ 67 w 244"/>
              <a:gd name="T29" fmla="*/ 179 h 265"/>
              <a:gd name="T30" fmla="*/ 71 w 244"/>
              <a:gd name="T31" fmla="*/ 127 h 265"/>
              <a:gd name="T32" fmla="*/ 173 w 244"/>
              <a:gd name="T33" fmla="*/ 127 h 265"/>
              <a:gd name="T34" fmla="*/ 177 w 244"/>
              <a:gd name="T35" fmla="*/ 155 h 265"/>
              <a:gd name="T36" fmla="*/ 133 w 244"/>
              <a:gd name="T37" fmla="*/ 199 h 265"/>
              <a:gd name="T38" fmla="*/ 128 w 244"/>
              <a:gd name="T39" fmla="*/ 226 h 265"/>
              <a:gd name="T40" fmla="*/ 144 w 244"/>
              <a:gd name="T41" fmla="*/ 243 h 265"/>
              <a:gd name="T42" fmla="*/ 161 w 244"/>
              <a:gd name="T43" fmla="*/ 226 h 265"/>
              <a:gd name="T44" fmla="*/ 155 w 244"/>
              <a:gd name="T45" fmla="*/ 199 h 265"/>
              <a:gd name="T46" fmla="*/ 177 w 244"/>
              <a:gd name="T47" fmla="*/ 177 h 265"/>
              <a:gd name="T48" fmla="*/ 199 w 244"/>
              <a:gd name="T49" fmla="*/ 199 h 265"/>
              <a:gd name="T50" fmla="*/ 194 w 244"/>
              <a:gd name="T51" fmla="*/ 226 h 265"/>
              <a:gd name="T52" fmla="*/ 211 w 244"/>
              <a:gd name="T53" fmla="*/ 243 h 265"/>
              <a:gd name="T54" fmla="*/ 227 w 244"/>
              <a:gd name="T55" fmla="*/ 226 h 265"/>
              <a:gd name="T56" fmla="*/ 222 w 244"/>
              <a:gd name="T57" fmla="*/ 199 h 265"/>
              <a:gd name="T58" fmla="*/ 199 w 244"/>
              <a:gd name="T59" fmla="*/ 161 h 265"/>
              <a:gd name="T60" fmla="*/ 200 w 244"/>
              <a:gd name="T61" fmla="*/ 145 h 265"/>
              <a:gd name="T62" fmla="*/ 198 w 244"/>
              <a:gd name="T63" fmla="*/ 130 h 265"/>
              <a:gd name="T64" fmla="*/ 216 w 244"/>
              <a:gd name="T65" fmla="*/ 133 h 265"/>
              <a:gd name="T66" fmla="*/ 239 w 244"/>
              <a:gd name="T67" fmla="*/ 174 h 265"/>
              <a:gd name="T68" fmla="*/ 244 w 244"/>
              <a:gd name="T69" fmla="*/ 220 h 265"/>
              <a:gd name="T70" fmla="*/ 169 w 244"/>
              <a:gd name="T71" fmla="*/ 113 h 265"/>
              <a:gd name="T72" fmla="*/ 75 w 244"/>
              <a:gd name="T73" fmla="*/ 113 h 265"/>
              <a:gd name="T74" fmla="*/ 75 w 244"/>
              <a:gd name="T75" fmla="*/ 19 h 265"/>
              <a:gd name="T76" fmla="*/ 169 w 244"/>
              <a:gd name="T77" fmla="*/ 19 h 2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244" h="265">
                <a:moveTo>
                  <a:pt x="67" y="210"/>
                </a:moveTo>
                <a:cubicBezTo>
                  <a:pt x="67" y="213"/>
                  <a:pt x="66" y="215"/>
                  <a:pt x="63" y="218"/>
                </a:cubicBezTo>
                <a:cubicBezTo>
                  <a:pt x="61" y="220"/>
                  <a:pt x="59" y="221"/>
                  <a:pt x="56" y="221"/>
                </a:cubicBezTo>
                <a:cubicBezTo>
                  <a:pt x="53" y="221"/>
                  <a:pt x="50" y="220"/>
                  <a:pt x="48" y="218"/>
                </a:cubicBezTo>
                <a:cubicBezTo>
                  <a:pt x="46" y="215"/>
                  <a:pt x="45" y="213"/>
                  <a:pt x="45" y="210"/>
                </a:cubicBezTo>
                <a:cubicBezTo>
                  <a:pt x="45" y="207"/>
                  <a:pt x="46" y="204"/>
                  <a:pt x="48" y="202"/>
                </a:cubicBezTo>
                <a:cubicBezTo>
                  <a:pt x="50" y="200"/>
                  <a:pt x="53" y="199"/>
                  <a:pt x="56" y="199"/>
                </a:cubicBezTo>
                <a:cubicBezTo>
                  <a:pt x="59" y="199"/>
                  <a:pt x="61" y="200"/>
                  <a:pt x="63" y="202"/>
                </a:cubicBezTo>
                <a:cubicBezTo>
                  <a:pt x="66" y="204"/>
                  <a:pt x="67" y="207"/>
                  <a:pt x="67" y="210"/>
                </a:cubicBezTo>
                <a:close/>
                <a:moveTo>
                  <a:pt x="244" y="220"/>
                </a:moveTo>
                <a:cubicBezTo>
                  <a:pt x="244" y="234"/>
                  <a:pt x="239" y="245"/>
                  <a:pt x="231" y="253"/>
                </a:cubicBezTo>
                <a:cubicBezTo>
                  <a:pt x="223" y="261"/>
                  <a:pt x="211" y="265"/>
                  <a:pt x="198" y="265"/>
                </a:cubicBezTo>
                <a:cubicBezTo>
                  <a:pt x="47" y="265"/>
                  <a:pt x="47" y="265"/>
                  <a:pt x="47" y="265"/>
                </a:cubicBezTo>
                <a:cubicBezTo>
                  <a:pt x="33" y="265"/>
                  <a:pt x="21" y="261"/>
                  <a:pt x="13" y="253"/>
                </a:cubicBezTo>
                <a:cubicBezTo>
                  <a:pt x="5" y="245"/>
                  <a:pt x="0" y="234"/>
                  <a:pt x="0" y="220"/>
                </a:cubicBezTo>
                <a:cubicBezTo>
                  <a:pt x="0" y="213"/>
                  <a:pt x="1" y="205"/>
                  <a:pt x="1" y="198"/>
                </a:cubicBezTo>
                <a:cubicBezTo>
                  <a:pt x="2" y="191"/>
                  <a:pt x="3" y="183"/>
                  <a:pt x="5" y="174"/>
                </a:cubicBezTo>
                <a:cubicBezTo>
                  <a:pt x="8" y="165"/>
                  <a:pt x="10" y="158"/>
                  <a:pt x="14" y="151"/>
                </a:cubicBezTo>
                <a:cubicBezTo>
                  <a:pt x="17" y="144"/>
                  <a:pt x="22" y="138"/>
                  <a:pt x="28" y="133"/>
                </a:cubicBezTo>
                <a:cubicBezTo>
                  <a:pt x="34" y="128"/>
                  <a:pt x="41" y="125"/>
                  <a:pt x="48" y="123"/>
                </a:cubicBezTo>
                <a:cubicBezTo>
                  <a:pt x="46" y="129"/>
                  <a:pt x="45" y="136"/>
                  <a:pt x="45" y="144"/>
                </a:cubicBezTo>
                <a:cubicBezTo>
                  <a:pt x="45" y="179"/>
                  <a:pt x="45" y="179"/>
                  <a:pt x="45" y="179"/>
                </a:cubicBezTo>
                <a:cubicBezTo>
                  <a:pt x="38" y="181"/>
                  <a:pt x="33" y="185"/>
                  <a:pt x="29" y="191"/>
                </a:cubicBezTo>
                <a:cubicBezTo>
                  <a:pt x="25" y="196"/>
                  <a:pt x="23" y="203"/>
                  <a:pt x="23" y="210"/>
                </a:cubicBezTo>
                <a:cubicBezTo>
                  <a:pt x="23" y="219"/>
                  <a:pt x="26" y="227"/>
                  <a:pt x="32" y="233"/>
                </a:cubicBezTo>
                <a:cubicBezTo>
                  <a:pt x="39" y="240"/>
                  <a:pt x="46" y="243"/>
                  <a:pt x="56" y="243"/>
                </a:cubicBezTo>
                <a:cubicBezTo>
                  <a:pt x="65" y="243"/>
                  <a:pt x="73" y="240"/>
                  <a:pt x="79" y="233"/>
                </a:cubicBezTo>
                <a:cubicBezTo>
                  <a:pt x="86" y="227"/>
                  <a:pt x="89" y="219"/>
                  <a:pt x="89" y="210"/>
                </a:cubicBezTo>
                <a:cubicBezTo>
                  <a:pt x="89" y="203"/>
                  <a:pt x="87" y="196"/>
                  <a:pt x="83" y="191"/>
                </a:cubicBezTo>
                <a:cubicBezTo>
                  <a:pt x="79" y="185"/>
                  <a:pt x="73" y="181"/>
                  <a:pt x="67" y="179"/>
                </a:cubicBezTo>
                <a:cubicBezTo>
                  <a:pt x="67" y="144"/>
                  <a:pt x="67" y="144"/>
                  <a:pt x="67" y="144"/>
                </a:cubicBezTo>
                <a:cubicBezTo>
                  <a:pt x="67" y="136"/>
                  <a:pt x="68" y="131"/>
                  <a:pt x="71" y="127"/>
                </a:cubicBezTo>
                <a:cubicBezTo>
                  <a:pt x="86" y="139"/>
                  <a:pt x="103" y="145"/>
                  <a:pt x="122" y="145"/>
                </a:cubicBezTo>
                <a:cubicBezTo>
                  <a:pt x="141" y="145"/>
                  <a:pt x="158" y="139"/>
                  <a:pt x="173" y="127"/>
                </a:cubicBezTo>
                <a:cubicBezTo>
                  <a:pt x="176" y="131"/>
                  <a:pt x="177" y="136"/>
                  <a:pt x="177" y="144"/>
                </a:cubicBezTo>
                <a:cubicBezTo>
                  <a:pt x="177" y="155"/>
                  <a:pt x="177" y="155"/>
                  <a:pt x="177" y="155"/>
                </a:cubicBezTo>
                <a:cubicBezTo>
                  <a:pt x="165" y="155"/>
                  <a:pt x="155" y="159"/>
                  <a:pt x="146" y="168"/>
                </a:cubicBezTo>
                <a:cubicBezTo>
                  <a:pt x="137" y="176"/>
                  <a:pt x="133" y="187"/>
                  <a:pt x="133" y="199"/>
                </a:cubicBezTo>
                <a:cubicBezTo>
                  <a:pt x="133" y="214"/>
                  <a:pt x="133" y="214"/>
                  <a:pt x="133" y="214"/>
                </a:cubicBezTo>
                <a:cubicBezTo>
                  <a:pt x="129" y="218"/>
                  <a:pt x="128" y="222"/>
                  <a:pt x="128" y="226"/>
                </a:cubicBezTo>
                <a:cubicBezTo>
                  <a:pt x="128" y="231"/>
                  <a:pt x="129" y="235"/>
                  <a:pt x="132" y="238"/>
                </a:cubicBezTo>
                <a:cubicBezTo>
                  <a:pt x="136" y="241"/>
                  <a:pt x="140" y="243"/>
                  <a:pt x="144" y="243"/>
                </a:cubicBezTo>
                <a:cubicBezTo>
                  <a:pt x="149" y="243"/>
                  <a:pt x="153" y="241"/>
                  <a:pt x="156" y="238"/>
                </a:cubicBezTo>
                <a:cubicBezTo>
                  <a:pt x="159" y="235"/>
                  <a:pt x="161" y="231"/>
                  <a:pt x="161" y="226"/>
                </a:cubicBezTo>
                <a:cubicBezTo>
                  <a:pt x="161" y="222"/>
                  <a:pt x="159" y="218"/>
                  <a:pt x="155" y="214"/>
                </a:cubicBezTo>
                <a:cubicBezTo>
                  <a:pt x="155" y="199"/>
                  <a:pt x="155" y="199"/>
                  <a:pt x="155" y="199"/>
                </a:cubicBezTo>
                <a:cubicBezTo>
                  <a:pt x="155" y="193"/>
                  <a:pt x="157" y="188"/>
                  <a:pt x="162" y="183"/>
                </a:cubicBezTo>
                <a:cubicBezTo>
                  <a:pt x="166" y="179"/>
                  <a:pt x="171" y="177"/>
                  <a:pt x="177" y="177"/>
                </a:cubicBezTo>
                <a:cubicBezTo>
                  <a:pt x="183" y="177"/>
                  <a:pt x="189" y="179"/>
                  <a:pt x="193" y="183"/>
                </a:cubicBezTo>
                <a:cubicBezTo>
                  <a:pt x="197" y="188"/>
                  <a:pt x="199" y="193"/>
                  <a:pt x="199" y="199"/>
                </a:cubicBezTo>
                <a:cubicBezTo>
                  <a:pt x="199" y="214"/>
                  <a:pt x="199" y="214"/>
                  <a:pt x="199" y="214"/>
                </a:cubicBezTo>
                <a:cubicBezTo>
                  <a:pt x="196" y="218"/>
                  <a:pt x="194" y="222"/>
                  <a:pt x="194" y="226"/>
                </a:cubicBezTo>
                <a:cubicBezTo>
                  <a:pt x="194" y="231"/>
                  <a:pt x="196" y="235"/>
                  <a:pt x="199" y="238"/>
                </a:cubicBezTo>
                <a:cubicBezTo>
                  <a:pt x="202" y="241"/>
                  <a:pt x="206" y="243"/>
                  <a:pt x="211" y="243"/>
                </a:cubicBezTo>
                <a:cubicBezTo>
                  <a:pt x="215" y="243"/>
                  <a:pt x="219" y="241"/>
                  <a:pt x="222" y="238"/>
                </a:cubicBezTo>
                <a:cubicBezTo>
                  <a:pt x="225" y="235"/>
                  <a:pt x="227" y="231"/>
                  <a:pt x="227" y="226"/>
                </a:cubicBezTo>
                <a:cubicBezTo>
                  <a:pt x="227" y="222"/>
                  <a:pt x="225" y="218"/>
                  <a:pt x="222" y="214"/>
                </a:cubicBezTo>
                <a:cubicBezTo>
                  <a:pt x="222" y="199"/>
                  <a:pt x="222" y="199"/>
                  <a:pt x="222" y="199"/>
                </a:cubicBezTo>
                <a:cubicBezTo>
                  <a:pt x="222" y="191"/>
                  <a:pt x="220" y="184"/>
                  <a:pt x="216" y="177"/>
                </a:cubicBezTo>
                <a:cubicBezTo>
                  <a:pt x="212" y="170"/>
                  <a:pt x="206" y="165"/>
                  <a:pt x="199" y="161"/>
                </a:cubicBezTo>
                <a:cubicBezTo>
                  <a:pt x="199" y="159"/>
                  <a:pt x="199" y="157"/>
                  <a:pt x="200" y="153"/>
                </a:cubicBezTo>
                <a:cubicBezTo>
                  <a:pt x="200" y="150"/>
                  <a:pt x="200" y="147"/>
                  <a:pt x="200" y="145"/>
                </a:cubicBezTo>
                <a:cubicBezTo>
                  <a:pt x="199" y="143"/>
                  <a:pt x="199" y="141"/>
                  <a:pt x="199" y="138"/>
                </a:cubicBezTo>
                <a:cubicBezTo>
                  <a:pt x="199" y="135"/>
                  <a:pt x="198" y="132"/>
                  <a:pt x="198" y="130"/>
                </a:cubicBezTo>
                <a:cubicBezTo>
                  <a:pt x="197" y="127"/>
                  <a:pt x="197" y="125"/>
                  <a:pt x="196" y="123"/>
                </a:cubicBezTo>
                <a:cubicBezTo>
                  <a:pt x="203" y="125"/>
                  <a:pt x="210" y="128"/>
                  <a:pt x="216" y="133"/>
                </a:cubicBezTo>
                <a:cubicBezTo>
                  <a:pt x="222" y="138"/>
                  <a:pt x="227" y="144"/>
                  <a:pt x="230" y="151"/>
                </a:cubicBezTo>
                <a:cubicBezTo>
                  <a:pt x="234" y="158"/>
                  <a:pt x="236" y="165"/>
                  <a:pt x="239" y="174"/>
                </a:cubicBezTo>
                <a:cubicBezTo>
                  <a:pt x="241" y="183"/>
                  <a:pt x="242" y="191"/>
                  <a:pt x="243" y="198"/>
                </a:cubicBezTo>
                <a:cubicBezTo>
                  <a:pt x="243" y="205"/>
                  <a:pt x="244" y="213"/>
                  <a:pt x="244" y="220"/>
                </a:cubicBezTo>
                <a:close/>
                <a:moveTo>
                  <a:pt x="188" y="66"/>
                </a:moveTo>
                <a:cubicBezTo>
                  <a:pt x="188" y="84"/>
                  <a:pt x="182" y="100"/>
                  <a:pt x="169" y="113"/>
                </a:cubicBezTo>
                <a:cubicBezTo>
                  <a:pt x="156" y="126"/>
                  <a:pt x="140" y="132"/>
                  <a:pt x="122" y="132"/>
                </a:cubicBezTo>
                <a:cubicBezTo>
                  <a:pt x="104" y="132"/>
                  <a:pt x="88" y="126"/>
                  <a:pt x="75" y="113"/>
                </a:cubicBezTo>
                <a:cubicBezTo>
                  <a:pt x="62" y="100"/>
                  <a:pt x="56" y="84"/>
                  <a:pt x="56" y="66"/>
                </a:cubicBezTo>
                <a:cubicBezTo>
                  <a:pt x="56" y="48"/>
                  <a:pt x="62" y="32"/>
                  <a:pt x="75" y="19"/>
                </a:cubicBezTo>
                <a:cubicBezTo>
                  <a:pt x="88" y="6"/>
                  <a:pt x="104" y="0"/>
                  <a:pt x="122" y="0"/>
                </a:cubicBezTo>
                <a:cubicBezTo>
                  <a:pt x="140" y="0"/>
                  <a:pt x="156" y="6"/>
                  <a:pt x="169" y="19"/>
                </a:cubicBezTo>
                <a:cubicBezTo>
                  <a:pt x="182" y="32"/>
                  <a:pt x="188" y="48"/>
                  <a:pt x="188" y="66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208" name="Oval 207"/>
          <p:cNvSpPr/>
          <p:nvPr/>
        </p:nvSpPr>
        <p:spPr>
          <a:xfrm>
            <a:off x="835184" y="3799455"/>
            <a:ext cx="1926510" cy="1926510"/>
          </a:xfrm>
          <a:prstGeom prst="ellipse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Oval 208"/>
          <p:cNvSpPr/>
          <p:nvPr/>
        </p:nvSpPr>
        <p:spPr>
          <a:xfrm>
            <a:off x="1203888" y="4168159"/>
            <a:ext cx="1189102" cy="1189102"/>
          </a:xfrm>
          <a:prstGeom prst="ellipse">
            <a:avLst/>
          </a:prstGeom>
          <a:noFill/>
          <a:ln w="12700">
            <a:solidFill>
              <a:schemeClr val="tx1">
                <a:alpha val="20000"/>
              </a:schemeClr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Arc 209"/>
          <p:cNvSpPr/>
          <p:nvPr/>
        </p:nvSpPr>
        <p:spPr>
          <a:xfrm>
            <a:off x="1203888" y="4168159"/>
            <a:ext cx="1189102" cy="1189102"/>
          </a:xfrm>
          <a:prstGeom prst="arc">
            <a:avLst>
              <a:gd name="adj1" fmla="val 13357440"/>
              <a:gd name="adj2" fmla="val 8398236"/>
            </a:avLst>
          </a:prstGeom>
          <a:noFill/>
          <a:ln w="127000" cap="rnd">
            <a:solidFill>
              <a:schemeClr val="accent1"/>
            </a:solidFill>
            <a:round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Oval 210"/>
          <p:cNvSpPr/>
          <p:nvPr/>
        </p:nvSpPr>
        <p:spPr>
          <a:xfrm>
            <a:off x="1425649" y="4395676"/>
            <a:ext cx="753308" cy="75330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TextBox 211"/>
          <p:cNvSpPr txBox="1"/>
          <p:nvPr/>
        </p:nvSpPr>
        <p:spPr>
          <a:xfrm>
            <a:off x="1425649" y="4516385"/>
            <a:ext cx="753310" cy="33855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FFFFFF"/>
                </a:solidFill>
                <a:latin typeface="+mj-lt"/>
              </a:rPr>
              <a:t>&gt;1,1k</a:t>
            </a:r>
            <a:endParaRPr lang="en-US" sz="16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213" name="TextBox 212"/>
          <p:cNvSpPr txBox="1"/>
          <p:nvPr/>
        </p:nvSpPr>
        <p:spPr>
          <a:xfrm>
            <a:off x="1425649" y="4821517"/>
            <a:ext cx="753310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000" dirty="0" smtClean="0">
                <a:solidFill>
                  <a:srgbClr val="FFFFFF"/>
                </a:solidFill>
              </a:rPr>
              <a:t>Patients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214" name="Rounded Rectangle 213"/>
          <p:cNvSpPr/>
          <p:nvPr/>
        </p:nvSpPr>
        <p:spPr>
          <a:xfrm>
            <a:off x="3001267" y="4533363"/>
            <a:ext cx="445477" cy="558926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</a:rPr>
              <a:t>37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15" name="TextBox 214"/>
          <p:cNvSpPr txBox="1"/>
          <p:nvPr/>
        </p:nvSpPr>
        <p:spPr>
          <a:xfrm>
            <a:off x="2729219" y="5143750"/>
            <a:ext cx="997214" cy="461665"/>
          </a:xfrm>
          <a:prstGeom prst="rect">
            <a:avLst/>
          </a:prstGeom>
          <a:noFill/>
        </p:spPr>
        <p:txBody>
          <a:bodyPr wrap="square" lIns="36000" rIns="36000" rtlCol="0" anchor="t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OUR DOCTORS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6" name="Rounded Rectangle 215"/>
          <p:cNvSpPr/>
          <p:nvPr/>
        </p:nvSpPr>
        <p:spPr>
          <a:xfrm>
            <a:off x="7331208" y="1718833"/>
            <a:ext cx="4152957" cy="4593020"/>
          </a:xfrm>
          <a:prstGeom prst="roundRect">
            <a:avLst>
              <a:gd name="adj" fmla="val 4098"/>
            </a:avLst>
          </a:prstGeom>
          <a:solidFill>
            <a:schemeClr val="bg1"/>
          </a:solidFill>
          <a:ln>
            <a:noFill/>
          </a:ln>
          <a:effectLst>
            <a:outerShdw blurRad="76200" dist="127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7" name="Straight Connector 216"/>
          <p:cNvCxnSpPr/>
          <p:nvPr/>
        </p:nvCxnSpPr>
        <p:spPr>
          <a:xfrm>
            <a:off x="7331208" y="4915863"/>
            <a:ext cx="4152957" cy="0"/>
          </a:xfrm>
          <a:prstGeom prst="line">
            <a:avLst/>
          </a:prstGeom>
          <a:ln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Rounded Rectangle 219"/>
          <p:cNvSpPr/>
          <p:nvPr/>
        </p:nvSpPr>
        <p:spPr>
          <a:xfrm>
            <a:off x="7871612" y="4237608"/>
            <a:ext cx="924427" cy="306268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 smtClean="0">
                <a:latin typeface="+mj-lt"/>
              </a:rPr>
              <a:t>98%</a:t>
            </a:r>
            <a:endParaRPr lang="en-US" sz="1200" b="1" dirty="0">
              <a:latin typeface="+mj-lt"/>
            </a:endParaRPr>
          </a:p>
        </p:txBody>
      </p:sp>
      <p:sp>
        <p:nvSpPr>
          <p:cNvPr id="222" name="TextBox 221"/>
          <p:cNvSpPr txBox="1"/>
          <p:nvPr/>
        </p:nvSpPr>
        <p:spPr>
          <a:xfrm>
            <a:off x="8130091" y="5147724"/>
            <a:ext cx="2016597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400" b="1" dirty="0" smtClean="0">
                <a:latin typeface="+mj-lt"/>
              </a:rPr>
              <a:t>&gt;1,3k</a:t>
            </a:r>
            <a:endParaRPr lang="en-US" sz="1400" b="1" dirty="0">
              <a:latin typeface="+mj-lt"/>
            </a:endParaRPr>
          </a:p>
        </p:txBody>
      </p:sp>
      <p:sp>
        <p:nvSpPr>
          <p:cNvPr id="223" name="TextBox 222"/>
          <p:cNvSpPr txBox="1"/>
          <p:nvPr/>
        </p:nvSpPr>
        <p:spPr>
          <a:xfrm>
            <a:off x="8130091" y="5658216"/>
            <a:ext cx="2016597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</a:t>
            </a:r>
            <a:endParaRPr lang="en-US" sz="12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24" name="Straight Connector 223"/>
          <p:cNvCxnSpPr/>
          <p:nvPr/>
        </p:nvCxnSpPr>
        <p:spPr>
          <a:xfrm>
            <a:off x="8173643" y="5565425"/>
            <a:ext cx="3095029" cy="0"/>
          </a:xfrm>
          <a:prstGeom prst="line">
            <a:avLst/>
          </a:prstGeom>
          <a:ln w="127000" cap="rnd">
            <a:solidFill>
              <a:schemeClr val="tx1">
                <a:alpha val="1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/>
          <p:cNvCxnSpPr/>
          <p:nvPr/>
        </p:nvCxnSpPr>
        <p:spPr>
          <a:xfrm>
            <a:off x="8173643" y="5565425"/>
            <a:ext cx="1899505" cy="0"/>
          </a:xfrm>
          <a:prstGeom prst="line">
            <a:avLst/>
          </a:prstGeom>
          <a:ln w="1270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Freeform 225"/>
          <p:cNvSpPr/>
          <p:nvPr/>
        </p:nvSpPr>
        <p:spPr>
          <a:xfrm>
            <a:off x="7648214" y="5348017"/>
            <a:ext cx="237919" cy="456973"/>
          </a:xfrm>
          <a:custGeom>
            <a:avLst/>
            <a:gdLst>
              <a:gd name="connsiteX0" fmla="*/ 1012062 w 1854838"/>
              <a:gd name="connsiteY0" fmla="*/ 3101266 h 3562613"/>
              <a:gd name="connsiteX1" fmla="*/ 1012063 w 1854838"/>
              <a:gd name="connsiteY1" fmla="*/ 3334899 h 3562613"/>
              <a:gd name="connsiteX2" fmla="*/ 1410745 w 1854838"/>
              <a:gd name="connsiteY2" fmla="*/ 3334899 h 3562613"/>
              <a:gd name="connsiteX3" fmla="*/ 1560973 w 1854838"/>
              <a:gd name="connsiteY3" fmla="*/ 3485126 h 3562613"/>
              <a:gd name="connsiteX4" fmla="*/ 1560972 w 1854838"/>
              <a:gd name="connsiteY4" fmla="*/ 3562613 h 3562613"/>
              <a:gd name="connsiteX5" fmla="*/ 22107 w 1854838"/>
              <a:gd name="connsiteY5" fmla="*/ 3562613 h 3562613"/>
              <a:gd name="connsiteX6" fmla="*/ 22107 w 1854838"/>
              <a:gd name="connsiteY6" fmla="*/ 3485126 h 3562613"/>
              <a:gd name="connsiteX7" fmla="*/ 172334 w 1854838"/>
              <a:gd name="connsiteY7" fmla="*/ 3334898 h 3562613"/>
              <a:gd name="connsiteX8" fmla="*/ 563826 w 1854838"/>
              <a:gd name="connsiteY8" fmla="*/ 3334899 h 3562613"/>
              <a:gd name="connsiteX9" fmla="*/ 563826 w 1854838"/>
              <a:gd name="connsiteY9" fmla="*/ 3120914 h 3562613"/>
              <a:gd name="connsiteX10" fmla="*/ 891886 w 1854838"/>
              <a:gd name="connsiteY10" fmla="*/ 3120914 h 3562613"/>
              <a:gd name="connsiteX11" fmla="*/ 892127 w 1854838"/>
              <a:gd name="connsiteY11" fmla="*/ 3122805 h 3562613"/>
              <a:gd name="connsiteX12" fmla="*/ 903197 w 1854838"/>
              <a:gd name="connsiteY12" fmla="*/ 3120914 h 3562613"/>
              <a:gd name="connsiteX13" fmla="*/ 914486 w 1854838"/>
              <a:gd name="connsiteY13" fmla="*/ 3120914 h 3562613"/>
              <a:gd name="connsiteX14" fmla="*/ 914486 w 1854838"/>
              <a:gd name="connsiteY14" fmla="*/ 3118986 h 3562613"/>
              <a:gd name="connsiteX15" fmla="*/ 1001392 w 1854838"/>
              <a:gd name="connsiteY15" fmla="*/ 3104147 h 3562613"/>
              <a:gd name="connsiteX16" fmla="*/ 666896 w 1854838"/>
              <a:gd name="connsiteY16" fmla="*/ 2520713 h 3562613"/>
              <a:gd name="connsiteX17" fmla="*/ 666896 w 1854838"/>
              <a:gd name="connsiteY17" fmla="*/ 2646964 h 3562613"/>
              <a:gd name="connsiteX18" fmla="*/ 22108 w 1854838"/>
              <a:gd name="connsiteY18" fmla="*/ 2646964 h 3562613"/>
              <a:gd name="connsiteX19" fmla="*/ 22107 w 1854838"/>
              <a:gd name="connsiteY19" fmla="*/ 2520714 h 3562613"/>
              <a:gd name="connsiteX20" fmla="*/ 616223 w 1854838"/>
              <a:gd name="connsiteY20" fmla="*/ 2135315 h 3562613"/>
              <a:gd name="connsiteX21" fmla="*/ 631683 w 1854838"/>
              <a:gd name="connsiteY21" fmla="*/ 2190049 h 3562613"/>
              <a:gd name="connsiteX22" fmla="*/ 601288 w 1854838"/>
              <a:gd name="connsiteY22" fmla="*/ 2244372 h 3562613"/>
              <a:gd name="connsiteX23" fmla="*/ 579793 w 1854838"/>
              <a:gd name="connsiteY23" fmla="*/ 2250443 h 3562613"/>
              <a:gd name="connsiteX24" fmla="*/ 525470 w 1854838"/>
              <a:gd name="connsiteY24" fmla="*/ 2220049 h 3562613"/>
              <a:gd name="connsiteX25" fmla="*/ 511017 w 1854838"/>
              <a:gd name="connsiteY25" fmla="*/ 2168877 h 3562613"/>
              <a:gd name="connsiteX26" fmla="*/ 547529 w 1854838"/>
              <a:gd name="connsiteY26" fmla="*/ 2165871 h 3562613"/>
              <a:gd name="connsiteX27" fmla="*/ 342877 w 1854838"/>
              <a:gd name="connsiteY27" fmla="*/ 2121220 h 3562613"/>
              <a:gd name="connsiteX28" fmla="*/ 353172 w 1854838"/>
              <a:gd name="connsiteY28" fmla="*/ 2129937 h 3562613"/>
              <a:gd name="connsiteX29" fmla="*/ 389297 w 1854838"/>
              <a:gd name="connsiteY29" fmla="*/ 2150944 h 3562613"/>
              <a:gd name="connsiteX30" fmla="*/ 428542 w 1854838"/>
              <a:gd name="connsiteY30" fmla="*/ 2165301 h 3562613"/>
              <a:gd name="connsiteX31" fmla="*/ 442916 w 1854838"/>
              <a:gd name="connsiteY31" fmla="*/ 2167841 h 3562613"/>
              <a:gd name="connsiteX32" fmla="*/ 412990 w 1854838"/>
              <a:gd name="connsiteY32" fmla="*/ 2231622 h 3562613"/>
              <a:gd name="connsiteX33" fmla="*/ 354445 w 1854838"/>
              <a:gd name="connsiteY33" fmla="*/ 2252773 h 3562613"/>
              <a:gd name="connsiteX34" fmla="*/ 334224 w 1854838"/>
              <a:gd name="connsiteY34" fmla="*/ 2243285 h 3562613"/>
              <a:gd name="connsiteX35" fmla="*/ 313073 w 1854838"/>
              <a:gd name="connsiteY35" fmla="*/ 2184740 h 3562613"/>
              <a:gd name="connsiteX36" fmla="*/ 258134 w 1854838"/>
              <a:gd name="connsiteY36" fmla="*/ 1973000 h 3562613"/>
              <a:gd name="connsiteX37" fmla="*/ 276687 w 1854838"/>
              <a:gd name="connsiteY37" fmla="*/ 2038790 h 3562613"/>
              <a:gd name="connsiteX38" fmla="*/ 301662 w 1854838"/>
              <a:gd name="connsiteY38" fmla="*/ 2074431 h 3562613"/>
              <a:gd name="connsiteX39" fmla="*/ 257211 w 1854838"/>
              <a:gd name="connsiteY39" fmla="*/ 2094180 h 3562613"/>
              <a:gd name="connsiteX40" fmla="*/ 199116 w 1854838"/>
              <a:gd name="connsiteY40" fmla="*/ 2071827 h 3562613"/>
              <a:gd name="connsiteX41" fmla="*/ 190045 w 1854838"/>
              <a:gd name="connsiteY41" fmla="*/ 2051414 h 3562613"/>
              <a:gd name="connsiteX42" fmla="*/ 212400 w 1854838"/>
              <a:gd name="connsiteY42" fmla="*/ 1993319 h 3562613"/>
              <a:gd name="connsiteX43" fmla="*/ 302060 w 1854838"/>
              <a:gd name="connsiteY43" fmla="*/ 1881349 h 3562613"/>
              <a:gd name="connsiteX44" fmla="*/ 652395 w 1854838"/>
              <a:gd name="connsiteY44" fmla="*/ 2045728 h 3562613"/>
              <a:gd name="connsiteX45" fmla="*/ 635780 w 1854838"/>
              <a:gd name="connsiteY45" fmla="*/ 2073500 h 3562613"/>
              <a:gd name="connsiteX46" fmla="*/ 397688 w 1854838"/>
              <a:gd name="connsiteY46" fmla="*/ 2133059 h 3562613"/>
              <a:gd name="connsiteX47" fmla="*/ 291321 w 1854838"/>
              <a:gd name="connsiteY47" fmla="*/ 1911879 h 3562613"/>
              <a:gd name="connsiteX48" fmla="*/ 291390 w 1854838"/>
              <a:gd name="connsiteY48" fmla="*/ 1684016 h 3562613"/>
              <a:gd name="connsiteX49" fmla="*/ 810985 w 1854838"/>
              <a:gd name="connsiteY49" fmla="*/ 1927813 h 3562613"/>
              <a:gd name="connsiteX50" fmla="*/ 751931 w 1854838"/>
              <a:gd name="connsiteY50" fmla="*/ 2053674 h 3562613"/>
              <a:gd name="connsiteX51" fmla="*/ 232336 w 1854838"/>
              <a:gd name="connsiteY51" fmla="*/ 1809877 h 3562613"/>
              <a:gd name="connsiteX52" fmla="*/ 812902 w 1854838"/>
              <a:gd name="connsiteY52" fmla="*/ 664082 h 3562613"/>
              <a:gd name="connsiteX53" fmla="*/ 1262091 w 1854838"/>
              <a:gd name="connsiteY53" fmla="*/ 874844 h 3562613"/>
              <a:gd name="connsiteX54" fmla="*/ 1183682 w 1854838"/>
              <a:gd name="connsiteY54" fmla="*/ 1041954 h 3562613"/>
              <a:gd name="connsiteX55" fmla="*/ 1345098 w 1854838"/>
              <a:gd name="connsiteY55" fmla="*/ 1123443 h 3562613"/>
              <a:gd name="connsiteX56" fmla="*/ 1848752 w 1854838"/>
              <a:gd name="connsiteY56" fmla="*/ 1916383 h 3562613"/>
              <a:gd name="connsiteX57" fmla="*/ 1001392 w 1854838"/>
              <a:gd name="connsiteY57" fmla="*/ 3072986 h 3562613"/>
              <a:gd name="connsiteX58" fmla="*/ 914486 w 1854838"/>
              <a:gd name="connsiteY58" fmla="*/ 3087826 h 3562613"/>
              <a:gd name="connsiteX59" fmla="*/ 914486 w 1854838"/>
              <a:gd name="connsiteY59" fmla="*/ 3089754 h 3562613"/>
              <a:gd name="connsiteX60" fmla="*/ 903197 w 1854838"/>
              <a:gd name="connsiteY60" fmla="*/ 3089753 h 3562613"/>
              <a:gd name="connsiteX61" fmla="*/ 892126 w 1854838"/>
              <a:gd name="connsiteY61" fmla="*/ 3091643 h 3562613"/>
              <a:gd name="connsiteX62" fmla="*/ 891887 w 1854838"/>
              <a:gd name="connsiteY62" fmla="*/ 3089753 h 3562613"/>
              <a:gd name="connsiteX63" fmla="*/ 0 w 1854838"/>
              <a:gd name="connsiteY63" fmla="*/ 3089753 h 3562613"/>
              <a:gd name="connsiteX64" fmla="*/ 1 w 1854838"/>
              <a:gd name="connsiteY64" fmla="*/ 2741236 h 3562613"/>
              <a:gd name="connsiteX65" fmla="*/ 854796 w 1854838"/>
              <a:gd name="connsiteY65" fmla="*/ 2741236 h 3562613"/>
              <a:gd name="connsiteX66" fmla="*/ 993632 w 1854838"/>
              <a:gd name="connsiteY66" fmla="*/ 2711089 h 3562613"/>
              <a:gd name="connsiteX67" fmla="*/ 1498892 w 1854838"/>
              <a:gd name="connsiteY67" fmla="*/ 1952245 h 3562613"/>
              <a:gd name="connsiteX68" fmla="*/ 1118877 w 1854838"/>
              <a:gd name="connsiteY68" fmla="*/ 1398724 h 3562613"/>
              <a:gd name="connsiteX69" fmla="*/ 1033233 w 1854838"/>
              <a:gd name="connsiteY69" fmla="*/ 1362600 h 3562613"/>
              <a:gd name="connsiteX70" fmla="*/ 788640 w 1854838"/>
              <a:gd name="connsiteY70" fmla="*/ 1883891 h 3562613"/>
              <a:gd name="connsiteX71" fmla="*/ 339451 w 1854838"/>
              <a:gd name="connsiteY71" fmla="*/ 1673129 h 3562613"/>
              <a:gd name="connsiteX72" fmla="*/ 673676 w 1854838"/>
              <a:gd name="connsiteY72" fmla="*/ 960808 h 3562613"/>
              <a:gd name="connsiteX73" fmla="*/ 673604 w 1854838"/>
              <a:gd name="connsiteY73" fmla="*/ 959888 h 3562613"/>
              <a:gd name="connsiteX74" fmla="*/ 674114 w 1854838"/>
              <a:gd name="connsiteY74" fmla="*/ 959875 h 3562613"/>
              <a:gd name="connsiteX75" fmla="*/ 912156 w 1854838"/>
              <a:gd name="connsiteY75" fmla="*/ 521830 h 3562613"/>
              <a:gd name="connsiteX76" fmla="*/ 1308061 w 1854838"/>
              <a:gd name="connsiteY76" fmla="*/ 707590 h 3562613"/>
              <a:gd name="connsiteX77" fmla="*/ 1310851 w 1854838"/>
              <a:gd name="connsiteY77" fmla="*/ 862469 h 3562613"/>
              <a:gd name="connsiteX78" fmla="*/ 791255 w 1854838"/>
              <a:gd name="connsiteY78" fmla="*/ 618672 h 3562613"/>
              <a:gd name="connsiteX79" fmla="*/ 1123709 w 1854838"/>
              <a:gd name="connsiteY79" fmla="*/ 101990 h 3562613"/>
              <a:gd name="connsiteX80" fmla="*/ 1495744 w 1854838"/>
              <a:gd name="connsiteY80" fmla="*/ 276551 h 3562613"/>
              <a:gd name="connsiteX81" fmla="*/ 1309974 w 1854838"/>
              <a:gd name="connsiteY81" fmla="*/ 672475 h 3562613"/>
              <a:gd name="connsiteX82" fmla="*/ 937940 w 1854838"/>
              <a:gd name="connsiteY82" fmla="*/ 497914 h 3562613"/>
              <a:gd name="connsiteX83" fmla="*/ 1171564 w 1854838"/>
              <a:gd name="connsiteY83" fmla="*/ 0 h 3562613"/>
              <a:gd name="connsiteX84" fmla="*/ 1543598 w 1854838"/>
              <a:gd name="connsiteY84" fmla="*/ 174561 h 3562613"/>
              <a:gd name="connsiteX85" fmla="*/ 1509593 w 1854838"/>
              <a:gd name="connsiteY85" fmla="*/ 247035 h 3562613"/>
              <a:gd name="connsiteX86" fmla="*/ 1137558 w 1854838"/>
              <a:gd name="connsiteY86" fmla="*/ 72474 h 3562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1854838" h="3562613">
                <a:moveTo>
                  <a:pt x="1012062" y="3101266"/>
                </a:moveTo>
                <a:lnTo>
                  <a:pt x="1012063" y="3334899"/>
                </a:lnTo>
                <a:lnTo>
                  <a:pt x="1410745" y="3334899"/>
                </a:lnTo>
                <a:cubicBezTo>
                  <a:pt x="1493714" y="3334898"/>
                  <a:pt x="1560972" y="3402157"/>
                  <a:pt x="1560973" y="3485126"/>
                </a:cubicBezTo>
                <a:lnTo>
                  <a:pt x="1560972" y="3562613"/>
                </a:lnTo>
                <a:lnTo>
                  <a:pt x="22107" y="3562613"/>
                </a:lnTo>
                <a:lnTo>
                  <a:pt x="22107" y="3485126"/>
                </a:lnTo>
                <a:cubicBezTo>
                  <a:pt x="22107" y="3402157"/>
                  <a:pt x="89366" y="3334899"/>
                  <a:pt x="172334" y="3334898"/>
                </a:cubicBezTo>
                <a:lnTo>
                  <a:pt x="563826" y="3334899"/>
                </a:lnTo>
                <a:lnTo>
                  <a:pt x="563826" y="3120914"/>
                </a:lnTo>
                <a:lnTo>
                  <a:pt x="891886" y="3120914"/>
                </a:lnTo>
                <a:lnTo>
                  <a:pt x="892127" y="3122805"/>
                </a:lnTo>
                <a:lnTo>
                  <a:pt x="903197" y="3120914"/>
                </a:lnTo>
                <a:lnTo>
                  <a:pt x="914486" y="3120914"/>
                </a:lnTo>
                <a:lnTo>
                  <a:pt x="914486" y="3118986"/>
                </a:lnTo>
                <a:lnTo>
                  <a:pt x="1001392" y="3104147"/>
                </a:lnTo>
                <a:close/>
                <a:moveTo>
                  <a:pt x="666896" y="2520713"/>
                </a:moveTo>
                <a:lnTo>
                  <a:pt x="666896" y="2646964"/>
                </a:lnTo>
                <a:lnTo>
                  <a:pt x="22108" y="2646964"/>
                </a:lnTo>
                <a:lnTo>
                  <a:pt x="22107" y="2520714"/>
                </a:lnTo>
                <a:close/>
                <a:moveTo>
                  <a:pt x="616223" y="2135315"/>
                </a:moveTo>
                <a:lnTo>
                  <a:pt x="631683" y="2190049"/>
                </a:lnTo>
                <a:cubicBezTo>
                  <a:pt x="638291" y="2213443"/>
                  <a:pt x="624682" y="2237764"/>
                  <a:pt x="601288" y="2244372"/>
                </a:cubicBezTo>
                <a:lnTo>
                  <a:pt x="579793" y="2250443"/>
                </a:lnTo>
                <a:cubicBezTo>
                  <a:pt x="556398" y="2257051"/>
                  <a:pt x="532077" y="2243444"/>
                  <a:pt x="525470" y="2220049"/>
                </a:cubicBezTo>
                <a:lnTo>
                  <a:pt x="511017" y="2168877"/>
                </a:lnTo>
                <a:lnTo>
                  <a:pt x="547529" y="2165871"/>
                </a:lnTo>
                <a:close/>
                <a:moveTo>
                  <a:pt x="342877" y="2121220"/>
                </a:moveTo>
                <a:lnTo>
                  <a:pt x="353172" y="2129937"/>
                </a:lnTo>
                <a:cubicBezTo>
                  <a:pt x="364378" y="2137861"/>
                  <a:pt x="376437" y="2144910"/>
                  <a:pt x="389297" y="2150944"/>
                </a:cubicBezTo>
                <a:cubicBezTo>
                  <a:pt x="402157" y="2156978"/>
                  <a:pt x="415286" y="2161747"/>
                  <a:pt x="428542" y="2165301"/>
                </a:cubicBezTo>
                <a:lnTo>
                  <a:pt x="442916" y="2167841"/>
                </a:lnTo>
                <a:lnTo>
                  <a:pt x="412990" y="2231622"/>
                </a:lnTo>
                <a:cubicBezTo>
                  <a:pt x="402664" y="2253629"/>
                  <a:pt x="376453" y="2263099"/>
                  <a:pt x="354445" y="2252773"/>
                </a:cubicBezTo>
                <a:lnTo>
                  <a:pt x="334224" y="2243285"/>
                </a:lnTo>
                <a:cubicBezTo>
                  <a:pt x="312217" y="2232959"/>
                  <a:pt x="302747" y="2206748"/>
                  <a:pt x="313073" y="2184740"/>
                </a:cubicBezTo>
                <a:close/>
                <a:moveTo>
                  <a:pt x="258134" y="1973000"/>
                </a:moveTo>
                <a:lnTo>
                  <a:pt x="276687" y="2038790"/>
                </a:lnTo>
                <a:lnTo>
                  <a:pt x="301662" y="2074431"/>
                </a:lnTo>
                <a:lnTo>
                  <a:pt x="257211" y="2094180"/>
                </a:lnTo>
                <a:cubicBezTo>
                  <a:pt x="234996" y="2104051"/>
                  <a:pt x="208985" y="2094043"/>
                  <a:pt x="199116" y="2071827"/>
                </a:cubicBezTo>
                <a:lnTo>
                  <a:pt x="190045" y="2051414"/>
                </a:lnTo>
                <a:cubicBezTo>
                  <a:pt x="180176" y="2029199"/>
                  <a:pt x="190184" y="2003189"/>
                  <a:pt x="212400" y="1993319"/>
                </a:cubicBezTo>
                <a:close/>
                <a:moveTo>
                  <a:pt x="302060" y="1881349"/>
                </a:moveTo>
                <a:lnTo>
                  <a:pt x="652395" y="2045728"/>
                </a:lnTo>
                <a:lnTo>
                  <a:pt x="635780" y="2073500"/>
                </a:lnTo>
                <a:cubicBezTo>
                  <a:pt x="581799" y="2145918"/>
                  <a:pt x="482643" y="2172920"/>
                  <a:pt x="397688" y="2133059"/>
                </a:cubicBezTo>
                <a:cubicBezTo>
                  <a:pt x="312732" y="2093197"/>
                  <a:pt x="270126" y="1999679"/>
                  <a:pt x="291321" y="1911879"/>
                </a:cubicBezTo>
                <a:close/>
                <a:moveTo>
                  <a:pt x="291390" y="1684016"/>
                </a:moveTo>
                <a:lnTo>
                  <a:pt x="810985" y="1927813"/>
                </a:lnTo>
                <a:lnTo>
                  <a:pt x="751931" y="2053674"/>
                </a:lnTo>
                <a:lnTo>
                  <a:pt x="232336" y="1809877"/>
                </a:lnTo>
                <a:close/>
                <a:moveTo>
                  <a:pt x="812902" y="664082"/>
                </a:moveTo>
                <a:lnTo>
                  <a:pt x="1262091" y="874844"/>
                </a:lnTo>
                <a:lnTo>
                  <a:pt x="1183682" y="1041954"/>
                </a:lnTo>
                <a:lnTo>
                  <a:pt x="1345098" y="1123443"/>
                </a:lnTo>
                <a:cubicBezTo>
                  <a:pt x="1618552" y="1293024"/>
                  <a:pt x="1812400" y="1578469"/>
                  <a:pt x="1848752" y="1916383"/>
                </a:cubicBezTo>
                <a:cubicBezTo>
                  <a:pt x="1907322" y="2460847"/>
                  <a:pt x="1537077" y="2954240"/>
                  <a:pt x="1001392" y="3072986"/>
                </a:cubicBezTo>
                <a:lnTo>
                  <a:pt x="914486" y="3087826"/>
                </a:lnTo>
                <a:lnTo>
                  <a:pt x="914486" y="3089754"/>
                </a:lnTo>
                <a:lnTo>
                  <a:pt x="903197" y="3089753"/>
                </a:lnTo>
                <a:lnTo>
                  <a:pt x="892126" y="3091643"/>
                </a:lnTo>
                <a:lnTo>
                  <a:pt x="891887" y="3089753"/>
                </a:lnTo>
                <a:lnTo>
                  <a:pt x="0" y="3089753"/>
                </a:lnTo>
                <a:lnTo>
                  <a:pt x="1" y="2741236"/>
                </a:lnTo>
                <a:lnTo>
                  <a:pt x="854796" y="2741236"/>
                </a:lnTo>
                <a:lnTo>
                  <a:pt x="993632" y="2711089"/>
                </a:lnTo>
                <a:cubicBezTo>
                  <a:pt x="1319359" y="2606368"/>
                  <a:pt x="1536542" y="2294216"/>
                  <a:pt x="1498892" y="1952245"/>
                </a:cubicBezTo>
                <a:cubicBezTo>
                  <a:pt x="1472276" y="1710501"/>
                  <a:pt x="1324274" y="1508838"/>
                  <a:pt x="1118877" y="1398724"/>
                </a:cubicBezTo>
                <a:lnTo>
                  <a:pt x="1033233" y="1362600"/>
                </a:lnTo>
                <a:lnTo>
                  <a:pt x="788640" y="1883891"/>
                </a:lnTo>
                <a:lnTo>
                  <a:pt x="339451" y="1673129"/>
                </a:lnTo>
                <a:lnTo>
                  <a:pt x="673676" y="960808"/>
                </a:lnTo>
                <a:lnTo>
                  <a:pt x="673604" y="959888"/>
                </a:lnTo>
                <a:lnTo>
                  <a:pt x="674114" y="959875"/>
                </a:lnTo>
                <a:close/>
                <a:moveTo>
                  <a:pt x="912156" y="521830"/>
                </a:moveTo>
                <a:lnTo>
                  <a:pt x="1308061" y="707590"/>
                </a:lnTo>
                <a:lnTo>
                  <a:pt x="1310851" y="862469"/>
                </a:lnTo>
                <a:lnTo>
                  <a:pt x="791255" y="618672"/>
                </a:lnTo>
                <a:close/>
                <a:moveTo>
                  <a:pt x="1123709" y="101990"/>
                </a:moveTo>
                <a:lnTo>
                  <a:pt x="1495744" y="276551"/>
                </a:lnTo>
                <a:lnTo>
                  <a:pt x="1309974" y="672475"/>
                </a:lnTo>
                <a:lnTo>
                  <a:pt x="937940" y="497914"/>
                </a:lnTo>
                <a:close/>
                <a:moveTo>
                  <a:pt x="1171564" y="0"/>
                </a:moveTo>
                <a:lnTo>
                  <a:pt x="1543598" y="174561"/>
                </a:lnTo>
                <a:lnTo>
                  <a:pt x="1509593" y="247035"/>
                </a:lnTo>
                <a:lnTo>
                  <a:pt x="1137558" y="7247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27" name="Oval 226"/>
          <p:cNvSpPr/>
          <p:nvPr/>
        </p:nvSpPr>
        <p:spPr>
          <a:xfrm>
            <a:off x="10020399" y="5472634"/>
            <a:ext cx="185582" cy="18558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Rounded Rectangle 227"/>
          <p:cNvSpPr/>
          <p:nvPr/>
        </p:nvSpPr>
        <p:spPr>
          <a:xfrm>
            <a:off x="10235424" y="5377343"/>
            <a:ext cx="779718" cy="376163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+mj-lt"/>
              </a:rPr>
              <a:t>70%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61" name="Freeform 260"/>
          <p:cNvSpPr/>
          <p:nvPr/>
        </p:nvSpPr>
        <p:spPr>
          <a:xfrm rot="18131512" flipH="1" flipV="1">
            <a:off x="9696236" y="1900877"/>
            <a:ext cx="1591114" cy="1571439"/>
          </a:xfrm>
          <a:custGeom>
            <a:avLst/>
            <a:gdLst>
              <a:gd name="connsiteX0" fmla="*/ 126273 w 1591114"/>
              <a:gd name="connsiteY0" fmla="*/ 1207475 h 1571439"/>
              <a:gd name="connsiteX1" fmla="*/ 111659 w 1591114"/>
              <a:gd name="connsiteY1" fmla="*/ 1059140 h 1571439"/>
              <a:gd name="connsiteX2" fmla="*/ 207016 w 1591114"/>
              <a:gd name="connsiteY2" fmla="*/ 1095324 h 1571439"/>
              <a:gd name="connsiteX3" fmla="*/ 227013 w 1591114"/>
              <a:gd name="connsiteY3" fmla="*/ 1120959 h 1571439"/>
              <a:gd name="connsiteX4" fmla="*/ 351941 w 1591114"/>
              <a:gd name="connsiteY4" fmla="*/ 1014751 h 1571439"/>
              <a:gd name="connsiteX5" fmla="*/ 330596 w 1591114"/>
              <a:gd name="connsiteY5" fmla="*/ 973128 h 1571439"/>
              <a:gd name="connsiteX6" fmla="*/ 307333 w 1591114"/>
              <a:gd name="connsiteY6" fmla="*/ 900211 h 1571439"/>
              <a:gd name="connsiteX7" fmla="*/ 300982 w 1591114"/>
              <a:gd name="connsiteY7" fmla="*/ 860191 h 1571439"/>
              <a:gd name="connsiteX8" fmla="*/ 134240 w 1591114"/>
              <a:gd name="connsiteY8" fmla="*/ 843681 h 1571439"/>
              <a:gd name="connsiteX9" fmla="*/ 134378 w 1591114"/>
              <a:gd name="connsiteY9" fmla="*/ 867429 h 1571439"/>
              <a:gd name="connsiteX10" fmla="*/ 81957 w 1591114"/>
              <a:gd name="connsiteY10" fmla="*/ 954918 h 1571439"/>
              <a:gd name="connsiteX11" fmla="*/ 30940 w 1591114"/>
              <a:gd name="connsiteY11" fmla="*/ 921100 h 1571439"/>
              <a:gd name="connsiteX12" fmla="*/ 1510 w 1591114"/>
              <a:gd name="connsiteY12" fmla="*/ 829439 h 1571439"/>
              <a:gd name="connsiteX13" fmla="*/ 53627 w 1591114"/>
              <a:gd name="connsiteY13" fmla="*/ 689794 h 1571439"/>
              <a:gd name="connsiteX14" fmla="*/ 123351 w 1591114"/>
              <a:gd name="connsiteY14" fmla="*/ 764231 h 1571439"/>
              <a:gd name="connsiteX15" fmla="*/ 130180 w 1591114"/>
              <a:gd name="connsiteY15" fmla="*/ 796736 h 1571439"/>
              <a:gd name="connsiteX16" fmla="*/ 295018 w 1591114"/>
              <a:gd name="connsiteY16" fmla="*/ 765588 h 1571439"/>
              <a:gd name="connsiteX17" fmla="*/ 294896 w 1591114"/>
              <a:gd name="connsiteY17" fmla="*/ 751220 h 1571439"/>
              <a:gd name="connsiteX18" fmla="*/ 309380 w 1591114"/>
              <a:gd name="connsiteY18" fmla="*/ 659582 h 1571439"/>
              <a:gd name="connsiteX19" fmla="*/ 332705 w 1591114"/>
              <a:gd name="connsiteY19" fmla="*/ 593569 h 1571439"/>
              <a:gd name="connsiteX20" fmla="*/ 204545 w 1591114"/>
              <a:gd name="connsiteY20" fmla="*/ 507794 h 1571439"/>
              <a:gd name="connsiteX21" fmla="*/ 191674 w 1591114"/>
              <a:gd name="connsiteY21" fmla="*/ 532194 h 1571439"/>
              <a:gd name="connsiteX22" fmla="*/ 104181 w 1591114"/>
              <a:gd name="connsiteY22" fmla="*/ 584608 h 1571439"/>
              <a:gd name="connsiteX23" fmla="*/ 84065 w 1591114"/>
              <a:gd name="connsiteY23" fmla="*/ 565158 h 1571439"/>
              <a:gd name="connsiteX24" fmla="*/ 92440 w 1591114"/>
              <a:gd name="connsiteY24" fmla="*/ 436018 h 1571439"/>
              <a:gd name="connsiteX25" fmla="*/ 204268 w 1591114"/>
              <a:gd name="connsiteY25" fmla="*/ 337472 h 1571439"/>
              <a:gd name="connsiteX26" fmla="*/ 230632 w 1591114"/>
              <a:gd name="connsiteY26" fmla="*/ 435997 h 1571439"/>
              <a:gd name="connsiteX27" fmla="*/ 222872 w 1591114"/>
              <a:gd name="connsiteY27" fmla="*/ 462561 h 1571439"/>
              <a:gd name="connsiteX28" fmla="*/ 375824 w 1591114"/>
              <a:gd name="connsiteY28" fmla="*/ 510607 h 1571439"/>
              <a:gd name="connsiteX29" fmla="*/ 387142 w 1591114"/>
              <a:gd name="connsiteY29" fmla="*/ 491029 h 1571439"/>
              <a:gd name="connsiteX30" fmla="*/ 449304 w 1591114"/>
              <a:gd name="connsiteY30" fmla="*/ 419026 h 1571439"/>
              <a:gd name="connsiteX31" fmla="*/ 495448 w 1591114"/>
              <a:gd name="connsiteY31" fmla="*/ 383041 h 1571439"/>
              <a:gd name="connsiteX32" fmla="*/ 438278 w 1591114"/>
              <a:gd name="connsiteY32" fmla="*/ 254722 h 1571439"/>
              <a:gd name="connsiteX33" fmla="*/ 412864 w 1591114"/>
              <a:gd name="connsiteY33" fmla="*/ 267354 h 1571439"/>
              <a:gd name="connsiteX34" fmla="*/ 311235 w 1591114"/>
              <a:gd name="connsiteY34" fmla="*/ 258755 h 1571439"/>
              <a:gd name="connsiteX35" fmla="*/ 388545 w 1591114"/>
              <a:gd name="connsiteY35" fmla="*/ 131319 h 1571439"/>
              <a:gd name="connsiteX36" fmla="*/ 536879 w 1591114"/>
              <a:gd name="connsiteY36" fmla="*/ 116704 h 1571439"/>
              <a:gd name="connsiteX37" fmla="*/ 500695 w 1591114"/>
              <a:gd name="connsiteY37" fmla="*/ 212061 h 1571439"/>
              <a:gd name="connsiteX38" fmla="*/ 478316 w 1591114"/>
              <a:gd name="connsiteY38" fmla="*/ 229517 h 1571439"/>
              <a:gd name="connsiteX39" fmla="*/ 569306 w 1591114"/>
              <a:gd name="connsiteY39" fmla="*/ 336545 h 1571439"/>
              <a:gd name="connsiteX40" fmla="*/ 621702 w 1591114"/>
              <a:gd name="connsiteY40" fmla="*/ 310495 h 1571439"/>
              <a:gd name="connsiteX41" fmla="*/ 717678 w 1591114"/>
              <a:gd name="connsiteY41" fmla="*/ 284874 h 1571439"/>
              <a:gd name="connsiteX42" fmla="*/ 729556 w 1591114"/>
              <a:gd name="connsiteY42" fmla="*/ 284106 h 1571439"/>
              <a:gd name="connsiteX43" fmla="*/ 751757 w 1591114"/>
              <a:gd name="connsiteY43" fmla="*/ 129609 h 1571439"/>
              <a:gd name="connsiteX44" fmla="*/ 724449 w 1591114"/>
              <a:gd name="connsiteY44" fmla="*/ 125121 h 1571439"/>
              <a:gd name="connsiteX45" fmla="*/ 647007 w 1591114"/>
              <a:gd name="connsiteY45" fmla="*/ 58752 h 1571439"/>
              <a:gd name="connsiteX46" fmla="*/ 784215 w 1591114"/>
              <a:gd name="connsiteY46" fmla="*/ 522 h 1571439"/>
              <a:gd name="connsiteX47" fmla="*/ 913124 w 1591114"/>
              <a:gd name="connsiteY47" fmla="*/ 75350 h 1571439"/>
              <a:gd name="connsiteX48" fmla="*/ 828035 w 1591114"/>
              <a:gd name="connsiteY48" fmla="*/ 131583 h 1571439"/>
              <a:gd name="connsiteX49" fmla="*/ 800467 w 1591114"/>
              <a:gd name="connsiteY49" fmla="*/ 132639 h 1571439"/>
              <a:gd name="connsiteX50" fmla="*/ 821556 w 1591114"/>
              <a:gd name="connsiteY50" fmla="*/ 279394 h 1571439"/>
              <a:gd name="connsiteX51" fmla="*/ 911337 w 1591114"/>
              <a:gd name="connsiteY51" fmla="*/ 290948 h 1571439"/>
              <a:gd name="connsiteX52" fmla="*/ 980933 w 1591114"/>
              <a:gd name="connsiteY52" fmla="*/ 312108 h 1571439"/>
              <a:gd name="connsiteX53" fmla="*/ 997918 w 1591114"/>
              <a:gd name="connsiteY53" fmla="*/ 320083 h 1571439"/>
              <a:gd name="connsiteX54" fmla="*/ 1093161 w 1591114"/>
              <a:gd name="connsiteY54" fmla="*/ 190505 h 1571439"/>
              <a:gd name="connsiteX55" fmla="*/ 1066803 w 1591114"/>
              <a:gd name="connsiteY55" fmla="*/ 170294 h 1571439"/>
              <a:gd name="connsiteX56" fmla="*/ 1038265 w 1591114"/>
              <a:gd name="connsiteY56" fmla="*/ 135865 h 1571439"/>
              <a:gd name="connsiteX57" fmla="*/ 1029827 w 1591114"/>
              <a:gd name="connsiteY57" fmla="*/ 75241 h 1571439"/>
              <a:gd name="connsiteX58" fmla="*/ 1178279 w 1591114"/>
              <a:gd name="connsiteY58" fmla="*/ 88621 h 1571439"/>
              <a:gd name="connsiteX59" fmla="*/ 1256645 w 1591114"/>
              <a:gd name="connsiteY59" fmla="*/ 215411 h 1571439"/>
              <a:gd name="connsiteX60" fmla="*/ 1155090 w 1591114"/>
              <a:gd name="connsiteY60" fmla="*/ 224854 h 1571439"/>
              <a:gd name="connsiteX61" fmla="*/ 1133737 w 1591114"/>
              <a:gd name="connsiteY61" fmla="*/ 214462 h 1571439"/>
              <a:gd name="connsiteX62" fmla="*/ 1079254 w 1591114"/>
              <a:gd name="connsiteY62" fmla="*/ 364465 h 1571439"/>
              <a:gd name="connsiteX63" fmla="*/ 1108474 w 1591114"/>
              <a:gd name="connsiteY63" fmla="*/ 383800 h 1571439"/>
              <a:gd name="connsiteX64" fmla="*/ 1164053 w 1591114"/>
              <a:gd name="connsiteY64" fmla="*/ 433794 h 1571439"/>
              <a:gd name="connsiteX65" fmla="*/ 1201219 w 1591114"/>
              <a:gd name="connsiteY65" fmla="*/ 481453 h 1571439"/>
              <a:gd name="connsiteX66" fmla="*/ 1343651 w 1591114"/>
              <a:gd name="connsiteY66" fmla="*/ 417995 h 1571439"/>
              <a:gd name="connsiteX67" fmla="*/ 1329181 w 1591114"/>
              <a:gd name="connsiteY67" fmla="*/ 388882 h 1571439"/>
              <a:gd name="connsiteX68" fmla="*/ 1337781 w 1591114"/>
              <a:gd name="connsiteY68" fmla="*/ 287253 h 1571439"/>
              <a:gd name="connsiteX69" fmla="*/ 1465217 w 1591114"/>
              <a:gd name="connsiteY69" fmla="*/ 364562 h 1571439"/>
              <a:gd name="connsiteX70" fmla="*/ 1479831 w 1591114"/>
              <a:gd name="connsiteY70" fmla="*/ 512897 h 1571439"/>
              <a:gd name="connsiteX71" fmla="*/ 1384474 w 1591114"/>
              <a:gd name="connsiteY71" fmla="*/ 476712 h 1571439"/>
              <a:gd name="connsiteX72" fmla="*/ 1369452 w 1591114"/>
              <a:gd name="connsiteY72" fmla="*/ 457455 h 1571439"/>
              <a:gd name="connsiteX73" fmla="*/ 1249874 w 1591114"/>
              <a:gd name="connsiteY73" fmla="*/ 559113 h 1571439"/>
              <a:gd name="connsiteX74" fmla="*/ 1267991 w 1591114"/>
              <a:gd name="connsiteY74" fmla="*/ 594441 h 1571439"/>
              <a:gd name="connsiteX75" fmla="*/ 1291254 w 1591114"/>
              <a:gd name="connsiteY75" fmla="*/ 667358 h 1571439"/>
              <a:gd name="connsiteX76" fmla="*/ 1298348 w 1591114"/>
              <a:gd name="connsiteY76" fmla="*/ 712061 h 1571439"/>
              <a:gd name="connsiteX77" fmla="*/ 1456875 w 1591114"/>
              <a:gd name="connsiteY77" fmla="*/ 727758 h 1571439"/>
              <a:gd name="connsiteX78" fmla="*/ 1456736 w 1591114"/>
              <a:gd name="connsiteY78" fmla="*/ 704010 h 1571439"/>
              <a:gd name="connsiteX79" fmla="*/ 1509157 w 1591114"/>
              <a:gd name="connsiteY79" fmla="*/ 616520 h 1571439"/>
              <a:gd name="connsiteX80" fmla="*/ 1589604 w 1591114"/>
              <a:gd name="connsiteY80" fmla="*/ 742000 h 1571439"/>
              <a:gd name="connsiteX81" fmla="*/ 1537487 w 1591114"/>
              <a:gd name="connsiteY81" fmla="*/ 881645 h 1571439"/>
              <a:gd name="connsiteX82" fmla="*/ 1486470 w 1591114"/>
              <a:gd name="connsiteY82" fmla="*/ 847827 h 1571439"/>
              <a:gd name="connsiteX83" fmla="*/ 1467763 w 1591114"/>
              <a:gd name="connsiteY83" fmla="*/ 807208 h 1571439"/>
              <a:gd name="connsiteX84" fmla="*/ 1460935 w 1591114"/>
              <a:gd name="connsiteY84" fmla="*/ 774703 h 1571439"/>
              <a:gd name="connsiteX85" fmla="*/ 1303591 w 1591114"/>
              <a:gd name="connsiteY85" fmla="*/ 804435 h 1571439"/>
              <a:gd name="connsiteX86" fmla="*/ 1303692 w 1591114"/>
              <a:gd name="connsiteY86" fmla="*/ 816348 h 1571439"/>
              <a:gd name="connsiteX87" fmla="*/ 1289208 w 1591114"/>
              <a:gd name="connsiteY87" fmla="*/ 907986 h 1571439"/>
              <a:gd name="connsiteX88" fmla="*/ 1263347 w 1591114"/>
              <a:gd name="connsiteY88" fmla="*/ 981175 h 1571439"/>
              <a:gd name="connsiteX89" fmla="*/ 1386569 w 1591114"/>
              <a:gd name="connsiteY89" fmla="*/ 1063646 h 1571439"/>
              <a:gd name="connsiteX90" fmla="*/ 1399440 w 1591114"/>
              <a:gd name="connsiteY90" fmla="*/ 1039245 h 1571439"/>
              <a:gd name="connsiteX91" fmla="*/ 1486933 w 1591114"/>
              <a:gd name="connsiteY91" fmla="*/ 986831 h 1571439"/>
              <a:gd name="connsiteX92" fmla="*/ 1498674 w 1591114"/>
              <a:gd name="connsiteY92" fmla="*/ 1135421 h 1571439"/>
              <a:gd name="connsiteX93" fmla="*/ 1386847 w 1591114"/>
              <a:gd name="connsiteY93" fmla="*/ 1233967 h 1571439"/>
              <a:gd name="connsiteX94" fmla="*/ 1366730 w 1591114"/>
              <a:gd name="connsiteY94" fmla="*/ 1214517 h 1571439"/>
              <a:gd name="connsiteX95" fmla="*/ 1363002 w 1591114"/>
              <a:gd name="connsiteY95" fmla="*/ 1123247 h 1571439"/>
              <a:gd name="connsiteX96" fmla="*/ 1367654 w 1591114"/>
              <a:gd name="connsiteY96" fmla="*/ 1108694 h 1571439"/>
              <a:gd name="connsiteX97" fmla="*/ 1219721 w 1591114"/>
              <a:gd name="connsiteY97" fmla="*/ 1062224 h 1571439"/>
              <a:gd name="connsiteX98" fmla="*/ 1211445 w 1591114"/>
              <a:gd name="connsiteY98" fmla="*/ 1076540 h 1571439"/>
              <a:gd name="connsiteX99" fmla="*/ 1149283 w 1591114"/>
              <a:gd name="connsiteY99" fmla="*/ 1148543 h 1571439"/>
              <a:gd name="connsiteX100" fmla="*/ 1103058 w 1591114"/>
              <a:gd name="connsiteY100" fmla="*/ 1184590 h 1571439"/>
              <a:gd name="connsiteX101" fmla="*/ 1159934 w 1591114"/>
              <a:gd name="connsiteY101" fmla="*/ 1312248 h 1571439"/>
              <a:gd name="connsiteX102" fmla="*/ 1185349 w 1591114"/>
              <a:gd name="connsiteY102" fmla="*/ 1299616 h 1571439"/>
              <a:gd name="connsiteX103" fmla="*/ 1286978 w 1591114"/>
              <a:gd name="connsiteY103" fmla="*/ 1308215 h 1571439"/>
              <a:gd name="connsiteX104" fmla="*/ 1209668 w 1591114"/>
              <a:gd name="connsiteY104" fmla="*/ 1435651 h 1571439"/>
              <a:gd name="connsiteX105" fmla="*/ 1061334 w 1591114"/>
              <a:gd name="connsiteY105" fmla="*/ 1450266 h 1571439"/>
              <a:gd name="connsiteX106" fmla="*/ 1097518 w 1591114"/>
              <a:gd name="connsiteY106" fmla="*/ 1354909 h 1571439"/>
              <a:gd name="connsiteX107" fmla="*/ 1119896 w 1591114"/>
              <a:gd name="connsiteY107" fmla="*/ 1337454 h 1571439"/>
              <a:gd name="connsiteX108" fmla="*/ 1029375 w 1591114"/>
              <a:gd name="connsiteY108" fmla="*/ 1230977 h 1571439"/>
              <a:gd name="connsiteX109" fmla="*/ 976885 w 1591114"/>
              <a:gd name="connsiteY109" fmla="*/ 1257074 h 1571439"/>
              <a:gd name="connsiteX110" fmla="*/ 885084 w 1591114"/>
              <a:gd name="connsiteY110" fmla="*/ 1281996 h 1571439"/>
              <a:gd name="connsiteX111" fmla="*/ 862069 w 1591114"/>
              <a:gd name="connsiteY111" fmla="*/ 1283773 h 1571439"/>
              <a:gd name="connsiteX112" fmla="*/ 839356 w 1591114"/>
              <a:gd name="connsiteY112" fmla="*/ 1441830 h 1571439"/>
              <a:gd name="connsiteX113" fmla="*/ 866665 w 1591114"/>
              <a:gd name="connsiteY113" fmla="*/ 1446318 h 1571439"/>
              <a:gd name="connsiteX114" fmla="*/ 944107 w 1591114"/>
              <a:gd name="connsiteY114" fmla="*/ 1512687 h 1571439"/>
              <a:gd name="connsiteX115" fmla="*/ 806899 w 1591114"/>
              <a:gd name="connsiteY115" fmla="*/ 1570917 h 1571439"/>
              <a:gd name="connsiteX116" fmla="*/ 686832 w 1591114"/>
              <a:gd name="connsiteY116" fmla="*/ 1522637 h 1571439"/>
              <a:gd name="connsiteX117" fmla="*/ 677990 w 1591114"/>
              <a:gd name="connsiteY117" fmla="*/ 1496089 h 1571439"/>
              <a:gd name="connsiteX118" fmla="*/ 763080 w 1591114"/>
              <a:gd name="connsiteY118" fmla="*/ 1439856 h 1571439"/>
              <a:gd name="connsiteX119" fmla="*/ 790646 w 1591114"/>
              <a:gd name="connsiteY119" fmla="*/ 1438800 h 1571439"/>
              <a:gd name="connsiteX120" fmla="*/ 768792 w 1591114"/>
              <a:gd name="connsiteY120" fmla="*/ 1286718 h 1571439"/>
              <a:gd name="connsiteX121" fmla="*/ 699478 w 1591114"/>
              <a:gd name="connsiteY121" fmla="*/ 1279242 h 1571439"/>
              <a:gd name="connsiteX122" fmla="*/ 610585 w 1591114"/>
              <a:gd name="connsiteY122" fmla="*/ 1252684 h 1571439"/>
              <a:gd name="connsiteX123" fmla="*/ 597082 w 1591114"/>
              <a:gd name="connsiteY123" fmla="*/ 1246068 h 1571439"/>
              <a:gd name="connsiteX124" fmla="*/ 497953 w 1591114"/>
              <a:gd name="connsiteY124" fmla="*/ 1380934 h 1571439"/>
              <a:gd name="connsiteX125" fmla="*/ 524311 w 1591114"/>
              <a:gd name="connsiteY125" fmla="*/ 1401144 h 1571439"/>
              <a:gd name="connsiteX126" fmla="*/ 561287 w 1591114"/>
              <a:gd name="connsiteY126" fmla="*/ 1496198 h 1571439"/>
              <a:gd name="connsiteX127" fmla="*/ 412835 w 1591114"/>
              <a:gd name="connsiteY127" fmla="*/ 1482818 h 1571439"/>
              <a:gd name="connsiteX128" fmla="*/ 342907 w 1591114"/>
              <a:gd name="connsiteY128" fmla="*/ 1416651 h 1571439"/>
              <a:gd name="connsiteX129" fmla="*/ 334470 w 1591114"/>
              <a:gd name="connsiteY129" fmla="*/ 1356028 h 1571439"/>
              <a:gd name="connsiteX130" fmla="*/ 436024 w 1591114"/>
              <a:gd name="connsiteY130" fmla="*/ 1346584 h 1571439"/>
              <a:gd name="connsiteX131" fmla="*/ 457377 w 1591114"/>
              <a:gd name="connsiteY131" fmla="*/ 1356977 h 1571439"/>
              <a:gd name="connsiteX132" fmla="*/ 514482 w 1591114"/>
              <a:gd name="connsiteY132" fmla="*/ 1199755 h 1571439"/>
              <a:gd name="connsiteX133" fmla="*/ 481616 w 1591114"/>
              <a:gd name="connsiteY133" fmla="*/ 1177054 h 1571439"/>
              <a:gd name="connsiteX134" fmla="*/ 425923 w 1591114"/>
              <a:gd name="connsiteY134" fmla="*/ 1124552 h 1571439"/>
              <a:gd name="connsiteX135" fmla="*/ 402641 w 1591114"/>
              <a:gd name="connsiteY135" fmla="*/ 1093918 h 1571439"/>
              <a:gd name="connsiteX136" fmla="*/ 251439 w 1591114"/>
              <a:gd name="connsiteY136" fmla="*/ 1161284 h 1571439"/>
              <a:gd name="connsiteX137" fmla="*/ 262309 w 1591114"/>
              <a:gd name="connsiteY137" fmla="*/ 1183155 h 1571439"/>
              <a:gd name="connsiteX138" fmla="*/ 253710 w 1591114"/>
              <a:gd name="connsiteY138" fmla="*/ 1284784 h 1571439"/>
              <a:gd name="connsiteX139" fmla="*/ 126273 w 1591114"/>
              <a:gd name="connsiteY139" fmla="*/ 1207475 h 1571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</a:cxnLst>
            <a:rect l="l" t="t" r="r" b="b"/>
            <a:pathLst>
              <a:path w="1591114" h="1571439">
                <a:moveTo>
                  <a:pt x="126273" y="1207475"/>
                </a:moveTo>
                <a:cubicBezTo>
                  <a:pt x="87047" y="1145165"/>
                  <a:pt x="80504" y="1078753"/>
                  <a:pt x="111659" y="1059140"/>
                </a:cubicBezTo>
                <a:cubicBezTo>
                  <a:pt x="135025" y="1044430"/>
                  <a:pt x="172960" y="1060221"/>
                  <a:pt x="207016" y="1095324"/>
                </a:cubicBezTo>
                <a:lnTo>
                  <a:pt x="227013" y="1120959"/>
                </a:lnTo>
                <a:lnTo>
                  <a:pt x="351941" y="1014751"/>
                </a:lnTo>
                <a:lnTo>
                  <a:pt x="330596" y="973128"/>
                </a:lnTo>
                <a:cubicBezTo>
                  <a:pt x="320900" y="949207"/>
                  <a:pt x="313162" y="924831"/>
                  <a:pt x="307333" y="900211"/>
                </a:cubicBezTo>
                <a:lnTo>
                  <a:pt x="300982" y="860191"/>
                </a:lnTo>
                <a:lnTo>
                  <a:pt x="134240" y="843681"/>
                </a:lnTo>
                <a:lnTo>
                  <a:pt x="134378" y="867429"/>
                </a:lnTo>
                <a:cubicBezTo>
                  <a:pt x="129401" y="916083"/>
                  <a:pt x="109412" y="951985"/>
                  <a:pt x="81957" y="954918"/>
                </a:cubicBezTo>
                <a:cubicBezTo>
                  <a:pt x="63654" y="956874"/>
                  <a:pt x="45498" y="943807"/>
                  <a:pt x="30940" y="921100"/>
                </a:cubicBezTo>
                <a:cubicBezTo>
                  <a:pt x="16382" y="898392"/>
                  <a:pt x="5422" y="866045"/>
                  <a:pt x="1510" y="829439"/>
                </a:cubicBezTo>
                <a:cubicBezTo>
                  <a:pt x="-6313" y="756227"/>
                  <a:pt x="17020" y="693705"/>
                  <a:pt x="53627" y="689794"/>
                </a:cubicBezTo>
                <a:cubicBezTo>
                  <a:pt x="81082" y="686860"/>
                  <a:pt x="108205" y="717727"/>
                  <a:pt x="123351" y="764231"/>
                </a:cubicBezTo>
                <a:lnTo>
                  <a:pt x="130180" y="796736"/>
                </a:lnTo>
                <a:lnTo>
                  <a:pt x="295018" y="765588"/>
                </a:lnTo>
                <a:lnTo>
                  <a:pt x="294896" y="751220"/>
                </a:lnTo>
                <a:cubicBezTo>
                  <a:pt x="296920" y="720266"/>
                  <a:pt x="301779" y="689584"/>
                  <a:pt x="309380" y="659582"/>
                </a:cubicBezTo>
                <a:lnTo>
                  <a:pt x="332705" y="593569"/>
                </a:lnTo>
                <a:lnTo>
                  <a:pt x="204545" y="507794"/>
                </a:lnTo>
                <a:lnTo>
                  <a:pt x="191674" y="532194"/>
                </a:lnTo>
                <a:cubicBezTo>
                  <a:pt x="164333" y="572745"/>
                  <a:pt x="129772" y="594973"/>
                  <a:pt x="104181" y="584608"/>
                </a:cubicBezTo>
                <a:cubicBezTo>
                  <a:pt x="95651" y="581154"/>
                  <a:pt x="88924" y="574405"/>
                  <a:pt x="84065" y="565158"/>
                </a:cubicBezTo>
                <a:cubicBezTo>
                  <a:pt x="69487" y="537419"/>
                  <a:pt x="71712" y="487203"/>
                  <a:pt x="92440" y="436018"/>
                </a:cubicBezTo>
                <a:cubicBezTo>
                  <a:pt x="120079" y="367773"/>
                  <a:pt x="170146" y="323653"/>
                  <a:pt x="204268" y="337472"/>
                </a:cubicBezTo>
                <a:cubicBezTo>
                  <a:pt x="229859" y="347836"/>
                  <a:pt x="239214" y="387848"/>
                  <a:pt x="230632" y="435997"/>
                </a:cubicBezTo>
                <a:lnTo>
                  <a:pt x="222872" y="462561"/>
                </a:lnTo>
                <a:lnTo>
                  <a:pt x="375824" y="510607"/>
                </a:lnTo>
                <a:lnTo>
                  <a:pt x="387142" y="491029"/>
                </a:lnTo>
                <a:cubicBezTo>
                  <a:pt x="405339" y="465391"/>
                  <a:pt x="426090" y="441253"/>
                  <a:pt x="449304" y="419026"/>
                </a:cubicBezTo>
                <a:lnTo>
                  <a:pt x="495448" y="383041"/>
                </a:lnTo>
                <a:lnTo>
                  <a:pt x="438278" y="254722"/>
                </a:lnTo>
                <a:lnTo>
                  <a:pt x="412864" y="267354"/>
                </a:lnTo>
                <a:cubicBezTo>
                  <a:pt x="366979" y="284282"/>
                  <a:pt x="325945" y="282121"/>
                  <a:pt x="311235" y="258755"/>
                </a:cubicBezTo>
                <a:cubicBezTo>
                  <a:pt x="291622" y="227600"/>
                  <a:pt x="326235" y="170545"/>
                  <a:pt x="388545" y="131319"/>
                </a:cubicBezTo>
                <a:cubicBezTo>
                  <a:pt x="450855" y="92093"/>
                  <a:pt x="517266" y="85550"/>
                  <a:pt x="536879" y="116704"/>
                </a:cubicBezTo>
                <a:cubicBezTo>
                  <a:pt x="551589" y="140070"/>
                  <a:pt x="535797" y="178005"/>
                  <a:pt x="500695" y="212061"/>
                </a:cubicBezTo>
                <a:lnTo>
                  <a:pt x="478316" y="229517"/>
                </a:lnTo>
                <a:lnTo>
                  <a:pt x="569306" y="336545"/>
                </a:lnTo>
                <a:lnTo>
                  <a:pt x="621702" y="310495"/>
                </a:lnTo>
                <a:cubicBezTo>
                  <a:pt x="653133" y="298664"/>
                  <a:pt x="685280" y="290159"/>
                  <a:pt x="717678" y="284874"/>
                </a:cubicBezTo>
                <a:lnTo>
                  <a:pt x="729556" y="284106"/>
                </a:lnTo>
                <a:lnTo>
                  <a:pt x="751757" y="129609"/>
                </a:lnTo>
                <a:lnTo>
                  <a:pt x="724449" y="125121"/>
                </a:lnTo>
                <a:cubicBezTo>
                  <a:pt x="677323" y="112042"/>
                  <a:pt x="645288" y="86309"/>
                  <a:pt x="647007" y="58752"/>
                </a:cubicBezTo>
                <a:cubicBezTo>
                  <a:pt x="649299" y="22009"/>
                  <a:pt x="710729" y="-4062"/>
                  <a:pt x="784215" y="522"/>
                </a:cubicBezTo>
                <a:cubicBezTo>
                  <a:pt x="857702" y="5106"/>
                  <a:pt x="915416" y="38608"/>
                  <a:pt x="913124" y="75350"/>
                </a:cubicBezTo>
                <a:cubicBezTo>
                  <a:pt x="911405" y="102907"/>
                  <a:pt x="876421" y="124461"/>
                  <a:pt x="828035" y="131583"/>
                </a:cubicBezTo>
                <a:lnTo>
                  <a:pt x="800467" y="132639"/>
                </a:lnTo>
                <a:lnTo>
                  <a:pt x="821556" y="279394"/>
                </a:lnTo>
                <a:lnTo>
                  <a:pt x="911337" y="290948"/>
                </a:lnTo>
                <a:cubicBezTo>
                  <a:pt x="934986" y="296325"/>
                  <a:pt x="958250" y="303393"/>
                  <a:pt x="980933" y="312108"/>
                </a:cubicBezTo>
                <a:lnTo>
                  <a:pt x="997918" y="320083"/>
                </a:lnTo>
                <a:lnTo>
                  <a:pt x="1093161" y="190505"/>
                </a:lnTo>
                <a:lnTo>
                  <a:pt x="1066803" y="170294"/>
                </a:lnTo>
                <a:cubicBezTo>
                  <a:pt x="1055008" y="159040"/>
                  <a:pt x="1045355" y="147337"/>
                  <a:pt x="1038265" y="135865"/>
                </a:cubicBezTo>
                <a:cubicBezTo>
                  <a:pt x="1024083" y="112920"/>
                  <a:pt x="1020151" y="90899"/>
                  <a:pt x="1029827" y="75241"/>
                </a:cubicBezTo>
                <a:cubicBezTo>
                  <a:pt x="1049181" y="43924"/>
                  <a:pt x="1115645" y="49914"/>
                  <a:pt x="1178279" y="88621"/>
                </a:cubicBezTo>
                <a:cubicBezTo>
                  <a:pt x="1240913" y="127328"/>
                  <a:pt x="1275998" y="184094"/>
                  <a:pt x="1256645" y="215411"/>
                </a:cubicBezTo>
                <a:cubicBezTo>
                  <a:pt x="1242129" y="238899"/>
                  <a:pt x="1201115" y="241401"/>
                  <a:pt x="1155090" y="224854"/>
                </a:cubicBezTo>
                <a:lnTo>
                  <a:pt x="1133737" y="214462"/>
                </a:lnTo>
                <a:lnTo>
                  <a:pt x="1079254" y="364465"/>
                </a:lnTo>
                <a:lnTo>
                  <a:pt x="1108474" y="383800"/>
                </a:lnTo>
                <a:cubicBezTo>
                  <a:pt x="1128042" y="398922"/>
                  <a:pt x="1146633" y="415602"/>
                  <a:pt x="1164053" y="433794"/>
                </a:cubicBezTo>
                <a:lnTo>
                  <a:pt x="1201219" y="481453"/>
                </a:lnTo>
                <a:lnTo>
                  <a:pt x="1343651" y="417995"/>
                </a:lnTo>
                <a:lnTo>
                  <a:pt x="1329181" y="388882"/>
                </a:lnTo>
                <a:cubicBezTo>
                  <a:pt x="1312253" y="342996"/>
                  <a:pt x="1314414" y="301963"/>
                  <a:pt x="1337781" y="287253"/>
                </a:cubicBezTo>
                <a:cubicBezTo>
                  <a:pt x="1368936" y="267639"/>
                  <a:pt x="1425991" y="302252"/>
                  <a:pt x="1465217" y="364562"/>
                </a:cubicBezTo>
                <a:cubicBezTo>
                  <a:pt x="1504444" y="426872"/>
                  <a:pt x="1510987" y="493283"/>
                  <a:pt x="1479831" y="512897"/>
                </a:cubicBezTo>
                <a:cubicBezTo>
                  <a:pt x="1456465" y="527607"/>
                  <a:pt x="1418530" y="511814"/>
                  <a:pt x="1384474" y="476712"/>
                </a:cubicBezTo>
                <a:lnTo>
                  <a:pt x="1369452" y="457455"/>
                </a:lnTo>
                <a:lnTo>
                  <a:pt x="1249874" y="559113"/>
                </a:lnTo>
                <a:lnTo>
                  <a:pt x="1267991" y="594441"/>
                </a:lnTo>
                <a:cubicBezTo>
                  <a:pt x="1277687" y="618362"/>
                  <a:pt x="1285426" y="642737"/>
                  <a:pt x="1291254" y="667358"/>
                </a:cubicBezTo>
                <a:lnTo>
                  <a:pt x="1298348" y="712061"/>
                </a:lnTo>
                <a:lnTo>
                  <a:pt x="1456875" y="727758"/>
                </a:lnTo>
                <a:lnTo>
                  <a:pt x="1456736" y="704010"/>
                </a:lnTo>
                <a:cubicBezTo>
                  <a:pt x="1461714" y="655356"/>
                  <a:pt x="1481702" y="619454"/>
                  <a:pt x="1509157" y="616520"/>
                </a:cubicBezTo>
                <a:cubicBezTo>
                  <a:pt x="1545764" y="612609"/>
                  <a:pt x="1581781" y="668788"/>
                  <a:pt x="1589604" y="742000"/>
                </a:cubicBezTo>
                <a:cubicBezTo>
                  <a:pt x="1597427" y="815212"/>
                  <a:pt x="1574094" y="877734"/>
                  <a:pt x="1537487" y="881645"/>
                </a:cubicBezTo>
                <a:cubicBezTo>
                  <a:pt x="1519184" y="883601"/>
                  <a:pt x="1501028" y="870534"/>
                  <a:pt x="1486470" y="847827"/>
                </a:cubicBezTo>
                <a:cubicBezTo>
                  <a:pt x="1479191" y="836473"/>
                  <a:pt x="1472812" y="822709"/>
                  <a:pt x="1467763" y="807208"/>
                </a:cubicBezTo>
                <a:lnTo>
                  <a:pt x="1460935" y="774703"/>
                </a:lnTo>
                <a:lnTo>
                  <a:pt x="1303591" y="804435"/>
                </a:lnTo>
                <a:lnTo>
                  <a:pt x="1303692" y="816348"/>
                </a:lnTo>
                <a:cubicBezTo>
                  <a:pt x="1301667" y="847302"/>
                  <a:pt x="1296808" y="877985"/>
                  <a:pt x="1289208" y="907986"/>
                </a:cubicBezTo>
                <a:lnTo>
                  <a:pt x="1263347" y="981175"/>
                </a:lnTo>
                <a:lnTo>
                  <a:pt x="1386569" y="1063646"/>
                </a:lnTo>
                <a:lnTo>
                  <a:pt x="1399440" y="1039245"/>
                </a:lnTo>
                <a:cubicBezTo>
                  <a:pt x="1426782" y="998694"/>
                  <a:pt x="1461342" y="976466"/>
                  <a:pt x="1486933" y="986831"/>
                </a:cubicBezTo>
                <a:cubicBezTo>
                  <a:pt x="1521055" y="1000649"/>
                  <a:pt x="1526312" y="1067175"/>
                  <a:pt x="1498674" y="1135421"/>
                </a:cubicBezTo>
                <a:cubicBezTo>
                  <a:pt x="1471036" y="1203666"/>
                  <a:pt x="1420968" y="1247786"/>
                  <a:pt x="1386847" y="1233967"/>
                </a:cubicBezTo>
                <a:cubicBezTo>
                  <a:pt x="1378316" y="1230512"/>
                  <a:pt x="1371590" y="1223764"/>
                  <a:pt x="1366730" y="1214517"/>
                </a:cubicBezTo>
                <a:cubicBezTo>
                  <a:pt x="1355797" y="1193713"/>
                  <a:pt x="1354315" y="1160265"/>
                  <a:pt x="1363002" y="1123247"/>
                </a:cubicBezTo>
                <a:lnTo>
                  <a:pt x="1367654" y="1108694"/>
                </a:lnTo>
                <a:lnTo>
                  <a:pt x="1219721" y="1062224"/>
                </a:lnTo>
                <a:lnTo>
                  <a:pt x="1211445" y="1076540"/>
                </a:lnTo>
                <a:cubicBezTo>
                  <a:pt x="1193249" y="1102177"/>
                  <a:pt x="1172497" y="1126315"/>
                  <a:pt x="1149283" y="1148543"/>
                </a:cubicBezTo>
                <a:lnTo>
                  <a:pt x="1103058" y="1184590"/>
                </a:lnTo>
                <a:lnTo>
                  <a:pt x="1159934" y="1312248"/>
                </a:lnTo>
                <a:lnTo>
                  <a:pt x="1185349" y="1299616"/>
                </a:lnTo>
                <a:cubicBezTo>
                  <a:pt x="1231234" y="1282689"/>
                  <a:pt x="1272268" y="1284849"/>
                  <a:pt x="1286978" y="1308215"/>
                </a:cubicBezTo>
                <a:cubicBezTo>
                  <a:pt x="1306590" y="1339370"/>
                  <a:pt x="1271978" y="1396425"/>
                  <a:pt x="1209668" y="1435651"/>
                </a:cubicBezTo>
                <a:cubicBezTo>
                  <a:pt x="1147358" y="1474877"/>
                  <a:pt x="1080946" y="1481421"/>
                  <a:pt x="1061334" y="1450266"/>
                </a:cubicBezTo>
                <a:cubicBezTo>
                  <a:pt x="1046624" y="1426900"/>
                  <a:pt x="1062416" y="1388965"/>
                  <a:pt x="1097518" y="1354909"/>
                </a:cubicBezTo>
                <a:lnTo>
                  <a:pt x="1119896" y="1337454"/>
                </a:lnTo>
                <a:lnTo>
                  <a:pt x="1029375" y="1230977"/>
                </a:lnTo>
                <a:lnTo>
                  <a:pt x="976885" y="1257074"/>
                </a:lnTo>
                <a:cubicBezTo>
                  <a:pt x="946806" y="1268396"/>
                  <a:pt x="916068" y="1276672"/>
                  <a:pt x="885084" y="1281996"/>
                </a:cubicBezTo>
                <a:lnTo>
                  <a:pt x="862069" y="1283773"/>
                </a:lnTo>
                <a:lnTo>
                  <a:pt x="839356" y="1441830"/>
                </a:lnTo>
                <a:lnTo>
                  <a:pt x="866665" y="1446318"/>
                </a:lnTo>
                <a:cubicBezTo>
                  <a:pt x="913792" y="1459397"/>
                  <a:pt x="945826" y="1485130"/>
                  <a:pt x="944107" y="1512687"/>
                </a:cubicBezTo>
                <a:cubicBezTo>
                  <a:pt x="941816" y="1549429"/>
                  <a:pt x="880386" y="1575501"/>
                  <a:pt x="806899" y="1570917"/>
                </a:cubicBezTo>
                <a:cubicBezTo>
                  <a:pt x="751784" y="1567479"/>
                  <a:pt x="705541" y="1547775"/>
                  <a:pt x="686832" y="1522637"/>
                </a:cubicBezTo>
                <a:cubicBezTo>
                  <a:pt x="680595" y="1514257"/>
                  <a:pt x="677417" y="1505274"/>
                  <a:pt x="677990" y="1496089"/>
                </a:cubicBezTo>
                <a:cubicBezTo>
                  <a:pt x="679709" y="1468532"/>
                  <a:pt x="714693" y="1446978"/>
                  <a:pt x="763080" y="1439856"/>
                </a:cubicBezTo>
                <a:lnTo>
                  <a:pt x="790646" y="1438800"/>
                </a:lnTo>
                <a:lnTo>
                  <a:pt x="768792" y="1286718"/>
                </a:lnTo>
                <a:lnTo>
                  <a:pt x="699478" y="1279242"/>
                </a:lnTo>
                <a:cubicBezTo>
                  <a:pt x="669139" y="1273125"/>
                  <a:pt x="639372" y="1264241"/>
                  <a:pt x="610585" y="1252684"/>
                </a:cubicBezTo>
                <a:lnTo>
                  <a:pt x="597082" y="1246068"/>
                </a:lnTo>
                <a:lnTo>
                  <a:pt x="497953" y="1380934"/>
                </a:lnTo>
                <a:lnTo>
                  <a:pt x="524311" y="1401144"/>
                </a:lnTo>
                <a:cubicBezTo>
                  <a:pt x="559696" y="1434908"/>
                  <a:pt x="575802" y="1472710"/>
                  <a:pt x="561287" y="1496198"/>
                </a:cubicBezTo>
                <a:cubicBezTo>
                  <a:pt x="541933" y="1527515"/>
                  <a:pt x="475469" y="1521524"/>
                  <a:pt x="412835" y="1482818"/>
                </a:cubicBezTo>
                <a:cubicBezTo>
                  <a:pt x="381518" y="1463464"/>
                  <a:pt x="357088" y="1439596"/>
                  <a:pt x="342907" y="1416651"/>
                </a:cubicBezTo>
                <a:cubicBezTo>
                  <a:pt x="328726" y="1393707"/>
                  <a:pt x="324793" y="1371686"/>
                  <a:pt x="334470" y="1356028"/>
                </a:cubicBezTo>
                <a:cubicBezTo>
                  <a:pt x="348985" y="1332540"/>
                  <a:pt x="390000" y="1330037"/>
                  <a:pt x="436024" y="1346584"/>
                </a:cubicBezTo>
                <a:lnTo>
                  <a:pt x="457377" y="1356977"/>
                </a:lnTo>
                <a:lnTo>
                  <a:pt x="514482" y="1199755"/>
                </a:lnTo>
                <a:lnTo>
                  <a:pt x="481616" y="1177054"/>
                </a:lnTo>
                <a:cubicBezTo>
                  <a:pt x="461935" y="1161154"/>
                  <a:pt x="443301" y="1143637"/>
                  <a:pt x="425923" y="1124552"/>
                </a:cubicBezTo>
                <a:lnTo>
                  <a:pt x="402641" y="1093918"/>
                </a:lnTo>
                <a:lnTo>
                  <a:pt x="251439" y="1161284"/>
                </a:lnTo>
                <a:lnTo>
                  <a:pt x="262309" y="1183155"/>
                </a:lnTo>
                <a:cubicBezTo>
                  <a:pt x="279237" y="1229039"/>
                  <a:pt x="277076" y="1270074"/>
                  <a:pt x="253710" y="1284784"/>
                </a:cubicBezTo>
                <a:cubicBezTo>
                  <a:pt x="222554" y="1304397"/>
                  <a:pt x="165499" y="1269785"/>
                  <a:pt x="126273" y="1207475"/>
                </a:cubicBezTo>
                <a:close/>
              </a:path>
            </a:pathLst>
          </a:cu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8" name="TextBox 217"/>
          <p:cNvSpPr txBox="1"/>
          <p:nvPr/>
        </p:nvSpPr>
        <p:spPr>
          <a:xfrm>
            <a:off x="7790814" y="2449289"/>
            <a:ext cx="3477858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400" b="1" dirty="0" smtClean="0">
                <a:latin typeface="+mj-lt"/>
              </a:rPr>
              <a:t>Corona Tests</a:t>
            </a:r>
            <a:endParaRPr lang="en-US" sz="1400" b="1" dirty="0">
              <a:latin typeface="+mj-lt"/>
            </a:endParaRPr>
          </a:p>
        </p:txBody>
      </p:sp>
      <p:sp>
        <p:nvSpPr>
          <p:cNvPr id="219" name="TextBox 218"/>
          <p:cNvSpPr txBox="1"/>
          <p:nvPr/>
        </p:nvSpPr>
        <p:spPr>
          <a:xfrm>
            <a:off x="7790814" y="2803205"/>
            <a:ext cx="3477858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April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1" name="TextBox 220"/>
          <p:cNvSpPr txBox="1"/>
          <p:nvPr/>
        </p:nvSpPr>
        <p:spPr>
          <a:xfrm>
            <a:off x="7790814" y="3176256"/>
            <a:ext cx="3477858" cy="86177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000" dirty="0"/>
              <a:t>Lorem Ipsum is simply dummy text of the printing and typesetting industry. Lorem Ipsum has been the industry's standard dummy text ever since the 1500s, when an unknown printer took a galley of type and scrambled it to make a type specimen book. </a:t>
            </a:r>
          </a:p>
        </p:txBody>
      </p:sp>
    </p:spTree>
    <p:extLst>
      <p:ext uri="{BB962C8B-B14F-4D97-AF65-F5344CB8AC3E}">
        <p14:creationId xmlns:p14="http://schemas.microsoft.com/office/powerpoint/2010/main" val="1657284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5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6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9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0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3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4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7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8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1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2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5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6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9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0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3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4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7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8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1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2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5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6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9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0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1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3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4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7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8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9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1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72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3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5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76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7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9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0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82" presetID="2" presetClass="entr" presetSubtype="8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84" dur="500" fill="hold"/>
                                            <p:tgtEl>
                                              <p:spTgt spid="18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5" dur="500" fill="hold"/>
                                            <p:tgtEl>
                                              <p:spTgt spid="18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6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88" dur="500" fill="hold"/>
                                            <p:tgtEl>
                                              <p:spTgt spid="1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9" dur="500" fill="hold"/>
                                            <p:tgtEl>
                                              <p:spTgt spid="1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0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92" dur="500" fill="hold"/>
                                            <p:tgtEl>
                                              <p:spTgt spid="18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93" dur="500" fill="hold"/>
                                            <p:tgtEl>
                                              <p:spTgt spid="18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4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96" dur="500" fill="hold"/>
                                            <p:tgtEl>
                                              <p:spTgt spid="18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97" dur="500" fill="hold"/>
                                            <p:tgtEl>
                                              <p:spTgt spid="18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8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00" dur="500" fill="hold"/>
                                            <p:tgtEl>
                                              <p:spTgt spid="18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01" dur="500" fill="hold"/>
                                            <p:tgtEl>
                                              <p:spTgt spid="18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2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04" dur="500" fill="hold"/>
                                            <p:tgtEl>
                                              <p:spTgt spid="18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05" dur="500" fill="hold"/>
                                            <p:tgtEl>
                                              <p:spTgt spid="18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6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08" dur="500" fill="hold"/>
                                            <p:tgtEl>
                                              <p:spTgt spid="18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09" dur="500" fill="hold"/>
                                            <p:tgtEl>
                                              <p:spTgt spid="18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0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2" dur="500" fill="hold"/>
                                            <p:tgtEl>
                                              <p:spTgt spid="18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13" dur="500" fill="hold"/>
                                            <p:tgtEl>
                                              <p:spTgt spid="18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4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6" dur="500" fill="hold"/>
                                            <p:tgtEl>
                                              <p:spTgt spid="19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17" dur="500" fill="hold"/>
                                            <p:tgtEl>
                                              <p:spTgt spid="19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8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20" dur="500" fill="hold"/>
                                            <p:tgtEl>
                                              <p:spTgt spid="19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1" dur="500" fill="hold"/>
                                            <p:tgtEl>
                                              <p:spTgt spid="19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2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24" dur="500" fill="hold"/>
                                            <p:tgtEl>
                                              <p:spTgt spid="19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5" dur="500" fill="hold"/>
                                            <p:tgtEl>
                                              <p:spTgt spid="19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6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28" dur="500" fill="hold"/>
                                            <p:tgtEl>
                                              <p:spTgt spid="19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9" dur="500" fill="hold"/>
                                            <p:tgtEl>
                                              <p:spTgt spid="19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0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32" dur="500" fill="hold"/>
                                            <p:tgtEl>
                                              <p:spTgt spid="19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33" dur="500" fill="hold"/>
                                            <p:tgtEl>
                                              <p:spTgt spid="19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4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36" dur="500" fill="hold"/>
                                            <p:tgtEl>
                                              <p:spTgt spid="19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37" dur="500" fill="hold"/>
                                            <p:tgtEl>
                                              <p:spTgt spid="19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8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40" dur="500" fill="hold"/>
                                            <p:tgtEl>
                                              <p:spTgt spid="19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41" dur="500" fill="hold"/>
                                            <p:tgtEl>
                                              <p:spTgt spid="19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2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44" dur="500" fill="hold"/>
                                            <p:tgtEl>
                                              <p:spTgt spid="19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45" dur="500" fill="hold"/>
                                            <p:tgtEl>
                                              <p:spTgt spid="19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6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48" dur="500" fill="hold"/>
                                            <p:tgtEl>
                                              <p:spTgt spid="19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49" dur="500" fill="hold"/>
                                            <p:tgtEl>
                                              <p:spTgt spid="19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0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52" dur="500" fill="hold"/>
                                            <p:tgtEl>
                                              <p:spTgt spid="19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53" dur="500" fill="hold"/>
                                            <p:tgtEl>
                                              <p:spTgt spid="19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4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56" dur="500" fill="hold"/>
                                            <p:tgtEl>
                                              <p:spTgt spid="20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57" dur="500" fill="hold"/>
                                            <p:tgtEl>
                                              <p:spTgt spid="20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8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60" dur="500" fill="hold"/>
                                            <p:tgtEl>
                                              <p:spTgt spid="20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61" dur="500" fill="hold"/>
                                            <p:tgtEl>
                                              <p:spTgt spid="20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2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64" dur="500" fill="hold"/>
                                            <p:tgtEl>
                                              <p:spTgt spid="20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65" dur="500" fill="hold"/>
                                            <p:tgtEl>
                                              <p:spTgt spid="20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6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68" dur="500" fill="hold"/>
                                            <p:tgtEl>
                                              <p:spTgt spid="20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69" dur="500" fill="hold"/>
                                            <p:tgtEl>
                                              <p:spTgt spid="20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0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72" dur="500" fill="hold"/>
                                            <p:tgtEl>
                                              <p:spTgt spid="20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73" dur="500" fill="hold"/>
                                            <p:tgtEl>
                                              <p:spTgt spid="20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4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76" dur="500" fill="hold"/>
                                            <p:tgtEl>
                                              <p:spTgt spid="20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77" dur="500" fill="hold"/>
                                            <p:tgtEl>
                                              <p:spTgt spid="20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8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80" dur="500" fill="hold"/>
                                            <p:tgtEl>
                                              <p:spTgt spid="20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81" dur="500" fill="hold"/>
                                            <p:tgtEl>
                                              <p:spTgt spid="20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2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84" dur="500" fill="hold"/>
                                            <p:tgtEl>
                                              <p:spTgt spid="20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85" dur="500" fill="hold"/>
                                            <p:tgtEl>
                                              <p:spTgt spid="20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6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88" dur="5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89" dur="5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0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92" dur="500" fill="hold"/>
                                            <p:tgtEl>
                                              <p:spTgt spid="2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93" dur="500" fill="hold"/>
                                            <p:tgtEl>
                                              <p:spTgt spid="2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4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96" dur="500" fill="hold"/>
                                            <p:tgtEl>
                                              <p:spTgt spid="20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97" dur="500" fill="hold"/>
                                            <p:tgtEl>
                                              <p:spTgt spid="20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8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00" dur="500" fill="hold"/>
                                            <p:tgtEl>
                                              <p:spTgt spid="2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01" dur="500" fill="hold"/>
                                            <p:tgtEl>
                                              <p:spTgt spid="2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2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04" dur="500" fill="hold"/>
                                            <p:tgtEl>
                                              <p:spTgt spid="2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05" dur="500" fill="hold"/>
                                            <p:tgtEl>
                                              <p:spTgt spid="2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6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08" dur="500" fill="hold"/>
                                            <p:tgtEl>
                                              <p:spTgt spid="2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09" dur="500" fill="hold"/>
                                            <p:tgtEl>
                                              <p:spTgt spid="2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0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12" dur="500" fill="hold"/>
                                            <p:tgtEl>
                                              <p:spTgt spid="2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13" dur="500" fill="hold"/>
                                            <p:tgtEl>
                                              <p:spTgt spid="2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4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16" dur="5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17" dur="5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8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19" presetID="2" presetClass="entr" presetSubtype="4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21" dur="500" fill="hold"/>
                                            <p:tgtEl>
                                              <p:spTgt spid="2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22" dur="500" fill="hold"/>
                                            <p:tgtEl>
                                              <p:spTgt spid="2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3" presetID="2" presetClass="entr" presetSubtype="4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25" dur="500" fill="hold"/>
                                            <p:tgtEl>
                                              <p:spTgt spid="2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26" dur="500" fill="hold"/>
                                            <p:tgtEl>
                                              <p:spTgt spid="2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7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29" dur="500" fill="hold"/>
                                            <p:tgtEl>
                                              <p:spTgt spid="2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30" dur="500" fill="hold"/>
                                            <p:tgtEl>
                                              <p:spTgt spid="2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1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33" dur="500" fill="hold"/>
                                            <p:tgtEl>
                                              <p:spTgt spid="2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34" dur="500" fill="hold"/>
                                            <p:tgtEl>
                                              <p:spTgt spid="2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5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37" dur="500" fill="hold"/>
                                            <p:tgtEl>
                                              <p:spTgt spid="2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38" dur="500" fill="hold"/>
                                            <p:tgtEl>
                                              <p:spTgt spid="2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9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41" dur="5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42" dur="5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3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45" dur="500" fill="hold"/>
                                            <p:tgtEl>
                                              <p:spTgt spid="2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46" dur="500" fill="hold"/>
                                            <p:tgtEl>
                                              <p:spTgt spid="2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7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49" dur="500" fill="hold"/>
                                            <p:tgtEl>
                                              <p:spTgt spid="2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50" dur="500" fill="hold"/>
                                            <p:tgtEl>
                                              <p:spTgt spid="2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1" presetID="2" presetClass="entr" presetSubtype="4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53" dur="500" fill="hold"/>
                                            <p:tgtEl>
                                              <p:spTgt spid="2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54" dur="500" fill="hold"/>
                                            <p:tgtEl>
                                              <p:spTgt spid="2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5" presetID="2" presetClass="entr" presetSubtype="4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57" dur="500" fill="hold"/>
                                            <p:tgtEl>
                                              <p:spTgt spid="2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58" dur="500" fill="hold"/>
                                            <p:tgtEl>
                                              <p:spTgt spid="2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9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61" dur="500" fill="hold"/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62" dur="500" fill="hold"/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3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65" dur="500" fill="hold"/>
                                            <p:tgtEl>
                                              <p:spTgt spid="2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66" dur="500" fill="hold"/>
                                            <p:tgtEl>
                                              <p:spTgt spid="2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7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69" dur="500" fill="hold"/>
                                            <p:tgtEl>
                                              <p:spTgt spid="2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70" dur="500" fill="hold"/>
                                            <p:tgtEl>
                                              <p:spTgt spid="2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1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73" dur="500" fill="hold"/>
                                            <p:tgtEl>
                                              <p:spTgt spid="26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74" dur="500" fill="hold"/>
                                            <p:tgtEl>
                                              <p:spTgt spid="2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animBg="1"/>
          <p:bldP spid="7" grpId="0" animBg="1"/>
          <p:bldP spid="4" grpId="0"/>
          <p:bldP spid="5" grpId="0"/>
          <p:bldP spid="6" grpId="0" animBg="1"/>
          <p:bldP spid="8" grpId="0"/>
          <p:bldP spid="9" grpId="0"/>
          <p:bldP spid="10" grpId="0"/>
          <p:bldP spid="11" grpId="0"/>
          <p:bldP spid="12" grpId="0"/>
          <p:bldP spid="13" grpId="0"/>
          <p:bldP spid="14" grpId="0"/>
          <p:bldP spid="15" grpId="0"/>
          <p:bldP spid="16" grpId="0"/>
          <p:bldP spid="17" grpId="0"/>
          <p:bldP spid="18" grpId="0"/>
          <p:bldP spid="19" grpId="0"/>
          <p:bldP spid="20" grpId="0"/>
          <p:bldP spid="21" grpId="0"/>
          <p:bldP spid="182" grpId="0" animBg="1"/>
          <p:bldP spid="183" grpId="0"/>
          <p:bldP spid="184" grpId="0" animBg="1"/>
          <p:bldP spid="185" grpId="0"/>
          <p:bldP spid="186" grpId="0"/>
          <p:bldP spid="187" grpId="0" animBg="1"/>
          <p:bldP spid="188" grpId="0" animBg="1"/>
          <p:bldP spid="189" grpId="0"/>
          <p:bldP spid="190" grpId="0" animBg="1"/>
          <p:bldP spid="191" grpId="0" animBg="1"/>
          <p:bldP spid="192" grpId="0" animBg="1"/>
          <p:bldP spid="193" grpId="0" animBg="1"/>
          <p:bldP spid="194" grpId="0" animBg="1"/>
          <p:bldP spid="195" grpId="0" animBg="1"/>
          <p:bldP spid="196" grpId="0" animBg="1"/>
          <p:bldP spid="197" grpId="0" animBg="1"/>
          <p:bldP spid="198" grpId="0" animBg="1"/>
          <p:bldP spid="199" grpId="0" animBg="1"/>
          <p:bldP spid="200" grpId="0"/>
          <p:bldP spid="201" grpId="0"/>
          <p:bldP spid="202" grpId="0"/>
          <p:bldP spid="203" grpId="0"/>
          <p:bldP spid="204" grpId="0"/>
          <p:bldP spid="205" grpId="0"/>
          <p:bldP spid="206" grpId="0"/>
          <p:bldP spid="207" grpId="0" animBg="1"/>
          <p:bldP spid="208" grpId="0" animBg="1"/>
          <p:bldP spid="209" grpId="0" animBg="1"/>
          <p:bldP spid="210" grpId="0" animBg="1"/>
          <p:bldP spid="211" grpId="0" animBg="1"/>
          <p:bldP spid="212" grpId="0"/>
          <p:bldP spid="213" grpId="0"/>
          <p:bldP spid="214" grpId="0" animBg="1"/>
          <p:bldP spid="215" grpId="0"/>
          <p:bldP spid="216" grpId="0" animBg="1"/>
          <p:bldP spid="220" grpId="0" animBg="1"/>
          <p:bldP spid="222" grpId="0"/>
          <p:bldP spid="223" grpId="0"/>
          <p:bldP spid="226" grpId="0" animBg="1"/>
          <p:bldP spid="227" grpId="0" animBg="1"/>
          <p:bldP spid="228" grpId="0" animBg="1"/>
          <p:bldP spid="261" grpId="0" animBg="1"/>
          <p:bldP spid="218" grpId="0"/>
          <p:bldP spid="219" grpId="0"/>
          <p:bldP spid="221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5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6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9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0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1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3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4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7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8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9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1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2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3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5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6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7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9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0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82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4" dur="500" fill="hold"/>
                                            <p:tgtEl>
                                              <p:spTgt spid="18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5" dur="500" fill="hold"/>
                                            <p:tgtEl>
                                              <p:spTgt spid="18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6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8" dur="500" fill="hold"/>
                                            <p:tgtEl>
                                              <p:spTgt spid="1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9" dur="500" fill="hold"/>
                                            <p:tgtEl>
                                              <p:spTgt spid="1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0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2" dur="500" fill="hold"/>
                                            <p:tgtEl>
                                              <p:spTgt spid="18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3" dur="500" fill="hold"/>
                                            <p:tgtEl>
                                              <p:spTgt spid="18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4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6" dur="500" fill="hold"/>
                                            <p:tgtEl>
                                              <p:spTgt spid="18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7" dur="500" fill="hold"/>
                                            <p:tgtEl>
                                              <p:spTgt spid="18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8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0" dur="500" fill="hold"/>
                                            <p:tgtEl>
                                              <p:spTgt spid="18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1" dur="500" fill="hold"/>
                                            <p:tgtEl>
                                              <p:spTgt spid="18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2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4" dur="500" fill="hold"/>
                                            <p:tgtEl>
                                              <p:spTgt spid="18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5" dur="500" fill="hold"/>
                                            <p:tgtEl>
                                              <p:spTgt spid="18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6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8" dur="500" fill="hold"/>
                                            <p:tgtEl>
                                              <p:spTgt spid="18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9" dur="500" fill="hold"/>
                                            <p:tgtEl>
                                              <p:spTgt spid="18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0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2" dur="500" fill="hold"/>
                                            <p:tgtEl>
                                              <p:spTgt spid="18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3" dur="500" fill="hold"/>
                                            <p:tgtEl>
                                              <p:spTgt spid="18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4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6" dur="500" fill="hold"/>
                                            <p:tgtEl>
                                              <p:spTgt spid="19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7" dur="500" fill="hold"/>
                                            <p:tgtEl>
                                              <p:spTgt spid="19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8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0" dur="500" fill="hold"/>
                                            <p:tgtEl>
                                              <p:spTgt spid="19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1" dur="500" fill="hold"/>
                                            <p:tgtEl>
                                              <p:spTgt spid="19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2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4" dur="500" fill="hold"/>
                                            <p:tgtEl>
                                              <p:spTgt spid="19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5" dur="500" fill="hold"/>
                                            <p:tgtEl>
                                              <p:spTgt spid="19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6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8" dur="500" fill="hold"/>
                                            <p:tgtEl>
                                              <p:spTgt spid="19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9" dur="500" fill="hold"/>
                                            <p:tgtEl>
                                              <p:spTgt spid="19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0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2" dur="500" fill="hold"/>
                                            <p:tgtEl>
                                              <p:spTgt spid="19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3" dur="500" fill="hold"/>
                                            <p:tgtEl>
                                              <p:spTgt spid="19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4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6" dur="500" fill="hold"/>
                                            <p:tgtEl>
                                              <p:spTgt spid="19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7" dur="500" fill="hold"/>
                                            <p:tgtEl>
                                              <p:spTgt spid="19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8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0" dur="500" fill="hold"/>
                                            <p:tgtEl>
                                              <p:spTgt spid="19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1" dur="500" fill="hold"/>
                                            <p:tgtEl>
                                              <p:spTgt spid="19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2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4" dur="500" fill="hold"/>
                                            <p:tgtEl>
                                              <p:spTgt spid="19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5" dur="500" fill="hold"/>
                                            <p:tgtEl>
                                              <p:spTgt spid="19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6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8" dur="500" fill="hold"/>
                                            <p:tgtEl>
                                              <p:spTgt spid="19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9" dur="500" fill="hold"/>
                                            <p:tgtEl>
                                              <p:spTgt spid="19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0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2" dur="500" fill="hold"/>
                                            <p:tgtEl>
                                              <p:spTgt spid="19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3" dur="500" fill="hold"/>
                                            <p:tgtEl>
                                              <p:spTgt spid="19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4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6" dur="500" fill="hold"/>
                                            <p:tgtEl>
                                              <p:spTgt spid="20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7" dur="500" fill="hold"/>
                                            <p:tgtEl>
                                              <p:spTgt spid="20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8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0" dur="500" fill="hold"/>
                                            <p:tgtEl>
                                              <p:spTgt spid="20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1" dur="500" fill="hold"/>
                                            <p:tgtEl>
                                              <p:spTgt spid="20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2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4" dur="500" fill="hold"/>
                                            <p:tgtEl>
                                              <p:spTgt spid="20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5" dur="500" fill="hold"/>
                                            <p:tgtEl>
                                              <p:spTgt spid="20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6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8" dur="500" fill="hold"/>
                                            <p:tgtEl>
                                              <p:spTgt spid="20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9" dur="500" fill="hold"/>
                                            <p:tgtEl>
                                              <p:spTgt spid="20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0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2" dur="500" fill="hold"/>
                                            <p:tgtEl>
                                              <p:spTgt spid="20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3" dur="500" fill="hold"/>
                                            <p:tgtEl>
                                              <p:spTgt spid="20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4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6" dur="500" fill="hold"/>
                                            <p:tgtEl>
                                              <p:spTgt spid="20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7" dur="500" fill="hold"/>
                                            <p:tgtEl>
                                              <p:spTgt spid="20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8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0" dur="500" fill="hold"/>
                                            <p:tgtEl>
                                              <p:spTgt spid="20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1" dur="500" fill="hold"/>
                                            <p:tgtEl>
                                              <p:spTgt spid="20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2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4" dur="500" fill="hold"/>
                                            <p:tgtEl>
                                              <p:spTgt spid="20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5" dur="500" fill="hold"/>
                                            <p:tgtEl>
                                              <p:spTgt spid="20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6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8" dur="5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9" dur="5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0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2" dur="500" fill="hold"/>
                                            <p:tgtEl>
                                              <p:spTgt spid="2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3" dur="500" fill="hold"/>
                                            <p:tgtEl>
                                              <p:spTgt spid="2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4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6" dur="500" fill="hold"/>
                                            <p:tgtEl>
                                              <p:spTgt spid="20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7" dur="500" fill="hold"/>
                                            <p:tgtEl>
                                              <p:spTgt spid="20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8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0" dur="500" fill="hold"/>
                                            <p:tgtEl>
                                              <p:spTgt spid="2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1" dur="500" fill="hold"/>
                                            <p:tgtEl>
                                              <p:spTgt spid="2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2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4" dur="500" fill="hold"/>
                                            <p:tgtEl>
                                              <p:spTgt spid="2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5" dur="500" fill="hold"/>
                                            <p:tgtEl>
                                              <p:spTgt spid="2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6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8" dur="500" fill="hold"/>
                                            <p:tgtEl>
                                              <p:spTgt spid="2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9" dur="500" fill="hold"/>
                                            <p:tgtEl>
                                              <p:spTgt spid="2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0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2" dur="500" fill="hold"/>
                                            <p:tgtEl>
                                              <p:spTgt spid="2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3" dur="500" fill="hold"/>
                                            <p:tgtEl>
                                              <p:spTgt spid="2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4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6" dur="5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7" dur="5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8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19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1" dur="500" fill="hold"/>
                                            <p:tgtEl>
                                              <p:spTgt spid="2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2" dur="500" fill="hold"/>
                                            <p:tgtEl>
                                              <p:spTgt spid="2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3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5" dur="500" fill="hold"/>
                                            <p:tgtEl>
                                              <p:spTgt spid="2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6" dur="500" fill="hold"/>
                                            <p:tgtEl>
                                              <p:spTgt spid="2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7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9" dur="500" fill="hold"/>
                                            <p:tgtEl>
                                              <p:spTgt spid="2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0" dur="500" fill="hold"/>
                                            <p:tgtEl>
                                              <p:spTgt spid="2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1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3" dur="500" fill="hold"/>
                                            <p:tgtEl>
                                              <p:spTgt spid="2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4" dur="500" fill="hold"/>
                                            <p:tgtEl>
                                              <p:spTgt spid="2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7" dur="500" fill="hold"/>
                                            <p:tgtEl>
                                              <p:spTgt spid="2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8" dur="500" fill="hold"/>
                                            <p:tgtEl>
                                              <p:spTgt spid="2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1" dur="5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2" dur="5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5" dur="500" fill="hold"/>
                                            <p:tgtEl>
                                              <p:spTgt spid="2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6" dur="500" fill="hold"/>
                                            <p:tgtEl>
                                              <p:spTgt spid="2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7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9" dur="500" fill="hold"/>
                                            <p:tgtEl>
                                              <p:spTgt spid="2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50" dur="500" fill="hold"/>
                                            <p:tgtEl>
                                              <p:spTgt spid="2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1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3" dur="500" fill="hold"/>
                                            <p:tgtEl>
                                              <p:spTgt spid="2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54" dur="500" fill="hold"/>
                                            <p:tgtEl>
                                              <p:spTgt spid="2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5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7" dur="500" fill="hold"/>
                                            <p:tgtEl>
                                              <p:spTgt spid="2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58" dur="500" fill="hold"/>
                                            <p:tgtEl>
                                              <p:spTgt spid="2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1" dur="500" fill="hold"/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2" dur="500" fill="hold"/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5" dur="500" fill="hold"/>
                                            <p:tgtEl>
                                              <p:spTgt spid="2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6" dur="500" fill="hold"/>
                                            <p:tgtEl>
                                              <p:spTgt spid="2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7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9" dur="500" fill="hold"/>
                                            <p:tgtEl>
                                              <p:spTgt spid="2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70" dur="500" fill="hold"/>
                                            <p:tgtEl>
                                              <p:spTgt spid="2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1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3" dur="500" fill="hold"/>
                                            <p:tgtEl>
                                              <p:spTgt spid="26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74" dur="500" fill="hold"/>
                                            <p:tgtEl>
                                              <p:spTgt spid="2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animBg="1"/>
          <p:bldP spid="7" grpId="0" animBg="1"/>
          <p:bldP spid="4" grpId="0"/>
          <p:bldP spid="5" grpId="0"/>
          <p:bldP spid="6" grpId="0" animBg="1"/>
          <p:bldP spid="8" grpId="0"/>
          <p:bldP spid="9" grpId="0"/>
          <p:bldP spid="10" grpId="0"/>
          <p:bldP spid="11" grpId="0"/>
          <p:bldP spid="12" grpId="0"/>
          <p:bldP spid="13" grpId="0"/>
          <p:bldP spid="14" grpId="0"/>
          <p:bldP spid="15" grpId="0"/>
          <p:bldP spid="16" grpId="0"/>
          <p:bldP spid="17" grpId="0"/>
          <p:bldP spid="18" grpId="0"/>
          <p:bldP spid="19" grpId="0"/>
          <p:bldP spid="20" grpId="0"/>
          <p:bldP spid="21" grpId="0"/>
          <p:bldP spid="182" grpId="0" animBg="1"/>
          <p:bldP spid="183" grpId="0"/>
          <p:bldP spid="184" grpId="0" animBg="1"/>
          <p:bldP spid="185" grpId="0"/>
          <p:bldP spid="186" grpId="0"/>
          <p:bldP spid="187" grpId="0" animBg="1"/>
          <p:bldP spid="188" grpId="0" animBg="1"/>
          <p:bldP spid="189" grpId="0"/>
          <p:bldP spid="190" grpId="0" animBg="1"/>
          <p:bldP spid="191" grpId="0" animBg="1"/>
          <p:bldP spid="192" grpId="0" animBg="1"/>
          <p:bldP spid="193" grpId="0" animBg="1"/>
          <p:bldP spid="194" grpId="0" animBg="1"/>
          <p:bldP spid="195" grpId="0" animBg="1"/>
          <p:bldP spid="196" grpId="0" animBg="1"/>
          <p:bldP spid="197" grpId="0" animBg="1"/>
          <p:bldP spid="198" grpId="0" animBg="1"/>
          <p:bldP spid="199" grpId="0" animBg="1"/>
          <p:bldP spid="200" grpId="0"/>
          <p:bldP spid="201" grpId="0"/>
          <p:bldP spid="202" grpId="0"/>
          <p:bldP spid="203" grpId="0"/>
          <p:bldP spid="204" grpId="0"/>
          <p:bldP spid="205" grpId="0"/>
          <p:bldP spid="206" grpId="0"/>
          <p:bldP spid="207" grpId="0" animBg="1"/>
          <p:bldP spid="208" grpId="0" animBg="1"/>
          <p:bldP spid="209" grpId="0" animBg="1"/>
          <p:bldP spid="210" grpId="0" animBg="1"/>
          <p:bldP spid="211" grpId="0" animBg="1"/>
          <p:bldP spid="212" grpId="0"/>
          <p:bldP spid="213" grpId="0"/>
          <p:bldP spid="214" grpId="0" animBg="1"/>
          <p:bldP spid="215" grpId="0"/>
          <p:bldP spid="216" grpId="0" animBg="1"/>
          <p:bldP spid="220" grpId="0" animBg="1"/>
          <p:bldP spid="222" grpId="0"/>
          <p:bldP spid="223" grpId="0"/>
          <p:bldP spid="226" grpId="0" animBg="1"/>
          <p:bldP spid="227" grpId="0" animBg="1"/>
          <p:bldP spid="228" grpId="0" animBg="1"/>
          <p:bldP spid="261" grpId="0" animBg="1"/>
          <p:bldP spid="218" grpId="0"/>
          <p:bldP spid="219" grpId="0"/>
          <p:bldP spid="221" grpId="0"/>
        </p:bldLst>
      </p:timing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9C3D7-7524-486C-B0C0-178B9875E59A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90" name="TextBox 89"/>
          <p:cNvSpPr txBox="1"/>
          <p:nvPr/>
        </p:nvSpPr>
        <p:spPr>
          <a:xfrm>
            <a:off x="2102078" y="810572"/>
            <a:ext cx="3070169" cy="92333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5400" b="1" dirty="0" smtClean="0">
                <a:latin typeface="+mj-lt"/>
              </a:rPr>
              <a:t>+1.82%</a:t>
            </a:r>
            <a:endParaRPr lang="en-US" sz="5400" b="1" dirty="0">
              <a:latin typeface="+mj-lt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2102078" y="1772002"/>
            <a:ext cx="3070169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 has been the industry's standard dummy </a:t>
            </a: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text.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 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5976247" y="1034847"/>
            <a:ext cx="4161421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200" dirty="0"/>
              <a:t>Covid-19 </a:t>
            </a:r>
            <a:r>
              <a:rPr lang="en-US" sz="3200" b="1" dirty="0" smtClean="0">
                <a:latin typeface="+mj-lt"/>
              </a:rPr>
              <a:t>Dashboard</a:t>
            </a:r>
            <a:endParaRPr lang="en-US" sz="3200" b="1" dirty="0">
              <a:latin typeface="+mj-lt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5976247" y="1733902"/>
            <a:ext cx="4161421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dirty="0"/>
              <a:t>Lorem Ipsum has been the industry's standard dummy text ever since the 1500s, when an unknown printer took a galley of type and scrambled book. </a:t>
            </a:r>
          </a:p>
        </p:txBody>
      </p:sp>
      <p:sp>
        <p:nvSpPr>
          <p:cNvPr id="98" name="Rounded Rectangle 97"/>
          <p:cNvSpPr/>
          <p:nvPr/>
        </p:nvSpPr>
        <p:spPr>
          <a:xfrm>
            <a:off x="9214746" y="2561368"/>
            <a:ext cx="922922" cy="306268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 smtClean="0">
                <a:solidFill>
                  <a:srgbClr val="FFFFFF"/>
                </a:solidFill>
                <a:latin typeface="+mj-lt"/>
              </a:rPr>
              <a:t>+5,2%</a:t>
            </a:r>
            <a:endParaRPr lang="en-US" sz="12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99" name="Rounded Rectangle 98"/>
          <p:cNvSpPr/>
          <p:nvPr/>
        </p:nvSpPr>
        <p:spPr>
          <a:xfrm>
            <a:off x="839788" y="3175413"/>
            <a:ext cx="10512425" cy="3053937"/>
          </a:xfrm>
          <a:prstGeom prst="roundRect">
            <a:avLst>
              <a:gd name="adj" fmla="val 10314"/>
            </a:avLst>
          </a:prstGeom>
          <a:solidFill>
            <a:schemeClr val="accent1"/>
          </a:solidFill>
          <a:ln>
            <a:noFill/>
          </a:ln>
          <a:effectLst>
            <a:outerShdw blurRad="76200" dist="127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/>
          <p:cNvSpPr/>
          <p:nvPr/>
        </p:nvSpPr>
        <p:spPr>
          <a:xfrm>
            <a:off x="2102078" y="3332807"/>
            <a:ext cx="2757954" cy="2757954"/>
          </a:xfrm>
          <a:prstGeom prst="ellipse">
            <a:avLst/>
          </a:prstGeom>
          <a:solidFill>
            <a:srgbClr val="FFFFFF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/>
          <p:cNvSpPr/>
          <p:nvPr/>
        </p:nvSpPr>
        <p:spPr>
          <a:xfrm>
            <a:off x="2936716" y="4167445"/>
            <a:ext cx="1088678" cy="108867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/>
          <p:cNvSpPr/>
          <p:nvPr/>
        </p:nvSpPr>
        <p:spPr>
          <a:xfrm>
            <a:off x="2595715" y="3826444"/>
            <a:ext cx="1770680" cy="1770680"/>
          </a:xfrm>
          <a:prstGeom prst="ellipse">
            <a:avLst/>
          </a:prstGeom>
          <a:noFill/>
          <a:ln w="127000">
            <a:solidFill>
              <a:schemeClr val="bg1">
                <a:alpha val="20000"/>
              </a:schemeClr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Arc 102"/>
          <p:cNvSpPr/>
          <p:nvPr/>
        </p:nvSpPr>
        <p:spPr>
          <a:xfrm>
            <a:off x="2595715" y="3826444"/>
            <a:ext cx="1770680" cy="1770680"/>
          </a:xfrm>
          <a:prstGeom prst="arc">
            <a:avLst>
              <a:gd name="adj1" fmla="val 16200000"/>
              <a:gd name="adj2" fmla="val 4495975"/>
            </a:avLst>
          </a:prstGeom>
          <a:noFill/>
          <a:ln w="139700" cap="rnd">
            <a:solidFill>
              <a:srgbClr val="FFFFFF"/>
            </a:solidFill>
            <a:round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/>
          <p:nvPr/>
        </p:nvSpPr>
        <p:spPr>
          <a:xfrm>
            <a:off x="3543367" y="5475563"/>
            <a:ext cx="224426" cy="22442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TextBox 104"/>
          <p:cNvSpPr txBox="1"/>
          <p:nvPr/>
        </p:nvSpPr>
        <p:spPr>
          <a:xfrm>
            <a:off x="2936716" y="4358049"/>
            <a:ext cx="1088679" cy="46166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FFFFFF"/>
                </a:solidFill>
                <a:latin typeface="+mj-lt"/>
              </a:rPr>
              <a:t>59%</a:t>
            </a:r>
            <a:endParaRPr lang="en-US" sz="24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2936716" y="4785858"/>
            <a:ext cx="1088679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200" dirty="0" smtClean="0">
                <a:solidFill>
                  <a:srgbClr val="FFFFFF"/>
                </a:solidFill>
              </a:rPr>
              <a:t>Tested</a:t>
            </a:r>
            <a:endParaRPr lang="en-US" sz="1200" dirty="0">
              <a:solidFill>
                <a:srgbClr val="FFFFFF"/>
              </a:solidFill>
            </a:endParaRPr>
          </a:p>
        </p:txBody>
      </p:sp>
      <p:grpSp>
        <p:nvGrpSpPr>
          <p:cNvPr id="107" name="Group 106"/>
          <p:cNvGrpSpPr/>
          <p:nvPr/>
        </p:nvGrpSpPr>
        <p:grpSpPr>
          <a:xfrm>
            <a:off x="1257317" y="3622043"/>
            <a:ext cx="503760" cy="517128"/>
            <a:chOff x="6206178" y="1941662"/>
            <a:chExt cx="4480417" cy="4599295"/>
          </a:xfrm>
          <a:solidFill>
            <a:srgbClr val="FFFFFF"/>
          </a:solidFill>
        </p:grpSpPr>
        <p:sp>
          <p:nvSpPr>
            <p:cNvPr id="108" name="Oval 107"/>
            <p:cNvSpPr/>
            <p:nvPr/>
          </p:nvSpPr>
          <p:spPr>
            <a:xfrm>
              <a:off x="6976152" y="2784294"/>
              <a:ext cx="2938412" cy="29384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Oval 108"/>
            <p:cNvSpPr/>
            <p:nvPr/>
          </p:nvSpPr>
          <p:spPr>
            <a:xfrm rot="16200000">
              <a:off x="6012406" y="4059728"/>
              <a:ext cx="775090" cy="38754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Trapezoid 109"/>
            <p:cNvSpPr/>
            <p:nvPr/>
          </p:nvSpPr>
          <p:spPr>
            <a:xfrm rot="16200000">
              <a:off x="6681100" y="3994706"/>
              <a:ext cx="279128" cy="517588"/>
            </a:xfrm>
            <a:prstGeom prst="trapezoid">
              <a:avLst>
                <a:gd name="adj" fmla="val 2664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Oval 110"/>
            <p:cNvSpPr/>
            <p:nvPr/>
          </p:nvSpPr>
          <p:spPr>
            <a:xfrm rot="5400000" flipH="1">
              <a:off x="10105278" y="4059728"/>
              <a:ext cx="775090" cy="38754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Trapezoid 111"/>
            <p:cNvSpPr/>
            <p:nvPr/>
          </p:nvSpPr>
          <p:spPr>
            <a:xfrm rot="5400000" flipH="1">
              <a:off x="9932546" y="3994706"/>
              <a:ext cx="279128" cy="517588"/>
            </a:xfrm>
            <a:prstGeom prst="trapezoid">
              <a:avLst>
                <a:gd name="adj" fmla="val 2664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3" name="Group 112"/>
            <p:cNvGrpSpPr/>
            <p:nvPr/>
          </p:nvGrpSpPr>
          <p:grpSpPr>
            <a:xfrm>
              <a:off x="6460651" y="1941662"/>
              <a:ext cx="3971472" cy="1612306"/>
              <a:chOff x="6460651" y="1941662"/>
              <a:chExt cx="3971472" cy="1612306"/>
            </a:xfrm>
            <a:grpFill/>
          </p:grpSpPr>
          <p:sp>
            <p:nvSpPr>
              <p:cNvPr id="127" name="Oval 126"/>
              <p:cNvSpPr/>
              <p:nvPr/>
            </p:nvSpPr>
            <p:spPr>
              <a:xfrm>
                <a:off x="8057813" y="1941662"/>
                <a:ext cx="775090" cy="38754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Trapezoid 127"/>
              <p:cNvSpPr/>
              <p:nvPr/>
            </p:nvSpPr>
            <p:spPr>
              <a:xfrm>
                <a:off x="8293931" y="2299133"/>
                <a:ext cx="279128" cy="517588"/>
              </a:xfrm>
              <a:prstGeom prst="trapezoid">
                <a:avLst>
                  <a:gd name="adj" fmla="val 26646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29" name="Group 128"/>
              <p:cNvGrpSpPr/>
              <p:nvPr/>
            </p:nvGrpSpPr>
            <p:grpSpPr>
              <a:xfrm>
                <a:off x="6460651" y="2200454"/>
                <a:ext cx="1336320" cy="1353514"/>
                <a:chOff x="6460651" y="2200454"/>
                <a:chExt cx="1336320" cy="1353514"/>
              </a:xfrm>
              <a:grpFill/>
            </p:grpSpPr>
            <p:sp>
              <p:nvSpPr>
                <p:cNvPr id="135" name="Oval 134"/>
                <p:cNvSpPr/>
                <p:nvPr/>
              </p:nvSpPr>
              <p:spPr>
                <a:xfrm rot="20034444">
                  <a:off x="7021881" y="2200454"/>
                  <a:ext cx="775090" cy="38754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6" name="Oval 135"/>
                <p:cNvSpPr/>
                <p:nvPr/>
              </p:nvSpPr>
              <p:spPr>
                <a:xfrm rot="18345651">
                  <a:off x="6266879" y="2972650"/>
                  <a:ext cx="775090" cy="38754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7" name="Trapezoid 136"/>
                <p:cNvSpPr/>
                <p:nvPr/>
              </p:nvSpPr>
              <p:spPr>
                <a:xfrm rot="19819861">
                  <a:off x="7480918" y="2502704"/>
                  <a:ext cx="279128" cy="517588"/>
                </a:xfrm>
                <a:prstGeom prst="trapezoid">
                  <a:avLst>
                    <a:gd name="adj" fmla="val 2664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8" name="Trapezoid 137"/>
                <p:cNvSpPr/>
                <p:nvPr/>
              </p:nvSpPr>
              <p:spPr>
                <a:xfrm rot="18131512">
                  <a:off x="6851987" y="3134187"/>
                  <a:ext cx="279128" cy="517588"/>
                </a:xfrm>
                <a:prstGeom prst="trapezoid">
                  <a:avLst>
                    <a:gd name="adj" fmla="val 2664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30" name="Group 129"/>
              <p:cNvGrpSpPr/>
              <p:nvPr/>
            </p:nvGrpSpPr>
            <p:grpSpPr>
              <a:xfrm flipH="1">
                <a:off x="9095803" y="2200454"/>
                <a:ext cx="1336320" cy="1353514"/>
                <a:chOff x="6460651" y="2200454"/>
                <a:chExt cx="1336320" cy="1353514"/>
              </a:xfrm>
              <a:grpFill/>
            </p:grpSpPr>
            <p:sp>
              <p:nvSpPr>
                <p:cNvPr id="131" name="Oval 130"/>
                <p:cNvSpPr/>
                <p:nvPr/>
              </p:nvSpPr>
              <p:spPr>
                <a:xfrm rot="20034444">
                  <a:off x="7021881" y="2200454"/>
                  <a:ext cx="775090" cy="38754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2" name="Oval 131"/>
                <p:cNvSpPr/>
                <p:nvPr/>
              </p:nvSpPr>
              <p:spPr>
                <a:xfrm rot="18345651">
                  <a:off x="6266879" y="2972650"/>
                  <a:ext cx="775090" cy="38754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3" name="Trapezoid 132"/>
                <p:cNvSpPr/>
                <p:nvPr/>
              </p:nvSpPr>
              <p:spPr>
                <a:xfrm rot="19819861">
                  <a:off x="7480918" y="2502704"/>
                  <a:ext cx="279128" cy="517588"/>
                </a:xfrm>
                <a:prstGeom prst="trapezoid">
                  <a:avLst>
                    <a:gd name="adj" fmla="val 2664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4" name="Trapezoid 133"/>
                <p:cNvSpPr/>
                <p:nvPr/>
              </p:nvSpPr>
              <p:spPr>
                <a:xfrm rot="18131512">
                  <a:off x="6851987" y="3134187"/>
                  <a:ext cx="279128" cy="517588"/>
                </a:xfrm>
                <a:prstGeom prst="trapezoid">
                  <a:avLst>
                    <a:gd name="adj" fmla="val 2664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14" name="Group 113"/>
            <p:cNvGrpSpPr/>
            <p:nvPr/>
          </p:nvGrpSpPr>
          <p:grpSpPr>
            <a:xfrm flipV="1">
              <a:off x="6460651" y="4928651"/>
              <a:ext cx="3971472" cy="1612306"/>
              <a:chOff x="6460651" y="1941662"/>
              <a:chExt cx="3971472" cy="1612306"/>
            </a:xfrm>
            <a:grpFill/>
          </p:grpSpPr>
          <p:sp>
            <p:nvSpPr>
              <p:cNvPr id="115" name="Oval 114"/>
              <p:cNvSpPr/>
              <p:nvPr/>
            </p:nvSpPr>
            <p:spPr>
              <a:xfrm>
                <a:off x="8057813" y="1941662"/>
                <a:ext cx="775090" cy="38754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Trapezoid 115"/>
              <p:cNvSpPr/>
              <p:nvPr/>
            </p:nvSpPr>
            <p:spPr>
              <a:xfrm>
                <a:off x="8293931" y="2299133"/>
                <a:ext cx="279128" cy="517588"/>
              </a:xfrm>
              <a:prstGeom prst="trapezoid">
                <a:avLst>
                  <a:gd name="adj" fmla="val 26646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17" name="Group 116"/>
              <p:cNvGrpSpPr/>
              <p:nvPr/>
            </p:nvGrpSpPr>
            <p:grpSpPr>
              <a:xfrm>
                <a:off x="6460651" y="2200454"/>
                <a:ext cx="1336320" cy="1353514"/>
                <a:chOff x="6460651" y="2200454"/>
                <a:chExt cx="1336320" cy="1353514"/>
              </a:xfrm>
              <a:grpFill/>
            </p:grpSpPr>
            <p:sp>
              <p:nvSpPr>
                <p:cNvPr id="123" name="Oval 122"/>
                <p:cNvSpPr/>
                <p:nvPr/>
              </p:nvSpPr>
              <p:spPr>
                <a:xfrm rot="20034444">
                  <a:off x="7021881" y="2200454"/>
                  <a:ext cx="775090" cy="38754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4" name="Oval 123"/>
                <p:cNvSpPr/>
                <p:nvPr/>
              </p:nvSpPr>
              <p:spPr>
                <a:xfrm rot="18345651">
                  <a:off x="6266879" y="2972650"/>
                  <a:ext cx="775090" cy="38754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5" name="Trapezoid 124"/>
                <p:cNvSpPr/>
                <p:nvPr/>
              </p:nvSpPr>
              <p:spPr>
                <a:xfrm rot="19819861">
                  <a:off x="7480918" y="2502704"/>
                  <a:ext cx="279128" cy="517588"/>
                </a:xfrm>
                <a:prstGeom prst="trapezoid">
                  <a:avLst>
                    <a:gd name="adj" fmla="val 2664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6" name="Trapezoid 125"/>
                <p:cNvSpPr/>
                <p:nvPr/>
              </p:nvSpPr>
              <p:spPr>
                <a:xfrm rot="18131512">
                  <a:off x="6851987" y="3134187"/>
                  <a:ext cx="279128" cy="517588"/>
                </a:xfrm>
                <a:prstGeom prst="trapezoid">
                  <a:avLst>
                    <a:gd name="adj" fmla="val 2664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8" name="Group 117"/>
              <p:cNvGrpSpPr/>
              <p:nvPr/>
            </p:nvGrpSpPr>
            <p:grpSpPr>
              <a:xfrm flipH="1">
                <a:off x="9095803" y="2200454"/>
                <a:ext cx="1336320" cy="1353514"/>
                <a:chOff x="6460651" y="2200454"/>
                <a:chExt cx="1336320" cy="1353514"/>
              </a:xfrm>
              <a:grpFill/>
            </p:grpSpPr>
            <p:sp>
              <p:nvSpPr>
                <p:cNvPr id="119" name="Oval 118"/>
                <p:cNvSpPr/>
                <p:nvPr/>
              </p:nvSpPr>
              <p:spPr>
                <a:xfrm rot="20034444">
                  <a:off x="7021881" y="2200454"/>
                  <a:ext cx="775090" cy="38754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0" name="Oval 119"/>
                <p:cNvSpPr/>
                <p:nvPr/>
              </p:nvSpPr>
              <p:spPr>
                <a:xfrm rot="18345651">
                  <a:off x="6266879" y="2972650"/>
                  <a:ext cx="775090" cy="38754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1" name="Trapezoid 120"/>
                <p:cNvSpPr/>
                <p:nvPr/>
              </p:nvSpPr>
              <p:spPr>
                <a:xfrm rot="19819861">
                  <a:off x="7480918" y="2502704"/>
                  <a:ext cx="279128" cy="517588"/>
                </a:xfrm>
                <a:prstGeom prst="trapezoid">
                  <a:avLst>
                    <a:gd name="adj" fmla="val 2664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2" name="Trapezoid 121"/>
                <p:cNvSpPr/>
                <p:nvPr/>
              </p:nvSpPr>
              <p:spPr>
                <a:xfrm rot="18131512">
                  <a:off x="6851987" y="3134187"/>
                  <a:ext cx="279128" cy="517588"/>
                </a:xfrm>
                <a:prstGeom prst="trapezoid">
                  <a:avLst>
                    <a:gd name="adj" fmla="val 2664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139" name="Rounded Rectangle 138"/>
          <p:cNvSpPr/>
          <p:nvPr/>
        </p:nvSpPr>
        <p:spPr>
          <a:xfrm>
            <a:off x="5771750" y="3809382"/>
            <a:ext cx="445477" cy="558926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</a:rPr>
              <a:t>27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5725334" y="4394931"/>
            <a:ext cx="542128" cy="276999"/>
          </a:xfrm>
          <a:prstGeom prst="rect">
            <a:avLst/>
          </a:prstGeom>
          <a:noFill/>
        </p:spPr>
        <p:txBody>
          <a:bodyPr wrap="square" lIns="36000" rIns="36000" rtlCol="0" anchor="t">
            <a:spAutoFit/>
          </a:bodyPr>
          <a:lstStyle/>
          <a:p>
            <a:pPr algn="ctr"/>
            <a:r>
              <a:rPr lang="en-US" sz="1200" dirty="0" smtClean="0">
                <a:solidFill>
                  <a:srgbClr val="FFFFFF"/>
                </a:solidFill>
              </a:rPr>
              <a:t>DAYS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141" name="Rounded Rectangle 140"/>
          <p:cNvSpPr/>
          <p:nvPr/>
        </p:nvSpPr>
        <p:spPr>
          <a:xfrm>
            <a:off x="6396218" y="3809382"/>
            <a:ext cx="445477" cy="558926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</a:rPr>
              <a:t>06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6314616" y="4394931"/>
            <a:ext cx="612500" cy="276999"/>
          </a:xfrm>
          <a:prstGeom prst="rect">
            <a:avLst/>
          </a:prstGeom>
          <a:noFill/>
        </p:spPr>
        <p:txBody>
          <a:bodyPr wrap="square" lIns="36000" rIns="36000" rtlCol="0" anchor="t">
            <a:spAutoFit/>
          </a:bodyPr>
          <a:lstStyle/>
          <a:p>
            <a:pPr algn="ctr"/>
            <a:r>
              <a:rPr lang="en-US" sz="1200" dirty="0" smtClean="0">
                <a:solidFill>
                  <a:srgbClr val="FFFFFF"/>
                </a:solidFill>
              </a:rPr>
              <a:t>HOURS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7255507" y="3817746"/>
            <a:ext cx="3495102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dirty="0">
                <a:solidFill>
                  <a:srgbClr val="FFFFFF"/>
                </a:solidFill>
              </a:rPr>
              <a:t>Lorem Ipsum has been the industry's standard dummy text ever since the 1500s, when an unknown printer took a galley of type and scrambled book. </a:t>
            </a:r>
          </a:p>
        </p:txBody>
      </p:sp>
      <p:sp>
        <p:nvSpPr>
          <p:cNvPr id="144" name="Oval 143"/>
          <p:cNvSpPr/>
          <p:nvPr/>
        </p:nvSpPr>
        <p:spPr>
          <a:xfrm>
            <a:off x="5772522" y="5444692"/>
            <a:ext cx="116632" cy="116632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TextBox 144"/>
          <p:cNvSpPr txBox="1"/>
          <p:nvPr/>
        </p:nvSpPr>
        <p:spPr>
          <a:xfrm>
            <a:off x="5909292" y="5310054"/>
            <a:ext cx="73427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000" dirty="0" smtClean="0">
                <a:solidFill>
                  <a:srgbClr val="FFFFFF"/>
                </a:solidFill>
              </a:rPr>
              <a:t>0-9: </a:t>
            </a:r>
          </a:p>
          <a:p>
            <a:r>
              <a:rPr lang="en-US" sz="1000" b="1" dirty="0" smtClean="0">
                <a:solidFill>
                  <a:srgbClr val="FFFFFF"/>
                </a:solidFill>
                <a:latin typeface="+mj-lt"/>
              </a:rPr>
              <a:t>0,8k</a:t>
            </a:r>
            <a:endParaRPr lang="en-US" sz="10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46" name="Oval 145"/>
          <p:cNvSpPr/>
          <p:nvPr/>
        </p:nvSpPr>
        <p:spPr>
          <a:xfrm>
            <a:off x="6778837" y="5444692"/>
            <a:ext cx="116632" cy="116632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TextBox 146"/>
          <p:cNvSpPr txBox="1"/>
          <p:nvPr/>
        </p:nvSpPr>
        <p:spPr>
          <a:xfrm>
            <a:off x="6915607" y="5310054"/>
            <a:ext cx="73427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000" dirty="0" smtClean="0">
                <a:solidFill>
                  <a:srgbClr val="FFFFFF"/>
                </a:solidFill>
              </a:rPr>
              <a:t>10-19: </a:t>
            </a:r>
          </a:p>
          <a:p>
            <a:r>
              <a:rPr lang="en-US" sz="1000" b="1" dirty="0" smtClean="0">
                <a:solidFill>
                  <a:srgbClr val="FFFFFF"/>
                </a:solidFill>
                <a:latin typeface="+mj-lt"/>
              </a:rPr>
              <a:t>1,99k</a:t>
            </a:r>
            <a:endParaRPr lang="en-US" sz="1000" b="1" dirty="0">
              <a:solidFill>
                <a:srgbClr val="FFFFFF"/>
              </a:solidFill>
              <a:latin typeface="+mj-lt"/>
            </a:endParaRPr>
          </a:p>
        </p:txBody>
      </p:sp>
      <p:cxnSp>
        <p:nvCxnSpPr>
          <p:cNvPr id="148" name="Straight Connector 147"/>
          <p:cNvCxnSpPr/>
          <p:nvPr/>
        </p:nvCxnSpPr>
        <p:spPr>
          <a:xfrm>
            <a:off x="5754557" y="4981140"/>
            <a:ext cx="4996052" cy="0"/>
          </a:xfrm>
          <a:prstGeom prst="line">
            <a:avLst/>
          </a:prstGeom>
          <a:ln>
            <a:solidFill>
              <a:srgbClr val="FFFFFF">
                <a:alpha val="1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Oval 148"/>
          <p:cNvSpPr/>
          <p:nvPr/>
        </p:nvSpPr>
        <p:spPr>
          <a:xfrm>
            <a:off x="7805290" y="5444692"/>
            <a:ext cx="116632" cy="116632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TextBox 149"/>
          <p:cNvSpPr txBox="1"/>
          <p:nvPr/>
        </p:nvSpPr>
        <p:spPr>
          <a:xfrm>
            <a:off x="7942060" y="5310054"/>
            <a:ext cx="73427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000" dirty="0" smtClean="0">
                <a:solidFill>
                  <a:srgbClr val="FFFFFF"/>
                </a:solidFill>
              </a:rPr>
              <a:t>20-39: </a:t>
            </a:r>
          </a:p>
          <a:p>
            <a:r>
              <a:rPr lang="en-US" sz="1000" b="1" dirty="0" smtClean="0">
                <a:solidFill>
                  <a:srgbClr val="FFFFFF"/>
                </a:solidFill>
                <a:latin typeface="+mj-lt"/>
              </a:rPr>
              <a:t>0,65k</a:t>
            </a:r>
            <a:endParaRPr lang="en-US" sz="10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51" name="Oval 150"/>
          <p:cNvSpPr/>
          <p:nvPr/>
        </p:nvSpPr>
        <p:spPr>
          <a:xfrm>
            <a:off x="8811605" y="5444692"/>
            <a:ext cx="116632" cy="116632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TextBox 151"/>
          <p:cNvSpPr txBox="1"/>
          <p:nvPr/>
        </p:nvSpPr>
        <p:spPr>
          <a:xfrm>
            <a:off x="8948375" y="5310054"/>
            <a:ext cx="73427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000" dirty="0" smtClean="0">
                <a:solidFill>
                  <a:srgbClr val="FFFFFF"/>
                </a:solidFill>
              </a:rPr>
              <a:t>40-59: </a:t>
            </a:r>
          </a:p>
          <a:p>
            <a:r>
              <a:rPr lang="en-US" sz="1000" b="1" dirty="0" smtClean="0">
                <a:solidFill>
                  <a:srgbClr val="FFFFFF"/>
                </a:solidFill>
                <a:latin typeface="+mj-lt"/>
              </a:rPr>
              <a:t>1,1k</a:t>
            </a:r>
            <a:endParaRPr lang="en-US" sz="10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53" name="Oval 152"/>
          <p:cNvSpPr/>
          <p:nvPr/>
        </p:nvSpPr>
        <p:spPr>
          <a:xfrm>
            <a:off x="9838058" y="5444692"/>
            <a:ext cx="116632" cy="116632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TextBox 153"/>
          <p:cNvSpPr txBox="1"/>
          <p:nvPr/>
        </p:nvSpPr>
        <p:spPr>
          <a:xfrm>
            <a:off x="9974828" y="5310054"/>
            <a:ext cx="73427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000" dirty="0" smtClean="0">
                <a:solidFill>
                  <a:srgbClr val="FFFFFF"/>
                </a:solidFill>
              </a:rPr>
              <a:t>60+: </a:t>
            </a:r>
          </a:p>
          <a:p>
            <a:r>
              <a:rPr lang="en-US" sz="1000" b="1" dirty="0" smtClean="0">
                <a:solidFill>
                  <a:srgbClr val="FFFFFF"/>
                </a:solidFill>
                <a:latin typeface="+mj-lt"/>
              </a:rPr>
              <a:t>2,75k</a:t>
            </a:r>
            <a:endParaRPr lang="en-US" sz="1000" b="1" dirty="0">
              <a:solidFill>
                <a:srgbClr val="FFFFFF"/>
              </a:solidFill>
              <a:latin typeface="+mj-lt"/>
            </a:endParaRPr>
          </a:p>
        </p:txBody>
      </p:sp>
      <p:cxnSp>
        <p:nvCxnSpPr>
          <p:cNvPr id="155" name="Straight Connector 154"/>
          <p:cNvCxnSpPr/>
          <p:nvPr/>
        </p:nvCxnSpPr>
        <p:spPr>
          <a:xfrm flipV="1">
            <a:off x="5480942" y="965915"/>
            <a:ext cx="0" cy="1595453"/>
          </a:xfrm>
          <a:prstGeom prst="line">
            <a:avLst/>
          </a:prstGeom>
          <a:ln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15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5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5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50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50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" presetID="2" presetClass="entr" presetSubtype="4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6" dur="500" fill="hold"/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7" dur="500" fill="hold"/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9" presetID="2" presetClass="entr" presetSubtype="2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1" dur="5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2" dur="5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5" dur="50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6" dur="50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9" dur="50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0" dur="50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32" presetID="2" presetClass="entr" presetSubtype="4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4" dur="5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5" dur="5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6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8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9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0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2" dur="5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3" dur="5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4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6" dur="50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7" dur="50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8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0" dur="5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1" dur="5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2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4" dur="500" fill="hold"/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5" dur="500" fill="hold"/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6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8" dur="5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9" dur="5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0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2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3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4" presetID="2" presetClass="entr" presetSubtype="4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6" dur="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7" dur="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8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0" dur="500" fill="hold"/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71" dur="500" fill="hold"/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2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4" dur="500" fill="hold"/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75" dur="500" fill="hold"/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6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8" dur="500" fill="hold"/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79" dur="500" fill="hold"/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0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82" dur="500" fill="hold"/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3" dur="500" fill="hold"/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4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86" dur="500" fill="hold"/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7" dur="500" fill="hold"/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8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90" dur="500" fill="hold"/>
                                            <p:tgtEl>
                                              <p:spTgt spid="1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91" dur="500" fill="hold"/>
                                            <p:tgtEl>
                                              <p:spTgt spid="1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2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94" dur="500" fill="hold"/>
                                            <p:tgtEl>
                                              <p:spTgt spid="1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95" dur="500" fill="hold"/>
                                            <p:tgtEl>
                                              <p:spTgt spid="1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6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98" dur="500" fill="hold"/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99" dur="500" fill="hold"/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0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02" dur="500" fill="hold"/>
                                            <p:tgtEl>
                                              <p:spTgt spid="1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03" dur="500" fill="hold"/>
                                            <p:tgtEl>
                                              <p:spTgt spid="1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4" presetID="2" presetClass="entr" presetSubtype="4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06" dur="500" fill="hold"/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07" dur="500" fill="hold"/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8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0" dur="500" fill="hold"/>
                                            <p:tgtEl>
                                              <p:spTgt spid="1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11" dur="500" fill="hold"/>
                                            <p:tgtEl>
                                              <p:spTgt spid="1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2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4" dur="500" fill="hold"/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15" dur="500" fill="hold"/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6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8" dur="500" fill="hold"/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19" dur="500" fill="hold"/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0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22" dur="500" fill="hold"/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3" dur="500" fill="hold"/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4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26" dur="500" fill="hold"/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7" dur="500" fill="hold"/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8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30" dur="500" fill="hold"/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31" dur="500" fill="hold"/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0" grpId="0"/>
          <p:bldP spid="91" grpId="0"/>
          <p:bldP spid="95" grpId="0"/>
          <p:bldP spid="97" grpId="0"/>
          <p:bldP spid="98" grpId="0" animBg="1"/>
          <p:bldP spid="99" grpId="0" animBg="1"/>
          <p:bldP spid="100" grpId="0" animBg="1"/>
          <p:bldP spid="101" grpId="0" animBg="1"/>
          <p:bldP spid="102" grpId="0" animBg="1"/>
          <p:bldP spid="103" grpId="0" animBg="1"/>
          <p:bldP spid="104" grpId="0" animBg="1"/>
          <p:bldP spid="105" grpId="0"/>
          <p:bldP spid="106" grpId="0"/>
          <p:bldP spid="139" grpId="0" animBg="1"/>
          <p:bldP spid="140" grpId="0"/>
          <p:bldP spid="141" grpId="0" animBg="1"/>
          <p:bldP spid="142" grpId="0"/>
          <p:bldP spid="143" grpId="0"/>
          <p:bldP spid="144" grpId="0" animBg="1"/>
          <p:bldP spid="145" grpId="0"/>
          <p:bldP spid="146" grpId="0" animBg="1"/>
          <p:bldP spid="147" grpId="0"/>
          <p:bldP spid="149" grpId="0" animBg="1"/>
          <p:bldP spid="150" grpId="0"/>
          <p:bldP spid="151" grpId="0" animBg="1"/>
          <p:bldP spid="152" grpId="0"/>
          <p:bldP spid="153" grpId="0" animBg="1"/>
          <p:bldP spid="154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9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50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32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4" dur="5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6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8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9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0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2" dur="5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3" dur="5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4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6" dur="50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7" dur="50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8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0" dur="5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1" dur="5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2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4" dur="500" fill="hold"/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5" dur="500" fill="hold"/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6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8" dur="5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9" dur="5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0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2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3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4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6" dur="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7" dur="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8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0" dur="500" fill="hold"/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1" dur="500" fill="hold"/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2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4" dur="500" fill="hold"/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5" dur="500" fill="hold"/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6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8" dur="500" fill="hold"/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9" dur="500" fill="hold"/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0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2" dur="500" fill="hold"/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3" dur="500" fill="hold"/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4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6" dur="500" fill="hold"/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7" dur="500" fill="hold"/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8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0" dur="500" fill="hold"/>
                                            <p:tgtEl>
                                              <p:spTgt spid="1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1" dur="500" fill="hold"/>
                                            <p:tgtEl>
                                              <p:spTgt spid="1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2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4" dur="500" fill="hold"/>
                                            <p:tgtEl>
                                              <p:spTgt spid="1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5" dur="500" fill="hold"/>
                                            <p:tgtEl>
                                              <p:spTgt spid="1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6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8" dur="500" fill="hold"/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9" dur="500" fill="hold"/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0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2" dur="500" fill="hold"/>
                                            <p:tgtEl>
                                              <p:spTgt spid="1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3" dur="500" fill="hold"/>
                                            <p:tgtEl>
                                              <p:spTgt spid="1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4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6" dur="500" fill="hold"/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7" dur="500" fill="hold"/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8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0" dur="500" fill="hold"/>
                                            <p:tgtEl>
                                              <p:spTgt spid="1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1" dur="500" fill="hold"/>
                                            <p:tgtEl>
                                              <p:spTgt spid="1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2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4" dur="500" fill="hold"/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5" dur="500" fill="hold"/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6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8" dur="500" fill="hold"/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9" dur="500" fill="hold"/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0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2" dur="500" fill="hold"/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3" dur="500" fill="hold"/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4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6" dur="500" fill="hold"/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7" dur="500" fill="hold"/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8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0" dur="500" fill="hold"/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1" dur="500" fill="hold"/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0" grpId="0"/>
          <p:bldP spid="91" grpId="0"/>
          <p:bldP spid="95" grpId="0"/>
          <p:bldP spid="97" grpId="0"/>
          <p:bldP spid="98" grpId="0" animBg="1"/>
          <p:bldP spid="99" grpId="0" animBg="1"/>
          <p:bldP spid="100" grpId="0" animBg="1"/>
          <p:bldP spid="101" grpId="0" animBg="1"/>
          <p:bldP spid="102" grpId="0" animBg="1"/>
          <p:bldP spid="103" grpId="0" animBg="1"/>
          <p:bldP spid="104" grpId="0" animBg="1"/>
          <p:bldP spid="105" grpId="0"/>
          <p:bldP spid="106" grpId="0"/>
          <p:bldP spid="139" grpId="0" animBg="1"/>
          <p:bldP spid="140" grpId="0"/>
          <p:bldP spid="141" grpId="0" animBg="1"/>
          <p:bldP spid="142" grpId="0"/>
          <p:bldP spid="143" grpId="0"/>
          <p:bldP spid="144" grpId="0" animBg="1"/>
          <p:bldP spid="145" grpId="0"/>
          <p:bldP spid="146" grpId="0" animBg="1"/>
          <p:bldP spid="147" grpId="0"/>
          <p:bldP spid="149" grpId="0" animBg="1"/>
          <p:bldP spid="150" grpId="0"/>
          <p:bldP spid="151" grpId="0" animBg="1"/>
          <p:bldP spid="152" grpId="0"/>
          <p:bldP spid="153" grpId="0" animBg="1"/>
          <p:bldP spid="154" grpId="0"/>
        </p:bldLst>
      </p:timing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Rounded Rectangle 186"/>
          <p:cNvSpPr/>
          <p:nvPr/>
        </p:nvSpPr>
        <p:spPr>
          <a:xfrm>
            <a:off x="10812704" y="288641"/>
            <a:ext cx="1149724" cy="4918707"/>
          </a:xfrm>
          <a:prstGeom prst="roundRect">
            <a:avLst>
              <a:gd name="adj" fmla="val 14990"/>
            </a:avLst>
          </a:prstGeom>
          <a:solidFill>
            <a:schemeClr val="accent1"/>
          </a:solidFill>
          <a:ln>
            <a:noFill/>
          </a:ln>
          <a:effectLst>
            <a:outerShdw blurRad="76200" dist="127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Oval 188"/>
          <p:cNvSpPr/>
          <p:nvPr/>
        </p:nvSpPr>
        <p:spPr>
          <a:xfrm>
            <a:off x="10268623" y="1198661"/>
            <a:ext cx="1393273" cy="1393273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TextBox 189"/>
          <p:cNvSpPr txBox="1"/>
          <p:nvPr/>
        </p:nvSpPr>
        <p:spPr>
          <a:xfrm>
            <a:off x="10268623" y="1516878"/>
            <a:ext cx="1393273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200" b="1" dirty="0" smtClean="0">
                <a:latin typeface="+mj-lt"/>
              </a:rPr>
              <a:t>7 053</a:t>
            </a:r>
            <a:endParaRPr lang="en-US" sz="3200" b="1" dirty="0">
              <a:latin typeface="+mj-lt"/>
            </a:endParaRPr>
          </a:p>
        </p:txBody>
      </p:sp>
      <p:sp>
        <p:nvSpPr>
          <p:cNvPr id="192" name="Freeform 121"/>
          <p:cNvSpPr>
            <a:spLocks noEditPoints="1"/>
          </p:cNvSpPr>
          <p:nvPr/>
        </p:nvSpPr>
        <p:spPr bwMode="auto">
          <a:xfrm>
            <a:off x="11222272" y="2891808"/>
            <a:ext cx="322426" cy="351560"/>
          </a:xfrm>
          <a:custGeom>
            <a:avLst/>
            <a:gdLst>
              <a:gd name="T0" fmla="*/ 63 w 244"/>
              <a:gd name="T1" fmla="*/ 218 h 265"/>
              <a:gd name="T2" fmla="*/ 48 w 244"/>
              <a:gd name="T3" fmla="*/ 218 h 265"/>
              <a:gd name="T4" fmla="*/ 48 w 244"/>
              <a:gd name="T5" fmla="*/ 202 h 265"/>
              <a:gd name="T6" fmla="*/ 63 w 244"/>
              <a:gd name="T7" fmla="*/ 202 h 265"/>
              <a:gd name="T8" fmla="*/ 244 w 244"/>
              <a:gd name="T9" fmla="*/ 220 h 265"/>
              <a:gd name="T10" fmla="*/ 198 w 244"/>
              <a:gd name="T11" fmla="*/ 265 h 265"/>
              <a:gd name="T12" fmla="*/ 13 w 244"/>
              <a:gd name="T13" fmla="*/ 253 h 265"/>
              <a:gd name="T14" fmla="*/ 1 w 244"/>
              <a:gd name="T15" fmla="*/ 198 h 265"/>
              <a:gd name="T16" fmla="*/ 14 w 244"/>
              <a:gd name="T17" fmla="*/ 151 h 265"/>
              <a:gd name="T18" fmla="*/ 48 w 244"/>
              <a:gd name="T19" fmla="*/ 123 h 265"/>
              <a:gd name="T20" fmla="*/ 45 w 244"/>
              <a:gd name="T21" fmla="*/ 179 h 265"/>
              <a:gd name="T22" fmla="*/ 23 w 244"/>
              <a:gd name="T23" fmla="*/ 210 h 265"/>
              <a:gd name="T24" fmla="*/ 56 w 244"/>
              <a:gd name="T25" fmla="*/ 243 h 265"/>
              <a:gd name="T26" fmla="*/ 89 w 244"/>
              <a:gd name="T27" fmla="*/ 210 h 265"/>
              <a:gd name="T28" fmla="*/ 67 w 244"/>
              <a:gd name="T29" fmla="*/ 179 h 265"/>
              <a:gd name="T30" fmla="*/ 71 w 244"/>
              <a:gd name="T31" fmla="*/ 127 h 265"/>
              <a:gd name="T32" fmla="*/ 173 w 244"/>
              <a:gd name="T33" fmla="*/ 127 h 265"/>
              <a:gd name="T34" fmla="*/ 177 w 244"/>
              <a:gd name="T35" fmla="*/ 155 h 265"/>
              <a:gd name="T36" fmla="*/ 133 w 244"/>
              <a:gd name="T37" fmla="*/ 199 h 265"/>
              <a:gd name="T38" fmla="*/ 128 w 244"/>
              <a:gd name="T39" fmla="*/ 226 h 265"/>
              <a:gd name="T40" fmla="*/ 144 w 244"/>
              <a:gd name="T41" fmla="*/ 243 h 265"/>
              <a:gd name="T42" fmla="*/ 161 w 244"/>
              <a:gd name="T43" fmla="*/ 226 h 265"/>
              <a:gd name="T44" fmla="*/ 155 w 244"/>
              <a:gd name="T45" fmla="*/ 199 h 265"/>
              <a:gd name="T46" fmla="*/ 177 w 244"/>
              <a:gd name="T47" fmla="*/ 177 h 265"/>
              <a:gd name="T48" fmla="*/ 199 w 244"/>
              <a:gd name="T49" fmla="*/ 199 h 265"/>
              <a:gd name="T50" fmla="*/ 194 w 244"/>
              <a:gd name="T51" fmla="*/ 226 h 265"/>
              <a:gd name="T52" fmla="*/ 211 w 244"/>
              <a:gd name="T53" fmla="*/ 243 h 265"/>
              <a:gd name="T54" fmla="*/ 227 w 244"/>
              <a:gd name="T55" fmla="*/ 226 h 265"/>
              <a:gd name="T56" fmla="*/ 222 w 244"/>
              <a:gd name="T57" fmla="*/ 199 h 265"/>
              <a:gd name="T58" fmla="*/ 199 w 244"/>
              <a:gd name="T59" fmla="*/ 161 h 265"/>
              <a:gd name="T60" fmla="*/ 200 w 244"/>
              <a:gd name="T61" fmla="*/ 145 h 265"/>
              <a:gd name="T62" fmla="*/ 198 w 244"/>
              <a:gd name="T63" fmla="*/ 130 h 265"/>
              <a:gd name="T64" fmla="*/ 216 w 244"/>
              <a:gd name="T65" fmla="*/ 133 h 265"/>
              <a:gd name="T66" fmla="*/ 239 w 244"/>
              <a:gd name="T67" fmla="*/ 174 h 265"/>
              <a:gd name="T68" fmla="*/ 244 w 244"/>
              <a:gd name="T69" fmla="*/ 220 h 265"/>
              <a:gd name="T70" fmla="*/ 169 w 244"/>
              <a:gd name="T71" fmla="*/ 113 h 265"/>
              <a:gd name="T72" fmla="*/ 75 w 244"/>
              <a:gd name="T73" fmla="*/ 113 h 265"/>
              <a:gd name="T74" fmla="*/ 75 w 244"/>
              <a:gd name="T75" fmla="*/ 19 h 265"/>
              <a:gd name="T76" fmla="*/ 169 w 244"/>
              <a:gd name="T77" fmla="*/ 19 h 2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244" h="265">
                <a:moveTo>
                  <a:pt x="67" y="210"/>
                </a:moveTo>
                <a:cubicBezTo>
                  <a:pt x="67" y="213"/>
                  <a:pt x="66" y="215"/>
                  <a:pt x="63" y="218"/>
                </a:cubicBezTo>
                <a:cubicBezTo>
                  <a:pt x="61" y="220"/>
                  <a:pt x="59" y="221"/>
                  <a:pt x="56" y="221"/>
                </a:cubicBezTo>
                <a:cubicBezTo>
                  <a:pt x="53" y="221"/>
                  <a:pt x="50" y="220"/>
                  <a:pt x="48" y="218"/>
                </a:cubicBezTo>
                <a:cubicBezTo>
                  <a:pt x="46" y="215"/>
                  <a:pt x="45" y="213"/>
                  <a:pt x="45" y="210"/>
                </a:cubicBezTo>
                <a:cubicBezTo>
                  <a:pt x="45" y="207"/>
                  <a:pt x="46" y="204"/>
                  <a:pt x="48" y="202"/>
                </a:cubicBezTo>
                <a:cubicBezTo>
                  <a:pt x="50" y="200"/>
                  <a:pt x="53" y="199"/>
                  <a:pt x="56" y="199"/>
                </a:cubicBezTo>
                <a:cubicBezTo>
                  <a:pt x="59" y="199"/>
                  <a:pt x="61" y="200"/>
                  <a:pt x="63" y="202"/>
                </a:cubicBezTo>
                <a:cubicBezTo>
                  <a:pt x="66" y="204"/>
                  <a:pt x="67" y="207"/>
                  <a:pt x="67" y="210"/>
                </a:cubicBezTo>
                <a:close/>
                <a:moveTo>
                  <a:pt x="244" y="220"/>
                </a:moveTo>
                <a:cubicBezTo>
                  <a:pt x="244" y="234"/>
                  <a:pt x="239" y="245"/>
                  <a:pt x="231" y="253"/>
                </a:cubicBezTo>
                <a:cubicBezTo>
                  <a:pt x="223" y="261"/>
                  <a:pt x="211" y="265"/>
                  <a:pt x="198" y="265"/>
                </a:cubicBezTo>
                <a:cubicBezTo>
                  <a:pt x="47" y="265"/>
                  <a:pt x="47" y="265"/>
                  <a:pt x="47" y="265"/>
                </a:cubicBezTo>
                <a:cubicBezTo>
                  <a:pt x="33" y="265"/>
                  <a:pt x="21" y="261"/>
                  <a:pt x="13" y="253"/>
                </a:cubicBezTo>
                <a:cubicBezTo>
                  <a:pt x="5" y="245"/>
                  <a:pt x="0" y="234"/>
                  <a:pt x="0" y="220"/>
                </a:cubicBezTo>
                <a:cubicBezTo>
                  <a:pt x="0" y="213"/>
                  <a:pt x="1" y="205"/>
                  <a:pt x="1" y="198"/>
                </a:cubicBezTo>
                <a:cubicBezTo>
                  <a:pt x="2" y="191"/>
                  <a:pt x="3" y="183"/>
                  <a:pt x="5" y="174"/>
                </a:cubicBezTo>
                <a:cubicBezTo>
                  <a:pt x="8" y="165"/>
                  <a:pt x="10" y="158"/>
                  <a:pt x="14" y="151"/>
                </a:cubicBezTo>
                <a:cubicBezTo>
                  <a:pt x="17" y="144"/>
                  <a:pt x="22" y="138"/>
                  <a:pt x="28" y="133"/>
                </a:cubicBezTo>
                <a:cubicBezTo>
                  <a:pt x="34" y="128"/>
                  <a:pt x="41" y="125"/>
                  <a:pt x="48" y="123"/>
                </a:cubicBezTo>
                <a:cubicBezTo>
                  <a:pt x="46" y="129"/>
                  <a:pt x="45" y="136"/>
                  <a:pt x="45" y="144"/>
                </a:cubicBezTo>
                <a:cubicBezTo>
                  <a:pt x="45" y="179"/>
                  <a:pt x="45" y="179"/>
                  <a:pt x="45" y="179"/>
                </a:cubicBezTo>
                <a:cubicBezTo>
                  <a:pt x="38" y="181"/>
                  <a:pt x="33" y="185"/>
                  <a:pt x="29" y="191"/>
                </a:cubicBezTo>
                <a:cubicBezTo>
                  <a:pt x="25" y="196"/>
                  <a:pt x="23" y="203"/>
                  <a:pt x="23" y="210"/>
                </a:cubicBezTo>
                <a:cubicBezTo>
                  <a:pt x="23" y="219"/>
                  <a:pt x="26" y="227"/>
                  <a:pt x="32" y="233"/>
                </a:cubicBezTo>
                <a:cubicBezTo>
                  <a:pt x="39" y="240"/>
                  <a:pt x="46" y="243"/>
                  <a:pt x="56" y="243"/>
                </a:cubicBezTo>
                <a:cubicBezTo>
                  <a:pt x="65" y="243"/>
                  <a:pt x="73" y="240"/>
                  <a:pt x="79" y="233"/>
                </a:cubicBezTo>
                <a:cubicBezTo>
                  <a:pt x="86" y="227"/>
                  <a:pt x="89" y="219"/>
                  <a:pt x="89" y="210"/>
                </a:cubicBezTo>
                <a:cubicBezTo>
                  <a:pt x="89" y="203"/>
                  <a:pt x="87" y="196"/>
                  <a:pt x="83" y="191"/>
                </a:cubicBezTo>
                <a:cubicBezTo>
                  <a:pt x="79" y="185"/>
                  <a:pt x="73" y="181"/>
                  <a:pt x="67" y="179"/>
                </a:cubicBezTo>
                <a:cubicBezTo>
                  <a:pt x="67" y="144"/>
                  <a:pt x="67" y="144"/>
                  <a:pt x="67" y="144"/>
                </a:cubicBezTo>
                <a:cubicBezTo>
                  <a:pt x="67" y="136"/>
                  <a:pt x="68" y="131"/>
                  <a:pt x="71" y="127"/>
                </a:cubicBezTo>
                <a:cubicBezTo>
                  <a:pt x="86" y="139"/>
                  <a:pt x="103" y="145"/>
                  <a:pt x="122" y="145"/>
                </a:cubicBezTo>
                <a:cubicBezTo>
                  <a:pt x="141" y="145"/>
                  <a:pt x="158" y="139"/>
                  <a:pt x="173" y="127"/>
                </a:cubicBezTo>
                <a:cubicBezTo>
                  <a:pt x="176" y="131"/>
                  <a:pt x="177" y="136"/>
                  <a:pt x="177" y="144"/>
                </a:cubicBezTo>
                <a:cubicBezTo>
                  <a:pt x="177" y="155"/>
                  <a:pt x="177" y="155"/>
                  <a:pt x="177" y="155"/>
                </a:cubicBezTo>
                <a:cubicBezTo>
                  <a:pt x="165" y="155"/>
                  <a:pt x="155" y="159"/>
                  <a:pt x="146" y="168"/>
                </a:cubicBezTo>
                <a:cubicBezTo>
                  <a:pt x="137" y="176"/>
                  <a:pt x="133" y="187"/>
                  <a:pt x="133" y="199"/>
                </a:cubicBezTo>
                <a:cubicBezTo>
                  <a:pt x="133" y="214"/>
                  <a:pt x="133" y="214"/>
                  <a:pt x="133" y="214"/>
                </a:cubicBezTo>
                <a:cubicBezTo>
                  <a:pt x="129" y="218"/>
                  <a:pt x="128" y="222"/>
                  <a:pt x="128" y="226"/>
                </a:cubicBezTo>
                <a:cubicBezTo>
                  <a:pt x="128" y="231"/>
                  <a:pt x="129" y="235"/>
                  <a:pt x="132" y="238"/>
                </a:cubicBezTo>
                <a:cubicBezTo>
                  <a:pt x="136" y="241"/>
                  <a:pt x="140" y="243"/>
                  <a:pt x="144" y="243"/>
                </a:cubicBezTo>
                <a:cubicBezTo>
                  <a:pt x="149" y="243"/>
                  <a:pt x="153" y="241"/>
                  <a:pt x="156" y="238"/>
                </a:cubicBezTo>
                <a:cubicBezTo>
                  <a:pt x="159" y="235"/>
                  <a:pt x="161" y="231"/>
                  <a:pt x="161" y="226"/>
                </a:cubicBezTo>
                <a:cubicBezTo>
                  <a:pt x="161" y="222"/>
                  <a:pt x="159" y="218"/>
                  <a:pt x="155" y="214"/>
                </a:cubicBezTo>
                <a:cubicBezTo>
                  <a:pt x="155" y="199"/>
                  <a:pt x="155" y="199"/>
                  <a:pt x="155" y="199"/>
                </a:cubicBezTo>
                <a:cubicBezTo>
                  <a:pt x="155" y="193"/>
                  <a:pt x="157" y="188"/>
                  <a:pt x="162" y="183"/>
                </a:cubicBezTo>
                <a:cubicBezTo>
                  <a:pt x="166" y="179"/>
                  <a:pt x="171" y="177"/>
                  <a:pt x="177" y="177"/>
                </a:cubicBezTo>
                <a:cubicBezTo>
                  <a:pt x="183" y="177"/>
                  <a:pt x="189" y="179"/>
                  <a:pt x="193" y="183"/>
                </a:cubicBezTo>
                <a:cubicBezTo>
                  <a:pt x="197" y="188"/>
                  <a:pt x="199" y="193"/>
                  <a:pt x="199" y="199"/>
                </a:cubicBezTo>
                <a:cubicBezTo>
                  <a:pt x="199" y="214"/>
                  <a:pt x="199" y="214"/>
                  <a:pt x="199" y="214"/>
                </a:cubicBezTo>
                <a:cubicBezTo>
                  <a:pt x="196" y="218"/>
                  <a:pt x="194" y="222"/>
                  <a:pt x="194" y="226"/>
                </a:cubicBezTo>
                <a:cubicBezTo>
                  <a:pt x="194" y="231"/>
                  <a:pt x="196" y="235"/>
                  <a:pt x="199" y="238"/>
                </a:cubicBezTo>
                <a:cubicBezTo>
                  <a:pt x="202" y="241"/>
                  <a:pt x="206" y="243"/>
                  <a:pt x="211" y="243"/>
                </a:cubicBezTo>
                <a:cubicBezTo>
                  <a:pt x="215" y="243"/>
                  <a:pt x="219" y="241"/>
                  <a:pt x="222" y="238"/>
                </a:cubicBezTo>
                <a:cubicBezTo>
                  <a:pt x="225" y="235"/>
                  <a:pt x="227" y="231"/>
                  <a:pt x="227" y="226"/>
                </a:cubicBezTo>
                <a:cubicBezTo>
                  <a:pt x="227" y="222"/>
                  <a:pt x="225" y="218"/>
                  <a:pt x="222" y="214"/>
                </a:cubicBezTo>
                <a:cubicBezTo>
                  <a:pt x="222" y="199"/>
                  <a:pt x="222" y="199"/>
                  <a:pt x="222" y="199"/>
                </a:cubicBezTo>
                <a:cubicBezTo>
                  <a:pt x="222" y="191"/>
                  <a:pt x="220" y="184"/>
                  <a:pt x="216" y="177"/>
                </a:cubicBezTo>
                <a:cubicBezTo>
                  <a:pt x="212" y="170"/>
                  <a:pt x="206" y="165"/>
                  <a:pt x="199" y="161"/>
                </a:cubicBezTo>
                <a:cubicBezTo>
                  <a:pt x="199" y="159"/>
                  <a:pt x="199" y="157"/>
                  <a:pt x="200" y="153"/>
                </a:cubicBezTo>
                <a:cubicBezTo>
                  <a:pt x="200" y="150"/>
                  <a:pt x="200" y="147"/>
                  <a:pt x="200" y="145"/>
                </a:cubicBezTo>
                <a:cubicBezTo>
                  <a:pt x="199" y="143"/>
                  <a:pt x="199" y="141"/>
                  <a:pt x="199" y="138"/>
                </a:cubicBezTo>
                <a:cubicBezTo>
                  <a:pt x="199" y="135"/>
                  <a:pt x="198" y="132"/>
                  <a:pt x="198" y="130"/>
                </a:cubicBezTo>
                <a:cubicBezTo>
                  <a:pt x="197" y="127"/>
                  <a:pt x="197" y="125"/>
                  <a:pt x="196" y="123"/>
                </a:cubicBezTo>
                <a:cubicBezTo>
                  <a:pt x="203" y="125"/>
                  <a:pt x="210" y="128"/>
                  <a:pt x="216" y="133"/>
                </a:cubicBezTo>
                <a:cubicBezTo>
                  <a:pt x="222" y="138"/>
                  <a:pt x="227" y="144"/>
                  <a:pt x="230" y="151"/>
                </a:cubicBezTo>
                <a:cubicBezTo>
                  <a:pt x="234" y="158"/>
                  <a:pt x="236" y="165"/>
                  <a:pt x="239" y="174"/>
                </a:cubicBezTo>
                <a:cubicBezTo>
                  <a:pt x="241" y="183"/>
                  <a:pt x="242" y="191"/>
                  <a:pt x="243" y="198"/>
                </a:cubicBezTo>
                <a:cubicBezTo>
                  <a:pt x="243" y="205"/>
                  <a:pt x="244" y="213"/>
                  <a:pt x="244" y="220"/>
                </a:cubicBezTo>
                <a:close/>
                <a:moveTo>
                  <a:pt x="188" y="66"/>
                </a:moveTo>
                <a:cubicBezTo>
                  <a:pt x="188" y="84"/>
                  <a:pt x="182" y="100"/>
                  <a:pt x="169" y="113"/>
                </a:cubicBezTo>
                <a:cubicBezTo>
                  <a:pt x="156" y="126"/>
                  <a:pt x="140" y="132"/>
                  <a:pt x="122" y="132"/>
                </a:cubicBezTo>
                <a:cubicBezTo>
                  <a:pt x="104" y="132"/>
                  <a:pt x="88" y="126"/>
                  <a:pt x="75" y="113"/>
                </a:cubicBezTo>
                <a:cubicBezTo>
                  <a:pt x="62" y="100"/>
                  <a:pt x="56" y="84"/>
                  <a:pt x="56" y="66"/>
                </a:cubicBezTo>
                <a:cubicBezTo>
                  <a:pt x="56" y="48"/>
                  <a:pt x="62" y="32"/>
                  <a:pt x="75" y="19"/>
                </a:cubicBezTo>
                <a:cubicBezTo>
                  <a:pt x="88" y="6"/>
                  <a:pt x="104" y="0"/>
                  <a:pt x="122" y="0"/>
                </a:cubicBezTo>
                <a:cubicBezTo>
                  <a:pt x="140" y="0"/>
                  <a:pt x="156" y="6"/>
                  <a:pt x="169" y="19"/>
                </a:cubicBezTo>
                <a:cubicBezTo>
                  <a:pt x="182" y="32"/>
                  <a:pt x="188" y="48"/>
                  <a:pt x="188" y="6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193" name="Freeform 192"/>
          <p:cNvSpPr/>
          <p:nvPr/>
        </p:nvSpPr>
        <p:spPr>
          <a:xfrm>
            <a:off x="11280065" y="3556650"/>
            <a:ext cx="244202" cy="469038"/>
          </a:xfrm>
          <a:custGeom>
            <a:avLst/>
            <a:gdLst>
              <a:gd name="connsiteX0" fmla="*/ 1012062 w 1854838"/>
              <a:gd name="connsiteY0" fmla="*/ 3101266 h 3562613"/>
              <a:gd name="connsiteX1" fmla="*/ 1012063 w 1854838"/>
              <a:gd name="connsiteY1" fmla="*/ 3334899 h 3562613"/>
              <a:gd name="connsiteX2" fmla="*/ 1410745 w 1854838"/>
              <a:gd name="connsiteY2" fmla="*/ 3334899 h 3562613"/>
              <a:gd name="connsiteX3" fmla="*/ 1560973 w 1854838"/>
              <a:gd name="connsiteY3" fmla="*/ 3485126 h 3562613"/>
              <a:gd name="connsiteX4" fmla="*/ 1560972 w 1854838"/>
              <a:gd name="connsiteY4" fmla="*/ 3562613 h 3562613"/>
              <a:gd name="connsiteX5" fmla="*/ 22107 w 1854838"/>
              <a:gd name="connsiteY5" fmla="*/ 3562613 h 3562613"/>
              <a:gd name="connsiteX6" fmla="*/ 22107 w 1854838"/>
              <a:gd name="connsiteY6" fmla="*/ 3485126 h 3562613"/>
              <a:gd name="connsiteX7" fmla="*/ 172334 w 1854838"/>
              <a:gd name="connsiteY7" fmla="*/ 3334898 h 3562613"/>
              <a:gd name="connsiteX8" fmla="*/ 563826 w 1854838"/>
              <a:gd name="connsiteY8" fmla="*/ 3334899 h 3562613"/>
              <a:gd name="connsiteX9" fmla="*/ 563826 w 1854838"/>
              <a:gd name="connsiteY9" fmla="*/ 3120914 h 3562613"/>
              <a:gd name="connsiteX10" fmla="*/ 891886 w 1854838"/>
              <a:gd name="connsiteY10" fmla="*/ 3120914 h 3562613"/>
              <a:gd name="connsiteX11" fmla="*/ 892127 w 1854838"/>
              <a:gd name="connsiteY11" fmla="*/ 3122805 h 3562613"/>
              <a:gd name="connsiteX12" fmla="*/ 903197 w 1854838"/>
              <a:gd name="connsiteY12" fmla="*/ 3120914 h 3562613"/>
              <a:gd name="connsiteX13" fmla="*/ 914486 w 1854838"/>
              <a:gd name="connsiteY13" fmla="*/ 3120914 h 3562613"/>
              <a:gd name="connsiteX14" fmla="*/ 914486 w 1854838"/>
              <a:gd name="connsiteY14" fmla="*/ 3118986 h 3562613"/>
              <a:gd name="connsiteX15" fmla="*/ 1001392 w 1854838"/>
              <a:gd name="connsiteY15" fmla="*/ 3104147 h 3562613"/>
              <a:gd name="connsiteX16" fmla="*/ 666896 w 1854838"/>
              <a:gd name="connsiteY16" fmla="*/ 2520713 h 3562613"/>
              <a:gd name="connsiteX17" fmla="*/ 666896 w 1854838"/>
              <a:gd name="connsiteY17" fmla="*/ 2646964 h 3562613"/>
              <a:gd name="connsiteX18" fmla="*/ 22108 w 1854838"/>
              <a:gd name="connsiteY18" fmla="*/ 2646964 h 3562613"/>
              <a:gd name="connsiteX19" fmla="*/ 22107 w 1854838"/>
              <a:gd name="connsiteY19" fmla="*/ 2520714 h 3562613"/>
              <a:gd name="connsiteX20" fmla="*/ 616223 w 1854838"/>
              <a:gd name="connsiteY20" fmla="*/ 2135315 h 3562613"/>
              <a:gd name="connsiteX21" fmla="*/ 631683 w 1854838"/>
              <a:gd name="connsiteY21" fmla="*/ 2190049 h 3562613"/>
              <a:gd name="connsiteX22" fmla="*/ 601288 w 1854838"/>
              <a:gd name="connsiteY22" fmla="*/ 2244372 h 3562613"/>
              <a:gd name="connsiteX23" fmla="*/ 579793 w 1854838"/>
              <a:gd name="connsiteY23" fmla="*/ 2250443 h 3562613"/>
              <a:gd name="connsiteX24" fmla="*/ 525470 w 1854838"/>
              <a:gd name="connsiteY24" fmla="*/ 2220049 h 3562613"/>
              <a:gd name="connsiteX25" fmla="*/ 511017 w 1854838"/>
              <a:gd name="connsiteY25" fmla="*/ 2168877 h 3562613"/>
              <a:gd name="connsiteX26" fmla="*/ 547529 w 1854838"/>
              <a:gd name="connsiteY26" fmla="*/ 2165871 h 3562613"/>
              <a:gd name="connsiteX27" fmla="*/ 342877 w 1854838"/>
              <a:gd name="connsiteY27" fmla="*/ 2121220 h 3562613"/>
              <a:gd name="connsiteX28" fmla="*/ 353172 w 1854838"/>
              <a:gd name="connsiteY28" fmla="*/ 2129937 h 3562613"/>
              <a:gd name="connsiteX29" fmla="*/ 389297 w 1854838"/>
              <a:gd name="connsiteY29" fmla="*/ 2150944 h 3562613"/>
              <a:gd name="connsiteX30" fmla="*/ 428542 w 1854838"/>
              <a:gd name="connsiteY30" fmla="*/ 2165301 h 3562613"/>
              <a:gd name="connsiteX31" fmla="*/ 442916 w 1854838"/>
              <a:gd name="connsiteY31" fmla="*/ 2167841 h 3562613"/>
              <a:gd name="connsiteX32" fmla="*/ 412990 w 1854838"/>
              <a:gd name="connsiteY32" fmla="*/ 2231622 h 3562613"/>
              <a:gd name="connsiteX33" fmla="*/ 354445 w 1854838"/>
              <a:gd name="connsiteY33" fmla="*/ 2252773 h 3562613"/>
              <a:gd name="connsiteX34" fmla="*/ 334224 w 1854838"/>
              <a:gd name="connsiteY34" fmla="*/ 2243285 h 3562613"/>
              <a:gd name="connsiteX35" fmla="*/ 313073 w 1854838"/>
              <a:gd name="connsiteY35" fmla="*/ 2184740 h 3562613"/>
              <a:gd name="connsiteX36" fmla="*/ 258134 w 1854838"/>
              <a:gd name="connsiteY36" fmla="*/ 1973000 h 3562613"/>
              <a:gd name="connsiteX37" fmla="*/ 276687 w 1854838"/>
              <a:gd name="connsiteY37" fmla="*/ 2038790 h 3562613"/>
              <a:gd name="connsiteX38" fmla="*/ 301662 w 1854838"/>
              <a:gd name="connsiteY38" fmla="*/ 2074431 h 3562613"/>
              <a:gd name="connsiteX39" fmla="*/ 257211 w 1854838"/>
              <a:gd name="connsiteY39" fmla="*/ 2094180 h 3562613"/>
              <a:gd name="connsiteX40" fmla="*/ 199116 w 1854838"/>
              <a:gd name="connsiteY40" fmla="*/ 2071827 h 3562613"/>
              <a:gd name="connsiteX41" fmla="*/ 190045 w 1854838"/>
              <a:gd name="connsiteY41" fmla="*/ 2051414 h 3562613"/>
              <a:gd name="connsiteX42" fmla="*/ 212400 w 1854838"/>
              <a:gd name="connsiteY42" fmla="*/ 1993319 h 3562613"/>
              <a:gd name="connsiteX43" fmla="*/ 302060 w 1854838"/>
              <a:gd name="connsiteY43" fmla="*/ 1881349 h 3562613"/>
              <a:gd name="connsiteX44" fmla="*/ 652395 w 1854838"/>
              <a:gd name="connsiteY44" fmla="*/ 2045728 h 3562613"/>
              <a:gd name="connsiteX45" fmla="*/ 635780 w 1854838"/>
              <a:gd name="connsiteY45" fmla="*/ 2073500 h 3562613"/>
              <a:gd name="connsiteX46" fmla="*/ 397688 w 1854838"/>
              <a:gd name="connsiteY46" fmla="*/ 2133059 h 3562613"/>
              <a:gd name="connsiteX47" fmla="*/ 291321 w 1854838"/>
              <a:gd name="connsiteY47" fmla="*/ 1911879 h 3562613"/>
              <a:gd name="connsiteX48" fmla="*/ 291390 w 1854838"/>
              <a:gd name="connsiteY48" fmla="*/ 1684016 h 3562613"/>
              <a:gd name="connsiteX49" fmla="*/ 810985 w 1854838"/>
              <a:gd name="connsiteY49" fmla="*/ 1927813 h 3562613"/>
              <a:gd name="connsiteX50" fmla="*/ 751931 w 1854838"/>
              <a:gd name="connsiteY50" fmla="*/ 2053674 h 3562613"/>
              <a:gd name="connsiteX51" fmla="*/ 232336 w 1854838"/>
              <a:gd name="connsiteY51" fmla="*/ 1809877 h 3562613"/>
              <a:gd name="connsiteX52" fmla="*/ 812902 w 1854838"/>
              <a:gd name="connsiteY52" fmla="*/ 664082 h 3562613"/>
              <a:gd name="connsiteX53" fmla="*/ 1262091 w 1854838"/>
              <a:gd name="connsiteY53" fmla="*/ 874844 h 3562613"/>
              <a:gd name="connsiteX54" fmla="*/ 1183682 w 1854838"/>
              <a:gd name="connsiteY54" fmla="*/ 1041954 h 3562613"/>
              <a:gd name="connsiteX55" fmla="*/ 1345098 w 1854838"/>
              <a:gd name="connsiteY55" fmla="*/ 1123443 h 3562613"/>
              <a:gd name="connsiteX56" fmla="*/ 1848752 w 1854838"/>
              <a:gd name="connsiteY56" fmla="*/ 1916383 h 3562613"/>
              <a:gd name="connsiteX57" fmla="*/ 1001392 w 1854838"/>
              <a:gd name="connsiteY57" fmla="*/ 3072986 h 3562613"/>
              <a:gd name="connsiteX58" fmla="*/ 914486 w 1854838"/>
              <a:gd name="connsiteY58" fmla="*/ 3087826 h 3562613"/>
              <a:gd name="connsiteX59" fmla="*/ 914486 w 1854838"/>
              <a:gd name="connsiteY59" fmla="*/ 3089754 h 3562613"/>
              <a:gd name="connsiteX60" fmla="*/ 903197 w 1854838"/>
              <a:gd name="connsiteY60" fmla="*/ 3089753 h 3562613"/>
              <a:gd name="connsiteX61" fmla="*/ 892126 w 1854838"/>
              <a:gd name="connsiteY61" fmla="*/ 3091643 h 3562613"/>
              <a:gd name="connsiteX62" fmla="*/ 891887 w 1854838"/>
              <a:gd name="connsiteY62" fmla="*/ 3089753 h 3562613"/>
              <a:gd name="connsiteX63" fmla="*/ 0 w 1854838"/>
              <a:gd name="connsiteY63" fmla="*/ 3089753 h 3562613"/>
              <a:gd name="connsiteX64" fmla="*/ 1 w 1854838"/>
              <a:gd name="connsiteY64" fmla="*/ 2741236 h 3562613"/>
              <a:gd name="connsiteX65" fmla="*/ 854796 w 1854838"/>
              <a:gd name="connsiteY65" fmla="*/ 2741236 h 3562613"/>
              <a:gd name="connsiteX66" fmla="*/ 993632 w 1854838"/>
              <a:gd name="connsiteY66" fmla="*/ 2711089 h 3562613"/>
              <a:gd name="connsiteX67" fmla="*/ 1498892 w 1854838"/>
              <a:gd name="connsiteY67" fmla="*/ 1952245 h 3562613"/>
              <a:gd name="connsiteX68" fmla="*/ 1118877 w 1854838"/>
              <a:gd name="connsiteY68" fmla="*/ 1398724 h 3562613"/>
              <a:gd name="connsiteX69" fmla="*/ 1033233 w 1854838"/>
              <a:gd name="connsiteY69" fmla="*/ 1362600 h 3562613"/>
              <a:gd name="connsiteX70" fmla="*/ 788640 w 1854838"/>
              <a:gd name="connsiteY70" fmla="*/ 1883891 h 3562613"/>
              <a:gd name="connsiteX71" fmla="*/ 339451 w 1854838"/>
              <a:gd name="connsiteY71" fmla="*/ 1673129 h 3562613"/>
              <a:gd name="connsiteX72" fmla="*/ 673676 w 1854838"/>
              <a:gd name="connsiteY72" fmla="*/ 960808 h 3562613"/>
              <a:gd name="connsiteX73" fmla="*/ 673604 w 1854838"/>
              <a:gd name="connsiteY73" fmla="*/ 959888 h 3562613"/>
              <a:gd name="connsiteX74" fmla="*/ 674114 w 1854838"/>
              <a:gd name="connsiteY74" fmla="*/ 959875 h 3562613"/>
              <a:gd name="connsiteX75" fmla="*/ 912156 w 1854838"/>
              <a:gd name="connsiteY75" fmla="*/ 521830 h 3562613"/>
              <a:gd name="connsiteX76" fmla="*/ 1308061 w 1854838"/>
              <a:gd name="connsiteY76" fmla="*/ 707590 h 3562613"/>
              <a:gd name="connsiteX77" fmla="*/ 1310851 w 1854838"/>
              <a:gd name="connsiteY77" fmla="*/ 862469 h 3562613"/>
              <a:gd name="connsiteX78" fmla="*/ 791255 w 1854838"/>
              <a:gd name="connsiteY78" fmla="*/ 618672 h 3562613"/>
              <a:gd name="connsiteX79" fmla="*/ 1123709 w 1854838"/>
              <a:gd name="connsiteY79" fmla="*/ 101990 h 3562613"/>
              <a:gd name="connsiteX80" fmla="*/ 1495744 w 1854838"/>
              <a:gd name="connsiteY80" fmla="*/ 276551 h 3562613"/>
              <a:gd name="connsiteX81" fmla="*/ 1309974 w 1854838"/>
              <a:gd name="connsiteY81" fmla="*/ 672475 h 3562613"/>
              <a:gd name="connsiteX82" fmla="*/ 937940 w 1854838"/>
              <a:gd name="connsiteY82" fmla="*/ 497914 h 3562613"/>
              <a:gd name="connsiteX83" fmla="*/ 1171564 w 1854838"/>
              <a:gd name="connsiteY83" fmla="*/ 0 h 3562613"/>
              <a:gd name="connsiteX84" fmla="*/ 1543598 w 1854838"/>
              <a:gd name="connsiteY84" fmla="*/ 174561 h 3562613"/>
              <a:gd name="connsiteX85" fmla="*/ 1509593 w 1854838"/>
              <a:gd name="connsiteY85" fmla="*/ 247035 h 3562613"/>
              <a:gd name="connsiteX86" fmla="*/ 1137558 w 1854838"/>
              <a:gd name="connsiteY86" fmla="*/ 72474 h 3562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1854838" h="3562613">
                <a:moveTo>
                  <a:pt x="1012062" y="3101266"/>
                </a:moveTo>
                <a:lnTo>
                  <a:pt x="1012063" y="3334899"/>
                </a:lnTo>
                <a:lnTo>
                  <a:pt x="1410745" y="3334899"/>
                </a:lnTo>
                <a:cubicBezTo>
                  <a:pt x="1493714" y="3334898"/>
                  <a:pt x="1560972" y="3402157"/>
                  <a:pt x="1560973" y="3485126"/>
                </a:cubicBezTo>
                <a:lnTo>
                  <a:pt x="1560972" y="3562613"/>
                </a:lnTo>
                <a:lnTo>
                  <a:pt x="22107" y="3562613"/>
                </a:lnTo>
                <a:lnTo>
                  <a:pt x="22107" y="3485126"/>
                </a:lnTo>
                <a:cubicBezTo>
                  <a:pt x="22107" y="3402157"/>
                  <a:pt x="89366" y="3334899"/>
                  <a:pt x="172334" y="3334898"/>
                </a:cubicBezTo>
                <a:lnTo>
                  <a:pt x="563826" y="3334899"/>
                </a:lnTo>
                <a:lnTo>
                  <a:pt x="563826" y="3120914"/>
                </a:lnTo>
                <a:lnTo>
                  <a:pt x="891886" y="3120914"/>
                </a:lnTo>
                <a:lnTo>
                  <a:pt x="892127" y="3122805"/>
                </a:lnTo>
                <a:lnTo>
                  <a:pt x="903197" y="3120914"/>
                </a:lnTo>
                <a:lnTo>
                  <a:pt x="914486" y="3120914"/>
                </a:lnTo>
                <a:lnTo>
                  <a:pt x="914486" y="3118986"/>
                </a:lnTo>
                <a:lnTo>
                  <a:pt x="1001392" y="3104147"/>
                </a:lnTo>
                <a:close/>
                <a:moveTo>
                  <a:pt x="666896" y="2520713"/>
                </a:moveTo>
                <a:lnTo>
                  <a:pt x="666896" y="2646964"/>
                </a:lnTo>
                <a:lnTo>
                  <a:pt x="22108" y="2646964"/>
                </a:lnTo>
                <a:lnTo>
                  <a:pt x="22107" y="2520714"/>
                </a:lnTo>
                <a:close/>
                <a:moveTo>
                  <a:pt x="616223" y="2135315"/>
                </a:moveTo>
                <a:lnTo>
                  <a:pt x="631683" y="2190049"/>
                </a:lnTo>
                <a:cubicBezTo>
                  <a:pt x="638291" y="2213443"/>
                  <a:pt x="624682" y="2237764"/>
                  <a:pt x="601288" y="2244372"/>
                </a:cubicBezTo>
                <a:lnTo>
                  <a:pt x="579793" y="2250443"/>
                </a:lnTo>
                <a:cubicBezTo>
                  <a:pt x="556398" y="2257051"/>
                  <a:pt x="532077" y="2243444"/>
                  <a:pt x="525470" y="2220049"/>
                </a:cubicBezTo>
                <a:lnTo>
                  <a:pt x="511017" y="2168877"/>
                </a:lnTo>
                <a:lnTo>
                  <a:pt x="547529" y="2165871"/>
                </a:lnTo>
                <a:close/>
                <a:moveTo>
                  <a:pt x="342877" y="2121220"/>
                </a:moveTo>
                <a:lnTo>
                  <a:pt x="353172" y="2129937"/>
                </a:lnTo>
                <a:cubicBezTo>
                  <a:pt x="364378" y="2137861"/>
                  <a:pt x="376437" y="2144910"/>
                  <a:pt x="389297" y="2150944"/>
                </a:cubicBezTo>
                <a:cubicBezTo>
                  <a:pt x="402157" y="2156978"/>
                  <a:pt x="415286" y="2161747"/>
                  <a:pt x="428542" y="2165301"/>
                </a:cubicBezTo>
                <a:lnTo>
                  <a:pt x="442916" y="2167841"/>
                </a:lnTo>
                <a:lnTo>
                  <a:pt x="412990" y="2231622"/>
                </a:lnTo>
                <a:cubicBezTo>
                  <a:pt x="402664" y="2253629"/>
                  <a:pt x="376453" y="2263099"/>
                  <a:pt x="354445" y="2252773"/>
                </a:cubicBezTo>
                <a:lnTo>
                  <a:pt x="334224" y="2243285"/>
                </a:lnTo>
                <a:cubicBezTo>
                  <a:pt x="312217" y="2232959"/>
                  <a:pt x="302747" y="2206748"/>
                  <a:pt x="313073" y="2184740"/>
                </a:cubicBezTo>
                <a:close/>
                <a:moveTo>
                  <a:pt x="258134" y="1973000"/>
                </a:moveTo>
                <a:lnTo>
                  <a:pt x="276687" y="2038790"/>
                </a:lnTo>
                <a:lnTo>
                  <a:pt x="301662" y="2074431"/>
                </a:lnTo>
                <a:lnTo>
                  <a:pt x="257211" y="2094180"/>
                </a:lnTo>
                <a:cubicBezTo>
                  <a:pt x="234996" y="2104051"/>
                  <a:pt x="208985" y="2094043"/>
                  <a:pt x="199116" y="2071827"/>
                </a:cubicBezTo>
                <a:lnTo>
                  <a:pt x="190045" y="2051414"/>
                </a:lnTo>
                <a:cubicBezTo>
                  <a:pt x="180176" y="2029199"/>
                  <a:pt x="190184" y="2003189"/>
                  <a:pt x="212400" y="1993319"/>
                </a:cubicBezTo>
                <a:close/>
                <a:moveTo>
                  <a:pt x="302060" y="1881349"/>
                </a:moveTo>
                <a:lnTo>
                  <a:pt x="652395" y="2045728"/>
                </a:lnTo>
                <a:lnTo>
                  <a:pt x="635780" y="2073500"/>
                </a:lnTo>
                <a:cubicBezTo>
                  <a:pt x="581799" y="2145918"/>
                  <a:pt x="482643" y="2172920"/>
                  <a:pt x="397688" y="2133059"/>
                </a:cubicBezTo>
                <a:cubicBezTo>
                  <a:pt x="312732" y="2093197"/>
                  <a:pt x="270126" y="1999679"/>
                  <a:pt x="291321" y="1911879"/>
                </a:cubicBezTo>
                <a:close/>
                <a:moveTo>
                  <a:pt x="291390" y="1684016"/>
                </a:moveTo>
                <a:lnTo>
                  <a:pt x="810985" y="1927813"/>
                </a:lnTo>
                <a:lnTo>
                  <a:pt x="751931" y="2053674"/>
                </a:lnTo>
                <a:lnTo>
                  <a:pt x="232336" y="1809877"/>
                </a:lnTo>
                <a:close/>
                <a:moveTo>
                  <a:pt x="812902" y="664082"/>
                </a:moveTo>
                <a:lnTo>
                  <a:pt x="1262091" y="874844"/>
                </a:lnTo>
                <a:lnTo>
                  <a:pt x="1183682" y="1041954"/>
                </a:lnTo>
                <a:lnTo>
                  <a:pt x="1345098" y="1123443"/>
                </a:lnTo>
                <a:cubicBezTo>
                  <a:pt x="1618552" y="1293024"/>
                  <a:pt x="1812400" y="1578469"/>
                  <a:pt x="1848752" y="1916383"/>
                </a:cubicBezTo>
                <a:cubicBezTo>
                  <a:pt x="1907322" y="2460847"/>
                  <a:pt x="1537077" y="2954240"/>
                  <a:pt x="1001392" y="3072986"/>
                </a:cubicBezTo>
                <a:lnTo>
                  <a:pt x="914486" y="3087826"/>
                </a:lnTo>
                <a:lnTo>
                  <a:pt x="914486" y="3089754"/>
                </a:lnTo>
                <a:lnTo>
                  <a:pt x="903197" y="3089753"/>
                </a:lnTo>
                <a:lnTo>
                  <a:pt x="892126" y="3091643"/>
                </a:lnTo>
                <a:lnTo>
                  <a:pt x="891887" y="3089753"/>
                </a:lnTo>
                <a:lnTo>
                  <a:pt x="0" y="3089753"/>
                </a:lnTo>
                <a:lnTo>
                  <a:pt x="1" y="2741236"/>
                </a:lnTo>
                <a:lnTo>
                  <a:pt x="854796" y="2741236"/>
                </a:lnTo>
                <a:lnTo>
                  <a:pt x="993632" y="2711089"/>
                </a:lnTo>
                <a:cubicBezTo>
                  <a:pt x="1319359" y="2606368"/>
                  <a:pt x="1536542" y="2294216"/>
                  <a:pt x="1498892" y="1952245"/>
                </a:cubicBezTo>
                <a:cubicBezTo>
                  <a:pt x="1472276" y="1710501"/>
                  <a:pt x="1324274" y="1508838"/>
                  <a:pt x="1118877" y="1398724"/>
                </a:cubicBezTo>
                <a:lnTo>
                  <a:pt x="1033233" y="1362600"/>
                </a:lnTo>
                <a:lnTo>
                  <a:pt x="788640" y="1883891"/>
                </a:lnTo>
                <a:lnTo>
                  <a:pt x="339451" y="1673129"/>
                </a:lnTo>
                <a:lnTo>
                  <a:pt x="673676" y="960808"/>
                </a:lnTo>
                <a:lnTo>
                  <a:pt x="673604" y="959888"/>
                </a:lnTo>
                <a:lnTo>
                  <a:pt x="674114" y="959875"/>
                </a:lnTo>
                <a:close/>
                <a:moveTo>
                  <a:pt x="912156" y="521830"/>
                </a:moveTo>
                <a:lnTo>
                  <a:pt x="1308061" y="707590"/>
                </a:lnTo>
                <a:lnTo>
                  <a:pt x="1310851" y="862469"/>
                </a:lnTo>
                <a:lnTo>
                  <a:pt x="791255" y="618672"/>
                </a:lnTo>
                <a:close/>
                <a:moveTo>
                  <a:pt x="1123709" y="101990"/>
                </a:moveTo>
                <a:lnTo>
                  <a:pt x="1495744" y="276551"/>
                </a:lnTo>
                <a:lnTo>
                  <a:pt x="1309974" y="672475"/>
                </a:lnTo>
                <a:lnTo>
                  <a:pt x="937940" y="497914"/>
                </a:lnTo>
                <a:close/>
                <a:moveTo>
                  <a:pt x="1171564" y="0"/>
                </a:moveTo>
                <a:lnTo>
                  <a:pt x="1543598" y="174561"/>
                </a:lnTo>
                <a:lnTo>
                  <a:pt x="1509593" y="247035"/>
                </a:lnTo>
                <a:lnTo>
                  <a:pt x="1137558" y="7247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99" name="Freeform 198"/>
          <p:cNvSpPr/>
          <p:nvPr/>
        </p:nvSpPr>
        <p:spPr>
          <a:xfrm rot="7907836">
            <a:off x="11141354" y="4395725"/>
            <a:ext cx="554936" cy="155980"/>
          </a:xfrm>
          <a:custGeom>
            <a:avLst/>
            <a:gdLst>
              <a:gd name="connsiteX0" fmla="*/ 0 w 7645251"/>
              <a:gd name="connsiteY0" fmla="*/ 673303 h 1436042"/>
              <a:gd name="connsiteX1" fmla="*/ 2229903 w 7645251"/>
              <a:gd name="connsiteY1" fmla="*/ 673303 h 1436042"/>
              <a:gd name="connsiteX2" fmla="*/ 2229903 w 7645251"/>
              <a:gd name="connsiteY2" fmla="*/ 756773 h 1436042"/>
              <a:gd name="connsiteX3" fmla="*/ 0 w 7645251"/>
              <a:gd name="connsiteY3" fmla="*/ 756773 h 1436042"/>
              <a:gd name="connsiteX4" fmla="*/ 2264514 w 7645251"/>
              <a:gd name="connsiteY4" fmla="*/ 521642 h 1436042"/>
              <a:gd name="connsiteX5" fmla="*/ 2733439 w 7645251"/>
              <a:gd name="connsiteY5" fmla="*/ 521642 h 1436042"/>
              <a:gd name="connsiteX6" fmla="*/ 2733439 w 7645251"/>
              <a:gd name="connsiteY6" fmla="*/ 914400 h 1436042"/>
              <a:gd name="connsiteX7" fmla="*/ 2264514 w 7645251"/>
              <a:gd name="connsiteY7" fmla="*/ 914400 h 1436042"/>
              <a:gd name="connsiteX8" fmla="*/ 2896270 w 7645251"/>
              <a:gd name="connsiteY8" fmla="*/ 317090 h 1436042"/>
              <a:gd name="connsiteX9" fmla="*/ 3641064 w 7645251"/>
              <a:gd name="connsiteY9" fmla="*/ 317090 h 1436042"/>
              <a:gd name="connsiteX10" fmla="*/ 3641064 w 7645251"/>
              <a:gd name="connsiteY10" fmla="*/ 447901 h 1436042"/>
              <a:gd name="connsiteX11" fmla="*/ 5653460 w 7645251"/>
              <a:gd name="connsiteY11" fmla="*/ 447901 h 1436042"/>
              <a:gd name="connsiteX12" fmla="*/ 5653460 w 7645251"/>
              <a:gd name="connsiteY12" fmla="*/ 988141 h 1436042"/>
              <a:gd name="connsiteX13" fmla="*/ 3641064 w 7645251"/>
              <a:gd name="connsiteY13" fmla="*/ 988141 h 1436042"/>
              <a:gd name="connsiteX14" fmla="*/ 3641064 w 7645251"/>
              <a:gd name="connsiteY14" fmla="*/ 1118952 h 1436042"/>
              <a:gd name="connsiteX15" fmla="*/ 2896270 w 7645251"/>
              <a:gd name="connsiteY15" fmla="*/ 1118952 h 1436042"/>
              <a:gd name="connsiteX16" fmla="*/ 2859399 w 7645251"/>
              <a:gd name="connsiteY16" fmla="*/ 265470 h 1436042"/>
              <a:gd name="connsiteX17" fmla="*/ 2859399 w 7645251"/>
              <a:gd name="connsiteY17" fmla="*/ 1170572 h 1436042"/>
              <a:gd name="connsiteX18" fmla="*/ 5711511 w 7645251"/>
              <a:gd name="connsiteY18" fmla="*/ 1170572 h 1436042"/>
              <a:gd name="connsiteX19" fmla="*/ 5711511 w 7645251"/>
              <a:gd name="connsiteY19" fmla="*/ 265470 h 1436042"/>
              <a:gd name="connsiteX20" fmla="*/ 2773178 w 7645251"/>
              <a:gd name="connsiteY20" fmla="*/ 167036 h 1436042"/>
              <a:gd name="connsiteX21" fmla="*/ 5797732 w 7645251"/>
              <a:gd name="connsiteY21" fmla="*/ 167036 h 1436042"/>
              <a:gd name="connsiteX22" fmla="*/ 5797732 w 7645251"/>
              <a:gd name="connsiteY22" fmla="*/ 1269005 h 1436042"/>
              <a:gd name="connsiteX23" fmla="*/ 2773178 w 7645251"/>
              <a:gd name="connsiteY23" fmla="*/ 1269005 h 1436042"/>
              <a:gd name="connsiteX24" fmla="*/ 7351606 w 7645251"/>
              <a:gd name="connsiteY24" fmla="*/ 103238 h 1436042"/>
              <a:gd name="connsiteX25" fmla="*/ 7645251 w 7645251"/>
              <a:gd name="connsiteY25" fmla="*/ 103238 h 1436042"/>
              <a:gd name="connsiteX26" fmla="*/ 7645251 w 7645251"/>
              <a:gd name="connsiteY26" fmla="*/ 1332804 h 1436042"/>
              <a:gd name="connsiteX27" fmla="*/ 7351606 w 7645251"/>
              <a:gd name="connsiteY27" fmla="*/ 1332804 h 1436042"/>
              <a:gd name="connsiteX28" fmla="*/ 7351606 w 7645251"/>
              <a:gd name="connsiteY28" fmla="*/ 988141 h 1436042"/>
              <a:gd name="connsiteX29" fmla="*/ 6205201 w 7645251"/>
              <a:gd name="connsiteY29" fmla="*/ 988141 h 1436042"/>
              <a:gd name="connsiteX30" fmla="*/ 6205201 w 7645251"/>
              <a:gd name="connsiteY30" fmla="*/ 447901 h 1436042"/>
              <a:gd name="connsiteX31" fmla="*/ 7351606 w 7645251"/>
              <a:gd name="connsiteY31" fmla="*/ 447901 h 1436042"/>
              <a:gd name="connsiteX32" fmla="*/ 5854644 w 7645251"/>
              <a:gd name="connsiteY32" fmla="*/ 0 h 1436042"/>
              <a:gd name="connsiteX33" fmla="*/ 6148289 w 7645251"/>
              <a:gd name="connsiteY33" fmla="*/ 0 h 1436042"/>
              <a:gd name="connsiteX34" fmla="*/ 6148289 w 7645251"/>
              <a:gd name="connsiteY34" fmla="*/ 1436042 h 1436042"/>
              <a:gd name="connsiteX35" fmla="*/ 5854644 w 7645251"/>
              <a:gd name="connsiteY35" fmla="*/ 1436042 h 1436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7645251" h="1436042">
                <a:moveTo>
                  <a:pt x="0" y="673303"/>
                </a:moveTo>
                <a:lnTo>
                  <a:pt x="2229903" y="673303"/>
                </a:lnTo>
                <a:lnTo>
                  <a:pt x="2229903" y="756773"/>
                </a:lnTo>
                <a:lnTo>
                  <a:pt x="0" y="756773"/>
                </a:lnTo>
                <a:close/>
                <a:moveTo>
                  <a:pt x="2264514" y="521642"/>
                </a:moveTo>
                <a:lnTo>
                  <a:pt x="2733439" y="521642"/>
                </a:lnTo>
                <a:lnTo>
                  <a:pt x="2733439" y="914400"/>
                </a:lnTo>
                <a:lnTo>
                  <a:pt x="2264514" y="914400"/>
                </a:lnTo>
                <a:close/>
                <a:moveTo>
                  <a:pt x="2896270" y="317090"/>
                </a:moveTo>
                <a:lnTo>
                  <a:pt x="3641064" y="317090"/>
                </a:lnTo>
                <a:lnTo>
                  <a:pt x="3641064" y="447901"/>
                </a:lnTo>
                <a:lnTo>
                  <a:pt x="5653460" y="447901"/>
                </a:lnTo>
                <a:lnTo>
                  <a:pt x="5653460" y="988141"/>
                </a:lnTo>
                <a:lnTo>
                  <a:pt x="3641064" y="988141"/>
                </a:lnTo>
                <a:lnTo>
                  <a:pt x="3641064" y="1118952"/>
                </a:lnTo>
                <a:lnTo>
                  <a:pt x="2896270" y="1118952"/>
                </a:lnTo>
                <a:close/>
                <a:moveTo>
                  <a:pt x="2859399" y="265470"/>
                </a:moveTo>
                <a:lnTo>
                  <a:pt x="2859399" y="1170572"/>
                </a:lnTo>
                <a:lnTo>
                  <a:pt x="5711511" y="1170572"/>
                </a:lnTo>
                <a:lnTo>
                  <a:pt x="5711511" y="265470"/>
                </a:lnTo>
                <a:close/>
                <a:moveTo>
                  <a:pt x="2773178" y="167036"/>
                </a:moveTo>
                <a:lnTo>
                  <a:pt x="5797732" y="167036"/>
                </a:lnTo>
                <a:lnTo>
                  <a:pt x="5797732" y="1269005"/>
                </a:lnTo>
                <a:lnTo>
                  <a:pt x="2773178" y="1269005"/>
                </a:lnTo>
                <a:close/>
                <a:moveTo>
                  <a:pt x="7351606" y="103238"/>
                </a:moveTo>
                <a:lnTo>
                  <a:pt x="7645251" y="103238"/>
                </a:lnTo>
                <a:lnTo>
                  <a:pt x="7645251" y="1332804"/>
                </a:lnTo>
                <a:lnTo>
                  <a:pt x="7351606" y="1332804"/>
                </a:lnTo>
                <a:lnTo>
                  <a:pt x="7351606" y="988141"/>
                </a:lnTo>
                <a:lnTo>
                  <a:pt x="6205201" y="988141"/>
                </a:lnTo>
                <a:lnTo>
                  <a:pt x="6205201" y="447901"/>
                </a:lnTo>
                <a:lnTo>
                  <a:pt x="7351606" y="447901"/>
                </a:lnTo>
                <a:close/>
                <a:moveTo>
                  <a:pt x="5854644" y="0"/>
                </a:moveTo>
                <a:lnTo>
                  <a:pt x="6148289" y="0"/>
                </a:lnTo>
                <a:lnTo>
                  <a:pt x="6148289" y="1436042"/>
                </a:lnTo>
                <a:lnTo>
                  <a:pt x="5854644" y="143604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00" name="TextBox 199"/>
          <p:cNvSpPr txBox="1"/>
          <p:nvPr/>
        </p:nvSpPr>
        <p:spPr>
          <a:xfrm>
            <a:off x="4635978" y="661267"/>
            <a:ext cx="5904685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12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Lorem </a:t>
            </a:r>
            <a:r>
              <a:rPr lang="en-US" sz="1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Ipsum has been the industry's standard dummy text ever since the </a:t>
            </a:r>
            <a:r>
              <a:rPr lang="en-US" sz="12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1500s</a:t>
            </a:r>
            <a:r>
              <a:rPr lang="en-US" sz="1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</p:txBody>
      </p:sp>
      <p:sp>
        <p:nvSpPr>
          <p:cNvPr id="213" name="Rounded Rectangle 212"/>
          <p:cNvSpPr/>
          <p:nvPr/>
        </p:nvSpPr>
        <p:spPr>
          <a:xfrm>
            <a:off x="10956608" y="5631960"/>
            <a:ext cx="924427" cy="306268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 smtClean="0">
                <a:latin typeface="+mj-lt"/>
              </a:rPr>
              <a:t>10 896</a:t>
            </a:r>
            <a:endParaRPr lang="en-US" sz="1200" b="1" dirty="0">
              <a:latin typeface="+mj-lt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0850419" y="5948759"/>
            <a:ext cx="1136806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2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</a:t>
            </a:r>
            <a:endParaRPr lang="en-US" sz="12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0265907" y="2149105"/>
            <a:ext cx="1395989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Patients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6" name="Freeform 63"/>
          <p:cNvSpPr>
            <a:spLocks noEditPoints="1"/>
          </p:cNvSpPr>
          <p:nvPr/>
        </p:nvSpPr>
        <p:spPr bwMode="auto">
          <a:xfrm>
            <a:off x="11160941" y="568550"/>
            <a:ext cx="482450" cy="451386"/>
          </a:xfrm>
          <a:custGeom>
            <a:avLst/>
            <a:gdLst>
              <a:gd name="T0" fmla="*/ 60 w 351"/>
              <a:gd name="T1" fmla="*/ 188 h 328"/>
              <a:gd name="T2" fmla="*/ 10 w 351"/>
              <a:gd name="T3" fmla="*/ 180 h 328"/>
              <a:gd name="T4" fmla="*/ 22 w 351"/>
              <a:gd name="T5" fmla="*/ 94 h 328"/>
              <a:gd name="T6" fmla="*/ 48 w 351"/>
              <a:gd name="T7" fmla="*/ 106 h 328"/>
              <a:gd name="T8" fmla="*/ 94 w 351"/>
              <a:gd name="T9" fmla="*/ 105 h 328"/>
              <a:gd name="T10" fmla="*/ 108 w 351"/>
              <a:gd name="T11" fmla="*/ 164 h 328"/>
              <a:gd name="T12" fmla="*/ 291 w 351"/>
              <a:gd name="T13" fmla="*/ 315 h 328"/>
              <a:gd name="T14" fmla="*/ 95 w 351"/>
              <a:gd name="T15" fmla="*/ 328 h 328"/>
              <a:gd name="T16" fmla="*/ 46 w 351"/>
              <a:gd name="T17" fmla="*/ 281 h 328"/>
              <a:gd name="T18" fmla="*/ 50 w 351"/>
              <a:gd name="T19" fmla="*/ 242 h 328"/>
              <a:gd name="T20" fmla="*/ 62 w 351"/>
              <a:gd name="T21" fmla="*/ 204 h 328"/>
              <a:gd name="T22" fmla="*/ 89 w 351"/>
              <a:gd name="T23" fmla="*/ 180 h 328"/>
              <a:gd name="T24" fmla="*/ 118 w 351"/>
              <a:gd name="T25" fmla="*/ 180 h 328"/>
              <a:gd name="T26" fmla="*/ 151 w 351"/>
              <a:gd name="T27" fmla="*/ 197 h 328"/>
              <a:gd name="T28" fmla="*/ 200 w 351"/>
              <a:gd name="T29" fmla="*/ 197 h 328"/>
              <a:gd name="T30" fmla="*/ 233 w 351"/>
              <a:gd name="T31" fmla="*/ 180 h 328"/>
              <a:gd name="T32" fmla="*/ 261 w 351"/>
              <a:gd name="T33" fmla="*/ 180 h 328"/>
              <a:gd name="T34" fmla="*/ 288 w 351"/>
              <a:gd name="T35" fmla="*/ 204 h 328"/>
              <a:gd name="T36" fmla="*/ 301 w 351"/>
              <a:gd name="T37" fmla="*/ 242 h 328"/>
              <a:gd name="T38" fmla="*/ 304 w 351"/>
              <a:gd name="T39" fmla="*/ 281 h 328"/>
              <a:gd name="T40" fmla="*/ 103 w 351"/>
              <a:gd name="T41" fmla="*/ 80 h 328"/>
              <a:gd name="T42" fmla="*/ 37 w 351"/>
              <a:gd name="T43" fmla="*/ 80 h 328"/>
              <a:gd name="T44" fmla="*/ 37 w 351"/>
              <a:gd name="T45" fmla="*/ 14 h 328"/>
              <a:gd name="T46" fmla="*/ 103 w 351"/>
              <a:gd name="T47" fmla="*/ 14 h 328"/>
              <a:gd name="T48" fmla="*/ 245 w 351"/>
              <a:gd name="T49" fmla="*/ 117 h 328"/>
              <a:gd name="T50" fmla="*/ 175 w 351"/>
              <a:gd name="T51" fmla="*/ 188 h 328"/>
              <a:gd name="T52" fmla="*/ 105 w 351"/>
              <a:gd name="T53" fmla="*/ 117 h 328"/>
              <a:gd name="T54" fmla="*/ 175 w 351"/>
              <a:gd name="T55" fmla="*/ 47 h 328"/>
              <a:gd name="T56" fmla="*/ 245 w 351"/>
              <a:gd name="T57" fmla="*/ 117 h 328"/>
              <a:gd name="T58" fmla="*/ 341 w 351"/>
              <a:gd name="T59" fmla="*/ 180 h 328"/>
              <a:gd name="T60" fmla="*/ 291 w 351"/>
              <a:gd name="T61" fmla="*/ 188 h 328"/>
              <a:gd name="T62" fmla="*/ 257 w 351"/>
              <a:gd name="T63" fmla="*/ 117 h 328"/>
              <a:gd name="T64" fmla="*/ 281 w 351"/>
              <a:gd name="T65" fmla="*/ 110 h 328"/>
              <a:gd name="T66" fmla="*/ 320 w 351"/>
              <a:gd name="T67" fmla="*/ 98 h 328"/>
              <a:gd name="T68" fmla="*/ 351 w 351"/>
              <a:gd name="T69" fmla="*/ 159 h 328"/>
              <a:gd name="T70" fmla="*/ 314 w 351"/>
              <a:gd name="T71" fmla="*/ 80 h 328"/>
              <a:gd name="T72" fmla="*/ 247 w 351"/>
              <a:gd name="T73" fmla="*/ 80 h 328"/>
              <a:gd name="T74" fmla="*/ 247 w 351"/>
              <a:gd name="T75" fmla="*/ 14 h 328"/>
              <a:gd name="T76" fmla="*/ 314 w 351"/>
              <a:gd name="T77" fmla="*/ 14 h 3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351" h="328">
                <a:moveTo>
                  <a:pt x="108" y="164"/>
                </a:moveTo>
                <a:cubicBezTo>
                  <a:pt x="88" y="165"/>
                  <a:pt x="72" y="173"/>
                  <a:pt x="60" y="188"/>
                </a:cubicBezTo>
                <a:cubicBezTo>
                  <a:pt x="35" y="188"/>
                  <a:pt x="35" y="188"/>
                  <a:pt x="35" y="188"/>
                </a:cubicBezTo>
                <a:cubicBezTo>
                  <a:pt x="25" y="188"/>
                  <a:pt x="17" y="185"/>
                  <a:pt x="10" y="180"/>
                </a:cubicBezTo>
                <a:cubicBezTo>
                  <a:pt x="3" y="175"/>
                  <a:pt x="0" y="168"/>
                  <a:pt x="0" y="159"/>
                </a:cubicBezTo>
                <a:cubicBezTo>
                  <a:pt x="0" y="116"/>
                  <a:pt x="7" y="94"/>
                  <a:pt x="22" y="94"/>
                </a:cubicBezTo>
                <a:cubicBezTo>
                  <a:pt x="23" y="94"/>
                  <a:pt x="26" y="95"/>
                  <a:pt x="30" y="98"/>
                </a:cubicBezTo>
                <a:cubicBezTo>
                  <a:pt x="35" y="100"/>
                  <a:pt x="41" y="103"/>
                  <a:pt x="48" y="106"/>
                </a:cubicBezTo>
                <a:cubicBezTo>
                  <a:pt x="55" y="108"/>
                  <a:pt x="63" y="110"/>
                  <a:pt x="70" y="110"/>
                </a:cubicBezTo>
                <a:cubicBezTo>
                  <a:pt x="78" y="110"/>
                  <a:pt x="86" y="108"/>
                  <a:pt x="94" y="105"/>
                </a:cubicBezTo>
                <a:cubicBezTo>
                  <a:pt x="94" y="110"/>
                  <a:pt x="93" y="114"/>
                  <a:pt x="93" y="117"/>
                </a:cubicBezTo>
                <a:cubicBezTo>
                  <a:pt x="93" y="134"/>
                  <a:pt x="98" y="150"/>
                  <a:pt x="108" y="164"/>
                </a:cubicBezTo>
                <a:close/>
                <a:moveTo>
                  <a:pt x="304" y="281"/>
                </a:moveTo>
                <a:cubicBezTo>
                  <a:pt x="304" y="295"/>
                  <a:pt x="299" y="307"/>
                  <a:pt x="291" y="315"/>
                </a:cubicBezTo>
                <a:cubicBezTo>
                  <a:pt x="282" y="324"/>
                  <a:pt x="270" y="328"/>
                  <a:pt x="255" y="328"/>
                </a:cubicBezTo>
                <a:cubicBezTo>
                  <a:pt x="95" y="328"/>
                  <a:pt x="95" y="328"/>
                  <a:pt x="95" y="328"/>
                </a:cubicBezTo>
                <a:cubicBezTo>
                  <a:pt x="81" y="328"/>
                  <a:pt x="69" y="324"/>
                  <a:pt x="60" y="315"/>
                </a:cubicBezTo>
                <a:cubicBezTo>
                  <a:pt x="51" y="307"/>
                  <a:pt x="46" y="295"/>
                  <a:pt x="46" y="281"/>
                </a:cubicBezTo>
                <a:cubicBezTo>
                  <a:pt x="46" y="274"/>
                  <a:pt x="47" y="268"/>
                  <a:pt x="47" y="262"/>
                </a:cubicBezTo>
                <a:cubicBezTo>
                  <a:pt x="48" y="256"/>
                  <a:pt x="48" y="249"/>
                  <a:pt x="50" y="242"/>
                </a:cubicBezTo>
                <a:cubicBezTo>
                  <a:pt x="51" y="235"/>
                  <a:pt x="53" y="228"/>
                  <a:pt x="55" y="222"/>
                </a:cubicBezTo>
                <a:cubicBezTo>
                  <a:pt x="56" y="216"/>
                  <a:pt x="59" y="210"/>
                  <a:pt x="62" y="204"/>
                </a:cubicBezTo>
                <a:cubicBezTo>
                  <a:pt x="66" y="198"/>
                  <a:pt x="69" y="193"/>
                  <a:pt x="74" y="189"/>
                </a:cubicBezTo>
                <a:cubicBezTo>
                  <a:pt x="78" y="185"/>
                  <a:pt x="83" y="182"/>
                  <a:pt x="89" y="180"/>
                </a:cubicBezTo>
                <a:cubicBezTo>
                  <a:pt x="96" y="177"/>
                  <a:pt x="102" y="176"/>
                  <a:pt x="110" y="176"/>
                </a:cubicBezTo>
                <a:cubicBezTo>
                  <a:pt x="111" y="176"/>
                  <a:pt x="114" y="177"/>
                  <a:pt x="118" y="180"/>
                </a:cubicBezTo>
                <a:cubicBezTo>
                  <a:pt x="122" y="183"/>
                  <a:pt x="126" y="185"/>
                  <a:pt x="131" y="189"/>
                </a:cubicBezTo>
                <a:cubicBezTo>
                  <a:pt x="136" y="192"/>
                  <a:pt x="142" y="195"/>
                  <a:pt x="151" y="197"/>
                </a:cubicBezTo>
                <a:cubicBezTo>
                  <a:pt x="159" y="200"/>
                  <a:pt x="167" y="201"/>
                  <a:pt x="175" y="201"/>
                </a:cubicBezTo>
                <a:cubicBezTo>
                  <a:pt x="183" y="201"/>
                  <a:pt x="192" y="200"/>
                  <a:pt x="200" y="197"/>
                </a:cubicBezTo>
                <a:cubicBezTo>
                  <a:pt x="208" y="195"/>
                  <a:pt x="215" y="192"/>
                  <a:pt x="219" y="189"/>
                </a:cubicBezTo>
                <a:cubicBezTo>
                  <a:pt x="224" y="185"/>
                  <a:pt x="229" y="183"/>
                  <a:pt x="233" y="180"/>
                </a:cubicBezTo>
                <a:cubicBezTo>
                  <a:pt x="237" y="177"/>
                  <a:pt x="239" y="176"/>
                  <a:pt x="241" y="176"/>
                </a:cubicBezTo>
                <a:cubicBezTo>
                  <a:pt x="248" y="176"/>
                  <a:pt x="255" y="177"/>
                  <a:pt x="261" y="180"/>
                </a:cubicBezTo>
                <a:cubicBezTo>
                  <a:pt x="267" y="182"/>
                  <a:pt x="272" y="185"/>
                  <a:pt x="277" y="189"/>
                </a:cubicBezTo>
                <a:cubicBezTo>
                  <a:pt x="281" y="193"/>
                  <a:pt x="285" y="198"/>
                  <a:pt x="288" y="204"/>
                </a:cubicBezTo>
                <a:cubicBezTo>
                  <a:pt x="291" y="210"/>
                  <a:pt x="294" y="216"/>
                  <a:pt x="296" y="222"/>
                </a:cubicBezTo>
                <a:cubicBezTo>
                  <a:pt x="298" y="228"/>
                  <a:pt x="299" y="235"/>
                  <a:pt x="301" y="242"/>
                </a:cubicBezTo>
                <a:cubicBezTo>
                  <a:pt x="302" y="249"/>
                  <a:pt x="303" y="256"/>
                  <a:pt x="303" y="262"/>
                </a:cubicBezTo>
                <a:cubicBezTo>
                  <a:pt x="304" y="268"/>
                  <a:pt x="304" y="274"/>
                  <a:pt x="304" y="281"/>
                </a:cubicBezTo>
                <a:close/>
                <a:moveTo>
                  <a:pt x="117" y="47"/>
                </a:moveTo>
                <a:cubicBezTo>
                  <a:pt x="117" y="60"/>
                  <a:pt x="112" y="71"/>
                  <a:pt x="103" y="80"/>
                </a:cubicBezTo>
                <a:cubicBezTo>
                  <a:pt x="94" y="89"/>
                  <a:pt x="83" y="94"/>
                  <a:pt x="70" y="94"/>
                </a:cubicBezTo>
                <a:cubicBezTo>
                  <a:pt x="57" y="94"/>
                  <a:pt x="46" y="89"/>
                  <a:pt x="37" y="80"/>
                </a:cubicBezTo>
                <a:cubicBezTo>
                  <a:pt x="28" y="71"/>
                  <a:pt x="23" y="60"/>
                  <a:pt x="23" y="47"/>
                </a:cubicBezTo>
                <a:cubicBezTo>
                  <a:pt x="23" y="34"/>
                  <a:pt x="28" y="23"/>
                  <a:pt x="37" y="14"/>
                </a:cubicBezTo>
                <a:cubicBezTo>
                  <a:pt x="46" y="5"/>
                  <a:pt x="57" y="0"/>
                  <a:pt x="70" y="0"/>
                </a:cubicBezTo>
                <a:cubicBezTo>
                  <a:pt x="83" y="0"/>
                  <a:pt x="94" y="5"/>
                  <a:pt x="103" y="14"/>
                </a:cubicBezTo>
                <a:cubicBezTo>
                  <a:pt x="112" y="23"/>
                  <a:pt x="117" y="34"/>
                  <a:pt x="117" y="47"/>
                </a:cubicBezTo>
                <a:close/>
                <a:moveTo>
                  <a:pt x="245" y="117"/>
                </a:moveTo>
                <a:cubicBezTo>
                  <a:pt x="245" y="137"/>
                  <a:pt x="239" y="153"/>
                  <a:pt x="225" y="167"/>
                </a:cubicBezTo>
                <a:cubicBezTo>
                  <a:pt x="211" y="181"/>
                  <a:pt x="195" y="188"/>
                  <a:pt x="175" y="188"/>
                </a:cubicBezTo>
                <a:cubicBezTo>
                  <a:pt x="156" y="188"/>
                  <a:pt x="139" y="181"/>
                  <a:pt x="126" y="167"/>
                </a:cubicBezTo>
                <a:cubicBezTo>
                  <a:pt x="112" y="153"/>
                  <a:pt x="105" y="137"/>
                  <a:pt x="105" y="117"/>
                </a:cubicBezTo>
                <a:cubicBezTo>
                  <a:pt x="105" y="98"/>
                  <a:pt x="112" y="82"/>
                  <a:pt x="126" y="68"/>
                </a:cubicBezTo>
                <a:cubicBezTo>
                  <a:pt x="139" y="54"/>
                  <a:pt x="156" y="47"/>
                  <a:pt x="175" y="47"/>
                </a:cubicBezTo>
                <a:cubicBezTo>
                  <a:pt x="195" y="47"/>
                  <a:pt x="211" y="54"/>
                  <a:pt x="225" y="68"/>
                </a:cubicBezTo>
                <a:cubicBezTo>
                  <a:pt x="239" y="82"/>
                  <a:pt x="245" y="98"/>
                  <a:pt x="245" y="117"/>
                </a:cubicBezTo>
                <a:close/>
                <a:moveTo>
                  <a:pt x="351" y="159"/>
                </a:moveTo>
                <a:cubicBezTo>
                  <a:pt x="351" y="168"/>
                  <a:pt x="347" y="175"/>
                  <a:pt x="341" y="180"/>
                </a:cubicBezTo>
                <a:cubicBezTo>
                  <a:pt x="334" y="185"/>
                  <a:pt x="325" y="188"/>
                  <a:pt x="315" y="188"/>
                </a:cubicBezTo>
                <a:cubicBezTo>
                  <a:pt x="291" y="188"/>
                  <a:pt x="291" y="188"/>
                  <a:pt x="291" y="188"/>
                </a:cubicBezTo>
                <a:cubicBezTo>
                  <a:pt x="278" y="173"/>
                  <a:pt x="262" y="165"/>
                  <a:pt x="242" y="164"/>
                </a:cubicBezTo>
                <a:cubicBezTo>
                  <a:pt x="252" y="150"/>
                  <a:pt x="257" y="134"/>
                  <a:pt x="257" y="117"/>
                </a:cubicBezTo>
                <a:cubicBezTo>
                  <a:pt x="257" y="114"/>
                  <a:pt x="257" y="110"/>
                  <a:pt x="256" y="105"/>
                </a:cubicBezTo>
                <a:cubicBezTo>
                  <a:pt x="264" y="108"/>
                  <a:pt x="272" y="110"/>
                  <a:pt x="281" y="110"/>
                </a:cubicBezTo>
                <a:cubicBezTo>
                  <a:pt x="288" y="110"/>
                  <a:pt x="295" y="108"/>
                  <a:pt x="302" y="106"/>
                </a:cubicBezTo>
                <a:cubicBezTo>
                  <a:pt x="310" y="103"/>
                  <a:pt x="316" y="100"/>
                  <a:pt x="320" y="98"/>
                </a:cubicBezTo>
                <a:cubicBezTo>
                  <a:pt x="325" y="95"/>
                  <a:pt x="327" y="94"/>
                  <a:pt x="328" y="94"/>
                </a:cubicBezTo>
                <a:cubicBezTo>
                  <a:pt x="343" y="94"/>
                  <a:pt x="351" y="116"/>
                  <a:pt x="351" y="159"/>
                </a:cubicBezTo>
                <a:close/>
                <a:moveTo>
                  <a:pt x="327" y="47"/>
                </a:moveTo>
                <a:cubicBezTo>
                  <a:pt x="327" y="60"/>
                  <a:pt x="323" y="71"/>
                  <a:pt x="314" y="80"/>
                </a:cubicBezTo>
                <a:cubicBezTo>
                  <a:pt x="304" y="89"/>
                  <a:pt x="293" y="94"/>
                  <a:pt x="281" y="94"/>
                </a:cubicBezTo>
                <a:cubicBezTo>
                  <a:pt x="268" y="94"/>
                  <a:pt x="257" y="89"/>
                  <a:pt x="247" y="80"/>
                </a:cubicBezTo>
                <a:cubicBezTo>
                  <a:pt x="238" y="71"/>
                  <a:pt x="234" y="60"/>
                  <a:pt x="234" y="47"/>
                </a:cubicBezTo>
                <a:cubicBezTo>
                  <a:pt x="234" y="34"/>
                  <a:pt x="238" y="23"/>
                  <a:pt x="247" y="14"/>
                </a:cubicBezTo>
                <a:cubicBezTo>
                  <a:pt x="257" y="5"/>
                  <a:pt x="268" y="0"/>
                  <a:pt x="281" y="0"/>
                </a:cubicBezTo>
                <a:cubicBezTo>
                  <a:pt x="293" y="0"/>
                  <a:pt x="304" y="5"/>
                  <a:pt x="314" y="14"/>
                </a:cubicBezTo>
                <a:cubicBezTo>
                  <a:pt x="323" y="23"/>
                  <a:pt x="327" y="34"/>
                  <a:pt x="327" y="4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39" name="Freeform 114"/>
          <p:cNvSpPr>
            <a:spLocks/>
          </p:cNvSpPr>
          <p:nvPr/>
        </p:nvSpPr>
        <p:spPr bwMode="auto">
          <a:xfrm>
            <a:off x="1011823" y="1595267"/>
            <a:ext cx="2859590" cy="2593082"/>
          </a:xfrm>
          <a:custGeom>
            <a:avLst/>
            <a:gdLst>
              <a:gd name="T0" fmla="*/ 295 w 296"/>
              <a:gd name="T1" fmla="*/ 221 h 268"/>
              <a:gd name="T2" fmla="*/ 289 w 296"/>
              <a:gd name="T3" fmla="*/ 183 h 268"/>
              <a:gd name="T4" fmla="*/ 282 w 296"/>
              <a:gd name="T5" fmla="*/ 148 h 268"/>
              <a:gd name="T6" fmla="*/ 275 w 296"/>
              <a:gd name="T7" fmla="*/ 130 h 268"/>
              <a:gd name="T8" fmla="*/ 269 w 296"/>
              <a:gd name="T9" fmla="*/ 109 h 268"/>
              <a:gd name="T10" fmla="*/ 229 w 296"/>
              <a:gd name="T11" fmla="*/ 47 h 268"/>
              <a:gd name="T12" fmla="*/ 208 w 296"/>
              <a:gd name="T13" fmla="*/ 23 h 268"/>
              <a:gd name="T14" fmla="*/ 171 w 296"/>
              <a:gd name="T15" fmla="*/ 17 h 268"/>
              <a:gd name="T16" fmla="*/ 163 w 296"/>
              <a:gd name="T17" fmla="*/ 39 h 268"/>
              <a:gd name="T18" fmla="*/ 160 w 296"/>
              <a:gd name="T19" fmla="*/ 84 h 268"/>
              <a:gd name="T20" fmla="*/ 158 w 296"/>
              <a:gd name="T21" fmla="*/ 82 h 268"/>
              <a:gd name="T22" fmla="*/ 157 w 296"/>
              <a:gd name="T23" fmla="*/ 4 h 268"/>
              <a:gd name="T24" fmla="*/ 139 w 296"/>
              <a:gd name="T25" fmla="*/ 4 h 268"/>
              <a:gd name="T26" fmla="*/ 138 w 296"/>
              <a:gd name="T27" fmla="*/ 86 h 268"/>
              <a:gd name="T28" fmla="*/ 135 w 296"/>
              <a:gd name="T29" fmla="*/ 84 h 268"/>
              <a:gd name="T30" fmla="*/ 132 w 296"/>
              <a:gd name="T31" fmla="*/ 39 h 268"/>
              <a:gd name="T32" fmla="*/ 124 w 296"/>
              <a:gd name="T33" fmla="*/ 17 h 268"/>
              <a:gd name="T34" fmla="*/ 88 w 296"/>
              <a:gd name="T35" fmla="*/ 23 h 268"/>
              <a:gd name="T36" fmla="*/ 66 w 296"/>
              <a:gd name="T37" fmla="*/ 47 h 268"/>
              <a:gd name="T38" fmla="*/ 26 w 296"/>
              <a:gd name="T39" fmla="*/ 109 h 268"/>
              <a:gd name="T40" fmla="*/ 20 w 296"/>
              <a:gd name="T41" fmla="*/ 130 h 268"/>
              <a:gd name="T42" fmla="*/ 14 w 296"/>
              <a:gd name="T43" fmla="*/ 148 h 268"/>
              <a:gd name="T44" fmla="*/ 7 w 296"/>
              <a:gd name="T45" fmla="*/ 183 h 268"/>
              <a:gd name="T46" fmla="*/ 1 w 296"/>
              <a:gd name="T47" fmla="*/ 221 h 268"/>
              <a:gd name="T48" fmla="*/ 5 w 296"/>
              <a:gd name="T49" fmla="*/ 259 h 268"/>
              <a:gd name="T50" fmla="*/ 27 w 296"/>
              <a:gd name="T51" fmla="*/ 268 h 268"/>
              <a:gd name="T52" fmla="*/ 66 w 296"/>
              <a:gd name="T53" fmla="*/ 253 h 268"/>
              <a:gd name="T54" fmla="*/ 89 w 296"/>
              <a:gd name="T55" fmla="*/ 245 h 268"/>
              <a:gd name="T56" fmla="*/ 119 w 296"/>
              <a:gd name="T57" fmla="*/ 237 h 268"/>
              <a:gd name="T58" fmla="*/ 132 w 296"/>
              <a:gd name="T59" fmla="*/ 206 h 268"/>
              <a:gd name="T60" fmla="*/ 140 w 296"/>
              <a:gd name="T61" fmla="*/ 161 h 268"/>
              <a:gd name="T62" fmla="*/ 140 w 296"/>
              <a:gd name="T63" fmla="*/ 152 h 268"/>
              <a:gd name="T64" fmla="*/ 142 w 296"/>
              <a:gd name="T65" fmla="*/ 124 h 268"/>
              <a:gd name="T66" fmla="*/ 143 w 296"/>
              <a:gd name="T67" fmla="*/ 107 h 268"/>
              <a:gd name="T68" fmla="*/ 153 w 296"/>
              <a:gd name="T69" fmla="*/ 104 h 268"/>
              <a:gd name="T70" fmla="*/ 153 w 296"/>
              <a:gd name="T71" fmla="*/ 124 h 268"/>
              <a:gd name="T72" fmla="*/ 155 w 296"/>
              <a:gd name="T73" fmla="*/ 152 h 268"/>
              <a:gd name="T74" fmla="*/ 163 w 296"/>
              <a:gd name="T75" fmla="*/ 201 h 268"/>
              <a:gd name="T76" fmla="*/ 164 w 296"/>
              <a:gd name="T77" fmla="*/ 206 h 268"/>
              <a:gd name="T78" fmla="*/ 177 w 296"/>
              <a:gd name="T79" fmla="*/ 237 h 268"/>
              <a:gd name="T80" fmla="*/ 206 w 296"/>
              <a:gd name="T81" fmla="*/ 245 h 268"/>
              <a:gd name="T82" fmla="*/ 229 w 296"/>
              <a:gd name="T83" fmla="*/ 253 h 268"/>
              <a:gd name="T84" fmla="*/ 268 w 296"/>
              <a:gd name="T85" fmla="*/ 268 h 268"/>
              <a:gd name="T86" fmla="*/ 291 w 296"/>
              <a:gd name="T87" fmla="*/ 259 h 2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296" h="268">
                <a:moveTo>
                  <a:pt x="295" y="225"/>
                </a:moveTo>
                <a:cubicBezTo>
                  <a:pt x="295" y="224"/>
                  <a:pt x="295" y="222"/>
                  <a:pt x="295" y="221"/>
                </a:cubicBezTo>
                <a:cubicBezTo>
                  <a:pt x="294" y="213"/>
                  <a:pt x="292" y="200"/>
                  <a:pt x="290" y="190"/>
                </a:cubicBezTo>
                <a:cubicBezTo>
                  <a:pt x="289" y="187"/>
                  <a:pt x="289" y="185"/>
                  <a:pt x="289" y="183"/>
                </a:cubicBezTo>
                <a:cubicBezTo>
                  <a:pt x="289" y="183"/>
                  <a:pt x="289" y="183"/>
                  <a:pt x="289" y="183"/>
                </a:cubicBezTo>
                <a:cubicBezTo>
                  <a:pt x="287" y="174"/>
                  <a:pt x="284" y="157"/>
                  <a:pt x="282" y="148"/>
                </a:cubicBezTo>
                <a:cubicBezTo>
                  <a:pt x="281" y="146"/>
                  <a:pt x="279" y="142"/>
                  <a:pt x="278" y="138"/>
                </a:cubicBezTo>
                <a:cubicBezTo>
                  <a:pt x="277" y="135"/>
                  <a:pt x="276" y="132"/>
                  <a:pt x="275" y="130"/>
                </a:cubicBezTo>
                <a:cubicBezTo>
                  <a:pt x="274" y="128"/>
                  <a:pt x="274" y="125"/>
                  <a:pt x="273" y="122"/>
                </a:cubicBezTo>
                <a:cubicBezTo>
                  <a:pt x="272" y="117"/>
                  <a:pt x="270" y="112"/>
                  <a:pt x="269" y="109"/>
                </a:cubicBezTo>
                <a:cubicBezTo>
                  <a:pt x="266" y="101"/>
                  <a:pt x="259" y="88"/>
                  <a:pt x="254" y="81"/>
                </a:cubicBezTo>
                <a:cubicBezTo>
                  <a:pt x="249" y="72"/>
                  <a:pt x="236" y="55"/>
                  <a:pt x="229" y="47"/>
                </a:cubicBezTo>
                <a:cubicBezTo>
                  <a:pt x="229" y="46"/>
                  <a:pt x="228" y="45"/>
                  <a:pt x="227" y="43"/>
                </a:cubicBezTo>
                <a:cubicBezTo>
                  <a:pt x="222" y="37"/>
                  <a:pt x="214" y="27"/>
                  <a:pt x="208" y="23"/>
                </a:cubicBezTo>
                <a:cubicBezTo>
                  <a:pt x="203" y="20"/>
                  <a:pt x="193" y="14"/>
                  <a:pt x="187" y="14"/>
                </a:cubicBezTo>
                <a:cubicBezTo>
                  <a:pt x="183" y="14"/>
                  <a:pt x="175" y="15"/>
                  <a:pt x="171" y="17"/>
                </a:cubicBezTo>
                <a:cubicBezTo>
                  <a:pt x="167" y="21"/>
                  <a:pt x="165" y="32"/>
                  <a:pt x="164" y="38"/>
                </a:cubicBezTo>
                <a:cubicBezTo>
                  <a:pt x="163" y="39"/>
                  <a:pt x="163" y="39"/>
                  <a:pt x="163" y="39"/>
                </a:cubicBezTo>
                <a:cubicBezTo>
                  <a:pt x="162" y="45"/>
                  <a:pt x="162" y="53"/>
                  <a:pt x="162" y="62"/>
                </a:cubicBezTo>
                <a:cubicBezTo>
                  <a:pt x="162" y="70"/>
                  <a:pt x="162" y="79"/>
                  <a:pt x="160" y="84"/>
                </a:cubicBezTo>
                <a:cubicBezTo>
                  <a:pt x="160" y="84"/>
                  <a:pt x="160" y="85"/>
                  <a:pt x="160" y="85"/>
                </a:cubicBezTo>
                <a:cubicBezTo>
                  <a:pt x="158" y="82"/>
                  <a:pt x="158" y="82"/>
                  <a:pt x="158" y="82"/>
                </a:cubicBezTo>
                <a:cubicBezTo>
                  <a:pt x="158" y="5"/>
                  <a:pt x="158" y="5"/>
                  <a:pt x="158" y="5"/>
                </a:cubicBezTo>
                <a:cubicBezTo>
                  <a:pt x="157" y="4"/>
                  <a:pt x="157" y="4"/>
                  <a:pt x="157" y="4"/>
                </a:cubicBezTo>
                <a:cubicBezTo>
                  <a:pt x="156" y="3"/>
                  <a:pt x="151" y="0"/>
                  <a:pt x="148" y="0"/>
                </a:cubicBezTo>
                <a:cubicBezTo>
                  <a:pt x="145" y="0"/>
                  <a:pt x="140" y="3"/>
                  <a:pt x="139" y="4"/>
                </a:cubicBezTo>
                <a:cubicBezTo>
                  <a:pt x="138" y="5"/>
                  <a:pt x="138" y="5"/>
                  <a:pt x="138" y="5"/>
                </a:cubicBezTo>
                <a:cubicBezTo>
                  <a:pt x="138" y="86"/>
                  <a:pt x="138" y="86"/>
                  <a:pt x="138" y="86"/>
                </a:cubicBezTo>
                <a:cubicBezTo>
                  <a:pt x="137" y="89"/>
                  <a:pt x="137" y="89"/>
                  <a:pt x="137" y="89"/>
                </a:cubicBezTo>
                <a:cubicBezTo>
                  <a:pt x="136" y="87"/>
                  <a:pt x="135" y="85"/>
                  <a:pt x="135" y="84"/>
                </a:cubicBezTo>
                <a:cubicBezTo>
                  <a:pt x="134" y="79"/>
                  <a:pt x="134" y="70"/>
                  <a:pt x="134" y="62"/>
                </a:cubicBezTo>
                <a:cubicBezTo>
                  <a:pt x="134" y="53"/>
                  <a:pt x="133" y="45"/>
                  <a:pt x="132" y="39"/>
                </a:cubicBezTo>
                <a:cubicBezTo>
                  <a:pt x="132" y="38"/>
                  <a:pt x="132" y="38"/>
                  <a:pt x="132" y="38"/>
                </a:cubicBezTo>
                <a:cubicBezTo>
                  <a:pt x="131" y="32"/>
                  <a:pt x="128" y="21"/>
                  <a:pt x="124" y="17"/>
                </a:cubicBezTo>
                <a:cubicBezTo>
                  <a:pt x="121" y="15"/>
                  <a:pt x="113" y="14"/>
                  <a:pt x="109" y="14"/>
                </a:cubicBezTo>
                <a:cubicBezTo>
                  <a:pt x="103" y="14"/>
                  <a:pt x="92" y="20"/>
                  <a:pt x="88" y="23"/>
                </a:cubicBezTo>
                <a:cubicBezTo>
                  <a:pt x="82" y="27"/>
                  <a:pt x="74" y="37"/>
                  <a:pt x="68" y="43"/>
                </a:cubicBezTo>
                <a:cubicBezTo>
                  <a:pt x="68" y="45"/>
                  <a:pt x="67" y="46"/>
                  <a:pt x="66" y="47"/>
                </a:cubicBezTo>
                <a:cubicBezTo>
                  <a:pt x="59" y="55"/>
                  <a:pt x="47" y="72"/>
                  <a:pt x="41" y="81"/>
                </a:cubicBezTo>
                <a:cubicBezTo>
                  <a:pt x="37" y="88"/>
                  <a:pt x="29" y="101"/>
                  <a:pt x="26" y="109"/>
                </a:cubicBezTo>
                <a:cubicBezTo>
                  <a:pt x="25" y="112"/>
                  <a:pt x="24" y="117"/>
                  <a:pt x="23" y="122"/>
                </a:cubicBezTo>
                <a:cubicBezTo>
                  <a:pt x="22" y="125"/>
                  <a:pt x="21" y="128"/>
                  <a:pt x="20" y="130"/>
                </a:cubicBezTo>
                <a:cubicBezTo>
                  <a:pt x="20" y="132"/>
                  <a:pt x="19" y="135"/>
                  <a:pt x="18" y="138"/>
                </a:cubicBezTo>
                <a:cubicBezTo>
                  <a:pt x="16" y="142"/>
                  <a:pt x="15" y="146"/>
                  <a:pt x="14" y="148"/>
                </a:cubicBezTo>
                <a:cubicBezTo>
                  <a:pt x="12" y="157"/>
                  <a:pt x="8" y="174"/>
                  <a:pt x="7" y="183"/>
                </a:cubicBezTo>
                <a:cubicBezTo>
                  <a:pt x="7" y="183"/>
                  <a:pt x="7" y="183"/>
                  <a:pt x="7" y="183"/>
                </a:cubicBezTo>
                <a:cubicBezTo>
                  <a:pt x="6" y="185"/>
                  <a:pt x="6" y="187"/>
                  <a:pt x="6" y="190"/>
                </a:cubicBezTo>
                <a:cubicBezTo>
                  <a:pt x="4" y="200"/>
                  <a:pt x="1" y="213"/>
                  <a:pt x="1" y="221"/>
                </a:cubicBezTo>
                <a:cubicBezTo>
                  <a:pt x="1" y="222"/>
                  <a:pt x="1" y="224"/>
                  <a:pt x="1" y="225"/>
                </a:cubicBezTo>
                <a:cubicBezTo>
                  <a:pt x="0" y="236"/>
                  <a:pt x="0" y="252"/>
                  <a:pt x="5" y="259"/>
                </a:cubicBezTo>
                <a:cubicBezTo>
                  <a:pt x="8" y="264"/>
                  <a:pt x="20" y="268"/>
                  <a:pt x="26" y="268"/>
                </a:cubicBezTo>
                <a:cubicBezTo>
                  <a:pt x="27" y="268"/>
                  <a:pt x="27" y="268"/>
                  <a:pt x="27" y="268"/>
                </a:cubicBezTo>
                <a:cubicBezTo>
                  <a:pt x="35" y="268"/>
                  <a:pt x="50" y="262"/>
                  <a:pt x="57" y="259"/>
                </a:cubicBezTo>
                <a:cubicBezTo>
                  <a:pt x="59" y="257"/>
                  <a:pt x="63" y="255"/>
                  <a:pt x="66" y="253"/>
                </a:cubicBezTo>
                <a:cubicBezTo>
                  <a:pt x="71" y="250"/>
                  <a:pt x="75" y="247"/>
                  <a:pt x="78" y="246"/>
                </a:cubicBezTo>
                <a:cubicBezTo>
                  <a:pt x="81" y="245"/>
                  <a:pt x="85" y="245"/>
                  <a:pt x="89" y="245"/>
                </a:cubicBezTo>
                <a:cubicBezTo>
                  <a:pt x="93" y="245"/>
                  <a:pt x="97" y="244"/>
                  <a:pt x="99" y="244"/>
                </a:cubicBezTo>
                <a:cubicBezTo>
                  <a:pt x="105" y="243"/>
                  <a:pt x="115" y="240"/>
                  <a:pt x="119" y="237"/>
                </a:cubicBezTo>
                <a:cubicBezTo>
                  <a:pt x="124" y="232"/>
                  <a:pt x="130" y="218"/>
                  <a:pt x="132" y="212"/>
                </a:cubicBezTo>
                <a:cubicBezTo>
                  <a:pt x="132" y="211"/>
                  <a:pt x="132" y="209"/>
                  <a:pt x="132" y="206"/>
                </a:cubicBezTo>
                <a:cubicBezTo>
                  <a:pt x="132" y="204"/>
                  <a:pt x="132" y="202"/>
                  <a:pt x="132" y="201"/>
                </a:cubicBezTo>
                <a:cubicBezTo>
                  <a:pt x="140" y="161"/>
                  <a:pt x="140" y="161"/>
                  <a:pt x="140" y="161"/>
                </a:cubicBezTo>
                <a:cubicBezTo>
                  <a:pt x="141" y="161"/>
                  <a:pt x="141" y="161"/>
                  <a:pt x="141" y="161"/>
                </a:cubicBezTo>
                <a:cubicBezTo>
                  <a:pt x="141" y="159"/>
                  <a:pt x="140" y="156"/>
                  <a:pt x="140" y="152"/>
                </a:cubicBezTo>
                <a:cubicBezTo>
                  <a:pt x="140" y="145"/>
                  <a:pt x="140" y="135"/>
                  <a:pt x="141" y="130"/>
                </a:cubicBezTo>
                <a:cubicBezTo>
                  <a:pt x="141" y="129"/>
                  <a:pt x="142" y="127"/>
                  <a:pt x="142" y="124"/>
                </a:cubicBezTo>
                <a:cubicBezTo>
                  <a:pt x="143" y="122"/>
                  <a:pt x="145" y="119"/>
                  <a:pt x="145" y="116"/>
                </a:cubicBezTo>
                <a:cubicBezTo>
                  <a:pt x="145" y="114"/>
                  <a:pt x="144" y="111"/>
                  <a:pt x="143" y="107"/>
                </a:cubicBezTo>
                <a:cubicBezTo>
                  <a:pt x="150" y="103"/>
                  <a:pt x="150" y="103"/>
                  <a:pt x="150" y="103"/>
                </a:cubicBezTo>
                <a:cubicBezTo>
                  <a:pt x="153" y="104"/>
                  <a:pt x="153" y="104"/>
                  <a:pt x="153" y="104"/>
                </a:cubicBezTo>
                <a:cubicBezTo>
                  <a:pt x="152" y="109"/>
                  <a:pt x="151" y="113"/>
                  <a:pt x="151" y="116"/>
                </a:cubicBezTo>
                <a:cubicBezTo>
                  <a:pt x="151" y="119"/>
                  <a:pt x="152" y="122"/>
                  <a:pt x="153" y="124"/>
                </a:cubicBezTo>
                <a:cubicBezTo>
                  <a:pt x="154" y="127"/>
                  <a:pt x="155" y="129"/>
                  <a:pt x="155" y="130"/>
                </a:cubicBezTo>
                <a:cubicBezTo>
                  <a:pt x="156" y="135"/>
                  <a:pt x="155" y="145"/>
                  <a:pt x="155" y="152"/>
                </a:cubicBezTo>
                <a:cubicBezTo>
                  <a:pt x="155" y="156"/>
                  <a:pt x="155" y="159"/>
                  <a:pt x="155" y="161"/>
                </a:cubicBezTo>
                <a:cubicBezTo>
                  <a:pt x="163" y="201"/>
                  <a:pt x="163" y="201"/>
                  <a:pt x="163" y="201"/>
                </a:cubicBezTo>
                <a:cubicBezTo>
                  <a:pt x="163" y="201"/>
                  <a:pt x="163" y="201"/>
                  <a:pt x="163" y="201"/>
                </a:cubicBezTo>
                <a:cubicBezTo>
                  <a:pt x="164" y="202"/>
                  <a:pt x="164" y="204"/>
                  <a:pt x="164" y="206"/>
                </a:cubicBezTo>
                <a:cubicBezTo>
                  <a:pt x="164" y="209"/>
                  <a:pt x="163" y="211"/>
                  <a:pt x="164" y="212"/>
                </a:cubicBezTo>
                <a:cubicBezTo>
                  <a:pt x="166" y="218"/>
                  <a:pt x="171" y="232"/>
                  <a:pt x="177" y="237"/>
                </a:cubicBezTo>
                <a:cubicBezTo>
                  <a:pt x="181" y="240"/>
                  <a:pt x="191" y="243"/>
                  <a:pt x="196" y="244"/>
                </a:cubicBezTo>
                <a:cubicBezTo>
                  <a:pt x="199" y="244"/>
                  <a:pt x="202" y="245"/>
                  <a:pt x="206" y="245"/>
                </a:cubicBezTo>
                <a:cubicBezTo>
                  <a:pt x="210" y="245"/>
                  <a:pt x="215" y="245"/>
                  <a:pt x="217" y="246"/>
                </a:cubicBezTo>
                <a:cubicBezTo>
                  <a:pt x="220" y="247"/>
                  <a:pt x="225" y="250"/>
                  <a:pt x="229" y="253"/>
                </a:cubicBezTo>
                <a:cubicBezTo>
                  <a:pt x="233" y="255"/>
                  <a:pt x="236" y="257"/>
                  <a:pt x="239" y="259"/>
                </a:cubicBezTo>
                <a:cubicBezTo>
                  <a:pt x="246" y="262"/>
                  <a:pt x="260" y="268"/>
                  <a:pt x="268" y="268"/>
                </a:cubicBezTo>
                <a:cubicBezTo>
                  <a:pt x="269" y="268"/>
                  <a:pt x="269" y="268"/>
                  <a:pt x="269" y="268"/>
                </a:cubicBezTo>
                <a:cubicBezTo>
                  <a:pt x="275" y="268"/>
                  <a:pt x="287" y="264"/>
                  <a:pt x="291" y="259"/>
                </a:cubicBezTo>
                <a:cubicBezTo>
                  <a:pt x="296" y="252"/>
                  <a:pt x="295" y="236"/>
                  <a:pt x="295" y="225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Freeform 39"/>
          <p:cNvSpPr/>
          <p:nvPr/>
        </p:nvSpPr>
        <p:spPr>
          <a:xfrm rot="20762795" flipH="1" flipV="1">
            <a:off x="2620950" y="2156726"/>
            <a:ext cx="1673354" cy="1692178"/>
          </a:xfrm>
          <a:custGeom>
            <a:avLst/>
            <a:gdLst>
              <a:gd name="connsiteX0" fmla="*/ 713131 w 1897538"/>
              <a:gd name="connsiteY0" fmla="*/ 1909525 h 1918884"/>
              <a:gd name="connsiteX1" fmla="*/ 572911 w 1897538"/>
              <a:gd name="connsiteY1" fmla="*/ 1789687 h 1918884"/>
              <a:gd name="connsiteX2" fmla="*/ 689027 w 1897538"/>
              <a:gd name="connsiteY2" fmla="*/ 1740219 h 1918884"/>
              <a:gd name="connsiteX3" fmla="*/ 728849 w 1897538"/>
              <a:gd name="connsiteY3" fmla="*/ 1745950 h 1918884"/>
              <a:gd name="connsiteX4" fmla="*/ 749272 w 1897538"/>
              <a:gd name="connsiteY4" fmla="*/ 1544062 h 1918884"/>
              <a:gd name="connsiteX5" fmla="*/ 694536 w 1897538"/>
              <a:gd name="connsiteY5" fmla="*/ 1525220 h 1918884"/>
              <a:gd name="connsiteX6" fmla="*/ 688196 w 1897538"/>
              <a:gd name="connsiteY6" fmla="*/ 1521785 h 1918884"/>
              <a:gd name="connsiteX7" fmla="*/ 628248 w 1897538"/>
              <a:gd name="connsiteY7" fmla="*/ 1611874 h 1918884"/>
              <a:gd name="connsiteX8" fmla="*/ 644386 w 1897538"/>
              <a:gd name="connsiteY8" fmla="*/ 1622864 h 1918884"/>
              <a:gd name="connsiteX9" fmla="*/ 676418 w 1897538"/>
              <a:gd name="connsiteY9" fmla="*/ 1693211 h 1918884"/>
              <a:gd name="connsiteX10" fmla="*/ 599978 w 1897538"/>
              <a:gd name="connsiteY10" fmla="*/ 1704688 h 1918884"/>
              <a:gd name="connsiteX11" fmla="*/ 563519 w 1897538"/>
              <a:gd name="connsiteY11" fmla="*/ 1689417 h 1918884"/>
              <a:gd name="connsiteX12" fmla="*/ 498815 w 1897538"/>
              <a:gd name="connsiteY12" fmla="*/ 1596821 h 1918884"/>
              <a:gd name="connsiteX13" fmla="*/ 575255 w 1897538"/>
              <a:gd name="connsiteY13" fmla="*/ 1585344 h 1918884"/>
              <a:gd name="connsiteX14" fmla="*/ 596883 w 1897538"/>
              <a:gd name="connsiteY14" fmla="*/ 1594403 h 1918884"/>
              <a:gd name="connsiteX15" fmla="*/ 637643 w 1897538"/>
              <a:gd name="connsiteY15" fmla="*/ 1494392 h 1918884"/>
              <a:gd name="connsiteX16" fmla="*/ 611259 w 1897538"/>
              <a:gd name="connsiteY16" fmla="*/ 1480097 h 1918884"/>
              <a:gd name="connsiteX17" fmla="*/ 571279 w 1897538"/>
              <a:gd name="connsiteY17" fmla="*/ 1449829 h 1918884"/>
              <a:gd name="connsiteX18" fmla="*/ 408329 w 1897538"/>
              <a:gd name="connsiteY18" fmla="*/ 1578059 h 1918884"/>
              <a:gd name="connsiteX19" fmla="*/ 428815 w 1897538"/>
              <a:gd name="connsiteY19" fmla="*/ 1599132 h 1918884"/>
              <a:gd name="connsiteX20" fmla="*/ 457047 w 1897538"/>
              <a:gd name="connsiteY20" fmla="*/ 1722149 h 1918884"/>
              <a:gd name="connsiteX21" fmla="*/ 382526 w 1897538"/>
              <a:gd name="connsiteY21" fmla="*/ 1735711 h 1918884"/>
              <a:gd name="connsiteX22" fmla="*/ 277676 w 1897538"/>
              <a:gd name="connsiteY22" fmla="*/ 1679148 h 1918884"/>
              <a:gd name="connsiteX23" fmla="*/ 204454 w 1897538"/>
              <a:gd name="connsiteY23" fmla="*/ 1509851 h 1918884"/>
              <a:gd name="connsiteX24" fmla="*/ 330494 w 1897538"/>
              <a:gd name="connsiteY24" fmla="*/ 1516496 h 1918884"/>
              <a:gd name="connsiteX25" fmla="*/ 364455 w 1897538"/>
              <a:gd name="connsiteY25" fmla="*/ 1539647 h 1918884"/>
              <a:gd name="connsiteX26" fmla="*/ 484846 w 1897538"/>
              <a:gd name="connsiteY26" fmla="*/ 1370523 h 1918884"/>
              <a:gd name="connsiteX27" fmla="*/ 472420 w 1897538"/>
              <a:gd name="connsiteY27" fmla="*/ 1357807 h 1918884"/>
              <a:gd name="connsiteX28" fmla="*/ 449972 w 1897538"/>
              <a:gd name="connsiteY28" fmla="*/ 1325597 h 1918884"/>
              <a:gd name="connsiteX29" fmla="*/ 360255 w 1897538"/>
              <a:gd name="connsiteY29" fmla="*/ 1361514 h 1918884"/>
              <a:gd name="connsiteX30" fmla="*/ 367441 w 1897538"/>
              <a:gd name="connsiteY30" fmla="*/ 1386503 h 1918884"/>
              <a:gd name="connsiteX31" fmla="*/ 347148 w 1897538"/>
              <a:gd name="connsiteY31" fmla="*/ 1461089 h 1918884"/>
              <a:gd name="connsiteX32" fmla="*/ 325941 w 1897538"/>
              <a:gd name="connsiteY32" fmla="*/ 1461022 h 1918884"/>
              <a:gd name="connsiteX33" fmla="*/ 262709 w 1897538"/>
              <a:gd name="connsiteY33" fmla="*/ 1386049 h 1918884"/>
              <a:gd name="connsiteX34" fmla="*/ 272079 w 1897538"/>
              <a:gd name="connsiteY34" fmla="*/ 1273475 h 1918884"/>
              <a:gd name="connsiteX35" fmla="*/ 338221 w 1897538"/>
              <a:gd name="connsiteY35" fmla="*/ 1313476 h 1918884"/>
              <a:gd name="connsiteX36" fmla="*/ 344749 w 1897538"/>
              <a:gd name="connsiteY36" fmla="*/ 1325977 h 1918884"/>
              <a:gd name="connsiteX37" fmla="*/ 417124 w 1897538"/>
              <a:gd name="connsiteY37" fmla="*/ 1278462 h 1918884"/>
              <a:gd name="connsiteX38" fmla="*/ 406776 w 1897538"/>
              <a:gd name="connsiteY38" fmla="*/ 1263615 h 1918884"/>
              <a:gd name="connsiteX39" fmla="*/ 370993 w 1897538"/>
              <a:gd name="connsiteY39" fmla="*/ 1184708 h 1918884"/>
              <a:gd name="connsiteX40" fmla="*/ 183083 w 1897538"/>
              <a:gd name="connsiteY40" fmla="*/ 1218048 h 1918884"/>
              <a:gd name="connsiteX41" fmla="*/ 192518 w 1897538"/>
              <a:gd name="connsiteY41" fmla="*/ 1250858 h 1918884"/>
              <a:gd name="connsiteX42" fmla="*/ 159383 w 1897538"/>
              <a:gd name="connsiteY42" fmla="*/ 1372645 h 1918884"/>
              <a:gd name="connsiteX43" fmla="*/ 124755 w 1897538"/>
              <a:gd name="connsiteY43" fmla="*/ 1372536 h 1918884"/>
              <a:gd name="connsiteX44" fmla="*/ 21507 w 1897538"/>
              <a:gd name="connsiteY44" fmla="*/ 1250115 h 1918884"/>
              <a:gd name="connsiteX45" fmla="*/ 36806 w 1897538"/>
              <a:gd name="connsiteY45" fmla="*/ 1066298 h 1918884"/>
              <a:gd name="connsiteX46" fmla="*/ 144806 w 1897538"/>
              <a:gd name="connsiteY46" fmla="*/ 1131613 h 1918884"/>
              <a:gd name="connsiteX47" fmla="*/ 160657 w 1897538"/>
              <a:gd name="connsiteY47" fmla="*/ 1161970 h 1918884"/>
              <a:gd name="connsiteX48" fmla="*/ 338340 w 1897538"/>
              <a:gd name="connsiteY48" fmla="*/ 1073707 h 1918884"/>
              <a:gd name="connsiteX49" fmla="*/ 331654 w 1897538"/>
              <a:gd name="connsiteY49" fmla="*/ 1046532 h 1918884"/>
              <a:gd name="connsiteX50" fmla="*/ 330134 w 1897538"/>
              <a:gd name="connsiteY50" fmla="*/ 1018008 h 1918884"/>
              <a:gd name="connsiteX51" fmla="*/ 238911 w 1897538"/>
              <a:gd name="connsiteY51" fmla="*/ 1012629 h 1918884"/>
              <a:gd name="connsiteX52" fmla="*/ 236470 w 1897538"/>
              <a:gd name="connsiteY52" fmla="*/ 1034868 h 1918884"/>
              <a:gd name="connsiteX53" fmla="*/ 189387 w 1897538"/>
              <a:gd name="connsiteY53" fmla="*/ 1096170 h 1918884"/>
              <a:gd name="connsiteX54" fmla="*/ 139748 w 1897538"/>
              <a:gd name="connsiteY54" fmla="*/ 994698 h 1918884"/>
              <a:gd name="connsiteX55" fmla="*/ 191143 w 1897538"/>
              <a:gd name="connsiteY55" fmla="*/ 894104 h 1918884"/>
              <a:gd name="connsiteX56" fmla="*/ 237154 w 1897538"/>
              <a:gd name="connsiteY56" fmla="*/ 956215 h 1918884"/>
              <a:gd name="connsiteX57" fmla="*/ 239071 w 1897538"/>
              <a:gd name="connsiteY57" fmla="*/ 977016 h 1918884"/>
              <a:gd name="connsiteX58" fmla="*/ 327281 w 1897538"/>
              <a:gd name="connsiteY58" fmla="*/ 964473 h 1918884"/>
              <a:gd name="connsiteX59" fmla="*/ 325390 w 1897538"/>
              <a:gd name="connsiteY59" fmla="*/ 928983 h 1918884"/>
              <a:gd name="connsiteX60" fmla="*/ 335714 w 1897538"/>
              <a:gd name="connsiteY60" fmla="*/ 857310 h 1918884"/>
              <a:gd name="connsiteX61" fmla="*/ 174678 w 1897538"/>
              <a:gd name="connsiteY61" fmla="*/ 791820 h 1918884"/>
              <a:gd name="connsiteX62" fmla="*/ 162829 w 1897538"/>
              <a:gd name="connsiteY62" fmla="*/ 824881 h 1918884"/>
              <a:gd name="connsiteX63" fmla="*/ 64767 w 1897538"/>
              <a:gd name="connsiteY63" fmla="*/ 904342 h 1918884"/>
              <a:gd name="connsiteX64" fmla="*/ 24493 w 1897538"/>
              <a:gd name="connsiteY64" fmla="*/ 724339 h 1918884"/>
              <a:gd name="connsiteX65" fmla="*/ 144331 w 1897538"/>
              <a:gd name="connsiteY65" fmla="*/ 584119 h 1918884"/>
              <a:gd name="connsiteX66" fmla="*/ 193799 w 1897538"/>
              <a:gd name="connsiteY66" fmla="*/ 700236 h 1918884"/>
              <a:gd name="connsiteX67" fmla="*/ 188796 w 1897538"/>
              <a:gd name="connsiteY67" fmla="*/ 734998 h 1918884"/>
              <a:gd name="connsiteX68" fmla="*/ 360377 w 1897538"/>
              <a:gd name="connsiteY68" fmla="*/ 752355 h 1918884"/>
              <a:gd name="connsiteX69" fmla="*/ 373414 w 1897538"/>
              <a:gd name="connsiteY69" fmla="*/ 712888 h 1918884"/>
              <a:gd name="connsiteX70" fmla="*/ 400360 w 1897538"/>
              <a:gd name="connsiteY70" fmla="*/ 662758 h 1918884"/>
              <a:gd name="connsiteX71" fmla="*/ 329877 w 1897538"/>
              <a:gd name="connsiteY71" fmla="*/ 611550 h 1918884"/>
              <a:gd name="connsiteX72" fmla="*/ 318446 w 1897538"/>
              <a:gd name="connsiteY72" fmla="*/ 629034 h 1918884"/>
              <a:gd name="connsiteX73" fmla="*/ 248716 w 1897538"/>
              <a:gd name="connsiteY73" fmla="*/ 662388 h 1918884"/>
              <a:gd name="connsiteX74" fmla="*/ 250379 w 1897538"/>
              <a:gd name="connsiteY74" fmla="*/ 549437 h 1918884"/>
              <a:gd name="connsiteX75" fmla="*/ 341739 w 1897538"/>
              <a:gd name="connsiteY75" fmla="*/ 482998 h 1918884"/>
              <a:gd name="connsiteX76" fmla="*/ 354655 w 1897538"/>
              <a:gd name="connsiteY76" fmla="*/ 559208 h 1918884"/>
              <a:gd name="connsiteX77" fmla="*/ 346403 w 1897538"/>
              <a:gd name="connsiteY77" fmla="*/ 580003 h 1918884"/>
              <a:gd name="connsiteX78" fmla="*/ 425449 w 1897538"/>
              <a:gd name="connsiteY78" fmla="*/ 616080 h 1918884"/>
              <a:gd name="connsiteX79" fmla="*/ 431071 w 1897538"/>
              <a:gd name="connsiteY79" fmla="*/ 605623 h 1918884"/>
              <a:gd name="connsiteX80" fmla="*/ 460694 w 1897538"/>
              <a:gd name="connsiteY80" fmla="*/ 569554 h 1918884"/>
              <a:gd name="connsiteX81" fmla="*/ 347590 w 1897538"/>
              <a:gd name="connsiteY81" fmla="*/ 412023 h 1918884"/>
              <a:gd name="connsiteX82" fmla="*/ 332287 w 1897538"/>
              <a:gd name="connsiteY82" fmla="*/ 423126 h 1918884"/>
              <a:gd name="connsiteX83" fmla="*/ 223572 w 1897538"/>
              <a:gd name="connsiteY83" fmla="*/ 454094 h 1918884"/>
              <a:gd name="connsiteX84" fmla="*/ 192920 w 1897538"/>
              <a:gd name="connsiteY84" fmla="*/ 437983 h 1918884"/>
              <a:gd name="connsiteX85" fmla="*/ 265433 w 1897538"/>
              <a:gd name="connsiteY85" fmla="*/ 268381 h 1918884"/>
              <a:gd name="connsiteX86" fmla="*/ 444624 w 1897538"/>
              <a:gd name="connsiteY86" fmla="*/ 224631 h 1918884"/>
              <a:gd name="connsiteX87" fmla="*/ 416905 w 1897538"/>
              <a:gd name="connsiteY87" fmla="*/ 347765 h 1918884"/>
              <a:gd name="connsiteX88" fmla="*/ 393211 w 1897538"/>
              <a:gd name="connsiteY88" fmla="*/ 372343 h 1918884"/>
              <a:gd name="connsiteX89" fmla="*/ 539341 w 1897538"/>
              <a:gd name="connsiteY89" fmla="*/ 486381 h 1918884"/>
              <a:gd name="connsiteX90" fmla="*/ 597879 w 1897538"/>
              <a:gd name="connsiteY90" fmla="*/ 437791 h 1918884"/>
              <a:gd name="connsiteX91" fmla="*/ 625144 w 1897538"/>
              <a:gd name="connsiteY91" fmla="*/ 422734 h 1918884"/>
              <a:gd name="connsiteX92" fmla="*/ 585966 w 1897538"/>
              <a:gd name="connsiteY92" fmla="*/ 351494 h 1918884"/>
              <a:gd name="connsiteX93" fmla="*/ 558867 w 1897538"/>
              <a:gd name="connsiteY93" fmla="*/ 368167 h 1918884"/>
              <a:gd name="connsiteX94" fmla="*/ 516571 w 1897538"/>
              <a:gd name="connsiteY94" fmla="*/ 374881 h 1918884"/>
              <a:gd name="connsiteX95" fmla="*/ 497800 w 1897538"/>
              <a:gd name="connsiteY95" fmla="*/ 365014 h 1918884"/>
              <a:gd name="connsiteX96" fmla="*/ 542208 w 1897538"/>
              <a:gd name="connsiteY96" fmla="*/ 261146 h 1918884"/>
              <a:gd name="connsiteX97" fmla="*/ 651948 w 1897538"/>
              <a:gd name="connsiteY97" fmla="*/ 234353 h 1918884"/>
              <a:gd name="connsiteX98" fmla="*/ 634973 w 1897538"/>
              <a:gd name="connsiteY98" fmla="*/ 309763 h 1918884"/>
              <a:gd name="connsiteX99" fmla="*/ 616927 w 1897538"/>
              <a:gd name="connsiteY99" fmla="*/ 328483 h 1918884"/>
              <a:gd name="connsiteX100" fmla="*/ 673950 w 1897538"/>
              <a:gd name="connsiteY100" fmla="*/ 395782 h 1918884"/>
              <a:gd name="connsiteX101" fmla="*/ 701217 w 1897538"/>
              <a:gd name="connsiteY101" fmla="*/ 380724 h 1918884"/>
              <a:gd name="connsiteX102" fmla="*/ 730111 w 1897538"/>
              <a:gd name="connsiteY102" fmla="*/ 370258 h 1918884"/>
              <a:gd name="connsiteX103" fmla="*/ 704011 w 1897538"/>
              <a:gd name="connsiteY103" fmla="*/ 173031 h 1918884"/>
              <a:gd name="connsiteX104" fmla="*/ 663163 w 1897538"/>
              <a:gd name="connsiteY104" fmla="*/ 177595 h 1918884"/>
              <a:gd name="connsiteX105" fmla="*/ 608177 w 1897538"/>
              <a:gd name="connsiteY105" fmla="*/ 171339 h 1918884"/>
              <a:gd name="connsiteX106" fmla="*/ 548671 w 1897538"/>
              <a:gd name="connsiteY106" fmla="*/ 124475 h 1918884"/>
              <a:gd name="connsiteX107" fmla="*/ 692615 w 1897538"/>
              <a:gd name="connsiteY107" fmla="*/ 9137 h 1918884"/>
              <a:gd name="connsiteX108" fmla="*/ 871253 w 1897538"/>
              <a:gd name="connsiteY108" fmla="*/ 55089 h 1918884"/>
              <a:gd name="connsiteX109" fmla="*/ 788727 w 1897538"/>
              <a:gd name="connsiteY109" fmla="*/ 150586 h 1918884"/>
              <a:gd name="connsiteX110" fmla="*/ 760761 w 1897538"/>
              <a:gd name="connsiteY110" fmla="*/ 159620 h 1918884"/>
              <a:gd name="connsiteX111" fmla="*/ 840348 w 1897538"/>
              <a:gd name="connsiteY111" fmla="*/ 339277 h 1918884"/>
              <a:gd name="connsiteX112" fmla="*/ 853141 w 1897538"/>
              <a:gd name="connsiteY112" fmla="*/ 336409 h 1918884"/>
              <a:gd name="connsiteX113" fmla="*/ 925114 w 1897538"/>
              <a:gd name="connsiteY113" fmla="*/ 332269 h 1918884"/>
              <a:gd name="connsiteX114" fmla="*/ 935038 w 1897538"/>
              <a:gd name="connsiteY114" fmla="*/ 233429 h 1918884"/>
              <a:gd name="connsiteX115" fmla="*/ 911685 w 1897538"/>
              <a:gd name="connsiteY115" fmla="*/ 231311 h 1918884"/>
              <a:gd name="connsiteX116" fmla="*/ 849505 w 1897538"/>
              <a:gd name="connsiteY116" fmla="*/ 185392 h 1918884"/>
              <a:gd name="connsiteX117" fmla="*/ 950023 w 1897538"/>
              <a:gd name="connsiteY117" fmla="*/ 133848 h 1918884"/>
              <a:gd name="connsiteX118" fmla="*/ 1051569 w 1897538"/>
              <a:gd name="connsiteY118" fmla="*/ 183336 h 1918884"/>
              <a:gd name="connsiteX119" fmla="*/ 990337 w 1897538"/>
              <a:gd name="connsiteY119" fmla="*/ 230510 h 1918884"/>
              <a:gd name="connsiteX120" fmla="*/ 970932 w 1897538"/>
              <a:gd name="connsiteY120" fmla="*/ 232669 h 1918884"/>
              <a:gd name="connsiteX121" fmla="*/ 980710 w 1897538"/>
              <a:gd name="connsiteY121" fmla="*/ 330048 h 1918884"/>
              <a:gd name="connsiteX122" fmla="*/ 1049894 w 1897538"/>
              <a:gd name="connsiteY122" fmla="*/ 340014 h 1918884"/>
              <a:gd name="connsiteX123" fmla="*/ 1122587 w 1897538"/>
              <a:gd name="connsiteY123" fmla="*/ 161269 h 1918884"/>
              <a:gd name="connsiteX124" fmla="*/ 1084713 w 1897538"/>
              <a:gd name="connsiteY124" fmla="*/ 147695 h 1918884"/>
              <a:gd name="connsiteX125" fmla="*/ 1005252 w 1897538"/>
              <a:gd name="connsiteY125" fmla="*/ 49633 h 1918884"/>
              <a:gd name="connsiteX126" fmla="*/ 1185255 w 1897538"/>
              <a:gd name="connsiteY126" fmla="*/ 9359 h 1918884"/>
              <a:gd name="connsiteX127" fmla="*/ 1325476 w 1897538"/>
              <a:gd name="connsiteY127" fmla="*/ 129197 h 1918884"/>
              <a:gd name="connsiteX128" fmla="*/ 1209359 w 1897538"/>
              <a:gd name="connsiteY128" fmla="*/ 178665 h 1918884"/>
              <a:gd name="connsiteX129" fmla="*/ 1179443 w 1897538"/>
              <a:gd name="connsiteY129" fmla="*/ 174360 h 1918884"/>
              <a:gd name="connsiteX130" fmla="*/ 1159896 w 1897538"/>
              <a:gd name="connsiteY130" fmla="*/ 367598 h 1918884"/>
              <a:gd name="connsiteX131" fmla="*/ 1206353 w 1897538"/>
              <a:gd name="connsiteY131" fmla="*/ 383590 h 1918884"/>
              <a:gd name="connsiteX132" fmla="*/ 1215053 w 1897538"/>
              <a:gd name="connsiteY132" fmla="*/ 388304 h 1918884"/>
              <a:gd name="connsiteX133" fmla="*/ 1269289 w 1897538"/>
              <a:gd name="connsiteY133" fmla="*/ 306800 h 1918884"/>
              <a:gd name="connsiteX134" fmla="*/ 1253151 w 1897538"/>
              <a:gd name="connsiteY134" fmla="*/ 295810 h 1918884"/>
              <a:gd name="connsiteX135" fmla="*/ 1221119 w 1897538"/>
              <a:gd name="connsiteY135" fmla="*/ 225463 h 1918884"/>
              <a:gd name="connsiteX136" fmla="*/ 1334018 w 1897538"/>
              <a:gd name="connsiteY136" fmla="*/ 229257 h 1918884"/>
              <a:gd name="connsiteX137" fmla="*/ 1398722 w 1897538"/>
              <a:gd name="connsiteY137" fmla="*/ 321853 h 1918884"/>
              <a:gd name="connsiteX138" fmla="*/ 1322282 w 1897538"/>
              <a:gd name="connsiteY138" fmla="*/ 333330 h 1918884"/>
              <a:gd name="connsiteX139" fmla="*/ 1300654 w 1897538"/>
              <a:gd name="connsiteY139" fmla="*/ 324271 h 1918884"/>
              <a:gd name="connsiteX140" fmla="*/ 1263793 w 1897538"/>
              <a:gd name="connsiteY140" fmla="*/ 414714 h 1918884"/>
              <a:gd name="connsiteX141" fmla="*/ 1289630 w 1897538"/>
              <a:gd name="connsiteY141" fmla="*/ 428714 h 1918884"/>
              <a:gd name="connsiteX142" fmla="*/ 1334290 w 1897538"/>
              <a:gd name="connsiteY142" fmla="*/ 462524 h 1918884"/>
              <a:gd name="connsiteX143" fmla="*/ 1489207 w 1897538"/>
              <a:gd name="connsiteY143" fmla="*/ 340613 h 1918884"/>
              <a:gd name="connsiteX144" fmla="*/ 1468723 w 1897538"/>
              <a:gd name="connsiteY144" fmla="*/ 319541 h 1918884"/>
              <a:gd name="connsiteX145" fmla="*/ 1440490 w 1897538"/>
              <a:gd name="connsiteY145" fmla="*/ 196524 h 1918884"/>
              <a:gd name="connsiteX146" fmla="*/ 1619861 w 1897538"/>
              <a:gd name="connsiteY146" fmla="*/ 239525 h 1918884"/>
              <a:gd name="connsiteX147" fmla="*/ 1693084 w 1897538"/>
              <a:gd name="connsiteY147" fmla="*/ 408822 h 1918884"/>
              <a:gd name="connsiteX148" fmla="*/ 1618563 w 1897538"/>
              <a:gd name="connsiteY148" fmla="*/ 422384 h 1918884"/>
              <a:gd name="connsiteX149" fmla="*/ 1567044 w 1897538"/>
              <a:gd name="connsiteY149" fmla="*/ 402177 h 1918884"/>
              <a:gd name="connsiteX150" fmla="*/ 1533082 w 1897538"/>
              <a:gd name="connsiteY150" fmla="*/ 379025 h 1918884"/>
              <a:gd name="connsiteX151" fmla="*/ 1418165 w 1897538"/>
              <a:gd name="connsiteY151" fmla="*/ 540458 h 1918884"/>
              <a:gd name="connsiteX152" fmla="*/ 1428470 w 1897538"/>
              <a:gd name="connsiteY152" fmla="*/ 551003 h 1918884"/>
              <a:gd name="connsiteX153" fmla="*/ 1455560 w 1897538"/>
              <a:gd name="connsiteY153" fmla="*/ 589875 h 1918884"/>
              <a:gd name="connsiteX154" fmla="*/ 1537282 w 1897538"/>
              <a:gd name="connsiteY154" fmla="*/ 557159 h 1918884"/>
              <a:gd name="connsiteX155" fmla="*/ 1530096 w 1897538"/>
              <a:gd name="connsiteY155" fmla="*/ 532170 h 1918884"/>
              <a:gd name="connsiteX156" fmla="*/ 1550390 w 1897538"/>
              <a:gd name="connsiteY156" fmla="*/ 457584 h 1918884"/>
              <a:gd name="connsiteX157" fmla="*/ 1634828 w 1897538"/>
              <a:gd name="connsiteY157" fmla="*/ 532624 h 1918884"/>
              <a:gd name="connsiteX158" fmla="*/ 1625458 w 1897538"/>
              <a:gd name="connsiteY158" fmla="*/ 645197 h 1918884"/>
              <a:gd name="connsiteX159" fmla="*/ 1604251 w 1897538"/>
              <a:gd name="connsiteY159" fmla="*/ 645131 h 1918884"/>
              <a:gd name="connsiteX160" fmla="*/ 1570016 w 1897538"/>
              <a:gd name="connsiteY160" fmla="*/ 619401 h 1918884"/>
              <a:gd name="connsiteX161" fmla="*/ 1553872 w 1897538"/>
              <a:gd name="connsiteY161" fmla="*/ 591984 h 1918884"/>
              <a:gd name="connsiteX162" fmla="*/ 1487429 w 1897538"/>
              <a:gd name="connsiteY162" fmla="*/ 635604 h 1918884"/>
              <a:gd name="connsiteX163" fmla="*/ 1494113 w 1897538"/>
              <a:gd name="connsiteY163" fmla="*/ 645195 h 1918884"/>
              <a:gd name="connsiteX164" fmla="*/ 1533788 w 1897538"/>
              <a:gd name="connsiteY164" fmla="*/ 732681 h 1918884"/>
              <a:gd name="connsiteX165" fmla="*/ 1714454 w 1897538"/>
              <a:gd name="connsiteY165" fmla="*/ 700625 h 1918884"/>
              <a:gd name="connsiteX166" fmla="*/ 1705019 w 1897538"/>
              <a:gd name="connsiteY166" fmla="*/ 667815 h 1918884"/>
              <a:gd name="connsiteX167" fmla="*/ 1738156 w 1897538"/>
              <a:gd name="connsiteY167" fmla="*/ 546028 h 1918884"/>
              <a:gd name="connsiteX168" fmla="*/ 1876031 w 1897538"/>
              <a:gd name="connsiteY168" fmla="*/ 668558 h 1918884"/>
              <a:gd name="connsiteX169" fmla="*/ 1860732 w 1897538"/>
              <a:gd name="connsiteY169" fmla="*/ 852375 h 1918884"/>
              <a:gd name="connsiteX170" fmla="*/ 1826105 w 1897538"/>
              <a:gd name="connsiteY170" fmla="*/ 852266 h 1918884"/>
              <a:gd name="connsiteX171" fmla="*/ 1744525 w 1897538"/>
              <a:gd name="connsiteY171" fmla="*/ 774017 h 1918884"/>
              <a:gd name="connsiteX172" fmla="*/ 1736198 w 1897538"/>
              <a:gd name="connsiteY172" fmla="*/ 757042 h 1918884"/>
              <a:gd name="connsiteX173" fmla="*/ 1564347 w 1897538"/>
              <a:gd name="connsiteY173" fmla="*/ 842408 h 1918884"/>
              <a:gd name="connsiteX174" fmla="*/ 1569236 w 1897538"/>
              <a:gd name="connsiteY174" fmla="*/ 862278 h 1918884"/>
              <a:gd name="connsiteX175" fmla="*/ 1571294 w 1897538"/>
              <a:gd name="connsiteY175" fmla="*/ 900894 h 1918884"/>
              <a:gd name="connsiteX176" fmla="*/ 1658625 w 1897538"/>
              <a:gd name="connsiteY176" fmla="*/ 906044 h 1918884"/>
              <a:gd name="connsiteX177" fmla="*/ 1661066 w 1897538"/>
              <a:gd name="connsiteY177" fmla="*/ 883804 h 1918884"/>
              <a:gd name="connsiteX178" fmla="*/ 1708149 w 1897538"/>
              <a:gd name="connsiteY178" fmla="*/ 822502 h 1918884"/>
              <a:gd name="connsiteX179" fmla="*/ 1757789 w 1897538"/>
              <a:gd name="connsiteY179" fmla="*/ 923975 h 1918884"/>
              <a:gd name="connsiteX180" fmla="*/ 1706393 w 1897538"/>
              <a:gd name="connsiteY180" fmla="*/ 1024569 h 1918884"/>
              <a:gd name="connsiteX181" fmla="*/ 1660382 w 1897538"/>
              <a:gd name="connsiteY181" fmla="*/ 962458 h 1918884"/>
              <a:gd name="connsiteX182" fmla="*/ 1658465 w 1897538"/>
              <a:gd name="connsiteY182" fmla="*/ 941657 h 1918884"/>
              <a:gd name="connsiteX183" fmla="*/ 1574105 w 1897538"/>
              <a:gd name="connsiteY183" fmla="*/ 953652 h 1918884"/>
              <a:gd name="connsiteX184" fmla="*/ 1575500 w 1897538"/>
              <a:gd name="connsiteY184" fmla="*/ 979827 h 1918884"/>
              <a:gd name="connsiteX185" fmla="*/ 1565157 w 1897538"/>
              <a:gd name="connsiteY185" fmla="*/ 1051628 h 1918884"/>
              <a:gd name="connsiteX186" fmla="*/ 1725361 w 1897538"/>
              <a:gd name="connsiteY186" fmla="*/ 1116780 h 1918884"/>
              <a:gd name="connsiteX187" fmla="*/ 1737211 w 1897538"/>
              <a:gd name="connsiteY187" fmla="*/ 1083719 h 1918884"/>
              <a:gd name="connsiteX188" fmla="*/ 1835273 w 1897538"/>
              <a:gd name="connsiteY188" fmla="*/ 1004258 h 1918884"/>
              <a:gd name="connsiteX189" fmla="*/ 1875546 w 1897538"/>
              <a:gd name="connsiteY189" fmla="*/ 1184261 h 1918884"/>
              <a:gd name="connsiteX190" fmla="*/ 1755708 w 1897538"/>
              <a:gd name="connsiteY190" fmla="*/ 1324481 h 1918884"/>
              <a:gd name="connsiteX191" fmla="*/ 1706241 w 1897538"/>
              <a:gd name="connsiteY191" fmla="*/ 1208364 h 1918884"/>
              <a:gd name="connsiteX192" fmla="*/ 1711243 w 1897538"/>
              <a:gd name="connsiteY192" fmla="*/ 1173602 h 1918884"/>
              <a:gd name="connsiteX193" fmla="*/ 1539175 w 1897538"/>
              <a:gd name="connsiteY193" fmla="*/ 1156196 h 1918884"/>
              <a:gd name="connsiteX194" fmla="*/ 1514710 w 1897538"/>
              <a:gd name="connsiteY194" fmla="*/ 1224487 h 1918884"/>
              <a:gd name="connsiteX195" fmla="*/ 1496259 w 1897538"/>
              <a:gd name="connsiteY195" fmla="*/ 1255248 h 1918884"/>
              <a:gd name="connsiteX196" fmla="*/ 1567660 w 1897538"/>
              <a:gd name="connsiteY196" fmla="*/ 1307123 h 1918884"/>
              <a:gd name="connsiteX197" fmla="*/ 1579089 w 1897538"/>
              <a:gd name="connsiteY197" fmla="*/ 1289638 h 1918884"/>
              <a:gd name="connsiteX198" fmla="*/ 1648820 w 1897538"/>
              <a:gd name="connsiteY198" fmla="*/ 1256285 h 1918884"/>
              <a:gd name="connsiteX199" fmla="*/ 1647157 w 1897538"/>
              <a:gd name="connsiteY199" fmla="*/ 1369236 h 1918884"/>
              <a:gd name="connsiteX200" fmla="*/ 1555797 w 1897538"/>
              <a:gd name="connsiteY200" fmla="*/ 1435675 h 1918884"/>
              <a:gd name="connsiteX201" fmla="*/ 1542881 w 1897538"/>
              <a:gd name="connsiteY201" fmla="*/ 1359465 h 1918884"/>
              <a:gd name="connsiteX202" fmla="*/ 1551133 w 1897538"/>
              <a:gd name="connsiteY202" fmla="*/ 1338669 h 1918884"/>
              <a:gd name="connsiteX203" fmla="*/ 1468768 w 1897538"/>
              <a:gd name="connsiteY203" fmla="*/ 1301078 h 1918884"/>
              <a:gd name="connsiteX204" fmla="*/ 1454158 w 1897538"/>
              <a:gd name="connsiteY204" fmla="*/ 1325435 h 1918884"/>
              <a:gd name="connsiteX205" fmla="*/ 1435144 w 1897538"/>
              <a:gd name="connsiteY205" fmla="*/ 1346754 h 1918884"/>
              <a:gd name="connsiteX206" fmla="*/ 1550391 w 1897538"/>
              <a:gd name="connsiteY206" fmla="*/ 1507270 h 1918884"/>
              <a:gd name="connsiteX207" fmla="*/ 1578607 w 1897538"/>
              <a:gd name="connsiteY207" fmla="*/ 1487862 h 1918884"/>
              <a:gd name="connsiteX208" fmla="*/ 1704618 w 1897538"/>
              <a:gd name="connsiteY208" fmla="*/ 1480690 h 1918884"/>
              <a:gd name="connsiteX209" fmla="*/ 1632105 w 1897538"/>
              <a:gd name="connsiteY209" fmla="*/ 1650292 h 1918884"/>
              <a:gd name="connsiteX210" fmla="*/ 1483567 w 1897538"/>
              <a:gd name="connsiteY210" fmla="*/ 1710152 h 1918884"/>
              <a:gd name="connsiteX211" fmla="*/ 1452915 w 1897538"/>
              <a:gd name="connsiteY211" fmla="*/ 1694042 h 1918884"/>
              <a:gd name="connsiteX212" fmla="*/ 1480633 w 1897538"/>
              <a:gd name="connsiteY212" fmla="*/ 1570908 h 1918884"/>
              <a:gd name="connsiteX213" fmla="*/ 1504326 w 1897538"/>
              <a:gd name="connsiteY213" fmla="*/ 1546331 h 1918884"/>
              <a:gd name="connsiteX214" fmla="*/ 1354432 w 1897538"/>
              <a:gd name="connsiteY214" fmla="*/ 1429355 h 1918884"/>
              <a:gd name="connsiteX215" fmla="*/ 1286169 w 1897538"/>
              <a:gd name="connsiteY215" fmla="*/ 1482113 h 1918884"/>
              <a:gd name="connsiteX216" fmla="*/ 1269504 w 1897538"/>
              <a:gd name="connsiteY216" fmla="*/ 1490685 h 1918884"/>
              <a:gd name="connsiteX217" fmla="*/ 1310946 w 1897538"/>
              <a:gd name="connsiteY217" fmla="*/ 1566043 h 1918884"/>
              <a:gd name="connsiteX218" fmla="*/ 1322566 w 1897538"/>
              <a:gd name="connsiteY218" fmla="*/ 1558051 h 1918884"/>
              <a:gd name="connsiteX219" fmla="*/ 1399738 w 1897538"/>
              <a:gd name="connsiteY219" fmla="*/ 1553659 h 1918884"/>
              <a:gd name="connsiteX220" fmla="*/ 1355329 w 1897538"/>
              <a:gd name="connsiteY220" fmla="*/ 1657527 h 1918884"/>
              <a:gd name="connsiteX221" fmla="*/ 1264361 w 1897538"/>
              <a:gd name="connsiteY221" fmla="*/ 1694186 h 1918884"/>
              <a:gd name="connsiteX222" fmla="*/ 1245589 w 1897538"/>
              <a:gd name="connsiteY222" fmla="*/ 1684319 h 1918884"/>
              <a:gd name="connsiteX223" fmla="*/ 1262565 w 1897538"/>
              <a:gd name="connsiteY223" fmla="*/ 1608910 h 1918884"/>
              <a:gd name="connsiteX224" fmla="*/ 1280611 w 1897538"/>
              <a:gd name="connsiteY224" fmla="*/ 1590190 h 1918884"/>
              <a:gd name="connsiteX225" fmla="*/ 1218519 w 1897538"/>
              <a:gd name="connsiteY225" fmla="*/ 1516910 h 1918884"/>
              <a:gd name="connsiteX226" fmla="*/ 1184074 w 1897538"/>
              <a:gd name="connsiteY226" fmla="*/ 1534628 h 1918884"/>
              <a:gd name="connsiteX227" fmla="*/ 1166353 w 1897538"/>
              <a:gd name="connsiteY227" fmla="*/ 1540302 h 1918884"/>
              <a:gd name="connsiteX228" fmla="*/ 1193526 w 1897538"/>
              <a:gd name="connsiteY228" fmla="*/ 1745642 h 1918884"/>
              <a:gd name="connsiteX229" fmla="*/ 1234374 w 1897538"/>
              <a:gd name="connsiteY229" fmla="*/ 1741079 h 1918884"/>
              <a:gd name="connsiteX230" fmla="*/ 1348867 w 1897538"/>
              <a:gd name="connsiteY230" fmla="*/ 1794198 h 1918884"/>
              <a:gd name="connsiteX231" fmla="*/ 1204922 w 1897538"/>
              <a:gd name="connsiteY231" fmla="*/ 1909536 h 1918884"/>
              <a:gd name="connsiteX232" fmla="*/ 1085792 w 1897538"/>
              <a:gd name="connsiteY232" fmla="*/ 1910447 h 1918884"/>
              <a:gd name="connsiteX233" fmla="*/ 1026285 w 1897538"/>
              <a:gd name="connsiteY233" fmla="*/ 1863584 h 1918884"/>
              <a:gd name="connsiteX234" fmla="*/ 1108810 w 1897538"/>
              <a:gd name="connsiteY234" fmla="*/ 1768087 h 1918884"/>
              <a:gd name="connsiteX235" fmla="*/ 1136775 w 1897538"/>
              <a:gd name="connsiteY235" fmla="*/ 1759052 h 1918884"/>
              <a:gd name="connsiteX236" fmla="*/ 1052936 w 1897538"/>
              <a:gd name="connsiteY236" fmla="*/ 1569793 h 1918884"/>
              <a:gd name="connsiteX237" fmla="*/ 1004144 w 1897538"/>
              <a:gd name="connsiteY237" fmla="*/ 1577715 h 1918884"/>
              <a:gd name="connsiteX238" fmla="*/ 973267 w 1897538"/>
              <a:gd name="connsiteY238" fmla="*/ 1578008 h 1918884"/>
              <a:gd name="connsiteX239" fmla="*/ 962500 w 1897538"/>
              <a:gd name="connsiteY239" fmla="*/ 1685246 h 1918884"/>
              <a:gd name="connsiteX240" fmla="*/ 985852 w 1897538"/>
              <a:gd name="connsiteY240" fmla="*/ 1687363 h 1918884"/>
              <a:gd name="connsiteX241" fmla="*/ 1048032 w 1897538"/>
              <a:gd name="connsiteY241" fmla="*/ 1733282 h 1918884"/>
              <a:gd name="connsiteX242" fmla="*/ 947514 w 1897538"/>
              <a:gd name="connsiteY242" fmla="*/ 1784826 h 1918884"/>
              <a:gd name="connsiteX243" fmla="*/ 908147 w 1897538"/>
              <a:gd name="connsiteY243" fmla="*/ 1781257 h 1918884"/>
              <a:gd name="connsiteX244" fmla="*/ 845968 w 1897538"/>
              <a:gd name="connsiteY244" fmla="*/ 1735338 h 1918884"/>
              <a:gd name="connsiteX245" fmla="*/ 907200 w 1897538"/>
              <a:gd name="connsiteY245" fmla="*/ 1688164 h 1918884"/>
              <a:gd name="connsiteX246" fmla="*/ 926605 w 1897538"/>
              <a:gd name="connsiteY246" fmla="*/ 1686005 h 1918884"/>
              <a:gd name="connsiteX247" fmla="*/ 915816 w 1897538"/>
              <a:gd name="connsiteY247" fmla="*/ 1578553 h 1918884"/>
              <a:gd name="connsiteX248" fmla="*/ 909432 w 1897538"/>
              <a:gd name="connsiteY248" fmla="*/ 1578614 h 1918884"/>
              <a:gd name="connsiteX249" fmla="*/ 862391 w 1897538"/>
              <a:gd name="connsiteY249" fmla="*/ 1571238 h 1918884"/>
              <a:gd name="connsiteX250" fmla="*/ 785221 w 1897538"/>
              <a:gd name="connsiteY250" fmla="*/ 1760992 h 1918884"/>
              <a:gd name="connsiteX251" fmla="*/ 813673 w 1897538"/>
              <a:gd name="connsiteY251" fmla="*/ 1771189 h 1918884"/>
              <a:gd name="connsiteX252" fmla="*/ 893134 w 1897538"/>
              <a:gd name="connsiteY252" fmla="*/ 1869251 h 1918884"/>
              <a:gd name="connsiteX253" fmla="*/ 713131 w 1897538"/>
              <a:gd name="connsiteY253" fmla="*/ 1909525 h 1918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</a:cxnLst>
            <a:rect l="l" t="t" r="r" b="b"/>
            <a:pathLst>
              <a:path w="1897538" h="1918884">
                <a:moveTo>
                  <a:pt x="713131" y="1909525"/>
                </a:moveTo>
                <a:cubicBezTo>
                  <a:pt x="624704" y="1887554"/>
                  <a:pt x="561925" y="1833900"/>
                  <a:pt x="572911" y="1789687"/>
                </a:cubicBezTo>
                <a:cubicBezTo>
                  <a:pt x="581150" y="1756526"/>
                  <a:pt x="628542" y="1738094"/>
                  <a:pt x="689027" y="1740219"/>
                </a:cubicBezTo>
                <a:lnTo>
                  <a:pt x="728849" y="1745950"/>
                </a:lnTo>
                <a:lnTo>
                  <a:pt x="749272" y="1544062"/>
                </a:lnTo>
                <a:lnTo>
                  <a:pt x="694536" y="1525220"/>
                </a:lnTo>
                <a:lnTo>
                  <a:pt x="688196" y="1521785"/>
                </a:lnTo>
                <a:lnTo>
                  <a:pt x="628248" y="1611874"/>
                </a:lnTo>
                <a:lnTo>
                  <a:pt x="644386" y="1622864"/>
                </a:lnTo>
                <a:cubicBezTo>
                  <a:pt x="672600" y="1646902"/>
                  <a:pt x="686400" y="1674819"/>
                  <a:pt x="676418" y="1693211"/>
                </a:cubicBezTo>
                <a:cubicBezTo>
                  <a:pt x="666437" y="1711603"/>
                  <a:pt x="635509" y="1715245"/>
                  <a:pt x="599978" y="1704688"/>
                </a:cubicBezTo>
                <a:cubicBezTo>
                  <a:pt x="588134" y="1701168"/>
                  <a:pt x="575780" y="1696071"/>
                  <a:pt x="563519" y="1689417"/>
                </a:cubicBezTo>
                <a:cubicBezTo>
                  <a:pt x="514475" y="1662800"/>
                  <a:pt x="485506" y="1621343"/>
                  <a:pt x="498815" y="1596821"/>
                </a:cubicBezTo>
                <a:cubicBezTo>
                  <a:pt x="508797" y="1578429"/>
                  <a:pt x="539725" y="1574787"/>
                  <a:pt x="575255" y="1585344"/>
                </a:cubicBezTo>
                <a:lnTo>
                  <a:pt x="596883" y="1594403"/>
                </a:lnTo>
                <a:lnTo>
                  <a:pt x="637643" y="1494392"/>
                </a:lnTo>
                <a:lnTo>
                  <a:pt x="611259" y="1480097"/>
                </a:lnTo>
                <a:lnTo>
                  <a:pt x="571279" y="1449829"/>
                </a:lnTo>
                <a:lnTo>
                  <a:pt x="408329" y="1578059"/>
                </a:lnTo>
                <a:lnTo>
                  <a:pt x="428815" y="1599132"/>
                </a:lnTo>
                <a:cubicBezTo>
                  <a:pt x="466087" y="1646817"/>
                  <a:pt x="479031" y="1695992"/>
                  <a:pt x="457047" y="1722149"/>
                </a:cubicBezTo>
                <a:cubicBezTo>
                  <a:pt x="442391" y="1739586"/>
                  <a:pt x="414986" y="1743492"/>
                  <a:pt x="382526" y="1735711"/>
                </a:cubicBezTo>
                <a:cubicBezTo>
                  <a:pt x="350067" y="1727929"/>
                  <a:pt x="312552" y="1708460"/>
                  <a:pt x="277676" y="1679148"/>
                </a:cubicBezTo>
                <a:cubicBezTo>
                  <a:pt x="207924" y="1620524"/>
                  <a:pt x="175142" y="1544727"/>
                  <a:pt x="204454" y="1509851"/>
                </a:cubicBezTo>
                <a:cubicBezTo>
                  <a:pt x="226438" y="1483694"/>
                  <a:pt x="277106" y="1487984"/>
                  <a:pt x="330494" y="1516496"/>
                </a:cubicBezTo>
                <a:lnTo>
                  <a:pt x="364455" y="1539647"/>
                </a:lnTo>
                <a:lnTo>
                  <a:pt x="484846" y="1370523"/>
                </a:lnTo>
                <a:lnTo>
                  <a:pt x="472420" y="1357807"/>
                </a:lnTo>
                <a:lnTo>
                  <a:pt x="449972" y="1325597"/>
                </a:lnTo>
                <a:lnTo>
                  <a:pt x="360255" y="1361514"/>
                </a:lnTo>
                <a:lnTo>
                  <a:pt x="367441" y="1386503"/>
                </a:lnTo>
                <a:cubicBezTo>
                  <a:pt x="373792" y="1423021"/>
                  <a:pt x="366575" y="1453315"/>
                  <a:pt x="347148" y="1461089"/>
                </a:cubicBezTo>
                <a:cubicBezTo>
                  <a:pt x="340672" y="1463680"/>
                  <a:pt x="333451" y="1463523"/>
                  <a:pt x="325941" y="1461022"/>
                </a:cubicBezTo>
                <a:cubicBezTo>
                  <a:pt x="303408" y="1453517"/>
                  <a:pt x="278256" y="1424905"/>
                  <a:pt x="262709" y="1386049"/>
                </a:cubicBezTo>
                <a:cubicBezTo>
                  <a:pt x="241980" y="1334241"/>
                  <a:pt x="246175" y="1283840"/>
                  <a:pt x="272079" y="1273475"/>
                </a:cubicBezTo>
                <a:cubicBezTo>
                  <a:pt x="291508" y="1265702"/>
                  <a:pt x="317629" y="1282656"/>
                  <a:pt x="338221" y="1313476"/>
                </a:cubicBezTo>
                <a:lnTo>
                  <a:pt x="344749" y="1325977"/>
                </a:lnTo>
                <a:lnTo>
                  <a:pt x="417124" y="1278462"/>
                </a:lnTo>
                <a:lnTo>
                  <a:pt x="406776" y="1263615"/>
                </a:lnTo>
                <a:lnTo>
                  <a:pt x="370993" y="1184708"/>
                </a:lnTo>
                <a:lnTo>
                  <a:pt x="183083" y="1218048"/>
                </a:lnTo>
                <a:lnTo>
                  <a:pt x="192518" y="1250858"/>
                </a:lnTo>
                <a:cubicBezTo>
                  <a:pt x="202889" y="1310486"/>
                  <a:pt x="191106" y="1359952"/>
                  <a:pt x="159383" y="1372645"/>
                </a:cubicBezTo>
                <a:cubicBezTo>
                  <a:pt x="148808" y="1376876"/>
                  <a:pt x="137019" y="1376621"/>
                  <a:pt x="124755" y="1372536"/>
                </a:cubicBezTo>
                <a:cubicBezTo>
                  <a:pt x="87963" y="1360281"/>
                  <a:pt x="46894" y="1313562"/>
                  <a:pt x="21507" y="1250115"/>
                </a:cubicBezTo>
                <a:cubicBezTo>
                  <a:pt x="-12341" y="1165520"/>
                  <a:pt x="-5492" y="1083222"/>
                  <a:pt x="36806" y="1066298"/>
                </a:cubicBezTo>
                <a:cubicBezTo>
                  <a:pt x="68530" y="1053605"/>
                  <a:pt x="111183" y="1081289"/>
                  <a:pt x="144806" y="1131613"/>
                </a:cubicBezTo>
                <a:lnTo>
                  <a:pt x="160657" y="1161970"/>
                </a:lnTo>
                <a:lnTo>
                  <a:pt x="338340" y="1073707"/>
                </a:lnTo>
                <a:lnTo>
                  <a:pt x="331654" y="1046532"/>
                </a:lnTo>
                <a:lnTo>
                  <a:pt x="330134" y="1018008"/>
                </a:lnTo>
                <a:lnTo>
                  <a:pt x="238911" y="1012629"/>
                </a:lnTo>
                <a:lnTo>
                  <a:pt x="236470" y="1034868"/>
                </a:lnTo>
                <a:cubicBezTo>
                  <a:pt x="228486" y="1071064"/>
                  <a:pt x="210312" y="1096352"/>
                  <a:pt x="189387" y="1096170"/>
                </a:cubicBezTo>
                <a:cubicBezTo>
                  <a:pt x="161487" y="1095928"/>
                  <a:pt x="139263" y="1050497"/>
                  <a:pt x="139748" y="994698"/>
                </a:cubicBezTo>
                <a:cubicBezTo>
                  <a:pt x="140233" y="938899"/>
                  <a:pt x="163243" y="893861"/>
                  <a:pt x="191143" y="894104"/>
                </a:cubicBezTo>
                <a:cubicBezTo>
                  <a:pt x="212068" y="894286"/>
                  <a:pt x="229800" y="919886"/>
                  <a:pt x="237154" y="956215"/>
                </a:cubicBezTo>
                <a:lnTo>
                  <a:pt x="239071" y="977016"/>
                </a:lnTo>
                <a:lnTo>
                  <a:pt x="327281" y="964473"/>
                </a:lnTo>
                <a:lnTo>
                  <a:pt x="325390" y="928983"/>
                </a:lnTo>
                <a:lnTo>
                  <a:pt x="335714" y="857310"/>
                </a:lnTo>
                <a:lnTo>
                  <a:pt x="174678" y="791820"/>
                </a:lnTo>
                <a:lnTo>
                  <a:pt x="162829" y="824881"/>
                </a:lnTo>
                <a:cubicBezTo>
                  <a:pt x="136397" y="879328"/>
                  <a:pt x="97927" y="912581"/>
                  <a:pt x="64767" y="904342"/>
                </a:cubicBezTo>
                <a:cubicBezTo>
                  <a:pt x="20553" y="893357"/>
                  <a:pt x="2522" y="812767"/>
                  <a:pt x="24493" y="724339"/>
                </a:cubicBezTo>
                <a:cubicBezTo>
                  <a:pt x="46464" y="635912"/>
                  <a:pt x="100118" y="573133"/>
                  <a:pt x="144331" y="584119"/>
                </a:cubicBezTo>
                <a:cubicBezTo>
                  <a:pt x="177491" y="592358"/>
                  <a:pt x="195924" y="639750"/>
                  <a:pt x="193799" y="700236"/>
                </a:cubicBezTo>
                <a:lnTo>
                  <a:pt x="188796" y="734998"/>
                </a:lnTo>
                <a:lnTo>
                  <a:pt x="360377" y="752355"/>
                </a:lnTo>
                <a:lnTo>
                  <a:pt x="373414" y="712888"/>
                </a:lnTo>
                <a:lnTo>
                  <a:pt x="400360" y="662758"/>
                </a:lnTo>
                <a:lnTo>
                  <a:pt x="329877" y="611550"/>
                </a:lnTo>
                <a:lnTo>
                  <a:pt x="318446" y="629034"/>
                </a:lnTo>
                <a:cubicBezTo>
                  <a:pt x="294944" y="657697"/>
                  <a:pt x="267292" y="672021"/>
                  <a:pt x="248716" y="662388"/>
                </a:cubicBezTo>
                <a:cubicBezTo>
                  <a:pt x="223947" y="649544"/>
                  <a:pt x="224692" y="598974"/>
                  <a:pt x="250379" y="549437"/>
                </a:cubicBezTo>
                <a:cubicBezTo>
                  <a:pt x="276067" y="499900"/>
                  <a:pt x="316970" y="470154"/>
                  <a:pt x="341739" y="482998"/>
                </a:cubicBezTo>
                <a:cubicBezTo>
                  <a:pt x="360315" y="492631"/>
                  <a:pt x="364540" y="523484"/>
                  <a:pt x="354655" y="559208"/>
                </a:cubicBezTo>
                <a:lnTo>
                  <a:pt x="346403" y="580003"/>
                </a:lnTo>
                <a:lnTo>
                  <a:pt x="425449" y="616080"/>
                </a:lnTo>
                <a:lnTo>
                  <a:pt x="431071" y="605623"/>
                </a:lnTo>
                <a:lnTo>
                  <a:pt x="460694" y="569554"/>
                </a:lnTo>
                <a:lnTo>
                  <a:pt x="347590" y="412023"/>
                </a:lnTo>
                <a:lnTo>
                  <a:pt x="332287" y="423126"/>
                </a:lnTo>
                <a:cubicBezTo>
                  <a:pt x="292145" y="447674"/>
                  <a:pt x="252259" y="458887"/>
                  <a:pt x="223572" y="454094"/>
                </a:cubicBezTo>
                <a:cubicBezTo>
                  <a:pt x="210822" y="451963"/>
                  <a:pt x="200284" y="446671"/>
                  <a:pt x="192920" y="437983"/>
                </a:cubicBezTo>
                <a:cubicBezTo>
                  <a:pt x="163462" y="403230"/>
                  <a:pt x="195928" y="327297"/>
                  <a:pt x="265433" y="268381"/>
                </a:cubicBezTo>
                <a:cubicBezTo>
                  <a:pt x="334940" y="209466"/>
                  <a:pt x="415165" y="189878"/>
                  <a:pt x="444624" y="224631"/>
                </a:cubicBezTo>
                <a:cubicBezTo>
                  <a:pt x="466716" y="250696"/>
                  <a:pt x="453978" y="299924"/>
                  <a:pt x="416905" y="347765"/>
                </a:cubicBezTo>
                <a:lnTo>
                  <a:pt x="393211" y="372343"/>
                </a:lnTo>
                <a:lnTo>
                  <a:pt x="539341" y="486381"/>
                </a:lnTo>
                <a:lnTo>
                  <a:pt x="597879" y="437791"/>
                </a:lnTo>
                <a:lnTo>
                  <a:pt x="625144" y="422734"/>
                </a:lnTo>
                <a:lnTo>
                  <a:pt x="585966" y="351494"/>
                </a:lnTo>
                <a:lnTo>
                  <a:pt x="558867" y="368167"/>
                </a:lnTo>
                <a:cubicBezTo>
                  <a:pt x="543044" y="374438"/>
                  <a:pt x="528284" y="376838"/>
                  <a:pt x="516571" y="374881"/>
                </a:cubicBezTo>
                <a:cubicBezTo>
                  <a:pt x="508764" y="373576"/>
                  <a:pt x="502310" y="370335"/>
                  <a:pt x="497800" y="365014"/>
                </a:cubicBezTo>
                <a:cubicBezTo>
                  <a:pt x="479758" y="343731"/>
                  <a:pt x="499642" y="297227"/>
                  <a:pt x="542208" y="261146"/>
                </a:cubicBezTo>
                <a:cubicBezTo>
                  <a:pt x="584774" y="225065"/>
                  <a:pt x="633907" y="213070"/>
                  <a:pt x="651948" y="234353"/>
                </a:cubicBezTo>
                <a:cubicBezTo>
                  <a:pt x="665478" y="250316"/>
                  <a:pt x="657677" y="280465"/>
                  <a:pt x="634973" y="309763"/>
                </a:cubicBezTo>
                <a:lnTo>
                  <a:pt x="616927" y="328483"/>
                </a:lnTo>
                <a:lnTo>
                  <a:pt x="673950" y="395782"/>
                </a:lnTo>
                <a:lnTo>
                  <a:pt x="701217" y="380724"/>
                </a:lnTo>
                <a:lnTo>
                  <a:pt x="730111" y="370258"/>
                </a:lnTo>
                <a:lnTo>
                  <a:pt x="704011" y="173031"/>
                </a:lnTo>
                <a:lnTo>
                  <a:pt x="663163" y="177595"/>
                </a:lnTo>
                <a:cubicBezTo>
                  <a:pt x="642988" y="177664"/>
                  <a:pt x="624341" y="175497"/>
                  <a:pt x="608177" y="171339"/>
                </a:cubicBezTo>
                <a:cubicBezTo>
                  <a:pt x="575850" y="163023"/>
                  <a:pt x="553460" y="146745"/>
                  <a:pt x="548671" y="124475"/>
                </a:cubicBezTo>
                <a:cubicBezTo>
                  <a:pt x="539091" y="79936"/>
                  <a:pt x="603536" y="28297"/>
                  <a:pt x="692615" y="9137"/>
                </a:cubicBezTo>
                <a:cubicBezTo>
                  <a:pt x="781694" y="-10024"/>
                  <a:pt x="861672" y="10550"/>
                  <a:pt x="871253" y="55089"/>
                </a:cubicBezTo>
                <a:cubicBezTo>
                  <a:pt x="878438" y="88494"/>
                  <a:pt x="843983" y="125891"/>
                  <a:pt x="788727" y="150586"/>
                </a:cubicBezTo>
                <a:lnTo>
                  <a:pt x="760761" y="159620"/>
                </a:lnTo>
                <a:lnTo>
                  <a:pt x="840348" y="339277"/>
                </a:lnTo>
                <a:lnTo>
                  <a:pt x="853141" y="336409"/>
                </a:lnTo>
                <a:lnTo>
                  <a:pt x="925114" y="332269"/>
                </a:lnTo>
                <a:lnTo>
                  <a:pt x="935038" y="233429"/>
                </a:lnTo>
                <a:lnTo>
                  <a:pt x="911685" y="231311"/>
                </a:lnTo>
                <a:cubicBezTo>
                  <a:pt x="875345" y="224011"/>
                  <a:pt x="849718" y="206317"/>
                  <a:pt x="849505" y="185392"/>
                </a:cubicBezTo>
                <a:cubicBezTo>
                  <a:pt x="849221" y="157493"/>
                  <a:pt x="894224" y="134415"/>
                  <a:pt x="950023" y="133848"/>
                </a:cubicBezTo>
                <a:cubicBezTo>
                  <a:pt x="1005821" y="133280"/>
                  <a:pt x="1051285" y="155436"/>
                  <a:pt x="1051569" y="183336"/>
                </a:cubicBezTo>
                <a:cubicBezTo>
                  <a:pt x="1051782" y="204260"/>
                  <a:pt x="1026521" y="222472"/>
                  <a:pt x="990337" y="230510"/>
                </a:cubicBezTo>
                <a:lnTo>
                  <a:pt x="970932" y="232669"/>
                </a:lnTo>
                <a:lnTo>
                  <a:pt x="980710" y="330048"/>
                </a:lnTo>
                <a:lnTo>
                  <a:pt x="1049894" y="340014"/>
                </a:lnTo>
                <a:lnTo>
                  <a:pt x="1122587" y="161269"/>
                </a:lnTo>
                <a:lnTo>
                  <a:pt x="1084713" y="147695"/>
                </a:lnTo>
                <a:cubicBezTo>
                  <a:pt x="1030267" y="121263"/>
                  <a:pt x="997013" y="82793"/>
                  <a:pt x="1005252" y="49633"/>
                </a:cubicBezTo>
                <a:cubicBezTo>
                  <a:pt x="1016238" y="5419"/>
                  <a:pt x="1096828" y="-12612"/>
                  <a:pt x="1185255" y="9359"/>
                </a:cubicBezTo>
                <a:cubicBezTo>
                  <a:pt x="1273682" y="31330"/>
                  <a:pt x="1336461" y="84984"/>
                  <a:pt x="1325476" y="129197"/>
                </a:cubicBezTo>
                <a:cubicBezTo>
                  <a:pt x="1317237" y="162358"/>
                  <a:pt x="1269845" y="180790"/>
                  <a:pt x="1209359" y="178665"/>
                </a:cubicBezTo>
                <a:lnTo>
                  <a:pt x="1179443" y="174360"/>
                </a:lnTo>
                <a:lnTo>
                  <a:pt x="1159896" y="367598"/>
                </a:lnTo>
                <a:lnTo>
                  <a:pt x="1206353" y="383590"/>
                </a:lnTo>
                <a:lnTo>
                  <a:pt x="1215053" y="388304"/>
                </a:lnTo>
                <a:lnTo>
                  <a:pt x="1269289" y="306800"/>
                </a:lnTo>
                <a:lnTo>
                  <a:pt x="1253151" y="295810"/>
                </a:lnTo>
                <a:cubicBezTo>
                  <a:pt x="1224937" y="271772"/>
                  <a:pt x="1211137" y="243855"/>
                  <a:pt x="1221119" y="225463"/>
                </a:cubicBezTo>
                <a:cubicBezTo>
                  <a:pt x="1234428" y="200941"/>
                  <a:pt x="1284974" y="202639"/>
                  <a:pt x="1334018" y="229257"/>
                </a:cubicBezTo>
                <a:cubicBezTo>
                  <a:pt x="1383062" y="255874"/>
                  <a:pt x="1412031" y="297331"/>
                  <a:pt x="1398722" y="321853"/>
                </a:cubicBezTo>
                <a:cubicBezTo>
                  <a:pt x="1388740" y="340245"/>
                  <a:pt x="1357812" y="343887"/>
                  <a:pt x="1322282" y="333330"/>
                </a:cubicBezTo>
                <a:lnTo>
                  <a:pt x="1300654" y="324271"/>
                </a:lnTo>
                <a:lnTo>
                  <a:pt x="1263793" y="414714"/>
                </a:lnTo>
                <a:lnTo>
                  <a:pt x="1289630" y="428714"/>
                </a:lnTo>
                <a:lnTo>
                  <a:pt x="1334290" y="462524"/>
                </a:lnTo>
                <a:lnTo>
                  <a:pt x="1489207" y="340613"/>
                </a:lnTo>
                <a:lnTo>
                  <a:pt x="1468723" y="319541"/>
                </a:lnTo>
                <a:cubicBezTo>
                  <a:pt x="1431450" y="271856"/>
                  <a:pt x="1418506" y="222681"/>
                  <a:pt x="1440490" y="196524"/>
                </a:cubicBezTo>
                <a:cubicBezTo>
                  <a:pt x="1469802" y="161648"/>
                  <a:pt x="1550109" y="180900"/>
                  <a:pt x="1619861" y="239525"/>
                </a:cubicBezTo>
                <a:cubicBezTo>
                  <a:pt x="1689613" y="298149"/>
                  <a:pt x="1722396" y="373946"/>
                  <a:pt x="1693084" y="408822"/>
                </a:cubicBezTo>
                <a:cubicBezTo>
                  <a:pt x="1678427" y="426259"/>
                  <a:pt x="1651023" y="430166"/>
                  <a:pt x="1618563" y="422384"/>
                </a:cubicBezTo>
                <a:cubicBezTo>
                  <a:pt x="1602333" y="418493"/>
                  <a:pt x="1584840" y="411681"/>
                  <a:pt x="1567044" y="402177"/>
                </a:cubicBezTo>
                <a:lnTo>
                  <a:pt x="1533082" y="379025"/>
                </a:lnTo>
                <a:lnTo>
                  <a:pt x="1418165" y="540458"/>
                </a:lnTo>
                <a:lnTo>
                  <a:pt x="1428470" y="551003"/>
                </a:lnTo>
                <a:lnTo>
                  <a:pt x="1455560" y="589875"/>
                </a:lnTo>
                <a:lnTo>
                  <a:pt x="1537282" y="557159"/>
                </a:lnTo>
                <a:lnTo>
                  <a:pt x="1530096" y="532170"/>
                </a:lnTo>
                <a:cubicBezTo>
                  <a:pt x="1523745" y="495652"/>
                  <a:pt x="1530961" y="465358"/>
                  <a:pt x="1550390" y="457584"/>
                </a:cubicBezTo>
                <a:cubicBezTo>
                  <a:pt x="1576294" y="447220"/>
                  <a:pt x="1614098" y="480816"/>
                  <a:pt x="1634828" y="532624"/>
                </a:cubicBezTo>
                <a:cubicBezTo>
                  <a:pt x="1655557" y="584431"/>
                  <a:pt x="1651362" y="634833"/>
                  <a:pt x="1625458" y="645197"/>
                </a:cubicBezTo>
                <a:cubicBezTo>
                  <a:pt x="1618982" y="647789"/>
                  <a:pt x="1611762" y="647632"/>
                  <a:pt x="1604251" y="645131"/>
                </a:cubicBezTo>
                <a:cubicBezTo>
                  <a:pt x="1592985" y="641378"/>
                  <a:pt x="1581064" y="632349"/>
                  <a:pt x="1570016" y="619401"/>
                </a:cubicBezTo>
                <a:lnTo>
                  <a:pt x="1553872" y="591984"/>
                </a:lnTo>
                <a:lnTo>
                  <a:pt x="1487429" y="635604"/>
                </a:lnTo>
                <a:lnTo>
                  <a:pt x="1494113" y="645195"/>
                </a:lnTo>
                <a:lnTo>
                  <a:pt x="1533788" y="732681"/>
                </a:lnTo>
                <a:lnTo>
                  <a:pt x="1714454" y="700625"/>
                </a:lnTo>
                <a:lnTo>
                  <a:pt x="1705019" y="667815"/>
                </a:lnTo>
                <a:cubicBezTo>
                  <a:pt x="1694649" y="608187"/>
                  <a:pt x="1706432" y="558721"/>
                  <a:pt x="1738156" y="546028"/>
                </a:cubicBezTo>
                <a:cubicBezTo>
                  <a:pt x="1780454" y="529104"/>
                  <a:pt x="1842183" y="583962"/>
                  <a:pt x="1876031" y="668558"/>
                </a:cubicBezTo>
                <a:cubicBezTo>
                  <a:pt x="1909880" y="753153"/>
                  <a:pt x="1903030" y="835451"/>
                  <a:pt x="1860732" y="852375"/>
                </a:cubicBezTo>
                <a:cubicBezTo>
                  <a:pt x="1850158" y="856606"/>
                  <a:pt x="1838369" y="856351"/>
                  <a:pt x="1826105" y="852266"/>
                </a:cubicBezTo>
                <a:cubicBezTo>
                  <a:pt x="1798511" y="843076"/>
                  <a:pt x="1768511" y="814498"/>
                  <a:pt x="1744525" y="774017"/>
                </a:cubicBezTo>
                <a:lnTo>
                  <a:pt x="1736198" y="757042"/>
                </a:lnTo>
                <a:lnTo>
                  <a:pt x="1564347" y="842408"/>
                </a:lnTo>
                <a:lnTo>
                  <a:pt x="1569236" y="862278"/>
                </a:lnTo>
                <a:lnTo>
                  <a:pt x="1571294" y="900894"/>
                </a:lnTo>
                <a:lnTo>
                  <a:pt x="1658625" y="906044"/>
                </a:lnTo>
                <a:lnTo>
                  <a:pt x="1661066" y="883804"/>
                </a:lnTo>
                <a:cubicBezTo>
                  <a:pt x="1669050" y="847609"/>
                  <a:pt x="1687224" y="822321"/>
                  <a:pt x="1708149" y="822502"/>
                </a:cubicBezTo>
                <a:cubicBezTo>
                  <a:pt x="1736049" y="822745"/>
                  <a:pt x="1758273" y="868176"/>
                  <a:pt x="1757789" y="923975"/>
                </a:cubicBezTo>
                <a:cubicBezTo>
                  <a:pt x="1757303" y="979774"/>
                  <a:pt x="1734293" y="1024811"/>
                  <a:pt x="1706393" y="1024569"/>
                </a:cubicBezTo>
                <a:cubicBezTo>
                  <a:pt x="1685468" y="1024387"/>
                  <a:pt x="1667736" y="998787"/>
                  <a:pt x="1660382" y="962458"/>
                </a:cubicBezTo>
                <a:lnTo>
                  <a:pt x="1658465" y="941657"/>
                </a:lnTo>
                <a:lnTo>
                  <a:pt x="1574105" y="953652"/>
                </a:lnTo>
                <a:lnTo>
                  <a:pt x="1575500" y="979827"/>
                </a:lnTo>
                <a:lnTo>
                  <a:pt x="1565157" y="1051628"/>
                </a:lnTo>
                <a:lnTo>
                  <a:pt x="1725361" y="1116780"/>
                </a:lnTo>
                <a:lnTo>
                  <a:pt x="1737211" y="1083719"/>
                </a:lnTo>
                <a:cubicBezTo>
                  <a:pt x="1763642" y="1029272"/>
                  <a:pt x="1802112" y="996019"/>
                  <a:pt x="1835273" y="1004258"/>
                </a:cubicBezTo>
                <a:cubicBezTo>
                  <a:pt x="1879486" y="1015243"/>
                  <a:pt x="1897517" y="1095833"/>
                  <a:pt x="1875546" y="1184261"/>
                </a:cubicBezTo>
                <a:cubicBezTo>
                  <a:pt x="1853575" y="1272688"/>
                  <a:pt x="1799922" y="1335467"/>
                  <a:pt x="1755708" y="1324481"/>
                </a:cubicBezTo>
                <a:cubicBezTo>
                  <a:pt x="1722548" y="1316242"/>
                  <a:pt x="1704115" y="1268851"/>
                  <a:pt x="1706241" y="1208364"/>
                </a:cubicBezTo>
                <a:lnTo>
                  <a:pt x="1711243" y="1173602"/>
                </a:lnTo>
                <a:lnTo>
                  <a:pt x="1539175" y="1156196"/>
                </a:lnTo>
                <a:lnTo>
                  <a:pt x="1514710" y="1224487"/>
                </a:lnTo>
                <a:lnTo>
                  <a:pt x="1496259" y="1255248"/>
                </a:lnTo>
                <a:lnTo>
                  <a:pt x="1567660" y="1307123"/>
                </a:lnTo>
                <a:lnTo>
                  <a:pt x="1579089" y="1289638"/>
                </a:lnTo>
                <a:cubicBezTo>
                  <a:pt x="1602591" y="1260976"/>
                  <a:pt x="1630243" y="1246652"/>
                  <a:pt x="1648820" y="1256285"/>
                </a:cubicBezTo>
                <a:cubicBezTo>
                  <a:pt x="1673589" y="1269129"/>
                  <a:pt x="1672844" y="1319699"/>
                  <a:pt x="1647157" y="1369236"/>
                </a:cubicBezTo>
                <a:cubicBezTo>
                  <a:pt x="1621469" y="1418773"/>
                  <a:pt x="1580567" y="1448519"/>
                  <a:pt x="1555797" y="1435675"/>
                </a:cubicBezTo>
                <a:cubicBezTo>
                  <a:pt x="1537221" y="1426042"/>
                  <a:pt x="1532996" y="1395188"/>
                  <a:pt x="1542881" y="1359465"/>
                </a:cubicBezTo>
                <a:lnTo>
                  <a:pt x="1551133" y="1338669"/>
                </a:lnTo>
                <a:lnTo>
                  <a:pt x="1468768" y="1301078"/>
                </a:lnTo>
                <a:lnTo>
                  <a:pt x="1454158" y="1325435"/>
                </a:lnTo>
                <a:lnTo>
                  <a:pt x="1435144" y="1346754"/>
                </a:lnTo>
                <a:lnTo>
                  <a:pt x="1550391" y="1507270"/>
                </a:lnTo>
                <a:lnTo>
                  <a:pt x="1578607" y="1487862"/>
                </a:lnTo>
                <a:cubicBezTo>
                  <a:pt x="1631875" y="1459127"/>
                  <a:pt x="1682525" y="1454625"/>
                  <a:pt x="1704618" y="1480690"/>
                </a:cubicBezTo>
                <a:cubicBezTo>
                  <a:pt x="1734076" y="1515443"/>
                  <a:pt x="1701611" y="1591376"/>
                  <a:pt x="1632105" y="1650292"/>
                </a:cubicBezTo>
                <a:cubicBezTo>
                  <a:pt x="1579975" y="1694478"/>
                  <a:pt x="1521816" y="1716543"/>
                  <a:pt x="1483567" y="1710152"/>
                </a:cubicBezTo>
                <a:cubicBezTo>
                  <a:pt x="1470817" y="1708022"/>
                  <a:pt x="1460280" y="1702730"/>
                  <a:pt x="1452915" y="1694042"/>
                </a:cubicBezTo>
                <a:cubicBezTo>
                  <a:pt x="1430821" y="1667977"/>
                  <a:pt x="1443560" y="1618749"/>
                  <a:pt x="1480633" y="1570908"/>
                </a:cubicBezTo>
                <a:lnTo>
                  <a:pt x="1504326" y="1546331"/>
                </a:lnTo>
                <a:lnTo>
                  <a:pt x="1354432" y="1429355"/>
                </a:lnTo>
                <a:lnTo>
                  <a:pt x="1286169" y="1482113"/>
                </a:lnTo>
                <a:lnTo>
                  <a:pt x="1269504" y="1490685"/>
                </a:lnTo>
                <a:lnTo>
                  <a:pt x="1310946" y="1566043"/>
                </a:lnTo>
                <a:lnTo>
                  <a:pt x="1322566" y="1558051"/>
                </a:lnTo>
                <a:cubicBezTo>
                  <a:pt x="1355187" y="1540453"/>
                  <a:pt x="1386207" y="1537696"/>
                  <a:pt x="1399738" y="1553659"/>
                </a:cubicBezTo>
                <a:cubicBezTo>
                  <a:pt x="1417778" y="1574942"/>
                  <a:pt x="1397896" y="1621446"/>
                  <a:pt x="1355329" y="1657527"/>
                </a:cubicBezTo>
                <a:cubicBezTo>
                  <a:pt x="1323404" y="1684587"/>
                  <a:pt x="1287786" y="1698100"/>
                  <a:pt x="1264361" y="1694186"/>
                </a:cubicBezTo>
                <a:cubicBezTo>
                  <a:pt x="1256553" y="1692881"/>
                  <a:pt x="1250099" y="1689640"/>
                  <a:pt x="1245589" y="1684319"/>
                </a:cubicBezTo>
                <a:cubicBezTo>
                  <a:pt x="1232059" y="1668357"/>
                  <a:pt x="1239860" y="1638208"/>
                  <a:pt x="1262565" y="1608910"/>
                </a:cubicBezTo>
                <a:lnTo>
                  <a:pt x="1280611" y="1590190"/>
                </a:lnTo>
                <a:lnTo>
                  <a:pt x="1218519" y="1516910"/>
                </a:lnTo>
                <a:lnTo>
                  <a:pt x="1184074" y="1534628"/>
                </a:lnTo>
                <a:lnTo>
                  <a:pt x="1166353" y="1540302"/>
                </a:lnTo>
                <a:lnTo>
                  <a:pt x="1193526" y="1745642"/>
                </a:lnTo>
                <a:lnTo>
                  <a:pt x="1234374" y="1741079"/>
                </a:lnTo>
                <a:cubicBezTo>
                  <a:pt x="1294897" y="1740869"/>
                  <a:pt x="1341682" y="1760793"/>
                  <a:pt x="1348867" y="1794198"/>
                </a:cubicBezTo>
                <a:cubicBezTo>
                  <a:pt x="1358447" y="1838737"/>
                  <a:pt x="1294001" y="1890376"/>
                  <a:pt x="1204922" y="1909536"/>
                </a:cubicBezTo>
                <a:cubicBezTo>
                  <a:pt x="1160383" y="1919116"/>
                  <a:pt x="1118118" y="1918763"/>
                  <a:pt x="1085792" y="1910447"/>
                </a:cubicBezTo>
                <a:cubicBezTo>
                  <a:pt x="1053465" y="1902132"/>
                  <a:pt x="1031075" y="1885853"/>
                  <a:pt x="1026285" y="1863584"/>
                </a:cubicBezTo>
                <a:cubicBezTo>
                  <a:pt x="1019100" y="1830179"/>
                  <a:pt x="1053554" y="1792781"/>
                  <a:pt x="1108810" y="1768087"/>
                </a:cubicBezTo>
                <a:lnTo>
                  <a:pt x="1136775" y="1759052"/>
                </a:lnTo>
                <a:lnTo>
                  <a:pt x="1052936" y="1569793"/>
                </a:lnTo>
                <a:lnTo>
                  <a:pt x="1004144" y="1577715"/>
                </a:lnTo>
                <a:lnTo>
                  <a:pt x="973267" y="1578008"/>
                </a:lnTo>
                <a:lnTo>
                  <a:pt x="962500" y="1685246"/>
                </a:lnTo>
                <a:lnTo>
                  <a:pt x="985852" y="1687363"/>
                </a:lnTo>
                <a:cubicBezTo>
                  <a:pt x="1022192" y="1694663"/>
                  <a:pt x="1047819" y="1712357"/>
                  <a:pt x="1048032" y="1733282"/>
                </a:cubicBezTo>
                <a:cubicBezTo>
                  <a:pt x="1048316" y="1761181"/>
                  <a:pt x="1003312" y="1784258"/>
                  <a:pt x="947514" y="1784826"/>
                </a:cubicBezTo>
                <a:cubicBezTo>
                  <a:pt x="933564" y="1784968"/>
                  <a:pt x="920261" y="1783690"/>
                  <a:pt x="908147" y="1781257"/>
                </a:cubicBezTo>
                <a:cubicBezTo>
                  <a:pt x="871807" y="1773957"/>
                  <a:pt x="846181" y="1756263"/>
                  <a:pt x="845968" y="1735338"/>
                </a:cubicBezTo>
                <a:cubicBezTo>
                  <a:pt x="845755" y="1714414"/>
                  <a:pt x="871016" y="1696201"/>
                  <a:pt x="907200" y="1688164"/>
                </a:cubicBezTo>
                <a:lnTo>
                  <a:pt x="926605" y="1686005"/>
                </a:lnTo>
                <a:lnTo>
                  <a:pt x="915816" y="1578553"/>
                </a:lnTo>
                <a:lnTo>
                  <a:pt x="909432" y="1578614"/>
                </a:lnTo>
                <a:lnTo>
                  <a:pt x="862391" y="1571238"/>
                </a:lnTo>
                <a:lnTo>
                  <a:pt x="785221" y="1760992"/>
                </a:lnTo>
                <a:lnTo>
                  <a:pt x="813673" y="1771189"/>
                </a:lnTo>
                <a:cubicBezTo>
                  <a:pt x="868119" y="1797620"/>
                  <a:pt x="901373" y="1836091"/>
                  <a:pt x="893134" y="1869251"/>
                </a:cubicBezTo>
                <a:cubicBezTo>
                  <a:pt x="882149" y="1913465"/>
                  <a:pt x="801559" y="1931496"/>
                  <a:pt x="713131" y="190952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 40"/>
          <p:cNvSpPr/>
          <p:nvPr/>
        </p:nvSpPr>
        <p:spPr>
          <a:xfrm rot="20762795" flipH="1">
            <a:off x="1166713" y="3460759"/>
            <a:ext cx="505802" cy="511492"/>
          </a:xfrm>
          <a:custGeom>
            <a:avLst/>
            <a:gdLst>
              <a:gd name="connsiteX0" fmla="*/ 713131 w 1897538"/>
              <a:gd name="connsiteY0" fmla="*/ 1909525 h 1918884"/>
              <a:gd name="connsiteX1" fmla="*/ 572911 w 1897538"/>
              <a:gd name="connsiteY1" fmla="*/ 1789687 h 1918884"/>
              <a:gd name="connsiteX2" fmla="*/ 689027 w 1897538"/>
              <a:gd name="connsiteY2" fmla="*/ 1740219 h 1918884"/>
              <a:gd name="connsiteX3" fmla="*/ 728849 w 1897538"/>
              <a:gd name="connsiteY3" fmla="*/ 1745950 h 1918884"/>
              <a:gd name="connsiteX4" fmla="*/ 749272 w 1897538"/>
              <a:gd name="connsiteY4" fmla="*/ 1544062 h 1918884"/>
              <a:gd name="connsiteX5" fmla="*/ 694536 w 1897538"/>
              <a:gd name="connsiteY5" fmla="*/ 1525220 h 1918884"/>
              <a:gd name="connsiteX6" fmla="*/ 688196 w 1897538"/>
              <a:gd name="connsiteY6" fmla="*/ 1521785 h 1918884"/>
              <a:gd name="connsiteX7" fmla="*/ 628248 w 1897538"/>
              <a:gd name="connsiteY7" fmla="*/ 1611874 h 1918884"/>
              <a:gd name="connsiteX8" fmla="*/ 644386 w 1897538"/>
              <a:gd name="connsiteY8" fmla="*/ 1622864 h 1918884"/>
              <a:gd name="connsiteX9" fmla="*/ 676418 w 1897538"/>
              <a:gd name="connsiteY9" fmla="*/ 1693211 h 1918884"/>
              <a:gd name="connsiteX10" fmla="*/ 599978 w 1897538"/>
              <a:gd name="connsiteY10" fmla="*/ 1704688 h 1918884"/>
              <a:gd name="connsiteX11" fmla="*/ 563519 w 1897538"/>
              <a:gd name="connsiteY11" fmla="*/ 1689417 h 1918884"/>
              <a:gd name="connsiteX12" fmla="*/ 498815 w 1897538"/>
              <a:gd name="connsiteY12" fmla="*/ 1596821 h 1918884"/>
              <a:gd name="connsiteX13" fmla="*/ 575255 w 1897538"/>
              <a:gd name="connsiteY13" fmla="*/ 1585344 h 1918884"/>
              <a:gd name="connsiteX14" fmla="*/ 596883 w 1897538"/>
              <a:gd name="connsiteY14" fmla="*/ 1594403 h 1918884"/>
              <a:gd name="connsiteX15" fmla="*/ 637643 w 1897538"/>
              <a:gd name="connsiteY15" fmla="*/ 1494392 h 1918884"/>
              <a:gd name="connsiteX16" fmla="*/ 611259 w 1897538"/>
              <a:gd name="connsiteY16" fmla="*/ 1480097 h 1918884"/>
              <a:gd name="connsiteX17" fmla="*/ 571279 w 1897538"/>
              <a:gd name="connsiteY17" fmla="*/ 1449829 h 1918884"/>
              <a:gd name="connsiteX18" fmla="*/ 408329 w 1897538"/>
              <a:gd name="connsiteY18" fmla="*/ 1578059 h 1918884"/>
              <a:gd name="connsiteX19" fmla="*/ 428815 w 1897538"/>
              <a:gd name="connsiteY19" fmla="*/ 1599132 h 1918884"/>
              <a:gd name="connsiteX20" fmla="*/ 457047 w 1897538"/>
              <a:gd name="connsiteY20" fmla="*/ 1722149 h 1918884"/>
              <a:gd name="connsiteX21" fmla="*/ 382526 w 1897538"/>
              <a:gd name="connsiteY21" fmla="*/ 1735711 h 1918884"/>
              <a:gd name="connsiteX22" fmla="*/ 277676 w 1897538"/>
              <a:gd name="connsiteY22" fmla="*/ 1679148 h 1918884"/>
              <a:gd name="connsiteX23" fmla="*/ 204454 w 1897538"/>
              <a:gd name="connsiteY23" fmla="*/ 1509851 h 1918884"/>
              <a:gd name="connsiteX24" fmla="*/ 330494 w 1897538"/>
              <a:gd name="connsiteY24" fmla="*/ 1516496 h 1918884"/>
              <a:gd name="connsiteX25" fmla="*/ 364455 w 1897538"/>
              <a:gd name="connsiteY25" fmla="*/ 1539647 h 1918884"/>
              <a:gd name="connsiteX26" fmla="*/ 484846 w 1897538"/>
              <a:gd name="connsiteY26" fmla="*/ 1370523 h 1918884"/>
              <a:gd name="connsiteX27" fmla="*/ 472420 w 1897538"/>
              <a:gd name="connsiteY27" fmla="*/ 1357807 h 1918884"/>
              <a:gd name="connsiteX28" fmla="*/ 449972 w 1897538"/>
              <a:gd name="connsiteY28" fmla="*/ 1325597 h 1918884"/>
              <a:gd name="connsiteX29" fmla="*/ 360255 w 1897538"/>
              <a:gd name="connsiteY29" fmla="*/ 1361514 h 1918884"/>
              <a:gd name="connsiteX30" fmla="*/ 367441 w 1897538"/>
              <a:gd name="connsiteY30" fmla="*/ 1386503 h 1918884"/>
              <a:gd name="connsiteX31" fmla="*/ 347148 w 1897538"/>
              <a:gd name="connsiteY31" fmla="*/ 1461089 h 1918884"/>
              <a:gd name="connsiteX32" fmla="*/ 325941 w 1897538"/>
              <a:gd name="connsiteY32" fmla="*/ 1461022 h 1918884"/>
              <a:gd name="connsiteX33" fmla="*/ 262709 w 1897538"/>
              <a:gd name="connsiteY33" fmla="*/ 1386049 h 1918884"/>
              <a:gd name="connsiteX34" fmla="*/ 272079 w 1897538"/>
              <a:gd name="connsiteY34" fmla="*/ 1273475 h 1918884"/>
              <a:gd name="connsiteX35" fmla="*/ 338221 w 1897538"/>
              <a:gd name="connsiteY35" fmla="*/ 1313476 h 1918884"/>
              <a:gd name="connsiteX36" fmla="*/ 344749 w 1897538"/>
              <a:gd name="connsiteY36" fmla="*/ 1325977 h 1918884"/>
              <a:gd name="connsiteX37" fmla="*/ 417124 w 1897538"/>
              <a:gd name="connsiteY37" fmla="*/ 1278462 h 1918884"/>
              <a:gd name="connsiteX38" fmla="*/ 406776 w 1897538"/>
              <a:gd name="connsiteY38" fmla="*/ 1263615 h 1918884"/>
              <a:gd name="connsiteX39" fmla="*/ 370993 w 1897538"/>
              <a:gd name="connsiteY39" fmla="*/ 1184708 h 1918884"/>
              <a:gd name="connsiteX40" fmla="*/ 183083 w 1897538"/>
              <a:gd name="connsiteY40" fmla="*/ 1218048 h 1918884"/>
              <a:gd name="connsiteX41" fmla="*/ 192518 w 1897538"/>
              <a:gd name="connsiteY41" fmla="*/ 1250858 h 1918884"/>
              <a:gd name="connsiteX42" fmla="*/ 159383 w 1897538"/>
              <a:gd name="connsiteY42" fmla="*/ 1372645 h 1918884"/>
              <a:gd name="connsiteX43" fmla="*/ 124755 w 1897538"/>
              <a:gd name="connsiteY43" fmla="*/ 1372536 h 1918884"/>
              <a:gd name="connsiteX44" fmla="*/ 21507 w 1897538"/>
              <a:gd name="connsiteY44" fmla="*/ 1250115 h 1918884"/>
              <a:gd name="connsiteX45" fmla="*/ 36806 w 1897538"/>
              <a:gd name="connsiteY45" fmla="*/ 1066298 h 1918884"/>
              <a:gd name="connsiteX46" fmla="*/ 144806 w 1897538"/>
              <a:gd name="connsiteY46" fmla="*/ 1131613 h 1918884"/>
              <a:gd name="connsiteX47" fmla="*/ 160657 w 1897538"/>
              <a:gd name="connsiteY47" fmla="*/ 1161970 h 1918884"/>
              <a:gd name="connsiteX48" fmla="*/ 338340 w 1897538"/>
              <a:gd name="connsiteY48" fmla="*/ 1073707 h 1918884"/>
              <a:gd name="connsiteX49" fmla="*/ 331654 w 1897538"/>
              <a:gd name="connsiteY49" fmla="*/ 1046532 h 1918884"/>
              <a:gd name="connsiteX50" fmla="*/ 330134 w 1897538"/>
              <a:gd name="connsiteY50" fmla="*/ 1018008 h 1918884"/>
              <a:gd name="connsiteX51" fmla="*/ 238911 w 1897538"/>
              <a:gd name="connsiteY51" fmla="*/ 1012629 h 1918884"/>
              <a:gd name="connsiteX52" fmla="*/ 236470 w 1897538"/>
              <a:gd name="connsiteY52" fmla="*/ 1034868 h 1918884"/>
              <a:gd name="connsiteX53" fmla="*/ 189387 w 1897538"/>
              <a:gd name="connsiteY53" fmla="*/ 1096170 h 1918884"/>
              <a:gd name="connsiteX54" fmla="*/ 139748 w 1897538"/>
              <a:gd name="connsiteY54" fmla="*/ 994698 h 1918884"/>
              <a:gd name="connsiteX55" fmla="*/ 191143 w 1897538"/>
              <a:gd name="connsiteY55" fmla="*/ 894104 h 1918884"/>
              <a:gd name="connsiteX56" fmla="*/ 237154 w 1897538"/>
              <a:gd name="connsiteY56" fmla="*/ 956215 h 1918884"/>
              <a:gd name="connsiteX57" fmla="*/ 239071 w 1897538"/>
              <a:gd name="connsiteY57" fmla="*/ 977016 h 1918884"/>
              <a:gd name="connsiteX58" fmla="*/ 327281 w 1897538"/>
              <a:gd name="connsiteY58" fmla="*/ 964473 h 1918884"/>
              <a:gd name="connsiteX59" fmla="*/ 325390 w 1897538"/>
              <a:gd name="connsiteY59" fmla="*/ 928983 h 1918884"/>
              <a:gd name="connsiteX60" fmla="*/ 335714 w 1897538"/>
              <a:gd name="connsiteY60" fmla="*/ 857310 h 1918884"/>
              <a:gd name="connsiteX61" fmla="*/ 174678 w 1897538"/>
              <a:gd name="connsiteY61" fmla="*/ 791820 h 1918884"/>
              <a:gd name="connsiteX62" fmla="*/ 162829 w 1897538"/>
              <a:gd name="connsiteY62" fmla="*/ 824881 h 1918884"/>
              <a:gd name="connsiteX63" fmla="*/ 64767 w 1897538"/>
              <a:gd name="connsiteY63" fmla="*/ 904342 h 1918884"/>
              <a:gd name="connsiteX64" fmla="*/ 24493 w 1897538"/>
              <a:gd name="connsiteY64" fmla="*/ 724339 h 1918884"/>
              <a:gd name="connsiteX65" fmla="*/ 144331 w 1897538"/>
              <a:gd name="connsiteY65" fmla="*/ 584119 h 1918884"/>
              <a:gd name="connsiteX66" fmla="*/ 193799 w 1897538"/>
              <a:gd name="connsiteY66" fmla="*/ 700236 h 1918884"/>
              <a:gd name="connsiteX67" fmla="*/ 188796 w 1897538"/>
              <a:gd name="connsiteY67" fmla="*/ 734998 h 1918884"/>
              <a:gd name="connsiteX68" fmla="*/ 360377 w 1897538"/>
              <a:gd name="connsiteY68" fmla="*/ 752355 h 1918884"/>
              <a:gd name="connsiteX69" fmla="*/ 373414 w 1897538"/>
              <a:gd name="connsiteY69" fmla="*/ 712888 h 1918884"/>
              <a:gd name="connsiteX70" fmla="*/ 400360 w 1897538"/>
              <a:gd name="connsiteY70" fmla="*/ 662758 h 1918884"/>
              <a:gd name="connsiteX71" fmla="*/ 329877 w 1897538"/>
              <a:gd name="connsiteY71" fmla="*/ 611550 h 1918884"/>
              <a:gd name="connsiteX72" fmla="*/ 318446 w 1897538"/>
              <a:gd name="connsiteY72" fmla="*/ 629034 h 1918884"/>
              <a:gd name="connsiteX73" fmla="*/ 248716 w 1897538"/>
              <a:gd name="connsiteY73" fmla="*/ 662388 h 1918884"/>
              <a:gd name="connsiteX74" fmla="*/ 250379 w 1897538"/>
              <a:gd name="connsiteY74" fmla="*/ 549437 h 1918884"/>
              <a:gd name="connsiteX75" fmla="*/ 341739 w 1897538"/>
              <a:gd name="connsiteY75" fmla="*/ 482998 h 1918884"/>
              <a:gd name="connsiteX76" fmla="*/ 354655 w 1897538"/>
              <a:gd name="connsiteY76" fmla="*/ 559208 h 1918884"/>
              <a:gd name="connsiteX77" fmla="*/ 346403 w 1897538"/>
              <a:gd name="connsiteY77" fmla="*/ 580003 h 1918884"/>
              <a:gd name="connsiteX78" fmla="*/ 425449 w 1897538"/>
              <a:gd name="connsiteY78" fmla="*/ 616080 h 1918884"/>
              <a:gd name="connsiteX79" fmla="*/ 431071 w 1897538"/>
              <a:gd name="connsiteY79" fmla="*/ 605623 h 1918884"/>
              <a:gd name="connsiteX80" fmla="*/ 460694 w 1897538"/>
              <a:gd name="connsiteY80" fmla="*/ 569554 h 1918884"/>
              <a:gd name="connsiteX81" fmla="*/ 347590 w 1897538"/>
              <a:gd name="connsiteY81" fmla="*/ 412023 h 1918884"/>
              <a:gd name="connsiteX82" fmla="*/ 332287 w 1897538"/>
              <a:gd name="connsiteY82" fmla="*/ 423126 h 1918884"/>
              <a:gd name="connsiteX83" fmla="*/ 223572 w 1897538"/>
              <a:gd name="connsiteY83" fmla="*/ 454094 h 1918884"/>
              <a:gd name="connsiteX84" fmla="*/ 192920 w 1897538"/>
              <a:gd name="connsiteY84" fmla="*/ 437983 h 1918884"/>
              <a:gd name="connsiteX85" fmla="*/ 265433 w 1897538"/>
              <a:gd name="connsiteY85" fmla="*/ 268381 h 1918884"/>
              <a:gd name="connsiteX86" fmla="*/ 444624 w 1897538"/>
              <a:gd name="connsiteY86" fmla="*/ 224631 h 1918884"/>
              <a:gd name="connsiteX87" fmla="*/ 416905 w 1897538"/>
              <a:gd name="connsiteY87" fmla="*/ 347765 h 1918884"/>
              <a:gd name="connsiteX88" fmla="*/ 393211 w 1897538"/>
              <a:gd name="connsiteY88" fmla="*/ 372343 h 1918884"/>
              <a:gd name="connsiteX89" fmla="*/ 539341 w 1897538"/>
              <a:gd name="connsiteY89" fmla="*/ 486381 h 1918884"/>
              <a:gd name="connsiteX90" fmla="*/ 597879 w 1897538"/>
              <a:gd name="connsiteY90" fmla="*/ 437791 h 1918884"/>
              <a:gd name="connsiteX91" fmla="*/ 625144 w 1897538"/>
              <a:gd name="connsiteY91" fmla="*/ 422734 h 1918884"/>
              <a:gd name="connsiteX92" fmla="*/ 585966 w 1897538"/>
              <a:gd name="connsiteY92" fmla="*/ 351494 h 1918884"/>
              <a:gd name="connsiteX93" fmla="*/ 558867 w 1897538"/>
              <a:gd name="connsiteY93" fmla="*/ 368167 h 1918884"/>
              <a:gd name="connsiteX94" fmla="*/ 516571 w 1897538"/>
              <a:gd name="connsiteY94" fmla="*/ 374881 h 1918884"/>
              <a:gd name="connsiteX95" fmla="*/ 497800 w 1897538"/>
              <a:gd name="connsiteY95" fmla="*/ 365014 h 1918884"/>
              <a:gd name="connsiteX96" fmla="*/ 542208 w 1897538"/>
              <a:gd name="connsiteY96" fmla="*/ 261146 h 1918884"/>
              <a:gd name="connsiteX97" fmla="*/ 651948 w 1897538"/>
              <a:gd name="connsiteY97" fmla="*/ 234353 h 1918884"/>
              <a:gd name="connsiteX98" fmla="*/ 634973 w 1897538"/>
              <a:gd name="connsiteY98" fmla="*/ 309763 h 1918884"/>
              <a:gd name="connsiteX99" fmla="*/ 616927 w 1897538"/>
              <a:gd name="connsiteY99" fmla="*/ 328483 h 1918884"/>
              <a:gd name="connsiteX100" fmla="*/ 673950 w 1897538"/>
              <a:gd name="connsiteY100" fmla="*/ 395782 h 1918884"/>
              <a:gd name="connsiteX101" fmla="*/ 701217 w 1897538"/>
              <a:gd name="connsiteY101" fmla="*/ 380724 h 1918884"/>
              <a:gd name="connsiteX102" fmla="*/ 730111 w 1897538"/>
              <a:gd name="connsiteY102" fmla="*/ 370258 h 1918884"/>
              <a:gd name="connsiteX103" fmla="*/ 704011 w 1897538"/>
              <a:gd name="connsiteY103" fmla="*/ 173031 h 1918884"/>
              <a:gd name="connsiteX104" fmla="*/ 663163 w 1897538"/>
              <a:gd name="connsiteY104" fmla="*/ 177595 h 1918884"/>
              <a:gd name="connsiteX105" fmla="*/ 608177 w 1897538"/>
              <a:gd name="connsiteY105" fmla="*/ 171339 h 1918884"/>
              <a:gd name="connsiteX106" fmla="*/ 548671 w 1897538"/>
              <a:gd name="connsiteY106" fmla="*/ 124475 h 1918884"/>
              <a:gd name="connsiteX107" fmla="*/ 692615 w 1897538"/>
              <a:gd name="connsiteY107" fmla="*/ 9137 h 1918884"/>
              <a:gd name="connsiteX108" fmla="*/ 871253 w 1897538"/>
              <a:gd name="connsiteY108" fmla="*/ 55089 h 1918884"/>
              <a:gd name="connsiteX109" fmla="*/ 788727 w 1897538"/>
              <a:gd name="connsiteY109" fmla="*/ 150586 h 1918884"/>
              <a:gd name="connsiteX110" fmla="*/ 760761 w 1897538"/>
              <a:gd name="connsiteY110" fmla="*/ 159620 h 1918884"/>
              <a:gd name="connsiteX111" fmla="*/ 840348 w 1897538"/>
              <a:gd name="connsiteY111" fmla="*/ 339277 h 1918884"/>
              <a:gd name="connsiteX112" fmla="*/ 853141 w 1897538"/>
              <a:gd name="connsiteY112" fmla="*/ 336409 h 1918884"/>
              <a:gd name="connsiteX113" fmla="*/ 925114 w 1897538"/>
              <a:gd name="connsiteY113" fmla="*/ 332269 h 1918884"/>
              <a:gd name="connsiteX114" fmla="*/ 935038 w 1897538"/>
              <a:gd name="connsiteY114" fmla="*/ 233429 h 1918884"/>
              <a:gd name="connsiteX115" fmla="*/ 911685 w 1897538"/>
              <a:gd name="connsiteY115" fmla="*/ 231311 h 1918884"/>
              <a:gd name="connsiteX116" fmla="*/ 849505 w 1897538"/>
              <a:gd name="connsiteY116" fmla="*/ 185392 h 1918884"/>
              <a:gd name="connsiteX117" fmla="*/ 950023 w 1897538"/>
              <a:gd name="connsiteY117" fmla="*/ 133848 h 1918884"/>
              <a:gd name="connsiteX118" fmla="*/ 1051569 w 1897538"/>
              <a:gd name="connsiteY118" fmla="*/ 183336 h 1918884"/>
              <a:gd name="connsiteX119" fmla="*/ 990337 w 1897538"/>
              <a:gd name="connsiteY119" fmla="*/ 230510 h 1918884"/>
              <a:gd name="connsiteX120" fmla="*/ 970932 w 1897538"/>
              <a:gd name="connsiteY120" fmla="*/ 232669 h 1918884"/>
              <a:gd name="connsiteX121" fmla="*/ 980710 w 1897538"/>
              <a:gd name="connsiteY121" fmla="*/ 330048 h 1918884"/>
              <a:gd name="connsiteX122" fmla="*/ 1049894 w 1897538"/>
              <a:gd name="connsiteY122" fmla="*/ 340014 h 1918884"/>
              <a:gd name="connsiteX123" fmla="*/ 1122587 w 1897538"/>
              <a:gd name="connsiteY123" fmla="*/ 161269 h 1918884"/>
              <a:gd name="connsiteX124" fmla="*/ 1084713 w 1897538"/>
              <a:gd name="connsiteY124" fmla="*/ 147695 h 1918884"/>
              <a:gd name="connsiteX125" fmla="*/ 1005252 w 1897538"/>
              <a:gd name="connsiteY125" fmla="*/ 49633 h 1918884"/>
              <a:gd name="connsiteX126" fmla="*/ 1185255 w 1897538"/>
              <a:gd name="connsiteY126" fmla="*/ 9359 h 1918884"/>
              <a:gd name="connsiteX127" fmla="*/ 1325476 w 1897538"/>
              <a:gd name="connsiteY127" fmla="*/ 129197 h 1918884"/>
              <a:gd name="connsiteX128" fmla="*/ 1209359 w 1897538"/>
              <a:gd name="connsiteY128" fmla="*/ 178665 h 1918884"/>
              <a:gd name="connsiteX129" fmla="*/ 1179443 w 1897538"/>
              <a:gd name="connsiteY129" fmla="*/ 174360 h 1918884"/>
              <a:gd name="connsiteX130" fmla="*/ 1159896 w 1897538"/>
              <a:gd name="connsiteY130" fmla="*/ 367598 h 1918884"/>
              <a:gd name="connsiteX131" fmla="*/ 1206353 w 1897538"/>
              <a:gd name="connsiteY131" fmla="*/ 383590 h 1918884"/>
              <a:gd name="connsiteX132" fmla="*/ 1215053 w 1897538"/>
              <a:gd name="connsiteY132" fmla="*/ 388304 h 1918884"/>
              <a:gd name="connsiteX133" fmla="*/ 1269289 w 1897538"/>
              <a:gd name="connsiteY133" fmla="*/ 306800 h 1918884"/>
              <a:gd name="connsiteX134" fmla="*/ 1253151 w 1897538"/>
              <a:gd name="connsiteY134" fmla="*/ 295810 h 1918884"/>
              <a:gd name="connsiteX135" fmla="*/ 1221119 w 1897538"/>
              <a:gd name="connsiteY135" fmla="*/ 225463 h 1918884"/>
              <a:gd name="connsiteX136" fmla="*/ 1334018 w 1897538"/>
              <a:gd name="connsiteY136" fmla="*/ 229257 h 1918884"/>
              <a:gd name="connsiteX137" fmla="*/ 1398722 w 1897538"/>
              <a:gd name="connsiteY137" fmla="*/ 321853 h 1918884"/>
              <a:gd name="connsiteX138" fmla="*/ 1322282 w 1897538"/>
              <a:gd name="connsiteY138" fmla="*/ 333330 h 1918884"/>
              <a:gd name="connsiteX139" fmla="*/ 1300654 w 1897538"/>
              <a:gd name="connsiteY139" fmla="*/ 324271 h 1918884"/>
              <a:gd name="connsiteX140" fmla="*/ 1263793 w 1897538"/>
              <a:gd name="connsiteY140" fmla="*/ 414714 h 1918884"/>
              <a:gd name="connsiteX141" fmla="*/ 1289630 w 1897538"/>
              <a:gd name="connsiteY141" fmla="*/ 428714 h 1918884"/>
              <a:gd name="connsiteX142" fmla="*/ 1334290 w 1897538"/>
              <a:gd name="connsiteY142" fmla="*/ 462524 h 1918884"/>
              <a:gd name="connsiteX143" fmla="*/ 1489207 w 1897538"/>
              <a:gd name="connsiteY143" fmla="*/ 340613 h 1918884"/>
              <a:gd name="connsiteX144" fmla="*/ 1468723 w 1897538"/>
              <a:gd name="connsiteY144" fmla="*/ 319541 h 1918884"/>
              <a:gd name="connsiteX145" fmla="*/ 1440490 w 1897538"/>
              <a:gd name="connsiteY145" fmla="*/ 196524 h 1918884"/>
              <a:gd name="connsiteX146" fmla="*/ 1619861 w 1897538"/>
              <a:gd name="connsiteY146" fmla="*/ 239525 h 1918884"/>
              <a:gd name="connsiteX147" fmla="*/ 1693084 w 1897538"/>
              <a:gd name="connsiteY147" fmla="*/ 408822 h 1918884"/>
              <a:gd name="connsiteX148" fmla="*/ 1618563 w 1897538"/>
              <a:gd name="connsiteY148" fmla="*/ 422384 h 1918884"/>
              <a:gd name="connsiteX149" fmla="*/ 1567044 w 1897538"/>
              <a:gd name="connsiteY149" fmla="*/ 402177 h 1918884"/>
              <a:gd name="connsiteX150" fmla="*/ 1533082 w 1897538"/>
              <a:gd name="connsiteY150" fmla="*/ 379025 h 1918884"/>
              <a:gd name="connsiteX151" fmla="*/ 1418165 w 1897538"/>
              <a:gd name="connsiteY151" fmla="*/ 540458 h 1918884"/>
              <a:gd name="connsiteX152" fmla="*/ 1428470 w 1897538"/>
              <a:gd name="connsiteY152" fmla="*/ 551003 h 1918884"/>
              <a:gd name="connsiteX153" fmla="*/ 1455560 w 1897538"/>
              <a:gd name="connsiteY153" fmla="*/ 589875 h 1918884"/>
              <a:gd name="connsiteX154" fmla="*/ 1537282 w 1897538"/>
              <a:gd name="connsiteY154" fmla="*/ 557159 h 1918884"/>
              <a:gd name="connsiteX155" fmla="*/ 1530096 w 1897538"/>
              <a:gd name="connsiteY155" fmla="*/ 532170 h 1918884"/>
              <a:gd name="connsiteX156" fmla="*/ 1550390 w 1897538"/>
              <a:gd name="connsiteY156" fmla="*/ 457584 h 1918884"/>
              <a:gd name="connsiteX157" fmla="*/ 1634828 w 1897538"/>
              <a:gd name="connsiteY157" fmla="*/ 532624 h 1918884"/>
              <a:gd name="connsiteX158" fmla="*/ 1625458 w 1897538"/>
              <a:gd name="connsiteY158" fmla="*/ 645197 h 1918884"/>
              <a:gd name="connsiteX159" fmla="*/ 1604251 w 1897538"/>
              <a:gd name="connsiteY159" fmla="*/ 645131 h 1918884"/>
              <a:gd name="connsiteX160" fmla="*/ 1570016 w 1897538"/>
              <a:gd name="connsiteY160" fmla="*/ 619401 h 1918884"/>
              <a:gd name="connsiteX161" fmla="*/ 1553872 w 1897538"/>
              <a:gd name="connsiteY161" fmla="*/ 591984 h 1918884"/>
              <a:gd name="connsiteX162" fmla="*/ 1487429 w 1897538"/>
              <a:gd name="connsiteY162" fmla="*/ 635604 h 1918884"/>
              <a:gd name="connsiteX163" fmla="*/ 1494113 w 1897538"/>
              <a:gd name="connsiteY163" fmla="*/ 645195 h 1918884"/>
              <a:gd name="connsiteX164" fmla="*/ 1533788 w 1897538"/>
              <a:gd name="connsiteY164" fmla="*/ 732681 h 1918884"/>
              <a:gd name="connsiteX165" fmla="*/ 1714454 w 1897538"/>
              <a:gd name="connsiteY165" fmla="*/ 700625 h 1918884"/>
              <a:gd name="connsiteX166" fmla="*/ 1705019 w 1897538"/>
              <a:gd name="connsiteY166" fmla="*/ 667815 h 1918884"/>
              <a:gd name="connsiteX167" fmla="*/ 1738156 w 1897538"/>
              <a:gd name="connsiteY167" fmla="*/ 546028 h 1918884"/>
              <a:gd name="connsiteX168" fmla="*/ 1876031 w 1897538"/>
              <a:gd name="connsiteY168" fmla="*/ 668558 h 1918884"/>
              <a:gd name="connsiteX169" fmla="*/ 1860732 w 1897538"/>
              <a:gd name="connsiteY169" fmla="*/ 852375 h 1918884"/>
              <a:gd name="connsiteX170" fmla="*/ 1826105 w 1897538"/>
              <a:gd name="connsiteY170" fmla="*/ 852266 h 1918884"/>
              <a:gd name="connsiteX171" fmla="*/ 1744525 w 1897538"/>
              <a:gd name="connsiteY171" fmla="*/ 774017 h 1918884"/>
              <a:gd name="connsiteX172" fmla="*/ 1736198 w 1897538"/>
              <a:gd name="connsiteY172" fmla="*/ 757042 h 1918884"/>
              <a:gd name="connsiteX173" fmla="*/ 1564347 w 1897538"/>
              <a:gd name="connsiteY173" fmla="*/ 842408 h 1918884"/>
              <a:gd name="connsiteX174" fmla="*/ 1569236 w 1897538"/>
              <a:gd name="connsiteY174" fmla="*/ 862278 h 1918884"/>
              <a:gd name="connsiteX175" fmla="*/ 1571294 w 1897538"/>
              <a:gd name="connsiteY175" fmla="*/ 900894 h 1918884"/>
              <a:gd name="connsiteX176" fmla="*/ 1658625 w 1897538"/>
              <a:gd name="connsiteY176" fmla="*/ 906044 h 1918884"/>
              <a:gd name="connsiteX177" fmla="*/ 1661066 w 1897538"/>
              <a:gd name="connsiteY177" fmla="*/ 883804 h 1918884"/>
              <a:gd name="connsiteX178" fmla="*/ 1708149 w 1897538"/>
              <a:gd name="connsiteY178" fmla="*/ 822502 h 1918884"/>
              <a:gd name="connsiteX179" fmla="*/ 1757789 w 1897538"/>
              <a:gd name="connsiteY179" fmla="*/ 923975 h 1918884"/>
              <a:gd name="connsiteX180" fmla="*/ 1706393 w 1897538"/>
              <a:gd name="connsiteY180" fmla="*/ 1024569 h 1918884"/>
              <a:gd name="connsiteX181" fmla="*/ 1660382 w 1897538"/>
              <a:gd name="connsiteY181" fmla="*/ 962458 h 1918884"/>
              <a:gd name="connsiteX182" fmla="*/ 1658465 w 1897538"/>
              <a:gd name="connsiteY182" fmla="*/ 941657 h 1918884"/>
              <a:gd name="connsiteX183" fmla="*/ 1574105 w 1897538"/>
              <a:gd name="connsiteY183" fmla="*/ 953652 h 1918884"/>
              <a:gd name="connsiteX184" fmla="*/ 1575500 w 1897538"/>
              <a:gd name="connsiteY184" fmla="*/ 979827 h 1918884"/>
              <a:gd name="connsiteX185" fmla="*/ 1565157 w 1897538"/>
              <a:gd name="connsiteY185" fmla="*/ 1051628 h 1918884"/>
              <a:gd name="connsiteX186" fmla="*/ 1725361 w 1897538"/>
              <a:gd name="connsiteY186" fmla="*/ 1116780 h 1918884"/>
              <a:gd name="connsiteX187" fmla="*/ 1737211 w 1897538"/>
              <a:gd name="connsiteY187" fmla="*/ 1083719 h 1918884"/>
              <a:gd name="connsiteX188" fmla="*/ 1835273 w 1897538"/>
              <a:gd name="connsiteY188" fmla="*/ 1004258 h 1918884"/>
              <a:gd name="connsiteX189" fmla="*/ 1875546 w 1897538"/>
              <a:gd name="connsiteY189" fmla="*/ 1184261 h 1918884"/>
              <a:gd name="connsiteX190" fmla="*/ 1755708 w 1897538"/>
              <a:gd name="connsiteY190" fmla="*/ 1324481 h 1918884"/>
              <a:gd name="connsiteX191" fmla="*/ 1706241 w 1897538"/>
              <a:gd name="connsiteY191" fmla="*/ 1208364 h 1918884"/>
              <a:gd name="connsiteX192" fmla="*/ 1711243 w 1897538"/>
              <a:gd name="connsiteY192" fmla="*/ 1173602 h 1918884"/>
              <a:gd name="connsiteX193" fmla="*/ 1539175 w 1897538"/>
              <a:gd name="connsiteY193" fmla="*/ 1156196 h 1918884"/>
              <a:gd name="connsiteX194" fmla="*/ 1514710 w 1897538"/>
              <a:gd name="connsiteY194" fmla="*/ 1224487 h 1918884"/>
              <a:gd name="connsiteX195" fmla="*/ 1496259 w 1897538"/>
              <a:gd name="connsiteY195" fmla="*/ 1255248 h 1918884"/>
              <a:gd name="connsiteX196" fmla="*/ 1567660 w 1897538"/>
              <a:gd name="connsiteY196" fmla="*/ 1307123 h 1918884"/>
              <a:gd name="connsiteX197" fmla="*/ 1579089 w 1897538"/>
              <a:gd name="connsiteY197" fmla="*/ 1289638 h 1918884"/>
              <a:gd name="connsiteX198" fmla="*/ 1648820 w 1897538"/>
              <a:gd name="connsiteY198" fmla="*/ 1256285 h 1918884"/>
              <a:gd name="connsiteX199" fmla="*/ 1647157 w 1897538"/>
              <a:gd name="connsiteY199" fmla="*/ 1369236 h 1918884"/>
              <a:gd name="connsiteX200" fmla="*/ 1555797 w 1897538"/>
              <a:gd name="connsiteY200" fmla="*/ 1435675 h 1918884"/>
              <a:gd name="connsiteX201" fmla="*/ 1542881 w 1897538"/>
              <a:gd name="connsiteY201" fmla="*/ 1359465 h 1918884"/>
              <a:gd name="connsiteX202" fmla="*/ 1551133 w 1897538"/>
              <a:gd name="connsiteY202" fmla="*/ 1338669 h 1918884"/>
              <a:gd name="connsiteX203" fmla="*/ 1468768 w 1897538"/>
              <a:gd name="connsiteY203" fmla="*/ 1301078 h 1918884"/>
              <a:gd name="connsiteX204" fmla="*/ 1454158 w 1897538"/>
              <a:gd name="connsiteY204" fmla="*/ 1325435 h 1918884"/>
              <a:gd name="connsiteX205" fmla="*/ 1435144 w 1897538"/>
              <a:gd name="connsiteY205" fmla="*/ 1346754 h 1918884"/>
              <a:gd name="connsiteX206" fmla="*/ 1550391 w 1897538"/>
              <a:gd name="connsiteY206" fmla="*/ 1507270 h 1918884"/>
              <a:gd name="connsiteX207" fmla="*/ 1578607 w 1897538"/>
              <a:gd name="connsiteY207" fmla="*/ 1487862 h 1918884"/>
              <a:gd name="connsiteX208" fmla="*/ 1704618 w 1897538"/>
              <a:gd name="connsiteY208" fmla="*/ 1480690 h 1918884"/>
              <a:gd name="connsiteX209" fmla="*/ 1632105 w 1897538"/>
              <a:gd name="connsiteY209" fmla="*/ 1650292 h 1918884"/>
              <a:gd name="connsiteX210" fmla="*/ 1483567 w 1897538"/>
              <a:gd name="connsiteY210" fmla="*/ 1710152 h 1918884"/>
              <a:gd name="connsiteX211" fmla="*/ 1452915 w 1897538"/>
              <a:gd name="connsiteY211" fmla="*/ 1694042 h 1918884"/>
              <a:gd name="connsiteX212" fmla="*/ 1480633 w 1897538"/>
              <a:gd name="connsiteY212" fmla="*/ 1570908 h 1918884"/>
              <a:gd name="connsiteX213" fmla="*/ 1504326 w 1897538"/>
              <a:gd name="connsiteY213" fmla="*/ 1546331 h 1918884"/>
              <a:gd name="connsiteX214" fmla="*/ 1354432 w 1897538"/>
              <a:gd name="connsiteY214" fmla="*/ 1429355 h 1918884"/>
              <a:gd name="connsiteX215" fmla="*/ 1286169 w 1897538"/>
              <a:gd name="connsiteY215" fmla="*/ 1482113 h 1918884"/>
              <a:gd name="connsiteX216" fmla="*/ 1269504 w 1897538"/>
              <a:gd name="connsiteY216" fmla="*/ 1490685 h 1918884"/>
              <a:gd name="connsiteX217" fmla="*/ 1310946 w 1897538"/>
              <a:gd name="connsiteY217" fmla="*/ 1566043 h 1918884"/>
              <a:gd name="connsiteX218" fmla="*/ 1322566 w 1897538"/>
              <a:gd name="connsiteY218" fmla="*/ 1558051 h 1918884"/>
              <a:gd name="connsiteX219" fmla="*/ 1399738 w 1897538"/>
              <a:gd name="connsiteY219" fmla="*/ 1553659 h 1918884"/>
              <a:gd name="connsiteX220" fmla="*/ 1355329 w 1897538"/>
              <a:gd name="connsiteY220" fmla="*/ 1657527 h 1918884"/>
              <a:gd name="connsiteX221" fmla="*/ 1264361 w 1897538"/>
              <a:gd name="connsiteY221" fmla="*/ 1694186 h 1918884"/>
              <a:gd name="connsiteX222" fmla="*/ 1245589 w 1897538"/>
              <a:gd name="connsiteY222" fmla="*/ 1684319 h 1918884"/>
              <a:gd name="connsiteX223" fmla="*/ 1262565 w 1897538"/>
              <a:gd name="connsiteY223" fmla="*/ 1608910 h 1918884"/>
              <a:gd name="connsiteX224" fmla="*/ 1280611 w 1897538"/>
              <a:gd name="connsiteY224" fmla="*/ 1590190 h 1918884"/>
              <a:gd name="connsiteX225" fmla="*/ 1218519 w 1897538"/>
              <a:gd name="connsiteY225" fmla="*/ 1516910 h 1918884"/>
              <a:gd name="connsiteX226" fmla="*/ 1184074 w 1897538"/>
              <a:gd name="connsiteY226" fmla="*/ 1534628 h 1918884"/>
              <a:gd name="connsiteX227" fmla="*/ 1166353 w 1897538"/>
              <a:gd name="connsiteY227" fmla="*/ 1540302 h 1918884"/>
              <a:gd name="connsiteX228" fmla="*/ 1193526 w 1897538"/>
              <a:gd name="connsiteY228" fmla="*/ 1745642 h 1918884"/>
              <a:gd name="connsiteX229" fmla="*/ 1234374 w 1897538"/>
              <a:gd name="connsiteY229" fmla="*/ 1741079 h 1918884"/>
              <a:gd name="connsiteX230" fmla="*/ 1348867 w 1897538"/>
              <a:gd name="connsiteY230" fmla="*/ 1794198 h 1918884"/>
              <a:gd name="connsiteX231" fmla="*/ 1204922 w 1897538"/>
              <a:gd name="connsiteY231" fmla="*/ 1909536 h 1918884"/>
              <a:gd name="connsiteX232" fmla="*/ 1085792 w 1897538"/>
              <a:gd name="connsiteY232" fmla="*/ 1910447 h 1918884"/>
              <a:gd name="connsiteX233" fmla="*/ 1026285 w 1897538"/>
              <a:gd name="connsiteY233" fmla="*/ 1863584 h 1918884"/>
              <a:gd name="connsiteX234" fmla="*/ 1108810 w 1897538"/>
              <a:gd name="connsiteY234" fmla="*/ 1768087 h 1918884"/>
              <a:gd name="connsiteX235" fmla="*/ 1136775 w 1897538"/>
              <a:gd name="connsiteY235" fmla="*/ 1759052 h 1918884"/>
              <a:gd name="connsiteX236" fmla="*/ 1052936 w 1897538"/>
              <a:gd name="connsiteY236" fmla="*/ 1569793 h 1918884"/>
              <a:gd name="connsiteX237" fmla="*/ 1004144 w 1897538"/>
              <a:gd name="connsiteY237" fmla="*/ 1577715 h 1918884"/>
              <a:gd name="connsiteX238" fmla="*/ 973267 w 1897538"/>
              <a:gd name="connsiteY238" fmla="*/ 1578008 h 1918884"/>
              <a:gd name="connsiteX239" fmla="*/ 962500 w 1897538"/>
              <a:gd name="connsiteY239" fmla="*/ 1685246 h 1918884"/>
              <a:gd name="connsiteX240" fmla="*/ 985852 w 1897538"/>
              <a:gd name="connsiteY240" fmla="*/ 1687363 h 1918884"/>
              <a:gd name="connsiteX241" fmla="*/ 1048032 w 1897538"/>
              <a:gd name="connsiteY241" fmla="*/ 1733282 h 1918884"/>
              <a:gd name="connsiteX242" fmla="*/ 947514 w 1897538"/>
              <a:gd name="connsiteY242" fmla="*/ 1784826 h 1918884"/>
              <a:gd name="connsiteX243" fmla="*/ 908147 w 1897538"/>
              <a:gd name="connsiteY243" fmla="*/ 1781257 h 1918884"/>
              <a:gd name="connsiteX244" fmla="*/ 845968 w 1897538"/>
              <a:gd name="connsiteY244" fmla="*/ 1735338 h 1918884"/>
              <a:gd name="connsiteX245" fmla="*/ 907200 w 1897538"/>
              <a:gd name="connsiteY245" fmla="*/ 1688164 h 1918884"/>
              <a:gd name="connsiteX246" fmla="*/ 926605 w 1897538"/>
              <a:gd name="connsiteY246" fmla="*/ 1686005 h 1918884"/>
              <a:gd name="connsiteX247" fmla="*/ 915816 w 1897538"/>
              <a:gd name="connsiteY247" fmla="*/ 1578553 h 1918884"/>
              <a:gd name="connsiteX248" fmla="*/ 909432 w 1897538"/>
              <a:gd name="connsiteY248" fmla="*/ 1578614 h 1918884"/>
              <a:gd name="connsiteX249" fmla="*/ 862391 w 1897538"/>
              <a:gd name="connsiteY249" fmla="*/ 1571238 h 1918884"/>
              <a:gd name="connsiteX250" fmla="*/ 785221 w 1897538"/>
              <a:gd name="connsiteY250" fmla="*/ 1760992 h 1918884"/>
              <a:gd name="connsiteX251" fmla="*/ 813673 w 1897538"/>
              <a:gd name="connsiteY251" fmla="*/ 1771189 h 1918884"/>
              <a:gd name="connsiteX252" fmla="*/ 893134 w 1897538"/>
              <a:gd name="connsiteY252" fmla="*/ 1869251 h 1918884"/>
              <a:gd name="connsiteX253" fmla="*/ 713131 w 1897538"/>
              <a:gd name="connsiteY253" fmla="*/ 1909525 h 1918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</a:cxnLst>
            <a:rect l="l" t="t" r="r" b="b"/>
            <a:pathLst>
              <a:path w="1897538" h="1918884">
                <a:moveTo>
                  <a:pt x="713131" y="1909525"/>
                </a:moveTo>
                <a:cubicBezTo>
                  <a:pt x="624704" y="1887554"/>
                  <a:pt x="561925" y="1833900"/>
                  <a:pt x="572911" y="1789687"/>
                </a:cubicBezTo>
                <a:cubicBezTo>
                  <a:pt x="581150" y="1756526"/>
                  <a:pt x="628542" y="1738094"/>
                  <a:pt x="689027" y="1740219"/>
                </a:cubicBezTo>
                <a:lnTo>
                  <a:pt x="728849" y="1745950"/>
                </a:lnTo>
                <a:lnTo>
                  <a:pt x="749272" y="1544062"/>
                </a:lnTo>
                <a:lnTo>
                  <a:pt x="694536" y="1525220"/>
                </a:lnTo>
                <a:lnTo>
                  <a:pt x="688196" y="1521785"/>
                </a:lnTo>
                <a:lnTo>
                  <a:pt x="628248" y="1611874"/>
                </a:lnTo>
                <a:lnTo>
                  <a:pt x="644386" y="1622864"/>
                </a:lnTo>
                <a:cubicBezTo>
                  <a:pt x="672600" y="1646902"/>
                  <a:pt x="686400" y="1674819"/>
                  <a:pt x="676418" y="1693211"/>
                </a:cubicBezTo>
                <a:cubicBezTo>
                  <a:pt x="666437" y="1711603"/>
                  <a:pt x="635509" y="1715245"/>
                  <a:pt x="599978" y="1704688"/>
                </a:cubicBezTo>
                <a:cubicBezTo>
                  <a:pt x="588134" y="1701168"/>
                  <a:pt x="575780" y="1696071"/>
                  <a:pt x="563519" y="1689417"/>
                </a:cubicBezTo>
                <a:cubicBezTo>
                  <a:pt x="514475" y="1662800"/>
                  <a:pt x="485506" y="1621343"/>
                  <a:pt x="498815" y="1596821"/>
                </a:cubicBezTo>
                <a:cubicBezTo>
                  <a:pt x="508797" y="1578429"/>
                  <a:pt x="539725" y="1574787"/>
                  <a:pt x="575255" y="1585344"/>
                </a:cubicBezTo>
                <a:lnTo>
                  <a:pt x="596883" y="1594403"/>
                </a:lnTo>
                <a:lnTo>
                  <a:pt x="637643" y="1494392"/>
                </a:lnTo>
                <a:lnTo>
                  <a:pt x="611259" y="1480097"/>
                </a:lnTo>
                <a:lnTo>
                  <a:pt x="571279" y="1449829"/>
                </a:lnTo>
                <a:lnTo>
                  <a:pt x="408329" y="1578059"/>
                </a:lnTo>
                <a:lnTo>
                  <a:pt x="428815" y="1599132"/>
                </a:lnTo>
                <a:cubicBezTo>
                  <a:pt x="466087" y="1646817"/>
                  <a:pt x="479031" y="1695992"/>
                  <a:pt x="457047" y="1722149"/>
                </a:cubicBezTo>
                <a:cubicBezTo>
                  <a:pt x="442391" y="1739586"/>
                  <a:pt x="414986" y="1743492"/>
                  <a:pt x="382526" y="1735711"/>
                </a:cubicBezTo>
                <a:cubicBezTo>
                  <a:pt x="350067" y="1727929"/>
                  <a:pt x="312552" y="1708460"/>
                  <a:pt x="277676" y="1679148"/>
                </a:cubicBezTo>
                <a:cubicBezTo>
                  <a:pt x="207924" y="1620524"/>
                  <a:pt x="175142" y="1544727"/>
                  <a:pt x="204454" y="1509851"/>
                </a:cubicBezTo>
                <a:cubicBezTo>
                  <a:pt x="226438" y="1483694"/>
                  <a:pt x="277106" y="1487984"/>
                  <a:pt x="330494" y="1516496"/>
                </a:cubicBezTo>
                <a:lnTo>
                  <a:pt x="364455" y="1539647"/>
                </a:lnTo>
                <a:lnTo>
                  <a:pt x="484846" y="1370523"/>
                </a:lnTo>
                <a:lnTo>
                  <a:pt x="472420" y="1357807"/>
                </a:lnTo>
                <a:lnTo>
                  <a:pt x="449972" y="1325597"/>
                </a:lnTo>
                <a:lnTo>
                  <a:pt x="360255" y="1361514"/>
                </a:lnTo>
                <a:lnTo>
                  <a:pt x="367441" y="1386503"/>
                </a:lnTo>
                <a:cubicBezTo>
                  <a:pt x="373792" y="1423021"/>
                  <a:pt x="366575" y="1453315"/>
                  <a:pt x="347148" y="1461089"/>
                </a:cubicBezTo>
                <a:cubicBezTo>
                  <a:pt x="340672" y="1463680"/>
                  <a:pt x="333451" y="1463523"/>
                  <a:pt x="325941" y="1461022"/>
                </a:cubicBezTo>
                <a:cubicBezTo>
                  <a:pt x="303408" y="1453517"/>
                  <a:pt x="278256" y="1424905"/>
                  <a:pt x="262709" y="1386049"/>
                </a:cubicBezTo>
                <a:cubicBezTo>
                  <a:pt x="241980" y="1334241"/>
                  <a:pt x="246175" y="1283840"/>
                  <a:pt x="272079" y="1273475"/>
                </a:cubicBezTo>
                <a:cubicBezTo>
                  <a:pt x="291508" y="1265702"/>
                  <a:pt x="317629" y="1282656"/>
                  <a:pt x="338221" y="1313476"/>
                </a:cubicBezTo>
                <a:lnTo>
                  <a:pt x="344749" y="1325977"/>
                </a:lnTo>
                <a:lnTo>
                  <a:pt x="417124" y="1278462"/>
                </a:lnTo>
                <a:lnTo>
                  <a:pt x="406776" y="1263615"/>
                </a:lnTo>
                <a:lnTo>
                  <a:pt x="370993" y="1184708"/>
                </a:lnTo>
                <a:lnTo>
                  <a:pt x="183083" y="1218048"/>
                </a:lnTo>
                <a:lnTo>
                  <a:pt x="192518" y="1250858"/>
                </a:lnTo>
                <a:cubicBezTo>
                  <a:pt x="202889" y="1310486"/>
                  <a:pt x="191106" y="1359952"/>
                  <a:pt x="159383" y="1372645"/>
                </a:cubicBezTo>
                <a:cubicBezTo>
                  <a:pt x="148808" y="1376876"/>
                  <a:pt x="137019" y="1376621"/>
                  <a:pt x="124755" y="1372536"/>
                </a:cubicBezTo>
                <a:cubicBezTo>
                  <a:pt x="87963" y="1360281"/>
                  <a:pt x="46894" y="1313562"/>
                  <a:pt x="21507" y="1250115"/>
                </a:cubicBezTo>
                <a:cubicBezTo>
                  <a:pt x="-12341" y="1165520"/>
                  <a:pt x="-5492" y="1083222"/>
                  <a:pt x="36806" y="1066298"/>
                </a:cubicBezTo>
                <a:cubicBezTo>
                  <a:pt x="68530" y="1053605"/>
                  <a:pt x="111183" y="1081289"/>
                  <a:pt x="144806" y="1131613"/>
                </a:cubicBezTo>
                <a:lnTo>
                  <a:pt x="160657" y="1161970"/>
                </a:lnTo>
                <a:lnTo>
                  <a:pt x="338340" y="1073707"/>
                </a:lnTo>
                <a:lnTo>
                  <a:pt x="331654" y="1046532"/>
                </a:lnTo>
                <a:lnTo>
                  <a:pt x="330134" y="1018008"/>
                </a:lnTo>
                <a:lnTo>
                  <a:pt x="238911" y="1012629"/>
                </a:lnTo>
                <a:lnTo>
                  <a:pt x="236470" y="1034868"/>
                </a:lnTo>
                <a:cubicBezTo>
                  <a:pt x="228486" y="1071064"/>
                  <a:pt x="210312" y="1096352"/>
                  <a:pt x="189387" y="1096170"/>
                </a:cubicBezTo>
                <a:cubicBezTo>
                  <a:pt x="161487" y="1095928"/>
                  <a:pt x="139263" y="1050497"/>
                  <a:pt x="139748" y="994698"/>
                </a:cubicBezTo>
                <a:cubicBezTo>
                  <a:pt x="140233" y="938899"/>
                  <a:pt x="163243" y="893861"/>
                  <a:pt x="191143" y="894104"/>
                </a:cubicBezTo>
                <a:cubicBezTo>
                  <a:pt x="212068" y="894286"/>
                  <a:pt x="229800" y="919886"/>
                  <a:pt x="237154" y="956215"/>
                </a:cubicBezTo>
                <a:lnTo>
                  <a:pt x="239071" y="977016"/>
                </a:lnTo>
                <a:lnTo>
                  <a:pt x="327281" y="964473"/>
                </a:lnTo>
                <a:lnTo>
                  <a:pt x="325390" y="928983"/>
                </a:lnTo>
                <a:lnTo>
                  <a:pt x="335714" y="857310"/>
                </a:lnTo>
                <a:lnTo>
                  <a:pt x="174678" y="791820"/>
                </a:lnTo>
                <a:lnTo>
                  <a:pt x="162829" y="824881"/>
                </a:lnTo>
                <a:cubicBezTo>
                  <a:pt x="136397" y="879328"/>
                  <a:pt x="97927" y="912581"/>
                  <a:pt x="64767" y="904342"/>
                </a:cubicBezTo>
                <a:cubicBezTo>
                  <a:pt x="20553" y="893357"/>
                  <a:pt x="2522" y="812767"/>
                  <a:pt x="24493" y="724339"/>
                </a:cubicBezTo>
                <a:cubicBezTo>
                  <a:pt x="46464" y="635912"/>
                  <a:pt x="100118" y="573133"/>
                  <a:pt x="144331" y="584119"/>
                </a:cubicBezTo>
                <a:cubicBezTo>
                  <a:pt x="177491" y="592358"/>
                  <a:pt x="195924" y="639750"/>
                  <a:pt x="193799" y="700236"/>
                </a:cubicBezTo>
                <a:lnTo>
                  <a:pt x="188796" y="734998"/>
                </a:lnTo>
                <a:lnTo>
                  <a:pt x="360377" y="752355"/>
                </a:lnTo>
                <a:lnTo>
                  <a:pt x="373414" y="712888"/>
                </a:lnTo>
                <a:lnTo>
                  <a:pt x="400360" y="662758"/>
                </a:lnTo>
                <a:lnTo>
                  <a:pt x="329877" y="611550"/>
                </a:lnTo>
                <a:lnTo>
                  <a:pt x="318446" y="629034"/>
                </a:lnTo>
                <a:cubicBezTo>
                  <a:pt x="294944" y="657697"/>
                  <a:pt x="267292" y="672021"/>
                  <a:pt x="248716" y="662388"/>
                </a:cubicBezTo>
                <a:cubicBezTo>
                  <a:pt x="223947" y="649544"/>
                  <a:pt x="224692" y="598974"/>
                  <a:pt x="250379" y="549437"/>
                </a:cubicBezTo>
                <a:cubicBezTo>
                  <a:pt x="276067" y="499900"/>
                  <a:pt x="316970" y="470154"/>
                  <a:pt x="341739" y="482998"/>
                </a:cubicBezTo>
                <a:cubicBezTo>
                  <a:pt x="360315" y="492631"/>
                  <a:pt x="364540" y="523484"/>
                  <a:pt x="354655" y="559208"/>
                </a:cubicBezTo>
                <a:lnTo>
                  <a:pt x="346403" y="580003"/>
                </a:lnTo>
                <a:lnTo>
                  <a:pt x="425449" y="616080"/>
                </a:lnTo>
                <a:lnTo>
                  <a:pt x="431071" y="605623"/>
                </a:lnTo>
                <a:lnTo>
                  <a:pt x="460694" y="569554"/>
                </a:lnTo>
                <a:lnTo>
                  <a:pt x="347590" y="412023"/>
                </a:lnTo>
                <a:lnTo>
                  <a:pt x="332287" y="423126"/>
                </a:lnTo>
                <a:cubicBezTo>
                  <a:pt x="292145" y="447674"/>
                  <a:pt x="252259" y="458887"/>
                  <a:pt x="223572" y="454094"/>
                </a:cubicBezTo>
                <a:cubicBezTo>
                  <a:pt x="210822" y="451963"/>
                  <a:pt x="200284" y="446671"/>
                  <a:pt x="192920" y="437983"/>
                </a:cubicBezTo>
                <a:cubicBezTo>
                  <a:pt x="163462" y="403230"/>
                  <a:pt x="195928" y="327297"/>
                  <a:pt x="265433" y="268381"/>
                </a:cubicBezTo>
                <a:cubicBezTo>
                  <a:pt x="334940" y="209466"/>
                  <a:pt x="415165" y="189878"/>
                  <a:pt x="444624" y="224631"/>
                </a:cubicBezTo>
                <a:cubicBezTo>
                  <a:pt x="466716" y="250696"/>
                  <a:pt x="453978" y="299924"/>
                  <a:pt x="416905" y="347765"/>
                </a:cubicBezTo>
                <a:lnTo>
                  <a:pt x="393211" y="372343"/>
                </a:lnTo>
                <a:lnTo>
                  <a:pt x="539341" y="486381"/>
                </a:lnTo>
                <a:lnTo>
                  <a:pt x="597879" y="437791"/>
                </a:lnTo>
                <a:lnTo>
                  <a:pt x="625144" y="422734"/>
                </a:lnTo>
                <a:lnTo>
                  <a:pt x="585966" y="351494"/>
                </a:lnTo>
                <a:lnTo>
                  <a:pt x="558867" y="368167"/>
                </a:lnTo>
                <a:cubicBezTo>
                  <a:pt x="543044" y="374438"/>
                  <a:pt x="528284" y="376838"/>
                  <a:pt x="516571" y="374881"/>
                </a:cubicBezTo>
                <a:cubicBezTo>
                  <a:pt x="508764" y="373576"/>
                  <a:pt x="502310" y="370335"/>
                  <a:pt x="497800" y="365014"/>
                </a:cubicBezTo>
                <a:cubicBezTo>
                  <a:pt x="479758" y="343731"/>
                  <a:pt x="499642" y="297227"/>
                  <a:pt x="542208" y="261146"/>
                </a:cubicBezTo>
                <a:cubicBezTo>
                  <a:pt x="584774" y="225065"/>
                  <a:pt x="633907" y="213070"/>
                  <a:pt x="651948" y="234353"/>
                </a:cubicBezTo>
                <a:cubicBezTo>
                  <a:pt x="665478" y="250316"/>
                  <a:pt x="657677" y="280465"/>
                  <a:pt x="634973" y="309763"/>
                </a:cubicBezTo>
                <a:lnTo>
                  <a:pt x="616927" y="328483"/>
                </a:lnTo>
                <a:lnTo>
                  <a:pt x="673950" y="395782"/>
                </a:lnTo>
                <a:lnTo>
                  <a:pt x="701217" y="380724"/>
                </a:lnTo>
                <a:lnTo>
                  <a:pt x="730111" y="370258"/>
                </a:lnTo>
                <a:lnTo>
                  <a:pt x="704011" y="173031"/>
                </a:lnTo>
                <a:lnTo>
                  <a:pt x="663163" y="177595"/>
                </a:lnTo>
                <a:cubicBezTo>
                  <a:pt x="642988" y="177664"/>
                  <a:pt x="624341" y="175497"/>
                  <a:pt x="608177" y="171339"/>
                </a:cubicBezTo>
                <a:cubicBezTo>
                  <a:pt x="575850" y="163023"/>
                  <a:pt x="553460" y="146745"/>
                  <a:pt x="548671" y="124475"/>
                </a:cubicBezTo>
                <a:cubicBezTo>
                  <a:pt x="539091" y="79936"/>
                  <a:pt x="603536" y="28297"/>
                  <a:pt x="692615" y="9137"/>
                </a:cubicBezTo>
                <a:cubicBezTo>
                  <a:pt x="781694" y="-10024"/>
                  <a:pt x="861672" y="10550"/>
                  <a:pt x="871253" y="55089"/>
                </a:cubicBezTo>
                <a:cubicBezTo>
                  <a:pt x="878438" y="88494"/>
                  <a:pt x="843983" y="125891"/>
                  <a:pt x="788727" y="150586"/>
                </a:cubicBezTo>
                <a:lnTo>
                  <a:pt x="760761" y="159620"/>
                </a:lnTo>
                <a:lnTo>
                  <a:pt x="840348" y="339277"/>
                </a:lnTo>
                <a:lnTo>
                  <a:pt x="853141" y="336409"/>
                </a:lnTo>
                <a:lnTo>
                  <a:pt x="925114" y="332269"/>
                </a:lnTo>
                <a:lnTo>
                  <a:pt x="935038" y="233429"/>
                </a:lnTo>
                <a:lnTo>
                  <a:pt x="911685" y="231311"/>
                </a:lnTo>
                <a:cubicBezTo>
                  <a:pt x="875345" y="224011"/>
                  <a:pt x="849718" y="206317"/>
                  <a:pt x="849505" y="185392"/>
                </a:cubicBezTo>
                <a:cubicBezTo>
                  <a:pt x="849221" y="157493"/>
                  <a:pt x="894224" y="134415"/>
                  <a:pt x="950023" y="133848"/>
                </a:cubicBezTo>
                <a:cubicBezTo>
                  <a:pt x="1005821" y="133280"/>
                  <a:pt x="1051285" y="155436"/>
                  <a:pt x="1051569" y="183336"/>
                </a:cubicBezTo>
                <a:cubicBezTo>
                  <a:pt x="1051782" y="204260"/>
                  <a:pt x="1026521" y="222472"/>
                  <a:pt x="990337" y="230510"/>
                </a:cubicBezTo>
                <a:lnTo>
                  <a:pt x="970932" y="232669"/>
                </a:lnTo>
                <a:lnTo>
                  <a:pt x="980710" y="330048"/>
                </a:lnTo>
                <a:lnTo>
                  <a:pt x="1049894" y="340014"/>
                </a:lnTo>
                <a:lnTo>
                  <a:pt x="1122587" y="161269"/>
                </a:lnTo>
                <a:lnTo>
                  <a:pt x="1084713" y="147695"/>
                </a:lnTo>
                <a:cubicBezTo>
                  <a:pt x="1030267" y="121263"/>
                  <a:pt x="997013" y="82793"/>
                  <a:pt x="1005252" y="49633"/>
                </a:cubicBezTo>
                <a:cubicBezTo>
                  <a:pt x="1016238" y="5419"/>
                  <a:pt x="1096828" y="-12612"/>
                  <a:pt x="1185255" y="9359"/>
                </a:cubicBezTo>
                <a:cubicBezTo>
                  <a:pt x="1273682" y="31330"/>
                  <a:pt x="1336461" y="84984"/>
                  <a:pt x="1325476" y="129197"/>
                </a:cubicBezTo>
                <a:cubicBezTo>
                  <a:pt x="1317237" y="162358"/>
                  <a:pt x="1269845" y="180790"/>
                  <a:pt x="1209359" y="178665"/>
                </a:cubicBezTo>
                <a:lnTo>
                  <a:pt x="1179443" y="174360"/>
                </a:lnTo>
                <a:lnTo>
                  <a:pt x="1159896" y="367598"/>
                </a:lnTo>
                <a:lnTo>
                  <a:pt x="1206353" y="383590"/>
                </a:lnTo>
                <a:lnTo>
                  <a:pt x="1215053" y="388304"/>
                </a:lnTo>
                <a:lnTo>
                  <a:pt x="1269289" y="306800"/>
                </a:lnTo>
                <a:lnTo>
                  <a:pt x="1253151" y="295810"/>
                </a:lnTo>
                <a:cubicBezTo>
                  <a:pt x="1224937" y="271772"/>
                  <a:pt x="1211137" y="243855"/>
                  <a:pt x="1221119" y="225463"/>
                </a:cubicBezTo>
                <a:cubicBezTo>
                  <a:pt x="1234428" y="200941"/>
                  <a:pt x="1284974" y="202639"/>
                  <a:pt x="1334018" y="229257"/>
                </a:cubicBezTo>
                <a:cubicBezTo>
                  <a:pt x="1383062" y="255874"/>
                  <a:pt x="1412031" y="297331"/>
                  <a:pt x="1398722" y="321853"/>
                </a:cubicBezTo>
                <a:cubicBezTo>
                  <a:pt x="1388740" y="340245"/>
                  <a:pt x="1357812" y="343887"/>
                  <a:pt x="1322282" y="333330"/>
                </a:cubicBezTo>
                <a:lnTo>
                  <a:pt x="1300654" y="324271"/>
                </a:lnTo>
                <a:lnTo>
                  <a:pt x="1263793" y="414714"/>
                </a:lnTo>
                <a:lnTo>
                  <a:pt x="1289630" y="428714"/>
                </a:lnTo>
                <a:lnTo>
                  <a:pt x="1334290" y="462524"/>
                </a:lnTo>
                <a:lnTo>
                  <a:pt x="1489207" y="340613"/>
                </a:lnTo>
                <a:lnTo>
                  <a:pt x="1468723" y="319541"/>
                </a:lnTo>
                <a:cubicBezTo>
                  <a:pt x="1431450" y="271856"/>
                  <a:pt x="1418506" y="222681"/>
                  <a:pt x="1440490" y="196524"/>
                </a:cubicBezTo>
                <a:cubicBezTo>
                  <a:pt x="1469802" y="161648"/>
                  <a:pt x="1550109" y="180900"/>
                  <a:pt x="1619861" y="239525"/>
                </a:cubicBezTo>
                <a:cubicBezTo>
                  <a:pt x="1689613" y="298149"/>
                  <a:pt x="1722396" y="373946"/>
                  <a:pt x="1693084" y="408822"/>
                </a:cubicBezTo>
                <a:cubicBezTo>
                  <a:pt x="1678427" y="426259"/>
                  <a:pt x="1651023" y="430166"/>
                  <a:pt x="1618563" y="422384"/>
                </a:cubicBezTo>
                <a:cubicBezTo>
                  <a:pt x="1602333" y="418493"/>
                  <a:pt x="1584840" y="411681"/>
                  <a:pt x="1567044" y="402177"/>
                </a:cubicBezTo>
                <a:lnTo>
                  <a:pt x="1533082" y="379025"/>
                </a:lnTo>
                <a:lnTo>
                  <a:pt x="1418165" y="540458"/>
                </a:lnTo>
                <a:lnTo>
                  <a:pt x="1428470" y="551003"/>
                </a:lnTo>
                <a:lnTo>
                  <a:pt x="1455560" y="589875"/>
                </a:lnTo>
                <a:lnTo>
                  <a:pt x="1537282" y="557159"/>
                </a:lnTo>
                <a:lnTo>
                  <a:pt x="1530096" y="532170"/>
                </a:lnTo>
                <a:cubicBezTo>
                  <a:pt x="1523745" y="495652"/>
                  <a:pt x="1530961" y="465358"/>
                  <a:pt x="1550390" y="457584"/>
                </a:cubicBezTo>
                <a:cubicBezTo>
                  <a:pt x="1576294" y="447220"/>
                  <a:pt x="1614098" y="480816"/>
                  <a:pt x="1634828" y="532624"/>
                </a:cubicBezTo>
                <a:cubicBezTo>
                  <a:pt x="1655557" y="584431"/>
                  <a:pt x="1651362" y="634833"/>
                  <a:pt x="1625458" y="645197"/>
                </a:cubicBezTo>
                <a:cubicBezTo>
                  <a:pt x="1618982" y="647789"/>
                  <a:pt x="1611762" y="647632"/>
                  <a:pt x="1604251" y="645131"/>
                </a:cubicBezTo>
                <a:cubicBezTo>
                  <a:pt x="1592985" y="641378"/>
                  <a:pt x="1581064" y="632349"/>
                  <a:pt x="1570016" y="619401"/>
                </a:cubicBezTo>
                <a:lnTo>
                  <a:pt x="1553872" y="591984"/>
                </a:lnTo>
                <a:lnTo>
                  <a:pt x="1487429" y="635604"/>
                </a:lnTo>
                <a:lnTo>
                  <a:pt x="1494113" y="645195"/>
                </a:lnTo>
                <a:lnTo>
                  <a:pt x="1533788" y="732681"/>
                </a:lnTo>
                <a:lnTo>
                  <a:pt x="1714454" y="700625"/>
                </a:lnTo>
                <a:lnTo>
                  <a:pt x="1705019" y="667815"/>
                </a:lnTo>
                <a:cubicBezTo>
                  <a:pt x="1694649" y="608187"/>
                  <a:pt x="1706432" y="558721"/>
                  <a:pt x="1738156" y="546028"/>
                </a:cubicBezTo>
                <a:cubicBezTo>
                  <a:pt x="1780454" y="529104"/>
                  <a:pt x="1842183" y="583962"/>
                  <a:pt x="1876031" y="668558"/>
                </a:cubicBezTo>
                <a:cubicBezTo>
                  <a:pt x="1909880" y="753153"/>
                  <a:pt x="1903030" y="835451"/>
                  <a:pt x="1860732" y="852375"/>
                </a:cubicBezTo>
                <a:cubicBezTo>
                  <a:pt x="1850158" y="856606"/>
                  <a:pt x="1838369" y="856351"/>
                  <a:pt x="1826105" y="852266"/>
                </a:cubicBezTo>
                <a:cubicBezTo>
                  <a:pt x="1798511" y="843076"/>
                  <a:pt x="1768511" y="814498"/>
                  <a:pt x="1744525" y="774017"/>
                </a:cubicBezTo>
                <a:lnTo>
                  <a:pt x="1736198" y="757042"/>
                </a:lnTo>
                <a:lnTo>
                  <a:pt x="1564347" y="842408"/>
                </a:lnTo>
                <a:lnTo>
                  <a:pt x="1569236" y="862278"/>
                </a:lnTo>
                <a:lnTo>
                  <a:pt x="1571294" y="900894"/>
                </a:lnTo>
                <a:lnTo>
                  <a:pt x="1658625" y="906044"/>
                </a:lnTo>
                <a:lnTo>
                  <a:pt x="1661066" y="883804"/>
                </a:lnTo>
                <a:cubicBezTo>
                  <a:pt x="1669050" y="847609"/>
                  <a:pt x="1687224" y="822321"/>
                  <a:pt x="1708149" y="822502"/>
                </a:cubicBezTo>
                <a:cubicBezTo>
                  <a:pt x="1736049" y="822745"/>
                  <a:pt x="1758273" y="868176"/>
                  <a:pt x="1757789" y="923975"/>
                </a:cubicBezTo>
                <a:cubicBezTo>
                  <a:pt x="1757303" y="979774"/>
                  <a:pt x="1734293" y="1024811"/>
                  <a:pt x="1706393" y="1024569"/>
                </a:cubicBezTo>
                <a:cubicBezTo>
                  <a:pt x="1685468" y="1024387"/>
                  <a:pt x="1667736" y="998787"/>
                  <a:pt x="1660382" y="962458"/>
                </a:cubicBezTo>
                <a:lnTo>
                  <a:pt x="1658465" y="941657"/>
                </a:lnTo>
                <a:lnTo>
                  <a:pt x="1574105" y="953652"/>
                </a:lnTo>
                <a:lnTo>
                  <a:pt x="1575500" y="979827"/>
                </a:lnTo>
                <a:lnTo>
                  <a:pt x="1565157" y="1051628"/>
                </a:lnTo>
                <a:lnTo>
                  <a:pt x="1725361" y="1116780"/>
                </a:lnTo>
                <a:lnTo>
                  <a:pt x="1737211" y="1083719"/>
                </a:lnTo>
                <a:cubicBezTo>
                  <a:pt x="1763642" y="1029272"/>
                  <a:pt x="1802112" y="996019"/>
                  <a:pt x="1835273" y="1004258"/>
                </a:cubicBezTo>
                <a:cubicBezTo>
                  <a:pt x="1879486" y="1015243"/>
                  <a:pt x="1897517" y="1095833"/>
                  <a:pt x="1875546" y="1184261"/>
                </a:cubicBezTo>
                <a:cubicBezTo>
                  <a:pt x="1853575" y="1272688"/>
                  <a:pt x="1799922" y="1335467"/>
                  <a:pt x="1755708" y="1324481"/>
                </a:cubicBezTo>
                <a:cubicBezTo>
                  <a:pt x="1722548" y="1316242"/>
                  <a:pt x="1704115" y="1268851"/>
                  <a:pt x="1706241" y="1208364"/>
                </a:cubicBezTo>
                <a:lnTo>
                  <a:pt x="1711243" y="1173602"/>
                </a:lnTo>
                <a:lnTo>
                  <a:pt x="1539175" y="1156196"/>
                </a:lnTo>
                <a:lnTo>
                  <a:pt x="1514710" y="1224487"/>
                </a:lnTo>
                <a:lnTo>
                  <a:pt x="1496259" y="1255248"/>
                </a:lnTo>
                <a:lnTo>
                  <a:pt x="1567660" y="1307123"/>
                </a:lnTo>
                <a:lnTo>
                  <a:pt x="1579089" y="1289638"/>
                </a:lnTo>
                <a:cubicBezTo>
                  <a:pt x="1602591" y="1260976"/>
                  <a:pt x="1630243" y="1246652"/>
                  <a:pt x="1648820" y="1256285"/>
                </a:cubicBezTo>
                <a:cubicBezTo>
                  <a:pt x="1673589" y="1269129"/>
                  <a:pt x="1672844" y="1319699"/>
                  <a:pt x="1647157" y="1369236"/>
                </a:cubicBezTo>
                <a:cubicBezTo>
                  <a:pt x="1621469" y="1418773"/>
                  <a:pt x="1580567" y="1448519"/>
                  <a:pt x="1555797" y="1435675"/>
                </a:cubicBezTo>
                <a:cubicBezTo>
                  <a:pt x="1537221" y="1426042"/>
                  <a:pt x="1532996" y="1395188"/>
                  <a:pt x="1542881" y="1359465"/>
                </a:cubicBezTo>
                <a:lnTo>
                  <a:pt x="1551133" y="1338669"/>
                </a:lnTo>
                <a:lnTo>
                  <a:pt x="1468768" y="1301078"/>
                </a:lnTo>
                <a:lnTo>
                  <a:pt x="1454158" y="1325435"/>
                </a:lnTo>
                <a:lnTo>
                  <a:pt x="1435144" y="1346754"/>
                </a:lnTo>
                <a:lnTo>
                  <a:pt x="1550391" y="1507270"/>
                </a:lnTo>
                <a:lnTo>
                  <a:pt x="1578607" y="1487862"/>
                </a:lnTo>
                <a:cubicBezTo>
                  <a:pt x="1631875" y="1459127"/>
                  <a:pt x="1682525" y="1454625"/>
                  <a:pt x="1704618" y="1480690"/>
                </a:cubicBezTo>
                <a:cubicBezTo>
                  <a:pt x="1734076" y="1515443"/>
                  <a:pt x="1701611" y="1591376"/>
                  <a:pt x="1632105" y="1650292"/>
                </a:cubicBezTo>
                <a:cubicBezTo>
                  <a:pt x="1579975" y="1694478"/>
                  <a:pt x="1521816" y="1716543"/>
                  <a:pt x="1483567" y="1710152"/>
                </a:cubicBezTo>
                <a:cubicBezTo>
                  <a:pt x="1470817" y="1708022"/>
                  <a:pt x="1460280" y="1702730"/>
                  <a:pt x="1452915" y="1694042"/>
                </a:cubicBezTo>
                <a:cubicBezTo>
                  <a:pt x="1430821" y="1667977"/>
                  <a:pt x="1443560" y="1618749"/>
                  <a:pt x="1480633" y="1570908"/>
                </a:cubicBezTo>
                <a:lnTo>
                  <a:pt x="1504326" y="1546331"/>
                </a:lnTo>
                <a:lnTo>
                  <a:pt x="1354432" y="1429355"/>
                </a:lnTo>
                <a:lnTo>
                  <a:pt x="1286169" y="1482113"/>
                </a:lnTo>
                <a:lnTo>
                  <a:pt x="1269504" y="1490685"/>
                </a:lnTo>
                <a:lnTo>
                  <a:pt x="1310946" y="1566043"/>
                </a:lnTo>
                <a:lnTo>
                  <a:pt x="1322566" y="1558051"/>
                </a:lnTo>
                <a:cubicBezTo>
                  <a:pt x="1355187" y="1540453"/>
                  <a:pt x="1386207" y="1537696"/>
                  <a:pt x="1399738" y="1553659"/>
                </a:cubicBezTo>
                <a:cubicBezTo>
                  <a:pt x="1417778" y="1574942"/>
                  <a:pt x="1397896" y="1621446"/>
                  <a:pt x="1355329" y="1657527"/>
                </a:cubicBezTo>
                <a:cubicBezTo>
                  <a:pt x="1323404" y="1684587"/>
                  <a:pt x="1287786" y="1698100"/>
                  <a:pt x="1264361" y="1694186"/>
                </a:cubicBezTo>
                <a:cubicBezTo>
                  <a:pt x="1256553" y="1692881"/>
                  <a:pt x="1250099" y="1689640"/>
                  <a:pt x="1245589" y="1684319"/>
                </a:cubicBezTo>
                <a:cubicBezTo>
                  <a:pt x="1232059" y="1668357"/>
                  <a:pt x="1239860" y="1638208"/>
                  <a:pt x="1262565" y="1608910"/>
                </a:cubicBezTo>
                <a:lnTo>
                  <a:pt x="1280611" y="1590190"/>
                </a:lnTo>
                <a:lnTo>
                  <a:pt x="1218519" y="1516910"/>
                </a:lnTo>
                <a:lnTo>
                  <a:pt x="1184074" y="1534628"/>
                </a:lnTo>
                <a:lnTo>
                  <a:pt x="1166353" y="1540302"/>
                </a:lnTo>
                <a:lnTo>
                  <a:pt x="1193526" y="1745642"/>
                </a:lnTo>
                <a:lnTo>
                  <a:pt x="1234374" y="1741079"/>
                </a:lnTo>
                <a:cubicBezTo>
                  <a:pt x="1294897" y="1740869"/>
                  <a:pt x="1341682" y="1760793"/>
                  <a:pt x="1348867" y="1794198"/>
                </a:cubicBezTo>
                <a:cubicBezTo>
                  <a:pt x="1358447" y="1838737"/>
                  <a:pt x="1294001" y="1890376"/>
                  <a:pt x="1204922" y="1909536"/>
                </a:cubicBezTo>
                <a:cubicBezTo>
                  <a:pt x="1160383" y="1919116"/>
                  <a:pt x="1118118" y="1918763"/>
                  <a:pt x="1085792" y="1910447"/>
                </a:cubicBezTo>
                <a:cubicBezTo>
                  <a:pt x="1053465" y="1902132"/>
                  <a:pt x="1031075" y="1885853"/>
                  <a:pt x="1026285" y="1863584"/>
                </a:cubicBezTo>
                <a:cubicBezTo>
                  <a:pt x="1019100" y="1830179"/>
                  <a:pt x="1053554" y="1792781"/>
                  <a:pt x="1108810" y="1768087"/>
                </a:cubicBezTo>
                <a:lnTo>
                  <a:pt x="1136775" y="1759052"/>
                </a:lnTo>
                <a:lnTo>
                  <a:pt x="1052936" y="1569793"/>
                </a:lnTo>
                <a:lnTo>
                  <a:pt x="1004144" y="1577715"/>
                </a:lnTo>
                <a:lnTo>
                  <a:pt x="973267" y="1578008"/>
                </a:lnTo>
                <a:lnTo>
                  <a:pt x="962500" y="1685246"/>
                </a:lnTo>
                <a:lnTo>
                  <a:pt x="985852" y="1687363"/>
                </a:lnTo>
                <a:cubicBezTo>
                  <a:pt x="1022192" y="1694663"/>
                  <a:pt x="1047819" y="1712357"/>
                  <a:pt x="1048032" y="1733282"/>
                </a:cubicBezTo>
                <a:cubicBezTo>
                  <a:pt x="1048316" y="1761181"/>
                  <a:pt x="1003312" y="1784258"/>
                  <a:pt x="947514" y="1784826"/>
                </a:cubicBezTo>
                <a:cubicBezTo>
                  <a:pt x="933564" y="1784968"/>
                  <a:pt x="920261" y="1783690"/>
                  <a:pt x="908147" y="1781257"/>
                </a:cubicBezTo>
                <a:cubicBezTo>
                  <a:pt x="871807" y="1773957"/>
                  <a:pt x="846181" y="1756263"/>
                  <a:pt x="845968" y="1735338"/>
                </a:cubicBezTo>
                <a:cubicBezTo>
                  <a:pt x="845755" y="1714414"/>
                  <a:pt x="871016" y="1696201"/>
                  <a:pt x="907200" y="1688164"/>
                </a:cubicBezTo>
                <a:lnTo>
                  <a:pt x="926605" y="1686005"/>
                </a:lnTo>
                <a:lnTo>
                  <a:pt x="915816" y="1578553"/>
                </a:lnTo>
                <a:lnTo>
                  <a:pt x="909432" y="1578614"/>
                </a:lnTo>
                <a:lnTo>
                  <a:pt x="862391" y="1571238"/>
                </a:lnTo>
                <a:lnTo>
                  <a:pt x="785221" y="1760992"/>
                </a:lnTo>
                <a:lnTo>
                  <a:pt x="813673" y="1771189"/>
                </a:lnTo>
                <a:cubicBezTo>
                  <a:pt x="868119" y="1797620"/>
                  <a:pt x="901373" y="1836091"/>
                  <a:pt x="893134" y="1869251"/>
                </a:cubicBezTo>
                <a:cubicBezTo>
                  <a:pt x="882149" y="1913465"/>
                  <a:pt x="801559" y="1931496"/>
                  <a:pt x="713131" y="190952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1112506" y="755537"/>
            <a:ext cx="286970" cy="286970"/>
          </a:xfrm>
          <a:prstGeom prst="ellipse">
            <a:avLst/>
          </a:prstGeom>
          <a:solidFill>
            <a:schemeClr val="accent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1453995" y="701731"/>
            <a:ext cx="1300244" cy="3693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b="1" dirty="0" smtClean="0">
                <a:latin typeface="+mj-lt"/>
              </a:rPr>
              <a:t>69% </a:t>
            </a:r>
            <a:r>
              <a:rPr lang="en-US" sz="1200" b="1" dirty="0" smtClean="0">
                <a:solidFill>
                  <a:schemeClr val="accent1"/>
                </a:solidFill>
                <a:latin typeface="+mj-lt"/>
              </a:rPr>
              <a:t>(+1,5%)</a:t>
            </a:r>
            <a:endParaRPr lang="en-US" b="1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112506" y="1169097"/>
            <a:ext cx="1806249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May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6" name="Freeform 114"/>
          <p:cNvSpPr>
            <a:spLocks/>
          </p:cNvSpPr>
          <p:nvPr/>
        </p:nvSpPr>
        <p:spPr bwMode="auto">
          <a:xfrm>
            <a:off x="1152888" y="787438"/>
            <a:ext cx="206205" cy="186987"/>
          </a:xfrm>
          <a:custGeom>
            <a:avLst/>
            <a:gdLst>
              <a:gd name="T0" fmla="*/ 295 w 296"/>
              <a:gd name="T1" fmla="*/ 221 h 268"/>
              <a:gd name="T2" fmla="*/ 289 w 296"/>
              <a:gd name="T3" fmla="*/ 183 h 268"/>
              <a:gd name="T4" fmla="*/ 282 w 296"/>
              <a:gd name="T5" fmla="*/ 148 h 268"/>
              <a:gd name="T6" fmla="*/ 275 w 296"/>
              <a:gd name="T7" fmla="*/ 130 h 268"/>
              <a:gd name="T8" fmla="*/ 269 w 296"/>
              <a:gd name="T9" fmla="*/ 109 h 268"/>
              <a:gd name="T10" fmla="*/ 229 w 296"/>
              <a:gd name="T11" fmla="*/ 47 h 268"/>
              <a:gd name="T12" fmla="*/ 208 w 296"/>
              <a:gd name="T13" fmla="*/ 23 h 268"/>
              <a:gd name="T14" fmla="*/ 171 w 296"/>
              <a:gd name="T15" fmla="*/ 17 h 268"/>
              <a:gd name="T16" fmla="*/ 163 w 296"/>
              <a:gd name="T17" fmla="*/ 39 h 268"/>
              <a:gd name="T18" fmla="*/ 160 w 296"/>
              <a:gd name="T19" fmla="*/ 84 h 268"/>
              <a:gd name="T20" fmla="*/ 158 w 296"/>
              <a:gd name="T21" fmla="*/ 82 h 268"/>
              <a:gd name="T22" fmla="*/ 157 w 296"/>
              <a:gd name="T23" fmla="*/ 4 h 268"/>
              <a:gd name="T24" fmla="*/ 139 w 296"/>
              <a:gd name="T25" fmla="*/ 4 h 268"/>
              <a:gd name="T26" fmla="*/ 138 w 296"/>
              <a:gd name="T27" fmla="*/ 86 h 268"/>
              <a:gd name="T28" fmla="*/ 135 w 296"/>
              <a:gd name="T29" fmla="*/ 84 h 268"/>
              <a:gd name="T30" fmla="*/ 132 w 296"/>
              <a:gd name="T31" fmla="*/ 39 h 268"/>
              <a:gd name="T32" fmla="*/ 124 w 296"/>
              <a:gd name="T33" fmla="*/ 17 h 268"/>
              <a:gd name="T34" fmla="*/ 88 w 296"/>
              <a:gd name="T35" fmla="*/ 23 h 268"/>
              <a:gd name="T36" fmla="*/ 66 w 296"/>
              <a:gd name="T37" fmla="*/ 47 h 268"/>
              <a:gd name="T38" fmla="*/ 26 w 296"/>
              <a:gd name="T39" fmla="*/ 109 h 268"/>
              <a:gd name="T40" fmla="*/ 20 w 296"/>
              <a:gd name="T41" fmla="*/ 130 h 268"/>
              <a:gd name="T42" fmla="*/ 14 w 296"/>
              <a:gd name="T43" fmla="*/ 148 h 268"/>
              <a:gd name="T44" fmla="*/ 7 w 296"/>
              <a:gd name="T45" fmla="*/ 183 h 268"/>
              <a:gd name="T46" fmla="*/ 1 w 296"/>
              <a:gd name="T47" fmla="*/ 221 h 268"/>
              <a:gd name="T48" fmla="*/ 5 w 296"/>
              <a:gd name="T49" fmla="*/ 259 h 268"/>
              <a:gd name="T50" fmla="*/ 27 w 296"/>
              <a:gd name="T51" fmla="*/ 268 h 268"/>
              <a:gd name="T52" fmla="*/ 66 w 296"/>
              <a:gd name="T53" fmla="*/ 253 h 268"/>
              <a:gd name="T54" fmla="*/ 89 w 296"/>
              <a:gd name="T55" fmla="*/ 245 h 268"/>
              <a:gd name="T56" fmla="*/ 119 w 296"/>
              <a:gd name="T57" fmla="*/ 237 h 268"/>
              <a:gd name="T58" fmla="*/ 132 w 296"/>
              <a:gd name="T59" fmla="*/ 206 h 268"/>
              <a:gd name="T60" fmla="*/ 140 w 296"/>
              <a:gd name="T61" fmla="*/ 161 h 268"/>
              <a:gd name="T62" fmla="*/ 140 w 296"/>
              <a:gd name="T63" fmla="*/ 152 h 268"/>
              <a:gd name="T64" fmla="*/ 142 w 296"/>
              <a:gd name="T65" fmla="*/ 124 h 268"/>
              <a:gd name="T66" fmla="*/ 143 w 296"/>
              <a:gd name="T67" fmla="*/ 107 h 268"/>
              <a:gd name="T68" fmla="*/ 153 w 296"/>
              <a:gd name="T69" fmla="*/ 104 h 268"/>
              <a:gd name="T70" fmla="*/ 153 w 296"/>
              <a:gd name="T71" fmla="*/ 124 h 268"/>
              <a:gd name="T72" fmla="*/ 155 w 296"/>
              <a:gd name="T73" fmla="*/ 152 h 268"/>
              <a:gd name="T74" fmla="*/ 163 w 296"/>
              <a:gd name="T75" fmla="*/ 201 h 268"/>
              <a:gd name="T76" fmla="*/ 164 w 296"/>
              <a:gd name="T77" fmla="*/ 206 h 268"/>
              <a:gd name="T78" fmla="*/ 177 w 296"/>
              <a:gd name="T79" fmla="*/ 237 h 268"/>
              <a:gd name="T80" fmla="*/ 206 w 296"/>
              <a:gd name="T81" fmla="*/ 245 h 268"/>
              <a:gd name="T82" fmla="*/ 229 w 296"/>
              <a:gd name="T83" fmla="*/ 253 h 268"/>
              <a:gd name="T84" fmla="*/ 268 w 296"/>
              <a:gd name="T85" fmla="*/ 268 h 268"/>
              <a:gd name="T86" fmla="*/ 291 w 296"/>
              <a:gd name="T87" fmla="*/ 259 h 2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296" h="268">
                <a:moveTo>
                  <a:pt x="295" y="225"/>
                </a:moveTo>
                <a:cubicBezTo>
                  <a:pt x="295" y="224"/>
                  <a:pt x="295" y="222"/>
                  <a:pt x="295" y="221"/>
                </a:cubicBezTo>
                <a:cubicBezTo>
                  <a:pt x="294" y="213"/>
                  <a:pt x="292" y="200"/>
                  <a:pt x="290" y="190"/>
                </a:cubicBezTo>
                <a:cubicBezTo>
                  <a:pt x="289" y="187"/>
                  <a:pt x="289" y="185"/>
                  <a:pt x="289" y="183"/>
                </a:cubicBezTo>
                <a:cubicBezTo>
                  <a:pt x="289" y="183"/>
                  <a:pt x="289" y="183"/>
                  <a:pt x="289" y="183"/>
                </a:cubicBezTo>
                <a:cubicBezTo>
                  <a:pt x="287" y="174"/>
                  <a:pt x="284" y="157"/>
                  <a:pt x="282" y="148"/>
                </a:cubicBezTo>
                <a:cubicBezTo>
                  <a:pt x="281" y="146"/>
                  <a:pt x="279" y="142"/>
                  <a:pt x="278" y="138"/>
                </a:cubicBezTo>
                <a:cubicBezTo>
                  <a:pt x="277" y="135"/>
                  <a:pt x="276" y="132"/>
                  <a:pt x="275" y="130"/>
                </a:cubicBezTo>
                <a:cubicBezTo>
                  <a:pt x="274" y="128"/>
                  <a:pt x="274" y="125"/>
                  <a:pt x="273" y="122"/>
                </a:cubicBezTo>
                <a:cubicBezTo>
                  <a:pt x="272" y="117"/>
                  <a:pt x="270" y="112"/>
                  <a:pt x="269" y="109"/>
                </a:cubicBezTo>
                <a:cubicBezTo>
                  <a:pt x="266" y="101"/>
                  <a:pt x="259" y="88"/>
                  <a:pt x="254" y="81"/>
                </a:cubicBezTo>
                <a:cubicBezTo>
                  <a:pt x="249" y="72"/>
                  <a:pt x="236" y="55"/>
                  <a:pt x="229" y="47"/>
                </a:cubicBezTo>
                <a:cubicBezTo>
                  <a:pt x="229" y="46"/>
                  <a:pt x="228" y="45"/>
                  <a:pt x="227" y="43"/>
                </a:cubicBezTo>
                <a:cubicBezTo>
                  <a:pt x="222" y="37"/>
                  <a:pt x="214" y="27"/>
                  <a:pt x="208" y="23"/>
                </a:cubicBezTo>
                <a:cubicBezTo>
                  <a:pt x="203" y="20"/>
                  <a:pt x="193" y="14"/>
                  <a:pt x="187" y="14"/>
                </a:cubicBezTo>
                <a:cubicBezTo>
                  <a:pt x="183" y="14"/>
                  <a:pt x="175" y="15"/>
                  <a:pt x="171" y="17"/>
                </a:cubicBezTo>
                <a:cubicBezTo>
                  <a:pt x="167" y="21"/>
                  <a:pt x="165" y="32"/>
                  <a:pt x="164" y="38"/>
                </a:cubicBezTo>
                <a:cubicBezTo>
                  <a:pt x="163" y="39"/>
                  <a:pt x="163" y="39"/>
                  <a:pt x="163" y="39"/>
                </a:cubicBezTo>
                <a:cubicBezTo>
                  <a:pt x="162" y="45"/>
                  <a:pt x="162" y="53"/>
                  <a:pt x="162" y="62"/>
                </a:cubicBezTo>
                <a:cubicBezTo>
                  <a:pt x="162" y="70"/>
                  <a:pt x="162" y="79"/>
                  <a:pt x="160" y="84"/>
                </a:cubicBezTo>
                <a:cubicBezTo>
                  <a:pt x="160" y="84"/>
                  <a:pt x="160" y="85"/>
                  <a:pt x="160" y="85"/>
                </a:cubicBezTo>
                <a:cubicBezTo>
                  <a:pt x="158" y="82"/>
                  <a:pt x="158" y="82"/>
                  <a:pt x="158" y="82"/>
                </a:cubicBezTo>
                <a:cubicBezTo>
                  <a:pt x="158" y="5"/>
                  <a:pt x="158" y="5"/>
                  <a:pt x="158" y="5"/>
                </a:cubicBezTo>
                <a:cubicBezTo>
                  <a:pt x="157" y="4"/>
                  <a:pt x="157" y="4"/>
                  <a:pt x="157" y="4"/>
                </a:cubicBezTo>
                <a:cubicBezTo>
                  <a:pt x="156" y="3"/>
                  <a:pt x="151" y="0"/>
                  <a:pt x="148" y="0"/>
                </a:cubicBezTo>
                <a:cubicBezTo>
                  <a:pt x="145" y="0"/>
                  <a:pt x="140" y="3"/>
                  <a:pt x="139" y="4"/>
                </a:cubicBezTo>
                <a:cubicBezTo>
                  <a:pt x="138" y="5"/>
                  <a:pt x="138" y="5"/>
                  <a:pt x="138" y="5"/>
                </a:cubicBezTo>
                <a:cubicBezTo>
                  <a:pt x="138" y="86"/>
                  <a:pt x="138" y="86"/>
                  <a:pt x="138" y="86"/>
                </a:cubicBezTo>
                <a:cubicBezTo>
                  <a:pt x="137" y="89"/>
                  <a:pt x="137" y="89"/>
                  <a:pt x="137" y="89"/>
                </a:cubicBezTo>
                <a:cubicBezTo>
                  <a:pt x="136" y="87"/>
                  <a:pt x="135" y="85"/>
                  <a:pt x="135" y="84"/>
                </a:cubicBezTo>
                <a:cubicBezTo>
                  <a:pt x="134" y="79"/>
                  <a:pt x="134" y="70"/>
                  <a:pt x="134" y="62"/>
                </a:cubicBezTo>
                <a:cubicBezTo>
                  <a:pt x="134" y="53"/>
                  <a:pt x="133" y="45"/>
                  <a:pt x="132" y="39"/>
                </a:cubicBezTo>
                <a:cubicBezTo>
                  <a:pt x="132" y="38"/>
                  <a:pt x="132" y="38"/>
                  <a:pt x="132" y="38"/>
                </a:cubicBezTo>
                <a:cubicBezTo>
                  <a:pt x="131" y="32"/>
                  <a:pt x="128" y="21"/>
                  <a:pt x="124" y="17"/>
                </a:cubicBezTo>
                <a:cubicBezTo>
                  <a:pt x="121" y="15"/>
                  <a:pt x="113" y="14"/>
                  <a:pt x="109" y="14"/>
                </a:cubicBezTo>
                <a:cubicBezTo>
                  <a:pt x="103" y="14"/>
                  <a:pt x="92" y="20"/>
                  <a:pt x="88" y="23"/>
                </a:cubicBezTo>
                <a:cubicBezTo>
                  <a:pt x="82" y="27"/>
                  <a:pt x="74" y="37"/>
                  <a:pt x="68" y="43"/>
                </a:cubicBezTo>
                <a:cubicBezTo>
                  <a:pt x="68" y="45"/>
                  <a:pt x="67" y="46"/>
                  <a:pt x="66" y="47"/>
                </a:cubicBezTo>
                <a:cubicBezTo>
                  <a:pt x="59" y="55"/>
                  <a:pt x="47" y="72"/>
                  <a:pt x="41" y="81"/>
                </a:cubicBezTo>
                <a:cubicBezTo>
                  <a:pt x="37" y="88"/>
                  <a:pt x="29" y="101"/>
                  <a:pt x="26" y="109"/>
                </a:cubicBezTo>
                <a:cubicBezTo>
                  <a:pt x="25" y="112"/>
                  <a:pt x="24" y="117"/>
                  <a:pt x="23" y="122"/>
                </a:cubicBezTo>
                <a:cubicBezTo>
                  <a:pt x="22" y="125"/>
                  <a:pt x="21" y="128"/>
                  <a:pt x="20" y="130"/>
                </a:cubicBezTo>
                <a:cubicBezTo>
                  <a:pt x="20" y="132"/>
                  <a:pt x="19" y="135"/>
                  <a:pt x="18" y="138"/>
                </a:cubicBezTo>
                <a:cubicBezTo>
                  <a:pt x="16" y="142"/>
                  <a:pt x="15" y="146"/>
                  <a:pt x="14" y="148"/>
                </a:cubicBezTo>
                <a:cubicBezTo>
                  <a:pt x="12" y="157"/>
                  <a:pt x="8" y="174"/>
                  <a:pt x="7" y="183"/>
                </a:cubicBezTo>
                <a:cubicBezTo>
                  <a:pt x="7" y="183"/>
                  <a:pt x="7" y="183"/>
                  <a:pt x="7" y="183"/>
                </a:cubicBezTo>
                <a:cubicBezTo>
                  <a:pt x="6" y="185"/>
                  <a:pt x="6" y="187"/>
                  <a:pt x="6" y="190"/>
                </a:cubicBezTo>
                <a:cubicBezTo>
                  <a:pt x="4" y="200"/>
                  <a:pt x="1" y="213"/>
                  <a:pt x="1" y="221"/>
                </a:cubicBezTo>
                <a:cubicBezTo>
                  <a:pt x="1" y="222"/>
                  <a:pt x="1" y="224"/>
                  <a:pt x="1" y="225"/>
                </a:cubicBezTo>
                <a:cubicBezTo>
                  <a:pt x="0" y="236"/>
                  <a:pt x="0" y="252"/>
                  <a:pt x="5" y="259"/>
                </a:cubicBezTo>
                <a:cubicBezTo>
                  <a:pt x="8" y="264"/>
                  <a:pt x="20" y="268"/>
                  <a:pt x="26" y="268"/>
                </a:cubicBezTo>
                <a:cubicBezTo>
                  <a:pt x="27" y="268"/>
                  <a:pt x="27" y="268"/>
                  <a:pt x="27" y="268"/>
                </a:cubicBezTo>
                <a:cubicBezTo>
                  <a:pt x="35" y="268"/>
                  <a:pt x="50" y="262"/>
                  <a:pt x="57" y="259"/>
                </a:cubicBezTo>
                <a:cubicBezTo>
                  <a:pt x="59" y="257"/>
                  <a:pt x="63" y="255"/>
                  <a:pt x="66" y="253"/>
                </a:cubicBezTo>
                <a:cubicBezTo>
                  <a:pt x="71" y="250"/>
                  <a:pt x="75" y="247"/>
                  <a:pt x="78" y="246"/>
                </a:cubicBezTo>
                <a:cubicBezTo>
                  <a:pt x="81" y="245"/>
                  <a:pt x="85" y="245"/>
                  <a:pt x="89" y="245"/>
                </a:cubicBezTo>
                <a:cubicBezTo>
                  <a:pt x="93" y="245"/>
                  <a:pt x="97" y="244"/>
                  <a:pt x="99" y="244"/>
                </a:cubicBezTo>
                <a:cubicBezTo>
                  <a:pt x="105" y="243"/>
                  <a:pt x="115" y="240"/>
                  <a:pt x="119" y="237"/>
                </a:cubicBezTo>
                <a:cubicBezTo>
                  <a:pt x="124" y="232"/>
                  <a:pt x="130" y="218"/>
                  <a:pt x="132" y="212"/>
                </a:cubicBezTo>
                <a:cubicBezTo>
                  <a:pt x="132" y="211"/>
                  <a:pt x="132" y="209"/>
                  <a:pt x="132" y="206"/>
                </a:cubicBezTo>
                <a:cubicBezTo>
                  <a:pt x="132" y="204"/>
                  <a:pt x="132" y="202"/>
                  <a:pt x="132" y="201"/>
                </a:cubicBezTo>
                <a:cubicBezTo>
                  <a:pt x="140" y="161"/>
                  <a:pt x="140" y="161"/>
                  <a:pt x="140" y="161"/>
                </a:cubicBezTo>
                <a:cubicBezTo>
                  <a:pt x="141" y="161"/>
                  <a:pt x="141" y="161"/>
                  <a:pt x="141" y="161"/>
                </a:cubicBezTo>
                <a:cubicBezTo>
                  <a:pt x="141" y="159"/>
                  <a:pt x="140" y="156"/>
                  <a:pt x="140" y="152"/>
                </a:cubicBezTo>
                <a:cubicBezTo>
                  <a:pt x="140" y="145"/>
                  <a:pt x="140" y="135"/>
                  <a:pt x="141" y="130"/>
                </a:cubicBezTo>
                <a:cubicBezTo>
                  <a:pt x="141" y="129"/>
                  <a:pt x="142" y="127"/>
                  <a:pt x="142" y="124"/>
                </a:cubicBezTo>
                <a:cubicBezTo>
                  <a:pt x="143" y="122"/>
                  <a:pt x="145" y="119"/>
                  <a:pt x="145" y="116"/>
                </a:cubicBezTo>
                <a:cubicBezTo>
                  <a:pt x="145" y="114"/>
                  <a:pt x="144" y="111"/>
                  <a:pt x="143" y="107"/>
                </a:cubicBezTo>
                <a:cubicBezTo>
                  <a:pt x="150" y="103"/>
                  <a:pt x="150" y="103"/>
                  <a:pt x="150" y="103"/>
                </a:cubicBezTo>
                <a:cubicBezTo>
                  <a:pt x="153" y="104"/>
                  <a:pt x="153" y="104"/>
                  <a:pt x="153" y="104"/>
                </a:cubicBezTo>
                <a:cubicBezTo>
                  <a:pt x="152" y="109"/>
                  <a:pt x="151" y="113"/>
                  <a:pt x="151" y="116"/>
                </a:cubicBezTo>
                <a:cubicBezTo>
                  <a:pt x="151" y="119"/>
                  <a:pt x="152" y="122"/>
                  <a:pt x="153" y="124"/>
                </a:cubicBezTo>
                <a:cubicBezTo>
                  <a:pt x="154" y="127"/>
                  <a:pt x="155" y="129"/>
                  <a:pt x="155" y="130"/>
                </a:cubicBezTo>
                <a:cubicBezTo>
                  <a:pt x="156" y="135"/>
                  <a:pt x="155" y="145"/>
                  <a:pt x="155" y="152"/>
                </a:cubicBezTo>
                <a:cubicBezTo>
                  <a:pt x="155" y="156"/>
                  <a:pt x="155" y="159"/>
                  <a:pt x="155" y="161"/>
                </a:cubicBezTo>
                <a:cubicBezTo>
                  <a:pt x="163" y="201"/>
                  <a:pt x="163" y="201"/>
                  <a:pt x="163" y="201"/>
                </a:cubicBezTo>
                <a:cubicBezTo>
                  <a:pt x="163" y="201"/>
                  <a:pt x="163" y="201"/>
                  <a:pt x="163" y="201"/>
                </a:cubicBezTo>
                <a:cubicBezTo>
                  <a:pt x="164" y="202"/>
                  <a:pt x="164" y="204"/>
                  <a:pt x="164" y="206"/>
                </a:cubicBezTo>
                <a:cubicBezTo>
                  <a:pt x="164" y="209"/>
                  <a:pt x="163" y="211"/>
                  <a:pt x="164" y="212"/>
                </a:cubicBezTo>
                <a:cubicBezTo>
                  <a:pt x="166" y="218"/>
                  <a:pt x="171" y="232"/>
                  <a:pt x="177" y="237"/>
                </a:cubicBezTo>
                <a:cubicBezTo>
                  <a:pt x="181" y="240"/>
                  <a:pt x="191" y="243"/>
                  <a:pt x="196" y="244"/>
                </a:cubicBezTo>
                <a:cubicBezTo>
                  <a:pt x="199" y="244"/>
                  <a:pt x="202" y="245"/>
                  <a:pt x="206" y="245"/>
                </a:cubicBezTo>
                <a:cubicBezTo>
                  <a:pt x="210" y="245"/>
                  <a:pt x="215" y="245"/>
                  <a:pt x="217" y="246"/>
                </a:cubicBezTo>
                <a:cubicBezTo>
                  <a:pt x="220" y="247"/>
                  <a:pt x="225" y="250"/>
                  <a:pt x="229" y="253"/>
                </a:cubicBezTo>
                <a:cubicBezTo>
                  <a:pt x="233" y="255"/>
                  <a:pt x="236" y="257"/>
                  <a:pt x="239" y="259"/>
                </a:cubicBezTo>
                <a:cubicBezTo>
                  <a:pt x="246" y="262"/>
                  <a:pt x="260" y="268"/>
                  <a:pt x="268" y="268"/>
                </a:cubicBezTo>
                <a:cubicBezTo>
                  <a:pt x="269" y="268"/>
                  <a:pt x="269" y="268"/>
                  <a:pt x="269" y="268"/>
                </a:cubicBezTo>
                <a:cubicBezTo>
                  <a:pt x="275" y="268"/>
                  <a:pt x="287" y="264"/>
                  <a:pt x="291" y="259"/>
                </a:cubicBezTo>
                <a:cubicBezTo>
                  <a:pt x="296" y="252"/>
                  <a:pt x="295" y="236"/>
                  <a:pt x="295" y="225"/>
                </a:cubicBez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47" name="Group 46"/>
          <p:cNvGrpSpPr/>
          <p:nvPr/>
        </p:nvGrpSpPr>
        <p:grpSpPr>
          <a:xfrm>
            <a:off x="7160183" y="1729109"/>
            <a:ext cx="3157094" cy="2402624"/>
            <a:chOff x="1275678" y="1868728"/>
            <a:chExt cx="2178033" cy="1657536"/>
          </a:xfrm>
        </p:grpSpPr>
        <p:sp>
          <p:nvSpPr>
            <p:cNvPr id="48" name="Shape 569"/>
            <p:cNvSpPr/>
            <p:nvPr/>
          </p:nvSpPr>
          <p:spPr>
            <a:xfrm>
              <a:off x="1631504" y="2213662"/>
              <a:ext cx="1312600" cy="1312602"/>
            </a:xfrm>
            <a:prstGeom prst="arc">
              <a:avLst>
                <a:gd name="adj1" fmla="val 10768724"/>
                <a:gd name="adj2" fmla="val 21557763"/>
              </a:avLst>
            </a:prstGeom>
            <a:noFill/>
            <a:ln w="127000" cap="rnd">
              <a:solidFill>
                <a:schemeClr val="tx1">
                  <a:alpha val="20000"/>
                </a:schemeClr>
              </a:solidFill>
              <a:tailEnd type="none"/>
            </a:ln>
            <a:effectLst>
              <a:outerShdw blurRad="38100" dist="12699" dir="2700000" algn="tl" rotWithShape="0">
                <a:srgbClr val="000000">
                  <a:alpha val="29800"/>
                </a:srgbClr>
              </a:outerShdw>
            </a:effectLst>
          </p:spPr>
          <p:txBody>
            <a:bodyPr lIns="121900" tIns="60933" rIns="121900" bIns="60933" anchor="ctr" anchorCtr="0">
              <a:noAutofit/>
            </a:bodyPr>
            <a:lstStyle/>
            <a:p>
              <a:pPr algn="ctr" defTabSz="1219170"/>
              <a:endParaRPr sz="1200">
                <a:ea typeface="Lato"/>
                <a:cs typeface="Lato"/>
                <a:sym typeface="Lato"/>
              </a:endParaRPr>
            </a:p>
          </p:txBody>
        </p:sp>
        <p:sp>
          <p:nvSpPr>
            <p:cNvPr id="49" name="Oval 48"/>
            <p:cNvSpPr/>
            <p:nvPr/>
          </p:nvSpPr>
          <p:spPr>
            <a:xfrm>
              <a:off x="2201478" y="2783637"/>
              <a:ext cx="172652" cy="17265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en-US" sz="2400">
                <a:solidFill>
                  <a:schemeClr val="tx1"/>
                </a:solidFill>
              </a:endParaRPr>
            </a:p>
          </p:txBody>
        </p:sp>
        <p:grpSp>
          <p:nvGrpSpPr>
            <p:cNvPr id="50" name="Group 49"/>
            <p:cNvGrpSpPr/>
            <p:nvPr/>
          </p:nvGrpSpPr>
          <p:grpSpPr>
            <a:xfrm>
              <a:off x="1275678" y="1868728"/>
              <a:ext cx="2178033" cy="1087561"/>
              <a:chOff x="1275678" y="1868728"/>
              <a:chExt cx="2178033" cy="1087561"/>
            </a:xfrm>
          </p:grpSpPr>
          <p:grpSp>
            <p:nvGrpSpPr>
              <p:cNvPr id="52" name="Group 51"/>
              <p:cNvGrpSpPr/>
              <p:nvPr/>
            </p:nvGrpSpPr>
            <p:grpSpPr>
              <a:xfrm>
                <a:off x="1487488" y="2070886"/>
                <a:ext cx="1602663" cy="790895"/>
                <a:chOff x="1487488" y="2375996"/>
                <a:chExt cx="1602663" cy="790895"/>
              </a:xfrm>
            </p:grpSpPr>
            <p:cxnSp>
              <p:nvCxnSpPr>
                <p:cNvPr id="58" name="Straight Connector 57"/>
                <p:cNvCxnSpPr/>
                <p:nvPr/>
              </p:nvCxnSpPr>
              <p:spPr>
                <a:xfrm rot="5400000">
                  <a:off x="2248333" y="2412000"/>
                  <a:ext cx="72008" cy="0"/>
                </a:xfrm>
                <a:prstGeom prst="line">
                  <a:avLst/>
                </a:prstGeom>
                <a:ln cap="rnd">
                  <a:solidFill>
                    <a:schemeClr val="tx1"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59" name="Group 58"/>
                <p:cNvGrpSpPr/>
                <p:nvPr/>
              </p:nvGrpSpPr>
              <p:grpSpPr>
                <a:xfrm>
                  <a:off x="1487488" y="2389407"/>
                  <a:ext cx="671739" cy="777484"/>
                  <a:chOff x="1487488" y="2389407"/>
                  <a:chExt cx="671739" cy="777484"/>
                </a:xfrm>
              </p:grpSpPr>
              <p:cxnSp>
                <p:nvCxnSpPr>
                  <p:cNvPr id="73" name="Straight Connector 72"/>
                  <p:cNvCxnSpPr/>
                  <p:nvPr/>
                </p:nvCxnSpPr>
                <p:spPr>
                  <a:xfrm>
                    <a:off x="1487488" y="3166891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" name="Straight Connector 73"/>
                  <p:cNvCxnSpPr/>
                  <p:nvPr/>
                </p:nvCxnSpPr>
                <p:spPr>
                  <a:xfrm rot="4800000">
                    <a:off x="2123223" y="2425411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" name="Straight Connector 74"/>
                  <p:cNvCxnSpPr/>
                  <p:nvPr/>
                </p:nvCxnSpPr>
                <p:spPr>
                  <a:xfrm rot="4200000">
                    <a:off x="1985798" y="2458252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" name="Straight Connector 75"/>
                  <p:cNvCxnSpPr/>
                  <p:nvPr/>
                </p:nvCxnSpPr>
                <p:spPr>
                  <a:xfrm rot="3600000">
                    <a:off x="1870240" y="2511177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" name="Straight Connector 76"/>
                  <p:cNvCxnSpPr/>
                  <p:nvPr/>
                </p:nvCxnSpPr>
                <p:spPr>
                  <a:xfrm rot="3000000">
                    <a:off x="1765118" y="2581291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" name="Straight Connector 77"/>
                  <p:cNvCxnSpPr/>
                  <p:nvPr/>
                </p:nvCxnSpPr>
                <p:spPr>
                  <a:xfrm rot="2400000">
                    <a:off x="1675930" y="2660055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" name="Straight Connector 78"/>
                  <p:cNvCxnSpPr/>
                  <p:nvPr/>
                </p:nvCxnSpPr>
                <p:spPr>
                  <a:xfrm rot="1800000">
                    <a:off x="1601748" y="2757206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" name="Straight Connector 79"/>
                  <p:cNvCxnSpPr/>
                  <p:nvPr/>
                </p:nvCxnSpPr>
                <p:spPr>
                  <a:xfrm rot="1200000">
                    <a:off x="1536735" y="2866401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" name="Straight Connector 80"/>
                  <p:cNvCxnSpPr/>
                  <p:nvPr/>
                </p:nvCxnSpPr>
                <p:spPr>
                  <a:xfrm rot="600000">
                    <a:off x="1497049" y="3000718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0" name="Group 59"/>
                <p:cNvGrpSpPr/>
                <p:nvPr/>
              </p:nvGrpSpPr>
              <p:grpSpPr>
                <a:xfrm flipH="1">
                  <a:off x="2418412" y="2389407"/>
                  <a:ext cx="671739" cy="777484"/>
                  <a:chOff x="1487488" y="2389407"/>
                  <a:chExt cx="671739" cy="777484"/>
                </a:xfrm>
              </p:grpSpPr>
              <p:cxnSp>
                <p:nvCxnSpPr>
                  <p:cNvPr id="61" name="Straight Connector 60"/>
                  <p:cNvCxnSpPr/>
                  <p:nvPr/>
                </p:nvCxnSpPr>
                <p:spPr>
                  <a:xfrm>
                    <a:off x="1487488" y="3166891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" name="Straight Connector 61"/>
                  <p:cNvCxnSpPr/>
                  <p:nvPr/>
                </p:nvCxnSpPr>
                <p:spPr>
                  <a:xfrm rot="4800000">
                    <a:off x="2123223" y="2425411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" name="Straight Connector 62"/>
                  <p:cNvCxnSpPr/>
                  <p:nvPr/>
                </p:nvCxnSpPr>
                <p:spPr>
                  <a:xfrm rot="4200000">
                    <a:off x="1985798" y="2458252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" name="Straight Connector 66"/>
                  <p:cNvCxnSpPr/>
                  <p:nvPr/>
                </p:nvCxnSpPr>
                <p:spPr>
                  <a:xfrm rot="3600000">
                    <a:off x="1870240" y="2511177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" name="Straight Connector 67"/>
                  <p:cNvCxnSpPr/>
                  <p:nvPr/>
                </p:nvCxnSpPr>
                <p:spPr>
                  <a:xfrm rot="3000000">
                    <a:off x="1765118" y="2581291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" name="Straight Connector 68"/>
                  <p:cNvCxnSpPr/>
                  <p:nvPr/>
                </p:nvCxnSpPr>
                <p:spPr>
                  <a:xfrm rot="2400000">
                    <a:off x="1675930" y="2660055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" name="Straight Connector 69"/>
                  <p:cNvCxnSpPr/>
                  <p:nvPr/>
                </p:nvCxnSpPr>
                <p:spPr>
                  <a:xfrm rot="1800000">
                    <a:off x="1601748" y="2757206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" name="Straight Connector 70"/>
                  <p:cNvCxnSpPr/>
                  <p:nvPr/>
                </p:nvCxnSpPr>
                <p:spPr>
                  <a:xfrm rot="1200000">
                    <a:off x="1536735" y="2866401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" name="Straight Connector 71"/>
                  <p:cNvCxnSpPr/>
                  <p:nvPr/>
                </p:nvCxnSpPr>
                <p:spPr>
                  <a:xfrm rot="600000">
                    <a:off x="1497049" y="3000718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53" name="TextBox 52"/>
              <p:cNvSpPr txBox="1"/>
              <p:nvPr/>
            </p:nvSpPr>
            <p:spPr>
              <a:xfrm>
                <a:off x="1275678" y="2756234"/>
                <a:ext cx="235963" cy="200055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r" defTabSz="1219170"/>
                <a:r>
                  <a:rPr lang="en-US" sz="700" b="1" dirty="0"/>
                  <a:t>0</a:t>
                </a: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1439535" y="2207594"/>
                <a:ext cx="287259" cy="200055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r" defTabSz="1219170"/>
                <a:r>
                  <a:rPr lang="en-US" sz="700" b="1" dirty="0"/>
                  <a:t>25</a:t>
                </a:r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2133403" y="1868728"/>
                <a:ext cx="287259" cy="200055"/>
              </a:xfrm>
              <a:prstGeom prst="rect">
                <a:avLst/>
              </a:prstGeom>
              <a:noFill/>
            </p:spPr>
            <p:txBody>
              <a:bodyPr wrap="none" rtlCol="0" anchor="b">
                <a:spAutoFit/>
              </a:bodyPr>
              <a:lstStyle/>
              <a:p>
                <a:pPr algn="r" defTabSz="1219170"/>
                <a:r>
                  <a:rPr lang="en-US" sz="700" b="1" dirty="0"/>
                  <a:t>50</a:t>
                </a: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2913332" y="2207594"/>
                <a:ext cx="287258" cy="200055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defTabSz="1219170"/>
                <a:r>
                  <a:rPr lang="en-US" sz="700" b="1" dirty="0"/>
                  <a:t>75</a:t>
                </a:r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3038733" y="2756234"/>
                <a:ext cx="414978" cy="20005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defTabSz="1219170"/>
                <a:r>
                  <a:rPr lang="en-US" sz="700" b="1" dirty="0"/>
                  <a:t>100</a:t>
                </a:r>
              </a:p>
            </p:txBody>
          </p:sp>
        </p:grpSp>
        <p:sp>
          <p:nvSpPr>
            <p:cNvPr id="51" name="Shape 569"/>
            <p:cNvSpPr/>
            <p:nvPr/>
          </p:nvSpPr>
          <p:spPr>
            <a:xfrm>
              <a:off x="1631504" y="2213662"/>
              <a:ext cx="1312600" cy="1312602"/>
            </a:xfrm>
            <a:prstGeom prst="arc">
              <a:avLst>
                <a:gd name="adj1" fmla="val 10879519"/>
                <a:gd name="adj2" fmla="val 18519668"/>
              </a:avLst>
            </a:prstGeom>
            <a:noFill/>
            <a:ln w="254000" cap="rnd">
              <a:solidFill>
                <a:schemeClr val="accent1"/>
              </a:solidFill>
              <a:tailEnd type="none"/>
            </a:ln>
            <a:effectLst>
              <a:outerShdw blurRad="38100" dist="12699" dir="2700000" algn="tl" rotWithShape="0">
                <a:srgbClr val="000000">
                  <a:alpha val="29800"/>
                </a:srgbClr>
              </a:outerShdw>
            </a:effectLst>
          </p:spPr>
          <p:txBody>
            <a:bodyPr lIns="121900" tIns="60933" rIns="121900" bIns="60933" anchor="ctr" anchorCtr="0">
              <a:noAutofit/>
            </a:bodyPr>
            <a:lstStyle/>
            <a:p>
              <a:pPr algn="ctr" defTabSz="1219170"/>
              <a:endParaRPr sz="1200">
                <a:ea typeface="Lato"/>
                <a:cs typeface="Lato"/>
                <a:sym typeface="Lato"/>
              </a:endParaRPr>
            </a:p>
          </p:txBody>
        </p:sp>
      </p:grpSp>
      <p:sp>
        <p:nvSpPr>
          <p:cNvPr id="82" name="Isosceles Triangle 81"/>
          <p:cNvSpPr/>
          <p:nvPr/>
        </p:nvSpPr>
        <p:spPr>
          <a:xfrm rot="24420000">
            <a:off x="8941754" y="2285844"/>
            <a:ext cx="104376" cy="1086028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4904308" y="2150118"/>
            <a:ext cx="1806249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1400" b="1" dirty="0" err="1" smtClean="0">
                <a:latin typeface="+mj-lt"/>
              </a:rPr>
              <a:t>Covid</a:t>
            </a:r>
            <a:r>
              <a:rPr lang="en-US" sz="1400" b="1" dirty="0" smtClean="0">
                <a:latin typeface="+mj-lt"/>
              </a:rPr>
              <a:t> cases</a:t>
            </a:r>
            <a:endParaRPr lang="en-US" sz="1400" b="1" dirty="0">
              <a:latin typeface="+mj-lt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4904308" y="2457895"/>
            <a:ext cx="1806249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200" i="1" dirty="0" smtClean="0">
                <a:solidFill>
                  <a:schemeClr val="accent1"/>
                </a:solidFill>
              </a:rPr>
              <a:t>+3%</a:t>
            </a:r>
            <a:endParaRPr lang="en-US" sz="1200" i="1" dirty="0">
              <a:solidFill>
                <a:schemeClr val="accent1"/>
              </a:solidFill>
            </a:endParaRPr>
          </a:p>
        </p:txBody>
      </p:sp>
      <p:sp>
        <p:nvSpPr>
          <p:cNvPr id="85" name="Rounded Rectangle 84"/>
          <p:cNvSpPr/>
          <p:nvPr/>
        </p:nvSpPr>
        <p:spPr>
          <a:xfrm>
            <a:off x="5388025" y="3561348"/>
            <a:ext cx="924427" cy="306268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 smtClean="0">
                <a:latin typeface="+mj-lt"/>
              </a:rPr>
              <a:t>24 days</a:t>
            </a:r>
            <a:endParaRPr lang="en-US" sz="1200" b="1" dirty="0">
              <a:latin typeface="+mj-lt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4904308" y="2830946"/>
            <a:ext cx="1806249" cy="55399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000" dirty="0" smtClean="0"/>
              <a:t>Lorem </a:t>
            </a:r>
            <a:r>
              <a:rPr lang="en-US" sz="1000" dirty="0"/>
              <a:t>Ipsum has been the industry's standard dummy text ever since the </a:t>
            </a:r>
            <a:r>
              <a:rPr lang="en-US" sz="1000" dirty="0" smtClean="0"/>
              <a:t>1500s.</a:t>
            </a:r>
            <a:r>
              <a:rPr lang="en-US" sz="1000" dirty="0"/>
              <a:t> </a:t>
            </a:r>
          </a:p>
        </p:txBody>
      </p:sp>
      <p:sp>
        <p:nvSpPr>
          <p:cNvPr id="87" name="Rounded Rectangle 86"/>
          <p:cNvSpPr/>
          <p:nvPr/>
        </p:nvSpPr>
        <p:spPr>
          <a:xfrm>
            <a:off x="872597" y="4712785"/>
            <a:ext cx="9444680" cy="1856575"/>
          </a:xfrm>
          <a:prstGeom prst="roundRect">
            <a:avLst>
              <a:gd name="adj" fmla="val 10890"/>
            </a:avLst>
          </a:prstGeom>
          <a:solidFill>
            <a:schemeClr val="bg1"/>
          </a:solidFill>
          <a:ln>
            <a:noFill/>
          </a:ln>
          <a:effectLst>
            <a:outerShdw blurRad="76200" dist="127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ounded Rectangle 87"/>
          <p:cNvSpPr/>
          <p:nvPr/>
        </p:nvSpPr>
        <p:spPr>
          <a:xfrm>
            <a:off x="1521770" y="4931222"/>
            <a:ext cx="1023590" cy="558926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</a:rPr>
              <a:t>01 May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1317474" y="5880722"/>
            <a:ext cx="1436000" cy="461665"/>
          </a:xfrm>
          <a:prstGeom prst="rect">
            <a:avLst/>
          </a:prstGeom>
          <a:noFill/>
        </p:spPr>
        <p:txBody>
          <a:bodyPr wrap="square" lIns="36000" rIns="36000" rtlCol="0" anchor="t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 first </a:t>
            </a:r>
          </a:p>
          <a:p>
            <a:pPr algn="ctr"/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Procedure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91" name="Straight Connector 90"/>
          <p:cNvCxnSpPr>
            <a:endCxn id="92" idx="6"/>
          </p:cNvCxnSpPr>
          <p:nvPr/>
        </p:nvCxnSpPr>
        <p:spPr>
          <a:xfrm flipH="1">
            <a:off x="2126355" y="5653749"/>
            <a:ext cx="162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Oval 91"/>
          <p:cNvSpPr/>
          <p:nvPr/>
        </p:nvSpPr>
        <p:spPr>
          <a:xfrm>
            <a:off x="1940773" y="5560958"/>
            <a:ext cx="185582" cy="18558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ounded Rectangle 103"/>
          <p:cNvSpPr/>
          <p:nvPr/>
        </p:nvSpPr>
        <p:spPr>
          <a:xfrm>
            <a:off x="3329536" y="4931222"/>
            <a:ext cx="1023590" cy="558926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</a:rPr>
              <a:t>11 May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3125240" y="5880722"/>
            <a:ext cx="1436000" cy="461665"/>
          </a:xfrm>
          <a:prstGeom prst="rect">
            <a:avLst/>
          </a:prstGeom>
          <a:noFill/>
        </p:spPr>
        <p:txBody>
          <a:bodyPr wrap="square" lIns="36000" rIns="36000" rtlCol="0" anchor="t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 second</a:t>
            </a:r>
          </a:p>
          <a:p>
            <a:pPr algn="ctr"/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Procedure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07" name="Straight Connector 106"/>
          <p:cNvCxnSpPr>
            <a:endCxn id="108" idx="6"/>
          </p:cNvCxnSpPr>
          <p:nvPr/>
        </p:nvCxnSpPr>
        <p:spPr>
          <a:xfrm flipH="1">
            <a:off x="3934121" y="5653749"/>
            <a:ext cx="16200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Oval 107"/>
          <p:cNvSpPr/>
          <p:nvPr/>
        </p:nvSpPr>
        <p:spPr>
          <a:xfrm>
            <a:off x="3748539" y="5560958"/>
            <a:ext cx="185582" cy="185582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ounded Rectangle 108"/>
          <p:cNvSpPr/>
          <p:nvPr/>
        </p:nvSpPr>
        <p:spPr>
          <a:xfrm>
            <a:off x="5144565" y="4931222"/>
            <a:ext cx="1023590" cy="558926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</a:rPr>
              <a:t>19 May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4940269" y="5880722"/>
            <a:ext cx="1436000" cy="461665"/>
          </a:xfrm>
          <a:prstGeom prst="rect">
            <a:avLst/>
          </a:prstGeom>
          <a:noFill/>
        </p:spPr>
        <p:txBody>
          <a:bodyPr wrap="square" lIns="36000" rIns="36000" rtlCol="0" anchor="t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 third</a:t>
            </a:r>
          </a:p>
          <a:p>
            <a:pPr algn="ctr"/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Procedure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6" name="Oval 115"/>
          <p:cNvSpPr/>
          <p:nvPr/>
        </p:nvSpPr>
        <p:spPr>
          <a:xfrm>
            <a:off x="5563568" y="5560958"/>
            <a:ext cx="185582" cy="185582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9" name="Straight Connector 118"/>
          <p:cNvCxnSpPr/>
          <p:nvPr/>
        </p:nvCxnSpPr>
        <p:spPr>
          <a:xfrm flipH="1">
            <a:off x="5746196" y="5653749"/>
            <a:ext cx="1620000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ounded Rectangle 119"/>
          <p:cNvSpPr/>
          <p:nvPr/>
        </p:nvSpPr>
        <p:spPr>
          <a:xfrm>
            <a:off x="6933294" y="4931222"/>
            <a:ext cx="1023590" cy="558926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</a:rPr>
              <a:t>28 May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6728998" y="5880722"/>
            <a:ext cx="1436000" cy="461665"/>
          </a:xfrm>
          <a:prstGeom prst="rect">
            <a:avLst/>
          </a:prstGeom>
          <a:noFill/>
        </p:spPr>
        <p:txBody>
          <a:bodyPr wrap="square" lIns="36000" rIns="36000" rtlCol="0" anchor="t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 forth</a:t>
            </a:r>
          </a:p>
          <a:p>
            <a:pPr algn="ctr"/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Procedure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2" name="Oval 121"/>
          <p:cNvSpPr/>
          <p:nvPr/>
        </p:nvSpPr>
        <p:spPr>
          <a:xfrm>
            <a:off x="7352297" y="5560958"/>
            <a:ext cx="185582" cy="185582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4" name="Straight Connector 123"/>
          <p:cNvCxnSpPr/>
          <p:nvPr/>
        </p:nvCxnSpPr>
        <p:spPr>
          <a:xfrm flipH="1">
            <a:off x="7528921" y="5653749"/>
            <a:ext cx="16200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Rounded Rectangle 124"/>
          <p:cNvSpPr/>
          <p:nvPr/>
        </p:nvSpPr>
        <p:spPr>
          <a:xfrm>
            <a:off x="8732842" y="4931222"/>
            <a:ext cx="1023590" cy="558926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</a:rPr>
              <a:t>03 Jun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8528546" y="5880722"/>
            <a:ext cx="1436000" cy="461665"/>
          </a:xfrm>
          <a:prstGeom prst="rect">
            <a:avLst/>
          </a:prstGeom>
          <a:noFill/>
        </p:spPr>
        <p:txBody>
          <a:bodyPr wrap="square" lIns="36000" rIns="36000" rtlCol="0" anchor="t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 fifth</a:t>
            </a:r>
          </a:p>
          <a:p>
            <a:pPr algn="ctr"/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Procedure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7" name="Oval 126"/>
          <p:cNvSpPr/>
          <p:nvPr/>
        </p:nvSpPr>
        <p:spPr>
          <a:xfrm>
            <a:off x="9151845" y="5560958"/>
            <a:ext cx="185582" cy="185582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856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500" fill="hold"/>
                                            <p:tgtEl>
                                              <p:spTgt spid="18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500" fill="hold"/>
                                            <p:tgtEl>
                                              <p:spTgt spid="18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500" fill="hold"/>
                                            <p:tgtEl>
                                              <p:spTgt spid="18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500" fill="hold"/>
                                            <p:tgtEl>
                                              <p:spTgt spid="18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5" dur="500" fill="hold"/>
                                            <p:tgtEl>
                                              <p:spTgt spid="19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6" dur="500" fill="hold"/>
                                            <p:tgtEl>
                                              <p:spTgt spid="19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9" dur="500" fill="hold"/>
                                            <p:tgtEl>
                                              <p:spTgt spid="19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0" dur="500" fill="hold"/>
                                            <p:tgtEl>
                                              <p:spTgt spid="19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3" dur="500" fill="hold"/>
                                            <p:tgtEl>
                                              <p:spTgt spid="19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4" dur="500" fill="hold"/>
                                            <p:tgtEl>
                                              <p:spTgt spid="19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7" dur="500" fill="hold"/>
                                            <p:tgtEl>
                                              <p:spTgt spid="19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8" dur="500" fill="hold"/>
                                            <p:tgtEl>
                                              <p:spTgt spid="19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1" dur="500" fill="hold"/>
                                            <p:tgtEl>
                                              <p:spTgt spid="20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2" dur="500" fill="hold"/>
                                            <p:tgtEl>
                                              <p:spTgt spid="20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5" dur="500" fill="hold"/>
                                            <p:tgtEl>
                                              <p:spTgt spid="2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6" dur="500" fill="hold"/>
                                            <p:tgtEl>
                                              <p:spTgt spid="2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9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0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3" dur="5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4" dur="5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7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8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1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2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5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6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9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0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1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3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4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7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8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9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1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72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3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5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76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7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78" presetID="2" presetClass="entr" presetSubtype="1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80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1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2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84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5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6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88" dur="5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9" dur="5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0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92" dur="5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93" dur="5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4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96" dur="5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97" dur="5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8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00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01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2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03" presetID="2" presetClass="entr" presetSubtype="4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05" dur="500" fill="hold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06" dur="500" fill="hold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7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08" presetID="2" presetClass="entr" presetSubtype="8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0" dur="500" fill="hold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11" dur="500" fill="hold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2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4" dur="50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15" dur="50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6" presetID="2" presetClass="entr" presetSubtype="8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8" dur="50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19" dur="50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0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22" dur="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3" dur="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4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26" dur="5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7" dur="5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8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30" dur="5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31" dur="5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2" presetID="2" presetClass="entr" presetSubtype="8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34" dur="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35" dur="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6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38" dur="5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39" dur="5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0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42" dur="500" fill="hold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43" dur="500" fill="hold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4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46" dur="5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47" dur="5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8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50" dur="500" fill="hold"/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51" dur="500" fill="hold"/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2" presetID="2" presetClass="entr" presetSubtype="8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54" dur="500" fill="hold"/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55" dur="500" fill="hold"/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6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58" dur="500" fill="hold"/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59" dur="500" fill="hold"/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0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62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63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4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66" dur="500" fill="hold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67" dur="500" fill="hold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8" presetID="2" presetClass="entr" presetSubtype="8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70" dur="500" fill="hold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71" dur="500" fill="hold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2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74" dur="500" fill="hold"/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75" dur="500" fill="hold"/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6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78" dur="500" fill="hold"/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79" dur="500" fill="hold"/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0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82" dur="500" fill="hold"/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83" dur="500" fill="hold"/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87" grpId="0" animBg="1"/>
          <p:bldP spid="189" grpId="0" animBg="1"/>
          <p:bldP spid="190" grpId="0"/>
          <p:bldP spid="192" grpId="0" animBg="1"/>
          <p:bldP spid="193" grpId="0" animBg="1"/>
          <p:bldP spid="199" grpId="0" animBg="1"/>
          <p:bldP spid="200" grpId="0"/>
          <p:bldP spid="213" grpId="0" animBg="1"/>
          <p:bldP spid="64" grpId="0"/>
          <p:bldP spid="65" grpId="0"/>
          <p:bldP spid="66" grpId="0" animBg="1"/>
          <p:bldP spid="39" grpId="0" animBg="1"/>
          <p:bldP spid="40" grpId="0" animBg="1"/>
          <p:bldP spid="41" grpId="0" animBg="1"/>
          <p:bldP spid="42" grpId="0" animBg="1"/>
          <p:bldP spid="43" grpId="0"/>
          <p:bldP spid="45" grpId="0"/>
          <p:bldP spid="46" grpId="0" animBg="1"/>
          <p:bldP spid="82" grpId="0" animBg="1"/>
          <p:bldP spid="83" grpId="0"/>
          <p:bldP spid="84" grpId="0"/>
          <p:bldP spid="85" grpId="0" animBg="1"/>
          <p:bldP spid="86" grpId="0"/>
          <p:bldP spid="87" grpId="0" animBg="1"/>
          <p:bldP spid="88" grpId="0" animBg="1"/>
          <p:bldP spid="89" grpId="0"/>
          <p:bldP spid="92" grpId="0" animBg="1"/>
          <p:bldP spid="104" grpId="0" animBg="1"/>
          <p:bldP spid="105" grpId="0"/>
          <p:bldP spid="108" grpId="0" animBg="1"/>
          <p:bldP spid="109" grpId="0" animBg="1"/>
          <p:bldP spid="110" grpId="0"/>
          <p:bldP spid="116" grpId="0" animBg="1"/>
          <p:bldP spid="120" grpId="0" animBg="1"/>
          <p:bldP spid="121" grpId="0"/>
          <p:bldP spid="122" grpId="0" animBg="1"/>
          <p:bldP spid="125" grpId="0" animBg="1"/>
          <p:bldP spid="126" grpId="0"/>
          <p:bldP spid="127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8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8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8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8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9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9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9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19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19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19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19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19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20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20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2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500" fill="hold"/>
                                            <p:tgtEl>
                                              <p:spTgt spid="2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5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5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5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6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9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0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1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3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4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7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8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1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2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3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5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6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7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78" presetID="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0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1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2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4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5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6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8" dur="5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9" dur="5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0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2" dur="5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3" dur="5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4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6" dur="5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7" dur="5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8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0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1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2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03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5" dur="500" fill="hold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6" dur="500" fill="hold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7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08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0" dur="500" fill="hold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1" dur="500" fill="hold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2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4" dur="50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5" dur="50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6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8" dur="50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9" dur="50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0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2" dur="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3" dur="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4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6" dur="5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7" dur="5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8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0" dur="5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1" dur="5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2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4" dur="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5" dur="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6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8" dur="5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9" dur="5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0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2" dur="500" fill="hold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3" dur="500" fill="hold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4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6" dur="5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7" dur="5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8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0" dur="500" fill="hold"/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1" dur="500" fill="hold"/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2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4" dur="500" fill="hold"/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5" dur="500" fill="hold"/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6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8" dur="500" fill="hold"/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9" dur="500" fill="hold"/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0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2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3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4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6" dur="500" fill="hold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7" dur="500" fill="hold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8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0" dur="500" fill="hold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1" dur="500" fill="hold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2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4" dur="500" fill="hold"/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5" dur="500" fill="hold"/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6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8" dur="500" fill="hold"/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9" dur="500" fill="hold"/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0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2" dur="500" fill="hold"/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3" dur="500" fill="hold"/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87" grpId="0" animBg="1"/>
          <p:bldP spid="189" grpId="0" animBg="1"/>
          <p:bldP spid="190" grpId="0"/>
          <p:bldP spid="192" grpId="0" animBg="1"/>
          <p:bldP spid="193" grpId="0" animBg="1"/>
          <p:bldP spid="199" grpId="0" animBg="1"/>
          <p:bldP spid="200" grpId="0"/>
          <p:bldP spid="213" grpId="0" animBg="1"/>
          <p:bldP spid="64" grpId="0"/>
          <p:bldP spid="65" grpId="0"/>
          <p:bldP spid="66" grpId="0" animBg="1"/>
          <p:bldP spid="39" grpId="0" animBg="1"/>
          <p:bldP spid="40" grpId="0" animBg="1"/>
          <p:bldP spid="41" grpId="0" animBg="1"/>
          <p:bldP spid="42" grpId="0" animBg="1"/>
          <p:bldP spid="43" grpId="0"/>
          <p:bldP spid="45" grpId="0"/>
          <p:bldP spid="46" grpId="0" animBg="1"/>
          <p:bldP spid="82" grpId="0" animBg="1"/>
          <p:bldP spid="83" grpId="0"/>
          <p:bldP spid="84" grpId="0"/>
          <p:bldP spid="85" grpId="0" animBg="1"/>
          <p:bldP spid="86" grpId="0"/>
          <p:bldP spid="87" grpId="0" animBg="1"/>
          <p:bldP spid="88" grpId="0" animBg="1"/>
          <p:bldP spid="89" grpId="0"/>
          <p:bldP spid="92" grpId="0" animBg="1"/>
          <p:bldP spid="104" grpId="0" animBg="1"/>
          <p:bldP spid="105" grpId="0"/>
          <p:bldP spid="108" grpId="0" animBg="1"/>
          <p:bldP spid="109" grpId="0" animBg="1"/>
          <p:bldP spid="110" grpId="0"/>
          <p:bldP spid="116" grpId="0" animBg="1"/>
          <p:bldP spid="120" grpId="0" animBg="1"/>
          <p:bldP spid="121" grpId="0"/>
          <p:bldP spid="122" grpId="0" animBg="1"/>
          <p:bldP spid="125" grpId="0" animBg="1"/>
          <p:bldP spid="126" grpId="0"/>
          <p:bldP spid="127" grpId="0" animBg="1"/>
        </p:bldLst>
      </p:timing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9C3D7-7524-486C-B0C0-178B9875E59A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4316925" y="842211"/>
            <a:ext cx="7035288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400" b="1" dirty="0" smtClean="0">
                <a:latin typeface="+mj-lt"/>
              </a:rPr>
              <a:t>Hospital</a:t>
            </a:r>
            <a:endParaRPr lang="en-US" sz="1400" b="1" dirty="0">
              <a:latin typeface="+mj-lt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4316925" y="1199563"/>
            <a:ext cx="7035288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 is simple text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2" name="Rounded Rectangle 171"/>
          <p:cNvSpPr/>
          <p:nvPr/>
        </p:nvSpPr>
        <p:spPr>
          <a:xfrm>
            <a:off x="841186" y="842211"/>
            <a:ext cx="2811378" cy="5173578"/>
          </a:xfrm>
          <a:prstGeom prst="roundRect">
            <a:avLst>
              <a:gd name="adj" fmla="val 5356"/>
            </a:avLst>
          </a:prstGeom>
          <a:solidFill>
            <a:schemeClr val="accent1"/>
          </a:solidFill>
          <a:ln>
            <a:noFill/>
          </a:ln>
          <a:effectLst>
            <a:outerShdw blurRad="76200" dist="127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TextBox 172"/>
          <p:cNvSpPr txBox="1"/>
          <p:nvPr/>
        </p:nvSpPr>
        <p:spPr>
          <a:xfrm>
            <a:off x="1082566" y="1199563"/>
            <a:ext cx="2396130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400" b="1" dirty="0" smtClean="0">
                <a:solidFill>
                  <a:srgbClr val="FFFFFF"/>
                </a:solidFill>
                <a:latin typeface="+mj-lt"/>
              </a:rPr>
              <a:t>Patients</a:t>
            </a:r>
            <a:endParaRPr lang="en-US" sz="14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74" name="TextBox 173"/>
          <p:cNvSpPr txBox="1"/>
          <p:nvPr/>
        </p:nvSpPr>
        <p:spPr>
          <a:xfrm>
            <a:off x="1082566" y="1556915"/>
            <a:ext cx="239613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dirty="0" smtClean="0">
                <a:solidFill>
                  <a:srgbClr val="FFFFFF"/>
                </a:solidFill>
              </a:rPr>
              <a:t>March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175" name="Rounded Rectangle 174"/>
          <p:cNvSpPr/>
          <p:nvPr/>
        </p:nvSpPr>
        <p:spPr>
          <a:xfrm>
            <a:off x="987123" y="3429000"/>
            <a:ext cx="2487610" cy="2406994"/>
          </a:xfrm>
          <a:prstGeom prst="roundRect">
            <a:avLst>
              <a:gd name="adj" fmla="val 4700"/>
            </a:avLst>
          </a:prstGeom>
          <a:solidFill>
            <a:schemeClr val="bg1"/>
          </a:solidFill>
          <a:ln>
            <a:noFill/>
          </a:ln>
          <a:effectLst>
            <a:outerShdw blurRad="76200" dist="127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76" name="Chart 175"/>
          <p:cNvGraphicFramePr/>
          <p:nvPr>
            <p:extLst>
              <p:ext uri="{D42A27DB-BD31-4B8C-83A1-F6EECF244321}">
                <p14:modId xmlns:p14="http://schemas.microsoft.com/office/powerpoint/2010/main" val="527320708"/>
              </p:ext>
            </p:extLst>
          </p:nvPr>
        </p:nvGraphicFramePr>
        <p:xfrm>
          <a:off x="1082566" y="3579779"/>
          <a:ext cx="2322116" cy="20937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77" name="TextBox 176"/>
          <p:cNvSpPr txBox="1"/>
          <p:nvPr/>
        </p:nvSpPr>
        <p:spPr>
          <a:xfrm>
            <a:off x="1082566" y="2019887"/>
            <a:ext cx="2392167" cy="101566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dirty="0">
                <a:solidFill>
                  <a:srgbClr val="FFFFFF"/>
                </a:solidFill>
              </a:rPr>
              <a:t>Lorem Ipsum has been the industry's standard dummy text ever since the 1500s, when an unknown printer took a galley of type and scrambled book. </a:t>
            </a:r>
          </a:p>
        </p:txBody>
      </p:sp>
      <p:sp>
        <p:nvSpPr>
          <p:cNvPr id="178" name="Oval 177"/>
          <p:cNvSpPr/>
          <p:nvPr/>
        </p:nvSpPr>
        <p:spPr>
          <a:xfrm>
            <a:off x="1873966" y="4086297"/>
            <a:ext cx="767148" cy="76714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TextBox 178"/>
          <p:cNvSpPr txBox="1"/>
          <p:nvPr/>
        </p:nvSpPr>
        <p:spPr>
          <a:xfrm>
            <a:off x="1873967" y="4285205"/>
            <a:ext cx="767148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b="1" dirty="0" smtClean="0">
                <a:solidFill>
                  <a:srgbClr val="FFFFFF"/>
                </a:solidFill>
                <a:latin typeface="+mj-lt"/>
              </a:rPr>
              <a:t>59%</a:t>
            </a:r>
            <a:endParaRPr lang="en-US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80" name="Oval 179"/>
          <p:cNvSpPr/>
          <p:nvPr/>
        </p:nvSpPr>
        <p:spPr>
          <a:xfrm>
            <a:off x="4404384" y="4900919"/>
            <a:ext cx="637714" cy="63771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TextBox 180"/>
          <p:cNvSpPr txBox="1"/>
          <p:nvPr/>
        </p:nvSpPr>
        <p:spPr>
          <a:xfrm>
            <a:off x="4316925" y="3894900"/>
            <a:ext cx="7035288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400" b="1" dirty="0" smtClean="0">
                <a:latin typeface="+mj-lt"/>
              </a:rPr>
              <a:t>Hospital</a:t>
            </a:r>
            <a:endParaRPr lang="en-US" sz="1400" b="1" dirty="0">
              <a:latin typeface="+mj-lt"/>
            </a:endParaRPr>
          </a:p>
        </p:txBody>
      </p:sp>
      <p:sp>
        <p:nvSpPr>
          <p:cNvPr id="182" name="TextBox 181"/>
          <p:cNvSpPr txBox="1"/>
          <p:nvPr/>
        </p:nvSpPr>
        <p:spPr>
          <a:xfrm>
            <a:off x="4316925" y="4252252"/>
            <a:ext cx="7035288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 is simple text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3" name="TextBox 182"/>
          <p:cNvSpPr txBox="1"/>
          <p:nvPr/>
        </p:nvSpPr>
        <p:spPr>
          <a:xfrm>
            <a:off x="5210234" y="4870776"/>
            <a:ext cx="1317005" cy="3693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b="1" dirty="0">
                <a:latin typeface="+mj-lt"/>
              </a:rPr>
              <a:t>1</a:t>
            </a:r>
            <a:r>
              <a:rPr lang="en-US" b="1" dirty="0" smtClean="0">
                <a:latin typeface="+mj-lt"/>
              </a:rPr>
              <a:t>21</a:t>
            </a:r>
            <a:endParaRPr lang="en-US" b="1" dirty="0">
              <a:latin typeface="+mj-lt"/>
            </a:endParaRPr>
          </a:p>
        </p:txBody>
      </p:sp>
      <p:sp>
        <p:nvSpPr>
          <p:cNvPr id="184" name="TextBox 183"/>
          <p:cNvSpPr txBox="1"/>
          <p:nvPr/>
        </p:nvSpPr>
        <p:spPr>
          <a:xfrm>
            <a:off x="5210234" y="5240108"/>
            <a:ext cx="1317005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i="1" dirty="0" smtClean="0">
                <a:solidFill>
                  <a:schemeClr val="accent1"/>
                </a:solidFill>
              </a:rPr>
              <a:t>Active Doctors</a:t>
            </a:r>
            <a:endParaRPr lang="en-US" sz="1200" i="1" dirty="0">
              <a:solidFill>
                <a:schemeClr val="accent1"/>
              </a:solidFill>
            </a:endParaRPr>
          </a:p>
        </p:txBody>
      </p:sp>
      <p:sp>
        <p:nvSpPr>
          <p:cNvPr id="185" name="Freeform 121"/>
          <p:cNvSpPr>
            <a:spLocks noEditPoints="1"/>
          </p:cNvSpPr>
          <p:nvPr/>
        </p:nvSpPr>
        <p:spPr bwMode="auto">
          <a:xfrm>
            <a:off x="4572520" y="5054599"/>
            <a:ext cx="295316" cy="322000"/>
          </a:xfrm>
          <a:custGeom>
            <a:avLst/>
            <a:gdLst>
              <a:gd name="T0" fmla="*/ 63 w 244"/>
              <a:gd name="T1" fmla="*/ 218 h 265"/>
              <a:gd name="T2" fmla="*/ 48 w 244"/>
              <a:gd name="T3" fmla="*/ 218 h 265"/>
              <a:gd name="T4" fmla="*/ 48 w 244"/>
              <a:gd name="T5" fmla="*/ 202 h 265"/>
              <a:gd name="T6" fmla="*/ 63 w 244"/>
              <a:gd name="T7" fmla="*/ 202 h 265"/>
              <a:gd name="T8" fmla="*/ 244 w 244"/>
              <a:gd name="T9" fmla="*/ 220 h 265"/>
              <a:gd name="T10" fmla="*/ 198 w 244"/>
              <a:gd name="T11" fmla="*/ 265 h 265"/>
              <a:gd name="T12" fmla="*/ 13 w 244"/>
              <a:gd name="T13" fmla="*/ 253 h 265"/>
              <a:gd name="T14" fmla="*/ 1 w 244"/>
              <a:gd name="T15" fmla="*/ 198 h 265"/>
              <a:gd name="T16" fmla="*/ 14 w 244"/>
              <a:gd name="T17" fmla="*/ 151 h 265"/>
              <a:gd name="T18" fmla="*/ 48 w 244"/>
              <a:gd name="T19" fmla="*/ 123 h 265"/>
              <a:gd name="T20" fmla="*/ 45 w 244"/>
              <a:gd name="T21" fmla="*/ 179 h 265"/>
              <a:gd name="T22" fmla="*/ 23 w 244"/>
              <a:gd name="T23" fmla="*/ 210 h 265"/>
              <a:gd name="T24" fmla="*/ 56 w 244"/>
              <a:gd name="T25" fmla="*/ 243 h 265"/>
              <a:gd name="T26" fmla="*/ 89 w 244"/>
              <a:gd name="T27" fmla="*/ 210 h 265"/>
              <a:gd name="T28" fmla="*/ 67 w 244"/>
              <a:gd name="T29" fmla="*/ 179 h 265"/>
              <a:gd name="T30" fmla="*/ 71 w 244"/>
              <a:gd name="T31" fmla="*/ 127 h 265"/>
              <a:gd name="T32" fmla="*/ 173 w 244"/>
              <a:gd name="T33" fmla="*/ 127 h 265"/>
              <a:gd name="T34" fmla="*/ 177 w 244"/>
              <a:gd name="T35" fmla="*/ 155 h 265"/>
              <a:gd name="T36" fmla="*/ 133 w 244"/>
              <a:gd name="T37" fmla="*/ 199 h 265"/>
              <a:gd name="T38" fmla="*/ 128 w 244"/>
              <a:gd name="T39" fmla="*/ 226 h 265"/>
              <a:gd name="T40" fmla="*/ 144 w 244"/>
              <a:gd name="T41" fmla="*/ 243 h 265"/>
              <a:gd name="T42" fmla="*/ 161 w 244"/>
              <a:gd name="T43" fmla="*/ 226 h 265"/>
              <a:gd name="T44" fmla="*/ 155 w 244"/>
              <a:gd name="T45" fmla="*/ 199 h 265"/>
              <a:gd name="T46" fmla="*/ 177 w 244"/>
              <a:gd name="T47" fmla="*/ 177 h 265"/>
              <a:gd name="T48" fmla="*/ 199 w 244"/>
              <a:gd name="T49" fmla="*/ 199 h 265"/>
              <a:gd name="T50" fmla="*/ 194 w 244"/>
              <a:gd name="T51" fmla="*/ 226 h 265"/>
              <a:gd name="T52" fmla="*/ 211 w 244"/>
              <a:gd name="T53" fmla="*/ 243 h 265"/>
              <a:gd name="T54" fmla="*/ 227 w 244"/>
              <a:gd name="T55" fmla="*/ 226 h 265"/>
              <a:gd name="T56" fmla="*/ 222 w 244"/>
              <a:gd name="T57" fmla="*/ 199 h 265"/>
              <a:gd name="T58" fmla="*/ 199 w 244"/>
              <a:gd name="T59" fmla="*/ 161 h 265"/>
              <a:gd name="T60" fmla="*/ 200 w 244"/>
              <a:gd name="T61" fmla="*/ 145 h 265"/>
              <a:gd name="T62" fmla="*/ 198 w 244"/>
              <a:gd name="T63" fmla="*/ 130 h 265"/>
              <a:gd name="T64" fmla="*/ 216 w 244"/>
              <a:gd name="T65" fmla="*/ 133 h 265"/>
              <a:gd name="T66" fmla="*/ 239 w 244"/>
              <a:gd name="T67" fmla="*/ 174 h 265"/>
              <a:gd name="T68" fmla="*/ 244 w 244"/>
              <a:gd name="T69" fmla="*/ 220 h 265"/>
              <a:gd name="T70" fmla="*/ 169 w 244"/>
              <a:gd name="T71" fmla="*/ 113 h 265"/>
              <a:gd name="T72" fmla="*/ 75 w 244"/>
              <a:gd name="T73" fmla="*/ 113 h 265"/>
              <a:gd name="T74" fmla="*/ 75 w 244"/>
              <a:gd name="T75" fmla="*/ 19 h 265"/>
              <a:gd name="T76" fmla="*/ 169 w 244"/>
              <a:gd name="T77" fmla="*/ 19 h 2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244" h="265">
                <a:moveTo>
                  <a:pt x="67" y="210"/>
                </a:moveTo>
                <a:cubicBezTo>
                  <a:pt x="67" y="213"/>
                  <a:pt x="66" y="215"/>
                  <a:pt x="63" y="218"/>
                </a:cubicBezTo>
                <a:cubicBezTo>
                  <a:pt x="61" y="220"/>
                  <a:pt x="59" y="221"/>
                  <a:pt x="56" y="221"/>
                </a:cubicBezTo>
                <a:cubicBezTo>
                  <a:pt x="53" y="221"/>
                  <a:pt x="50" y="220"/>
                  <a:pt x="48" y="218"/>
                </a:cubicBezTo>
                <a:cubicBezTo>
                  <a:pt x="46" y="215"/>
                  <a:pt x="45" y="213"/>
                  <a:pt x="45" y="210"/>
                </a:cubicBezTo>
                <a:cubicBezTo>
                  <a:pt x="45" y="207"/>
                  <a:pt x="46" y="204"/>
                  <a:pt x="48" y="202"/>
                </a:cubicBezTo>
                <a:cubicBezTo>
                  <a:pt x="50" y="200"/>
                  <a:pt x="53" y="199"/>
                  <a:pt x="56" y="199"/>
                </a:cubicBezTo>
                <a:cubicBezTo>
                  <a:pt x="59" y="199"/>
                  <a:pt x="61" y="200"/>
                  <a:pt x="63" y="202"/>
                </a:cubicBezTo>
                <a:cubicBezTo>
                  <a:pt x="66" y="204"/>
                  <a:pt x="67" y="207"/>
                  <a:pt x="67" y="210"/>
                </a:cubicBezTo>
                <a:close/>
                <a:moveTo>
                  <a:pt x="244" y="220"/>
                </a:moveTo>
                <a:cubicBezTo>
                  <a:pt x="244" y="234"/>
                  <a:pt x="239" y="245"/>
                  <a:pt x="231" y="253"/>
                </a:cubicBezTo>
                <a:cubicBezTo>
                  <a:pt x="223" y="261"/>
                  <a:pt x="211" y="265"/>
                  <a:pt x="198" y="265"/>
                </a:cubicBezTo>
                <a:cubicBezTo>
                  <a:pt x="47" y="265"/>
                  <a:pt x="47" y="265"/>
                  <a:pt x="47" y="265"/>
                </a:cubicBezTo>
                <a:cubicBezTo>
                  <a:pt x="33" y="265"/>
                  <a:pt x="21" y="261"/>
                  <a:pt x="13" y="253"/>
                </a:cubicBezTo>
                <a:cubicBezTo>
                  <a:pt x="5" y="245"/>
                  <a:pt x="0" y="234"/>
                  <a:pt x="0" y="220"/>
                </a:cubicBezTo>
                <a:cubicBezTo>
                  <a:pt x="0" y="213"/>
                  <a:pt x="1" y="205"/>
                  <a:pt x="1" y="198"/>
                </a:cubicBezTo>
                <a:cubicBezTo>
                  <a:pt x="2" y="191"/>
                  <a:pt x="3" y="183"/>
                  <a:pt x="5" y="174"/>
                </a:cubicBezTo>
                <a:cubicBezTo>
                  <a:pt x="8" y="165"/>
                  <a:pt x="10" y="158"/>
                  <a:pt x="14" y="151"/>
                </a:cubicBezTo>
                <a:cubicBezTo>
                  <a:pt x="17" y="144"/>
                  <a:pt x="22" y="138"/>
                  <a:pt x="28" y="133"/>
                </a:cubicBezTo>
                <a:cubicBezTo>
                  <a:pt x="34" y="128"/>
                  <a:pt x="41" y="125"/>
                  <a:pt x="48" y="123"/>
                </a:cubicBezTo>
                <a:cubicBezTo>
                  <a:pt x="46" y="129"/>
                  <a:pt x="45" y="136"/>
                  <a:pt x="45" y="144"/>
                </a:cubicBezTo>
                <a:cubicBezTo>
                  <a:pt x="45" y="179"/>
                  <a:pt x="45" y="179"/>
                  <a:pt x="45" y="179"/>
                </a:cubicBezTo>
                <a:cubicBezTo>
                  <a:pt x="38" y="181"/>
                  <a:pt x="33" y="185"/>
                  <a:pt x="29" y="191"/>
                </a:cubicBezTo>
                <a:cubicBezTo>
                  <a:pt x="25" y="196"/>
                  <a:pt x="23" y="203"/>
                  <a:pt x="23" y="210"/>
                </a:cubicBezTo>
                <a:cubicBezTo>
                  <a:pt x="23" y="219"/>
                  <a:pt x="26" y="227"/>
                  <a:pt x="32" y="233"/>
                </a:cubicBezTo>
                <a:cubicBezTo>
                  <a:pt x="39" y="240"/>
                  <a:pt x="46" y="243"/>
                  <a:pt x="56" y="243"/>
                </a:cubicBezTo>
                <a:cubicBezTo>
                  <a:pt x="65" y="243"/>
                  <a:pt x="73" y="240"/>
                  <a:pt x="79" y="233"/>
                </a:cubicBezTo>
                <a:cubicBezTo>
                  <a:pt x="86" y="227"/>
                  <a:pt x="89" y="219"/>
                  <a:pt x="89" y="210"/>
                </a:cubicBezTo>
                <a:cubicBezTo>
                  <a:pt x="89" y="203"/>
                  <a:pt x="87" y="196"/>
                  <a:pt x="83" y="191"/>
                </a:cubicBezTo>
                <a:cubicBezTo>
                  <a:pt x="79" y="185"/>
                  <a:pt x="73" y="181"/>
                  <a:pt x="67" y="179"/>
                </a:cubicBezTo>
                <a:cubicBezTo>
                  <a:pt x="67" y="144"/>
                  <a:pt x="67" y="144"/>
                  <a:pt x="67" y="144"/>
                </a:cubicBezTo>
                <a:cubicBezTo>
                  <a:pt x="67" y="136"/>
                  <a:pt x="68" y="131"/>
                  <a:pt x="71" y="127"/>
                </a:cubicBezTo>
                <a:cubicBezTo>
                  <a:pt x="86" y="139"/>
                  <a:pt x="103" y="145"/>
                  <a:pt x="122" y="145"/>
                </a:cubicBezTo>
                <a:cubicBezTo>
                  <a:pt x="141" y="145"/>
                  <a:pt x="158" y="139"/>
                  <a:pt x="173" y="127"/>
                </a:cubicBezTo>
                <a:cubicBezTo>
                  <a:pt x="176" y="131"/>
                  <a:pt x="177" y="136"/>
                  <a:pt x="177" y="144"/>
                </a:cubicBezTo>
                <a:cubicBezTo>
                  <a:pt x="177" y="155"/>
                  <a:pt x="177" y="155"/>
                  <a:pt x="177" y="155"/>
                </a:cubicBezTo>
                <a:cubicBezTo>
                  <a:pt x="165" y="155"/>
                  <a:pt x="155" y="159"/>
                  <a:pt x="146" y="168"/>
                </a:cubicBezTo>
                <a:cubicBezTo>
                  <a:pt x="137" y="176"/>
                  <a:pt x="133" y="187"/>
                  <a:pt x="133" y="199"/>
                </a:cubicBezTo>
                <a:cubicBezTo>
                  <a:pt x="133" y="214"/>
                  <a:pt x="133" y="214"/>
                  <a:pt x="133" y="214"/>
                </a:cubicBezTo>
                <a:cubicBezTo>
                  <a:pt x="129" y="218"/>
                  <a:pt x="128" y="222"/>
                  <a:pt x="128" y="226"/>
                </a:cubicBezTo>
                <a:cubicBezTo>
                  <a:pt x="128" y="231"/>
                  <a:pt x="129" y="235"/>
                  <a:pt x="132" y="238"/>
                </a:cubicBezTo>
                <a:cubicBezTo>
                  <a:pt x="136" y="241"/>
                  <a:pt x="140" y="243"/>
                  <a:pt x="144" y="243"/>
                </a:cubicBezTo>
                <a:cubicBezTo>
                  <a:pt x="149" y="243"/>
                  <a:pt x="153" y="241"/>
                  <a:pt x="156" y="238"/>
                </a:cubicBezTo>
                <a:cubicBezTo>
                  <a:pt x="159" y="235"/>
                  <a:pt x="161" y="231"/>
                  <a:pt x="161" y="226"/>
                </a:cubicBezTo>
                <a:cubicBezTo>
                  <a:pt x="161" y="222"/>
                  <a:pt x="159" y="218"/>
                  <a:pt x="155" y="214"/>
                </a:cubicBezTo>
                <a:cubicBezTo>
                  <a:pt x="155" y="199"/>
                  <a:pt x="155" y="199"/>
                  <a:pt x="155" y="199"/>
                </a:cubicBezTo>
                <a:cubicBezTo>
                  <a:pt x="155" y="193"/>
                  <a:pt x="157" y="188"/>
                  <a:pt x="162" y="183"/>
                </a:cubicBezTo>
                <a:cubicBezTo>
                  <a:pt x="166" y="179"/>
                  <a:pt x="171" y="177"/>
                  <a:pt x="177" y="177"/>
                </a:cubicBezTo>
                <a:cubicBezTo>
                  <a:pt x="183" y="177"/>
                  <a:pt x="189" y="179"/>
                  <a:pt x="193" y="183"/>
                </a:cubicBezTo>
                <a:cubicBezTo>
                  <a:pt x="197" y="188"/>
                  <a:pt x="199" y="193"/>
                  <a:pt x="199" y="199"/>
                </a:cubicBezTo>
                <a:cubicBezTo>
                  <a:pt x="199" y="214"/>
                  <a:pt x="199" y="214"/>
                  <a:pt x="199" y="214"/>
                </a:cubicBezTo>
                <a:cubicBezTo>
                  <a:pt x="196" y="218"/>
                  <a:pt x="194" y="222"/>
                  <a:pt x="194" y="226"/>
                </a:cubicBezTo>
                <a:cubicBezTo>
                  <a:pt x="194" y="231"/>
                  <a:pt x="196" y="235"/>
                  <a:pt x="199" y="238"/>
                </a:cubicBezTo>
                <a:cubicBezTo>
                  <a:pt x="202" y="241"/>
                  <a:pt x="206" y="243"/>
                  <a:pt x="211" y="243"/>
                </a:cubicBezTo>
                <a:cubicBezTo>
                  <a:pt x="215" y="243"/>
                  <a:pt x="219" y="241"/>
                  <a:pt x="222" y="238"/>
                </a:cubicBezTo>
                <a:cubicBezTo>
                  <a:pt x="225" y="235"/>
                  <a:pt x="227" y="231"/>
                  <a:pt x="227" y="226"/>
                </a:cubicBezTo>
                <a:cubicBezTo>
                  <a:pt x="227" y="222"/>
                  <a:pt x="225" y="218"/>
                  <a:pt x="222" y="214"/>
                </a:cubicBezTo>
                <a:cubicBezTo>
                  <a:pt x="222" y="199"/>
                  <a:pt x="222" y="199"/>
                  <a:pt x="222" y="199"/>
                </a:cubicBezTo>
                <a:cubicBezTo>
                  <a:pt x="222" y="191"/>
                  <a:pt x="220" y="184"/>
                  <a:pt x="216" y="177"/>
                </a:cubicBezTo>
                <a:cubicBezTo>
                  <a:pt x="212" y="170"/>
                  <a:pt x="206" y="165"/>
                  <a:pt x="199" y="161"/>
                </a:cubicBezTo>
                <a:cubicBezTo>
                  <a:pt x="199" y="159"/>
                  <a:pt x="199" y="157"/>
                  <a:pt x="200" y="153"/>
                </a:cubicBezTo>
                <a:cubicBezTo>
                  <a:pt x="200" y="150"/>
                  <a:pt x="200" y="147"/>
                  <a:pt x="200" y="145"/>
                </a:cubicBezTo>
                <a:cubicBezTo>
                  <a:pt x="199" y="143"/>
                  <a:pt x="199" y="141"/>
                  <a:pt x="199" y="138"/>
                </a:cubicBezTo>
                <a:cubicBezTo>
                  <a:pt x="199" y="135"/>
                  <a:pt x="198" y="132"/>
                  <a:pt x="198" y="130"/>
                </a:cubicBezTo>
                <a:cubicBezTo>
                  <a:pt x="197" y="127"/>
                  <a:pt x="197" y="125"/>
                  <a:pt x="196" y="123"/>
                </a:cubicBezTo>
                <a:cubicBezTo>
                  <a:pt x="203" y="125"/>
                  <a:pt x="210" y="128"/>
                  <a:pt x="216" y="133"/>
                </a:cubicBezTo>
                <a:cubicBezTo>
                  <a:pt x="222" y="138"/>
                  <a:pt x="227" y="144"/>
                  <a:pt x="230" y="151"/>
                </a:cubicBezTo>
                <a:cubicBezTo>
                  <a:pt x="234" y="158"/>
                  <a:pt x="236" y="165"/>
                  <a:pt x="239" y="174"/>
                </a:cubicBezTo>
                <a:cubicBezTo>
                  <a:pt x="241" y="183"/>
                  <a:pt x="242" y="191"/>
                  <a:pt x="243" y="198"/>
                </a:cubicBezTo>
                <a:cubicBezTo>
                  <a:pt x="243" y="205"/>
                  <a:pt x="244" y="213"/>
                  <a:pt x="244" y="220"/>
                </a:cubicBezTo>
                <a:close/>
                <a:moveTo>
                  <a:pt x="188" y="66"/>
                </a:moveTo>
                <a:cubicBezTo>
                  <a:pt x="188" y="84"/>
                  <a:pt x="182" y="100"/>
                  <a:pt x="169" y="113"/>
                </a:cubicBezTo>
                <a:cubicBezTo>
                  <a:pt x="156" y="126"/>
                  <a:pt x="140" y="132"/>
                  <a:pt x="122" y="132"/>
                </a:cubicBezTo>
                <a:cubicBezTo>
                  <a:pt x="104" y="132"/>
                  <a:pt x="88" y="126"/>
                  <a:pt x="75" y="113"/>
                </a:cubicBezTo>
                <a:cubicBezTo>
                  <a:pt x="62" y="100"/>
                  <a:pt x="56" y="84"/>
                  <a:pt x="56" y="66"/>
                </a:cubicBezTo>
                <a:cubicBezTo>
                  <a:pt x="56" y="48"/>
                  <a:pt x="62" y="32"/>
                  <a:pt x="75" y="19"/>
                </a:cubicBezTo>
                <a:cubicBezTo>
                  <a:pt x="88" y="6"/>
                  <a:pt x="104" y="0"/>
                  <a:pt x="122" y="0"/>
                </a:cubicBezTo>
                <a:cubicBezTo>
                  <a:pt x="140" y="0"/>
                  <a:pt x="156" y="6"/>
                  <a:pt x="169" y="19"/>
                </a:cubicBezTo>
                <a:cubicBezTo>
                  <a:pt x="182" y="32"/>
                  <a:pt x="188" y="48"/>
                  <a:pt x="188" y="6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186" name="TextBox 185"/>
          <p:cNvSpPr txBox="1"/>
          <p:nvPr/>
        </p:nvSpPr>
        <p:spPr>
          <a:xfrm>
            <a:off x="5210234" y="5554124"/>
            <a:ext cx="1317005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dirty="0" smtClean="0"/>
              <a:t>Lorem ipsum is simple text</a:t>
            </a:r>
            <a:endParaRPr lang="en-US" sz="1200" dirty="0"/>
          </a:p>
        </p:txBody>
      </p:sp>
      <p:sp>
        <p:nvSpPr>
          <p:cNvPr id="187" name="Oval 186"/>
          <p:cNvSpPr/>
          <p:nvPr/>
        </p:nvSpPr>
        <p:spPr>
          <a:xfrm>
            <a:off x="6901400" y="4900919"/>
            <a:ext cx="637714" cy="63771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TextBox 187"/>
          <p:cNvSpPr txBox="1"/>
          <p:nvPr/>
        </p:nvSpPr>
        <p:spPr>
          <a:xfrm>
            <a:off x="7707250" y="4870776"/>
            <a:ext cx="1317005" cy="3693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b="1" dirty="0" smtClean="0">
                <a:latin typeface="+mj-lt"/>
              </a:rPr>
              <a:t>1 789</a:t>
            </a:r>
            <a:endParaRPr lang="en-US" b="1" dirty="0">
              <a:latin typeface="+mj-lt"/>
            </a:endParaRPr>
          </a:p>
        </p:txBody>
      </p:sp>
      <p:sp>
        <p:nvSpPr>
          <p:cNvPr id="189" name="TextBox 188"/>
          <p:cNvSpPr txBox="1"/>
          <p:nvPr/>
        </p:nvSpPr>
        <p:spPr>
          <a:xfrm>
            <a:off x="7707250" y="5240108"/>
            <a:ext cx="1317005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i="1" dirty="0" smtClean="0">
                <a:solidFill>
                  <a:schemeClr val="accent2"/>
                </a:solidFill>
              </a:rPr>
              <a:t>Active Patients</a:t>
            </a:r>
            <a:endParaRPr lang="en-US" sz="1200" i="1" dirty="0">
              <a:solidFill>
                <a:schemeClr val="accent2"/>
              </a:solidFill>
            </a:endParaRPr>
          </a:p>
        </p:txBody>
      </p:sp>
      <p:sp>
        <p:nvSpPr>
          <p:cNvPr id="190" name="TextBox 189"/>
          <p:cNvSpPr txBox="1"/>
          <p:nvPr/>
        </p:nvSpPr>
        <p:spPr>
          <a:xfrm>
            <a:off x="7707250" y="5554124"/>
            <a:ext cx="1317005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dirty="0" smtClean="0"/>
              <a:t>Lorem ipsum is simple text</a:t>
            </a:r>
            <a:endParaRPr lang="en-US" sz="1200" dirty="0"/>
          </a:p>
        </p:txBody>
      </p:sp>
      <p:sp>
        <p:nvSpPr>
          <p:cNvPr id="191" name="Freeform 63"/>
          <p:cNvSpPr>
            <a:spLocks noEditPoints="1"/>
          </p:cNvSpPr>
          <p:nvPr/>
        </p:nvSpPr>
        <p:spPr bwMode="auto">
          <a:xfrm>
            <a:off x="7081490" y="5085767"/>
            <a:ext cx="277534" cy="259664"/>
          </a:xfrm>
          <a:custGeom>
            <a:avLst/>
            <a:gdLst>
              <a:gd name="T0" fmla="*/ 60 w 351"/>
              <a:gd name="T1" fmla="*/ 188 h 328"/>
              <a:gd name="T2" fmla="*/ 10 w 351"/>
              <a:gd name="T3" fmla="*/ 180 h 328"/>
              <a:gd name="T4" fmla="*/ 22 w 351"/>
              <a:gd name="T5" fmla="*/ 94 h 328"/>
              <a:gd name="T6" fmla="*/ 48 w 351"/>
              <a:gd name="T7" fmla="*/ 106 h 328"/>
              <a:gd name="T8" fmla="*/ 94 w 351"/>
              <a:gd name="T9" fmla="*/ 105 h 328"/>
              <a:gd name="T10" fmla="*/ 108 w 351"/>
              <a:gd name="T11" fmla="*/ 164 h 328"/>
              <a:gd name="T12" fmla="*/ 291 w 351"/>
              <a:gd name="T13" fmla="*/ 315 h 328"/>
              <a:gd name="T14" fmla="*/ 95 w 351"/>
              <a:gd name="T15" fmla="*/ 328 h 328"/>
              <a:gd name="T16" fmla="*/ 46 w 351"/>
              <a:gd name="T17" fmla="*/ 281 h 328"/>
              <a:gd name="T18" fmla="*/ 50 w 351"/>
              <a:gd name="T19" fmla="*/ 242 h 328"/>
              <a:gd name="T20" fmla="*/ 62 w 351"/>
              <a:gd name="T21" fmla="*/ 204 h 328"/>
              <a:gd name="T22" fmla="*/ 89 w 351"/>
              <a:gd name="T23" fmla="*/ 180 h 328"/>
              <a:gd name="T24" fmla="*/ 118 w 351"/>
              <a:gd name="T25" fmla="*/ 180 h 328"/>
              <a:gd name="T26" fmla="*/ 151 w 351"/>
              <a:gd name="T27" fmla="*/ 197 h 328"/>
              <a:gd name="T28" fmla="*/ 200 w 351"/>
              <a:gd name="T29" fmla="*/ 197 h 328"/>
              <a:gd name="T30" fmla="*/ 233 w 351"/>
              <a:gd name="T31" fmla="*/ 180 h 328"/>
              <a:gd name="T32" fmla="*/ 261 w 351"/>
              <a:gd name="T33" fmla="*/ 180 h 328"/>
              <a:gd name="T34" fmla="*/ 288 w 351"/>
              <a:gd name="T35" fmla="*/ 204 h 328"/>
              <a:gd name="T36" fmla="*/ 301 w 351"/>
              <a:gd name="T37" fmla="*/ 242 h 328"/>
              <a:gd name="T38" fmla="*/ 304 w 351"/>
              <a:gd name="T39" fmla="*/ 281 h 328"/>
              <a:gd name="T40" fmla="*/ 103 w 351"/>
              <a:gd name="T41" fmla="*/ 80 h 328"/>
              <a:gd name="T42" fmla="*/ 37 w 351"/>
              <a:gd name="T43" fmla="*/ 80 h 328"/>
              <a:gd name="T44" fmla="*/ 37 w 351"/>
              <a:gd name="T45" fmla="*/ 14 h 328"/>
              <a:gd name="T46" fmla="*/ 103 w 351"/>
              <a:gd name="T47" fmla="*/ 14 h 328"/>
              <a:gd name="T48" fmla="*/ 245 w 351"/>
              <a:gd name="T49" fmla="*/ 117 h 328"/>
              <a:gd name="T50" fmla="*/ 175 w 351"/>
              <a:gd name="T51" fmla="*/ 188 h 328"/>
              <a:gd name="T52" fmla="*/ 105 w 351"/>
              <a:gd name="T53" fmla="*/ 117 h 328"/>
              <a:gd name="T54" fmla="*/ 175 w 351"/>
              <a:gd name="T55" fmla="*/ 47 h 328"/>
              <a:gd name="T56" fmla="*/ 245 w 351"/>
              <a:gd name="T57" fmla="*/ 117 h 328"/>
              <a:gd name="T58" fmla="*/ 341 w 351"/>
              <a:gd name="T59" fmla="*/ 180 h 328"/>
              <a:gd name="T60" fmla="*/ 291 w 351"/>
              <a:gd name="T61" fmla="*/ 188 h 328"/>
              <a:gd name="T62" fmla="*/ 257 w 351"/>
              <a:gd name="T63" fmla="*/ 117 h 328"/>
              <a:gd name="T64" fmla="*/ 281 w 351"/>
              <a:gd name="T65" fmla="*/ 110 h 328"/>
              <a:gd name="T66" fmla="*/ 320 w 351"/>
              <a:gd name="T67" fmla="*/ 98 h 328"/>
              <a:gd name="T68" fmla="*/ 351 w 351"/>
              <a:gd name="T69" fmla="*/ 159 h 328"/>
              <a:gd name="T70" fmla="*/ 314 w 351"/>
              <a:gd name="T71" fmla="*/ 80 h 328"/>
              <a:gd name="T72" fmla="*/ 247 w 351"/>
              <a:gd name="T73" fmla="*/ 80 h 328"/>
              <a:gd name="T74" fmla="*/ 247 w 351"/>
              <a:gd name="T75" fmla="*/ 14 h 328"/>
              <a:gd name="T76" fmla="*/ 314 w 351"/>
              <a:gd name="T77" fmla="*/ 14 h 3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351" h="328">
                <a:moveTo>
                  <a:pt x="108" y="164"/>
                </a:moveTo>
                <a:cubicBezTo>
                  <a:pt x="88" y="165"/>
                  <a:pt x="72" y="173"/>
                  <a:pt x="60" y="188"/>
                </a:cubicBezTo>
                <a:cubicBezTo>
                  <a:pt x="35" y="188"/>
                  <a:pt x="35" y="188"/>
                  <a:pt x="35" y="188"/>
                </a:cubicBezTo>
                <a:cubicBezTo>
                  <a:pt x="25" y="188"/>
                  <a:pt x="17" y="185"/>
                  <a:pt x="10" y="180"/>
                </a:cubicBezTo>
                <a:cubicBezTo>
                  <a:pt x="3" y="175"/>
                  <a:pt x="0" y="168"/>
                  <a:pt x="0" y="159"/>
                </a:cubicBezTo>
                <a:cubicBezTo>
                  <a:pt x="0" y="116"/>
                  <a:pt x="7" y="94"/>
                  <a:pt x="22" y="94"/>
                </a:cubicBezTo>
                <a:cubicBezTo>
                  <a:pt x="23" y="94"/>
                  <a:pt x="26" y="95"/>
                  <a:pt x="30" y="98"/>
                </a:cubicBezTo>
                <a:cubicBezTo>
                  <a:pt x="35" y="100"/>
                  <a:pt x="41" y="103"/>
                  <a:pt x="48" y="106"/>
                </a:cubicBezTo>
                <a:cubicBezTo>
                  <a:pt x="55" y="108"/>
                  <a:pt x="63" y="110"/>
                  <a:pt x="70" y="110"/>
                </a:cubicBezTo>
                <a:cubicBezTo>
                  <a:pt x="78" y="110"/>
                  <a:pt x="86" y="108"/>
                  <a:pt x="94" y="105"/>
                </a:cubicBezTo>
                <a:cubicBezTo>
                  <a:pt x="94" y="110"/>
                  <a:pt x="93" y="114"/>
                  <a:pt x="93" y="117"/>
                </a:cubicBezTo>
                <a:cubicBezTo>
                  <a:pt x="93" y="134"/>
                  <a:pt x="98" y="150"/>
                  <a:pt x="108" y="164"/>
                </a:cubicBezTo>
                <a:close/>
                <a:moveTo>
                  <a:pt x="304" y="281"/>
                </a:moveTo>
                <a:cubicBezTo>
                  <a:pt x="304" y="295"/>
                  <a:pt x="299" y="307"/>
                  <a:pt x="291" y="315"/>
                </a:cubicBezTo>
                <a:cubicBezTo>
                  <a:pt x="282" y="324"/>
                  <a:pt x="270" y="328"/>
                  <a:pt x="255" y="328"/>
                </a:cubicBezTo>
                <a:cubicBezTo>
                  <a:pt x="95" y="328"/>
                  <a:pt x="95" y="328"/>
                  <a:pt x="95" y="328"/>
                </a:cubicBezTo>
                <a:cubicBezTo>
                  <a:pt x="81" y="328"/>
                  <a:pt x="69" y="324"/>
                  <a:pt x="60" y="315"/>
                </a:cubicBezTo>
                <a:cubicBezTo>
                  <a:pt x="51" y="307"/>
                  <a:pt x="46" y="295"/>
                  <a:pt x="46" y="281"/>
                </a:cubicBezTo>
                <a:cubicBezTo>
                  <a:pt x="46" y="274"/>
                  <a:pt x="47" y="268"/>
                  <a:pt x="47" y="262"/>
                </a:cubicBezTo>
                <a:cubicBezTo>
                  <a:pt x="48" y="256"/>
                  <a:pt x="48" y="249"/>
                  <a:pt x="50" y="242"/>
                </a:cubicBezTo>
                <a:cubicBezTo>
                  <a:pt x="51" y="235"/>
                  <a:pt x="53" y="228"/>
                  <a:pt x="55" y="222"/>
                </a:cubicBezTo>
                <a:cubicBezTo>
                  <a:pt x="56" y="216"/>
                  <a:pt x="59" y="210"/>
                  <a:pt x="62" y="204"/>
                </a:cubicBezTo>
                <a:cubicBezTo>
                  <a:pt x="66" y="198"/>
                  <a:pt x="69" y="193"/>
                  <a:pt x="74" y="189"/>
                </a:cubicBezTo>
                <a:cubicBezTo>
                  <a:pt x="78" y="185"/>
                  <a:pt x="83" y="182"/>
                  <a:pt x="89" y="180"/>
                </a:cubicBezTo>
                <a:cubicBezTo>
                  <a:pt x="96" y="177"/>
                  <a:pt x="102" y="176"/>
                  <a:pt x="110" y="176"/>
                </a:cubicBezTo>
                <a:cubicBezTo>
                  <a:pt x="111" y="176"/>
                  <a:pt x="114" y="177"/>
                  <a:pt x="118" y="180"/>
                </a:cubicBezTo>
                <a:cubicBezTo>
                  <a:pt x="122" y="183"/>
                  <a:pt x="126" y="185"/>
                  <a:pt x="131" y="189"/>
                </a:cubicBezTo>
                <a:cubicBezTo>
                  <a:pt x="136" y="192"/>
                  <a:pt x="142" y="195"/>
                  <a:pt x="151" y="197"/>
                </a:cubicBezTo>
                <a:cubicBezTo>
                  <a:pt x="159" y="200"/>
                  <a:pt x="167" y="201"/>
                  <a:pt x="175" y="201"/>
                </a:cubicBezTo>
                <a:cubicBezTo>
                  <a:pt x="183" y="201"/>
                  <a:pt x="192" y="200"/>
                  <a:pt x="200" y="197"/>
                </a:cubicBezTo>
                <a:cubicBezTo>
                  <a:pt x="208" y="195"/>
                  <a:pt x="215" y="192"/>
                  <a:pt x="219" y="189"/>
                </a:cubicBezTo>
                <a:cubicBezTo>
                  <a:pt x="224" y="185"/>
                  <a:pt x="229" y="183"/>
                  <a:pt x="233" y="180"/>
                </a:cubicBezTo>
                <a:cubicBezTo>
                  <a:pt x="237" y="177"/>
                  <a:pt x="239" y="176"/>
                  <a:pt x="241" y="176"/>
                </a:cubicBezTo>
                <a:cubicBezTo>
                  <a:pt x="248" y="176"/>
                  <a:pt x="255" y="177"/>
                  <a:pt x="261" y="180"/>
                </a:cubicBezTo>
                <a:cubicBezTo>
                  <a:pt x="267" y="182"/>
                  <a:pt x="272" y="185"/>
                  <a:pt x="277" y="189"/>
                </a:cubicBezTo>
                <a:cubicBezTo>
                  <a:pt x="281" y="193"/>
                  <a:pt x="285" y="198"/>
                  <a:pt x="288" y="204"/>
                </a:cubicBezTo>
                <a:cubicBezTo>
                  <a:pt x="291" y="210"/>
                  <a:pt x="294" y="216"/>
                  <a:pt x="296" y="222"/>
                </a:cubicBezTo>
                <a:cubicBezTo>
                  <a:pt x="298" y="228"/>
                  <a:pt x="299" y="235"/>
                  <a:pt x="301" y="242"/>
                </a:cubicBezTo>
                <a:cubicBezTo>
                  <a:pt x="302" y="249"/>
                  <a:pt x="303" y="256"/>
                  <a:pt x="303" y="262"/>
                </a:cubicBezTo>
                <a:cubicBezTo>
                  <a:pt x="304" y="268"/>
                  <a:pt x="304" y="274"/>
                  <a:pt x="304" y="281"/>
                </a:cubicBezTo>
                <a:close/>
                <a:moveTo>
                  <a:pt x="117" y="47"/>
                </a:moveTo>
                <a:cubicBezTo>
                  <a:pt x="117" y="60"/>
                  <a:pt x="112" y="71"/>
                  <a:pt x="103" y="80"/>
                </a:cubicBezTo>
                <a:cubicBezTo>
                  <a:pt x="94" y="89"/>
                  <a:pt x="83" y="94"/>
                  <a:pt x="70" y="94"/>
                </a:cubicBezTo>
                <a:cubicBezTo>
                  <a:pt x="57" y="94"/>
                  <a:pt x="46" y="89"/>
                  <a:pt x="37" y="80"/>
                </a:cubicBezTo>
                <a:cubicBezTo>
                  <a:pt x="28" y="71"/>
                  <a:pt x="23" y="60"/>
                  <a:pt x="23" y="47"/>
                </a:cubicBezTo>
                <a:cubicBezTo>
                  <a:pt x="23" y="34"/>
                  <a:pt x="28" y="23"/>
                  <a:pt x="37" y="14"/>
                </a:cubicBezTo>
                <a:cubicBezTo>
                  <a:pt x="46" y="5"/>
                  <a:pt x="57" y="0"/>
                  <a:pt x="70" y="0"/>
                </a:cubicBezTo>
                <a:cubicBezTo>
                  <a:pt x="83" y="0"/>
                  <a:pt x="94" y="5"/>
                  <a:pt x="103" y="14"/>
                </a:cubicBezTo>
                <a:cubicBezTo>
                  <a:pt x="112" y="23"/>
                  <a:pt x="117" y="34"/>
                  <a:pt x="117" y="47"/>
                </a:cubicBezTo>
                <a:close/>
                <a:moveTo>
                  <a:pt x="245" y="117"/>
                </a:moveTo>
                <a:cubicBezTo>
                  <a:pt x="245" y="137"/>
                  <a:pt x="239" y="153"/>
                  <a:pt x="225" y="167"/>
                </a:cubicBezTo>
                <a:cubicBezTo>
                  <a:pt x="211" y="181"/>
                  <a:pt x="195" y="188"/>
                  <a:pt x="175" y="188"/>
                </a:cubicBezTo>
                <a:cubicBezTo>
                  <a:pt x="156" y="188"/>
                  <a:pt x="139" y="181"/>
                  <a:pt x="126" y="167"/>
                </a:cubicBezTo>
                <a:cubicBezTo>
                  <a:pt x="112" y="153"/>
                  <a:pt x="105" y="137"/>
                  <a:pt x="105" y="117"/>
                </a:cubicBezTo>
                <a:cubicBezTo>
                  <a:pt x="105" y="98"/>
                  <a:pt x="112" y="82"/>
                  <a:pt x="126" y="68"/>
                </a:cubicBezTo>
                <a:cubicBezTo>
                  <a:pt x="139" y="54"/>
                  <a:pt x="156" y="47"/>
                  <a:pt x="175" y="47"/>
                </a:cubicBezTo>
                <a:cubicBezTo>
                  <a:pt x="195" y="47"/>
                  <a:pt x="211" y="54"/>
                  <a:pt x="225" y="68"/>
                </a:cubicBezTo>
                <a:cubicBezTo>
                  <a:pt x="239" y="82"/>
                  <a:pt x="245" y="98"/>
                  <a:pt x="245" y="117"/>
                </a:cubicBezTo>
                <a:close/>
                <a:moveTo>
                  <a:pt x="351" y="159"/>
                </a:moveTo>
                <a:cubicBezTo>
                  <a:pt x="351" y="168"/>
                  <a:pt x="347" y="175"/>
                  <a:pt x="341" y="180"/>
                </a:cubicBezTo>
                <a:cubicBezTo>
                  <a:pt x="334" y="185"/>
                  <a:pt x="325" y="188"/>
                  <a:pt x="315" y="188"/>
                </a:cubicBezTo>
                <a:cubicBezTo>
                  <a:pt x="291" y="188"/>
                  <a:pt x="291" y="188"/>
                  <a:pt x="291" y="188"/>
                </a:cubicBezTo>
                <a:cubicBezTo>
                  <a:pt x="278" y="173"/>
                  <a:pt x="262" y="165"/>
                  <a:pt x="242" y="164"/>
                </a:cubicBezTo>
                <a:cubicBezTo>
                  <a:pt x="252" y="150"/>
                  <a:pt x="257" y="134"/>
                  <a:pt x="257" y="117"/>
                </a:cubicBezTo>
                <a:cubicBezTo>
                  <a:pt x="257" y="114"/>
                  <a:pt x="257" y="110"/>
                  <a:pt x="256" y="105"/>
                </a:cubicBezTo>
                <a:cubicBezTo>
                  <a:pt x="264" y="108"/>
                  <a:pt x="272" y="110"/>
                  <a:pt x="281" y="110"/>
                </a:cubicBezTo>
                <a:cubicBezTo>
                  <a:pt x="288" y="110"/>
                  <a:pt x="295" y="108"/>
                  <a:pt x="302" y="106"/>
                </a:cubicBezTo>
                <a:cubicBezTo>
                  <a:pt x="310" y="103"/>
                  <a:pt x="316" y="100"/>
                  <a:pt x="320" y="98"/>
                </a:cubicBezTo>
                <a:cubicBezTo>
                  <a:pt x="325" y="95"/>
                  <a:pt x="327" y="94"/>
                  <a:pt x="328" y="94"/>
                </a:cubicBezTo>
                <a:cubicBezTo>
                  <a:pt x="343" y="94"/>
                  <a:pt x="351" y="116"/>
                  <a:pt x="351" y="159"/>
                </a:cubicBezTo>
                <a:close/>
                <a:moveTo>
                  <a:pt x="327" y="47"/>
                </a:moveTo>
                <a:cubicBezTo>
                  <a:pt x="327" y="60"/>
                  <a:pt x="323" y="71"/>
                  <a:pt x="314" y="80"/>
                </a:cubicBezTo>
                <a:cubicBezTo>
                  <a:pt x="304" y="89"/>
                  <a:pt x="293" y="94"/>
                  <a:pt x="281" y="94"/>
                </a:cubicBezTo>
                <a:cubicBezTo>
                  <a:pt x="268" y="94"/>
                  <a:pt x="257" y="89"/>
                  <a:pt x="247" y="80"/>
                </a:cubicBezTo>
                <a:cubicBezTo>
                  <a:pt x="238" y="71"/>
                  <a:pt x="234" y="60"/>
                  <a:pt x="234" y="47"/>
                </a:cubicBezTo>
                <a:cubicBezTo>
                  <a:pt x="234" y="34"/>
                  <a:pt x="238" y="23"/>
                  <a:pt x="247" y="14"/>
                </a:cubicBezTo>
                <a:cubicBezTo>
                  <a:pt x="257" y="5"/>
                  <a:pt x="268" y="0"/>
                  <a:pt x="281" y="0"/>
                </a:cubicBezTo>
                <a:cubicBezTo>
                  <a:pt x="293" y="0"/>
                  <a:pt x="304" y="5"/>
                  <a:pt x="314" y="14"/>
                </a:cubicBezTo>
                <a:cubicBezTo>
                  <a:pt x="323" y="23"/>
                  <a:pt x="327" y="34"/>
                  <a:pt x="327" y="4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192" name="Oval 191"/>
          <p:cNvSpPr/>
          <p:nvPr/>
        </p:nvSpPr>
        <p:spPr>
          <a:xfrm>
            <a:off x="9398416" y="4900919"/>
            <a:ext cx="637714" cy="63771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TextBox 192"/>
          <p:cNvSpPr txBox="1"/>
          <p:nvPr/>
        </p:nvSpPr>
        <p:spPr>
          <a:xfrm>
            <a:off x="10204266" y="4870776"/>
            <a:ext cx="1317005" cy="3693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b="1" dirty="0" smtClean="0">
                <a:latin typeface="+mj-lt"/>
              </a:rPr>
              <a:t>542</a:t>
            </a:r>
            <a:endParaRPr lang="en-US" b="1" dirty="0">
              <a:latin typeface="+mj-lt"/>
            </a:endParaRPr>
          </a:p>
        </p:txBody>
      </p:sp>
      <p:sp>
        <p:nvSpPr>
          <p:cNvPr id="194" name="TextBox 193"/>
          <p:cNvSpPr txBox="1"/>
          <p:nvPr/>
        </p:nvSpPr>
        <p:spPr>
          <a:xfrm>
            <a:off x="10204266" y="5240108"/>
            <a:ext cx="1317005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i="1" dirty="0" smtClean="0">
                <a:solidFill>
                  <a:schemeClr val="accent3"/>
                </a:solidFill>
              </a:rPr>
              <a:t>Active Nurses</a:t>
            </a:r>
            <a:endParaRPr lang="en-US" sz="1200" i="1" dirty="0">
              <a:solidFill>
                <a:schemeClr val="accent3"/>
              </a:solidFill>
            </a:endParaRPr>
          </a:p>
        </p:txBody>
      </p:sp>
      <p:sp>
        <p:nvSpPr>
          <p:cNvPr id="195" name="TextBox 194"/>
          <p:cNvSpPr txBox="1"/>
          <p:nvPr/>
        </p:nvSpPr>
        <p:spPr>
          <a:xfrm>
            <a:off x="10204266" y="5554124"/>
            <a:ext cx="1317005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dirty="0" smtClean="0"/>
              <a:t>Lorem ipsum is simple text</a:t>
            </a:r>
            <a:endParaRPr lang="en-US" sz="1200" dirty="0"/>
          </a:p>
        </p:txBody>
      </p:sp>
      <p:sp>
        <p:nvSpPr>
          <p:cNvPr id="196" name="Shape 1294"/>
          <p:cNvSpPr/>
          <p:nvPr/>
        </p:nvSpPr>
        <p:spPr>
          <a:xfrm>
            <a:off x="9589161" y="5064689"/>
            <a:ext cx="256224" cy="27962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99622"/>
                </a:moveTo>
                <a:cubicBezTo>
                  <a:pt x="120000" y="105962"/>
                  <a:pt x="118024" y="110943"/>
                  <a:pt x="114074" y="114566"/>
                </a:cubicBezTo>
                <a:cubicBezTo>
                  <a:pt x="109629" y="118188"/>
                  <a:pt x="104197" y="120000"/>
                  <a:pt x="97283" y="120000"/>
                </a:cubicBezTo>
                <a:cubicBezTo>
                  <a:pt x="22716" y="120000"/>
                  <a:pt x="22716" y="120000"/>
                  <a:pt x="22716" y="120000"/>
                </a:cubicBezTo>
                <a:cubicBezTo>
                  <a:pt x="15802" y="120000"/>
                  <a:pt x="10370" y="118188"/>
                  <a:pt x="6419" y="114566"/>
                </a:cubicBezTo>
                <a:cubicBezTo>
                  <a:pt x="1975" y="110943"/>
                  <a:pt x="0" y="105962"/>
                  <a:pt x="0" y="99622"/>
                </a:cubicBezTo>
                <a:cubicBezTo>
                  <a:pt x="0" y="96905"/>
                  <a:pt x="0" y="94188"/>
                  <a:pt x="493" y="91924"/>
                </a:cubicBezTo>
                <a:cubicBezTo>
                  <a:pt x="493" y="89207"/>
                  <a:pt x="987" y="86037"/>
                  <a:pt x="1481" y="83320"/>
                </a:cubicBezTo>
                <a:cubicBezTo>
                  <a:pt x="1975" y="80150"/>
                  <a:pt x="2962" y="77433"/>
                  <a:pt x="3950" y="74716"/>
                </a:cubicBezTo>
                <a:cubicBezTo>
                  <a:pt x="4444" y="72000"/>
                  <a:pt x="5925" y="69735"/>
                  <a:pt x="7407" y="67018"/>
                </a:cubicBezTo>
                <a:cubicBezTo>
                  <a:pt x="8888" y="64754"/>
                  <a:pt x="10864" y="62490"/>
                  <a:pt x="12839" y="60679"/>
                </a:cubicBezTo>
                <a:cubicBezTo>
                  <a:pt x="14814" y="58867"/>
                  <a:pt x="17283" y="57509"/>
                  <a:pt x="19753" y="56603"/>
                </a:cubicBezTo>
                <a:cubicBezTo>
                  <a:pt x="22716" y="55698"/>
                  <a:pt x="26172" y="54792"/>
                  <a:pt x="29629" y="54792"/>
                </a:cubicBezTo>
                <a:cubicBezTo>
                  <a:pt x="30123" y="54792"/>
                  <a:pt x="31111" y="55698"/>
                  <a:pt x="33086" y="56603"/>
                </a:cubicBezTo>
                <a:cubicBezTo>
                  <a:pt x="35061" y="57962"/>
                  <a:pt x="37037" y="58867"/>
                  <a:pt x="39506" y="60226"/>
                </a:cubicBezTo>
                <a:cubicBezTo>
                  <a:pt x="41975" y="61584"/>
                  <a:pt x="44938" y="62943"/>
                  <a:pt x="48888" y="64301"/>
                </a:cubicBezTo>
                <a:cubicBezTo>
                  <a:pt x="52345" y="65207"/>
                  <a:pt x="56296" y="65660"/>
                  <a:pt x="60246" y="65660"/>
                </a:cubicBezTo>
                <a:cubicBezTo>
                  <a:pt x="63703" y="65660"/>
                  <a:pt x="67654" y="65207"/>
                  <a:pt x="71604" y="64301"/>
                </a:cubicBezTo>
                <a:cubicBezTo>
                  <a:pt x="75061" y="62943"/>
                  <a:pt x="78518" y="61584"/>
                  <a:pt x="80493" y="60226"/>
                </a:cubicBezTo>
                <a:cubicBezTo>
                  <a:pt x="82962" y="58867"/>
                  <a:pt x="84938" y="57962"/>
                  <a:pt x="86913" y="56603"/>
                </a:cubicBezTo>
                <a:cubicBezTo>
                  <a:pt x="88888" y="55698"/>
                  <a:pt x="89876" y="54792"/>
                  <a:pt x="90370" y="54792"/>
                </a:cubicBezTo>
                <a:cubicBezTo>
                  <a:pt x="93827" y="54792"/>
                  <a:pt x="97283" y="55698"/>
                  <a:pt x="100246" y="56603"/>
                </a:cubicBezTo>
                <a:cubicBezTo>
                  <a:pt x="103209" y="57509"/>
                  <a:pt x="105185" y="58867"/>
                  <a:pt x="107160" y="60679"/>
                </a:cubicBezTo>
                <a:cubicBezTo>
                  <a:pt x="109629" y="62490"/>
                  <a:pt x="111111" y="64754"/>
                  <a:pt x="112592" y="67018"/>
                </a:cubicBezTo>
                <a:cubicBezTo>
                  <a:pt x="114074" y="69735"/>
                  <a:pt x="115555" y="72000"/>
                  <a:pt x="116543" y="74716"/>
                </a:cubicBezTo>
                <a:cubicBezTo>
                  <a:pt x="117037" y="77433"/>
                  <a:pt x="118024" y="80150"/>
                  <a:pt x="118518" y="83320"/>
                </a:cubicBezTo>
                <a:cubicBezTo>
                  <a:pt x="119012" y="86037"/>
                  <a:pt x="119506" y="89207"/>
                  <a:pt x="120000" y="91924"/>
                </a:cubicBezTo>
                <a:cubicBezTo>
                  <a:pt x="120000" y="94188"/>
                  <a:pt x="120000" y="96905"/>
                  <a:pt x="120000" y="99622"/>
                </a:cubicBezTo>
                <a:close/>
                <a:moveTo>
                  <a:pt x="92839" y="29886"/>
                </a:moveTo>
                <a:cubicBezTo>
                  <a:pt x="92839" y="38037"/>
                  <a:pt x="89382" y="45283"/>
                  <a:pt x="83456" y="51169"/>
                </a:cubicBezTo>
                <a:cubicBezTo>
                  <a:pt x="77037" y="57056"/>
                  <a:pt x="69135" y="59773"/>
                  <a:pt x="60246" y="59773"/>
                </a:cubicBezTo>
                <a:cubicBezTo>
                  <a:pt x="50864" y="59773"/>
                  <a:pt x="43456" y="57056"/>
                  <a:pt x="37037" y="51169"/>
                </a:cubicBezTo>
                <a:cubicBezTo>
                  <a:pt x="30617" y="45283"/>
                  <a:pt x="27160" y="38037"/>
                  <a:pt x="27160" y="29886"/>
                </a:cubicBezTo>
                <a:cubicBezTo>
                  <a:pt x="27160" y="21735"/>
                  <a:pt x="30617" y="14490"/>
                  <a:pt x="37037" y="8603"/>
                </a:cubicBezTo>
                <a:cubicBezTo>
                  <a:pt x="43456" y="2716"/>
                  <a:pt x="50864" y="0"/>
                  <a:pt x="60246" y="0"/>
                </a:cubicBezTo>
                <a:cubicBezTo>
                  <a:pt x="69135" y="0"/>
                  <a:pt x="77037" y="2716"/>
                  <a:pt x="83456" y="8603"/>
                </a:cubicBezTo>
                <a:cubicBezTo>
                  <a:pt x="89382" y="14490"/>
                  <a:pt x="92839" y="21735"/>
                  <a:pt x="92839" y="2988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121900" tIns="60933" rIns="121900" bIns="60933" anchor="t" anchorCtr="0">
            <a:noAutofit/>
          </a:bodyPr>
          <a:lstStyle/>
          <a:p>
            <a:endParaRPr>
              <a:solidFill>
                <a:srgbClr val="2A2A2A"/>
              </a:solidFill>
              <a:ea typeface="Open Sans"/>
              <a:cs typeface="Open Sans"/>
              <a:sym typeface="Open Sans"/>
            </a:endParaRPr>
          </a:p>
        </p:txBody>
      </p:sp>
      <p:sp>
        <p:nvSpPr>
          <p:cNvPr id="197" name="Rounded Rectangle 196"/>
          <p:cNvSpPr/>
          <p:nvPr/>
        </p:nvSpPr>
        <p:spPr>
          <a:xfrm>
            <a:off x="10429291" y="896552"/>
            <a:ext cx="922922" cy="306268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 smtClean="0">
                <a:solidFill>
                  <a:srgbClr val="FFFFFF"/>
                </a:solidFill>
                <a:latin typeface="+mj-lt"/>
              </a:rPr>
              <a:t>+5,2%</a:t>
            </a:r>
            <a:endParaRPr lang="en-US" sz="12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4" name="Picture Placeholder 3"/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5" name="Picture Placeholder 4"/>
          <p:cNvSpPr>
            <a:spLocks noGrp="1"/>
          </p:cNvSpPr>
          <p:nvPr>
            <p:ph type="pic" sz="quarter" idx="16"/>
          </p:nvPr>
        </p:nvSpPr>
        <p:spPr/>
      </p:sp>
    </p:spTree>
    <p:extLst>
      <p:ext uri="{BB962C8B-B14F-4D97-AF65-F5344CB8AC3E}">
        <p14:creationId xmlns:p14="http://schemas.microsoft.com/office/powerpoint/2010/main" val="3436826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5" dur="500" fill="hold"/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6" dur="500" fill="hold"/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9" dur="500" fill="hold"/>
                                            <p:tgtEl>
                                              <p:spTgt spid="1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0" dur="500" fill="hold"/>
                                            <p:tgtEl>
                                              <p:spTgt spid="1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3" dur="500" fill="hold"/>
                                            <p:tgtEl>
                                              <p:spTgt spid="17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4" dur="500" fill="hold"/>
                                            <p:tgtEl>
                                              <p:spTgt spid="17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7" dur="500" fill="hold"/>
                                            <p:tgtEl>
                                              <p:spTgt spid="17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8" dur="500" fill="hold"/>
                                            <p:tgtEl>
                                              <p:spTgt spid="1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1" dur="500" fill="hold"/>
                                            <p:tgtEl>
                                              <p:spTgt spid="17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2" dur="500" fill="hold"/>
                                            <p:tgtEl>
                                              <p:spTgt spid="1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5" dur="500" fill="hold"/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6" dur="500" fill="hold"/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9" dur="500" fill="hold"/>
                                            <p:tgtEl>
                                              <p:spTgt spid="17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0" dur="500" fill="hold"/>
                                            <p:tgtEl>
                                              <p:spTgt spid="17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3" dur="500" fill="hold"/>
                                            <p:tgtEl>
                                              <p:spTgt spid="1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4" dur="500" fill="hold"/>
                                            <p:tgtEl>
                                              <p:spTgt spid="17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7" dur="500" fill="hold"/>
                                            <p:tgtEl>
                                              <p:spTgt spid="19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8" dur="500" fill="hold"/>
                                            <p:tgtEl>
                                              <p:spTgt spid="19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50" presetID="2" presetClass="entr" presetSubtype="2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2" dur="500" fill="hold"/>
                                            <p:tgtEl>
                                              <p:spTgt spid="18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3" dur="500" fill="hold"/>
                                            <p:tgtEl>
                                              <p:spTgt spid="18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4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6" dur="500" fill="hold"/>
                                            <p:tgtEl>
                                              <p:spTgt spid="1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7" dur="500" fill="hold"/>
                                            <p:tgtEl>
                                              <p:spTgt spid="1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8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0" dur="500" fill="hold"/>
                                            <p:tgtEl>
                                              <p:spTgt spid="18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1" dur="500" fill="hold"/>
                                            <p:tgtEl>
                                              <p:spTgt spid="18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2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4" dur="500" fill="hold"/>
                                            <p:tgtEl>
                                              <p:spTgt spid="18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5" dur="500" fill="hold"/>
                                            <p:tgtEl>
                                              <p:spTgt spid="18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6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8" dur="500" fill="hold"/>
                                            <p:tgtEl>
                                              <p:spTgt spid="18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9" dur="500" fill="hold"/>
                                            <p:tgtEl>
                                              <p:spTgt spid="18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0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2" dur="500" fill="hold"/>
                                            <p:tgtEl>
                                              <p:spTgt spid="18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73" dur="500" fill="hold"/>
                                            <p:tgtEl>
                                              <p:spTgt spid="18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4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6" dur="500" fill="hold"/>
                                            <p:tgtEl>
                                              <p:spTgt spid="18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77" dur="500" fill="hold"/>
                                            <p:tgtEl>
                                              <p:spTgt spid="18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8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80" dur="500" fill="hold"/>
                                            <p:tgtEl>
                                              <p:spTgt spid="18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1" dur="500" fill="hold"/>
                                            <p:tgtEl>
                                              <p:spTgt spid="18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2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84" dur="500" fill="hold"/>
                                            <p:tgtEl>
                                              <p:spTgt spid="18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5" dur="500" fill="hold"/>
                                            <p:tgtEl>
                                              <p:spTgt spid="18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6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88" dur="500" fill="hold"/>
                                            <p:tgtEl>
                                              <p:spTgt spid="18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9" dur="500" fill="hold"/>
                                            <p:tgtEl>
                                              <p:spTgt spid="18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0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92" dur="500" fill="hold"/>
                                            <p:tgtEl>
                                              <p:spTgt spid="19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93" dur="500" fill="hold"/>
                                            <p:tgtEl>
                                              <p:spTgt spid="19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4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96" dur="500" fill="hold"/>
                                            <p:tgtEl>
                                              <p:spTgt spid="19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97" dur="500" fill="hold"/>
                                            <p:tgtEl>
                                              <p:spTgt spid="19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8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00" dur="500" fill="hold"/>
                                            <p:tgtEl>
                                              <p:spTgt spid="19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01" dur="500" fill="hold"/>
                                            <p:tgtEl>
                                              <p:spTgt spid="19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2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04" dur="500" fill="hold"/>
                                            <p:tgtEl>
                                              <p:spTgt spid="19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05" dur="500" fill="hold"/>
                                            <p:tgtEl>
                                              <p:spTgt spid="19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6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08" dur="500" fill="hold"/>
                                            <p:tgtEl>
                                              <p:spTgt spid="19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09" dur="500" fill="hold"/>
                                            <p:tgtEl>
                                              <p:spTgt spid="19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0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2" dur="500" fill="hold"/>
                                            <p:tgtEl>
                                              <p:spTgt spid="19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13" dur="500" fill="hold"/>
                                            <p:tgtEl>
                                              <p:spTgt spid="19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4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6" dur="500" fill="hold"/>
                                            <p:tgtEl>
                                              <p:spTgt spid="19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17" dur="500" fill="hold"/>
                                            <p:tgtEl>
                                              <p:spTgt spid="19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9" grpId="0"/>
          <p:bldP spid="70" grpId="0"/>
          <p:bldP spid="172" grpId="0" animBg="1"/>
          <p:bldP spid="173" grpId="0"/>
          <p:bldP spid="174" grpId="0"/>
          <p:bldP spid="175" grpId="0" animBg="1"/>
          <p:bldGraphic spid="176" grpId="0">
            <p:bldAsOne/>
          </p:bldGraphic>
          <p:bldP spid="177" grpId="0"/>
          <p:bldP spid="178" grpId="0" animBg="1"/>
          <p:bldP spid="179" grpId="0"/>
          <p:bldP spid="180" grpId="0" animBg="1"/>
          <p:bldP spid="181" grpId="0"/>
          <p:bldP spid="182" grpId="0"/>
          <p:bldP spid="183" grpId="0"/>
          <p:bldP spid="184" grpId="0"/>
          <p:bldP spid="185" grpId="0" animBg="1"/>
          <p:bldP spid="186" grpId="0"/>
          <p:bldP spid="187" grpId="0" animBg="1"/>
          <p:bldP spid="188" grpId="0"/>
          <p:bldP spid="189" grpId="0"/>
          <p:bldP spid="190" grpId="0"/>
          <p:bldP spid="191" grpId="0" animBg="1"/>
          <p:bldP spid="192" grpId="0" animBg="1"/>
          <p:bldP spid="193" grpId="0"/>
          <p:bldP spid="194" grpId="0"/>
          <p:bldP spid="195" grpId="0"/>
          <p:bldP spid="196" grpId="0" animBg="1"/>
          <p:bldP spid="197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1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17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17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17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1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17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1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500" fill="hold"/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500" fill="hold"/>
                                            <p:tgtEl>
                                              <p:spTgt spid="17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500" fill="hold"/>
                                            <p:tgtEl>
                                              <p:spTgt spid="17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500" fill="hold"/>
                                            <p:tgtEl>
                                              <p:spTgt spid="1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500" fill="hold"/>
                                            <p:tgtEl>
                                              <p:spTgt spid="17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500" fill="hold"/>
                                            <p:tgtEl>
                                              <p:spTgt spid="19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500" fill="hold"/>
                                            <p:tgtEl>
                                              <p:spTgt spid="19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50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2" dur="500" fill="hold"/>
                                            <p:tgtEl>
                                              <p:spTgt spid="18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3" dur="500" fill="hold"/>
                                            <p:tgtEl>
                                              <p:spTgt spid="18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4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6" dur="500" fill="hold"/>
                                            <p:tgtEl>
                                              <p:spTgt spid="1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7" dur="500" fill="hold"/>
                                            <p:tgtEl>
                                              <p:spTgt spid="1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8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0" dur="500" fill="hold"/>
                                            <p:tgtEl>
                                              <p:spTgt spid="18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1" dur="500" fill="hold"/>
                                            <p:tgtEl>
                                              <p:spTgt spid="18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2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4" dur="500" fill="hold"/>
                                            <p:tgtEl>
                                              <p:spTgt spid="18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5" dur="500" fill="hold"/>
                                            <p:tgtEl>
                                              <p:spTgt spid="18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6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8" dur="500" fill="hold"/>
                                            <p:tgtEl>
                                              <p:spTgt spid="18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9" dur="500" fill="hold"/>
                                            <p:tgtEl>
                                              <p:spTgt spid="18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0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2" dur="500" fill="hold"/>
                                            <p:tgtEl>
                                              <p:spTgt spid="18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3" dur="500" fill="hold"/>
                                            <p:tgtEl>
                                              <p:spTgt spid="18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4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6" dur="500" fill="hold"/>
                                            <p:tgtEl>
                                              <p:spTgt spid="18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7" dur="500" fill="hold"/>
                                            <p:tgtEl>
                                              <p:spTgt spid="18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8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0" dur="500" fill="hold"/>
                                            <p:tgtEl>
                                              <p:spTgt spid="18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1" dur="500" fill="hold"/>
                                            <p:tgtEl>
                                              <p:spTgt spid="18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2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4" dur="500" fill="hold"/>
                                            <p:tgtEl>
                                              <p:spTgt spid="18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5" dur="500" fill="hold"/>
                                            <p:tgtEl>
                                              <p:spTgt spid="18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6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8" dur="500" fill="hold"/>
                                            <p:tgtEl>
                                              <p:spTgt spid="18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9" dur="500" fill="hold"/>
                                            <p:tgtEl>
                                              <p:spTgt spid="18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0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2" dur="500" fill="hold"/>
                                            <p:tgtEl>
                                              <p:spTgt spid="19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3" dur="500" fill="hold"/>
                                            <p:tgtEl>
                                              <p:spTgt spid="19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4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6" dur="500" fill="hold"/>
                                            <p:tgtEl>
                                              <p:spTgt spid="19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7" dur="500" fill="hold"/>
                                            <p:tgtEl>
                                              <p:spTgt spid="19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8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0" dur="500" fill="hold"/>
                                            <p:tgtEl>
                                              <p:spTgt spid="19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1" dur="500" fill="hold"/>
                                            <p:tgtEl>
                                              <p:spTgt spid="19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2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4" dur="500" fill="hold"/>
                                            <p:tgtEl>
                                              <p:spTgt spid="19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5" dur="500" fill="hold"/>
                                            <p:tgtEl>
                                              <p:spTgt spid="19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6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8" dur="500" fill="hold"/>
                                            <p:tgtEl>
                                              <p:spTgt spid="19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9" dur="500" fill="hold"/>
                                            <p:tgtEl>
                                              <p:spTgt spid="19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0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2" dur="500" fill="hold"/>
                                            <p:tgtEl>
                                              <p:spTgt spid="19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3" dur="500" fill="hold"/>
                                            <p:tgtEl>
                                              <p:spTgt spid="19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4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6" dur="500" fill="hold"/>
                                            <p:tgtEl>
                                              <p:spTgt spid="19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7" dur="500" fill="hold"/>
                                            <p:tgtEl>
                                              <p:spTgt spid="19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9" grpId="0"/>
          <p:bldP spid="70" grpId="0"/>
          <p:bldP spid="172" grpId="0" animBg="1"/>
          <p:bldP spid="173" grpId="0"/>
          <p:bldP spid="174" grpId="0"/>
          <p:bldP spid="175" grpId="0" animBg="1"/>
          <p:bldGraphic spid="176" grpId="0">
            <p:bldAsOne/>
          </p:bldGraphic>
          <p:bldP spid="177" grpId="0"/>
          <p:bldP spid="178" grpId="0" animBg="1"/>
          <p:bldP spid="179" grpId="0"/>
          <p:bldP spid="180" grpId="0" animBg="1"/>
          <p:bldP spid="181" grpId="0"/>
          <p:bldP spid="182" grpId="0"/>
          <p:bldP spid="183" grpId="0"/>
          <p:bldP spid="184" grpId="0"/>
          <p:bldP spid="185" grpId="0" animBg="1"/>
          <p:bldP spid="186" grpId="0"/>
          <p:bldP spid="187" grpId="0" animBg="1"/>
          <p:bldP spid="188" grpId="0"/>
          <p:bldP spid="189" grpId="0"/>
          <p:bldP spid="190" grpId="0"/>
          <p:bldP spid="191" grpId="0" animBg="1"/>
          <p:bldP spid="192" grpId="0" animBg="1"/>
          <p:bldP spid="193" grpId="0"/>
          <p:bldP spid="194" grpId="0"/>
          <p:bldP spid="195" grpId="0"/>
          <p:bldP spid="196" grpId="0" animBg="1"/>
          <p:bldP spid="197" grpId="0" animBg="1"/>
        </p:bldLst>
      </p:timing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Rounded Rectangle 171"/>
          <p:cNvSpPr/>
          <p:nvPr/>
        </p:nvSpPr>
        <p:spPr>
          <a:xfrm>
            <a:off x="841186" y="842211"/>
            <a:ext cx="2811378" cy="5173578"/>
          </a:xfrm>
          <a:prstGeom prst="roundRect">
            <a:avLst>
              <a:gd name="adj" fmla="val 5356"/>
            </a:avLst>
          </a:prstGeom>
          <a:solidFill>
            <a:schemeClr val="accent1"/>
          </a:solidFill>
          <a:ln>
            <a:noFill/>
          </a:ln>
          <a:effectLst>
            <a:outerShdw blurRad="76200" dist="127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831638" y="92075"/>
            <a:ext cx="360362" cy="360363"/>
          </a:xfrm>
        </p:spPr>
        <p:txBody>
          <a:bodyPr/>
          <a:lstStyle/>
          <a:p>
            <a:fld id="{F7E9C3D7-7524-486C-B0C0-178B9875E59A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73" name="TextBox 172"/>
          <p:cNvSpPr txBox="1"/>
          <p:nvPr/>
        </p:nvSpPr>
        <p:spPr>
          <a:xfrm>
            <a:off x="1082566" y="1199563"/>
            <a:ext cx="2396130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FFFFFF"/>
                </a:solidFill>
                <a:latin typeface="+mj-lt"/>
              </a:rPr>
              <a:t>Hospital</a:t>
            </a:r>
            <a:endParaRPr lang="en-US" sz="14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74" name="TextBox 173"/>
          <p:cNvSpPr txBox="1"/>
          <p:nvPr/>
        </p:nvSpPr>
        <p:spPr>
          <a:xfrm>
            <a:off x="1082566" y="4177277"/>
            <a:ext cx="2396130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 smtClean="0">
                <a:solidFill>
                  <a:srgbClr val="FFFFFF"/>
                </a:solidFill>
                <a:latin typeface="+mj-lt"/>
              </a:rPr>
              <a:t>Covid</a:t>
            </a:r>
            <a:r>
              <a:rPr lang="en-US" sz="1600" b="1" dirty="0" smtClean="0">
                <a:solidFill>
                  <a:srgbClr val="FFFFFF"/>
                </a:solidFill>
                <a:latin typeface="+mj-lt"/>
              </a:rPr>
              <a:t> hospital</a:t>
            </a:r>
            <a:endParaRPr lang="en-US" sz="16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77" name="TextBox 176"/>
          <p:cNvSpPr txBox="1"/>
          <p:nvPr/>
        </p:nvSpPr>
        <p:spPr>
          <a:xfrm>
            <a:off x="1082566" y="4665649"/>
            <a:ext cx="2392167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200" dirty="0">
                <a:solidFill>
                  <a:srgbClr val="FFFFFF"/>
                </a:solidFill>
              </a:rPr>
              <a:t>Lorem Ipsum has been the industry's standard dummy text ever since the 1500s, when an unknown printer took a </a:t>
            </a:r>
            <a:r>
              <a:rPr lang="en-US" sz="1200" dirty="0" smtClean="0">
                <a:solidFill>
                  <a:srgbClr val="FFFFFF"/>
                </a:solidFill>
              </a:rPr>
              <a:t>galley.</a:t>
            </a:r>
            <a:r>
              <a:rPr lang="en-US" sz="1200" dirty="0">
                <a:solidFill>
                  <a:srgbClr val="FFFFFF"/>
                </a:solidFill>
              </a:rPr>
              <a:t> </a:t>
            </a:r>
          </a:p>
        </p:txBody>
      </p:sp>
      <p:sp>
        <p:nvSpPr>
          <p:cNvPr id="50" name="Rounded Rectangle 49"/>
          <p:cNvSpPr/>
          <p:nvPr/>
        </p:nvSpPr>
        <p:spPr>
          <a:xfrm>
            <a:off x="4316925" y="896552"/>
            <a:ext cx="922922" cy="306268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 smtClean="0">
                <a:solidFill>
                  <a:srgbClr val="FFFFFF"/>
                </a:solidFill>
                <a:latin typeface="+mj-lt"/>
              </a:rPr>
              <a:t>+5,2%</a:t>
            </a:r>
            <a:endParaRPr lang="en-US" sz="12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316925" y="1489024"/>
            <a:ext cx="3070169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200" b="1" dirty="0" smtClean="0">
                <a:latin typeface="+mj-lt"/>
              </a:rPr>
              <a:t>25 896</a:t>
            </a:r>
            <a:endParaRPr lang="en-US" sz="3200" b="1" dirty="0">
              <a:latin typeface="+mj-lt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316925" y="2111899"/>
            <a:ext cx="3070169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 has been the industry's standard dummy </a:t>
            </a: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text.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 </a:t>
            </a:r>
          </a:p>
        </p:txBody>
      </p:sp>
      <p:sp>
        <p:nvSpPr>
          <p:cNvPr id="53" name="Oval 52"/>
          <p:cNvSpPr/>
          <p:nvPr/>
        </p:nvSpPr>
        <p:spPr>
          <a:xfrm>
            <a:off x="7920317" y="1329674"/>
            <a:ext cx="1446836" cy="1446836"/>
          </a:xfrm>
          <a:prstGeom prst="ellipse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8082048" y="1491405"/>
            <a:ext cx="1123374" cy="1123374"/>
          </a:xfrm>
          <a:prstGeom prst="ellipse">
            <a:avLst/>
          </a:prstGeom>
          <a:noFill/>
          <a:ln w="12700">
            <a:solidFill>
              <a:schemeClr val="tx1">
                <a:alpha val="20000"/>
              </a:schemeClr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Arc 54"/>
          <p:cNvSpPr/>
          <p:nvPr/>
        </p:nvSpPr>
        <p:spPr>
          <a:xfrm>
            <a:off x="8082048" y="1491405"/>
            <a:ext cx="1123374" cy="1123374"/>
          </a:xfrm>
          <a:prstGeom prst="arc">
            <a:avLst>
              <a:gd name="adj1" fmla="val 14584901"/>
              <a:gd name="adj2" fmla="val 6971170"/>
            </a:avLst>
          </a:prstGeom>
          <a:noFill/>
          <a:ln w="127000" cap="rnd">
            <a:solidFill>
              <a:schemeClr val="accent1"/>
            </a:solidFill>
            <a:round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8270945" y="1686058"/>
            <a:ext cx="753308" cy="75330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8270945" y="1806767"/>
            <a:ext cx="753310" cy="33855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FFFFFF"/>
                </a:solidFill>
                <a:latin typeface="+mj-lt"/>
              </a:rPr>
              <a:t>1,1k</a:t>
            </a:r>
            <a:endParaRPr lang="en-US" sz="16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8270945" y="2111899"/>
            <a:ext cx="753310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000" dirty="0" smtClean="0">
                <a:solidFill>
                  <a:srgbClr val="FFFFFF"/>
                </a:solidFill>
              </a:rPr>
              <a:t>Oct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59" name="Oval 58"/>
          <p:cNvSpPr/>
          <p:nvPr/>
        </p:nvSpPr>
        <p:spPr>
          <a:xfrm>
            <a:off x="9777829" y="1329674"/>
            <a:ext cx="1446836" cy="1446836"/>
          </a:xfrm>
          <a:prstGeom prst="ellipse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9939560" y="1491405"/>
            <a:ext cx="1123374" cy="1123374"/>
          </a:xfrm>
          <a:prstGeom prst="ellipse">
            <a:avLst/>
          </a:prstGeom>
          <a:noFill/>
          <a:ln w="12700">
            <a:solidFill>
              <a:schemeClr val="tx1">
                <a:alpha val="20000"/>
              </a:schemeClr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Arc 60"/>
          <p:cNvSpPr/>
          <p:nvPr/>
        </p:nvSpPr>
        <p:spPr>
          <a:xfrm>
            <a:off x="9939560" y="1491405"/>
            <a:ext cx="1123374" cy="1123374"/>
          </a:xfrm>
          <a:prstGeom prst="arc">
            <a:avLst>
              <a:gd name="adj1" fmla="val 14584901"/>
              <a:gd name="adj2" fmla="val 6971170"/>
            </a:avLst>
          </a:prstGeom>
          <a:noFill/>
          <a:ln w="127000" cap="rnd">
            <a:solidFill>
              <a:schemeClr val="accent2"/>
            </a:solidFill>
            <a:round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10128457" y="1686058"/>
            <a:ext cx="753308" cy="75330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10128457" y="1806767"/>
            <a:ext cx="753310" cy="33855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FFFFFF"/>
                </a:solidFill>
                <a:latin typeface="+mj-lt"/>
              </a:rPr>
              <a:t>1,96k</a:t>
            </a:r>
            <a:endParaRPr lang="en-US" sz="16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0128457" y="2111899"/>
            <a:ext cx="753310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000" dirty="0" smtClean="0">
                <a:solidFill>
                  <a:srgbClr val="FFFFFF"/>
                </a:solidFill>
              </a:rPr>
              <a:t>Nov</a:t>
            </a:r>
            <a:endParaRPr lang="en-US" sz="1000" dirty="0">
              <a:solidFill>
                <a:srgbClr val="FFFFFF"/>
              </a:solidFill>
            </a:endParaRPr>
          </a:p>
        </p:txBody>
      </p:sp>
      <p:graphicFrame>
        <p:nvGraphicFramePr>
          <p:cNvPr id="65" name="Chart 64"/>
          <p:cNvGraphicFramePr/>
          <p:nvPr>
            <p:extLst>
              <p:ext uri="{D42A27DB-BD31-4B8C-83A1-F6EECF244321}">
                <p14:modId xmlns:p14="http://schemas.microsoft.com/office/powerpoint/2010/main" val="2830976380"/>
              </p:ext>
            </p:extLst>
          </p:nvPr>
        </p:nvGraphicFramePr>
        <p:xfrm>
          <a:off x="4316924" y="3200400"/>
          <a:ext cx="7035287" cy="20808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6" name="TextBox 65"/>
          <p:cNvSpPr txBox="1"/>
          <p:nvPr/>
        </p:nvSpPr>
        <p:spPr>
          <a:xfrm>
            <a:off x="4316926" y="5496646"/>
            <a:ext cx="7040890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dirty="0"/>
              <a:t>Lorem Ipsum has been the industry's standard dummy text ever since the 1500s, when an unknown printer took a galley of type and scrambled book. 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3993711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500" fill="hold"/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500" fill="hold"/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500" fill="hold"/>
                                            <p:tgtEl>
                                              <p:spTgt spid="1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500" fill="hold"/>
                                            <p:tgtEl>
                                              <p:spTgt spid="1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5" dur="500" fill="hold"/>
                                            <p:tgtEl>
                                              <p:spTgt spid="17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6" dur="500" fill="hold"/>
                                            <p:tgtEl>
                                              <p:spTgt spid="17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9" dur="500" fill="hold"/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0" dur="500" fill="hold"/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2" presetID="2" presetClass="entr" presetSubtype="2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4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5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8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9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2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3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35" presetID="2" presetClass="entr" presetSubtype="2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7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8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9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1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2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3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5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6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7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9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0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1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3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4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5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7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8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9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1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2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3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5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6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7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9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70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1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3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74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5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7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78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9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81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2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3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84" presetID="2" presetClass="entr" presetSubtype="4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86" dur="5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7" dur="5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8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90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91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72" grpId="0" animBg="1"/>
          <p:bldP spid="173" grpId="0"/>
          <p:bldP spid="174" grpId="0"/>
          <p:bldP spid="177" grpId="0"/>
          <p:bldP spid="50" grpId="0" animBg="1"/>
          <p:bldP spid="51" grpId="0"/>
          <p:bldP spid="52" grpId="0"/>
          <p:bldP spid="53" grpId="0" animBg="1"/>
          <p:bldP spid="54" grpId="0" animBg="1"/>
          <p:bldP spid="55" grpId="0" animBg="1"/>
          <p:bldP spid="56" grpId="0" animBg="1"/>
          <p:bldP spid="57" grpId="0"/>
          <p:bldP spid="58" grpId="0"/>
          <p:bldP spid="59" grpId="0" animBg="1"/>
          <p:bldP spid="60" grpId="0" animBg="1"/>
          <p:bldP spid="61" grpId="0" animBg="1"/>
          <p:bldP spid="62" grpId="0" animBg="1"/>
          <p:bldP spid="63" grpId="0"/>
          <p:bldP spid="64" grpId="0"/>
          <p:bldGraphic spid="65" grpId="0">
            <p:bldAsOne/>
          </p:bldGraphic>
          <p:bldP spid="66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7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7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2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3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3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9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1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2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3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5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6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7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9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0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1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3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4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5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7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8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9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1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2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3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5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6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7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9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0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1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3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4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5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7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8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9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1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2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3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84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6" dur="5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7" dur="5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8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0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1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72" grpId="0" animBg="1"/>
          <p:bldP spid="173" grpId="0"/>
          <p:bldP spid="174" grpId="0"/>
          <p:bldP spid="177" grpId="0"/>
          <p:bldP spid="50" grpId="0" animBg="1"/>
          <p:bldP spid="51" grpId="0"/>
          <p:bldP spid="52" grpId="0"/>
          <p:bldP spid="53" grpId="0" animBg="1"/>
          <p:bldP spid="54" grpId="0" animBg="1"/>
          <p:bldP spid="55" grpId="0" animBg="1"/>
          <p:bldP spid="56" grpId="0" animBg="1"/>
          <p:bldP spid="57" grpId="0"/>
          <p:bldP spid="58" grpId="0"/>
          <p:bldP spid="59" grpId="0" animBg="1"/>
          <p:bldP spid="60" grpId="0" animBg="1"/>
          <p:bldP spid="61" grpId="0" animBg="1"/>
          <p:bldP spid="62" grpId="0" animBg="1"/>
          <p:bldP spid="63" grpId="0"/>
          <p:bldP spid="64" grpId="0"/>
          <p:bldGraphic spid="65" grpId="0">
            <p:bldAsOne/>
          </p:bldGraphic>
          <p:bldP spid="66" grpId="0"/>
        </p:bldLst>
      </p:timing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Rounded Rectangle 171"/>
          <p:cNvSpPr/>
          <p:nvPr/>
        </p:nvSpPr>
        <p:spPr>
          <a:xfrm>
            <a:off x="8637022" y="842211"/>
            <a:ext cx="2811378" cy="5173578"/>
          </a:xfrm>
          <a:prstGeom prst="roundRect">
            <a:avLst>
              <a:gd name="adj" fmla="val 5356"/>
            </a:avLst>
          </a:prstGeom>
          <a:solidFill>
            <a:schemeClr val="accent1"/>
          </a:solidFill>
          <a:ln>
            <a:noFill/>
          </a:ln>
          <a:effectLst>
            <a:outerShdw blurRad="76200" dist="127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831638" y="92075"/>
            <a:ext cx="360362" cy="360363"/>
          </a:xfrm>
        </p:spPr>
        <p:txBody>
          <a:bodyPr/>
          <a:lstStyle/>
          <a:p>
            <a:fld id="{F7E9C3D7-7524-486C-B0C0-178B9875E59A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73" name="TextBox 172"/>
          <p:cNvSpPr txBox="1"/>
          <p:nvPr/>
        </p:nvSpPr>
        <p:spPr>
          <a:xfrm>
            <a:off x="8878402" y="1199563"/>
            <a:ext cx="2396130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FFFFFF"/>
                </a:solidFill>
                <a:latin typeface="+mj-lt"/>
              </a:rPr>
              <a:t>Doctor Tomas Harp</a:t>
            </a:r>
            <a:endParaRPr lang="en-US" sz="14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74" name="TextBox 173"/>
          <p:cNvSpPr txBox="1"/>
          <p:nvPr/>
        </p:nvSpPr>
        <p:spPr>
          <a:xfrm>
            <a:off x="8878402" y="1489024"/>
            <a:ext cx="239613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200" i="1" dirty="0" smtClean="0">
                <a:solidFill>
                  <a:srgbClr val="FFFFFF"/>
                </a:solidFill>
              </a:rPr>
              <a:t>Lorem ipsum</a:t>
            </a:r>
            <a:endParaRPr lang="en-US" sz="1200" i="1" dirty="0">
              <a:solidFill>
                <a:srgbClr val="FFFFFF"/>
              </a:solidFill>
            </a:endParaRPr>
          </a:p>
        </p:txBody>
      </p:sp>
      <p:sp>
        <p:nvSpPr>
          <p:cNvPr id="177" name="TextBox 176"/>
          <p:cNvSpPr txBox="1"/>
          <p:nvPr/>
        </p:nvSpPr>
        <p:spPr>
          <a:xfrm>
            <a:off x="8878402" y="4295484"/>
            <a:ext cx="2392167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200" dirty="0">
                <a:solidFill>
                  <a:srgbClr val="FFFFFF"/>
                </a:solidFill>
              </a:rPr>
              <a:t>Lorem Ipsum has been the industry's standard </a:t>
            </a:r>
            <a:r>
              <a:rPr lang="en-US" sz="1200" dirty="0" smtClean="0">
                <a:solidFill>
                  <a:srgbClr val="FFFFFF"/>
                </a:solidFill>
              </a:rPr>
              <a:t>text.</a:t>
            </a:r>
            <a:r>
              <a:rPr lang="en-US" sz="1200" dirty="0">
                <a:solidFill>
                  <a:srgbClr val="FFFFFF"/>
                </a:solidFill>
              </a:rPr>
              <a:t> 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844112" y="5054981"/>
            <a:ext cx="756083" cy="246221"/>
          </a:xfrm>
          <a:prstGeom prst="rect">
            <a:avLst/>
          </a:prstGeom>
          <a:noFill/>
        </p:spPr>
        <p:txBody>
          <a:bodyPr wrap="square" lIns="36000" rIns="36000" rtlCol="0" anchor="t">
            <a:spAutoFit/>
          </a:bodyPr>
          <a:lstStyle/>
          <a:p>
            <a:pPr algn="ctr"/>
            <a:r>
              <a:rPr lang="en-US" sz="1000" dirty="0" smtClean="0">
                <a:solidFill>
                  <a:srgbClr val="FFFFFF"/>
                </a:solidFill>
              </a:rPr>
              <a:t>Experience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8872374" y="5389723"/>
            <a:ext cx="699560" cy="30626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accent1"/>
            </a:solidFill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latin typeface="+mj-lt"/>
              </a:rPr>
              <a:t>21 years</a:t>
            </a:r>
            <a:endParaRPr lang="en-US" sz="12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9696111" y="5054981"/>
            <a:ext cx="756083" cy="246221"/>
          </a:xfrm>
          <a:prstGeom prst="rect">
            <a:avLst/>
          </a:prstGeom>
          <a:noFill/>
        </p:spPr>
        <p:txBody>
          <a:bodyPr wrap="square" lIns="36000" rIns="36000" rtlCol="0" anchor="t">
            <a:spAutoFit/>
          </a:bodyPr>
          <a:lstStyle/>
          <a:p>
            <a:pPr algn="ctr"/>
            <a:r>
              <a:rPr lang="en-US" sz="1000" dirty="0" smtClean="0">
                <a:solidFill>
                  <a:srgbClr val="FFFFFF"/>
                </a:solidFill>
              </a:rPr>
              <a:t>Operations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9770791" y="5389723"/>
            <a:ext cx="606724" cy="30626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accent1"/>
            </a:solidFill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latin typeface="+mj-lt"/>
              </a:rPr>
              <a:t>1 302</a:t>
            </a:r>
            <a:endParaRPr lang="en-US" sz="12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0548110" y="5054981"/>
            <a:ext cx="756083" cy="246221"/>
          </a:xfrm>
          <a:prstGeom prst="rect">
            <a:avLst/>
          </a:prstGeom>
          <a:noFill/>
        </p:spPr>
        <p:txBody>
          <a:bodyPr wrap="square" lIns="36000" rIns="36000" rtlCol="0" anchor="t">
            <a:spAutoFit/>
          </a:bodyPr>
          <a:lstStyle/>
          <a:p>
            <a:pPr algn="ctr"/>
            <a:r>
              <a:rPr lang="en-US" sz="1000" dirty="0" smtClean="0">
                <a:solidFill>
                  <a:srgbClr val="FFFFFF"/>
                </a:solidFill>
              </a:rPr>
              <a:t>Patients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10622790" y="5389723"/>
            <a:ext cx="606724" cy="30626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accent1"/>
            </a:solidFill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latin typeface="+mj-lt"/>
              </a:rPr>
              <a:t>&gt;89k</a:t>
            </a:r>
            <a:endParaRPr lang="en-US" sz="12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33" name="Straight Connector 32"/>
          <p:cNvCxnSpPr/>
          <p:nvPr/>
        </p:nvCxnSpPr>
        <p:spPr>
          <a:xfrm>
            <a:off x="8637022" y="4877728"/>
            <a:ext cx="2811378" cy="0"/>
          </a:xfrm>
          <a:prstGeom prst="line">
            <a:avLst/>
          </a:prstGeom>
          <a:ln>
            <a:solidFill>
              <a:srgbClr val="FFFFFF">
                <a:alpha val="1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35"/>
          <p:cNvSpPr/>
          <p:nvPr/>
        </p:nvSpPr>
        <p:spPr>
          <a:xfrm>
            <a:off x="1205859" y="1570313"/>
            <a:ext cx="445477" cy="558926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4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7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931900" y="2180700"/>
            <a:ext cx="997214" cy="461665"/>
          </a:xfrm>
          <a:prstGeom prst="rect">
            <a:avLst/>
          </a:prstGeom>
          <a:noFill/>
        </p:spPr>
        <p:txBody>
          <a:bodyPr wrap="square" lIns="36000" rIns="36000" rtlCol="0" anchor="t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NEW PATIENTS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1107830" y="842211"/>
            <a:ext cx="637714" cy="63771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 63"/>
          <p:cNvSpPr>
            <a:spLocks noEditPoints="1"/>
          </p:cNvSpPr>
          <p:nvPr/>
        </p:nvSpPr>
        <p:spPr bwMode="auto">
          <a:xfrm>
            <a:off x="1287920" y="1027059"/>
            <a:ext cx="277534" cy="259664"/>
          </a:xfrm>
          <a:custGeom>
            <a:avLst/>
            <a:gdLst>
              <a:gd name="T0" fmla="*/ 60 w 351"/>
              <a:gd name="T1" fmla="*/ 188 h 328"/>
              <a:gd name="T2" fmla="*/ 10 w 351"/>
              <a:gd name="T3" fmla="*/ 180 h 328"/>
              <a:gd name="T4" fmla="*/ 22 w 351"/>
              <a:gd name="T5" fmla="*/ 94 h 328"/>
              <a:gd name="T6" fmla="*/ 48 w 351"/>
              <a:gd name="T7" fmla="*/ 106 h 328"/>
              <a:gd name="T8" fmla="*/ 94 w 351"/>
              <a:gd name="T9" fmla="*/ 105 h 328"/>
              <a:gd name="T10" fmla="*/ 108 w 351"/>
              <a:gd name="T11" fmla="*/ 164 h 328"/>
              <a:gd name="T12" fmla="*/ 291 w 351"/>
              <a:gd name="T13" fmla="*/ 315 h 328"/>
              <a:gd name="T14" fmla="*/ 95 w 351"/>
              <a:gd name="T15" fmla="*/ 328 h 328"/>
              <a:gd name="T16" fmla="*/ 46 w 351"/>
              <a:gd name="T17" fmla="*/ 281 h 328"/>
              <a:gd name="T18" fmla="*/ 50 w 351"/>
              <a:gd name="T19" fmla="*/ 242 h 328"/>
              <a:gd name="T20" fmla="*/ 62 w 351"/>
              <a:gd name="T21" fmla="*/ 204 h 328"/>
              <a:gd name="T22" fmla="*/ 89 w 351"/>
              <a:gd name="T23" fmla="*/ 180 h 328"/>
              <a:gd name="T24" fmla="*/ 118 w 351"/>
              <a:gd name="T25" fmla="*/ 180 h 328"/>
              <a:gd name="T26" fmla="*/ 151 w 351"/>
              <a:gd name="T27" fmla="*/ 197 h 328"/>
              <a:gd name="T28" fmla="*/ 200 w 351"/>
              <a:gd name="T29" fmla="*/ 197 h 328"/>
              <a:gd name="T30" fmla="*/ 233 w 351"/>
              <a:gd name="T31" fmla="*/ 180 h 328"/>
              <a:gd name="T32" fmla="*/ 261 w 351"/>
              <a:gd name="T33" fmla="*/ 180 h 328"/>
              <a:gd name="T34" fmla="*/ 288 w 351"/>
              <a:gd name="T35" fmla="*/ 204 h 328"/>
              <a:gd name="T36" fmla="*/ 301 w 351"/>
              <a:gd name="T37" fmla="*/ 242 h 328"/>
              <a:gd name="T38" fmla="*/ 304 w 351"/>
              <a:gd name="T39" fmla="*/ 281 h 328"/>
              <a:gd name="T40" fmla="*/ 103 w 351"/>
              <a:gd name="T41" fmla="*/ 80 h 328"/>
              <a:gd name="T42" fmla="*/ 37 w 351"/>
              <a:gd name="T43" fmla="*/ 80 h 328"/>
              <a:gd name="T44" fmla="*/ 37 w 351"/>
              <a:gd name="T45" fmla="*/ 14 h 328"/>
              <a:gd name="T46" fmla="*/ 103 w 351"/>
              <a:gd name="T47" fmla="*/ 14 h 328"/>
              <a:gd name="T48" fmla="*/ 245 w 351"/>
              <a:gd name="T49" fmla="*/ 117 h 328"/>
              <a:gd name="T50" fmla="*/ 175 w 351"/>
              <a:gd name="T51" fmla="*/ 188 h 328"/>
              <a:gd name="T52" fmla="*/ 105 w 351"/>
              <a:gd name="T53" fmla="*/ 117 h 328"/>
              <a:gd name="T54" fmla="*/ 175 w 351"/>
              <a:gd name="T55" fmla="*/ 47 h 328"/>
              <a:gd name="T56" fmla="*/ 245 w 351"/>
              <a:gd name="T57" fmla="*/ 117 h 328"/>
              <a:gd name="T58" fmla="*/ 341 w 351"/>
              <a:gd name="T59" fmla="*/ 180 h 328"/>
              <a:gd name="T60" fmla="*/ 291 w 351"/>
              <a:gd name="T61" fmla="*/ 188 h 328"/>
              <a:gd name="T62" fmla="*/ 257 w 351"/>
              <a:gd name="T63" fmla="*/ 117 h 328"/>
              <a:gd name="T64" fmla="*/ 281 w 351"/>
              <a:gd name="T65" fmla="*/ 110 h 328"/>
              <a:gd name="T66" fmla="*/ 320 w 351"/>
              <a:gd name="T67" fmla="*/ 98 h 328"/>
              <a:gd name="T68" fmla="*/ 351 w 351"/>
              <a:gd name="T69" fmla="*/ 159 h 328"/>
              <a:gd name="T70" fmla="*/ 314 w 351"/>
              <a:gd name="T71" fmla="*/ 80 h 328"/>
              <a:gd name="T72" fmla="*/ 247 w 351"/>
              <a:gd name="T73" fmla="*/ 80 h 328"/>
              <a:gd name="T74" fmla="*/ 247 w 351"/>
              <a:gd name="T75" fmla="*/ 14 h 328"/>
              <a:gd name="T76" fmla="*/ 314 w 351"/>
              <a:gd name="T77" fmla="*/ 14 h 3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351" h="328">
                <a:moveTo>
                  <a:pt x="108" y="164"/>
                </a:moveTo>
                <a:cubicBezTo>
                  <a:pt x="88" y="165"/>
                  <a:pt x="72" y="173"/>
                  <a:pt x="60" y="188"/>
                </a:cubicBezTo>
                <a:cubicBezTo>
                  <a:pt x="35" y="188"/>
                  <a:pt x="35" y="188"/>
                  <a:pt x="35" y="188"/>
                </a:cubicBezTo>
                <a:cubicBezTo>
                  <a:pt x="25" y="188"/>
                  <a:pt x="17" y="185"/>
                  <a:pt x="10" y="180"/>
                </a:cubicBezTo>
                <a:cubicBezTo>
                  <a:pt x="3" y="175"/>
                  <a:pt x="0" y="168"/>
                  <a:pt x="0" y="159"/>
                </a:cubicBezTo>
                <a:cubicBezTo>
                  <a:pt x="0" y="116"/>
                  <a:pt x="7" y="94"/>
                  <a:pt x="22" y="94"/>
                </a:cubicBezTo>
                <a:cubicBezTo>
                  <a:pt x="23" y="94"/>
                  <a:pt x="26" y="95"/>
                  <a:pt x="30" y="98"/>
                </a:cubicBezTo>
                <a:cubicBezTo>
                  <a:pt x="35" y="100"/>
                  <a:pt x="41" y="103"/>
                  <a:pt x="48" y="106"/>
                </a:cubicBezTo>
                <a:cubicBezTo>
                  <a:pt x="55" y="108"/>
                  <a:pt x="63" y="110"/>
                  <a:pt x="70" y="110"/>
                </a:cubicBezTo>
                <a:cubicBezTo>
                  <a:pt x="78" y="110"/>
                  <a:pt x="86" y="108"/>
                  <a:pt x="94" y="105"/>
                </a:cubicBezTo>
                <a:cubicBezTo>
                  <a:pt x="94" y="110"/>
                  <a:pt x="93" y="114"/>
                  <a:pt x="93" y="117"/>
                </a:cubicBezTo>
                <a:cubicBezTo>
                  <a:pt x="93" y="134"/>
                  <a:pt x="98" y="150"/>
                  <a:pt x="108" y="164"/>
                </a:cubicBezTo>
                <a:close/>
                <a:moveTo>
                  <a:pt x="304" y="281"/>
                </a:moveTo>
                <a:cubicBezTo>
                  <a:pt x="304" y="295"/>
                  <a:pt x="299" y="307"/>
                  <a:pt x="291" y="315"/>
                </a:cubicBezTo>
                <a:cubicBezTo>
                  <a:pt x="282" y="324"/>
                  <a:pt x="270" y="328"/>
                  <a:pt x="255" y="328"/>
                </a:cubicBezTo>
                <a:cubicBezTo>
                  <a:pt x="95" y="328"/>
                  <a:pt x="95" y="328"/>
                  <a:pt x="95" y="328"/>
                </a:cubicBezTo>
                <a:cubicBezTo>
                  <a:pt x="81" y="328"/>
                  <a:pt x="69" y="324"/>
                  <a:pt x="60" y="315"/>
                </a:cubicBezTo>
                <a:cubicBezTo>
                  <a:pt x="51" y="307"/>
                  <a:pt x="46" y="295"/>
                  <a:pt x="46" y="281"/>
                </a:cubicBezTo>
                <a:cubicBezTo>
                  <a:pt x="46" y="274"/>
                  <a:pt x="47" y="268"/>
                  <a:pt x="47" y="262"/>
                </a:cubicBezTo>
                <a:cubicBezTo>
                  <a:pt x="48" y="256"/>
                  <a:pt x="48" y="249"/>
                  <a:pt x="50" y="242"/>
                </a:cubicBezTo>
                <a:cubicBezTo>
                  <a:pt x="51" y="235"/>
                  <a:pt x="53" y="228"/>
                  <a:pt x="55" y="222"/>
                </a:cubicBezTo>
                <a:cubicBezTo>
                  <a:pt x="56" y="216"/>
                  <a:pt x="59" y="210"/>
                  <a:pt x="62" y="204"/>
                </a:cubicBezTo>
                <a:cubicBezTo>
                  <a:pt x="66" y="198"/>
                  <a:pt x="69" y="193"/>
                  <a:pt x="74" y="189"/>
                </a:cubicBezTo>
                <a:cubicBezTo>
                  <a:pt x="78" y="185"/>
                  <a:pt x="83" y="182"/>
                  <a:pt x="89" y="180"/>
                </a:cubicBezTo>
                <a:cubicBezTo>
                  <a:pt x="96" y="177"/>
                  <a:pt x="102" y="176"/>
                  <a:pt x="110" y="176"/>
                </a:cubicBezTo>
                <a:cubicBezTo>
                  <a:pt x="111" y="176"/>
                  <a:pt x="114" y="177"/>
                  <a:pt x="118" y="180"/>
                </a:cubicBezTo>
                <a:cubicBezTo>
                  <a:pt x="122" y="183"/>
                  <a:pt x="126" y="185"/>
                  <a:pt x="131" y="189"/>
                </a:cubicBezTo>
                <a:cubicBezTo>
                  <a:pt x="136" y="192"/>
                  <a:pt x="142" y="195"/>
                  <a:pt x="151" y="197"/>
                </a:cubicBezTo>
                <a:cubicBezTo>
                  <a:pt x="159" y="200"/>
                  <a:pt x="167" y="201"/>
                  <a:pt x="175" y="201"/>
                </a:cubicBezTo>
                <a:cubicBezTo>
                  <a:pt x="183" y="201"/>
                  <a:pt x="192" y="200"/>
                  <a:pt x="200" y="197"/>
                </a:cubicBezTo>
                <a:cubicBezTo>
                  <a:pt x="208" y="195"/>
                  <a:pt x="215" y="192"/>
                  <a:pt x="219" y="189"/>
                </a:cubicBezTo>
                <a:cubicBezTo>
                  <a:pt x="224" y="185"/>
                  <a:pt x="229" y="183"/>
                  <a:pt x="233" y="180"/>
                </a:cubicBezTo>
                <a:cubicBezTo>
                  <a:pt x="237" y="177"/>
                  <a:pt x="239" y="176"/>
                  <a:pt x="241" y="176"/>
                </a:cubicBezTo>
                <a:cubicBezTo>
                  <a:pt x="248" y="176"/>
                  <a:pt x="255" y="177"/>
                  <a:pt x="261" y="180"/>
                </a:cubicBezTo>
                <a:cubicBezTo>
                  <a:pt x="267" y="182"/>
                  <a:pt x="272" y="185"/>
                  <a:pt x="277" y="189"/>
                </a:cubicBezTo>
                <a:cubicBezTo>
                  <a:pt x="281" y="193"/>
                  <a:pt x="285" y="198"/>
                  <a:pt x="288" y="204"/>
                </a:cubicBezTo>
                <a:cubicBezTo>
                  <a:pt x="291" y="210"/>
                  <a:pt x="294" y="216"/>
                  <a:pt x="296" y="222"/>
                </a:cubicBezTo>
                <a:cubicBezTo>
                  <a:pt x="298" y="228"/>
                  <a:pt x="299" y="235"/>
                  <a:pt x="301" y="242"/>
                </a:cubicBezTo>
                <a:cubicBezTo>
                  <a:pt x="302" y="249"/>
                  <a:pt x="303" y="256"/>
                  <a:pt x="303" y="262"/>
                </a:cubicBezTo>
                <a:cubicBezTo>
                  <a:pt x="304" y="268"/>
                  <a:pt x="304" y="274"/>
                  <a:pt x="304" y="281"/>
                </a:cubicBezTo>
                <a:close/>
                <a:moveTo>
                  <a:pt x="117" y="47"/>
                </a:moveTo>
                <a:cubicBezTo>
                  <a:pt x="117" y="60"/>
                  <a:pt x="112" y="71"/>
                  <a:pt x="103" y="80"/>
                </a:cubicBezTo>
                <a:cubicBezTo>
                  <a:pt x="94" y="89"/>
                  <a:pt x="83" y="94"/>
                  <a:pt x="70" y="94"/>
                </a:cubicBezTo>
                <a:cubicBezTo>
                  <a:pt x="57" y="94"/>
                  <a:pt x="46" y="89"/>
                  <a:pt x="37" y="80"/>
                </a:cubicBezTo>
                <a:cubicBezTo>
                  <a:pt x="28" y="71"/>
                  <a:pt x="23" y="60"/>
                  <a:pt x="23" y="47"/>
                </a:cubicBezTo>
                <a:cubicBezTo>
                  <a:pt x="23" y="34"/>
                  <a:pt x="28" y="23"/>
                  <a:pt x="37" y="14"/>
                </a:cubicBezTo>
                <a:cubicBezTo>
                  <a:pt x="46" y="5"/>
                  <a:pt x="57" y="0"/>
                  <a:pt x="70" y="0"/>
                </a:cubicBezTo>
                <a:cubicBezTo>
                  <a:pt x="83" y="0"/>
                  <a:pt x="94" y="5"/>
                  <a:pt x="103" y="14"/>
                </a:cubicBezTo>
                <a:cubicBezTo>
                  <a:pt x="112" y="23"/>
                  <a:pt x="117" y="34"/>
                  <a:pt x="117" y="47"/>
                </a:cubicBezTo>
                <a:close/>
                <a:moveTo>
                  <a:pt x="245" y="117"/>
                </a:moveTo>
                <a:cubicBezTo>
                  <a:pt x="245" y="137"/>
                  <a:pt x="239" y="153"/>
                  <a:pt x="225" y="167"/>
                </a:cubicBezTo>
                <a:cubicBezTo>
                  <a:pt x="211" y="181"/>
                  <a:pt x="195" y="188"/>
                  <a:pt x="175" y="188"/>
                </a:cubicBezTo>
                <a:cubicBezTo>
                  <a:pt x="156" y="188"/>
                  <a:pt x="139" y="181"/>
                  <a:pt x="126" y="167"/>
                </a:cubicBezTo>
                <a:cubicBezTo>
                  <a:pt x="112" y="153"/>
                  <a:pt x="105" y="137"/>
                  <a:pt x="105" y="117"/>
                </a:cubicBezTo>
                <a:cubicBezTo>
                  <a:pt x="105" y="98"/>
                  <a:pt x="112" y="82"/>
                  <a:pt x="126" y="68"/>
                </a:cubicBezTo>
                <a:cubicBezTo>
                  <a:pt x="139" y="54"/>
                  <a:pt x="156" y="47"/>
                  <a:pt x="175" y="47"/>
                </a:cubicBezTo>
                <a:cubicBezTo>
                  <a:pt x="195" y="47"/>
                  <a:pt x="211" y="54"/>
                  <a:pt x="225" y="68"/>
                </a:cubicBezTo>
                <a:cubicBezTo>
                  <a:pt x="239" y="82"/>
                  <a:pt x="245" y="98"/>
                  <a:pt x="245" y="117"/>
                </a:cubicBezTo>
                <a:close/>
                <a:moveTo>
                  <a:pt x="351" y="159"/>
                </a:moveTo>
                <a:cubicBezTo>
                  <a:pt x="351" y="168"/>
                  <a:pt x="347" y="175"/>
                  <a:pt x="341" y="180"/>
                </a:cubicBezTo>
                <a:cubicBezTo>
                  <a:pt x="334" y="185"/>
                  <a:pt x="325" y="188"/>
                  <a:pt x="315" y="188"/>
                </a:cubicBezTo>
                <a:cubicBezTo>
                  <a:pt x="291" y="188"/>
                  <a:pt x="291" y="188"/>
                  <a:pt x="291" y="188"/>
                </a:cubicBezTo>
                <a:cubicBezTo>
                  <a:pt x="278" y="173"/>
                  <a:pt x="262" y="165"/>
                  <a:pt x="242" y="164"/>
                </a:cubicBezTo>
                <a:cubicBezTo>
                  <a:pt x="252" y="150"/>
                  <a:pt x="257" y="134"/>
                  <a:pt x="257" y="117"/>
                </a:cubicBezTo>
                <a:cubicBezTo>
                  <a:pt x="257" y="114"/>
                  <a:pt x="257" y="110"/>
                  <a:pt x="256" y="105"/>
                </a:cubicBezTo>
                <a:cubicBezTo>
                  <a:pt x="264" y="108"/>
                  <a:pt x="272" y="110"/>
                  <a:pt x="281" y="110"/>
                </a:cubicBezTo>
                <a:cubicBezTo>
                  <a:pt x="288" y="110"/>
                  <a:pt x="295" y="108"/>
                  <a:pt x="302" y="106"/>
                </a:cubicBezTo>
                <a:cubicBezTo>
                  <a:pt x="310" y="103"/>
                  <a:pt x="316" y="100"/>
                  <a:pt x="320" y="98"/>
                </a:cubicBezTo>
                <a:cubicBezTo>
                  <a:pt x="325" y="95"/>
                  <a:pt x="327" y="94"/>
                  <a:pt x="328" y="94"/>
                </a:cubicBezTo>
                <a:cubicBezTo>
                  <a:pt x="343" y="94"/>
                  <a:pt x="351" y="116"/>
                  <a:pt x="351" y="159"/>
                </a:cubicBezTo>
                <a:close/>
                <a:moveTo>
                  <a:pt x="327" y="47"/>
                </a:moveTo>
                <a:cubicBezTo>
                  <a:pt x="327" y="60"/>
                  <a:pt x="323" y="71"/>
                  <a:pt x="314" y="80"/>
                </a:cubicBezTo>
                <a:cubicBezTo>
                  <a:pt x="304" y="89"/>
                  <a:pt x="293" y="94"/>
                  <a:pt x="281" y="94"/>
                </a:cubicBezTo>
                <a:cubicBezTo>
                  <a:pt x="268" y="94"/>
                  <a:pt x="257" y="89"/>
                  <a:pt x="247" y="80"/>
                </a:cubicBezTo>
                <a:cubicBezTo>
                  <a:pt x="238" y="71"/>
                  <a:pt x="234" y="60"/>
                  <a:pt x="234" y="47"/>
                </a:cubicBezTo>
                <a:cubicBezTo>
                  <a:pt x="234" y="34"/>
                  <a:pt x="238" y="23"/>
                  <a:pt x="247" y="14"/>
                </a:cubicBezTo>
                <a:cubicBezTo>
                  <a:pt x="257" y="5"/>
                  <a:pt x="268" y="0"/>
                  <a:pt x="281" y="0"/>
                </a:cubicBezTo>
                <a:cubicBezTo>
                  <a:pt x="293" y="0"/>
                  <a:pt x="304" y="5"/>
                  <a:pt x="314" y="14"/>
                </a:cubicBezTo>
                <a:cubicBezTo>
                  <a:pt x="323" y="23"/>
                  <a:pt x="327" y="34"/>
                  <a:pt x="327" y="4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42" name="Rounded Rectangle 41"/>
          <p:cNvSpPr/>
          <p:nvPr/>
        </p:nvSpPr>
        <p:spPr>
          <a:xfrm>
            <a:off x="2670350" y="1570313"/>
            <a:ext cx="445477" cy="558926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</a:rPr>
              <a:t>37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396391" y="2180700"/>
            <a:ext cx="997214" cy="461665"/>
          </a:xfrm>
          <a:prstGeom prst="rect">
            <a:avLst/>
          </a:prstGeom>
          <a:noFill/>
        </p:spPr>
        <p:txBody>
          <a:bodyPr wrap="square" lIns="36000" rIns="36000" rtlCol="0" anchor="t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OUR DOCTORS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2572321" y="842211"/>
            <a:ext cx="637714" cy="63771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 121"/>
          <p:cNvSpPr>
            <a:spLocks noEditPoints="1"/>
          </p:cNvSpPr>
          <p:nvPr/>
        </p:nvSpPr>
        <p:spPr bwMode="auto">
          <a:xfrm>
            <a:off x="2743520" y="970911"/>
            <a:ext cx="295316" cy="322000"/>
          </a:xfrm>
          <a:custGeom>
            <a:avLst/>
            <a:gdLst>
              <a:gd name="T0" fmla="*/ 63 w 244"/>
              <a:gd name="T1" fmla="*/ 218 h 265"/>
              <a:gd name="T2" fmla="*/ 48 w 244"/>
              <a:gd name="T3" fmla="*/ 218 h 265"/>
              <a:gd name="T4" fmla="*/ 48 w 244"/>
              <a:gd name="T5" fmla="*/ 202 h 265"/>
              <a:gd name="T6" fmla="*/ 63 w 244"/>
              <a:gd name="T7" fmla="*/ 202 h 265"/>
              <a:gd name="T8" fmla="*/ 244 w 244"/>
              <a:gd name="T9" fmla="*/ 220 h 265"/>
              <a:gd name="T10" fmla="*/ 198 w 244"/>
              <a:gd name="T11" fmla="*/ 265 h 265"/>
              <a:gd name="T12" fmla="*/ 13 w 244"/>
              <a:gd name="T13" fmla="*/ 253 h 265"/>
              <a:gd name="T14" fmla="*/ 1 w 244"/>
              <a:gd name="T15" fmla="*/ 198 h 265"/>
              <a:gd name="T16" fmla="*/ 14 w 244"/>
              <a:gd name="T17" fmla="*/ 151 h 265"/>
              <a:gd name="T18" fmla="*/ 48 w 244"/>
              <a:gd name="T19" fmla="*/ 123 h 265"/>
              <a:gd name="T20" fmla="*/ 45 w 244"/>
              <a:gd name="T21" fmla="*/ 179 h 265"/>
              <a:gd name="T22" fmla="*/ 23 w 244"/>
              <a:gd name="T23" fmla="*/ 210 h 265"/>
              <a:gd name="T24" fmla="*/ 56 w 244"/>
              <a:gd name="T25" fmla="*/ 243 h 265"/>
              <a:gd name="T26" fmla="*/ 89 w 244"/>
              <a:gd name="T27" fmla="*/ 210 h 265"/>
              <a:gd name="T28" fmla="*/ 67 w 244"/>
              <a:gd name="T29" fmla="*/ 179 h 265"/>
              <a:gd name="T30" fmla="*/ 71 w 244"/>
              <a:gd name="T31" fmla="*/ 127 h 265"/>
              <a:gd name="T32" fmla="*/ 173 w 244"/>
              <a:gd name="T33" fmla="*/ 127 h 265"/>
              <a:gd name="T34" fmla="*/ 177 w 244"/>
              <a:gd name="T35" fmla="*/ 155 h 265"/>
              <a:gd name="T36" fmla="*/ 133 w 244"/>
              <a:gd name="T37" fmla="*/ 199 h 265"/>
              <a:gd name="T38" fmla="*/ 128 w 244"/>
              <a:gd name="T39" fmla="*/ 226 h 265"/>
              <a:gd name="T40" fmla="*/ 144 w 244"/>
              <a:gd name="T41" fmla="*/ 243 h 265"/>
              <a:gd name="T42" fmla="*/ 161 w 244"/>
              <a:gd name="T43" fmla="*/ 226 h 265"/>
              <a:gd name="T44" fmla="*/ 155 w 244"/>
              <a:gd name="T45" fmla="*/ 199 h 265"/>
              <a:gd name="T46" fmla="*/ 177 w 244"/>
              <a:gd name="T47" fmla="*/ 177 h 265"/>
              <a:gd name="T48" fmla="*/ 199 w 244"/>
              <a:gd name="T49" fmla="*/ 199 h 265"/>
              <a:gd name="T50" fmla="*/ 194 w 244"/>
              <a:gd name="T51" fmla="*/ 226 h 265"/>
              <a:gd name="T52" fmla="*/ 211 w 244"/>
              <a:gd name="T53" fmla="*/ 243 h 265"/>
              <a:gd name="T54" fmla="*/ 227 w 244"/>
              <a:gd name="T55" fmla="*/ 226 h 265"/>
              <a:gd name="T56" fmla="*/ 222 w 244"/>
              <a:gd name="T57" fmla="*/ 199 h 265"/>
              <a:gd name="T58" fmla="*/ 199 w 244"/>
              <a:gd name="T59" fmla="*/ 161 h 265"/>
              <a:gd name="T60" fmla="*/ 200 w 244"/>
              <a:gd name="T61" fmla="*/ 145 h 265"/>
              <a:gd name="T62" fmla="*/ 198 w 244"/>
              <a:gd name="T63" fmla="*/ 130 h 265"/>
              <a:gd name="T64" fmla="*/ 216 w 244"/>
              <a:gd name="T65" fmla="*/ 133 h 265"/>
              <a:gd name="T66" fmla="*/ 239 w 244"/>
              <a:gd name="T67" fmla="*/ 174 h 265"/>
              <a:gd name="T68" fmla="*/ 244 w 244"/>
              <a:gd name="T69" fmla="*/ 220 h 265"/>
              <a:gd name="T70" fmla="*/ 169 w 244"/>
              <a:gd name="T71" fmla="*/ 113 h 265"/>
              <a:gd name="T72" fmla="*/ 75 w 244"/>
              <a:gd name="T73" fmla="*/ 113 h 265"/>
              <a:gd name="T74" fmla="*/ 75 w 244"/>
              <a:gd name="T75" fmla="*/ 19 h 265"/>
              <a:gd name="T76" fmla="*/ 169 w 244"/>
              <a:gd name="T77" fmla="*/ 19 h 2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244" h="265">
                <a:moveTo>
                  <a:pt x="67" y="210"/>
                </a:moveTo>
                <a:cubicBezTo>
                  <a:pt x="67" y="213"/>
                  <a:pt x="66" y="215"/>
                  <a:pt x="63" y="218"/>
                </a:cubicBezTo>
                <a:cubicBezTo>
                  <a:pt x="61" y="220"/>
                  <a:pt x="59" y="221"/>
                  <a:pt x="56" y="221"/>
                </a:cubicBezTo>
                <a:cubicBezTo>
                  <a:pt x="53" y="221"/>
                  <a:pt x="50" y="220"/>
                  <a:pt x="48" y="218"/>
                </a:cubicBezTo>
                <a:cubicBezTo>
                  <a:pt x="46" y="215"/>
                  <a:pt x="45" y="213"/>
                  <a:pt x="45" y="210"/>
                </a:cubicBezTo>
                <a:cubicBezTo>
                  <a:pt x="45" y="207"/>
                  <a:pt x="46" y="204"/>
                  <a:pt x="48" y="202"/>
                </a:cubicBezTo>
                <a:cubicBezTo>
                  <a:pt x="50" y="200"/>
                  <a:pt x="53" y="199"/>
                  <a:pt x="56" y="199"/>
                </a:cubicBezTo>
                <a:cubicBezTo>
                  <a:pt x="59" y="199"/>
                  <a:pt x="61" y="200"/>
                  <a:pt x="63" y="202"/>
                </a:cubicBezTo>
                <a:cubicBezTo>
                  <a:pt x="66" y="204"/>
                  <a:pt x="67" y="207"/>
                  <a:pt x="67" y="210"/>
                </a:cubicBezTo>
                <a:close/>
                <a:moveTo>
                  <a:pt x="244" y="220"/>
                </a:moveTo>
                <a:cubicBezTo>
                  <a:pt x="244" y="234"/>
                  <a:pt x="239" y="245"/>
                  <a:pt x="231" y="253"/>
                </a:cubicBezTo>
                <a:cubicBezTo>
                  <a:pt x="223" y="261"/>
                  <a:pt x="211" y="265"/>
                  <a:pt x="198" y="265"/>
                </a:cubicBezTo>
                <a:cubicBezTo>
                  <a:pt x="47" y="265"/>
                  <a:pt x="47" y="265"/>
                  <a:pt x="47" y="265"/>
                </a:cubicBezTo>
                <a:cubicBezTo>
                  <a:pt x="33" y="265"/>
                  <a:pt x="21" y="261"/>
                  <a:pt x="13" y="253"/>
                </a:cubicBezTo>
                <a:cubicBezTo>
                  <a:pt x="5" y="245"/>
                  <a:pt x="0" y="234"/>
                  <a:pt x="0" y="220"/>
                </a:cubicBezTo>
                <a:cubicBezTo>
                  <a:pt x="0" y="213"/>
                  <a:pt x="1" y="205"/>
                  <a:pt x="1" y="198"/>
                </a:cubicBezTo>
                <a:cubicBezTo>
                  <a:pt x="2" y="191"/>
                  <a:pt x="3" y="183"/>
                  <a:pt x="5" y="174"/>
                </a:cubicBezTo>
                <a:cubicBezTo>
                  <a:pt x="8" y="165"/>
                  <a:pt x="10" y="158"/>
                  <a:pt x="14" y="151"/>
                </a:cubicBezTo>
                <a:cubicBezTo>
                  <a:pt x="17" y="144"/>
                  <a:pt x="22" y="138"/>
                  <a:pt x="28" y="133"/>
                </a:cubicBezTo>
                <a:cubicBezTo>
                  <a:pt x="34" y="128"/>
                  <a:pt x="41" y="125"/>
                  <a:pt x="48" y="123"/>
                </a:cubicBezTo>
                <a:cubicBezTo>
                  <a:pt x="46" y="129"/>
                  <a:pt x="45" y="136"/>
                  <a:pt x="45" y="144"/>
                </a:cubicBezTo>
                <a:cubicBezTo>
                  <a:pt x="45" y="179"/>
                  <a:pt x="45" y="179"/>
                  <a:pt x="45" y="179"/>
                </a:cubicBezTo>
                <a:cubicBezTo>
                  <a:pt x="38" y="181"/>
                  <a:pt x="33" y="185"/>
                  <a:pt x="29" y="191"/>
                </a:cubicBezTo>
                <a:cubicBezTo>
                  <a:pt x="25" y="196"/>
                  <a:pt x="23" y="203"/>
                  <a:pt x="23" y="210"/>
                </a:cubicBezTo>
                <a:cubicBezTo>
                  <a:pt x="23" y="219"/>
                  <a:pt x="26" y="227"/>
                  <a:pt x="32" y="233"/>
                </a:cubicBezTo>
                <a:cubicBezTo>
                  <a:pt x="39" y="240"/>
                  <a:pt x="46" y="243"/>
                  <a:pt x="56" y="243"/>
                </a:cubicBezTo>
                <a:cubicBezTo>
                  <a:pt x="65" y="243"/>
                  <a:pt x="73" y="240"/>
                  <a:pt x="79" y="233"/>
                </a:cubicBezTo>
                <a:cubicBezTo>
                  <a:pt x="86" y="227"/>
                  <a:pt x="89" y="219"/>
                  <a:pt x="89" y="210"/>
                </a:cubicBezTo>
                <a:cubicBezTo>
                  <a:pt x="89" y="203"/>
                  <a:pt x="87" y="196"/>
                  <a:pt x="83" y="191"/>
                </a:cubicBezTo>
                <a:cubicBezTo>
                  <a:pt x="79" y="185"/>
                  <a:pt x="73" y="181"/>
                  <a:pt x="67" y="179"/>
                </a:cubicBezTo>
                <a:cubicBezTo>
                  <a:pt x="67" y="144"/>
                  <a:pt x="67" y="144"/>
                  <a:pt x="67" y="144"/>
                </a:cubicBezTo>
                <a:cubicBezTo>
                  <a:pt x="67" y="136"/>
                  <a:pt x="68" y="131"/>
                  <a:pt x="71" y="127"/>
                </a:cubicBezTo>
                <a:cubicBezTo>
                  <a:pt x="86" y="139"/>
                  <a:pt x="103" y="145"/>
                  <a:pt x="122" y="145"/>
                </a:cubicBezTo>
                <a:cubicBezTo>
                  <a:pt x="141" y="145"/>
                  <a:pt x="158" y="139"/>
                  <a:pt x="173" y="127"/>
                </a:cubicBezTo>
                <a:cubicBezTo>
                  <a:pt x="176" y="131"/>
                  <a:pt x="177" y="136"/>
                  <a:pt x="177" y="144"/>
                </a:cubicBezTo>
                <a:cubicBezTo>
                  <a:pt x="177" y="155"/>
                  <a:pt x="177" y="155"/>
                  <a:pt x="177" y="155"/>
                </a:cubicBezTo>
                <a:cubicBezTo>
                  <a:pt x="165" y="155"/>
                  <a:pt x="155" y="159"/>
                  <a:pt x="146" y="168"/>
                </a:cubicBezTo>
                <a:cubicBezTo>
                  <a:pt x="137" y="176"/>
                  <a:pt x="133" y="187"/>
                  <a:pt x="133" y="199"/>
                </a:cubicBezTo>
                <a:cubicBezTo>
                  <a:pt x="133" y="214"/>
                  <a:pt x="133" y="214"/>
                  <a:pt x="133" y="214"/>
                </a:cubicBezTo>
                <a:cubicBezTo>
                  <a:pt x="129" y="218"/>
                  <a:pt x="128" y="222"/>
                  <a:pt x="128" y="226"/>
                </a:cubicBezTo>
                <a:cubicBezTo>
                  <a:pt x="128" y="231"/>
                  <a:pt x="129" y="235"/>
                  <a:pt x="132" y="238"/>
                </a:cubicBezTo>
                <a:cubicBezTo>
                  <a:pt x="136" y="241"/>
                  <a:pt x="140" y="243"/>
                  <a:pt x="144" y="243"/>
                </a:cubicBezTo>
                <a:cubicBezTo>
                  <a:pt x="149" y="243"/>
                  <a:pt x="153" y="241"/>
                  <a:pt x="156" y="238"/>
                </a:cubicBezTo>
                <a:cubicBezTo>
                  <a:pt x="159" y="235"/>
                  <a:pt x="161" y="231"/>
                  <a:pt x="161" y="226"/>
                </a:cubicBezTo>
                <a:cubicBezTo>
                  <a:pt x="161" y="222"/>
                  <a:pt x="159" y="218"/>
                  <a:pt x="155" y="214"/>
                </a:cubicBezTo>
                <a:cubicBezTo>
                  <a:pt x="155" y="199"/>
                  <a:pt x="155" y="199"/>
                  <a:pt x="155" y="199"/>
                </a:cubicBezTo>
                <a:cubicBezTo>
                  <a:pt x="155" y="193"/>
                  <a:pt x="157" y="188"/>
                  <a:pt x="162" y="183"/>
                </a:cubicBezTo>
                <a:cubicBezTo>
                  <a:pt x="166" y="179"/>
                  <a:pt x="171" y="177"/>
                  <a:pt x="177" y="177"/>
                </a:cubicBezTo>
                <a:cubicBezTo>
                  <a:pt x="183" y="177"/>
                  <a:pt x="189" y="179"/>
                  <a:pt x="193" y="183"/>
                </a:cubicBezTo>
                <a:cubicBezTo>
                  <a:pt x="197" y="188"/>
                  <a:pt x="199" y="193"/>
                  <a:pt x="199" y="199"/>
                </a:cubicBezTo>
                <a:cubicBezTo>
                  <a:pt x="199" y="214"/>
                  <a:pt x="199" y="214"/>
                  <a:pt x="199" y="214"/>
                </a:cubicBezTo>
                <a:cubicBezTo>
                  <a:pt x="196" y="218"/>
                  <a:pt x="194" y="222"/>
                  <a:pt x="194" y="226"/>
                </a:cubicBezTo>
                <a:cubicBezTo>
                  <a:pt x="194" y="231"/>
                  <a:pt x="196" y="235"/>
                  <a:pt x="199" y="238"/>
                </a:cubicBezTo>
                <a:cubicBezTo>
                  <a:pt x="202" y="241"/>
                  <a:pt x="206" y="243"/>
                  <a:pt x="211" y="243"/>
                </a:cubicBezTo>
                <a:cubicBezTo>
                  <a:pt x="215" y="243"/>
                  <a:pt x="219" y="241"/>
                  <a:pt x="222" y="238"/>
                </a:cubicBezTo>
                <a:cubicBezTo>
                  <a:pt x="225" y="235"/>
                  <a:pt x="227" y="231"/>
                  <a:pt x="227" y="226"/>
                </a:cubicBezTo>
                <a:cubicBezTo>
                  <a:pt x="227" y="222"/>
                  <a:pt x="225" y="218"/>
                  <a:pt x="222" y="214"/>
                </a:cubicBezTo>
                <a:cubicBezTo>
                  <a:pt x="222" y="199"/>
                  <a:pt x="222" y="199"/>
                  <a:pt x="222" y="199"/>
                </a:cubicBezTo>
                <a:cubicBezTo>
                  <a:pt x="222" y="191"/>
                  <a:pt x="220" y="184"/>
                  <a:pt x="216" y="177"/>
                </a:cubicBezTo>
                <a:cubicBezTo>
                  <a:pt x="212" y="170"/>
                  <a:pt x="206" y="165"/>
                  <a:pt x="199" y="161"/>
                </a:cubicBezTo>
                <a:cubicBezTo>
                  <a:pt x="199" y="159"/>
                  <a:pt x="199" y="157"/>
                  <a:pt x="200" y="153"/>
                </a:cubicBezTo>
                <a:cubicBezTo>
                  <a:pt x="200" y="150"/>
                  <a:pt x="200" y="147"/>
                  <a:pt x="200" y="145"/>
                </a:cubicBezTo>
                <a:cubicBezTo>
                  <a:pt x="199" y="143"/>
                  <a:pt x="199" y="141"/>
                  <a:pt x="199" y="138"/>
                </a:cubicBezTo>
                <a:cubicBezTo>
                  <a:pt x="199" y="135"/>
                  <a:pt x="198" y="132"/>
                  <a:pt x="198" y="130"/>
                </a:cubicBezTo>
                <a:cubicBezTo>
                  <a:pt x="197" y="127"/>
                  <a:pt x="197" y="125"/>
                  <a:pt x="196" y="123"/>
                </a:cubicBezTo>
                <a:cubicBezTo>
                  <a:pt x="203" y="125"/>
                  <a:pt x="210" y="128"/>
                  <a:pt x="216" y="133"/>
                </a:cubicBezTo>
                <a:cubicBezTo>
                  <a:pt x="222" y="138"/>
                  <a:pt x="227" y="144"/>
                  <a:pt x="230" y="151"/>
                </a:cubicBezTo>
                <a:cubicBezTo>
                  <a:pt x="234" y="158"/>
                  <a:pt x="236" y="165"/>
                  <a:pt x="239" y="174"/>
                </a:cubicBezTo>
                <a:cubicBezTo>
                  <a:pt x="241" y="183"/>
                  <a:pt x="242" y="191"/>
                  <a:pt x="243" y="198"/>
                </a:cubicBezTo>
                <a:cubicBezTo>
                  <a:pt x="243" y="205"/>
                  <a:pt x="244" y="213"/>
                  <a:pt x="244" y="220"/>
                </a:cubicBezTo>
                <a:close/>
                <a:moveTo>
                  <a:pt x="188" y="66"/>
                </a:moveTo>
                <a:cubicBezTo>
                  <a:pt x="188" y="84"/>
                  <a:pt x="182" y="100"/>
                  <a:pt x="169" y="113"/>
                </a:cubicBezTo>
                <a:cubicBezTo>
                  <a:pt x="156" y="126"/>
                  <a:pt x="140" y="132"/>
                  <a:pt x="122" y="132"/>
                </a:cubicBezTo>
                <a:cubicBezTo>
                  <a:pt x="104" y="132"/>
                  <a:pt x="88" y="126"/>
                  <a:pt x="75" y="113"/>
                </a:cubicBezTo>
                <a:cubicBezTo>
                  <a:pt x="62" y="100"/>
                  <a:pt x="56" y="84"/>
                  <a:pt x="56" y="66"/>
                </a:cubicBezTo>
                <a:cubicBezTo>
                  <a:pt x="56" y="48"/>
                  <a:pt x="62" y="32"/>
                  <a:pt x="75" y="19"/>
                </a:cubicBezTo>
                <a:cubicBezTo>
                  <a:pt x="88" y="6"/>
                  <a:pt x="104" y="0"/>
                  <a:pt x="122" y="0"/>
                </a:cubicBezTo>
                <a:cubicBezTo>
                  <a:pt x="140" y="0"/>
                  <a:pt x="156" y="6"/>
                  <a:pt x="169" y="19"/>
                </a:cubicBezTo>
                <a:cubicBezTo>
                  <a:pt x="182" y="32"/>
                  <a:pt x="188" y="48"/>
                  <a:pt x="188" y="6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46" name="Rounded Rectangle 45"/>
          <p:cNvSpPr/>
          <p:nvPr/>
        </p:nvSpPr>
        <p:spPr>
          <a:xfrm>
            <a:off x="4134472" y="1570313"/>
            <a:ext cx="445477" cy="558926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</a:rPr>
              <a:t>19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860513" y="2180700"/>
            <a:ext cx="997214" cy="461665"/>
          </a:xfrm>
          <a:prstGeom prst="rect">
            <a:avLst/>
          </a:prstGeom>
          <a:noFill/>
        </p:spPr>
        <p:txBody>
          <a:bodyPr wrap="square" lIns="36000" rIns="36000" rtlCol="0" anchor="t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LAST OPERATIONS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8" name="Oval 47"/>
          <p:cNvSpPr/>
          <p:nvPr/>
        </p:nvSpPr>
        <p:spPr>
          <a:xfrm>
            <a:off x="4036443" y="842211"/>
            <a:ext cx="637714" cy="63771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ounded Rectangle 66"/>
          <p:cNvSpPr/>
          <p:nvPr/>
        </p:nvSpPr>
        <p:spPr>
          <a:xfrm>
            <a:off x="6853555" y="1570313"/>
            <a:ext cx="863950" cy="558926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</a:rPr>
              <a:t>$501k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6788832" y="2180700"/>
            <a:ext cx="997214" cy="461665"/>
          </a:xfrm>
          <a:prstGeom prst="rect">
            <a:avLst/>
          </a:prstGeom>
          <a:noFill/>
        </p:spPr>
        <p:txBody>
          <a:bodyPr wrap="square" lIns="36000" rIns="36000" rtlCol="0" anchor="t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MONTHLY INCOME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9" name="Oval 68"/>
          <p:cNvSpPr/>
          <p:nvPr/>
        </p:nvSpPr>
        <p:spPr>
          <a:xfrm>
            <a:off x="6964762" y="842211"/>
            <a:ext cx="637714" cy="63771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Freeform 119"/>
          <p:cNvSpPr>
            <a:spLocks/>
          </p:cNvSpPr>
          <p:nvPr/>
        </p:nvSpPr>
        <p:spPr bwMode="auto">
          <a:xfrm>
            <a:off x="7196306" y="989409"/>
            <a:ext cx="174625" cy="334963"/>
          </a:xfrm>
          <a:custGeom>
            <a:avLst/>
            <a:gdLst>
              <a:gd name="T0" fmla="*/ 145 w 162"/>
              <a:gd name="T1" fmla="*/ 250 h 309"/>
              <a:gd name="T2" fmla="*/ 100 w 162"/>
              <a:gd name="T3" fmla="*/ 304 h 309"/>
              <a:gd name="T4" fmla="*/ 94 w 162"/>
              <a:gd name="T5" fmla="*/ 309 h 309"/>
              <a:gd name="T6" fmla="*/ 67 w 162"/>
              <a:gd name="T7" fmla="*/ 308 h 309"/>
              <a:gd name="T8" fmla="*/ 66 w 162"/>
              <a:gd name="T9" fmla="*/ 274 h 309"/>
              <a:gd name="T10" fmla="*/ 26 w 162"/>
              <a:gd name="T11" fmla="*/ 260 h 309"/>
              <a:gd name="T12" fmla="*/ 5 w 162"/>
              <a:gd name="T13" fmla="*/ 246 h 309"/>
              <a:gd name="T14" fmla="*/ 2 w 162"/>
              <a:gd name="T15" fmla="*/ 236 h 309"/>
              <a:gd name="T16" fmla="*/ 24 w 162"/>
              <a:gd name="T17" fmla="*/ 210 h 309"/>
              <a:gd name="T18" fmla="*/ 28 w 162"/>
              <a:gd name="T19" fmla="*/ 212 h 309"/>
              <a:gd name="T20" fmla="*/ 83 w 162"/>
              <a:gd name="T21" fmla="*/ 235 h 309"/>
              <a:gd name="T22" fmla="*/ 118 w 162"/>
              <a:gd name="T23" fmla="*/ 206 h 309"/>
              <a:gd name="T24" fmla="*/ 110 w 162"/>
              <a:gd name="T25" fmla="*/ 190 h 309"/>
              <a:gd name="T26" fmla="*/ 88 w 162"/>
              <a:gd name="T27" fmla="*/ 178 h 309"/>
              <a:gd name="T28" fmla="*/ 64 w 162"/>
              <a:gd name="T29" fmla="*/ 168 h 309"/>
              <a:gd name="T30" fmla="*/ 42 w 162"/>
              <a:gd name="T31" fmla="*/ 158 h 309"/>
              <a:gd name="T32" fmla="*/ 23 w 162"/>
              <a:gd name="T33" fmla="*/ 145 h 309"/>
              <a:gd name="T34" fmla="*/ 10 w 162"/>
              <a:gd name="T35" fmla="*/ 126 h 309"/>
              <a:gd name="T36" fmla="*/ 5 w 162"/>
              <a:gd name="T37" fmla="*/ 101 h 309"/>
              <a:gd name="T38" fmla="*/ 66 w 162"/>
              <a:gd name="T39" fmla="*/ 36 h 309"/>
              <a:gd name="T40" fmla="*/ 67 w 162"/>
              <a:gd name="T41" fmla="*/ 1 h 309"/>
              <a:gd name="T42" fmla="*/ 94 w 162"/>
              <a:gd name="T43" fmla="*/ 0 h 309"/>
              <a:gd name="T44" fmla="*/ 100 w 162"/>
              <a:gd name="T45" fmla="*/ 5 h 309"/>
              <a:gd name="T46" fmla="*/ 119 w 162"/>
              <a:gd name="T47" fmla="*/ 40 h 309"/>
              <a:gd name="T48" fmla="*/ 145 w 162"/>
              <a:gd name="T49" fmla="*/ 52 h 309"/>
              <a:gd name="T50" fmla="*/ 154 w 162"/>
              <a:gd name="T51" fmla="*/ 59 h 309"/>
              <a:gd name="T52" fmla="*/ 141 w 162"/>
              <a:gd name="T53" fmla="*/ 91 h 309"/>
              <a:gd name="T54" fmla="*/ 133 w 162"/>
              <a:gd name="T55" fmla="*/ 93 h 309"/>
              <a:gd name="T56" fmla="*/ 123 w 162"/>
              <a:gd name="T57" fmla="*/ 86 h 309"/>
              <a:gd name="T58" fmla="*/ 100 w 162"/>
              <a:gd name="T59" fmla="*/ 76 h 309"/>
              <a:gd name="T60" fmla="*/ 59 w 162"/>
              <a:gd name="T61" fmla="*/ 81 h 309"/>
              <a:gd name="T62" fmla="*/ 50 w 162"/>
              <a:gd name="T63" fmla="*/ 109 h 309"/>
              <a:gd name="T64" fmla="*/ 62 w 162"/>
              <a:gd name="T65" fmla="*/ 122 h 309"/>
              <a:gd name="T66" fmla="*/ 82 w 162"/>
              <a:gd name="T67" fmla="*/ 132 h 309"/>
              <a:gd name="T68" fmla="*/ 108 w 162"/>
              <a:gd name="T69" fmla="*/ 142 h 309"/>
              <a:gd name="T70" fmla="*/ 134 w 162"/>
              <a:gd name="T71" fmla="*/ 155 h 309"/>
              <a:gd name="T72" fmla="*/ 154 w 162"/>
              <a:gd name="T73" fmla="*/ 175 h 309"/>
              <a:gd name="T74" fmla="*/ 162 w 162"/>
              <a:gd name="T75" fmla="*/ 204 h 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62" h="309">
                <a:moveTo>
                  <a:pt x="162" y="204"/>
                </a:moveTo>
                <a:cubicBezTo>
                  <a:pt x="162" y="222"/>
                  <a:pt x="156" y="237"/>
                  <a:pt x="145" y="250"/>
                </a:cubicBezTo>
                <a:cubicBezTo>
                  <a:pt x="133" y="263"/>
                  <a:pt x="118" y="271"/>
                  <a:pt x="100" y="274"/>
                </a:cubicBezTo>
                <a:cubicBezTo>
                  <a:pt x="100" y="304"/>
                  <a:pt x="100" y="304"/>
                  <a:pt x="100" y="304"/>
                </a:cubicBezTo>
                <a:cubicBezTo>
                  <a:pt x="100" y="305"/>
                  <a:pt x="99" y="307"/>
                  <a:pt x="98" y="308"/>
                </a:cubicBezTo>
                <a:cubicBezTo>
                  <a:pt x="97" y="309"/>
                  <a:pt x="96" y="309"/>
                  <a:pt x="94" y="309"/>
                </a:cubicBezTo>
                <a:cubicBezTo>
                  <a:pt x="71" y="309"/>
                  <a:pt x="71" y="309"/>
                  <a:pt x="71" y="309"/>
                </a:cubicBezTo>
                <a:cubicBezTo>
                  <a:pt x="70" y="309"/>
                  <a:pt x="68" y="309"/>
                  <a:pt x="67" y="308"/>
                </a:cubicBezTo>
                <a:cubicBezTo>
                  <a:pt x="66" y="307"/>
                  <a:pt x="66" y="305"/>
                  <a:pt x="66" y="304"/>
                </a:cubicBezTo>
                <a:cubicBezTo>
                  <a:pt x="66" y="274"/>
                  <a:pt x="66" y="274"/>
                  <a:pt x="66" y="274"/>
                </a:cubicBezTo>
                <a:cubicBezTo>
                  <a:pt x="58" y="272"/>
                  <a:pt x="51" y="271"/>
                  <a:pt x="43" y="268"/>
                </a:cubicBezTo>
                <a:cubicBezTo>
                  <a:pt x="36" y="266"/>
                  <a:pt x="31" y="263"/>
                  <a:pt x="26" y="260"/>
                </a:cubicBezTo>
                <a:cubicBezTo>
                  <a:pt x="21" y="258"/>
                  <a:pt x="17" y="255"/>
                  <a:pt x="13" y="252"/>
                </a:cubicBezTo>
                <a:cubicBezTo>
                  <a:pt x="9" y="249"/>
                  <a:pt x="7" y="247"/>
                  <a:pt x="5" y="246"/>
                </a:cubicBezTo>
                <a:cubicBezTo>
                  <a:pt x="4" y="244"/>
                  <a:pt x="3" y="243"/>
                  <a:pt x="2" y="243"/>
                </a:cubicBezTo>
                <a:cubicBezTo>
                  <a:pt x="0" y="240"/>
                  <a:pt x="0" y="238"/>
                  <a:pt x="2" y="236"/>
                </a:cubicBezTo>
                <a:cubicBezTo>
                  <a:pt x="20" y="212"/>
                  <a:pt x="20" y="212"/>
                  <a:pt x="20" y="212"/>
                </a:cubicBezTo>
                <a:cubicBezTo>
                  <a:pt x="20" y="211"/>
                  <a:pt x="22" y="210"/>
                  <a:pt x="24" y="210"/>
                </a:cubicBezTo>
                <a:cubicBezTo>
                  <a:pt x="25" y="210"/>
                  <a:pt x="27" y="210"/>
                  <a:pt x="28" y="212"/>
                </a:cubicBezTo>
                <a:cubicBezTo>
                  <a:pt x="28" y="212"/>
                  <a:pt x="28" y="212"/>
                  <a:pt x="28" y="212"/>
                </a:cubicBezTo>
                <a:cubicBezTo>
                  <a:pt x="41" y="223"/>
                  <a:pt x="55" y="231"/>
                  <a:pt x="70" y="234"/>
                </a:cubicBezTo>
                <a:cubicBezTo>
                  <a:pt x="74" y="235"/>
                  <a:pt x="79" y="235"/>
                  <a:pt x="83" y="235"/>
                </a:cubicBezTo>
                <a:cubicBezTo>
                  <a:pt x="92" y="235"/>
                  <a:pt x="100" y="233"/>
                  <a:pt x="107" y="228"/>
                </a:cubicBezTo>
                <a:cubicBezTo>
                  <a:pt x="114" y="223"/>
                  <a:pt x="118" y="216"/>
                  <a:pt x="118" y="206"/>
                </a:cubicBezTo>
                <a:cubicBezTo>
                  <a:pt x="118" y="203"/>
                  <a:pt x="117" y="200"/>
                  <a:pt x="115" y="197"/>
                </a:cubicBezTo>
                <a:cubicBezTo>
                  <a:pt x="114" y="194"/>
                  <a:pt x="112" y="192"/>
                  <a:pt x="110" y="190"/>
                </a:cubicBezTo>
                <a:cubicBezTo>
                  <a:pt x="108" y="188"/>
                  <a:pt x="104" y="186"/>
                  <a:pt x="100" y="184"/>
                </a:cubicBezTo>
                <a:cubicBezTo>
                  <a:pt x="95" y="181"/>
                  <a:pt x="91" y="179"/>
                  <a:pt x="88" y="178"/>
                </a:cubicBezTo>
                <a:cubicBezTo>
                  <a:pt x="85" y="177"/>
                  <a:pt x="81" y="175"/>
                  <a:pt x="74" y="172"/>
                </a:cubicBezTo>
                <a:cubicBezTo>
                  <a:pt x="70" y="171"/>
                  <a:pt x="66" y="169"/>
                  <a:pt x="64" y="168"/>
                </a:cubicBezTo>
                <a:cubicBezTo>
                  <a:pt x="61" y="167"/>
                  <a:pt x="58" y="166"/>
                  <a:pt x="53" y="164"/>
                </a:cubicBezTo>
                <a:cubicBezTo>
                  <a:pt x="49" y="162"/>
                  <a:pt x="45" y="160"/>
                  <a:pt x="42" y="158"/>
                </a:cubicBezTo>
                <a:cubicBezTo>
                  <a:pt x="40" y="157"/>
                  <a:pt x="36" y="155"/>
                  <a:pt x="33" y="152"/>
                </a:cubicBezTo>
                <a:cubicBezTo>
                  <a:pt x="29" y="150"/>
                  <a:pt x="26" y="147"/>
                  <a:pt x="23" y="145"/>
                </a:cubicBezTo>
                <a:cubicBezTo>
                  <a:pt x="21" y="142"/>
                  <a:pt x="18" y="140"/>
                  <a:pt x="16" y="136"/>
                </a:cubicBezTo>
                <a:cubicBezTo>
                  <a:pt x="13" y="133"/>
                  <a:pt x="11" y="130"/>
                  <a:pt x="10" y="126"/>
                </a:cubicBezTo>
                <a:cubicBezTo>
                  <a:pt x="8" y="123"/>
                  <a:pt x="7" y="119"/>
                  <a:pt x="6" y="115"/>
                </a:cubicBezTo>
                <a:cubicBezTo>
                  <a:pt x="5" y="110"/>
                  <a:pt x="5" y="106"/>
                  <a:pt x="5" y="101"/>
                </a:cubicBezTo>
                <a:cubicBezTo>
                  <a:pt x="5" y="85"/>
                  <a:pt x="10" y="71"/>
                  <a:pt x="21" y="59"/>
                </a:cubicBezTo>
                <a:cubicBezTo>
                  <a:pt x="33" y="47"/>
                  <a:pt x="47" y="40"/>
                  <a:pt x="66" y="36"/>
                </a:cubicBezTo>
                <a:cubicBezTo>
                  <a:pt x="66" y="5"/>
                  <a:pt x="66" y="5"/>
                  <a:pt x="66" y="5"/>
                </a:cubicBezTo>
                <a:cubicBezTo>
                  <a:pt x="66" y="4"/>
                  <a:pt x="66" y="2"/>
                  <a:pt x="67" y="1"/>
                </a:cubicBezTo>
                <a:cubicBezTo>
                  <a:pt x="68" y="0"/>
                  <a:pt x="70" y="0"/>
                  <a:pt x="71" y="0"/>
                </a:cubicBezTo>
                <a:cubicBezTo>
                  <a:pt x="94" y="0"/>
                  <a:pt x="94" y="0"/>
                  <a:pt x="94" y="0"/>
                </a:cubicBezTo>
                <a:cubicBezTo>
                  <a:pt x="96" y="0"/>
                  <a:pt x="97" y="0"/>
                  <a:pt x="98" y="1"/>
                </a:cubicBezTo>
                <a:cubicBezTo>
                  <a:pt x="99" y="2"/>
                  <a:pt x="100" y="4"/>
                  <a:pt x="100" y="5"/>
                </a:cubicBezTo>
                <a:cubicBezTo>
                  <a:pt x="100" y="36"/>
                  <a:pt x="100" y="36"/>
                  <a:pt x="100" y="36"/>
                </a:cubicBezTo>
                <a:cubicBezTo>
                  <a:pt x="106" y="36"/>
                  <a:pt x="113" y="38"/>
                  <a:pt x="119" y="40"/>
                </a:cubicBezTo>
                <a:cubicBezTo>
                  <a:pt x="125" y="42"/>
                  <a:pt x="130" y="43"/>
                  <a:pt x="134" y="45"/>
                </a:cubicBezTo>
                <a:cubicBezTo>
                  <a:pt x="138" y="47"/>
                  <a:pt x="142" y="49"/>
                  <a:pt x="145" y="52"/>
                </a:cubicBezTo>
                <a:cubicBezTo>
                  <a:pt x="148" y="54"/>
                  <a:pt x="151" y="56"/>
                  <a:pt x="152" y="57"/>
                </a:cubicBezTo>
                <a:cubicBezTo>
                  <a:pt x="153" y="58"/>
                  <a:pt x="154" y="59"/>
                  <a:pt x="154" y="59"/>
                </a:cubicBezTo>
                <a:cubicBezTo>
                  <a:pt x="156" y="61"/>
                  <a:pt x="157" y="64"/>
                  <a:pt x="155" y="66"/>
                </a:cubicBezTo>
                <a:cubicBezTo>
                  <a:pt x="141" y="91"/>
                  <a:pt x="141" y="91"/>
                  <a:pt x="141" y="91"/>
                </a:cubicBezTo>
                <a:cubicBezTo>
                  <a:pt x="140" y="93"/>
                  <a:pt x="139" y="94"/>
                  <a:pt x="137" y="94"/>
                </a:cubicBezTo>
                <a:cubicBezTo>
                  <a:pt x="136" y="94"/>
                  <a:pt x="134" y="94"/>
                  <a:pt x="133" y="93"/>
                </a:cubicBezTo>
                <a:cubicBezTo>
                  <a:pt x="132" y="92"/>
                  <a:pt x="131" y="92"/>
                  <a:pt x="130" y="91"/>
                </a:cubicBezTo>
                <a:cubicBezTo>
                  <a:pt x="129" y="90"/>
                  <a:pt x="126" y="88"/>
                  <a:pt x="123" y="86"/>
                </a:cubicBezTo>
                <a:cubicBezTo>
                  <a:pt x="120" y="84"/>
                  <a:pt x="117" y="82"/>
                  <a:pt x="113" y="80"/>
                </a:cubicBezTo>
                <a:cubicBezTo>
                  <a:pt x="110" y="79"/>
                  <a:pt x="105" y="77"/>
                  <a:pt x="100" y="76"/>
                </a:cubicBezTo>
                <a:cubicBezTo>
                  <a:pt x="95" y="75"/>
                  <a:pt x="90" y="74"/>
                  <a:pt x="86" y="74"/>
                </a:cubicBezTo>
                <a:cubicBezTo>
                  <a:pt x="75" y="74"/>
                  <a:pt x="66" y="76"/>
                  <a:pt x="59" y="81"/>
                </a:cubicBezTo>
                <a:cubicBezTo>
                  <a:pt x="52" y="86"/>
                  <a:pt x="48" y="93"/>
                  <a:pt x="48" y="101"/>
                </a:cubicBezTo>
                <a:cubicBezTo>
                  <a:pt x="48" y="104"/>
                  <a:pt x="49" y="106"/>
                  <a:pt x="50" y="109"/>
                </a:cubicBezTo>
                <a:cubicBezTo>
                  <a:pt x="51" y="111"/>
                  <a:pt x="53" y="114"/>
                  <a:pt x="55" y="116"/>
                </a:cubicBezTo>
                <a:cubicBezTo>
                  <a:pt x="57" y="118"/>
                  <a:pt x="60" y="120"/>
                  <a:pt x="62" y="122"/>
                </a:cubicBezTo>
                <a:cubicBezTo>
                  <a:pt x="64" y="123"/>
                  <a:pt x="67" y="125"/>
                  <a:pt x="71" y="127"/>
                </a:cubicBezTo>
                <a:cubicBezTo>
                  <a:pt x="76" y="129"/>
                  <a:pt x="79" y="131"/>
                  <a:pt x="82" y="132"/>
                </a:cubicBezTo>
                <a:cubicBezTo>
                  <a:pt x="85" y="133"/>
                  <a:pt x="89" y="134"/>
                  <a:pt x="94" y="137"/>
                </a:cubicBezTo>
                <a:cubicBezTo>
                  <a:pt x="100" y="139"/>
                  <a:pt x="105" y="141"/>
                  <a:pt x="108" y="142"/>
                </a:cubicBezTo>
                <a:cubicBezTo>
                  <a:pt x="111" y="143"/>
                  <a:pt x="116" y="145"/>
                  <a:pt x="121" y="148"/>
                </a:cubicBezTo>
                <a:cubicBezTo>
                  <a:pt x="127" y="151"/>
                  <a:pt x="131" y="153"/>
                  <a:pt x="134" y="155"/>
                </a:cubicBezTo>
                <a:cubicBezTo>
                  <a:pt x="137" y="158"/>
                  <a:pt x="141" y="160"/>
                  <a:pt x="145" y="164"/>
                </a:cubicBezTo>
                <a:cubicBezTo>
                  <a:pt x="149" y="168"/>
                  <a:pt x="152" y="171"/>
                  <a:pt x="154" y="175"/>
                </a:cubicBezTo>
                <a:cubicBezTo>
                  <a:pt x="156" y="179"/>
                  <a:pt x="158" y="183"/>
                  <a:pt x="160" y="188"/>
                </a:cubicBezTo>
                <a:cubicBezTo>
                  <a:pt x="161" y="193"/>
                  <a:pt x="162" y="199"/>
                  <a:pt x="162" y="2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72" name="Freeform 66"/>
          <p:cNvSpPr>
            <a:spLocks noEditPoints="1"/>
          </p:cNvSpPr>
          <p:nvPr/>
        </p:nvSpPr>
        <p:spPr bwMode="auto">
          <a:xfrm rot="14902815" flipH="1">
            <a:off x="4179583" y="985882"/>
            <a:ext cx="333324" cy="342018"/>
          </a:xfrm>
          <a:custGeom>
            <a:avLst/>
            <a:gdLst>
              <a:gd name="T0" fmla="*/ 504 w 516"/>
              <a:gd name="T1" fmla="*/ 66 h 528"/>
              <a:gd name="T2" fmla="*/ 270 w 516"/>
              <a:gd name="T3" fmla="*/ 315 h 528"/>
              <a:gd name="T4" fmla="*/ 261 w 516"/>
              <a:gd name="T5" fmla="*/ 321 h 528"/>
              <a:gd name="T6" fmla="*/ 261 w 516"/>
              <a:gd name="T7" fmla="*/ 321 h 528"/>
              <a:gd name="T8" fmla="*/ 201 w 516"/>
              <a:gd name="T9" fmla="*/ 369 h 528"/>
              <a:gd name="T10" fmla="*/ 102 w 516"/>
              <a:gd name="T11" fmla="*/ 489 h 528"/>
              <a:gd name="T12" fmla="*/ 6 w 516"/>
              <a:gd name="T13" fmla="*/ 510 h 528"/>
              <a:gd name="T14" fmla="*/ 63 w 516"/>
              <a:gd name="T15" fmla="*/ 432 h 528"/>
              <a:gd name="T16" fmla="*/ 171 w 516"/>
              <a:gd name="T17" fmla="*/ 333 h 528"/>
              <a:gd name="T18" fmla="*/ 213 w 516"/>
              <a:gd name="T19" fmla="*/ 276 h 528"/>
              <a:gd name="T20" fmla="*/ 219 w 516"/>
              <a:gd name="T21" fmla="*/ 264 h 528"/>
              <a:gd name="T22" fmla="*/ 453 w 516"/>
              <a:gd name="T23" fmla="*/ 15 h 528"/>
              <a:gd name="T24" fmla="*/ 504 w 516"/>
              <a:gd name="T25" fmla="*/ 15 h 528"/>
              <a:gd name="T26" fmla="*/ 504 w 516"/>
              <a:gd name="T27" fmla="*/ 66 h 528"/>
              <a:gd name="T28" fmla="*/ 93 w 516"/>
              <a:gd name="T29" fmla="*/ 477 h 528"/>
              <a:gd name="T30" fmla="*/ 9 w 516"/>
              <a:gd name="T31" fmla="*/ 501 h 528"/>
              <a:gd name="T32" fmla="*/ 6 w 516"/>
              <a:gd name="T33" fmla="*/ 507 h 528"/>
              <a:gd name="T34" fmla="*/ 99 w 516"/>
              <a:gd name="T35" fmla="*/ 483 h 528"/>
              <a:gd name="T36" fmla="*/ 201 w 516"/>
              <a:gd name="T37" fmla="*/ 363 h 528"/>
              <a:gd name="T38" fmla="*/ 192 w 516"/>
              <a:gd name="T39" fmla="*/ 357 h 528"/>
              <a:gd name="T40" fmla="*/ 93 w 516"/>
              <a:gd name="T41" fmla="*/ 477 h 528"/>
              <a:gd name="T42" fmla="*/ 252 w 516"/>
              <a:gd name="T43" fmla="*/ 276 h 528"/>
              <a:gd name="T44" fmla="*/ 258 w 516"/>
              <a:gd name="T45" fmla="*/ 282 h 528"/>
              <a:gd name="T46" fmla="*/ 471 w 516"/>
              <a:gd name="T47" fmla="*/ 54 h 528"/>
              <a:gd name="T48" fmla="*/ 465 w 516"/>
              <a:gd name="T49" fmla="*/ 48 h 528"/>
              <a:gd name="T50" fmla="*/ 252 w 516"/>
              <a:gd name="T51" fmla="*/ 276 h 528"/>
              <a:gd name="T52" fmla="*/ 237 w 516"/>
              <a:gd name="T53" fmla="*/ 261 h 528"/>
              <a:gd name="T54" fmla="*/ 243 w 516"/>
              <a:gd name="T55" fmla="*/ 267 h 528"/>
              <a:gd name="T56" fmla="*/ 459 w 516"/>
              <a:gd name="T57" fmla="*/ 39 h 528"/>
              <a:gd name="T58" fmla="*/ 453 w 516"/>
              <a:gd name="T59" fmla="*/ 33 h 528"/>
              <a:gd name="T60" fmla="*/ 237 w 516"/>
              <a:gd name="T61" fmla="*/ 261 h 528"/>
              <a:gd name="T62" fmla="*/ 486 w 516"/>
              <a:gd name="T63" fmla="*/ 69 h 528"/>
              <a:gd name="T64" fmla="*/ 480 w 516"/>
              <a:gd name="T65" fmla="*/ 63 h 528"/>
              <a:gd name="T66" fmla="*/ 264 w 516"/>
              <a:gd name="T67" fmla="*/ 288 h 528"/>
              <a:gd name="T68" fmla="*/ 270 w 516"/>
              <a:gd name="T69" fmla="*/ 297 h 528"/>
              <a:gd name="T70" fmla="*/ 486 w 516"/>
              <a:gd name="T71" fmla="*/ 69 h 5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516" h="528">
                <a:moveTo>
                  <a:pt x="504" y="66"/>
                </a:moveTo>
                <a:cubicBezTo>
                  <a:pt x="270" y="315"/>
                  <a:pt x="270" y="315"/>
                  <a:pt x="270" y="315"/>
                </a:cubicBezTo>
                <a:cubicBezTo>
                  <a:pt x="267" y="318"/>
                  <a:pt x="264" y="318"/>
                  <a:pt x="261" y="321"/>
                </a:cubicBezTo>
                <a:cubicBezTo>
                  <a:pt x="261" y="321"/>
                  <a:pt x="261" y="321"/>
                  <a:pt x="261" y="321"/>
                </a:cubicBezTo>
                <a:cubicBezTo>
                  <a:pt x="261" y="321"/>
                  <a:pt x="231" y="339"/>
                  <a:pt x="201" y="369"/>
                </a:cubicBezTo>
                <a:cubicBezTo>
                  <a:pt x="201" y="369"/>
                  <a:pt x="144" y="450"/>
                  <a:pt x="102" y="489"/>
                </a:cubicBezTo>
                <a:cubicBezTo>
                  <a:pt x="54" y="528"/>
                  <a:pt x="9" y="513"/>
                  <a:pt x="6" y="510"/>
                </a:cubicBezTo>
                <a:cubicBezTo>
                  <a:pt x="0" y="504"/>
                  <a:pt x="39" y="456"/>
                  <a:pt x="63" y="432"/>
                </a:cubicBezTo>
                <a:cubicBezTo>
                  <a:pt x="87" y="405"/>
                  <a:pt x="171" y="333"/>
                  <a:pt x="171" y="333"/>
                </a:cubicBezTo>
                <a:cubicBezTo>
                  <a:pt x="189" y="312"/>
                  <a:pt x="204" y="288"/>
                  <a:pt x="213" y="276"/>
                </a:cubicBezTo>
                <a:cubicBezTo>
                  <a:pt x="213" y="270"/>
                  <a:pt x="216" y="267"/>
                  <a:pt x="219" y="264"/>
                </a:cubicBezTo>
                <a:cubicBezTo>
                  <a:pt x="453" y="15"/>
                  <a:pt x="453" y="15"/>
                  <a:pt x="453" y="15"/>
                </a:cubicBezTo>
                <a:cubicBezTo>
                  <a:pt x="468" y="0"/>
                  <a:pt x="489" y="0"/>
                  <a:pt x="504" y="15"/>
                </a:cubicBezTo>
                <a:cubicBezTo>
                  <a:pt x="516" y="27"/>
                  <a:pt x="516" y="51"/>
                  <a:pt x="504" y="66"/>
                </a:cubicBezTo>
                <a:close/>
                <a:moveTo>
                  <a:pt x="93" y="477"/>
                </a:moveTo>
                <a:cubicBezTo>
                  <a:pt x="60" y="504"/>
                  <a:pt x="27" y="504"/>
                  <a:pt x="9" y="501"/>
                </a:cubicBezTo>
                <a:cubicBezTo>
                  <a:pt x="9" y="504"/>
                  <a:pt x="6" y="504"/>
                  <a:pt x="6" y="507"/>
                </a:cubicBezTo>
                <a:cubicBezTo>
                  <a:pt x="18" y="513"/>
                  <a:pt x="57" y="519"/>
                  <a:pt x="99" y="483"/>
                </a:cubicBezTo>
                <a:cubicBezTo>
                  <a:pt x="141" y="444"/>
                  <a:pt x="201" y="363"/>
                  <a:pt x="201" y="363"/>
                </a:cubicBezTo>
                <a:cubicBezTo>
                  <a:pt x="192" y="357"/>
                  <a:pt x="192" y="357"/>
                  <a:pt x="192" y="357"/>
                </a:cubicBezTo>
                <a:cubicBezTo>
                  <a:pt x="192" y="357"/>
                  <a:pt x="135" y="438"/>
                  <a:pt x="93" y="477"/>
                </a:cubicBezTo>
                <a:close/>
                <a:moveTo>
                  <a:pt x="252" y="276"/>
                </a:moveTo>
                <a:cubicBezTo>
                  <a:pt x="258" y="282"/>
                  <a:pt x="258" y="282"/>
                  <a:pt x="258" y="282"/>
                </a:cubicBezTo>
                <a:cubicBezTo>
                  <a:pt x="471" y="54"/>
                  <a:pt x="471" y="54"/>
                  <a:pt x="471" y="54"/>
                </a:cubicBezTo>
                <a:cubicBezTo>
                  <a:pt x="465" y="48"/>
                  <a:pt x="465" y="48"/>
                  <a:pt x="465" y="48"/>
                </a:cubicBezTo>
                <a:lnTo>
                  <a:pt x="252" y="276"/>
                </a:lnTo>
                <a:close/>
                <a:moveTo>
                  <a:pt x="237" y="261"/>
                </a:moveTo>
                <a:cubicBezTo>
                  <a:pt x="243" y="267"/>
                  <a:pt x="243" y="267"/>
                  <a:pt x="243" y="267"/>
                </a:cubicBezTo>
                <a:cubicBezTo>
                  <a:pt x="459" y="39"/>
                  <a:pt x="459" y="39"/>
                  <a:pt x="459" y="39"/>
                </a:cubicBezTo>
                <a:cubicBezTo>
                  <a:pt x="453" y="33"/>
                  <a:pt x="453" y="33"/>
                  <a:pt x="453" y="33"/>
                </a:cubicBezTo>
                <a:lnTo>
                  <a:pt x="237" y="261"/>
                </a:lnTo>
                <a:close/>
                <a:moveTo>
                  <a:pt x="486" y="69"/>
                </a:moveTo>
                <a:cubicBezTo>
                  <a:pt x="480" y="63"/>
                  <a:pt x="480" y="63"/>
                  <a:pt x="480" y="63"/>
                </a:cubicBezTo>
                <a:cubicBezTo>
                  <a:pt x="264" y="288"/>
                  <a:pt x="264" y="288"/>
                  <a:pt x="264" y="288"/>
                </a:cubicBezTo>
                <a:cubicBezTo>
                  <a:pt x="270" y="297"/>
                  <a:pt x="270" y="297"/>
                  <a:pt x="270" y="297"/>
                </a:cubicBezTo>
                <a:lnTo>
                  <a:pt x="486" y="6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" name="Rounded Rectangle 76"/>
          <p:cNvSpPr/>
          <p:nvPr/>
        </p:nvSpPr>
        <p:spPr>
          <a:xfrm>
            <a:off x="5416964" y="1570313"/>
            <a:ext cx="808738" cy="558926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</a:rPr>
              <a:t>1 989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5324635" y="2180700"/>
            <a:ext cx="997214" cy="461665"/>
          </a:xfrm>
          <a:prstGeom prst="rect">
            <a:avLst/>
          </a:prstGeom>
          <a:noFill/>
        </p:spPr>
        <p:txBody>
          <a:bodyPr wrap="square" lIns="36000" rIns="36000" rtlCol="0" anchor="t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TOTAL VACCINES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9" name="Oval 78"/>
          <p:cNvSpPr/>
          <p:nvPr/>
        </p:nvSpPr>
        <p:spPr>
          <a:xfrm>
            <a:off x="5500565" y="842211"/>
            <a:ext cx="637714" cy="63771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Freeform 80"/>
          <p:cNvSpPr/>
          <p:nvPr/>
        </p:nvSpPr>
        <p:spPr>
          <a:xfrm rot="7907836">
            <a:off x="5581179" y="1093065"/>
            <a:ext cx="512654" cy="96294"/>
          </a:xfrm>
          <a:custGeom>
            <a:avLst/>
            <a:gdLst>
              <a:gd name="connsiteX0" fmla="*/ 0 w 7645251"/>
              <a:gd name="connsiteY0" fmla="*/ 673303 h 1436042"/>
              <a:gd name="connsiteX1" fmla="*/ 2229903 w 7645251"/>
              <a:gd name="connsiteY1" fmla="*/ 673303 h 1436042"/>
              <a:gd name="connsiteX2" fmla="*/ 2229903 w 7645251"/>
              <a:gd name="connsiteY2" fmla="*/ 756773 h 1436042"/>
              <a:gd name="connsiteX3" fmla="*/ 0 w 7645251"/>
              <a:gd name="connsiteY3" fmla="*/ 756773 h 1436042"/>
              <a:gd name="connsiteX4" fmla="*/ 2264514 w 7645251"/>
              <a:gd name="connsiteY4" fmla="*/ 521642 h 1436042"/>
              <a:gd name="connsiteX5" fmla="*/ 2733439 w 7645251"/>
              <a:gd name="connsiteY5" fmla="*/ 521642 h 1436042"/>
              <a:gd name="connsiteX6" fmla="*/ 2733439 w 7645251"/>
              <a:gd name="connsiteY6" fmla="*/ 914400 h 1436042"/>
              <a:gd name="connsiteX7" fmla="*/ 2264514 w 7645251"/>
              <a:gd name="connsiteY7" fmla="*/ 914400 h 1436042"/>
              <a:gd name="connsiteX8" fmla="*/ 2896270 w 7645251"/>
              <a:gd name="connsiteY8" fmla="*/ 317090 h 1436042"/>
              <a:gd name="connsiteX9" fmla="*/ 3641064 w 7645251"/>
              <a:gd name="connsiteY9" fmla="*/ 317090 h 1436042"/>
              <a:gd name="connsiteX10" fmla="*/ 3641064 w 7645251"/>
              <a:gd name="connsiteY10" fmla="*/ 447901 h 1436042"/>
              <a:gd name="connsiteX11" fmla="*/ 5653460 w 7645251"/>
              <a:gd name="connsiteY11" fmla="*/ 447901 h 1436042"/>
              <a:gd name="connsiteX12" fmla="*/ 5653460 w 7645251"/>
              <a:gd name="connsiteY12" fmla="*/ 988141 h 1436042"/>
              <a:gd name="connsiteX13" fmla="*/ 3641064 w 7645251"/>
              <a:gd name="connsiteY13" fmla="*/ 988141 h 1436042"/>
              <a:gd name="connsiteX14" fmla="*/ 3641064 w 7645251"/>
              <a:gd name="connsiteY14" fmla="*/ 1118952 h 1436042"/>
              <a:gd name="connsiteX15" fmla="*/ 2896270 w 7645251"/>
              <a:gd name="connsiteY15" fmla="*/ 1118952 h 1436042"/>
              <a:gd name="connsiteX16" fmla="*/ 2859399 w 7645251"/>
              <a:gd name="connsiteY16" fmla="*/ 265470 h 1436042"/>
              <a:gd name="connsiteX17" fmla="*/ 2859399 w 7645251"/>
              <a:gd name="connsiteY17" fmla="*/ 1170572 h 1436042"/>
              <a:gd name="connsiteX18" fmla="*/ 5711511 w 7645251"/>
              <a:gd name="connsiteY18" fmla="*/ 1170572 h 1436042"/>
              <a:gd name="connsiteX19" fmla="*/ 5711511 w 7645251"/>
              <a:gd name="connsiteY19" fmla="*/ 265470 h 1436042"/>
              <a:gd name="connsiteX20" fmla="*/ 2773178 w 7645251"/>
              <a:gd name="connsiteY20" fmla="*/ 167036 h 1436042"/>
              <a:gd name="connsiteX21" fmla="*/ 5797732 w 7645251"/>
              <a:gd name="connsiteY21" fmla="*/ 167036 h 1436042"/>
              <a:gd name="connsiteX22" fmla="*/ 5797732 w 7645251"/>
              <a:gd name="connsiteY22" fmla="*/ 1269005 h 1436042"/>
              <a:gd name="connsiteX23" fmla="*/ 2773178 w 7645251"/>
              <a:gd name="connsiteY23" fmla="*/ 1269005 h 1436042"/>
              <a:gd name="connsiteX24" fmla="*/ 7351606 w 7645251"/>
              <a:gd name="connsiteY24" fmla="*/ 103238 h 1436042"/>
              <a:gd name="connsiteX25" fmla="*/ 7645251 w 7645251"/>
              <a:gd name="connsiteY25" fmla="*/ 103238 h 1436042"/>
              <a:gd name="connsiteX26" fmla="*/ 7645251 w 7645251"/>
              <a:gd name="connsiteY26" fmla="*/ 1332804 h 1436042"/>
              <a:gd name="connsiteX27" fmla="*/ 7351606 w 7645251"/>
              <a:gd name="connsiteY27" fmla="*/ 1332804 h 1436042"/>
              <a:gd name="connsiteX28" fmla="*/ 7351606 w 7645251"/>
              <a:gd name="connsiteY28" fmla="*/ 988141 h 1436042"/>
              <a:gd name="connsiteX29" fmla="*/ 6205201 w 7645251"/>
              <a:gd name="connsiteY29" fmla="*/ 988141 h 1436042"/>
              <a:gd name="connsiteX30" fmla="*/ 6205201 w 7645251"/>
              <a:gd name="connsiteY30" fmla="*/ 447901 h 1436042"/>
              <a:gd name="connsiteX31" fmla="*/ 7351606 w 7645251"/>
              <a:gd name="connsiteY31" fmla="*/ 447901 h 1436042"/>
              <a:gd name="connsiteX32" fmla="*/ 5854644 w 7645251"/>
              <a:gd name="connsiteY32" fmla="*/ 0 h 1436042"/>
              <a:gd name="connsiteX33" fmla="*/ 6148289 w 7645251"/>
              <a:gd name="connsiteY33" fmla="*/ 0 h 1436042"/>
              <a:gd name="connsiteX34" fmla="*/ 6148289 w 7645251"/>
              <a:gd name="connsiteY34" fmla="*/ 1436042 h 1436042"/>
              <a:gd name="connsiteX35" fmla="*/ 5854644 w 7645251"/>
              <a:gd name="connsiteY35" fmla="*/ 1436042 h 1436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7645251" h="1436042">
                <a:moveTo>
                  <a:pt x="0" y="673303"/>
                </a:moveTo>
                <a:lnTo>
                  <a:pt x="2229903" y="673303"/>
                </a:lnTo>
                <a:lnTo>
                  <a:pt x="2229903" y="756773"/>
                </a:lnTo>
                <a:lnTo>
                  <a:pt x="0" y="756773"/>
                </a:lnTo>
                <a:close/>
                <a:moveTo>
                  <a:pt x="2264514" y="521642"/>
                </a:moveTo>
                <a:lnTo>
                  <a:pt x="2733439" y="521642"/>
                </a:lnTo>
                <a:lnTo>
                  <a:pt x="2733439" y="914400"/>
                </a:lnTo>
                <a:lnTo>
                  <a:pt x="2264514" y="914400"/>
                </a:lnTo>
                <a:close/>
                <a:moveTo>
                  <a:pt x="2896270" y="317090"/>
                </a:moveTo>
                <a:lnTo>
                  <a:pt x="3641064" y="317090"/>
                </a:lnTo>
                <a:lnTo>
                  <a:pt x="3641064" y="447901"/>
                </a:lnTo>
                <a:lnTo>
                  <a:pt x="5653460" y="447901"/>
                </a:lnTo>
                <a:lnTo>
                  <a:pt x="5653460" y="988141"/>
                </a:lnTo>
                <a:lnTo>
                  <a:pt x="3641064" y="988141"/>
                </a:lnTo>
                <a:lnTo>
                  <a:pt x="3641064" y="1118952"/>
                </a:lnTo>
                <a:lnTo>
                  <a:pt x="2896270" y="1118952"/>
                </a:lnTo>
                <a:close/>
                <a:moveTo>
                  <a:pt x="2859399" y="265470"/>
                </a:moveTo>
                <a:lnTo>
                  <a:pt x="2859399" y="1170572"/>
                </a:lnTo>
                <a:lnTo>
                  <a:pt x="5711511" y="1170572"/>
                </a:lnTo>
                <a:lnTo>
                  <a:pt x="5711511" y="265470"/>
                </a:lnTo>
                <a:close/>
                <a:moveTo>
                  <a:pt x="2773178" y="167036"/>
                </a:moveTo>
                <a:lnTo>
                  <a:pt x="5797732" y="167036"/>
                </a:lnTo>
                <a:lnTo>
                  <a:pt x="5797732" y="1269005"/>
                </a:lnTo>
                <a:lnTo>
                  <a:pt x="2773178" y="1269005"/>
                </a:lnTo>
                <a:close/>
                <a:moveTo>
                  <a:pt x="7351606" y="103238"/>
                </a:moveTo>
                <a:lnTo>
                  <a:pt x="7645251" y="103238"/>
                </a:lnTo>
                <a:lnTo>
                  <a:pt x="7645251" y="1332804"/>
                </a:lnTo>
                <a:lnTo>
                  <a:pt x="7351606" y="1332804"/>
                </a:lnTo>
                <a:lnTo>
                  <a:pt x="7351606" y="988141"/>
                </a:lnTo>
                <a:lnTo>
                  <a:pt x="6205201" y="988141"/>
                </a:lnTo>
                <a:lnTo>
                  <a:pt x="6205201" y="447901"/>
                </a:lnTo>
                <a:lnTo>
                  <a:pt x="7351606" y="447901"/>
                </a:lnTo>
                <a:close/>
                <a:moveTo>
                  <a:pt x="5854644" y="0"/>
                </a:moveTo>
                <a:lnTo>
                  <a:pt x="6148289" y="0"/>
                </a:lnTo>
                <a:lnTo>
                  <a:pt x="6148289" y="1436042"/>
                </a:lnTo>
                <a:lnTo>
                  <a:pt x="5854644" y="143604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graphicFrame>
        <p:nvGraphicFramePr>
          <p:cNvPr id="82" name="Content Placeholder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31377389"/>
              </p:ext>
            </p:extLst>
          </p:nvPr>
        </p:nvGraphicFramePr>
        <p:xfrm>
          <a:off x="839788" y="3622431"/>
          <a:ext cx="7084494" cy="25054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3" name="TextBox 82"/>
          <p:cNvSpPr txBox="1"/>
          <p:nvPr/>
        </p:nvSpPr>
        <p:spPr>
          <a:xfrm>
            <a:off x="839788" y="3189251"/>
            <a:ext cx="6946258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400" b="1" dirty="0" smtClean="0">
                <a:latin typeface="+mj-lt"/>
              </a:rPr>
              <a:t>Patient Status</a:t>
            </a:r>
            <a:endParaRPr lang="en-US" sz="1400" b="1" dirty="0">
              <a:latin typeface="+mj-lt"/>
            </a:endParaRPr>
          </a:p>
        </p:txBody>
      </p:sp>
      <p:sp>
        <p:nvSpPr>
          <p:cNvPr id="84" name="Oval 83"/>
          <p:cNvSpPr/>
          <p:nvPr/>
        </p:nvSpPr>
        <p:spPr>
          <a:xfrm>
            <a:off x="4308554" y="3760462"/>
            <a:ext cx="302252" cy="30225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Connector 84"/>
          <p:cNvCxnSpPr/>
          <p:nvPr/>
        </p:nvCxnSpPr>
        <p:spPr>
          <a:xfrm>
            <a:off x="4610806" y="3911588"/>
            <a:ext cx="560857" cy="0"/>
          </a:xfrm>
          <a:prstGeom prst="line">
            <a:avLst/>
          </a:prstGeom>
          <a:ln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Oval 85"/>
          <p:cNvSpPr/>
          <p:nvPr/>
        </p:nvSpPr>
        <p:spPr>
          <a:xfrm>
            <a:off x="5141852" y="3818797"/>
            <a:ext cx="185582" cy="18558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ounded Rectangle 86"/>
          <p:cNvSpPr/>
          <p:nvPr/>
        </p:nvSpPr>
        <p:spPr>
          <a:xfrm>
            <a:off x="5354515" y="3723506"/>
            <a:ext cx="779718" cy="376163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+mj-lt"/>
              </a:rPr>
              <a:t>+17%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3925738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500" fill="hold"/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500" fill="hold"/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500" fill="hold"/>
                                            <p:tgtEl>
                                              <p:spTgt spid="1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500" fill="hold"/>
                                            <p:tgtEl>
                                              <p:spTgt spid="1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5" dur="500" fill="hold"/>
                                            <p:tgtEl>
                                              <p:spTgt spid="17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6" dur="500" fill="hold"/>
                                            <p:tgtEl>
                                              <p:spTgt spid="17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9" dur="500" fill="hold"/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0" dur="500" fill="hold"/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3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4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7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8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1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2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5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6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9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0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3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4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4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7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8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1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2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5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6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9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0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1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3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4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7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8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9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1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72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3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5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76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7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9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0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1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83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4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5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87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8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9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91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92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3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95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96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7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99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00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1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03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04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5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07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08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9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1" dur="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12" dur="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3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5" dur="5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16" dur="5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7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9" dur="5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0" dur="5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1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23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4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5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27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8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30" presetID="2" presetClass="entr" presetSubtype="4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32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33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4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36" dur="5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37" dur="5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8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40" dur="5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41" dur="5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2" presetID="2" presetClass="entr" presetSubtype="4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44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45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6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48" dur="5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49" dur="5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0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52" dur="500" fill="hold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53" dur="500" fill="hold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72" grpId="0" animBg="1"/>
          <p:bldP spid="173" grpId="0"/>
          <p:bldP spid="174" grpId="0"/>
          <p:bldP spid="177" grpId="0"/>
          <p:bldP spid="27" grpId="0"/>
          <p:bldP spid="28" grpId="0" animBg="1"/>
          <p:bldP spid="29" grpId="0"/>
          <p:bldP spid="30" grpId="0" animBg="1"/>
          <p:bldP spid="31" grpId="0"/>
          <p:bldP spid="32" grpId="0" animBg="1"/>
          <p:bldP spid="36" grpId="0" animBg="1"/>
          <p:bldP spid="37" grpId="0"/>
          <p:bldP spid="40" grpId="0" animBg="1"/>
          <p:bldP spid="41" grpId="0" animBg="1"/>
          <p:bldP spid="42" grpId="0" animBg="1"/>
          <p:bldP spid="43" grpId="0"/>
          <p:bldP spid="44" grpId="0" animBg="1"/>
          <p:bldP spid="39" grpId="0" animBg="1"/>
          <p:bldP spid="46" grpId="0" animBg="1"/>
          <p:bldP spid="47" grpId="0"/>
          <p:bldP spid="48" grpId="0" animBg="1"/>
          <p:bldP spid="67" grpId="0" animBg="1"/>
          <p:bldP spid="68" grpId="0"/>
          <p:bldP spid="69" grpId="0" animBg="1"/>
          <p:bldP spid="71" grpId="0" animBg="1"/>
          <p:bldP spid="72" grpId="0" animBg="1"/>
          <p:bldP spid="77" grpId="0" animBg="1"/>
          <p:bldP spid="78" grpId="0"/>
          <p:bldP spid="79" grpId="0" animBg="1"/>
          <p:bldP spid="81" grpId="0" animBg="1"/>
          <p:bldGraphic spid="82" grpId="0">
            <p:bldAsOne/>
          </p:bldGraphic>
          <p:bldP spid="83" grpId="0"/>
          <p:bldP spid="84" grpId="0" animBg="1"/>
          <p:bldP spid="86" grpId="0" animBg="1"/>
          <p:bldP spid="87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7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7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5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6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9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0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1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3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4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7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8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1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2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3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5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6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7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9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0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1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3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4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7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8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1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2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3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5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6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7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9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0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1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3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4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7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8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1" dur="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2" dur="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3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5" dur="5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6" dur="5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7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9" dur="5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0" dur="5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1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3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4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7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8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30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2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3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4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6" dur="5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7" dur="5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8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0" dur="5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1" dur="5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2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4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5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6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8" dur="5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9" dur="5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0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2" dur="500" fill="hold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3" dur="500" fill="hold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72" grpId="0" animBg="1"/>
          <p:bldP spid="173" grpId="0"/>
          <p:bldP spid="174" grpId="0"/>
          <p:bldP spid="177" grpId="0"/>
          <p:bldP spid="27" grpId="0"/>
          <p:bldP spid="28" grpId="0" animBg="1"/>
          <p:bldP spid="29" grpId="0"/>
          <p:bldP spid="30" grpId="0" animBg="1"/>
          <p:bldP spid="31" grpId="0"/>
          <p:bldP spid="32" grpId="0" animBg="1"/>
          <p:bldP spid="36" grpId="0" animBg="1"/>
          <p:bldP spid="37" grpId="0"/>
          <p:bldP spid="40" grpId="0" animBg="1"/>
          <p:bldP spid="41" grpId="0" animBg="1"/>
          <p:bldP spid="42" grpId="0" animBg="1"/>
          <p:bldP spid="43" grpId="0"/>
          <p:bldP spid="44" grpId="0" animBg="1"/>
          <p:bldP spid="39" grpId="0" animBg="1"/>
          <p:bldP spid="46" grpId="0" animBg="1"/>
          <p:bldP spid="47" grpId="0"/>
          <p:bldP spid="48" grpId="0" animBg="1"/>
          <p:bldP spid="67" grpId="0" animBg="1"/>
          <p:bldP spid="68" grpId="0"/>
          <p:bldP spid="69" grpId="0" animBg="1"/>
          <p:bldP spid="71" grpId="0" animBg="1"/>
          <p:bldP spid="72" grpId="0" animBg="1"/>
          <p:bldP spid="77" grpId="0" animBg="1"/>
          <p:bldP spid="78" grpId="0"/>
          <p:bldP spid="79" grpId="0" animBg="1"/>
          <p:bldP spid="81" grpId="0" animBg="1"/>
          <p:bldGraphic spid="82" grpId="0">
            <p:bldAsOne/>
          </p:bldGraphic>
          <p:bldP spid="83" grpId="0"/>
          <p:bldP spid="84" grpId="0" animBg="1"/>
          <p:bldP spid="86" grpId="0" animBg="1"/>
          <p:bldP spid="87" grpId="0" animBg="1"/>
        </p:bldLst>
      </p:timing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ounded Rectangle 21"/>
          <p:cNvSpPr/>
          <p:nvPr/>
        </p:nvSpPr>
        <p:spPr>
          <a:xfrm>
            <a:off x="841186" y="1718833"/>
            <a:ext cx="3319334" cy="4593020"/>
          </a:xfrm>
          <a:prstGeom prst="roundRect">
            <a:avLst>
              <a:gd name="adj" fmla="val 5356"/>
            </a:avLst>
          </a:prstGeom>
          <a:solidFill>
            <a:schemeClr val="bg1"/>
          </a:solidFill>
          <a:ln>
            <a:noFill/>
          </a:ln>
          <a:effectLst>
            <a:outerShdw blurRad="76200" dist="127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1082566" y="2174457"/>
            <a:ext cx="2929364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400" b="1" dirty="0" smtClean="0">
                <a:latin typeface="+mj-lt"/>
              </a:rPr>
              <a:t>Doctor</a:t>
            </a:r>
            <a:endParaRPr lang="en-US" sz="1400" b="1" dirty="0">
              <a:latin typeface="+mj-lt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567423" y="3864203"/>
            <a:ext cx="1827940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1400" b="1" dirty="0" smtClean="0">
                <a:latin typeface="+mj-lt"/>
              </a:rPr>
              <a:t>Samantha Smith</a:t>
            </a:r>
            <a:endParaRPr lang="en-US" sz="1400" b="1" dirty="0">
              <a:latin typeface="+mj-lt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567423" y="4171980"/>
            <a:ext cx="182794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200" dirty="0" err="1"/>
              <a:t>Infectionist</a:t>
            </a:r>
            <a:endParaRPr lang="en-US" sz="1200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838202" y="4695611"/>
            <a:ext cx="3322318" cy="0"/>
          </a:xfrm>
          <a:prstGeom prst="line">
            <a:avLst/>
          </a:prstGeom>
          <a:ln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838202" y="5838611"/>
            <a:ext cx="3322318" cy="0"/>
          </a:xfrm>
          <a:prstGeom prst="line">
            <a:avLst/>
          </a:prstGeom>
          <a:ln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reeform 74"/>
          <p:cNvSpPr>
            <a:spLocks/>
          </p:cNvSpPr>
          <p:nvPr/>
        </p:nvSpPr>
        <p:spPr bwMode="auto">
          <a:xfrm>
            <a:off x="1567423" y="6023190"/>
            <a:ext cx="151522" cy="130281"/>
          </a:xfrm>
          <a:custGeom>
            <a:avLst/>
            <a:gdLst>
              <a:gd name="T0" fmla="*/ 157 w 315"/>
              <a:gd name="T1" fmla="*/ 270 h 270"/>
              <a:gd name="T2" fmla="*/ 149 w 315"/>
              <a:gd name="T3" fmla="*/ 267 h 270"/>
              <a:gd name="T4" fmla="*/ 40 w 315"/>
              <a:gd name="T5" fmla="*/ 161 h 270"/>
              <a:gd name="T6" fmla="*/ 35 w 315"/>
              <a:gd name="T7" fmla="*/ 157 h 270"/>
              <a:gd name="T8" fmla="*/ 25 w 315"/>
              <a:gd name="T9" fmla="*/ 145 h 270"/>
              <a:gd name="T10" fmla="*/ 13 w 315"/>
              <a:gd name="T11" fmla="*/ 128 h 270"/>
              <a:gd name="T12" fmla="*/ 4 w 315"/>
              <a:gd name="T13" fmla="*/ 107 h 270"/>
              <a:gd name="T14" fmla="*/ 0 w 315"/>
              <a:gd name="T15" fmla="*/ 82 h 270"/>
              <a:gd name="T16" fmla="*/ 22 w 315"/>
              <a:gd name="T17" fmla="*/ 22 h 270"/>
              <a:gd name="T18" fmla="*/ 84 w 315"/>
              <a:gd name="T19" fmla="*/ 0 h 270"/>
              <a:gd name="T20" fmla="*/ 106 w 315"/>
              <a:gd name="T21" fmla="*/ 4 h 270"/>
              <a:gd name="T22" fmla="*/ 127 w 315"/>
              <a:gd name="T23" fmla="*/ 14 h 270"/>
              <a:gd name="T24" fmla="*/ 144 w 315"/>
              <a:gd name="T25" fmla="*/ 26 h 270"/>
              <a:gd name="T26" fmla="*/ 157 w 315"/>
              <a:gd name="T27" fmla="*/ 38 h 270"/>
              <a:gd name="T28" fmla="*/ 171 w 315"/>
              <a:gd name="T29" fmla="*/ 26 h 270"/>
              <a:gd name="T30" fmla="*/ 187 w 315"/>
              <a:gd name="T31" fmla="*/ 14 h 270"/>
              <a:gd name="T32" fmla="*/ 208 w 315"/>
              <a:gd name="T33" fmla="*/ 4 h 270"/>
              <a:gd name="T34" fmla="*/ 231 w 315"/>
              <a:gd name="T35" fmla="*/ 0 h 270"/>
              <a:gd name="T36" fmla="*/ 292 w 315"/>
              <a:gd name="T37" fmla="*/ 22 h 270"/>
              <a:gd name="T38" fmla="*/ 315 w 315"/>
              <a:gd name="T39" fmla="*/ 82 h 270"/>
              <a:gd name="T40" fmla="*/ 274 w 315"/>
              <a:gd name="T41" fmla="*/ 161 h 270"/>
              <a:gd name="T42" fmla="*/ 165 w 315"/>
              <a:gd name="T43" fmla="*/ 267 h 270"/>
              <a:gd name="T44" fmla="*/ 157 w 315"/>
              <a:gd name="T45" fmla="*/ 27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15" h="270">
                <a:moveTo>
                  <a:pt x="157" y="270"/>
                </a:moveTo>
                <a:cubicBezTo>
                  <a:pt x="154" y="270"/>
                  <a:pt x="152" y="269"/>
                  <a:pt x="149" y="267"/>
                </a:cubicBezTo>
                <a:cubicBezTo>
                  <a:pt x="40" y="161"/>
                  <a:pt x="40" y="161"/>
                  <a:pt x="40" y="161"/>
                </a:cubicBezTo>
                <a:cubicBezTo>
                  <a:pt x="39" y="160"/>
                  <a:pt x="37" y="159"/>
                  <a:pt x="35" y="157"/>
                </a:cubicBezTo>
                <a:cubicBezTo>
                  <a:pt x="33" y="154"/>
                  <a:pt x="30" y="151"/>
                  <a:pt x="25" y="145"/>
                </a:cubicBezTo>
                <a:cubicBezTo>
                  <a:pt x="21" y="139"/>
                  <a:pt x="17" y="134"/>
                  <a:pt x="13" y="128"/>
                </a:cubicBezTo>
                <a:cubicBezTo>
                  <a:pt x="10" y="122"/>
                  <a:pt x="7" y="115"/>
                  <a:pt x="4" y="107"/>
                </a:cubicBezTo>
                <a:cubicBezTo>
                  <a:pt x="1" y="98"/>
                  <a:pt x="0" y="90"/>
                  <a:pt x="0" y="82"/>
                </a:cubicBezTo>
                <a:cubicBezTo>
                  <a:pt x="0" y="57"/>
                  <a:pt x="7" y="36"/>
                  <a:pt x="22" y="22"/>
                </a:cubicBezTo>
                <a:cubicBezTo>
                  <a:pt x="37" y="7"/>
                  <a:pt x="58" y="0"/>
                  <a:pt x="84" y="0"/>
                </a:cubicBezTo>
                <a:cubicBezTo>
                  <a:pt x="91" y="0"/>
                  <a:pt x="98" y="1"/>
                  <a:pt x="106" y="4"/>
                </a:cubicBezTo>
                <a:cubicBezTo>
                  <a:pt x="114" y="6"/>
                  <a:pt x="121" y="10"/>
                  <a:pt x="127" y="14"/>
                </a:cubicBezTo>
                <a:cubicBezTo>
                  <a:pt x="134" y="18"/>
                  <a:pt x="139" y="22"/>
                  <a:pt x="144" y="26"/>
                </a:cubicBezTo>
                <a:cubicBezTo>
                  <a:pt x="149" y="30"/>
                  <a:pt x="153" y="34"/>
                  <a:pt x="157" y="38"/>
                </a:cubicBezTo>
                <a:cubicBezTo>
                  <a:pt x="161" y="34"/>
                  <a:pt x="166" y="30"/>
                  <a:pt x="171" y="26"/>
                </a:cubicBezTo>
                <a:cubicBezTo>
                  <a:pt x="175" y="22"/>
                  <a:pt x="181" y="18"/>
                  <a:pt x="187" y="14"/>
                </a:cubicBezTo>
                <a:cubicBezTo>
                  <a:pt x="194" y="10"/>
                  <a:pt x="201" y="6"/>
                  <a:pt x="208" y="4"/>
                </a:cubicBezTo>
                <a:cubicBezTo>
                  <a:pt x="216" y="1"/>
                  <a:pt x="223" y="0"/>
                  <a:pt x="231" y="0"/>
                </a:cubicBezTo>
                <a:cubicBezTo>
                  <a:pt x="257" y="0"/>
                  <a:pt x="277" y="7"/>
                  <a:pt x="292" y="22"/>
                </a:cubicBezTo>
                <a:cubicBezTo>
                  <a:pt x="307" y="36"/>
                  <a:pt x="315" y="57"/>
                  <a:pt x="315" y="82"/>
                </a:cubicBezTo>
                <a:cubicBezTo>
                  <a:pt x="315" y="108"/>
                  <a:pt x="301" y="135"/>
                  <a:pt x="274" y="161"/>
                </a:cubicBezTo>
                <a:cubicBezTo>
                  <a:pt x="165" y="267"/>
                  <a:pt x="165" y="267"/>
                  <a:pt x="165" y="267"/>
                </a:cubicBezTo>
                <a:cubicBezTo>
                  <a:pt x="163" y="269"/>
                  <a:pt x="160" y="270"/>
                  <a:pt x="157" y="270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29" name="TextBox 28"/>
          <p:cNvSpPr txBox="1"/>
          <p:nvPr/>
        </p:nvSpPr>
        <p:spPr>
          <a:xfrm>
            <a:off x="1719457" y="5965219"/>
            <a:ext cx="1792422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 is simply text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986367" y="4899480"/>
            <a:ext cx="3025564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200" dirty="0" smtClean="0"/>
              <a:t>Lorem </a:t>
            </a:r>
            <a:r>
              <a:rPr lang="en-US" sz="1200" dirty="0"/>
              <a:t>Ipsum has been the industry's standard dummy text ever since the 1500s, when an unknown printer took a galley of type and scrambled </a:t>
            </a:r>
            <a:r>
              <a:rPr lang="en-US" sz="1200" dirty="0" smtClean="0"/>
              <a:t>book</a:t>
            </a:r>
            <a:r>
              <a:rPr lang="en-US" sz="1200" dirty="0"/>
              <a:t>. 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54740" y="48520"/>
            <a:ext cx="12082520" cy="1868204"/>
          </a:xfrm>
          <a:prstGeom prst="roundRect">
            <a:avLst>
              <a:gd name="adj" fmla="val 9359"/>
            </a:avLst>
          </a:prstGeom>
          <a:solidFill>
            <a:schemeClr val="accent1"/>
          </a:solidFill>
          <a:ln>
            <a:noFill/>
          </a:ln>
          <a:effectLst>
            <a:outerShdw blurRad="76200" dist="127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4822516" y="452710"/>
            <a:ext cx="674623" cy="124207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961007" y="361270"/>
            <a:ext cx="4198821" cy="3693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b="1" dirty="0" smtClean="0">
                <a:solidFill>
                  <a:srgbClr val="FFFFFF"/>
                </a:solidFill>
                <a:latin typeface="+mj-lt"/>
              </a:rPr>
              <a:t>14 807</a:t>
            </a:r>
            <a:endParaRPr lang="en-US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61008" y="717063"/>
            <a:ext cx="4198821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dirty="0" smtClean="0">
                <a:solidFill>
                  <a:srgbClr val="FFFFFF"/>
                </a:solidFill>
              </a:rPr>
              <a:t>Total Tested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6" name="Freeform 371"/>
          <p:cNvSpPr>
            <a:spLocks/>
          </p:cNvSpPr>
          <p:nvPr/>
        </p:nvSpPr>
        <p:spPr bwMode="auto">
          <a:xfrm>
            <a:off x="578902" y="413619"/>
            <a:ext cx="152533" cy="303444"/>
          </a:xfrm>
          <a:custGeom>
            <a:avLst/>
            <a:gdLst>
              <a:gd name="T0" fmla="*/ 10 w 80"/>
              <a:gd name="T1" fmla="*/ 80 h 160"/>
              <a:gd name="T2" fmla="*/ 79 w 80"/>
              <a:gd name="T3" fmla="*/ 7 h 160"/>
              <a:gd name="T4" fmla="*/ 80 w 80"/>
              <a:gd name="T5" fmla="*/ 4 h 160"/>
              <a:gd name="T6" fmla="*/ 76 w 80"/>
              <a:gd name="T7" fmla="*/ 0 h 160"/>
              <a:gd name="T8" fmla="*/ 73 w 80"/>
              <a:gd name="T9" fmla="*/ 1 h 160"/>
              <a:gd name="T10" fmla="*/ 1 w 80"/>
              <a:gd name="T11" fmla="*/ 77 h 160"/>
              <a:gd name="T12" fmla="*/ 0 w 80"/>
              <a:gd name="T13" fmla="*/ 80 h 160"/>
              <a:gd name="T14" fmla="*/ 1 w 80"/>
              <a:gd name="T15" fmla="*/ 83 h 160"/>
              <a:gd name="T16" fmla="*/ 73 w 80"/>
              <a:gd name="T17" fmla="*/ 159 h 160"/>
              <a:gd name="T18" fmla="*/ 76 w 80"/>
              <a:gd name="T19" fmla="*/ 160 h 160"/>
              <a:gd name="T20" fmla="*/ 80 w 80"/>
              <a:gd name="T21" fmla="*/ 156 h 160"/>
              <a:gd name="T22" fmla="*/ 79 w 80"/>
              <a:gd name="T23" fmla="*/ 153 h 160"/>
              <a:gd name="T24" fmla="*/ 10 w 80"/>
              <a:gd name="T25" fmla="*/ 80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0" h="160">
                <a:moveTo>
                  <a:pt x="10" y="80"/>
                </a:moveTo>
                <a:cubicBezTo>
                  <a:pt x="79" y="7"/>
                  <a:pt x="79" y="7"/>
                  <a:pt x="79" y="7"/>
                </a:cubicBezTo>
                <a:cubicBezTo>
                  <a:pt x="80" y="6"/>
                  <a:pt x="80" y="5"/>
                  <a:pt x="80" y="4"/>
                </a:cubicBezTo>
                <a:cubicBezTo>
                  <a:pt x="80" y="2"/>
                  <a:pt x="78" y="0"/>
                  <a:pt x="76" y="0"/>
                </a:cubicBezTo>
                <a:cubicBezTo>
                  <a:pt x="75" y="0"/>
                  <a:pt x="74" y="0"/>
                  <a:pt x="73" y="1"/>
                </a:cubicBezTo>
                <a:cubicBezTo>
                  <a:pt x="1" y="77"/>
                  <a:pt x="1" y="77"/>
                  <a:pt x="1" y="77"/>
                </a:cubicBezTo>
                <a:cubicBezTo>
                  <a:pt x="0" y="78"/>
                  <a:pt x="0" y="79"/>
                  <a:pt x="0" y="80"/>
                </a:cubicBezTo>
                <a:cubicBezTo>
                  <a:pt x="0" y="81"/>
                  <a:pt x="0" y="82"/>
                  <a:pt x="1" y="83"/>
                </a:cubicBezTo>
                <a:cubicBezTo>
                  <a:pt x="73" y="159"/>
                  <a:pt x="73" y="159"/>
                  <a:pt x="73" y="159"/>
                </a:cubicBezTo>
                <a:cubicBezTo>
                  <a:pt x="74" y="160"/>
                  <a:pt x="75" y="160"/>
                  <a:pt x="76" y="160"/>
                </a:cubicBezTo>
                <a:cubicBezTo>
                  <a:pt x="78" y="160"/>
                  <a:pt x="80" y="158"/>
                  <a:pt x="80" y="156"/>
                </a:cubicBezTo>
                <a:cubicBezTo>
                  <a:pt x="80" y="155"/>
                  <a:pt x="80" y="154"/>
                  <a:pt x="79" y="153"/>
                </a:cubicBezTo>
                <a:lnTo>
                  <a:pt x="10" y="8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538919" y="727814"/>
            <a:ext cx="997214" cy="276999"/>
          </a:xfrm>
          <a:prstGeom prst="rect">
            <a:avLst/>
          </a:prstGeom>
          <a:noFill/>
        </p:spPr>
        <p:txBody>
          <a:bodyPr wrap="square" lIns="36000" rIns="36000" rtlCol="0" anchor="b">
            <a:spAutoFit/>
          </a:bodyPr>
          <a:lstStyle/>
          <a:p>
            <a:pPr algn="ctr"/>
            <a:r>
              <a:rPr lang="en-US" sz="1200" dirty="0" smtClean="0">
                <a:solidFill>
                  <a:srgbClr val="FFFFFF"/>
                </a:solidFill>
              </a:rPr>
              <a:t>MON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38919" y="1040345"/>
            <a:ext cx="997214" cy="338554"/>
          </a:xfrm>
          <a:prstGeom prst="rect">
            <a:avLst/>
          </a:prstGeom>
          <a:noFill/>
        </p:spPr>
        <p:txBody>
          <a:bodyPr wrap="square" lIns="36000" rIns="36000" rtlCol="0" anchor="t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+mj-lt"/>
              </a:rPr>
              <a:t>01</a:t>
            </a:r>
            <a:endParaRPr lang="en-US" sz="1600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663904" y="727814"/>
            <a:ext cx="997214" cy="276999"/>
          </a:xfrm>
          <a:prstGeom prst="rect">
            <a:avLst/>
          </a:prstGeom>
          <a:noFill/>
        </p:spPr>
        <p:txBody>
          <a:bodyPr wrap="square" lIns="36000" rIns="36000" rtlCol="0" anchor="b">
            <a:spAutoFit/>
          </a:bodyPr>
          <a:lstStyle/>
          <a:p>
            <a:pPr algn="ctr"/>
            <a:r>
              <a:rPr lang="en-US" sz="1200" dirty="0" smtClean="0"/>
              <a:t>TUE</a:t>
            </a:r>
            <a:endParaRPr 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4663904" y="1040345"/>
            <a:ext cx="997214" cy="338554"/>
          </a:xfrm>
          <a:prstGeom prst="rect">
            <a:avLst/>
          </a:prstGeom>
          <a:noFill/>
        </p:spPr>
        <p:txBody>
          <a:bodyPr wrap="square" lIns="36000" rIns="36000" rtlCol="0" anchor="t">
            <a:spAutoFit/>
          </a:bodyPr>
          <a:lstStyle/>
          <a:p>
            <a:pPr algn="ctr"/>
            <a:r>
              <a:rPr lang="en-US" sz="1600" dirty="0" smtClean="0">
                <a:latin typeface="+mj-lt"/>
              </a:rPr>
              <a:t>02</a:t>
            </a:r>
            <a:endParaRPr lang="en-US" sz="1600" dirty="0"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783522" y="727814"/>
            <a:ext cx="997214" cy="276999"/>
          </a:xfrm>
          <a:prstGeom prst="rect">
            <a:avLst/>
          </a:prstGeom>
          <a:noFill/>
        </p:spPr>
        <p:txBody>
          <a:bodyPr wrap="square" lIns="36000" rIns="36000" rtlCol="0" anchor="b">
            <a:spAutoFit/>
          </a:bodyPr>
          <a:lstStyle/>
          <a:p>
            <a:pPr algn="ctr"/>
            <a:r>
              <a:rPr lang="en-US" sz="1200" dirty="0" smtClean="0">
                <a:solidFill>
                  <a:srgbClr val="FFFFFF"/>
                </a:solidFill>
              </a:rPr>
              <a:t>WED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783522" y="1040345"/>
            <a:ext cx="997214" cy="338554"/>
          </a:xfrm>
          <a:prstGeom prst="rect">
            <a:avLst/>
          </a:prstGeom>
          <a:noFill/>
        </p:spPr>
        <p:txBody>
          <a:bodyPr wrap="square" lIns="36000" rIns="36000" rtlCol="0" anchor="t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+mj-lt"/>
              </a:rPr>
              <a:t>03</a:t>
            </a:r>
            <a:endParaRPr lang="en-US" sz="1600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905506" y="727814"/>
            <a:ext cx="997214" cy="276999"/>
          </a:xfrm>
          <a:prstGeom prst="rect">
            <a:avLst/>
          </a:prstGeom>
          <a:noFill/>
        </p:spPr>
        <p:txBody>
          <a:bodyPr wrap="square" lIns="36000" rIns="36000" rtlCol="0" anchor="b">
            <a:spAutoFit/>
          </a:bodyPr>
          <a:lstStyle/>
          <a:p>
            <a:pPr algn="ctr"/>
            <a:r>
              <a:rPr lang="en-US" sz="1200" dirty="0" smtClean="0">
                <a:solidFill>
                  <a:srgbClr val="FFFFFF"/>
                </a:solidFill>
              </a:rPr>
              <a:t>THU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905506" y="1040345"/>
            <a:ext cx="997214" cy="338554"/>
          </a:xfrm>
          <a:prstGeom prst="rect">
            <a:avLst/>
          </a:prstGeom>
          <a:noFill/>
        </p:spPr>
        <p:txBody>
          <a:bodyPr wrap="square" lIns="36000" rIns="36000" rtlCol="0" anchor="t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+mj-lt"/>
              </a:rPr>
              <a:t>04</a:t>
            </a:r>
            <a:endParaRPr lang="en-US" sz="1600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027490" y="727814"/>
            <a:ext cx="997214" cy="276999"/>
          </a:xfrm>
          <a:prstGeom prst="rect">
            <a:avLst/>
          </a:prstGeom>
          <a:noFill/>
        </p:spPr>
        <p:txBody>
          <a:bodyPr wrap="square" lIns="36000" rIns="36000" rtlCol="0" anchor="b">
            <a:spAutoFit/>
          </a:bodyPr>
          <a:lstStyle/>
          <a:p>
            <a:pPr algn="ctr"/>
            <a:r>
              <a:rPr lang="en-US" sz="1200" dirty="0" smtClean="0">
                <a:solidFill>
                  <a:srgbClr val="FFFFFF"/>
                </a:solidFill>
              </a:rPr>
              <a:t>FRI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027490" y="1040345"/>
            <a:ext cx="997214" cy="338554"/>
          </a:xfrm>
          <a:prstGeom prst="rect">
            <a:avLst/>
          </a:prstGeom>
          <a:noFill/>
        </p:spPr>
        <p:txBody>
          <a:bodyPr wrap="square" lIns="36000" rIns="36000" rtlCol="0" anchor="t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+mj-lt"/>
              </a:rPr>
              <a:t>05</a:t>
            </a:r>
            <a:endParaRPr lang="en-US" sz="1600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149474" y="727814"/>
            <a:ext cx="997214" cy="276999"/>
          </a:xfrm>
          <a:prstGeom prst="rect">
            <a:avLst/>
          </a:prstGeom>
          <a:noFill/>
        </p:spPr>
        <p:txBody>
          <a:bodyPr wrap="square" lIns="36000" rIns="36000" rtlCol="0" anchor="b">
            <a:spAutoFit/>
          </a:bodyPr>
          <a:lstStyle/>
          <a:p>
            <a:pPr algn="ctr"/>
            <a:r>
              <a:rPr lang="en-US" sz="1200" dirty="0" smtClean="0">
                <a:solidFill>
                  <a:srgbClr val="FFFFFF"/>
                </a:solidFill>
              </a:rPr>
              <a:t>SAT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149474" y="1040345"/>
            <a:ext cx="997214" cy="338554"/>
          </a:xfrm>
          <a:prstGeom prst="rect">
            <a:avLst/>
          </a:prstGeom>
          <a:noFill/>
        </p:spPr>
        <p:txBody>
          <a:bodyPr wrap="square" lIns="36000" rIns="36000" rtlCol="0" anchor="t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+mj-lt"/>
              </a:rPr>
              <a:t>06</a:t>
            </a:r>
            <a:endParaRPr lang="en-US" sz="1600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271458" y="727814"/>
            <a:ext cx="997214" cy="276999"/>
          </a:xfrm>
          <a:prstGeom prst="rect">
            <a:avLst/>
          </a:prstGeom>
          <a:noFill/>
        </p:spPr>
        <p:txBody>
          <a:bodyPr wrap="square" lIns="36000" rIns="36000" rtlCol="0" anchor="b">
            <a:spAutoFit/>
          </a:bodyPr>
          <a:lstStyle/>
          <a:p>
            <a:pPr algn="ctr"/>
            <a:r>
              <a:rPr lang="en-US" sz="1200" dirty="0" smtClean="0">
                <a:solidFill>
                  <a:srgbClr val="FFFFFF"/>
                </a:solidFill>
              </a:rPr>
              <a:t>SUN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271458" y="1040345"/>
            <a:ext cx="997214" cy="338554"/>
          </a:xfrm>
          <a:prstGeom prst="rect">
            <a:avLst/>
          </a:prstGeom>
          <a:noFill/>
        </p:spPr>
        <p:txBody>
          <a:bodyPr wrap="square" lIns="36000" rIns="36000" rtlCol="0" anchor="t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+mj-lt"/>
              </a:rPr>
              <a:t>07</a:t>
            </a:r>
            <a:endParaRPr lang="en-US" sz="1600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4819060" y="2730319"/>
            <a:ext cx="615594" cy="558926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</a:rPr>
              <a:t>247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822516" y="3315868"/>
            <a:ext cx="612500" cy="276999"/>
          </a:xfrm>
          <a:prstGeom prst="rect">
            <a:avLst/>
          </a:prstGeom>
          <a:noFill/>
        </p:spPr>
        <p:txBody>
          <a:bodyPr wrap="square" lIns="36000" rIns="36000" rtlCol="0" anchor="t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HOURS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39" name="Content Placeholder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27691521"/>
              </p:ext>
            </p:extLst>
          </p:nvPr>
        </p:nvGraphicFramePr>
        <p:xfrm>
          <a:off x="5893067" y="2328345"/>
          <a:ext cx="5375605" cy="15329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4" name="TextBox 43"/>
          <p:cNvSpPr txBox="1"/>
          <p:nvPr/>
        </p:nvSpPr>
        <p:spPr>
          <a:xfrm>
            <a:off x="4663904" y="4407236"/>
            <a:ext cx="2411456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400" b="1" dirty="0" smtClean="0">
                <a:latin typeface="+mj-lt"/>
              </a:rPr>
              <a:t>Lorem Ipsum dummy text</a:t>
            </a:r>
            <a:endParaRPr lang="en-US" sz="1400" b="1" dirty="0">
              <a:latin typeface="+mj-lt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663904" y="4715013"/>
            <a:ext cx="2411456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April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6" name="Oval 45"/>
          <p:cNvSpPr/>
          <p:nvPr/>
        </p:nvSpPr>
        <p:spPr>
          <a:xfrm>
            <a:off x="7388837" y="4403098"/>
            <a:ext cx="286970" cy="286970"/>
          </a:xfrm>
          <a:prstGeom prst="ellipse">
            <a:avLst/>
          </a:prstGeom>
          <a:solidFill>
            <a:schemeClr val="accent4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7730326" y="4349292"/>
            <a:ext cx="917915" cy="3693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b="1" dirty="0" smtClean="0">
                <a:latin typeface="+mj-lt"/>
              </a:rPr>
              <a:t>79%</a:t>
            </a:r>
            <a:endParaRPr lang="en-US" b="1" dirty="0">
              <a:latin typeface="+mj-lt"/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7409239" y="4838878"/>
            <a:ext cx="924427" cy="306268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 smtClean="0">
                <a:solidFill>
                  <a:srgbClr val="FFFFFF"/>
                </a:solidFill>
                <a:latin typeface="+mj-lt"/>
              </a:rPr>
              <a:t>$491k</a:t>
            </a:r>
            <a:endParaRPr lang="en-US" sz="1200" b="1" dirty="0">
              <a:solidFill>
                <a:srgbClr val="FFFFFF"/>
              </a:solidFill>
              <a:latin typeface="+mj-lt"/>
            </a:endParaRPr>
          </a:p>
        </p:txBody>
      </p:sp>
      <p:grpSp>
        <p:nvGrpSpPr>
          <p:cNvPr id="49" name="Group 48"/>
          <p:cNvGrpSpPr/>
          <p:nvPr/>
        </p:nvGrpSpPr>
        <p:grpSpPr>
          <a:xfrm>
            <a:off x="7428916" y="4443177"/>
            <a:ext cx="206812" cy="206812"/>
            <a:chOff x="3598863" y="784225"/>
            <a:chExt cx="404813" cy="404813"/>
          </a:xfrm>
          <a:solidFill>
            <a:schemeClr val="tx1"/>
          </a:solidFill>
        </p:grpSpPr>
        <p:sp>
          <p:nvSpPr>
            <p:cNvPr id="50" name="Freeform 11"/>
            <p:cNvSpPr>
              <a:spLocks/>
            </p:cNvSpPr>
            <p:nvPr/>
          </p:nvSpPr>
          <p:spPr bwMode="auto">
            <a:xfrm>
              <a:off x="3678238" y="863600"/>
              <a:ext cx="246063" cy="244475"/>
            </a:xfrm>
            <a:custGeom>
              <a:avLst/>
              <a:gdLst>
                <a:gd name="T0" fmla="*/ 110 w 119"/>
                <a:gd name="T1" fmla="*/ 39 h 118"/>
                <a:gd name="T2" fmla="*/ 79 w 119"/>
                <a:gd name="T3" fmla="*/ 39 h 118"/>
                <a:gd name="T4" fmla="*/ 79 w 119"/>
                <a:gd name="T5" fmla="*/ 8 h 118"/>
                <a:gd name="T6" fmla="*/ 71 w 119"/>
                <a:gd name="T7" fmla="*/ 0 h 118"/>
                <a:gd name="T8" fmla="*/ 48 w 119"/>
                <a:gd name="T9" fmla="*/ 0 h 118"/>
                <a:gd name="T10" fmla="*/ 40 w 119"/>
                <a:gd name="T11" fmla="*/ 8 h 118"/>
                <a:gd name="T12" fmla="*/ 40 w 119"/>
                <a:gd name="T13" fmla="*/ 39 h 118"/>
                <a:gd name="T14" fmla="*/ 9 w 119"/>
                <a:gd name="T15" fmla="*/ 39 h 118"/>
                <a:gd name="T16" fmla="*/ 0 w 119"/>
                <a:gd name="T17" fmla="*/ 48 h 118"/>
                <a:gd name="T18" fmla="*/ 0 w 119"/>
                <a:gd name="T19" fmla="*/ 71 h 118"/>
                <a:gd name="T20" fmla="*/ 9 w 119"/>
                <a:gd name="T21" fmla="*/ 79 h 118"/>
                <a:gd name="T22" fmla="*/ 40 w 119"/>
                <a:gd name="T23" fmla="*/ 79 h 118"/>
                <a:gd name="T24" fmla="*/ 40 w 119"/>
                <a:gd name="T25" fmla="*/ 110 h 118"/>
                <a:gd name="T26" fmla="*/ 48 w 119"/>
                <a:gd name="T27" fmla="*/ 118 h 118"/>
                <a:gd name="T28" fmla="*/ 71 w 119"/>
                <a:gd name="T29" fmla="*/ 118 h 118"/>
                <a:gd name="T30" fmla="*/ 79 w 119"/>
                <a:gd name="T31" fmla="*/ 110 h 118"/>
                <a:gd name="T32" fmla="*/ 79 w 119"/>
                <a:gd name="T33" fmla="*/ 79 h 118"/>
                <a:gd name="T34" fmla="*/ 110 w 119"/>
                <a:gd name="T35" fmla="*/ 79 h 118"/>
                <a:gd name="T36" fmla="*/ 119 w 119"/>
                <a:gd name="T37" fmla="*/ 71 h 118"/>
                <a:gd name="T38" fmla="*/ 119 w 119"/>
                <a:gd name="T39" fmla="*/ 48 h 118"/>
                <a:gd name="T40" fmla="*/ 110 w 119"/>
                <a:gd name="T41" fmla="*/ 39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9" h="118">
                  <a:moveTo>
                    <a:pt x="110" y="39"/>
                  </a:moveTo>
                  <a:cubicBezTo>
                    <a:pt x="79" y="39"/>
                    <a:pt x="79" y="39"/>
                    <a:pt x="79" y="39"/>
                  </a:cubicBezTo>
                  <a:cubicBezTo>
                    <a:pt x="79" y="8"/>
                    <a:pt x="79" y="8"/>
                    <a:pt x="79" y="8"/>
                  </a:cubicBezTo>
                  <a:cubicBezTo>
                    <a:pt x="79" y="4"/>
                    <a:pt x="76" y="0"/>
                    <a:pt x="71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3" y="0"/>
                    <a:pt x="40" y="4"/>
                    <a:pt x="40" y="8"/>
                  </a:cubicBezTo>
                  <a:cubicBezTo>
                    <a:pt x="40" y="39"/>
                    <a:pt x="40" y="39"/>
                    <a:pt x="40" y="39"/>
                  </a:cubicBezTo>
                  <a:cubicBezTo>
                    <a:pt x="9" y="39"/>
                    <a:pt x="9" y="39"/>
                    <a:pt x="9" y="39"/>
                  </a:cubicBezTo>
                  <a:cubicBezTo>
                    <a:pt x="4" y="39"/>
                    <a:pt x="0" y="43"/>
                    <a:pt x="0" y="48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0" y="75"/>
                    <a:pt x="4" y="79"/>
                    <a:pt x="9" y="79"/>
                  </a:cubicBezTo>
                  <a:cubicBezTo>
                    <a:pt x="40" y="79"/>
                    <a:pt x="40" y="79"/>
                    <a:pt x="40" y="79"/>
                  </a:cubicBezTo>
                  <a:cubicBezTo>
                    <a:pt x="40" y="110"/>
                    <a:pt x="40" y="110"/>
                    <a:pt x="40" y="110"/>
                  </a:cubicBezTo>
                  <a:cubicBezTo>
                    <a:pt x="40" y="115"/>
                    <a:pt x="43" y="118"/>
                    <a:pt x="48" y="118"/>
                  </a:cubicBezTo>
                  <a:cubicBezTo>
                    <a:pt x="71" y="118"/>
                    <a:pt x="71" y="118"/>
                    <a:pt x="71" y="118"/>
                  </a:cubicBezTo>
                  <a:cubicBezTo>
                    <a:pt x="76" y="118"/>
                    <a:pt x="79" y="115"/>
                    <a:pt x="79" y="110"/>
                  </a:cubicBezTo>
                  <a:cubicBezTo>
                    <a:pt x="79" y="79"/>
                    <a:pt x="79" y="79"/>
                    <a:pt x="79" y="79"/>
                  </a:cubicBezTo>
                  <a:cubicBezTo>
                    <a:pt x="110" y="79"/>
                    <a:pt x="110" y="79"/>
                    <a:pt x="110" y="79"/>
                  </a:cubicBezTo>
                  <a:cubicBezTo>
                    <a:pt x="115" y="79"/>
                    <a:pt x="119" y="75"/>
                    <a:pt x="119" y="71"/>
                  </a:cubicBezTo>
                  <a:cubicBezTo>
                    <a:pt x="119" y="48"/>
                    <a:pt x="119" y="48"/>
                    <a:pt x="119" y="48"/>
                  </a:cubicBezTo>
                  <a:cubicBezTo>
                    <a:pt x="119" y="43"/>
                    <a:pt x="115" y="39"/>
                    <a:pt x="110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2"/>
            <p:cNvSpPr>
              <a:spLocks noEditPoints="1"/>
            </p:cNvSpPr>
            <p:nvPr/>
          </p:nvSpPr>
          <p:spPr bwMode="auto">
            <a:xfrm>
              <a:off x="3598863" y="784225"/>
              <a:ext cx="404813" cy="404813"/>
            </a:xfrm>
            <a:custGeom>
              <a:avLst/>
              <a:gdLst>
                <a:gd name="T0" fmla="*/ 98 w 195"/>
                <a:gd name="T1" fmla="*/ 0 h 195"/>
                <a:gd name="T2" fmla="*/ 0 w 195"/>
                <a:gd name="T3" fmla="*/ 97 h 195"/>
                <a:gd name="T4" fmla="*/ 98 w 195"/>
                <a:gd name="T5" fmla="*/ 195 h 195"/>
                <a:gd name="T6" fmla="*/ 195 w 195"/>
                <a:gd name="T7" fmla="*/ 97 h 195"/>
                <a:gd name="T8" fmla="*/ 98 w 195"/>
                <a:gd name="T9" fmla="*/ 0 h 195"/>
                <a:gd name="T10" fmla="*/ 98 w 195"/>
                <a:gd name="T11" fmla="*/ 180 h 195"/>
                <a:gd name="T12" fmla="*/ 15 w 195"/>
                <a:gd name="T13" fmla="*/ 97 h 195"/>
                <a:gd name="T14" fmla="*/ 98 w 195"/>
                <a:gd name="T15" fmla="*/ 14 h 195"/>
                <a:gd name="T16" fmla="*/ 180 w 195"/>
                <a:gd name="T17" fmla="*/ 97 h 195"/>
                <a:gd name="T18" fmla="*/ 98 w 195"/>
                <a:gd name="T19" fmla="*/ 180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5" h="195">
                  <a:moveTo>
                    <a:pt x="98" y="0"/>
                  </a:moveTo>
                  <a:cubicBezTo>
                    <a:pt x="44" y="0"/>
                    <a:pt x="0" y="43"/>
                    <a:pt x="0" y="97"/>
                  </a:cubicBezTo>
                  <a:cubicBezTo>
                    <a:pt x="0" y="151"/>
                    <a:pt x="44" y="195"/>
                    <a:pt x="98" y="195"/>
                  </a:cubicBezTo>
                  <a:cubicBezTo>
                    <a:pt x="151" y="195"/>
                    <a:pt x="195" y="151"/>
                    <a:pt x="195" y="97"/>
                  </a:cubicBezTo>
                  <a:cubicBezTo>
                    <a:pt x="195" y="43"/>
                    <a:pt x="151" y="0"/>
                    <a:pt x="98" y="0"/>
                  </a:cubicBezTo>
                  <a:close/>
                  <a:moveTo>
                    <a:pt x="98" y="180"/>
                  </a:moveTo>
                  <a:cubicBezTo>
                    <a:pt x="52" y="180"/>
                    <a:pt x="15" y="143"/>
                    <a:pt x="15" y="97"/>
                  </a:cubicBezTo>
                  <a:cubicBezTo>
                    <a:pt x="15" y="51"/>
                    <a:pt x="52" y="14"/>
                    <a:pt x="98" y="14"/>
                  </a:cubicBezTo>
                  <a:cubicBezTo>
                    <a:pt x="143" y="14"/>
                    <a:pt x="180" y="51"/>
                    <a:pt x="180" y="97"/>
                  </a:cubicBezTo>
                  <a:cubicBezTo>
                    <a:pt x="180" y="143"/>
                    <a:pt x="143" y="180"/>
                    <a:pt x="98" y="1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5191727" y="5341130"/>
            <a:ext cx="2476508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400" b="1" dirty="0" smtClean="0">
                <a:latin typeface="+mj-lt"/>
              </a:rPr>
              <a:t>865</a:t>
            </a:r>
            <a:endParaRPr lang="en-US" sz="1400" b="1" dirty="0">
              <a:latin typeface="+mj-lt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191727" y="5648907"/>
            <a:ext cx="2476508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dirty="0"/>
              <a:t>Lorem ipsum</a:t>
            </a:r>
          </a:p>
        </p:txBody>
      </p:sp>
      <p:cxnSp>
        <p:nvCxnSpPr>
          <p:cNvPr id="54" name="Straight Connector 53"/>
          <p:cNvCxnSpPr/>
          <p:nvPr/>
        </p:nvCxnSpPr>
        <p:spPr>
          <a:xfrm>
            <a:off x="4819060" y="6090140"/>
            <a:ext cx="3514606" cy="0"/>
          </a:xfrm>
          <a:prstGeom prst="line">
            <a:avLst/>
          </a:prstGeom>
          <a:ln w="127000" cap="rnd">
            <a:solidFill>
              <a:schemeClr val="tx1">
                <a:alpha val="1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4819060" y="6090140"/>
            <a:ext cx="1447846" cy="0"/>
          </a:xfrm>
          <a:prstGeom prst="line">
            <a:avLst/>
          </a:prstGeom>
          <a:ln w="127000" cap="rnd">
            <a:solidFill>
              <a:schemeClr val="accent3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/>
          <p:cNvSpPr/>
          <p:nvPr/>
        </p:nvSpPr>
        <p:spPr>
          <a:xfrm>
            <a:off x="6174115" y="5997349"/>
            <a:ext cx="185582" cy="185582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ounded Rectangle 56"/>
          <p:cNvSpPr/>
          <p:nvPr/>
        </p:nvSpPr>
        <p:spPr>
          <a:xfrm>
            <a:off x="6415657" y="5902058"/>
            <a:ext cx="779718" cy="376163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+mj-lt"/>
              </a:rPr>
              <a:t>47%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4" name="Freeform 63"/>
          <p:cNvSpPr/>
          <p:nvPr/>
        </p:nvSpPr>
        <p:spPr>
          <a:xfrm rot="10800000" flipH="1" flipV="1">
            <a:off x="4760206" y="5471551"/>
            <a:ext cx="395594" cy="400044"/>
          </a:xfrm>
          <a:custGeom>
            <a:avLst/>
            <a:gdLst>
              <a:gd name="connsiteX0" fmla="*/ 713131 w 1897538"/>
              <a:gd name="connsiteY0" fmla="*/ 1909525 h 1918884"/>
              <a:gd name="connsiteX1" fmla="*/ 572911 w 1897538"/>
              <a:gd name="connsiteY1" fmla="*/ 1789687 h 1918884"/>
              <a:gd name="connsiteX2" fmla="*/ 689027 w 1897538"/>
              <a:gd name="connsiteY2" fmla="*/ 1740219 h 1918884"/>
              <a:gd name="connsiteX3" fmla="*/ 728849 w 1897538"/>
              <a:gd name="connsiteY3" fmla="*/ 1745950 h 1918884"/>
              <a:gd name="connsiteX4" fmla="*/ 749272 w 1897538"/>
              <a:gd name="connsiteY4" fmla="*/ 1544062 h 1918884"/>
              <a:gd name="connsiteX5" fmla="*/ 694536 w 1897538"/>
              <a:gd name="connsiteY5" fmla="*/ 1525220 h 1918884"/>
              <a:gd name="connsiteX6" fmla="*/ 688196 w 1897538"/>
              <a:gd name="connsiteY6" fmla="*/ 1521785 h 1918884"/>
              <a:gd name="connsiteX7" fmla="*/ 628248 w 1897538"/>
              <a:gd name="connsiteY7" fmla="*/ 1611874 h 1918884"/>
              <a:gd name="connsiteX8" fmla="*/ 644386 w 1897538"/>
              <a:gd name="connsiteY8" fmla="*/ 1622864 h 1918884"/>
              <a:gd name="connsiteX9" fmla="*/ 676418 w 1897538"/>
              <a:gd name="connsiteY9" fmla="*/ 1693211 h 1918884"/>
              <a:gd name="connsiteX10" fmla="*/ 599978 w 1897538"/>
              <a:gd name="connsiteY10" fmla="*/ 1704688 h 1918884"/>
              <a:gd name="connsiteX11" fmla="*/ 563519 w 1897538"/>
              <a:gd name="connsiteY11" fmla="*/ 1689417 h 1918884"/>
              <a:gd name="connsiteX12" fmla="*/ 498815 w 1897538"/>
              <a:gd name="connsiteY12" fmla="*/ 1596821 h 1918884"/>
              <a:gd name="connsiteX13" fmla="*/ 575255 w 1897538"/>
              <a:gd name="connsiteY13" fmla="*/ 1585344 h 1918884"/>
              <a:gd name="connsiteX14" fmla="*/ 596883 w 1897538"/>
              <a:gd name="connsiteY14" fmla="*/ 1594403 h 1918884"/>
              <a:gd name="connsiteX15" fmla="*/ 637643 w 1897538"/>
              <a:gd name="connsiteY15" fmla="*/ 1494392 h 1918884"/>
              <a:gd name="connsiteX16" fmla="*/ 611259 w 1897538"/>
              <a:gd name="connsiteY16" fmla="*/ 1480097 h 1918884"/>
              <a:gd name="connsiteX17" fmla="*/ 571279 w 1897538"/>
              <a:gd name="connsiteY17" fmla="*/ 1449829 h 1918884"/>
              <a:gd name="connsiteX18" fmla="*/ 408329 w 1897538"/>
              <a:gd name="connsiteY18" fmla="*/ 1578059 h 1918884"/>
              <a:gd name="connsiteX19" fmla="*/ 428815 w 1897538"/>
              <a:gd name="connsiteY19" fmla="*/ 1599132 h 1918884"/>
              <a:gd name="connsiteX20" fmla="*/ 457047 w 1897538"/>
              <a:gd name="connsiteY20" fmla="*/ 1722149 h 1918884"/>
              <a:gd name="connsiteX21" fmla="*/ 382526 w 1897538"/>
              <a:gd name="connsiteY21" fmla="*/ 1735711 h 1918884"/>
              <a:gd name="connsiteX22" fmla="*/ 277676 w 1897538"/>
              <a:gd name="connsiteY22" fmla="*/ 1679148 h 1918884"/>
              <a:gd name="connsiteX23" fmla="*/ 204454 w 1897538"/>
              <a:gd name="connsiteY23" fmla="*/ 1509851 h 1918884"/>
              <a:gd name="connsiteX24" fmla="*/ 330494 w 1897538"/>
              <a:gd name="connsiteY24" fmla="*/ 1516496 h 1918884"/>
              <a:gd name="connsiteX25" fmla="*/ 364455 w 1897538"/>
              <a:gd name="connsiteY25" fmla="*/ 1539647 h 1918884"/>
              <a:gd name="connsiteX26" fmla="*/ 484846 w 1897538"/>
              <a:gd name="connsiteY26" fmla="*/ 1370523 h 1918884"/>
              <a:gd name="connsiteX27" fmla="*/ 472420 w 1897538"/>
              <a:gd name="connsiteY27" fmla="*/ 1357807 h 1918884"/>
              <a:gd name="connsiteX28" fmla="*/ 449972 w 1897538"/>
              <a:gd name="connsiteY28" fmla="*/ 1325597 h 1918884"/>
              <a:gd name="connsiteX29" fmla="*/ 360255 w 1897538"/>
              <a:gd name="connsiteY29" fmla="*/ 1361514 h 1918884"/>
              <a:gd name="connsiteX30" fmla="*/ 367441 w 1897538"/>
              <a:gd name="connsiteY30" fmla="*/ 1386503 h 1918884"/>
              <a:gd name="connsiteX31" fmla="*/ 347148 w 1897538"/>
              <a:gd name="connsiteY31" fmla="*/ 1461089 h 1918884"/>
              <a:gd name="connsiteX32" fmla="*/ 325941 w 1897538"/>
              <a:gd name="connsiteY32" fmla="*/ 1461022 h 1918884"/>
              <a:gd name="connsiteX33" fmla="*/ 262709 w 1897538"/>
              <a:gd name="connsiteY33" fmla="*/ 1386049 h 1918884"/>
              <a:gd name="connsiteX34" fmla="*/ 272079 w 1897538"/>
              <a:gd name="connsiteY34" fmla="*/ 1273475 h 1918884"/>
              <a:gd name="connsiteX35" fmla="*/ 338221 w 1897538"/>
              <a:gd name="connsiteY35" fmla="*/ 1313476 h 1918884"/>
              <a:gd name="connsiteX36" fmla="*/ 344749 w 1897538"/>
              <a:gd name="connsiteY36" fmla="*/ 1325977 h 1918884"/>
              <a:gd name="connsiteX37" fmla="*/ 417124 w 1897538"/>
              <a:gd name="connsiteY37" fmla="*/ 1278462 h 1918884"/>
              <a:gd name="connsiteX38" fmla="*/ 406776 w 1897538"/>
              <a:gd name="connsiteY38" fmla="*/ 1263615 h 1918884"/>
              <a:gd name="connsiteX39" fmla="*/ 370993 w 1897538"/>
              <a:gd name="connsiteY39" fmla="*/ 1184708 h 1918884"/>
              <a:gd name="connsiteX40" fmla="*/ 183083 w 1897538"/>
              <a:gd name="connsiteY40" fmla="*/ 1218048 h 1918884"/>
              <a:gd name="connsiteX41" fmla="*/ 192518 w 1897538"/>
              <a:gd name="connsiteY41" fmla="*/ 1250858 h 1918884"/>
              <a:gd name="connsiteX42" fmla="*/ 159383 w 1897538"/>
              <a:gd name="connsiteY42" fmla="*/ 1372645 h 1918884"/>
              <a:gd name="connsiteX43" fmla="*/ 124755 w 1897538"/>
              <a:gd name="connsiteY43" fmla="*/ 1372536 h 1918884"/>
              <a:gd name="connsiteX44" fmla="*/ 21507 w 1897538"/>
              <a:gd name="connsiteY44" fmla="*/ 1250115 h 1918884"/>
              <a:gd name="connsiteX45" fmla="*/ 36806 w 1897538"/>
              <a:gd name="connsiteY45" fmla="*/ 1066298 h 1918884"/>
              <a:gd name="connsiteX46" fmla="*/ 144806 w 1897538"/>
              <a:gd name="connsiteY46" fmla="*/ 1131613 h 1918884"/>
              <a:gd name="connsiteX47" fmla="*/ 160657 w 1897538"/>
              <a:gd name="connsiteY47" fmla="*/ 1161970 h 1918884"/>
              <a:gd name="connsiteX48" fmla="*/ 338340 w 1897538"/>
              <a:gd name="connsiteY48" fmla="*/ 1073707 h 1918884"/>
              <a:gd name="connsiteX49" fmla="*/ 331654 w 1897538"/>
              <a:gd name="connsiteY49" fmla="*/ 1046532 h 1918884"/>
              <a:gd name="connsiteX50" fmla="*/ 330134 w 1897538"/>
              <a:gd name="connsiteY50" fmla="*/ 1018008 h 1918884"/>
              <a:gd name="connsiteX51" fmla="*/ 238911 w 1897538"/>
              <a:gd name="connsiteY51" fmla="*/ 1012629 h 1918884"/>
              <a:gd name="connsiteX52" fmla="*/ 236470 w 1897538"/>
              <a:gd name="connsiteY52" fmla="*/ 1034868 h 1918884"/>
              <a:gd name="connsiteX53" fmla="*/ 189387 w 1897538"/>
              <a:gd name="connsiteY53" fmla="*/ 1096170 h 1918884"/>
              <a:gd name="connsiteX54" fmla="*/ 139748 w 1897538"/>
              <a:gd name="connsiteY54" fmla="*/ 994698 h 1918884"/>
              <a:gd name="connsiteX55" fmla="*/ 191143 w 1897538"/>
              <a:gd name="connsiteY55" fmla="*/ 894104 h 1918884"/>
              <a:gd name="connsiteX56" fmla="*/ 237154 w 1897538"/>
              <a:gd name="connsiteY56" fmla="*/ 956215 h 1918884"/>
              <a:gd name="connsiteX57" fmla="*/ 239071 w 1897538"/>
              <a:gd name="connsiteY57" fmla="*/ 977016 h 1918884"/>
              <a:gd name="connsiteX58" fmla="*/ 327281 w 1897538"/>
              <a:gd name="connsiteY58" fmla="*/ 964473 h 1918884"/>
              <a:gd name="connsiteX59" fmla="*/ 325390 w 1897538"/>
              <a:gd name="connsiteY59" fmla="*/ 928983 h 1918884"/>
              <a:gd name="connsiteX60" fmla="*/ 335714 w 1897538"/>
              <a:gd name="connsiteY60" fmla="*/ 857310 h 1918884"/>
              <a:gd name="connsiteX61" fmla="*/ 174678 w 1897538"/>
              <a:gd name="connsiteY61" fmla="*/ 791820 h 1918884"/>
              <a:gd name="connsiteX62" fmla="*/ 162829 w 1897538"/>
              <a:gd name="connsiteY62" fmla="*/ 824881 h 1918884"/>
              <a:gd name="connsiteX63" fmla="*/ 64767 w 1897538"/>
              <a:gd name="connsiteY63" fmla="*/ 904342 h 1918884"/>
              <a:gd name="connsiteX64" fmla="*/ 24493 w 1897538"/>
              <a:gd name="connsiteY64" fmla="*/ 724339 h 1918884"/>
              <a:gd name="connsiteX65" fmla="*/ 144331 w 1897538"/>
              <a:gd name="connsiteY65" fmla="*/ 584119 h 1918884"/>
              <a:gd name="connsiteX66" fmla="*/ 193799 w 1897538"/>
              <a:gd name="connsiteY66" fmla="*/ 700236 h 1918884"/>
              <a:gd name="connsiteX67" fmla="*/ 188796 w 1897538"/>
              <a:gd name="connsiteY67" fmla="*/ 734998 h 1918884"/>
              <a:gd name="connsiteX68" fmla="*/ 360377 w 1897538"/>
              <a:gd name="connsiteY68" fmla="*/ 752355 h 1918884"/>
              <a:gd name="connsiteX69" fmla="*/ 373414 w 1897538"/>
              <a:gd name="connsiteY69" fmla="*/ 712888 h 1918884"/>
              <a:gd name="connsiteX70" fmla="*/ 400360 w 1897538"/>
              <a:gd name="connsiteY70" fmla="*/ 662758 h 1918884"/>
              <a:gd name="connsiteX71" fmla="*/ 329877 w 1897538"/>
              <a:gd name="connsiteY71" fmla="*/ 611550 h 1918884"/>
              <a:gd name="connsiteX72" fmla="*/ 318446 w 1897538"/>
              <a:gd name="connsiteY72" fmla="*/ 629034 h 1918884"/>
              <a:gd name="connsiteX73" fmla="*/ 248716 w 1897538"/>
              <a:gd name="connsiteY73" fmla="*/ 662388 h 1918884"/>
              <a:gd name="connsiteX74" fmla="*/ 250379 w 1897538"/>
              <a:gd name="connsiteY74" fmla="*/ 549437 h 1918884"/>
              <a:gd name="connsiteX75" fmla="*/ 341739 w 1897538"/>
              <a:gd name="connsiteY75" fmla="*/ 482998 h 1918884"/>
              <a:gd name="connsiteX76" fmla="*/ 354655 w 1897538"/>
              <a:gd name="connsiteY76" fmla="*/ 559208 h 1918884"/>
              <a:gd name="connsiteX77" fmla="*/ 346403 w 1897538"/>
              <a:gd name="connsiteY77" fmla="*/ 580003 h 1918884"/>
              <a:gd name="connsiteX78" fmla="*/ 425449 w 1897538"/>
              <a:gd name="connsiteY78" fmla="*/ 616080 h 1918884"/>
              <a:gd name="connsiteX79" fmla="*/ 431071 w 1897538"/>
              <a:gd name="connsiteY79" fmla="*/ 605623 h 1918884"/>
              <a:gd name="connsiteX80" fmla="*/ 460694 w 1897538"/>
              <a:gd name="connsiteY80" fmla="*/ 569554 h 1918884"/>
              <a:gd name="connsiteX81" fmla="*/ 347590 w 1897538"/>
              <a:gd name="connsiteY81" fmla="*/ 412023 h 1918884"/>
              <a:gd name="connsiteX82" fmla="*/ 332287 w 1897538"/>
              <a:gd name="connsiteY82" fmla="*/ 423126 h 1918884"/>
              <a:gd name="connsiteX83" fmla="*/ 223572 w 1897538"/>
              <a:gd name="connsiteY83" fmla="*/ 454094 h 1918884"/>
              <a:gd name="connsiteX84" fmla="*/ 192920 w 1897538"/>
              <a:gd name="connsiteY84" fmla="*/ 437983 h 1918884"/>
              <a:gd name="connsiteX85" fmla="*/ 265433 w 1897538"/>
              <a:gd name="connsiteY85" fmla="*/ 268381 h 1918884"/>
              <a:gd name="connsiteX86" fmla="*/ 444624 w 1897538"/>
              <a:gd name="connsiteY86" fmla="*/ 224631 h 1918884"/>
              <a:gd name="connsiteX87" fmla="*/ 416905 w 1897538"/>
              <a:gd name="connsiteY87" fmla="*/ 347765 h 1918884"/>
              <a:gd name="connsiteX88" fmla="*/ 393211 w 1897538"/>
              <a:gd name="connsiteY88" fmla="*/ 372343 h 1918884"/>
              <a:gd name="connsiteX89" fmla="*/ 539341 w 1897538"/>
              <a:gd name="connsiteY89" fmla="*/ 486381 h 1918884"/>
              <a:gd name="connsiteX90" fmla="*/ 597879 w 1897538"/>
              <a:gd name="connsiteY90" fmla="*/ 437791 h 1918884"/>
              <a:gd name="connsiteX91" fmla="*/ 625144 w 1897538"/>
              <a:gd name="connsiteY91" fmla="*/ 422734 h 1918884"/>
              <a:gd name="connsiteX92" fmla="*/ 585966 w 1897538"/>
              <a:gd name="connsiteY92" fmla="*/ 351494 h 1918884"/>
              <a:gd name="connsiteX93" fmla="*/ 558867 w 1897538"/>
              <a:gd name="connsiteY93" fmla="*/ 368167 h 1918884"/>
              <a:gd name="connsiteX94" fmla="*/ 516571 w 1897538"/>
              <a:gd name="connsiteY94" fmla="*/ 374881 h 1918884"/>
              <a:gd name="connsiteX95" fmla="*/ 497800 w 1897538"/>
              <a:gd name="connsiteY95" fmla="*/ 365014 h 1918884"/>
              <a:gd name="connsiteX96" fmla="*/ 542208 w 1897538"/>
              <a:gd name="connsiteY96" fmla="*/ 261146 h 1918884"/>
              <a:gd name="connsiteX97" fmla="*/ 651948 w 1897538"/>
              <a:gd name="connsiteY97" fmla="*/ 234353 h 1918884"/>
              <a:gd name="connsiteX98" fmla="*/ 634973 w 1897538"/>
              <a:gd name="connsiteY98" fmla="*/ 309763 h 1918884"/>
              <a:gd name="connsiteX99" fmla="*/ 616927 w 1897538"/>
              <a:gd name="connsiteY99" fmla="*/ 328483 h 1918884"/>
              <a:gd name="connsiteX100" fmla="*/ 673950 w 1897538"/>
              <a:gd name="connsiteY100" fmla="*/ 395782 h 1918884"/>
              <a:gd name="connsiteX101" fmla="*/ 701217 w 1897538"/>
              <a:gd name="connsiteY101" fmla="*/ 380724 h 1918884"/>
              <a:gd name="connsiteX102" fmla="*/ 730111 w 1897538"/>
              <a:gd name="connsiteY102" fmla="*/ 370258 h 1918884"/>
              <a:gd name="connsiteX103" fmla="*/ 704011 w 1897538"/>
              <a:gd name="connsiteY103" fmla="*/ 173031 h 1918884"/>
              <a:gd name="connsiteX104" fmla="*/ 663163 w 1897538"/>
              <a:gd name="connsiteY104" fmla="*/ 177595 h 1918884"/>
              <a:gd name="connsiteX105" fmla="*/ 608177 w 1897538"/>
              <a:gd name="connsiteY105" fmla="*/ 171339 h 1918884"/>
              <a:gd name="connsiteX106" fmla="*/ 548671 w 1897538"/>
              <a:gd name="connsiteY106" fmla="*/ 124475 h 1918884"/>
              <a:gd name="connsiteX107" fmla="*/ 692615 w 1897538"/>
              <a:gd name="connsiteY107" fmla="*/ 9137 h 1918884"/>
              <a:gd name="connsiteX108" fmla="*/ 871253 w 1897538"/>
              <a:gd name="connsiteY108" fmla="*/ 55089 h 1918884"/>
              <a:gd name="connsiteX109" fmla="*/ 788727 w 1897538"/>
              <a:gd name="connsiteY109" fmla="*/ 150586 h 1918884"/>
              <a:gd name="connsiteX110" fmla="*/ 760761 w 1897538"/>
              <a:gd name="connsiteY110" fmla="*/ 159620 h 1918884"/>
              <a:gd name="connsiteX111" fmla="*/ 840348 w 1897538"/>
              <a:gd name="connsiteY111" fmla="*/ 339277 h 1918884"/>
              <a:gd name="connsiteX112" fmla="*/ 853141 w 1897538"/>
              <a:gd name="connsiteY112" fmla="*/ 336409 h 1918884"/>
              <a:gd name="connsiteX113" fmla="*/ 925114 w 1897538"/>
              <a:gd name="connsiteY113" fmla="*/ 332269 h 1918884"/>
              <a:gd name="connsiteX114" fmla="*/ 935038 w 1897538"/>
              <a:gd name="connsiteY114" fmla="*/ 233429 h 1918884"/>
              <a:gd name="connsiteX115" fmla="*/ 911685 w 1897538"/>
              <a:gd name="connsiteY115" fmla="*/ 231311 h 1918884"/>
              <a:gd name="connsiteX116" fmla="*/ 849505 w 1897538"/>
              <a:gd name="connsiteY116" fmla="*/ 185392 h 1918884"/>
              <a:gd name="connsiteX117" fmla="*/ 950023 w 1897538"/>
              <a:gd name="connsiteY117" fmla="*/ 133848 h 1918884"/>
              <a:gd name="connsiteX118" fmla="*/ 1051569 w 1897538"/>
              <a:gd name="connsiteY118" fmla="*/ 183336 h 1918884"/>
              <a:gd name="connsiteX119" fmla="*/ 990337 w 1897538"/>
              <a:gd name="connsiteY119" fmla="*/ 230510 h 1918884"/>
              <a:gd name="connsiteX120" fmla="*/ 970932 w 1897538"/>
              <a:gd name="connsiteY120" fmla="*/ 232669 h 1918884"/>
              <a:gd name="connsiteX121" fmla="*/ 980710 w 1897538"/>
              <a:gd name="connsiteY121" fmla="*/ 330048 h 1918884"/>
              <a:gd name="connsiteX122" fmla="*/ 1049894 w 1897538"/>
              <a:gd name="connsiteY122" fmla="*/ 340014 h 1918884"/>
              <a:gd name="connsiteX123" fmla="*/ 1122587 w 1897538"/>
              <a:gd name="connsiteY123" fmla="*/ 161269 h 1918884"/>
              <a:gd name="connsiteX124" fmla="*/ 1084713 w 1897538"/>
              <a:gd name="connsiteY124" fmla="*/ 147695 h 1918884"/>
              <a:gd name="connsiteX125" fmla="*/ 1005252 w 1897538"/>
              <a:gd name="connsiteY125" fmla="*/ 49633 h 1918884"/>
              <a:gd name="connsiteX126" fmla="*/ 1185255 w 1897538"/>
              <a:gd name="connsiteY126" fmla="*/ 9359 h 1918884"/>
              <a:gd name="connsiteX127" fmla="*/ 1325476 w 1897538"/>
              <a:gd name="connsiteY127" fmla="*/ 129197 h 1918884"/>
              <a:gd name="connsiteX128" fmla="*/ 1209359 w 1897538"/>
              <a:gd name="connsiteY128" fmla="*/ 178665 h 1918884"/>
              <a:gd name="connsiteX129" fmla="*/ 1179443 w 1897538"/>
              <a:gd name="connsiteY129" fmla="*/ 174360 h 1918884"/>
              <a:gd name="connsiteX130" fmla="*/ 1159896 w 1897538"/>
              <a:gd name="connsiteY130" fmla="*/ 367598 h 1918884"/>
              <a:gd name="connsiteX131" fmla="*/ 1206353 w 1897538"/>
              <a:gd name="connsiteY131" fmla="*/ 383590 h 1918884"/>
              <a:gd name="connsiteX132" fmla="*/ 1215053 w 1897538"/>
              <a:gd name="connsiteY132" fmla="*/ 388304 h 1918884"/>
              <a:gd name="connsiteX133" fmla="*/ 1269289 w 1897538"/>
              <a:gd name="connsiteY133" fmla="*/ 306800 h 1918884"/>
              <a:gd name="connsiteX134" fmla="*/ 1253151 w 1897538"/>
              <a:gd name="connsiteY134" fmla="*/ 295810 h 1918884"/>
              <a:gd name="connsiteX135" fmla="*/ 1221119 w 1897538"/>
              <a:gd name="connsiteY135" fmla="*/ 225463 h 1918884"/>
              <a:gd name="connsiteX136" fmla="*/ 1334018 w 1897538"/>
              <a:gd name="connsiteY136" fmla="*/ 229257 h 1918884"/>
              <a:gd name="connsiteX137" fmla="*/ 1398722 w 1897538"/>
              <a:gd name="connsiteY137" fmla="*/ 321853 h 1918884"/>
              <a:gd name="connsiteX138" fmla="*/ 1322282 w 1897538"/>
              <a:gd name="connsiteY138" fmla="*/ 333330 h 1918884"/>
              <a:gd name="connsiteX139" fmla="*/ 1300654 w 1897538"/>
              <a:gd name="connsiteY139" fmla="*/ 324271 h 1918884"/>
              <a:gd name="connsiteX140" fmla="*/ 1263793 w 1897538"/>
              <a:gd name="connsiteY140" fmla="*/ 414714 h 1918884"/>
              <a:gd name="connsiteX141" fmla="*/ 1289630 w 1897538"/>
              <a:gd name="connsiteY141" fmla="*/ 428714 h 1918884"/>
              <a:gd name="connsiteX142" fmla="*/ 1334290 w 1897538"/>
              <a:gd name="connsiteY142" fmla="*/ 462524 h 1918884"/>
              <a:gd name="connsiteX143" fmla="*/ 1489207 w 1897538"/>
              <a:gd name="connsiteY143" fmla="*/ 340613 h 1918884"/>
              <a:gd name="connsiteX144" fmla="*/ 1468723 w 1897538"/>
              <a:gd name="connsiteY144" fmla="*/ 319541 h 1918884"/>
              <a:gd name="connsiteX145" fmla="*/ 1440490 w 1897538"/>
              <a:gd name="connsiteY145" fmla="*/ 196524 h 1918884"/>
              <a:gd name="connsiteX146" fmla="*/ 1619861 w 1897538"/>
              <a:gd name="connsiteY146" fmla="*/ 239525 h 1918884"/>
              <a:gd name="connsiteX147" fmla="*/ 1693084 w 1897538"/>
              <a:gd name="connsiteY147" fmla="*/ 408822 h 1918884"/>
              <a:gd name="connsiteX148" fmla="*/ 1618563 w 1897538"/>
              <a:gd name="connsiteY148" fmla="*/ 422384 h 1918884"/>
              <a:gd name="connsiteX149" fmla="*/ 1567044 w 1897538"/>
              <a:gd name="connsiteY149" fmla="*/ 402177 h 1918884"/>
              <a:gd name="connsiteX150" fmla="*/ 1533082 w 1897538"/>
              <a:gd name="connsiteY150" fmla="*/ 379025 h 1918884"/>
              <a:gd name="connsiteX151" fmla="*/ 1418165 w 1897538"/>
              <a:gd name="connsiteY151" fmla="*/ 540458 h 1918884"/>
              <a:gd name="connsiteX152" fmla="*/ 1428470 w 1897538"/>
              <a:gd name="connsiteY152" fmla="*/ 551003 h 1918884"/>
              <a:gd name="connsiteX153" fmla="*/ 1455560 w 1897538"/>
              <a:gd name="connsiteY153" fmla="*/ 589875 h 1918884"/>
              <a:gd name="connsiteX154" fmla="*/ 1537282 w 1897538"/>
              <a:gd name="connsiteY154" fmla="*/ 557159 h 1918884"/>
              <a:gd name="connsiteX155" fmla="*/ 1530096 w 1897538"/>
              <a:gd name="connsiteY155" fmla="*/ 532170 h 1918884"/>
              <a:gd name="connsiteX156" fmla="*/ 1550390 w 1897538"/>
              <a:gd name="connsiteY156" fmla="*/ 457584 h 1918884"/>
              <a:gd name="connsiteX157" fmla="*/ 1634828 w 1897538"/>
              <a:gd name="connsiteY157" fmla="*/ 532624 h 1918884"/>
              <a:gd name="connsiteX158" fmla="*/ 1625458 w 1897538"/>
              <a:gd name="connsiteY158" fmla="*/ 645197 h 1918884"/>
              <a:gd name="connsiteX159" fmla="*/ 1604251 w 1897538"/>
              <a:gd name="connsiteY159" fmla="*/ 645131 h 1918884"/>
              <a:gd name="connsiteX160" fmla="*/ 1570016 w 1897538"/>
              <a:gd name="connsiteY160" fmla="*/ 619401 h 1918884"/>
              <a:gd name="connsiteX161" fmla="*/ 1553872 w 1897538"/>
              <a:gd name="connsiteY161" fmla="*/ 591984 h 1918884"/>
              <a:gd name="connsiteX162" fmla="*/ 1487429 w 1897538"/>
              <a:gd name="connsiteY162" fmla="*/ 635604 h 1918884"/>
              <a:gd name="connsiteX163" fmla="*/ 1494113 w 1897538"/>
              <a:gd name="connsiteY163" fmla="*/ 645195 h 1918884"/>
              <a:gd name="connsiteX164" fmla="*/ 1533788 w 1897538"/>
              <a:gd name="connsiteY164" fmla="*/ 732681 h 1918884"/>
              <a:gd name="connsiteX165" fmla="*/ 1714454 w 1897538"/>
              <a:gd name="connsiteY165" fmla="*/ 700625 h 1918884"/>
              <a:gd name="connsiteX166" fmla="*/ 1705019 w 1897538"/>
              <a:gd name="connsiteY166" fmla="*/ 667815 h 1918884"/>
              <a:gd name="connsiteX167" fmla="*/ 1738156 w 1897538"/>
              <a:gd name="connsiteY167" fmla="*/ 546028 h 1918884"/>
              <a:gd name="connsiteX168" fmla="*/ 1876031 w 1897538"/>
              <a:gd name="connsiteY168" fmla="*/ 668558 h 1918884"/>
              <a:gd name="connsiteX169" fmla="*/ 1860732 w 1897538"/>
              <a:gd name="connsiteY169" fmla="*/ 852375 h 1918884"/>
              <a:gd name="connsiteX170" fmla="*/ 1826105 w 1897538"/>
              <a:gd name="connsiteY170" fmla="*/ 852266 h 1918884"/>
              <a:gd name="connsiteX171" fmla="*/ 1744525 w 1897538"/>
              <a:gd name="connsiteY171" fmla="*/ 774017 h 1918884"/>
              <a:gd name="connsiteX172" fmla="*/ 1736198 w 1897538"/>
              <a:gd name="connsiteY172" fmla="*/ 757042 h 1918884"/>
              <a:gd name="connsiteX173" fmla="*/ 1564347 w 1897538"/>
              <a:gd name="connsiteY173" fmla="*/ 842408 h 1918884"/>
              <a:gd name="connsiteX174" fmla="*/ 1569236 w 1897538"/>
              <a:gd name="connsiteY174" fmla="*/ 862278 h 1918884"/>
              <a:gd name="connsiteX175" fmla="*/ 1571294 w 1897538"/>
              <a:gd name="connsiteY175" fmla="*/ 900894 h 1918884"/>
              <a:gd name="connsiteX176" fmla="*/ 1658625 w 1897538"/>
              <a:gd name="connsiteY176" fmla="*/ 906044 h 1918884"/>
              <a:gd name="connsiteX177" fmla="*/ 1661066 w 1897538"/>
              <a:gd name="connsiteY177" fmla="*/ 883804 h 1918884"/>
              <a:gd name="connsiteX178" fmla="*/ 1708149 w 1897538"/>
              <a:gd name="connsiteY178" fmla="*/ 822502 h 1918884"/>
              <a:gd name="connsiteX179" fmla="*/ 1757789 w 1897538"/>
              <a:gd name="connsiteY179" fmla="*/ 923975 h 1918884"/>
              <a:gd name="connsiteX180" fmla="*/ 1706393 w 1897538"/>
              <a:gd name="connsiteY180" fmla="*/ 1024569 h 1918884"/>
              <a:gd name="connsiteX181" fmla="*/ 1660382 w 1897538"/>
              <a:gd name="connsiteY181" fmla="*/ 962458 h 1918884"/>
              <a:gd name="connsiteX182" fmla="*/ 1658465 w 1897538"/>
              <a:gd name="connsiteY182" fmla="*/ 941657 h 1918884"/>
              <a:gd name="connsiteX183" fmla="*/ 1574105 w 1897538"/>
              <a:gd name="connsiteY183" fmla="*/ 953652 h 1918884"/>
              <a:gd name="connsiteX184" fmla="*/ 1575500 w 1897538"/>
              <a:gd name="connsiteY184" fmla="*/ 979827 h 1918884"/>
              <a:gd name="connsiteX185" fmla="*/ 1565157 w 1897538"/>
              <a:gd name="connsiteY185" fmla="*/ 1051628 h 1918884"/>
              <a:gd name="connsiteX186" fmla="*/ 1725361 w 1897538"/>
              <a:gd name="connsiteY186" fmla="*/ 1116780 h 1918884"/>
              <a:gd name="connsiteX187" fmla="*/ 1737211 w 1897538"/>
              <a:gd name="connsiteY187" fmla="*/ 1083719 h 1918884"/>
              <a:gd name="connsiteX188" fmla="*/ 1835273 w 1897538"/>
              <a:gd name="connsiteY188" fmla="*/ 1004258 h 1918884"/>
              <a:gd name="connsiteX189" fmla="*/ 1875546 w 1897538"/>
              <a:gd name="connsiteY189" fmla="*/ 1184261 h 1918884"/>
              <a:gd name="connsiteX190" fmla="*/ 1755708 w 1897538"/>
              <a:gd name="connsiteY190" fmla="*/ 1324481 h 1918884"/>
              <a:gd name="connsiteX191" fmla="*/ 1706241 w 1897538"/>
              <a:gd name="connsiteY191" fmla="*/ 1208364 h 1918884"/>
              <a:gd name="connsiteX192" fmla="*/ 1711243 w 1897538"/>
              <a:gd name="connsiteY192" fmla="*/ 1173602 h 1918884"/>
              <a:gd name="connsiteX193" fmla="*/ 1539175 w 1897538"/>
              <a:gd name="connsiteY193" fmla="*/ 1156196 h 1918884"/>
              <a:gd name="connsiteX194" fmla="*/ 1514710 w 1897538"/>
              <a:gd name="connsiteY194" fmla="*/ 1224487 h 1918884"/>
              <a:gd name="connsiteX195" fmla="*/ 1496259 w 1897538"/>
              <a:gd name="connsiteY195" fmla="*/ 1255248 h 1918884"/>
              <a:gd name="connsiteX196" fmla="*/ 1567660 w 1897538"/>
              <a:gd name="connsiteY196" fmla="*/ 1307123 h 1918884"/>
              <a:gd name="connsiteX197" fmla="*/ 1579089 w 1897538"/>
              <a:gd name="connsiteY197" fmla="*/ 1289638 h 1918884"/>
              <a:gd name="connsiteX198" fmla="*/ 1648820 w 1897538"/>
              <a:gd name="connsiteY198" fmla="*/ 1256285 h 1918884"/>
              <a:gd name="connsiteX199" fmla="*/ 1647157 w 1897538"/>
              <a:gd name="connsiteY199" fmla="*/ 1369236 h 1918884"/>
              <a:gd name="connsiteX200" fmla="*/ 1555797 w 1897538"/>
              <a:gd name="connsiteY200" fmla="*/ 1435675 h 1918884"/>
              <a:gd name="connsiteX201" fmla="*/ 1542881 w 1897538"/>
              <a:gd name="connsiteY201" fmla="*/ 1359465 h 1918884"/>
              <a:gd name="connsiteX202" fmla="*/ 1551133 w 1897538"/>
              <a:gd name="connsiteY202" fmla="*/ 1338669 h 1918884"/>
              <a:gd name="connsiteX203" fmla="*/ 1468768 w 1897538"/>
              <a:gd name="connsiteY203" fmla="*/ 1301078 h 1918884"/>
              <a:gd name="connsiteX204" fmla="*/ 1454158 w 1897538"/>
              <a:gd name="connsiteY204" fmla="*/ 1325435 h 1918884"/>
              <a:gd name="connsiteX205" fmla="*/ 1435144 w 1897538"/>
              <a:gd name="connsiteY205" fmla="*/ 1346754 h 1918884"/>
              <a:gd name="connsiteX206" fmla="*/ 1550391 w 1897538"/>
              <a:gd name="connsiteY206" fmla="*/ 1507270 h 1918884"/>
              <a:gd name="connsiteX207" fmla="*/ 1578607 w 1897538"/>
              <a:gd name="connsiteY207" fmla="*/ 1487862 h 1918884"/>
              <a:gd name="connsiteX208" fmla="*/ 1704618 w 1897538"/>
              <a:gd name="connsiteY208" fmla="*/ 1480690 h 1918884"/>
              <a:gd name="connsiteX209" fmla="*/ 1632105 w 1897538"/>
              <a:gd name="connsiteY209" fmla="*/ 1650292 h 1918884"/>
              <a:gd name="connsiteX210" fmla="*/ 1483567 w 1897538"/>
              <a:gd name="connsiteY210" fmla="*/ 1710152 h 1918884"/>
              <a:gd name="connsiteX211" fmla="*/ 1452915 w 1897538"/>
              <a:gd name="connsiteY211" fmla="*/ 1694042 h 1918884"/>
              <a:gd name="connsiteX212" fmla="*/ 1480633 w 1897538"/>
              <a:gd name="connsiteY212" fmla="*/ 1570908 h 1918884"/>
              <a:gd name="connsiteX213" fmla="*/ 1504326 w 1897538"/>
              <a:gd name="connsiteY213" fmla="*/ 1546331 h 1918884"/>
              <a:gd name="connsiteX214" fmla="*/ 1354432 w 1897538"/>
              <a:gd name="connsiteY214" fmla="*/ 1429355 h 1918884"/>
              <a:gd name="connsiteX215" fmla="*/ 1286169 w 1897538"/>
              <a:gd name="connsiteY215" fmla="*/ 1482113 h 1918884"/>
              <a:gd name="connsiteX216" fmla="*/ 1269504 w 1897538"/>
              <a:gd name="connsiteY216" fmla="*/ 1490685 h 1918884"/>
              <a:gd name="connsiteX217" fmla="*/ 1310946 w 1897538"/>
              <a:gd name="connsiteY217" fmla="*/ 1566043 h 1918884"/>
              <a:gd name="connsiteX218" fmla="*/ 1322566 w 1897538"/>
              <a:gd name="connsiteY218" fmla="*/ 1558051 h 1918884"/>
              <a:gd name="connsiteX219" fmla="*/ 1399738 w 1897538"/>
              <a:gd name="connsiteY219" fmla="*/ 1553659 h 1918884"/>
              <a:gd name="connsiteX220" fmla="*/ 1355329 w 1897538"/>
              <a:gd name="connsiteY220" fmla="*/ 1657527 h 1918884"/>
              <a:gd name="connsiteX221" fmla="*/ 1264361 w 1897538"/>
              <a:gd name="connsiteY221" fmla="*/ 1694186 h 1918884"/>
              <a:gd name="connsiteX222" fmla="*/ 1245589 w 1897538"/>
              <a:gd name="connsiteY222" fmla="*/ 1684319 h 1918884"/>
              <a:gd name="connsiteX223" fmla="*/ 1262565 w 1897538"/>
              <a:gd name="connsiteY223" fmla="*/ 1608910 h 1918884"/>
              <a:gd name="connsiteX224" fmla="*/ 1280611 w 1897538"/>
              <a:gd name="connsiteY224" fmla="*/ 1590190 h 1918884"/>
              <a:gd name="connsiteX225" fmla="*/ 1218519 w 1897538"/>
              <a:gd name="connsiteY225" fmla="*/ 1516910 h 1918884"/>
              <a:gd name="connsiteX226" fmla="*/ 1184074 w 1897538"/>
              <a:gd name="connsiteY226" fmla="*/ 1534628 h 1918884"/>
              <a:gd name="connsiteX227" fmla="*/ 1166353 w 1897538"/>
              <a:gd name="connsiteY227" fmla="*/ 1540302 h 1918884"/>
              <a:gd name="connsiteX228" fmla="*/ 1193526 w 1897538"/>
              <a:gd name="connsiteY228" fmla="*/ 1745642 h 1918884"/>
              <a:gd name="connsiteX229" fmla="*/ 1234374 w 1897538"/>
              <a:gd name="connsiteY229" fmla="*/ 1741079 h 1918884"/>
              <a:gd name="connsiteX230" fmla="*/ 1348867 w 1897538"/>
              <a:gd name="connsiteY230" fmla="*/ 1794198 h 1918884"/>
              <a:gd name="connsiteX231" fmla="*/ 1204922 w 1897538"/>
              <a:gd name="connsiteY231" fmla="*/ 1909536 h 1918884"/>
              <a:gd name="connsiteX232" fmla="*/ 1085792 w 1897538"/>
              <a:gd name="connsiteY232" fmla="*/ 1910447 h 1918884"/>
              <a:gd name="connsiteX233" fmla="*/ 1026285 w 1897538"/>
              <a:gd name="connsiteY233" fmla="*/ 1863584 h 1918884"/>
              <a:gd name="connsiteX234" fmla="*/ 1108810 w 1897538"/>
              <a:gd name="connsiteY234" fmla="*/ 1768087 h 1918884"/>
              <a:gd name="connsiteX235" fmla="*/ 1136775 w 1897538"/>
              <a:gd name="connsiteY235" fmla="*/ 1759052 h 1918884"/>
              <a:gd name="connsiteX236" fmla="*/ 1052936 w 1897538"/>
              <a:gd name="connsiteY236" fmla="*/ 1569793 h 1918884"/>
              <a:gd name="connsiteX237" fmla="*/ 1004144 w 1897538"/>
              <a:gd name="connsiteY237" fmla="*/ 1577715 h 1918884"/>
              <a:gd name="connsiteX238" fmla="*/ 973267 w 1897538"/>
              <a:gd name="connsiteY238" fmla="*/ 1578008 h 1918884"/>
              <a:gd name="connsiteX239" fmla="*/ 962500 w 1897538"/>
              <a:gd name="connsiteY239" fmla="*/ 1685246 h 1918884"/>
              <a:gd name="connsiteX240" fmla="*/ 985852 w 1897538"/>
              <a:gd name="connsiteY240" fmla="*/ 1687363 h 1918884"/>
              <a:gd name="connsiteX241" fmla="*/ 1048032 w 1897538"/>
              <a:gd name="connsiteY241" fmla="*/ 1733282 h 1918884"/>
              <a:gd name="connsiteX242" fmla="*/ 947514 w 1897538"/>
              <a:gd name="connsiteY242" fmla="*/ 1784826 h 1918884"/>
              <a:gd name="connsiteX243" fmla="*/ 908147 w 1897538"/>
              <a:gd name="connsiteY243" fmla="*/ 1781257 h 1918884"/>
              <a:gd name="connsiteX244" fmla="*/ 845968 w 1897538"/>
              <a:gd name="connsiteY244" fmla="*/ 1735338 h 1918884"/>
              <a:gd name="connsiteX245" fmla="*/ 907200 w 1897538"/>
              <a:gd name="connsiteY245" fmla="*/ 1688164 h 1918884"/>
              <a:gd name="connsiteX246" fmla="*/ 926605 w 1897538"/>
              <a:gd name="connsiteY246" fmla="*/ 1686005 h 1918884"/>
              <a:gd name="connsiteX247" fmla="*/ 915816 w 1897538"/>
              <a:gd name="connsiteY247" fmla="*/ 1578553 h 1918884"/>
              <a:gd name="connsiteX248" fmla="*/ 909432 w 1897538"/>
              <a:gd name="connsiteY248" fmla="*/ 1578614 h 1918884"/>
              <a:gd name="connsiteX249" fmla="*/ 862391 w 1897538"/>
              <a:gd name="connsiteY249" fmla="*/ 1571238 h 1918884"/>
              <a:gd name="connsiteX250" fmla="*/ 785221 w 1897538"/>
              <a:gd name="connsiteY250" fmla="*/ 1760992 h 1918884"/>
              <a:gd name="connsiteX251" fmla="*/ 813673 w 1897538"/>
              <a:gd name="connsiteY251" fmla="*/ 1771189 h 1918884"/>
              <a:gd name="connsiteX252" fmla="*/ 893134 w 1897538"/>
              <a:gd name="connsiteY252" fmla="*/ 1869251 h 1918884"/>
              <a:gd name="connsiteX253" fmla="*/ 713131 w 1897538"/>
              <a:gd name="connsiteY253" fmla="*/ 1909525 h 1918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</a:cxnLst>
            <a:rect l="l" t="t" r="r" b="b"/>
            <a:pathLst>
              <a:path w="1897538" h="1918884">
                <a:moveTo>
                  <a:pt x="713131" y="1909525"/>
                </a:moveTo>
                <a:cubicBezTo>
                  <a:pt x="624704" y="1887554"/>
                  <a:pt x="561925" y="1833900"/>
                  <a:pt x="572911" y="1789687"/>
                </a:cubicBezTo>
                <a:cubicBezTo>
                  <a:pt x="581150" y="1756526"/>
                  <a:pt x="628542" y="1738094"/>
                  <a:pt x="689027" y="1740219"/>
                </a:cubicBezTo>
                <a:lnTo>
                  <a:pt x="728849" y="1745950"/>
                </a:lnTo>
                <a:lnTo>
                  <a:pt x="749272" y="1544062"/>
                </a:lnTo>
                <a:lnTo>
                  <a:pt x="694536" y="1525220"/>
                </a:lnTo>
                <a:lnTo>
                  <a:pt x="688196" y="1521785"/>
                </a:lnTo>
                <a:lnTo>
                  <a:pt x="628248" y="1611874"/>
                </a:lnTo>
                <a:lnTo>
                  <a:pt x="644386" y="1622864"/>
                </a:lnTo>
                <a:cubicBezTo>
                  <a:pt x="672600" y="1646902"/>
                  <a:pt x="686400" y="1674819"/>
                  <a:pt x="676418" y="1693211"/>
                </a:cubicBezTo>
                <a:cubicBezTo>
                  <a:pt x="666437" y="1711603"/>
                  <a:pt x="635509" y="1715245"/>
                  <a:pt x="599978" y="1704688"/>
                </a:cubicBezTo>
                <a:cubicBezTo>
                  <a:pt x="588134" y="1701168"/>
                  <a:pt x="575780" y="1696071"/>
                  <a:pt x="563519" y="1689417"/>
                </a:cubicBezTo>
                <a:cubicBezTo>
                  <a:pt x="514475" y="1662800"/>
                  <a:pt x="485506" y="1621343"/>
                  <a:pt x="498815" y="1596821"/>
                </a:cubicBezTo>
                <a:cubicBezTo>
                  <a:pt x="508797" y="1578429"/>
                  <a:pt x="539725" y="1574787"/>
                  <a:pt x="575255" y="1585344"/>
                </a:cubicBezTo>
                <a:lnTo>
                  <a:pt x="596883" y="1594403"/>
                </a:lnTo>
                <a:lnTo>
                  <a:pt x="637643" y="1494392"/>
                </a:lnTo>
                <a:lnTo>
                  <a:pt x="611259" y="1480097"/>
                </a:lnTo>
                <a:lnTo>
                  <a:pt x="571279" y="1449829"/>
                </a:lnTo>
                <a:lnTo>
                  <a:pt x="408329" y="1578059"/>
                </a:lnTo>
                <a:lnTo>
                  <a:pt x="428815" y="1599132"/>
                </a:lnTo>
                <a:cubicBezTo>
                  <a:pt x="466087" y="1646817"/>
                  <a:pt x="479031" y="1695992"/>
                  <a:pt x="457047" y="1722149"/>
                </a:cubicBezTo>
                <a:cubicBezTo>
                  <a:pt x="442391" y="1739586"/>
                  <a:pt x="414986" y="1743492"/>
                  <a:pt x="382526" y="1735711"/>
                </a:cubicBezTo>
                <a:cubicBezTo>
                  <a:pt x="350067" y="1727929"/>
                  <a:pt x="312552" y="1708460"/>
                  <a:pt x="277676" y="1679148"/>
                </a:cubicBezTo>
                <a:cubicBezTo>
                  <a:pt x="207924" y="1620524"/>
                  <a:pt x="175142" y="1544727"/>
                  <a:pt x="204454" y="1509851"/>
                </a:cubicBezTo>
                <a:cubicBezTo>
                  <a:pt x="226438" y="1483694"/>
                  <a:pt x="277106" y="1487984"/>
                  <a:pt x="330494" y="1516496"/>
                </a:cubicBezTo>
                <a:lnTo>
                  <a:pt x="364455" y="1539647"/>
                </a:lnTo>
                <a:lnTo>
                  <a:pt x="484846" y="1370523"/>
                </a:lnTo>
                <a:lnTo>
                  <a:pt x="472420" y="1357807"/>
                </a:lnTo>
                <a:lnTo>
                  <a:pt x="449972" y="1325597"/>
                </a:lnTo>
                <a:lnTo>
                  <a:pt x="360255" y="1361514"/>
                </a:lnTo>
                <a:lnTo>
                  <a:pt x="367441" y="1386503"/>
                </a:lnTo>
                <a:cubicBezTo>
                  <a:pt x="373792" y="1423021"/>
                  <a:pt x="366575" y="1453315"/>
                  <a:pt x="347148" y="1461089"/>
                </a:cubicBezTo>
                <a:cubicBezTo>
                  <a:pt x="340672" y="1463680"/>
                  <a:pt x="333451" y="1463523"/>
                  <a:pt x="325941" y="1461022"/>
                </a:cubicBezTo>
                <a:cubicBezTo>
                  <a:pt x="303408" y="1453517"/>
                  <a:pt x="278256" y="1424905"/>
                  <a:pt x="262709" y="1386049"/>
                </a:cubicBezTo>
                <a:cubicBezTo>
                  <a:pt x="241980" y="1334241"/>
                  <a:pt x="246175" y="1283840"/>
                  <a:pt x="272079" y="1273475"/>
                </a:cubicBezTo>
                <a:cubicBezTo>
                  <a:pt x="291508" y="1265702"/>
                  <a:pt x="317629" y="1282656"/>
                  <a:pt x="338221" y="1313476"/>
                </a:cubicBezTo>
                <a:lnTo>
                  <a:pt x="344749" y="1325977"/>
                </a:lnTo>
                <a:lnTo>
                  <a:pt x="417124" y="1278462"/>
                </a:lnTo>
                <a:lnTo>
                  <a:pt x="406776" y="1263615"/>
                </a:lnTo>
                <a:lnTo>
                  <a:pt x="370993" y="1184708"/>
                </a:lnTo>
                <a:lnTo>
                  <a:pt x="183083" y="1218048"/>
                </a:lnTo>
                <a:lnTo>
                  <a:pt x="192518" y="1250858"/>
                </a:lnTo>
                <a:cubicBezTo>
                  <a:pt x="202889" y="1310486"/>
                  <a:pt x="191106" y="1359952"/>
                  <a:pt x="159383" y="1372645"/>
                </a:cubicBezTo>
                <a:cubicBezTo>
                  <a:pt x="148808" y="1376876"/>
                  <a:pt x="137019" y="1376621"/>
                  <a:pt x="124755" y="1372536"/>
                </a:cubicBezTo>
                <a:cubicBezTo>
                  <a:pt x="87963" y="1360281"/>
                  <a:pt x="46894" y="1313562"/>
                  <a:pt x="21507" y="1250115"/>
                </a:cubicBezTo>
                <a:cubicBezTo>
                  <a:pt x="-12341" y="1165520"/>
                  <a:pt x="-5492" y="1083222"/>
                  <a:pt x="36806" y="1066298"/>
                </a:cubicBezTo>
                <a:cubicBezTo>
                  <a:pt x="68530" y="1053605"/>
                  <a:pt x="111183" y="1081289"/>
                  <a:pt x="144806" y="1131613"/>
                </a:cubicBezTo>
                <a:lnTo>
                  <a:pt x="160657" y="1161970"/>
                </a:lnTo>
                <a:lnTo>
                  <a:pt x="338340" y="1073707"/>
                </a:lnTo>
                <a:lnTo>
                  <a:pt x="331654" y="1046532"/>
                </a:lnTo>
                <a:lnTo>
                  <a:pt x="330134" y="1018008"/>
                </a:lnTo>
                <a:lnTo>
                  <a:pt x="238911" y="1012629"/>
                </a:lnTo>
                <a:lnTo>
                  <a:pt x="236470" y="1034868"/>
                </a:lnTo>
                <a:cubicBezTo>
                  <a:pt x="228486" y="1071064"/>
                  <a:pt x="210312" y="1096352"/>
                  <a:pt x="189387" y="1096170"/>
                </a:cubicBezTo>
                <a:cubicBezTo>
                  <a:pt x="161487" y="1095928"/>
                  <a:pt x="139263" y="1050497"/>
                  <a:pt x="139748" y="994698"/>
                </a:cubicBezTo>
                <a:cubicBezTo>
                  <a:pt x="140233" y="938899"/>
                  <a:pt x="163243" y="893861"/>
                  <a:pt x="191143" y="894104"/>
                </a:cubicBezTo>
                <a:cubicBezTo>
                  <a:pt x="212068" y="894286"/>
                  <a:pt x="229800" y="919886"/>
                  <a:pt x="237154" y="956215"/>
                </a:cubicBezTo>
                <a:lnTo>
                  <a:pt x="239071" y="977016"/>
                </a:lnTo>
                <a:lnTo>
                  <a:pt x="327281" y="964473"/>
                </a:lnTo>
                <a:lnTo>
                  <a:pt x="325390" y="928983"/>
                </a:lnTo>
                <a:lnTo>
                  <a:pt x="335714" y="857310"/>
                </a:lnTo>
                <a:lnTo>
                  <a:pt x="174678" y="791820"/>
                </a:lnTo>
                <a:lnTo>
                  <a:pt x="162829" y="824881"/>
                </a:lnTo>
                <a:cubicBezTo>
                  <a:pt x="136397" y="879328"/>
                  <a:pt x="97927" y="912581"/>
                  <a:pt x="64767" y="904342"/>
                </a:cubicBezTo>
                <a:cubicBezTo>
                  <a:pt x="20553" y="893357"/>
                  <a:pt x="2522" y="812767"/>
                  <a:pt x="24493" y="724339"/>
                </a:cubicBezTo>
                <a:cubicBezTo>
                  <a:pt x="46464" y="635912"/>
                  <a:pt x="100118" y="573133"/>
                  <a:pt x="144331" y="584119"/>
                </a:cubicBezTo>
                <a:cubicBezTo>
                  <a:pt x="177491" y="592358"/>
                  <a:pt x="195924" y="639750"/>
                  <a:pt x="193799" y="700236"/>
                </a:cubicBezTo>
                <a:lnTo>
                  <a:pt x="188796" y="734998"/>
                </a:lnTo>
                <a:lnTo>
                  <a:pt x="360377" y="752355"/>
                </a:lnTo>
                <a:lnTo>
                  <a:pt x="373414" y="712888"/>
                </a:lnTo>
                <a:lnTo>
                  <a:pt x="400360" y="662758"/>
                </a:lnTo>
                <a:lnTo>
                  <a:pt x="329877" y="611550"/>
                </a:lnTo>
                <a:lnTo>
                  <a:pt x="318446" y="629034"/>
                </a:lnTo>
                <a:cubicBezTo>
                  <a:pt x="294944" y="657697"/>
                  <a:pt x="267292" y="672021"/>
                  <a:pt x="248716" y="662388"/>
                </a:cubicBezTo>
                <a:cubicBezTo>
                  <a:pt x="223947" y="649544"/>
                  <a:pt x="224692" y="598974"/>
                  <a:pt x="250379" y="549437"/>
                </a:cubicBezTo>
                <a:cubicBezTo>
                  <a:pt x="276067" y="499900"/>
                  <a:pt x="316970" y="470154"/>
                  <a:pt x="341739" y="482998"/>
                </a:cubicBezTo>
                <a:cubicBezTo>
                  <a:pt x="360315" y="492631"/>
                  <a:pt x="364540" y="523484"/>
                  <a:pt x="354655" y="559208"/>
                </a:cubicBezTo>
                <a:lnTo>
                  <a:pt x="346403" y="580003"/>
                </a:lnTo>
                <a:lnTo>
                  <a:pt x="425449" y="616080"/>
                </a:lnTo>
                <a:lnTo>
                  <a:pt x="431071" y="605623"/>
                </a:lnTo>
                <a:lnTo>
                  <a:pt x="460694" y="569554"/>
                </a:lnTo>
                <a:lnTo>
                  <a:pt x="347590" y="412023"/>
                </a:lnTo>
                <a:lnTo>
                  <a:pt x="332287" y="423126"/>
                </a:lnTo>
                <a:cubicBezTo>
                  <a:pt x="292145" y="447674"/>
                  <a:pt x="252259" y="458887"/>
                  <a:pt x="223572" y="454094"/>
                </a:cubicBezTo>
                <a:cubicBezTo>
                  <a:pt x="210822" y="451963"/>
                  <a:pt x="200284" y="446671"/>
                  <a:pt x="192920" y="437983"/>
                </a:cubicBezTo>
                <a:cubicBezTo>
                  <a:pt x="163462" y="403230"/>
                  <a:pt x="195928" y="327297"/>
                  <a:pt x="265433" y="268381"/>
                </a:cubicBezTo>
                <a:cubicBezTo>
                  <a:pt x="334940" y="209466"/>
                  <a:pt x="415165" y="189878"/>
                  <a:pt x="444624" y="224631"/>
                </a:cubicBezTo>
                <a:cubicBezTo>
                  <a:pt x="466716" y="250696"/>
                  <a:pt x="453978" y="299924"/>
                  <a:pt x="416905" y="347765"/>
                </a:cubicBezTo>
                <a:lnTo>
                  <a:pt x="393211" y="372343"/>
                </a:lnTo>
                <a:lnTo>
                  <a:pt x="539341" y="486381"/>
                </a:lnTo>
                <a:lnTo>
                  <a:pt x="597879" y="437791"/>
                </a:lnTo>
                <a:lnTo>
                  <a:pt x="625144" y="422734"/>
                </a:lnTo>
                <a:lnTo>
                  <a:pt x="585966" y="351494"/>
                </a:lnTo>
                <a:lnTo>
                  <a:pt x="558867" y="368167"/>
                </a:lnTo>
                <a:cubicBezTo>
                  <a:pt x="543044" y="374438"/>
                  <a:pt x="528284" y="376838"/>
                  <a:pt x="516571" y="374881"/>
                </a:cubicBezTo>
                <a:cubicBezTo>
                  <a:pt x="508764" y="373576"/>
                  <a:pt x="502310" y="370335"/>
                  <a:pt x="497800" y="365014"/>
                </a:cubicBezTo>
                <a:cubicBezTo>
                  <a:pt x="479758" y="343731"/>
                  <a:pt x="499642" y="297227"/>
                  <a:pt x="542208" y="261146"/>
                </a:cubicBezTo>
                <a:cubicBezTo>
                  <a:pt x="584774" y="225065"/>
                  <a:pt x="633907" y="213070"/>
                  <a:pt x="651948" y="234353"/>
                </a:cubicBezTo>
                <a:cubicBezTo>
                  <a:pt x="665478" y="250316"/>
                  <a:pt x="657677" y="280465"/>
                  <a:pt x="634973" y="309763"/>
                </a:cubicBezTo>
                <a:lnTo>
                  <a:pt x="616927" y="328483"/>
                </a:lnTo>
                <a:lnTo>
                  <a:pt x="673950" y="395782"/>
                </a:lnTo>
                <a:lnTo>
                  <a:pt x="701217" y="380724"/>
                </a:lnTo>
                <a:lnTo>
                  <a:pt x="730111" y="370258"/>
                </a:lnTo>
                <a:lnTo>
                  <a:pt x="704011" y="173031"/>
                </a:lnTo>
                <a:lnTo>
                  <a:pt x="663163" y="177595"/>
                </a:lnTo>
                <a:cubicBezTo>
                  <a:pt x="642988" y="177664"/>
                  <a:pt x="624341" y="175497"/>
                  <a:pt x="608177" y="171339"/>
                </a:cubicBezTo>
                <a:cubicBezTo>
                  <a:pt x="575850" y="163023"/>
                  <a:pt x="553460" y="146745"/>
                  <a:pt x="548671" y="124475"/>
                </a:cubicBezTo>
                <a:cubicBezTo>
                  <a:pt x="539091" y="79936"/>
                  <a:pt x="603536" y="28297"/>
                  <a:pt x="692615" y="9137"/>
                </a:cubicBezTo>
                <a:cubicBezTo>
                  <a:pt x="781694" y="-10024"/>
                  <a:pt x="861672" y="10550"/>
                  <a:pt x="871253" y="55089"/>
                </a:cubicBezTo>
                <a:cubicBezTo>
                  <a:pt x="878438" y="88494"/>
                  <a:pt x="843983" y="125891"/>
                  <a:pt x="788727" y="150586"/>
                </a:cubicBezTo>
                <a:lnTo>
                  <a:pt x="760761" y="159620"/>
                </a:lnTo>
                <a:lnTo>
                  <a:pt x="840348" y="339277"/>
                </a:lnTo>
                <a:lnTo>
                  <a:pt x="853141" y="336409"/>
                </a:lnTo>
                <a:lnTo>
                  <a:pt x="925114" y="332269"/>
                </a:lnTo>
                <a:lnTo>
                  <a:pt x="935038" y="233429"/>
                </a:lnTo>
                <a:lnTo>
                  <a:pt x="911685" y="231311"/>
                </a:lnTo>
                <a:cubicBezTo>
                  <a:pt x="875345" y="224011"/>
                  <a:pt x="849718" y="206317"/>
                  <a:pt x="849505" y="185392"/>
                </a:cubicBezTo>
                <a:cubicBezTo>
                  <a:pt x="849221" y="157493"/>
                  <a:pt x="894224" y="134415"/>
                  <a:pt x="950023" y="133848"/>
                </a:cubicBezTo>
                <a:cubicBezTo>
                  <a:pt x="1005821" y="133280"/>
                  <a:pt x="1051285" y="155436"/>
                  <a:pt x="1051569" y="183336"/>
                </a:cubicBezTo>
                <a:cubicBezTo>
                  <a:pt x="1051782" y="204260"/>
                  <a:pt x="1026521" y="222472"/>
                  <a:pt x="990337" y="230510"/>
                </a:cubicBezTo>
                <a:lnTo>
                  <a:pt x="970932" y="232669"/>
                </a:lnTo>
                <a:lnTo>
                  <a:pt x="980710" y="330048"/>
                </a:lnTo>
                <a:lnTo>
                  <a:pt x="1049894" y="340014"/>
                </a:lnTo>
                <a:lnTo>
                  <a:pt x="1122587" y="161269"/>
                </a:lnTo>
                <a:lnTo>
                  <a:pt x="1084713" y="147695"/>
                </a:lnTo>
                <a:cubicBezTo>
                  <a:pt x="1030267" y="121263"/>
                  <a:pt x="997013" y="82793"/>
                  <a:pt x="1005252" y="49633"/>
                </a:cubicBezTo>
                <a:cubicBezTo>
                  <a:pt x="1016238" y="5419"/>
                  <a:pt x="1096828" y="-12612"/>
                  <a:pt x="1185255" y="9359"/>
                </a:cubicBezTo>
                <a:cubicBezTo>
                  <a:pt x="1273682" y="31330"/>
                  <a:pt x="1336461" y="84984"/>
                  <a:pt x="1325476" y="129197"/>
                </a:cubicBezTo>
                <a:cubicBezTo>
                  <a:pt x="1317237" y="162358"/>
                  <a:pt x="1269845" y="180790"/>
                  <a:pt x="1209359" y="178665"/>
                </a:cubicBezTo>
                <a:lnTo>
                  <a:pt x="1179443" y="174360"/>
                </a:lnTo>
                <a:lnTo>
                  <a:pt x="1159896" y="367598"/>
                </a:lnTo>
                <a:lnTo>
                  <a:pt x="1206353" y="383590"/>
                </a:lnTo>
                <a:lnTo>
                  <a:pt x="1215053" y="388304"/>
                </a:lnTo>
                <a:lnTo>
                  <a:pt x="1269289" y="306800"/>
                </a:lnTo>
                <a:lnTo>
                  <a:pt x="1253151" y="295810"/>
                </a:lnTo>
                <a:cubicBezTo>
                  <a:pt x="1224937" y="271772"/>
                  <a:pt x="1211137" y="243855"/>
                  <a:pt x="1221119" y="225463"/>
                </a:cubicBezTo>
                <a:cubicBezTo>
                  <a:pt x="1234428" y="200941"/>
                  <a:pt x="1284974" y="202639"/>
                  <a:pt x="1334018" y="229257"/>
                </a:cubicBezTo>
                <a:cubicBezTo>
                  <a:pt x="1383062" y="255874"/>
                  <a:pt x="1412031" y="297331"/>
                  <a:pt x="1398722" y="321853"/>
                </a:cubicBezTo>
                <a:cubicBezTo>
                  <a:pt x="1388740" y="340245"/>
                  <a:pt x="1357812" y="343887"/>
                  <a:pt x="1322282" y="333330"/>
                </a:cubicBezTo>
                <a:lnTo>
                  <a:pt x="1300654" y="324271"/>
                </a:lnTo>
                <a:lnTo>
                  <a:pt x="1263793" y="414714"/>
                </a:lnTo>
                <a:lnTo>
                  <a:pt x="1289630" y="428714"/>
                </a:lnTo>
                <a:lnTo>
                  <a:pt x="1334290" y="462524"/>
                </a:lnTo>
                <a:lnTo>
                  <a:pt x="1489207" y="340613"/>
                </a:lnTo>
                <a:lnTo>
                  <a:pt x="1468723" y="319541"/>
                </a:lnTo>
                <a:cubicBezTo>
                  <a:pt x="1431450" y="271856"/>
                  <a:pt x="1418506" y="222681"/>
                  <a:pt x="1440490" y="196524"/>
                </a:cubicBezTo>
                <a:cubicBezTo>
                  <a:pt x="1469802" y="161648"/>
                  <a:pt x="1550109" y="180900"/>
                  <a:pt x="1619861" y="239525"/>
                </a:cubicBezTo>
                <a:cubicBezTo>
                  <a:pt x="1689613" y="298149"/>
                  <a:pt x="1722396" y="373946"/>
                  <a:pt x="1693084" y="408822"/>
                </a:cubicBezTo>
                <a:cubicBezTo>
                  <a:pt x="1678427" y="426259"/>
                  <a:pt x="1651023" y="430166"/>
                  <a:pt x="1618563" y="422384"/>
                </a:cubicBezTo>
                <a:cubicBezTo>
                  <a:pt x="1602333" y="418493"/>
                  <a:pt x="1584840" y="411681"/>
                  <a:pt x="1567044" y="402177"/>
                </a:cubicBezTo>
                <a:lnTo>
                  <a:pt x="1533082" y="379025"/>
                </a:lnTo>
                <a:lnTo>
                  <a:pt x="1418165" y="540458"/>
                </a:lnTo>
                <a:lnTo>
                  <a:pt x="1428470" y="551003"/>
                </a:lnTo>
                <a:lnTo>
                  <a:pt x="1455560" y="589875"/>
                </a:lnTo>
                <a:lnTo>
                  <a:pt x="1537282" y="557159"/>
                </a:lnTo>
                <a:lnTo>
                  <a:pt x="1530096" y="532170"/>
                </a:lnTo>
                <a:cubicBezTo>
                  <a:pt x="1523745" y="495652"/>
                  <a:pt x="1530961" y="465358"/>
                  <a:pt x="1550390" y="457584"/>
                </a:cubicBezTo>
                <a:cubicBezTo>
                  <a:pt x="1576294" y="447220"/>
                  <a:pt x="1614098" y="480816"/>
                  <a:pt x="1634828" y="532624"/>
                </a:cubicBezTo>
                <a:cubicBezTo>
                  <a:pt x="1655557" y="584431"/>
                  <a:pt x="1651362" y="634833"/>
                  <a:pt x="1625458" y="645197"/>
                </a:cubicBezTo>
                <a:cubicBezTo>
                  <a:pt x="1618982" y="647789"/>
                  <a:pt x="1611762" y="647632"/>
                  <a:pt x="1604251" y="645131"/>
                </a:cubicBezTo>
                <a:cubicBezTo>
                  <a:pt x="1592985" y="641378"/>
                  <a:pt x="1581064" y="632349"/>
                  <a:pt x="1570016" y="619401"/>
                </a:cubicBezTo>
                <a:lnTo>
                  <a:pt x="1553872" y="591984"/>
                </a:lnTo>
                <a:lnTo>
                  <a:pt x="1487429" y="635604"/>
                </a:lnTo>
                <a:lnTo>
                  <a:pt x="1494113" y="645195"/>
                </a:lnTo>
                <a:lnTo>
                  <a:pt x="1533788" y="732681"/>
                </a:lnTo>
                <a:lnTo>
                  <a:pt x="1714454" y="700625"/>
                </a:lnTo>
                <a:lnTo>
                  <a:pt x="1705019" y="667815"/>
                </a:lnTo>
                <a:cubicBezTo>
                  <a:pt x="1694649" y="608187"/>
                  <a:pt x="1706432" y="558721"/>
                  <a:pt x="1738156" y="546028"/>
                </a:cubicBezTo>
                <a:cubicBezTo>
                  <a:pt x="1780454" y="529104"/>
                  <a:pt x="1842183" y="583962"/>
                  <a:pt x="1876031" y="668558"/>
                </a:cubicBezTo>
                <a:cubicBezTo>
                  <a:pt x="1909880" y="753153"/>
                  <a:pt x="1903030" y="835451"/>
                  <a:pt x="1860732" y="852375"/>
                </a:cubicBezTo>
                <a:cubicBezTo>
                  <a:pt x="1850158" y="856606"/>
                  <a:pt x="1838369" y="856351"/>
                  <a:pt x="1826105" y="852266"/>
                </a:cubicBezTo>
                <a:cubicBezTo>
                  <a:pt x="1798511" y="843076"/>
                  <a:pt x="1768511" y="814498"/>
                  <a:pt x="1744525" y="774017"/>
                </a:cubicBezTo>
                <a:lnTo>
                  <a:pt x="1736198" y="757042"/>
                </a:lnTo>
                <a:lnTo>
                  <a:pt x="1564347" y="842408"/>
                </a:lnTo>
                <a:lnTo>
                  <a:pt x="1569236" y="862278"/>
                </a:lnTo>
                <a:lnTo>
                  <a:pt x="1571294" y="900894"/>
                </a:lnTo>
                <a:lnTo>
                  <a:pt x="1658625" y="906044"/>
                </a:lnTo>
                <a:lnTo>
                  <a:pt x="1661066" y="883804"/>
                </a:lnTo>
                <a:cubicBezTo>
                  <a:pt x="1669050" y="847609"/>
                  <a:pt x="1687224" y="822321"/>
                  <a:pt x="1708149" y="822502"/>
                </a:cubicBezTo>
                <a:cubicBezTo>
                  <a:pt x="1736049" y="822745"/>
                  <a:pt x="1758273" y="868176"/>
                  <a:pt x="1757789" y="923975"/>
                </a:cubicBezTo>
                <a:cubicBezTo>
                  <a:pt x="1757303" y="979774"/>
                  <a:pt x="1734293" y="1024811"/>
                  <a:pt x="1706393" y="1024569"/>
                </a:cubicBezTo>
                <a:cubicBezTo>
                  <a:pt x="1685468" y="1024387"/>
                  <a:pt x="1667736" y="998787"/>
                  <a:pt x="1660382" y="962458"/>
                </a:cubicBezTo>
                <a:lnTo>
                  <a:pt x="1658465" y="941657"/>
                </a:lnTo>
                <a:lnTo>
                  <a:pt x="1574105" y="953652"/>
                </a:lnTo>
                <a:lnTo>
                  <a:pt x="1575500" y="979827"/>
                </a:lnTo>
                <a:lnTo>
                  <a:pt x="1565157" y="1051628"/>
                </a:lnTo>
                <a:lnTo>
                  <a:pt x="1725361" y="1116780"/>
                </a:lnTo>
                <a:lnTo>
                  <a:pt x="1737211" y="1083719"/>
                </a:lnTo>
                <a:cubicBezTo>
                  <a:pt x="1763642" y="1029272"/>
                  <a:pt x="1802112" y="996019"/>
                  <a:pt x="1835273" y="1004258"/>
                </a:cubicBezTo>
                <a:cubicBezTo>
                  <a:pt x="1879486" y="1015243"/>
                  <a:pt x="1897517" y="1095833"/>
                  <a:pt x="1875546" y="1184261"/>
                </a:cubicBezTo>
                <a:cubicBezTo>
                  <a:pt x="1853575" y="1272688"/>
                  <a:pt x="1799922" y="1335467"/>
                  <a:pt x="1755708" y="1324481"/>
                </a:cubicBezTo>
                <a:cubicBezTo>
                  <a:pt x="1722548" y="1316242"/>
                  <a:pt x="1704115" y="1268851"/>
                  <a:pt x="1706241" y="1208364"/>
                </a:cubicBezTo>
                <a:lnTo>
                  <a:pt x="1711243" y="1173602"/>
                </a:lnTo>
                <a:lnTo>
                  <a:pt x="1539175" y="1156196"/>
                </a:lnTo>
                <a:lnTo>
                  <a:pt x="1514710" y="1224487"/>
                </a:lnTo>
                <a:lnTo>
                  <a:pt x="1496259" y="1255248"/>
                </a:lnTo>
                <a:lnTo>
                  <a:pt x="1567660" y="1307123"/>
                </a:lnTo>
                <a:lnTo>
                  <a:pt x="1579089" y="1289638"/>
                </a:lnTo>
                <a:cubicBezTo>
                  <a:pt x="1602591" y="1260976"/>
                  <a:pt x="1630243" y="1246652"/>
                  <a:pt x="1648820" y="1256285"/>
                </a:cubicBezTo>
                <a:cubicBezTo>
                  <a:pt x="1673589" y="1269129"/>
                  <a:pt x="1672844" y="1319699"/>
                  <a:pt x="1647157" y="1369236"/>
                </a:cubicBezTo>
                <a:cubicBezTo>
                  <a:pt x="1621469" y="1418773"/>
                  <a:pt x="1580567" y="1448519"/>
                  <a:pt x="1555797" y="1435675"/>
                </a:cubicBezTo>
                <a:cubicBezTo>
                  <a:pt x="1537221" y="1426042"/>
                  <a:pt x="1532996" y="1395188"/>
                  <a:pt x="1542881" y="1359465"/>
                </a:cubicBezTo>
                <a:lnTo>
                  <a:pt x="1551133" y="1338669"/>
                </a:lnTo>
                <a:lnTo>
                  <a:pt x="1468768" y="1301078"/>
                </a:lnTo>
                <a:lnTo>
                  <a:pt x="1454158" y="1325435"/>
                </a:lnTo>
                <a:lnTo>
                  <a:pt x="1435144" y="1346754"/>
                </a:lnTo>
                <a:lnTo>
                  <a:pt x="1550391" y="1507270"/>
                </a:lnTo>
                <a:lnTo>
                  <a:pt x="1578607" y="1487862"/>
                </a:lnTo>
                <a:cubicBezTo>
                  <a:pt x="1631875" y="1459127"/>
                  <a:pt x="1682525" y="1454625"/>
                  <a:pt x="1704618" y="1480690"/>
                </a:cubicBezTo>
                <a:cubicBezTo>
                  <a:pt x="1734076" y="1515443"/>
                  <a:pt x="1701611" y="1591376"/>
                  <a:pt x="1632105" y="1650292"/>
                </a:cubicBezTo>
                <a:cubicBezTo>
                  <a:pt x="1579975" y="1694478"/>
                  <a:pt x="1521816" y="1716543"/>
                  <a:pt x="1483567" y="1710152"/>
                </a:cubicBezTo>
                <a:cubicBezTo>
                  <a:pt x="1470817" y="1708022"/>
                  <a:pt x="1460280" y="1702730"/>
                  <a:pt x="1452915" y="1694042"/>
                </a:cubicBezTo>
                <a:cubicBezTo>
                  <a:pt x="1430821" y="1667977"/>
                  <a:pt x="1443560" y="1618749"/>
                  <a:pt x="1480633" y="1570908"/>
                </a:cubicBezTo>
                <a:lnTo>
                  <a:pt x="1504326" y="1546331"/>
                </a:lnTo>
                <a:lnTo>
                  <a:pt x="1354432" y="1429355"/>
                </a:lnTo>
                <a:lnTo>
                  <a:pt x="1286169" y="1482113"/>
                </a:lnTo>
                <a:lnTo>
                  <a:pt x="1269504" y="1490685"/>
                </a:lnTo>
                <a:lnTo>
                  <a:pt x="1310946" y="1566043"/>
                </a:lnTo>
                <a:lnTo>
                  <a:pt x="1322566" y="1558051"/>
                </a:lnTo>
                <a:cubicBezTo>
                  <a:pt x="1355187" y="1540453"/>
                  <a:pt x="1386207" y="1537696"/>
                  <a:pt x="1399738" y="1553659"/>
                </a:cubicBezTo>
                <a:cubicBezTo>
                  <a:pt x="1417778" y="1574942"/>
                  <a:pt x="1397896" y="1621446"/>
                  <a:pt x="1355329" y="1657527"/>
                </a:cubicBezTo>
                <a:cubicBezTo>
                  <a:pt x="1323404" y="1684587"/>
                  <a:pt x="1287786" y="1698100"/>
                  <a:pt x="1264361" y="1694186"/>
                </a:cubicBezTo>
                <a:cubicBezTo>
                  <a:pt x="1256553" y="1692881"/>
                  <a:pt x="1250099" y="1689640"/>
                  <a:pt x="1245589" y="1684319"/>
                </a:cubicBezTo>
                <a:cubicBezTo>
                  <a:pt x="1232059" y="1668357"/>
                  <a:pt x="1239860" y="1638208"/>
                  <a:pt x="1262565" y="1608910"/>
                </a:cubicBezTo>
                <a:lnTo>
                  <a:pt x="1280611" y="1590190"/>
                </a:lnTo>
                <a:lnTo>
                  <a:pt x="1218519" y="1516910"/>
                </a:lnTo>
                <a:lnTo>
                  <a:pt x="1184074" y="1534628"/>
                </a:lnTo>
                <a:lnTo>
                  <a:pt x="1166353" y="1540302"/>
                </a:lnTo>
                <a:lnTo>
                  <a:pt x="1193526" y="1745642"/>
                </a:lnTo>
                <a:lnTo>
                  <a:pt x="1234374" y="1741079"/>
                </a:lnTo>
                <a:cubicBezTo>
                  <a:pt x="1294897" y="1740869"/>
                  <a:pt x="1341682" y="1760793"/>
                  <a:pt x="1348867" y="1794198"/>
                </a:cubicBezTo>
                <a:cubicBezTo>
                  <a:pt x="1358447" y="1838737"/>
                  <a:pt x="1294001" y="1890376"/>
                  <a:pt x="1204922" y="1909536"/>
                </a:cubicBezTo>
                <a:cubicBezTo>
                  <a:pt x="1160383" y="1919116"/>
                  <a:pt x="1118118" y="1918763"/>
                  <a:pt x="1085792" y="1910447"/>
                </a:cubicBezTo>
                <a:cubicBezTo>
                  <a:pt x="1053465" y="1902132"/>
                  <a:pt x="1031075" y="1885853"/>
                  <a:pt x="1026285" y="1863584"/>
                </a:cubicBezTo>
                <a:cubicBezTo>
                  <a:pt x="1019100" y="1830179"/>
                  <a:pt x="1053554" y="1792781"/>
                  <a:pt x="1108810" y="1768087"/>
                </a:cubicBezTo>
                <a:lnTo>
                  <a:pt x="1136775" y="1759052"/>
                </a:lnTo>
                <a:lnTo>
                  <a:pt x="1052936" y="1569793"/>
                </a:lnTo>
                <a:lnTo>
                  <a:pt x="1004144" y="1577715"/>
                </a:lnTo>
                <a:lnTo>
                  <a:pt x="973267" y="1578008"/>
                </a:lnTo>
                <a:lnTo>
                  <a:pt x="962500" y="1685246"/>
                </a:lnTo>
                <a:lnTo>
                  <a:pt x="985852" y="1687363"/>
                </a:lnTo>
                <a:cubicBezTo>
                  <a:pt x="1022192" y="1694663"/>
                  <a:pt x="1047819" y="1712357"/>
                  <a:pt x="1048032" y="1733282"/>
                </a:cubicBezTo>
                <a:cubicBezTo>
                  <a:pt x="1048316" y="1761181"/>
                  <a:pt x="1003312" y="1784258"/>
                  <a:pt x="947514" y="1784826"/>
                </a:cubicBezTo>
                <a:cubicBezTo>
                  <a:pt x="933564" y="1784968"/>
                  <a:pt x="920261" y="1783690"/>
                  <a:pt x="908147" y="1781257"/>
                </a:cubicBezTo>
                <a:cubicBezTo>
                  <a:pt x="871807" y="1773957"/>
                  <a:pt x="846181" y="1756263"/>
                  <a:pt x="845968" y="1735338"/>
                </a:cubicBezTo>
                <a:cubicBezTo>
                  <a:pt x="845755" y="1714414"/>
                  <a:pt x="871016" y="1696201"/>
                  <a:pt x="907200" y="1688164"/>
                </a:cubicBezTo>
                <a:lnTo>
                  <a:pt x="926605" y="1686005"/>
                </a:lnTo>
                <a:lnTo>
                  <a:pt x="915816" y="1578553"/>
                </a:lnTo>
                <a:lnTo>
                  <a:pt x="909432" y="1578614"/>
                </a:lnTo>
                <a:lnTo>
                  <a:pt x="862391" y="1571238"/>
                </a:lnTo>
                <a:lnTo>
                  <a:pt x="785221" y="1760992"/>
                </a:lnTo>
                <a:lnTo>
                  <a:pt x="813673" y="1771189"/>
                </a:lnTo>
                <a:cubicBezTo>
                  <a:pt x="868119" y="1797620"/>
                  <a:pt x="901373" y="1836091"/>
                  <a:pt x="893134" y="1869251"/>
                </a:cubicBezTo>
                <a:cubicBezTo>
                  <a:pt x="882149" y="1913465"/>
                  <a:pt x="801559" y="1931496"/>
                  <a:pt x="713131" y="190952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ounded Rectangle 68"/>
          <p:cNvSpPr/>
          <p:nvPr/>
        </p:nvSpPr>
        <p:spPr>
          <a:xfrm>
            <a:off x="8810772" y="4067312"/>
            <a:ext cx="2487610" cy="2406994"/>
          </a:xfrm>
          <a:prstGeom prst="roundRect">
            <a:avLst>
              <a:gd name="adj" fmla="val 4700"/>
            </a:avLst>
          </a:prstGeom>
          <a:solidFill>
            <a:schemeClr val="bg1"/>
          </a:solidFill>
          <a:ln>
            <a:noFill/>
          </a:ln>
          <a:effectLst>
            <a:outerShdw blurRad="76200" dist="127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0" name="Chart 69"/>
          <p:cNvGraphicFramePr/>
          <p:nvPr>
            <p:extLst>
              <p:ext uri="{D42A27DB-BD31-4B8C-83A1-F6EECF244321}">
                <p14:modId xmlns:p14="http://schemas.microsoft.com/office/powerpoint/2010/main" val="1183623510"/>
              </p:ext>
            </p:extLst>
          </p:nvPr>
        </p:nvGraphicFramePr>
        <p:xfrm>
          <a:off x="8906215" y="4218091"/>
          <a:ext cx="2322116" cy="20937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71" name="Oval 70"/>
          <p:cNvSpPr/>
          <p:nvPr/>
        </p:nvSpPr>
        <p:spPr>
          <a:xfrm>
            <a:off x="9697615" y="4724609"/>
            <a:ext cx="767148" cy="76714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/>
          <p:cNvSpPr txBox="1"/>
          <p:nvPr/>
        </p:nvSpPr>
        <p:spPr>
          <a:xfrm>
            <a:off x="9697616" y="4923517"/>
            <a:ext cx="767148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b="1" dirty="0" smtClean="0">
                <a:solidFill>
                  <a:srgbClr val="FFFFFF"/>
                </a:solidFill>
                <a:latin typeface="+mj-lt"/>
              </a:rPr>
              <a:t>59%</a:t>
            </a:r>
            <a:endParaRPr lang="en-US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2" name="Picture Placeholder 1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31" name="Oval 30"/>
          <p:cNvSpPr/>
          <p:nvPr/>
        </p:nvSpPr>
        <p:spPr>
          <a:xfrm>
            <a:off x="3026816" y="2730319"/>
            <a:ext cx="637714" cy="63771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121"/>
          <p:cNvSpPr>
            <a:spLocks noEditPoints="1"/>
          </p:cNvSpPr>
          <p:nvPr/>
        </p:nvSpPr>
        <p:spPr bwMode="auto">
          <a:xfrm>
            <a:off x="3200517" y="2848854"/>
            <a:ext cx="322426" cy="351560"/>
          </a:xfrm>
          <a:custGeom>
            <a:avLst/>
            <a:gdLst>
              <a:gd name="T0" fmla="*/ 63 w 244"/>
              <a:gd name="T1" fmla="*/ 218 h 265"/>
              <a:gd name="T2" fmla="*/ 48 w 244"/>
              <a:gd name="T3" fmla="*/ 218 h 265"/>
              <a:gd name="T4" fmla="*/ 48 w 244"/>
              <a:gd name="T5" fmla="*/ 202 h 265"/>
              <a:gd name="T6" fmla="*/ 63 w 244"/>
              <a:gd name="T7" fmla="*/ 202 h 265"/>
              <a:gd name="T8" fmla="*/ 244 w 244"/>
              <a:gd name="T9" fmla="*/ 220 h 265"/>
              <a:gd name="T10" fmla="*/ 198 w 244"/>
              <a:gd name="T11" fmla="*/ 265 h 265"/>
              <a:gd name="T12" fmla="*/ 13 w 244"/>
              <a:gd name="T13" fmla="*/ 253 h 265"/>
              <a:gd name="T14" fmla="*/ 1 w 244"/>
              <a:gd name="T15" fmla="*/ 198 h 265"/>
              <a:gd name="T16" fmla="*/ 14 w 244"/>
              <a:gd name="T17" fmla="*/ 151 h 265"/>
              <a:gd name="T18" fmla="*/ 48 w 244"/>
              <a:gd name="T19" fmla="*/ 123 h 265"/>
              <a:gd name="T20" fmla="*/ 45 w 244"/>
              <a:gd name="T21" fmla="*/ 179 h 265"/>
              <a:gd name="T22" fmla="*/ 23 w 244"/>
              <a:gd name="T23" fmla="*/ 210 h 265"/>
              <a:gd name="T24" fmla="*/ 56 w 244"/>
              <a:gd name="T25" fmla="*/ 243 h 265"/>
              <a:gd name="T26" fmla="*/ 89 w 244"/>
              <a:gd name="T27" fmla="*/ 210 h 265"/>
              <a:gd name="T28" fmla="*/ 67 w 244"/>
              <a:gd name="T29" fmla="*/ 179 h 265"/>
              <a:gd name="T30" fmla="*/ 71 w 244"/>
              <a:gd name="T31" fmla="*/ 127 h 265"/>
              <a:gd name="T32" fmla="*/ 173 w 244"/>
              <a:gd name="T33" fmla="*/ 127 h 265"/>
              <a:gd name="T34" fmla="*/ 177 w 244"/>
              <a:gd name="T35" fmla="*/ 155 h 265"/>
              <a:gd name="T36" fmla="*/ 133 w 244"/>
              <a:gd name="T37" fmla="*/ 199 h 265"/>
              <a:gd name="T38" fmla="*/ 128 w 244"/>
              <a:gd name="T39" fmla="*/ 226 h 265"/>
              <a:gd name="T40" fmla="*/ 144 w 244"/>
              <a:gd name="T41" fmla="*/ 243 h 265"/>
              <a:gd name="T42" fmla="*/ 161 w 244"/>
              <a:gd name="T43" fmla="*/ 226 h 265"/>
              <a:gd name="T44" fmla="*/ 155 w 244"/>
              <a:gd name="T45" fmla="*/ 199 h 265"/>
              <a:gd name="T46" fmla="*/ 177 w 244"/>
              <a:gd name="T47" fmla="*/ 177 h 265"/>
              <a:gd name="T48" fmla="*/ 199 w 244"/>
              <a:gd name="T49" fmla="*/ 199 h 265"/>
              <a:gd name="T50" fmla="*/ 194 w 244"/>
              <a:gd name="T51" fmla="*/ 226 h 265"/>
              <a:gd name="T52" fmla="*/ 211 w 244"/>
              <a:gd name="T53" fmla="*/ 243 h 265"/>
              <a:gd name="T54" fmla="*/ 227 w 244"/>
              <a:gd name="T55" fmla="*/ 226 h 265"/>
              <a:gd name="T56" fmla="*/ 222 w 244"/>
              <a:gd name="T57" fmla="*/ 199 h 265"/>
              <a:gd name="T58" fmla="*/ 199 w 244"/>
              <a:gd name="T59" fmla="*/ 161 h 265"/>
              <a:gd name="T60" fmla="*/ 200 w 244"/>
              <a:gd name="T61" fmla="*/ 145 h 265"/>
              <a:gd name="T62" fmla="*/ 198 w 244"/>
              <a:gd name="T63" fmla="*/ 130 h 265"/>
              <a:gd name="T64" fmla="*/ 216 w 244"/>
              <a:gd name="T65" fmla="*/ 133 h 265"/>
              <a:gd name="T66" fmla="*/ 239 w 244"/>
              <a:gd name="T67" fmla="*/ 174 h 265"/>
              <a:gd name="T68" fmla="*/ 244 w 244"/>
              <a:gd name="T69" fmla="*/ 220 h 265"/>
              <a:gd name="T70" fmla="*/ 169 w 244"/>
              <a:gd name="T71" fmla="*/ 113 h 265"/>
              <a:gd name="T72" fmla="*/ 75 w 244"/>
              <a:gd name="T73" fmla="*/ 113 h 265"/>
              <a:gd name="T74" fmla="*/ 75 w 244"/>
              <a:gd name="T75" fmla="*/ 19 h 265"/>
              <a:gd name="T76" fmla="*/ 169 w 244"/>
              <a:gd name="T77" fmla="*/ 19 h 2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244" h="265">
                <a:moveTo>
                  <a:pt x="67" y="210"/>
                </a:moveTo>
                <a:cubicBezTo>
                  <a:pt x="67" y="213"/>
                  <a:pt x="66" y="215"/>
                  <a:pt x="63" y="218"/>
                </a:cubicBezTo>
                <a:cubicBezTo>
                  <a:pt x="61" y="220"/>
                  <a:pt x="59" y="221"/>
                  <a:pt x="56" y="221"/>
                </a:cubicBezTo>
                <a:cubicBezTo>
                  <a:pt x="53" y="221"/>
                  <a:pt x="50" y="220"/>
                  <a:pt x="48" y="218"/>
                </a:cubicBezTo>
                <a:cubicBezTo>
                  <a:pt x="46" y="215"/>
                  <a:pt x="45" y="213"/>
                  <a:pt x="45" y="210"/>
                </a:cubicBezTo>
                <a:cubicBezTo>
                  <a:pt x="45" y="207"/>
                  <a:pt x="46" y="204"/>
                  <a:pt x="48" y="202"/>
                </a:cubicBezTo>
                <a:cubicBezTo>
                  <a:pt x="50" y="200"/>
                  <a:pt x="53" y="199"/>
                  <a:pt x="56" y="199"/>
                </a:cubicBezTo>
                <a:cubicBezTo>
                  <a:pt x="59" y="199"/>
                  <a:pt x="61" y="200"/>
                  <a:pt x="63" y="202"/>
                </a:cubicBezTo>
                <a:cubicBezTo>
                  <a:pt x="66" y="204"/>
                  <a:pt x="67" y="207"/>
                  <a:pt x="67" y="210"/>
                </a:cubicBezTo>
                <a:close/>
                <a:moveTo>
                  <a:pt x="244" y="220"/>
                </a:moveTo>
                <a:cubicBezTo>
                  <a:pt x="244" y="234"/>
                  <a:pt x="239" y="245"/>
                  <a:pt x="231" y="253"/>
                </a:cubicBezTo>
                <a:cubicBezTo>
                  <a:pt x="223" y="261"/>
                  <a:pt x="211" y="265"/>
                  <a:pt x="198" y="265"/>
                </a:cubicBezTo>
                <a:cubicBezTo>
                  <a:pt x="47" y="265"/>
                  <a:pt x="47" y="265"/>
                  <a:pt x="47" y="265"/>
                </a:cubicBezTo>
                <a:cubicBezTo>
                  <a:pt x="33" y="265"/>
                  <a:pt x="21" y="261"/>
                  <a:pt x="13" y="253"/>
                </a:cubicBezTo>
                <a:cubicBezTo>
                  <a:pt x="5" y="245"/>
                  <a:pt x="0" y="234"/>
                  <a:pt x="0" y="220"/>
                </a:cubicBezTo>
                <a:cubicBezTo>
                  <a:pt x="0" y="213"/>
                  <a:pt x="1" y="205"/>
                  <a:pt x="1" y="198"/>
                </a:cubicBezTo>
                <a:cubicBezTo>
                  <a:pt x="2" y="191"/>
                  <a:pt x="3" y="183"/>
                  <a:pt x="5" y="174"/>
                </a:cubicBezTo>
                <a:cubicBezTo>
                  <a:pt x="8" y="165"/>
                  <a:pt x="10" y="158"/>
                  <a:pt x="14" y="151"/>
                </a:cubicBezTo>
                <a:cubicBezTo>
                  <a:pt x="17" y="144"/>
                  <a:pt x="22" y="138"/>
                  <a:pt x="28" y="133"/>
                </a:cubicBezTo>
                <a:cubicBezTo>
                  <a:pt x="34" y="128"/>
                  <a:pt x="41" y="125"/>
                  <a:pt x="48" y="123"/>
                </a:cubicBezTo>
                <a:cubicBezTo>
                  <a:pt x="46" y="129"/>
                  <a:pt x="45" y="136"/>
                  <a:pt x="45" y="144"/>
                </a:cubicBezTo>
                <a:cubicBezTo>
                  <a:pt x="45" y="179"/>
                  <a:pt x="45" y="179"/>
                  <a:pt x="45" y="179"/>
                </a:cubicBezTo>
                <a:cubicBezTo>
                  <a:pt x="38" y="181"/>
                  <a:pt x="33" y="185"/>
                  <a:pt x="29" y="191"/>
                </a:cubicBezTo>
                <a:cubicBezTo>
                  <a:pt x="25" y="196"/>
                  <a:pt x="23" y="203"/>
                  <a:pt x="23" y="210"/>
                </a:cubicBezTo>
                <a:cubicBezTo>
                  <a:pt x="23" y="219"/>
                  <a:pt x="26" y="227"/>
                  <a:pt x="32" y="233"/>
                </a:cubicBezTo>
                <a:cubicBezTo>
                  <a:pt x="39" y="240"/>
                  <a:pt x="46" y="243"/>
                  <a:pt x="56" y="243"/>
                </a:cubicBezTo>
                <a:cubicBezTo>
                  <a:pt x="65" y="243"/>
                  <a:pt x="73" y="240"/>
                  <a:pt x="79" y="233"/>
                </a:cubicBezTo>
                <a:cubicBezTo>
                  <a:pt x="86" y="227"/>
                  <a:pt x="89" y="219"/>
                  <a:pt x="89" y="210"/>
                </a:cubicBezTo>
                <a:cubicBezTo>
                  <a:pt x="89" y="203"/>
                  <a:pt x="87" y="196"/>
                  <a:pt x="83" y="191"/>
                </a:cubicBezTo>
                <a:cubicBezTo>
                  <a:pt x="79" y="185"/>
                  <a:pt x="73" y="181"/>
                  <a:pt x="67" y="179"/>
                </a:cubicBezTo>
                <a:cubicBezTo>
                  <a:pt x="67" y="144"/>
                  <a:pt x="67" y="144"/>
                  <a:pt x="67" y="144"/>
                </a:cubicBezTo>
                <a:cubicBezTo>
                  <a:pt x="67" y="136"/>
                  <a:pt x="68" y="131"/>
                  <a:pt x="71" y="127"/>
                </a:cubicBezTo>
                <a:cubicBezTo>
                  <a:pt x="86" y="139"/>
                  <a:pt x="103" y="145"/>
                  <a:pt x="122" y="145"/>
                </a:cubicBezTo>
                <a:cubicBezTo>
                  <a:pt x="141" y="145"/>
                  <a:pt x="158" y="139"/>
                  <a:pt x="173" y="127"/>
                </a:cubicBezTo>
                <a:cubicBezTo>
                  <a:pt x="176" y="131"/>
                  <a:pt x="177" y="136"/>
                  <a:pt x="177" y="144"/>
                </a:cubicBezTo>
                <a:cubicBezTo>
                  <a:pt x="177" y="155"/>
                  <a:pt x="177" y="155"/>
                  <a:pt x="177" y="155"/>
                </a:cubicBezTo>
                <a:cubicBezTo>
                  <a:pt x="165" y="155"/>
                  <a:pt x="155" y="159"/>
                  <a:pt x="146" y="168"/>
                </a:cubicBezTo>
                <a:cubicBezTo>
                  <a:pt x="137" y="176"/>
                  <a:pt x="133" y="187"/>
                  <a:pt x="133" y="199"/>
                </a:cubicBezTo>
                <a:cubicBezTo>
                  <a:pt x="133" y="214"/>
                  <a:pt x="133" y="214"/>
                  <a:pt x="133" y="214"/>
                </a:cubicBezTo>
                <a:cubicBezTo>
                  <a:pt x="129" y="218"/>
                  <a:pt x="128" y="222"/>
                  <a:pt x="128" y="226"/>
                </a:cubicBezTo>
                <a:cubicBezTo>
                  <a:pt x="128" y="231"/>
                  <a:pt x="129" y="235"/>
                  <a:pt x="132" y="238"/>
                </a:cubicBezTo>
                <a:cubicBezTo>
                  <a:pt x="136" y="241"/>
                  <a:pt x="140" y="243"/>
                  <a:pt x="144" y="243"/>
                </a:cubicBezTo>
                <a:cubicBezTo>
                  <a:pt x="149" y="243"/>
                  <a:pt x="153" y="241"/>
                  <a:pt x="156" y="238"/>
                </a:cubicBezTo>
                <a:cubicBezTo>
                  <a:pt x="159" y="235"/>
                  <a:pt x="161" y="231"/>
                  <a:pt x="161" y="226"/>
                </a:cubicBezTo>
                <a:cubicBezTo>
                  <a:pt x="161" y="222"/>
                  <a:pt x="159" y="218"/>
                  <a:pt x="155" y="214"/>
                </a:cubicBezTo>
                <a:cubicBezTo>
                  <a:pt x="155" y="199"/>
                  <a:pt x="155" y="199"/>
                  <a:pt x="155" y="199"/>
                </a:cubicBezTo>
                <a:cubicBezTo>
                  <a:pt x="155" y="193"/>
                  <a:pt x="157" y="188"/>
                  <a:pt x="162" y="183"/>
                </a:cubicBezTo>
                <a:cubicBezTo>
                  <a:pt x="166" y="179"/>
                  <a:pt x="171" y="177"/>
                  <a:pt x="177" y="177"/>
                </a:cubicBezTo>
                <a:cubicBezTo>
                  <a:pt x="183" y="177"/>
                  <a:pt x="189" y="179"/>
                  <a:pt x="193" y="183"/>
                </a:cubicBezTo>
                <a:cubicBezTo>
                  <a:pt x="197" y="188"/>
                  <a:pt x="199" y="193"/>
                  <a:pt x="199" y="199"/>
                </a:cubicBezTo>
                <a:cubicBezTo>
                  <a:pt x="199" y="214"/>
                  <a:pt x="199" y="214"/>
                  <a:pt x="199" y="214"/>
                </a:cubicBezTo>
                <a:cubicBezTo>
                  <a:pt x="196" y="218"/>
                  <a:pt x="194" y="222"/>
                  <a:pt x="194" y="226"/>
                </a:cubicBezTo>
                <a:cubicBezTo>
                  <a:pt x="194" y="231"/>
                  <a:pt x="196" y="235"/>
                  <a:pt x="199" y="238"/>
                </a:cubicBezTo>
                <a:cubicBezTo>
                  <a:pt x="202" y="241"/>
                  <a:pt x="206" y="243"/>
                  <a:pt x="211" y="243"/>
                </a:cubicBezTo>
                <a:cubicBezTo>
                  <a:pt x="215" y="243"/>
                  <a:pt x="219" y="241"/>
                  <a:pt x="222" y="238"/>
                </a:cubicBezTo>
                <a:cubicBezTo>
                  <a:pt x="225" y="235"/>
                  <a:pt x="227" y="231"/>
                  <a:pt x="227" y="226"/>
                </a:cubicBezTo>
                <a:cubicBezTo>
                  <a:pt x="227" y="222"/>
                  <a:pt x="225" y="218"/>
                  <a:pt x="222" y="214"/>
                </a:cubicBezTo>
                <a:cubicBezTo>
                  <a:pt x="222" y="199"/>
                  <a:pt x="222" y="199"/>
                  <a:pt x="222" y="199"/>
                </a:cubicBezTo>
                <a:cubicBezTo>
                  <a:pt x="222" y="191"/>
                  <a:pt x="220" y="184"/>
                  <a:pt x="216" y="177"/>
                </a:cubicBezTo>
                <a:cubicBezTo>
                  <a:pt x="212" y="170"/>
                  <a:pt x="206" y="165"/>
                  <a:pt x="199" y="161"/>
                </a:cubicBezTo>
                <a:cubicBezTo>
                  <a:pt x="199" y="159"/>
                  <a:pt x="199" y="157"/>
                  <a:pt x="200" y="153"/>
                </a:cubicBezTo>
                <a:cubicBezTo>
                  <a:pt x="200" y="150"/>
                  <a:pt x="200" y="147"/>
                  <a:pt x="200" y="145"/>
                </a:cubicBezTo>
                <a:cubicBezTo>
                  <a:pt x="199" y="143"/>
                  <a:pt x="199" y="141"/>
                  <a:pt x="199" y="138"/>
                </a:cubicBezTo>
                <a:cubicBezTo>
                  <a:pt x="199" y="135"/>
                  <a:pt x="198" y="132"/>
                  <a:pt x="198" y="130"/>
                </a:cubicBezTo>
                <a:cubicBezTo>
                  <a:pt x="197" y="127"/>
                  <a:pt x="197" y="125"/>
                  <a:pt x="196" y="123"/>
                </a:cubicBezTo>
                <a:cubicBezTo>
                  <a:pt x="203" y="125"/>
                  <a:pt x="210" y="128"/>
                  <a:pt x="216" y="133"/>
                </a:cubicBezTo>
                <a:cubicBezTo>
                  <a:pt x="222" y="138"/>
                  <a:pt x="227" y="144"/>
                  <a:pt x="230" y="151"/>
                </a:cubicBezTo>
                <a:cubicBezTo>
                  <a:pt x="234" y="158"/>
                  <a:pt x="236" y="165"/>
                  <a:pt x="239" y="174"/>
                </a:cubicBezTo>
                <a:cubicBezTo>
                  <a:pt x="241" y="183"/>
                  <a:pt x="242" y="191"/>
                  <a:pt x="243" y="198"/>
                </a:cubicBezTo>
                <a:cubicBezTo>
                  <a:pt x="243" y="205"/>
                  <a:pt x="244" y="213"/>
                  <a:pt x="244" y="220"/>
                </a:cubicBezTo>
                <a:close/>
                <a:moveTo>
                  <a:pt x="188" y="66"/>
                </a:moveTo>
                <a:cubicBezTo>
                  <a:pt x="188" y="84"/>
                  <a:pt x="182" y="100"/>
                  <a:pt x="169" y="113"/>
                </a:cubicBezTo>
                <a:cubicBezTo>
                  <a:pt x="156" y="126"/>
                  <a:pt x="140" y="132"/>
                  <a:pt x="122" y="132"/>
                </a:cubicBezTo>
                <a:cubicBezTo>
                  <a:pt x="104" y="132"/>
                  <a:pt x="88" y="126"/>
                  <a:pt x="75" y="113"/>
                </a:cubicBezTo>
                <a:cubicBezTo>
                  <a:pt x="62" y="100"/>
                  <a:pt x="56" y="84"/>
                  <a:pt x="56" y="66"/>
                </a:cubicBezTo>
                <a:cubicBezTo>
                  <a:pt x="56" y="48"/>
                  <a:pt x="62" y="32"/>
                  <a:pt x="75" y="19"/>
                </a:cubicBezTo>
                <a:cubicBezTo>
                  <a:pt x="88" y="6"/>
                  <a:pt x="104" y="0"/>
                  <a:pt x="122" y="0"/>
                </a:cubicBezTo>
                <a:cubicBezTo>
                  <a:pt x="140" y="0"/>
                  <a:pt x="156" y="6"/>
                  <a:pt x="169" y="19"/>
                </a:cubicBezTo>
                <a:cubicBezTo>
                  <a:pt x="182" y="32"/>
                  <a:pt x="188" y="48"/>
                  <a:pt x="188" y="6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340457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5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6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9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0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3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4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7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8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1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2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5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6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9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0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3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4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7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8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1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2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5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6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9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0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1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3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4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7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8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9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1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72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3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5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76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7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9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0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1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83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4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5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87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8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9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91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92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3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95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96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7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99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00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1" presetID="2" presetClass="entr" presetSubtype="4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03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04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5" presetID="2" presetClass="entr" presetSubtype="4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07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08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9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1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12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3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5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16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7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9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0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1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23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4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5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26" presetID="2" presetClass="entr" presetSubtype="4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28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9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0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32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33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4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36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37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8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39" presetID="2" presetClass="entr" presetSubtype="4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41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42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3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45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46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7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49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50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1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53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54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5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57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58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9" presetID="2" presetClass="entr" presetSubtype="4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61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62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3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65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66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7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69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70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1" presetID="2" presetClass="entr" presetSubtype="4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73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74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5" presetID="2" presetClass="entr" presetSubtype="4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77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78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9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81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82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3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85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86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7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89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90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1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92" presetID="2" presetClass="entr" presetSubtype="2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94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95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6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98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99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0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02" dur="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03" dur="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4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06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07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2" grpId="0" animBg="1"/>
          <p:bldP spid="23" grpId="0"/>
          <p:bldP spid="24" grpId="0"/>
          <p:bldP spid="25" grpId="0"/>
          <p:bldP spid="28" grpId="0" animBg="1"/>
          <p:bldP spid="29" grpId="0"/>
          <p:bldP spid="30" grpId="0"/>
          <p:bldP spid="3" grpId="0" animBg="1"/>
          <p:bldP spid="7" grpId="0" animBg="1"/>
          <p:bldP spid="4" grpId="0"/>
          <p:bldP spid="5" grpId="0"/>
          <p:bldP spid="6" grpId="0" animBg="1"/>
          <p:bldP spid="8" grpId="0"/>
          <p:bldP spid="9" grpId="0"/>
          <p:bldP spid="10" grpId="0"/>
          <p:bldP spid="11" grpId="0"/>
          <p:bldP spid="12" grpId="0"/>
          <p:bldP spid="13" grpId="0"/>
          <p:bldP spid="14" grpId="0"/>
          <p:bldP spid="15" grpId="0"/>
          <p:bldP spid="16" grpId="0"/>
          <p:bldP spid="17" grpId="0"/>
          <p:bldP spid="18" grpId="0"/>
          <p:bldP spid="19" grpId="0"/>
          <p:bldP spid="20" grpId="0"/>
          <p:bldP spid="21" grpId="0"/>
          <p:bldP spid="37" grpId="0" animBg="1"/>
          <p:bldP spid="38" grpId="0"/>
          <p:bldGraphic spid="39" grpId="0">
            <p:bldAsOne/>
          </p:bldGraphic>
          <p:bldP spid="44" grpId="0"/>
          <p:bldP spid="45" grpId="0"/>
          <p:bldP spid="46" grpId="0" animBg="1"/>
          <p:bldP spid="47" grpId="0"/>
          <p:bldP spid="48" grpId="0" animBg="1"/>
          <p:bldP spid="52" grpId="0"/>
          <p:bldP spid="53" grpId="0"/>
          <p:bldP spid="56" grpId="0" animBg="1"/>
          <p:bldP spid="57" grpId="0" animBg="1"/>
          <p:bldP spid="64" grpId="0" animBg="1"/>
          <p:bldP spid="69" grpId="0" animBg="1"/>
          <p:bldGraphic spid="70" grpId="0">
            <p:bldAsOne/>
          </p:bldGraphic>
          <p:bldP spid="71" grpId="0" animBg="1"/>
          <p:bldP spid="72" grpId="0"/>
          <p:bldP spid="31" grpId="0" animBg="1"/>
          <p:bldP spid="33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5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6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9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0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1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3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4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7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8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9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1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2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3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5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6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7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9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0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1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3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4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7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8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1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2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5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6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7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9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0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1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3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4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5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7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8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1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2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5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6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7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9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0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1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3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4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5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26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8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9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0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2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3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4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6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7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8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39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1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2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5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6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7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9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0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1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3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4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7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8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9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1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2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5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6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7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9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0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1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3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4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5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7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8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1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2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5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6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7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9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0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1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92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4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5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6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8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9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0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2" dur="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3" dur="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4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6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7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2" grpId="0" animBg="1"/>
          <p:bldP spid="23" grpId="0"/>
          <p:bldP spid="24" grpId="0"/>
          <p:bldP spid="25" grpId="0"/>
          <p:bldP spid="28" grpId="0" animBg="1"/>
          <p:bldP spid="29" grpId="0"/>
          <p:bldP spid="30" grpId="0"/>
          <p:bldP spid="3" grpId="0" animBg="1"/>
          <p:bldP spid="7" grpId="0" animBg="1"/>
          <p:bldP spid="4" grpId="0"/>
          <p:bldP spid="5" grpId="0"/>
          <p:bldP spid="6" grpId="0" animBg="1"/>
          <p:bldP spid="8" grpId="0"/>
          <p:bldP spid="9" grpId="0"/>
          <p:bldP spid="10" grpId="0"/>
          <p:bldP spid="11" grpId="0"/>
          <p:bldP spid="12" grpId="0"/>
          <p:bldP spid="13" grpId="0"/>
          <p:bldP spid="14" grpId="0"/>
          <p:bldP spid="15" grpId="0"/>
          <p:bldP spid="16" grpId="0"/>
          <p:bldP spid="17" grpId="0"/>
          <p:bldP spid="18" grpId="0"/>
          <p:bldP spid="19" grpId="0"/>
          <p:bldP spid="20" grpId="0"/>
          <p:bldP spid="21" grpId="0"/>
          <p:bldP spid="31" grpId="0" animBg="1"/>
          <p:bldP spid="33" grpId="0" animBg="1"/>
          <p:bldP spid="37" grpId="0" animBg="1"/>
          <p:bldP spid="38" grpId="0"/>
          <p:bldGraphic spid="39" grpId="0">
            <p:bldAsOne/>
          </p:bldGraphic>
          <p:bldP spid="44" grpId="0"/>
          <p:bldP spid="45" grpId="0"/>
          <p:bldP spid="46" grpId="0" animBg="1"/>
          <p:bldP spid="47" grpId="0"/>
          <p:bldP spid="48" grpId="0" animBg="1"/>
          <p:bldP spid="52" grpId="0"/>
          <p:bldP spid="53" grpId="0"/>
          <p:bldP spid="56" grpId="0" animBg="1"/>
          <p:bldP spid="57" grpId="0" animBg="1"/>
          <p:bldP spid="64" grpId="0" animBg="1"/>
          <p:bldP spid="69" grpId="0" animBg="1"/>
          <p:bldGraphic spid="70" grpId="0">
            <p:bldAsOne/>
          </p:bldGraphic>
          <p:bldP spid="71" grpId="0" animBg="1"/>
          <p:bldP spid="72" grpId="0"/>
        </p:bldLst>
      </p:timing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9C3D7-7524-486C-B0C0-178B9875E59A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39" name="Rounded Rectangle 438"/>
          <p:cNvSpPr/>
          <p:nvPr/>
        </p:nvSpPr>
        <p:spPr>
          <a:xfrm>
            <a:off x="839789" y="842211"/>
            <a:ext cx="3264886" cy="1385702"/>
          </a:xfrm>
          <a:prstGeom prst="roundRect">
            <a:avLst>
              <a:gd name="adj" fmla="val 12556"/>
            </a:avLst>
          </a:prstGeom>
          <a:solidFill>
            <a:schemeClr val="accent1"/>
          </a:solidFill>
          <a:ln>
            <a:noFill/>
          </a:ln>
          <a:effectLst>
            <a:outerShdw blurRad="76200" dist="127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4" name="TextBox 443"/>
          <p:cNvSpPr txBox="1"/>
          <p:nvPr/>
        </p:nvSpPr>
        <p:spPr>
          <a:xfrm>
            <a:off x="1132412" y="986763"/>
            <a:ext cx="1705060" cy="3693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b="1" dirty="0" smtClean="0">
                <a:solidFill>
                  <a:srgbClr val="FFFFFF"/>
                </a:solidFill>
                <a:latin typeface="+mj-lt"/>
              </a:rPr>
              <a:t>14 807</a:t>
            </a:r>
            <a:endParaRPr lang="en-US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445" name="TextBox 444"/>
          <p:cNvSpPr txBox="1"/>
          <p:nvPr/>
        </p:nvSpPr>
        <p:spPr>
          <a:xfrm>
            <a:off x="1132413" y="1342556"/>
            <a:ext cx="170506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dirty="0" smtClean="0">
                <a:solidFill>
                  <a:srgbClr val="FFFFFF"/>
                </a:solidFill>
              </a:rPr>
              <a:t>Total Cases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446" name="Rounded Rectangle 445"/>
          <p:cNvSpPr/>
          <p:nvPr/>
        </p:nvSpPr>
        <p:spPr>
          <a:xfrm>
            <a:off x="1198777" y="1711888"/>
            <a:ext cx="1223409" cy="30626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accent1"/>
            </a:solidFill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latin typeface="+mj-lt"/>
              </a:rPr>
              <a:t>Today: 1 302</a:t>
            </a:r>
            <a:endParaRPr lang="en-US" sz="1200" b="1" dirty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447" name="Group 446"/>
          <p:cNvGrpSpPr/>
          <p:nvPr/>
        </p:nvGrpSpPr>
        <p:grpSpPr>
          <a:xfrm>
            <a:off x="3090199" y="1157644"/>
            <a:ext cx="630104" cy="646822"/>
            <a:chOff x="6206178" y="1941662"/>
            <a:chExt cx="4480417" cy="4599295"/>
          </a:xfrm>
          <a:solidFill>
            <a:srgbClr val="FFFFFF"/>
          </a:solidFill>
        </p:grpSpPr>
        <p:sp>
          <p:nvSpPr>
            <p:cNvPr id="448" name="Oval 447"/>
            <p:cNvSpPr/>
            <p:nvPr/>
          </p:nvSpPr>
          <p:spPr>
            <a:xfrm>
              <a:off x="6976152" y="2784294"/>
              <a:ext cx="2938412" cy="29384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9" name="Oval 448"/>
            <p:cNvSpPr/>
            <p:nvPr/>
          </p:nvSpPr>
          <p:spPr>
            <a:xfrm rot="16200000">
              <a:off x="6012406" y="4059728"/>
              <a:ext cx="775090" cy="38754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1" name="Trapezoid 510"/>
            <p:cNvSpPr/>
            <p:nvPr/>
          </p:nvSpPr>
          <p:spPr>
            <a:xfrm rot="16200000">
              <a:off x="6681100" y="3994706"/>
              <a:ext cx="279128" cy="517588"/>
            </a:xfrm>
            <a:prstGeom prst="trapezoid">
              <a:avLst>
                <a:gd name="adj" fmla="val 2664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2" name="Oval 511"/>
            <p:cNvSpPr/>
            <p:nvPr/>
          </p:nvSpPr>
          <p:spPr>
            <a:xfrm rot="5400000" flipH="1">
              <a:off x="10105278" y="4059728"/>
              <a:ext cx="775090" cy="38754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3" name="Trapezoid 512"/>
            <p:cNvSpPr/>
            <p:nvPr/>
          </p:nvSpPr>
          <p:spPr>
            <a:xfrm rot="5400000" flipH="1">
              <a:off x="9932546" y="3994706"/>
              <a:ext cx="279128" cy="517588"/>
            </a:xfrm>
            <a:prstGeom prst="trapezoid">
              <a:avLst>
                <a:gd name="adj" fmla="val 2664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14" name="Group 513"/>
            <p:cNvGrpSpPr/>
            <p:nvPr/>
          </p:nvGrpSpPr>
          <p:grpSpPr>
            <a:xfrm>
              <a:off x="6460651" y="1941662"/>
              <a:ext cx="3971472" cy="2025729"/>
              <a:chOff x="6460651" y="1941662"/>
              <a:chExt cx="3971472" cy="2025729"/>
            </a:xfrm>
            <a:grpFill/>
          </p:grpSpPr>
          <p:sp>
            <p:nvSpPr>
              <p:cNvPr id="540" name="Oval 539"/>
              <p:cNvSpPr/>
              <p:nvPr/>
            </p:nvSpPr>
            <p:spPr>
              <a:xfrm>
                <a:off x="8057813" y="1941662"/>
                <a:ext cx="775090" cy="38754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1" name="Trapezoid 540"/>
              <p:cNvSpPr/>
              <p:nvPr/>
            </p:nvSpPr>
            <p:spPr>
              <a:xfrm>
                <a:off x="8293931" y="2299133"/>
                <a:ext cx="279128" cy="517588"/>
              </a:xfrm>
              <a:prstGeom prst="trapezoid">
                <a:avLst>
                  <a:gd name="adj" fmla="val 26646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42" name="Group 541"/>
              <p:cNvGrpSpPr/>
              <p:nvPr/>
            </p:nvGrpSpPr>
            <p:grpSpPr>
              <a:xfrm>
                <a:off x="6460651" y="2200454"/>
                <a:ext cx="1788138" cy="1766937"/>
                <a:chOff x="6460651" y="2200454"/>
                <a:chExt cx="1788138" cy="1766937"/>
              </a:xfrm>
              <a:grpFill/>
            </p:grpSpPr>
            <p:sp>
              <p:nvSpPr>
                <p:cNvPr id="554" name="Oval 553"/>
                <p:cNvSpPr/>
                <p:nvPr/>
              </p:nvSpPr>
              <p:spPr>
                <a:xfrm rot="20034444">
                  <a:off x="7021881" y="2200454"/>
                  <a:ext cx="775090" cy="38754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5" name="Oval 554"/>
                <p:cNvSpPr/>
                <p:nvPr/>
              </p:nvSpPr>
              <p:spPr>
                <a:xfrm rot="18345651">
                  <a:off x="6266879" y="2972650"/>
                  <a:ext cx="775090" cy="38754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6" name="Oval 555"/>
                <p:cNvSpPr/>
                <p:nvPr/>
              </p:nvSpPr>
              <p:spPr>
                <a:xfrm rot="18345651">
                  <a:off x="6983016" y="2830593"/>
                  <a:ext cx="474681" cy="23734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7" name="Oval 556"/>
                <p:cNvSpPr/>
                <p:nvPr/>
              </p:nvSpPr>
              <p:spPr>
                <a:xfrm rot="17007331">
                  <a:off x="6500140" y="3611380"/>
                  <a:ext cx="474681" cy="23734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8" name="Oval 557"/>
                <p:cNvSpPr/>
                <p:nvPr/>
              </p:nvSpPr>
              <p:spPr>
                <a:xfrm rot="20727808">
                  <a:off x="7774108" y="2354905"/>
                  <a:ext cx="474681" cy="23734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9" name="Trapezoid 558"/>
                <p:cNvSpPr/>
                <p:nvPr/>
              </p:nvSpPr>
              <p:spPr>
                <a:xfrm rot="19819861">
                  <a:off x="7480918" y="2502704"/>
                  <a:ext cx="279128" cy="517588"/>
                </a:xfrm>
                <a:prstGeom prst="trapezoid">
                  <a:avLst>
                    <a:gd name="adj" fmla="val 2664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0" name="Trapezoid 559"/>
                <p:cNvSpPr/>
                <p:nvPr/>
              </p:nvSpPr>
              <p:spPr>
                <a:xfrm rot="18131512">
                  <a:off x="6851987" y="3134187"/>
                  <a:ext cx="279128" cy="517588"/>
                </a:xfrm>
                <a:prstGeom prst="trapezoid">
                  <a:avLst>
                    <a:gd name="adj" fmla="val 2664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1" name="Trapezoid 560"/>
                <p:cNvSpPr/>
                <p:nvPr/>
              </p:nvSpPr>
              <p:spPr>
                <a:xfrm rot="17178743">
                  <a:off x="6882313" y="3597923"/>
                  <a:ext cx="144146" cy="382536"/>
                </a:xfrm>
                <a:prstGeom prst="trapezoid">
                  <a:avLst>
                    <a:gd name="adj" fmla="val 2664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2" name="Trapezoid 561"/>
                <p:cNvSpPr/>
                <p:nvPr/>
              </p:nvSpPr>
              <p:spPr>
                <a:xfrm rot="18690299">
                  <a:off x="7288424" y="2884807"/>
                  <a:ext cx="144146" cy="382536"/>
                </a:xfrm>
                <a:prstGeom prst="trapezoid">
                  <a:avLst>
                    <a:gd name="adj" fmla="val 2664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3" name="Trapezoid 562"/>
                <p:cNvSpPr/>
                <p:nvPr/>
              </p:nvSpPr>
              <p:spPr>
                <a:xfrm rot="20762795">
                  <a:off x="7998341" y="2495408"/>
                  <a:ext cx="144146" cy="382536"/>
                </a:xfrm>
                <a:prstGeom prst="trapezoid">
                  <a:avLst>
                    <a:gd name="adj" fmla="val 2664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43" name="Group 542"/>
              <p:cNvGrpSpPr/>
              <p:nvPr/>
            </p:nvGrpSpPr>
            <p:grpSpPr>
              <a:xfrm flipH="1">
                <a:off x="8643985" y="2200454"/>
                <a:ext cx="1788138" cy="1766937"/>
                <a:chOff x="6460651" y="2200454"/>
                <a:chExt cx="1788138" cy="1766937"/>
              </a:xfrm>
              <a:grpFill/>
            </p:grpSpPr>
            <p:sp>
              <p:nvSpPr>
                <p:cNvPr id="544" name="Oval 543"/>
                <p:cNvSpPr/>
                <p:nvPr/>
              </p:nvSpPr>
              <p:spPr>
                <a:xfrm rot="20034444">
                  <a:off x="7021881" y="2200454"/>
                  <a:ext cx="775090" cy="38754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5" name="Oval 544"/>
                <p:cNvSpPr/>
                <p:nvPr/>
              </p:nvSpPr>
              <p:spPr>
                <a:xfrm rot="18345651">
                  <a:off x="6266879" y="2972650"/>
                  <a:ext cx="775090" cy="38754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6" name="Oval 545"/>
                <p:cNvSpPr/>
                <p:nvPr/>
              </p:nvSpPr>
              <p:spPr>
                <a:xfrm rot="18345651">
                  <a:off x="6983016" y="2830593"/>
                  <a:ext cx="474681" cy="23734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7" name="Oval 546"/>
                <p:cNvSpPr/>
                <p:nvPr/>
              </p:nvSpPr>
              <p:spPr>
                <a:xfrm rot="17007331">
                  <a:off x="6500140" y="3611380"/>
                  <a:ext cx="474681" cy="23734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8" name="Oval 547"/>
                <p:cNvSpPr/>
                <p:nvPr/>
              </p:nvSpPr>
              <p:spPr>
                <a:xfrm rot="20727808">
                  <a:off x="7774108" y="2354905"/>
                  <a:ext cx="474681" cy="23734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9" name="Trapezoid 548"/>
                <p:cNvSpPr/>
                <p:nvPr/>
              </p:nvSpPr>
              <p:spPr>
                <a:xfrm rot="19819861">
                  <a:off x="7480918" y="2502704"/>
                  <a:ext cx="279128" cy="517588"/>
                </a:xfrm>
                <a:prstGeom prst="trapezoid">
                  <a:avLst>
                    <a:gd name="adj" fmla="val 2664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0" name="Trapezoid 549"/>
                <p:cNvSpPr/>
                <p:nvPr/>
              </p:nvSpPr>
              <p:spPr>
                <a:xfrm rot="18131512">
                  <a:off x="6851987" y="3134187"/>
                  <a:ext cx="279128" cy="517588"/>
                </a:xfrm>
                <a:prstGeom prst="trapezoid">
                  <a:avLst>
                    <a:gd name="adj" fmla="val 2664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1" name="Trapezoid 550"/>
                <p:cNvSpPr/>
                <p:nvPr/>
              </p:nvSpPr>
              <p:spPr>
                <a:xfrm rot="17178743">
                  <a:off x="6882313" y="3597923"/>
                  <a:ext cx="144146" cy="382536"/>
                </a:xfrm>
                <a:prstGeom prst="trapezoid">
                  <a:avLst>
                    <a:gd name="adj" fmla="val 2664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2" name="Trapezoid 551"/>
                <p:cNvSpPr/>
                <p:nvPr/>
              </p:nvSpPr>
              <p:spPr>
                <a:xfrm rot="18690299">
                  <a:off x="7288424" y="2884807"/>
                  <a:ext cx="144146" cy="382536"/>
                </a:xfrm>
                <a:prstGeom prst="trapezoid">
                  <a:avLst>
                    <a:gd name="adj" fmla="val 2664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3" name="Trapezoid 552"/>
                <p:cNvSpPr/>
                <p:nvPr/>
              </p:nvSpPr>
              <p:spPr>
                <a:xfrm rot="20762795">
                  <a:off x="7998341" y="2495408"/>
                  <a:ext cx="144146" cy="382536"/>
                </a:xfrm>
                <a:prstGeom prst="trapezoid">
                  <a:avLst>
                    <a:gd name="adj" fmla="val 2664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515" name="Group 514"/>
            <p:cNvGrpSpPr/>
            <p:nvPr/>
          </p:nvGrpSpPr>
          <p:grpSpPr>
            <a:xfrm flipV="1">
              <a:off x="6460651" y="4515228"/>
              <a:ext cx="3971472" cy="2025729"/>
              <a:chOff x="6460651" y="1941662"/>
              <a:chExt cx="3971472" cy="2025729"/>
            </a:xfrm>
            <a:grpFill/>
          </p:grpSpPr>
          <p:sp>
            <p:nvSpPr>
              <p:cNvPr id="516" name="Oval 515"/>
              <p:cNvSpPr/>
              <p:nvPr/>
            </p:nvSpPr>
            <p:spPr>
              <a:xfrm>
                <a:off x="8057813" y="1941662"/>
                <a:ext cx="775090" cy="38754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7" name="Trapezoid 516"/>
              <p:cNvSpPr/>
              <p:nvPr/>
            </p:nvSpPr>
            <p:spPr>
              <a:xfrm>
                <a:off x="8293931" y="2299133"/>
                <a:ext cx="279128" cy="517588"/>
              </a:xfrm>
              <a:prstGeom prst="trapezoid">
                <a:avLst>
                  <a:gd name="adj" fmla="val 26646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18" name="Group 517"/>
              <p:cNvGrpSpPr/>
              <p:nvPr/>
            </p:nvGrpSpPr>
            <p:grpSpPr>
              <a:xfrm>
                <a:off x="6460651" y="2200454"/>
                <a:ext cx="1788138" cy="1766937"/>
                <a:chOff x="6460651" y="2200454"/>
                <a:chExt cx="1788138" cy="1766937"/>
              </a:xfrm>
              <a:grpFill/>
            </p:grpSpPr>
            <p:sp>
              <p:nvSpPr>
                <p:cNvPr id="530" name="Oval 529"/>
                <p:cNvSpPr/>
                <p:nvPr/>
              </p:nvSpPr>
              <p:spPr>
                <a:xfrm rot="20034444">
                  <a:off x="7021881" y="2200454"/>
                  <a:ext cx="775090" cy="38754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1" name="Oval 530"/>
                <p:cNvSpPr/>
                <p:nvPr/>
              </p:nvSpPr>
              <p:spPr>
                <a:xfrm rot="18345651">
                  <a:off x="6266879" y="2972650"/>
                  <a:ext cx="775090" cy="38754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2" name="Oval 531"/>
                <p:cNvSpPr/>
                <p:nvPr/>
              </p:nvSpPr>
              <p:spPr>
                <a:xfrm rot="18345651">
                  <a:off x="6983016" y="2830593"/>
                  <a:ext cx="474681" cy="23734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3" name="Oval 532"/>
                <p:cNvSpPr/>
                <p:nvPr/>
              </p:nvSpPr>
              <p:spPr>
                <a:xfrm rot="17007331">
                  <a:off x="6500140" y="3611380"/>
                  <a:ext cx="474681" cy="23734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4" name="Oval 533"/>
                <p:cNvSpPr/>
                <p:nvPr/>
              </p:nvSpPr>
              <p:spPr>
                <a:xfrm rot="20727808">
                  <a:off x="7774108" y="2354905"/>
                  <a:ext cx="474681" cy="23734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5" name="Trapezoid 534"/>
                <p:cNvSpPr/>
                <p:nvPr/>
              </p:nvSpPr>
              <p:spPr>
                <a:xfrm rot="19819861">
                  <a:off x="7480918" y="2502704"/>
                  <a:ext cx="279128" cy="517588"/>
                </a:xfrm>
                <a:prstGeom prst="trapezoid">
                  <a:avLst>
                    <a:gd name="adj" fmla="val 2664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6" name="Trapezoid 535"/>
                <p:cNvSpPr/>
                <p:nvPr/>
              </p:nvSpPr>
              <p:spPr>
                <a:xfrm rot="18131512">
                  <a:off x="6851987" y="3134187"/>
                  <a:ext cx="279128" cy="517588"/>
                </a:xfrm>
                <a:prstGeom prst="trapezoid">
                  <a:avLst>
                    <a:gd name="adj" fmla="val 2664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7" name="Trapezoid 536"/>
                <p:cNvSpPr/>
                <p:nvPr/>
              </p:nvSpPr>
              <p:spPr>
                <a:xfrm rot="17178743">
                  <a:off x="6882313" y="3597923"/>
                  <a:ext cx="144146" cy="382536"/>
                </a:xfrm>
                <a:prstGeom prst="trapezoid">
                  <a:avLst>
                    <a:gd name="adj" fmla="val 2664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8" name="Trapezoid 537"/>
                <p:cNvSpPr/>
                <p:nvPr/>
              </p:nvSpPr>
              <p:spPr>
                <a:xfrm rot="18690299">
                  <a:off x="7288424" y="2884807"/>
                  <a:ext cx="144146" cy="382536"/>
                </a:xfrm>
                <a:prstGeom prst="trapezoid">
                  <a:avLst>
                    <a:gd name="adj" fmla="val 2664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9" name="Trapezoid 538"/>
                <p:cNvSpPr/>
                <p:nvPr/>
              </p:nvSpPr>
              <p:spPr>
                <a:xfrm rot="20762795">
                  <a:off x="7998341" y="2495408"/>
                  <a:ext cx="144146" cy="382536"/>
                </a:xfrm>
                <a:prstGeom prst="trapezoid">
                  <a:avLst>
                    <a:gd name="adj" fmla="val 2664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19" name="Group 518"/>
              <p:cNvGrpSpPr/>
              <p:nvPr/>
            </p:nvGrpSpPr>
            <p:grpSpPr>
              <a:xfrm flipH="1">
                <a:off x="8643985" y="2200454"/>
                <a:ext cx="1788138" cy="1766937"/>
                <a:chOff x="6460651" y="2200454"/>
                <a:chExt cx="1788138" cy="1766937"/>
              </a:xfrm>
              <a:grpFill/>
            </p:grpSpPr>
            <p:sp>
              <p:nvSpPr>
                <p:cNvPr id="520" name="Oval 519"/>
                <p:cNvSpPr/>
                <p:nvPr/>
              </p:nvSpPr>
              <p:spPr>
                <a:xfrm rot="20034444">
                  <a:off x="7021881" y="2200454"/>
                  <a:ext cx="775090" cy="38754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1" name="Oval 520"/>
                <p:cNvSpPr/>
                <p:nvPr/>
              </p:nvSpPr>
              <p:spPr>
                <a:xfrm rot="18345651">
                  <a:off x="6266879" y="2972650"/>
                  <a:ext cx="775090" cy="38754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2" name="Oval 521"/>
                <p:cNvSpPr/>
                <p:nvPr/>
              </p:nvSpPr>
              <p:spPr>
                <a:xfrm rot="18345651">
                  <a:off x="6983016" y="2830593"/>
                  <a:ext cx="474681" cy="23734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3" name="Oval 522"/>
                <p:cNvSpPr/>
                <p:nvPr/>
              </p:nvSpPr>
              <p:spPr>
                <a:xfrm rot="17007331">
                  <a:off x="6500140" y="3611380"/>
                  <a:ext cx="474681" cy="23734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4" name="Oval 523"/>
                <p:cNvSpPr/>
                <p:nvPr/>
              </p:nvSpPr>
              <p:spPr>
                <a:xfrm rot="20727808">
                  <a:off x="7774108" y="2354905"/>
                  <a:ext cx="474681" cy="23734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5" name="Trapezoid 524"/>
                <p:cNvSpPr/>
                <p:nvPr/>
              </p:nvSpPr>
              <p:spPr>
                <a:xfrm rot="19819861">
                  <a:off x="7480918" y="2502704"/>
                  <a:ext cx="279128" cy="517588"/>
                </a:xfrm>
                <a:prstGeom prst="trapezoid">
                  <a:avLst>
                    <a:gd name="adj" fmla="val 2664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6" name="Trapezoid 525"/>
                <p:cNvSpPr/>
                <p:nvPr/>
              </p:nvSpPr>
              <p:spPr>
                <a:xfrm rot="18131512">
                  <a:off x="6851987" y="3134187"/>
                  <a:ext cx="279128" cy="517588"/>
                </a:xfrm>
                <a:prstGeom prst="trapezoid">
                  <a:avLst>
                    <a:gd name="adj" fmla="val 2664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7" name="Trapezoid 526"/>
                <p:cNvSpPr/>
                <p:nvPr/>
              </p:nvSpPr>
              <p:spPr>
                <a:xfrm rot="17178743">
                  <a:off x="6882313" y="3597923"/>
                  <a:ext cx="144146" cy="382536"/>
                </a:xfrm>
                <a:prstGeom prst="trapezoid">
                  <a:avLst>
                    <a:gd name="adj" fmla="val 2664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8" name="Trapezoid 527"/>
                <p:cNvSpPr/>
                <p:nvPr/>
              </p:nvSpPr>
              <p:spPr>
                <a:xfrm rot="18690299">
                  <a:off x="7288424" y="2884807"/>
                  <a:ext cx="144146" cy="382536"/>
                </a:xfrm>
                <a:prstGeom prst="trapezoid">
                  <a:avLst>
                    <a:gd name="adj" fmla="val 2664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9" name="Trapezoid 528"/>
                <p:cNvSpPr/>
                <p:nvPr/>
              </p:nvSpPr>
              <p:spPr>
                <a:xfrm rot="20762795">
                  <a:off x="7998341" y="2495408"/>
                  <a:ext cx="144146" cy="382536"/>
                </a:xfrm>
                <a:prstGeom prst="trapezoid">
                  <a:avLst>
                    <a:gd name="adj" fmla="val 2664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564" name="TextBox 563"/>
          <p:cNvSpPr txBox="1"/>
          <p:nvPr/>
        </p:nvSpPr>
        <p:spPr>
          <a:xfrm>
            <a:off x="1036956" y="2420481"/>
            <a:ext cx="1320606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1400" b="1" dirty="0">
                <a:latin typeface="+mj-lt"/>
              </a:rPr>
              <a:t>1</a:t>
            </a:r>
            <a:r>
              <a:rPr lang="en-US" sz="1400" b="1" dirty="0" smtClean="0">
                <a:latin typeface="+mj-lt"/>
              </a:rPr>
              <a:t>32</a:t>
            </a:r>
            <a:endParaRPr lang="en-US" sz="1400" b="1" dirty="0">
              <a:latin typeface="+mj-lt"/>
            </a:endParaRPr>
          </a:p>
        </p:txBody>
      </p:sp>
      <p:sp>
        <p:nvSpPr>
          <p:cNvPr id="565" name="TextBox 564"/>
          <p:cNvSpPr txBox="1"/>
          <p:nvPr/>
        </p:nvSpPr>
        <p:spPr>
          <a:xfrm>
            <a:off x="1036956" y="2728258"/>
            <a:ext cx="1320606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Death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66" name="TextBox 565"/>
          <p:cNvSpPr txBox="1"/>
          <p:nvPr/>
        </p:nvSpPr>
        <p:spPr>
          <a:xfrm>
            <a:off x="1036955" y="3066813"/>
            <a:ext cx="1320606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000" i="1" dirty="0" smtClean="0">
                <a:solidFill>
                  <a:schemeClr val="accent1"/>
                </a:solidFill>
              </a:rPr>
              <a:t>Today: 18</a:t>
            </a:r>
            <a:endParaRPr lang="en-US" sz="1000" i="1" dirty="0">
              <a:solidFill>
                <a:schemeClr val="accent1"/>
              </a:solidFill>
            </a:endParaRPr>
          </a:p>
        </p:txBody>
      </p:sp>
      <p:sp>
        <p:nvSpPr>
          <p:cNvPr id="572" name="TextBox 571"/>
          <p:cNvSpPr txBox="1"/>
          <p:nvPr/>
        </p:nvSpPr>
        <p:spPr>
          <a:xfrm>
            <a:off x="2619096" y="2420481"/>
            <a:ext cx="1320606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1400" b="1" dirty="0" smtClean="0">
                <a:latin typeface="+mj-lt"/>
              </a:rPr>
              <a:t>1 058</a:t>
            </a:r>
            <a:endParaRPr lang="en-US" sz="1400" b="1" dirty="0">
              <a:latin typeface="+mj-lt"/>
            </a:endParaRPr>
          </a:p>
        </p:txBody>
      </p:sp>
      <p:sp>
        <p:nvSpPr>
          <p:cNvPr id="574" name="TextBox 573"/>
          <p:cNvSpPr txBox="1"/>
          <p:nvPr/>
        </p:nvSpPr>
        <p:spPr>
          <a:xfrm>
            <a:off x="2619096" y="2728258"/>
            <a:ext cx="1320606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Recovered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75" name="TextBox 574"/>
          <p:cNvSpPr txBox="1"/>
          <p:nvPr/>
        </p:nvSpPr>
        <p:spPr>
          <a:xfrm>
            <a:off x="2619095" y="3066813"/>
            <a:ext cx="1320606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000" i="1" dirty="0" smtClean="0">
                <a:solidFill>
                  <a:schemeClr val="accent1"/>
                </a:solidFill>
              </a:rPr>
              <a:t>Today: 92</a:t>
            </a:r>
            <a:endParaRPr lang="en-US" sz="1000" i="1" dirty="0">
              <a:solidFill>
                <a:schemeClr val="accent1"/>
              </a:solidFill>
            </a:endParaRPr>
          </a:p>
        </p:txBody>
      </p:sp>
      <p:cxnSp>
        <p:nvCxnSpPr>
          <p:cNvPr id="576" name="Straight Connector 575"/>
          <p:cNvCxnSpPr/>
          <p:nvPr/>
        </p:nvCxnSpPr>
        <p:spPr>
          <a:xfrm flipV="1">
            <a:off x="2471835" y="2420482"/>
            <a:ext cx="0" cy="817696"/>
          </a:xfrm>
          <a:prstGeom prst="line">
            <a:avLst/>
          </a:prstGeom>
          <a:ln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7" name="Rounded Rectangle 576"/>
          <p:cNvSpPr/>
          <p:nvPr/>
        </p:nvSpPr>
        <p:spPr>
          <a:xfrm>
            <a:off x="839789" y="3603904"/>
            <a:ext cx="3264886" cy="1385702"/>
          </a:xfrm>
          <a:prstGeom prst="roundRect">
            <a:avLst>
              <a:gd name="adj" fmla="val 12556"/>
            </a:avLst>
          </a:prstGeom>
          <a:solidFill>
            <a:schemeClr val="accent2"/>
          </a:solidFill>
          <a:ln>
            <a:noFill/>
          </a:ln>
          <a:effectLst>
            <a:outerShdw blurRad="76200" dist="127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8" name="TextBox 577"/>
          <p:cNvSpPr txBox="1"/>
          <p:nvPr/>
        </p:nvSpPr>
        <p:spPr>
          <a:xfrm>
            <a:off x="1132412" y="3748456"/>
            <a:ext cx="1705060" cy="3693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b="1" dirty="0" smtClean="0">
                <a:solidFill>
                  <a:srgbClr val="FFFFFF"/>
                </a:solidFill>
                <a:latin typeface="+mj-lt"/>
              </a:rPr>
              <a:t>118 539</a:t>
            </a:r>
            <a:endParaRPr lang="en-US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579" name="TextBox 578"/>
          <p:cNvSpPr txBox="1"/>
          <p:nvPr/>
        </p:nvSpPr>
        <p:spPr>
          <a:xfrm>
            <a:off x="1132413" y="4104249"/>
            <a:ext cx="170506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dirty="0" smtClean="0">
                <a:solidFill>
                  <a:srgbClr val="FFFFFF"/>
                </a:solidFill>
              </a:rPr>
              <a:t>Total Tested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580" name="Rounded Rectangle 579"/>
          <p:cNvSpPr/>
          <p:nvPr/>
        </p:nvSpPr>
        <p:spPr>
          <a:xfrm>
            <a:off x="1198777" y="4473581"/>
            <a:ext cx="1223409" cy="30626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accent2"/>
            </a:solidFill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latin typeface="+mj-lt"/>
              </a:rPr>
              <a:t>Today: 22 289</a:t>
            </a:r>
            <a:endParaRPr lang="en-US" sz="12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82" name="Freeform 581"/>
          <p:cNvSpPr/>
          <p:nvPr/>
        </p:nvSpPr>
        <p:spPr>
          <a:xfrm>
            <a:off x="3198692" y="3794158"/>
            <a:ext cx="467108" cy="897179"/>
          </a:xfrm>
          <a:custGeom>
            <a:avLst/>
            <a:gdLst>
              <a:gd name="connsiteX0" fmla="*/ 1012062 w 1854838"/>
              <a:gd name="connsiteY0" fmla="*/ 3101266 h 3562613"/>
              <a:gd name="connsiteX1" fmla="*/ 1012063 w 1854838"/>
              <a:gd name="connsiteY1" fmla="*/ 3334899 h 3562613"/>
              <a:gd name="connsiteX2" fmla="*/ 1410745 w 1854838"/>
              <a:gd name="connsiteY2" fmla="*/ 3334899 h 3562613"/>
              <a:gd name="connsiteX3" fmla="*/ 1560973 w 1854838"/>
              <a:gd name="connsiteY3" fmla="*/ 3485126 h 3562613"/>
              <a:gd name="connsiteX4" fmla="*/ 1560972 w 1854838"/>
              <a:gd name="connsiteY4" fmla="*/ 3562613 h 3562613"/>
              <a:gd name="connsiteX5" fmla="*/ 22107 w 1854838"/>
              <a:gd name="connsiteY5" fmla="*/ 3562613 h 3562613"/>
              <a:gd name="connsiteX6" fmla="*/ 22107 w 1854838"/>
              <a:gd name="connsiteY6" fmla="*/ 3485126 h 3562613"/>
              <a:gd name="connsiteX7" fmla="*/ 172334 w 1854838"/>
              <a:gd name="connsiteY7" fmla="*/ 3334898 h 3562613"/>
              <a:gd name="connsiteX8" fmla="*/ 563826 w 1854838"/>
              <a:gd name="connsiteY8" fmla="*/ 3334899 h 3562613"/>
              <a:gd name="connsiteX9" fmla="*/ 563826 w 1854838"/>
              <a:gd name="connsiteY9" fmla="*/ 3120914 h 3562613"/>
              <a:gd name="connsiteX10" fmla="*/ 891886 w 1854838"/>
              <a:gd name="connsiteY10" fmla="*/ 3120914 h 3562613"/>
              <a:gd name="connsiteX11" fmla="*/ 892127 w 1854838"/>
              <a:gd name="connsiteY11" fmla="*/ 3122805 h 3562613"/>
              <a:gd name="connsiteX12" fmla="*/ 903197 w 1854838"/>
              <a:gd name="connsiteY12" fmla="*/ 3120914 h 3562613"/>
              <a:gd name="connsiteX13" fmla="*/ 914486 w 1854838"/>
              <a:gd name="connsiteY13" fmla="*/ 3120914 h 3562613"/>
              <a:gd name="connsiteX14" fmla="*/ 914486 w 1854838"/>
              <a:gd name="connsiteY14" fmla="*/ 3118986 h 3562613"/>
              <a:gd name="connsiteX15" fmla="*/ 1001392 w 1854838"/>
              <a:gd name="connsiteY15" fmla="*/ 3104147 h 3562613"/>
              <a:gd name="connsiteX16" fmla="*/ 666896 w 1854838"/>
              <a:gd name="connsiteY16" fmla="*/ 2520713 h 3562613"/>
              <a:gd name="connsiteX17" fmla="*/ 666896 w 1854838"/>
              <a:gd name="connsiteY17" fmla="*/ 2646964 h 3562613"/>
              <a:gd name="connsiteX18" fmla="*/ 22108 w 1854838"/>
              <a:gd name="connsiteY18" fmla="*/ 2646964 h 3562613"/>
              <a:gd name="connsiteX19" fmla="*/ 22107 w 1854838"/>
              <a:gd name="connsiteY19" fmla="*/ 2520714 h 3562613"/>
              <a:gd name="connsiteX20" fmla="*/ 616223 w 1854838"/>
              <a:gd name="connsiteY20" fmla="*/ 2135315 h 3562613"/>
              <a:gd name="connsiteX21" fmla="*/ 631683 w 1854838"/>
              <a:gd name="connsiteY21" fmla="*/ 2190049 h 3562613"/>
              <a:gd name="connsiteX22" fmla="*/ 601288 w 1854838"/>
              <a:gd name="connsiteY22" fmla="*/ 2244372 h 3562613"/>
              <a:gd name="connsiteX23" fmla="*/ 579793 w 1854838"/>
              <a:gd name="connsiteY23" fmla="*/ 2250443 h 3562613"/>
              <a:gd name="connsiteX24" fmla="*/ 525470 w 1854838"/>
              <a:gd name="connsiteY24" fmla="*/ 2220049 h 3562613"/>
              <a:gd name="connsiteX25" fmla="*/ 511017 w 1854838"/>
              <a:gd name="connsiteY25" fmla="*/ 2168877 h 3562613"/>
              <a:gd name="connsiteX26" fmla="*/ 547529 w 1854838"/>
              <a:gd name="connsiteY26" fmla="*/ 2165871 h 3562613"/>
              <a:gd name="connsiteX27" fmla="*/ 342877 w 1854838"/>
              <a:gd name="connsiteY27" fmla="*/ 2121220 h 3562613"/>
              <a:gd name="connsiteX28" fmla="*/ 353172 w 1854838"/>
              <a:gd name="connsiteY28" fmla="*/ 2129937 h 3562613"/>
              <a:gd name="connsiteX29" fmla="*/ 389297 w 1854838"/>
              <a:gd name="connsiteY29" fmla="*/ 2150944 h 3562613"/>
              <a:gd name="connsiteX30" fmla="*/ 428542 w 1854838"/>
              <a:gd name="connsiteY30" fmla="*/ 2165301 h 3562613"/>
              <a:gd name="connsiteX31" fmla="*/ 442916 w 1854838"/>
              <a:gd name="connsiteY31" fmla="*/ 2167841 h 3562613"/>
              <a:gd name="connsiteX32" fmla="*/ 412990 w 1854838"/>
              <a:gd name="connsiteY32" fmla="*/ 2231622 h 3562613"/>
              <a:gd name="connsiteX33" fmla="*/ 354445 w 1854838"/>
              <a:gd name="connsiteY33" fmla="*/ 2252773 h 3562613"/>
              <a:gd name="connsiteX34" fmla="*/ 334224 w 1854838"/>
              <a:gd name="connsiteY34" fmla="*/ 2243285 h 3562613"/>
              <a:gd name="connsiteX35" fmla="*/ 313073 w 1854838"/>
              <a:gd name="connsiteY35" fmla="*/ 2184740 h 3562613"/>
              <a:gd name="connsiteX36" fmla="*/ 258134 w 1854838"/>
              <a:gd name="connsiteY36" fmla="*/ 1973000 h 3562613"/>
              <a:gd name="connsiteX37" fmla="*/ 276687 w 1854838"/>
              <a:gd name="connsiteY37" fmla="*/ 2038790 h 3562613"/>
              <a:gd name="connsiteX38" fmla="*/ 301662 w 1854838"/>
              <a:gd name="connsiteY38" fmla="*/ 2074431 h 3562613"/>
              <a:gd name="connsiteX39" fmla="*/ 257211 w 1854838"/>
              <a:gd name="connsiteY39" fmla="*/ 2094180 h 3562613"/>
              <a:gd name="connsiteX40" fmla="*/ 199116 w 1854838"/>
              <a:gd name="connsiteY40" fmla="*/ 2071827 h 3562613"/>
              <a:gd name="connsiteX41" fmla="*/ 190045 w 1854838"/>
              <a:gd name="connsiteY41" fmla="*/ 2051414 h 3562613"/>
              <a:gd name="connsiteX42" fmla="*/ 212400 w 1854838"/>
              <a:gd name="connsiteY42" fmla="*/ 1993319 h 3562613"/>
              <a:gd name="connsiteX43" fmla="*/ 302060 w 1854838"/>
              <a:gd name="connsiteY43" fmla="*/ 1881349 h 3562613"/>
              <a:gd name="connsiteX44" fmla="*/ 652395 w 1854838"/>
              <a:gd name="connsiteY44" fmla="*/ 2045728 h 3562613"/>
              <a:gd name="connsiteX45" fmla="*/ 635780 w 1854838"/>
              <a:gd name="connsiteY45" fmla="*/ 2073500 h 3562613"/>
              <a:gd name="connsiteX46" fmla="*/ 397688 w 1854838"/>
              <a:gd name="connsiteY46" fmla="*/ 2133059 h 3562613"/>
              <a:gd name="connsiteX47" fmla="*/ 291321 w 1854838"/>
              <a:gd name="connsiteY47" fmla="*/ 1911879 h 3562613"/>
              <a:gd name="connsiteX48" fmla="*/ 291390 w 1854838"/>
              <a:gd name="connsiteY48" fmla="*/ 1684016 h 3562613"/>
              <a:gd name="connsiteX49" fmla="*/ 810985 w 1854838"/>
              <a:gd name="connsiteY49" fmla="*/ 1927813 h 3562613"/>
              <a:gd name="connsiteX50" fmla="*/ 751931 w 1854838"/>
              <a:gd name="connsiteY50" fmla="*/ 2053674 h 3562613"/>
              <a:gd name="connsiteX51" fmla="*/ 232336 w 1854838"/>
              <a:gd name="connsiteY51" fmla="*/ 1809877 h 3562613"/>
              <a:gd name="connsiteX52" fmla="*/ 812902 w 1854838"/>
              <a:gd name="connsiteY52" fmla="*/ 664082 h 3562613"/>
              <a:gd name="connsiteX53" fmla="*/ 1262091 w 1854838"/>
              <a:gd name="connsiteY53" fmla="*/ 874844 h 3562613"/>
              <a:gd name="connsiteX54" fmla="*/ 1183682 w 1854838"/>
              <a:gd name="connsiteY54" fmla="*/ 1041954 h 3562613"/>
              <a:gd name="connsiteX55" fmla="*/ 1345098 w 1854838"/>
              <a:gd name="connsiteY55" fmla="*/ 1123443 h 3562613"/>
              <a:gd name="connsiteX56" fmla="*/ 1848752 w 1854838"/>
              <a:gd name="connsiteY56" fmla="*/ 1916383 h 3562613"/>
              <a:gd name="connsiteX57" fmla="*/ 1001392 w 1854838"/>
              <a:gd name="connsiteY57" fmla="*/ 3072986 h 3562613"/>
              <a:gd name="connsiteX58" fmla="*/ 914486 w 1854838"/>
              <a:gd name="connsiteY58" fmla="*/ 3087826 h 3562613"/>
              <a:gd name="connsiteX59" fmla="*/ 914486 w 1854838"/>
              <a:gd name="connsiteY59" fmla="*/ 3089754 h 3562613"/>
              <a:gd name="connsiteX60" fmla="*/ 903197 w 1854838"/>
              <a:gd name="connsiteY60" fmla="*/ 3089753 h 3562613"/>
              <a:gd name="connsiteX61" fmla="*/ 892126 w 1854838"/>
              <a:gd name="connsiteY61" fmla="*/ 3091643 h 3562613"/>
              <a:gd name="connsiteX62" fmla="*/ 891887 w 1854838"/>
              <a:gd name="connsiteY62" fmla="*/ 3089753 h 3562613"/>
              <a:gd name="connsiteX63" fmla="*/ 0 w 1854838"/>
              <a:gd name="connsiteY63" fmla="*/ 3089753 h 3562613"/>
              <a:gd name="connsiteX64" fmla="*/ 1 w 1854838"/>
              <a:gd name="connsiteY64" fmla="*/ 2741236 h 3562613"/>
              <a:gd name="connsiteX65" fmla="*/ 854796 w 1854838"/>
              <a:gd name="connsiteY65" fmla="*/ 2741236 h 3562613"/>
              <a:gd name="connsiteX66" fmla="*/ 993632 w 1854838"/>
              <a:gd name="connsiteY66" fmla="*/ 2711089 h 3562613"/>
              <a:gd name="connsiteX67" fmla="*/ 1498892 w 1854838"/>
              <a:gd name="connsiteY67" fmla="*/ 1952245 h 3562613"/>
              <a:gd name="connsiteX68" fmla="*/ 1118877 w 1854838"/>
              <a:gd name="connsiteY68" fmla="*/ 1398724 h 3562613"/>
              <a:gd name="connsiteX69" fmla="*/ 1033233 w 1854838"/>
              <a:gd name="connsiteY69" fmla="*/ 1362600 h 3562613"/>
              <a:gd name="connsiteX70" fmla="*/ 788640 w 1854838"/>
              <a:gd name="connsiteY70" fmla="*/ 1883891 h 3562613"/>
              <a:gd name="connsiteX71" fmla="*/ 339451 w 1854838"/>
              <a:gd name="connsiteY71" fmla="*/ 1673129 h 3562613"/>
              <a:gd name="connsiteX72" fmla="*/ 673676 w 1854838"/>
              <a:gd name="connsiteY72" fmla="*/ 960808 h 3562613"/>
              <a:gd name="connsiteX73" fmla="*/ 673604 w 1854838"/>
              <a:gd name="connsiteY73" fmla="*/ 959888 h 3562613"/>
              <a:gd name="connsiteX74" fmla="*/ 674114 w 1854838"/>
              <a:gd name="connsiteY74" fmla="*/ 959875 h 3562613"/>
              <a:gd name="connsiteX75" fmla="*/ 912156 w 1854838"/>
              <a:gd name="connsiteY75" fmla="*/ 521830 h 3562613"/>
              <a:gd name="connsiteX76" fmla="*/ 1308061 w 1854838"/>
              <a:gd name="connsiteY76" fmla="*/ 707590 h 3562613"/>
              <a:gd name="connsiteX77" fmla="*/ 1310851 w 1854838"/>
              <a:gd name="connsiteY77" fmla="*/ 862469 h 3562613"/>
              <a:gd name="connsiteX78" fmla="*/ 791255 w 1854838"/>
              <a:gd name="connsiteY78" fmla="*/ 618672 h 3562613"/>
              <a:gd name="connsiteX79" fmla="*/ 1123709 w 1854838"/>
              <a:gd name="connsiteY79" fmla="*/ 101990 h 3562613"/>
              <a:gd name="connsiteX80" fmla="*/ 1495744 w 1854838"/>
              <a:gd name="connsiteY80" fmla="*/ 276551 h 3562613"/>
              <a:gd name="connsiteX81" fmla="*/ 1309974 w 1854838"/>
              <a:gd name="connsiteY81" fmla="*/ 672475 h 3562613"/>
              <a:gd name="connsiteX82" fmla="*/ 937940 w 1854838"/>
              <a:gd name="connsiteY82" fmla="*/ 497914 h 3562613"/>
              <a:gd name="connsiteX83" fmla="*/ 1171564 w 1854838"/>
              <a:gd name="connsiteY83" fmla="*/ 0 h 3562613"/>
              <a:gd name="connsiteX84" fmla="*/ 1543598 w 1854838"/>
              <a:gd name="connsiteY84" fmla="*/ 174561 h 3562613"/>
              <a:gd name="connsiteX85" fmla="*/ 1509593 w 1854838"/>
              <a:gd name="connsiteY85" fmla="*/ 247035 h 3562613"/>
              <a:gd name="connsiteX86" fmla="*/ 1137558 w 1854838"/>
              <a:gd name="connsiteY86" fmla="*/ 72474 h 3562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1854838" h="3562613">
                <a:moveTo>
                  <a:pt x="1012062" y="3101266"/>
                </a:moveTo>
                <a:lnTo>
                  <a:pt x="1012063" y="3334899"/>
                </a:lnTo>
                <a:lnTo>
                  <a:pt x="1410745" y="3334899"/>
                </a:lnTo>
                <a:cubicBezTo>
                  <a:pt x="1493714" y="3334898"/>
                  <a:pt x="1560972" y="3402157"/>
                  <a:pt x="1560973" y="3485126"/>
                </a:cubicBezTo>
                <a:lnTo>
                  <a:pt x="1560972" y="3562613"/>
                </a:lnTo>
                <a:lnTo>
                  <a:pt x="22107" y="3562613"/>
                </a:lnTo>
                <a:lnTo>
                  <a:pt x="22107" y="3485126"/>
                </a:lnTo>
                <a:cubicBezTo>
                  <a:pt x="22107" y="3402157"/>
                  <a:pt x="89366" y="3334899"/>
                  <a:pt x="172334" y="3334898"/>
                </a:cubicBezTo>
                <a:lnTo>
                  <a:pt x="563826" y="3334899"/>
                </a:lnTo>
                <a:lnTo>
                  <a:pt x="563826" y="3120914"/>
                </a:lnTo>
                <a:lnTo>
                  <a:pt x="891886" y="3120914"/>
                </a:lnTo>
                <a:lnTo>
                  <a:pt x="892127" y="3122805"/>
                </a:lnTo>
                <a:lnTo>
                  <a:pt x="903197" y="3120914"/>
                </a:lnTo>
                <a:lnTo>
                  <a:pt x="914486" y="3120914"/>
                </a:lnTo>
                <a:lnTo>
                  <a:pt x="914486" y="3118986"/>
                </a:lnTo>
                <a:lnTo>
                  <a:pt x="1001392" y="3104147"/>
                </a:lnTo>
                <a:close/>
                <a:moveTo>
                  <a:pt x="666896" y="2520713"/>
                </a:moveTo>
                <a:lnTo>
                  <a:pt x="666896" y="2646964"/>
                </a:lnTo>
                <a:lnTo>
                  <a:pt x="22108" y="2646964"/>
                </a:lnTo>
                <a:lnTo>
                  <a:pt x="22107" y="2520714"/>
                </a:lnTo>
                <a:close/>
                <a:moveTo>
                  <a:pt x="616223" y="2135315"/>
                </a:moveTo>
                <a:lnTo>
                  <a:pt x="631683" y="2190049"/>
                </a:lnTo>
                <a:cubicBezTo>
                  <a:pt x="638291" y="2213443"/>
                  <a:pt x="624682" y="2237764"/>
                  <a:pt x="601288" y="2244372"/>
                </a:cubicBezTo>
                <a:lnTo>
                  <a:pt x="579793" y="2250443"/>
                </a:lnTo>
                <a:cubicBezTo>
                  <a:pt x="556398" y="2257051"/>
                  <a:pt x="532077" y="2243444"/>
                  <a:pt x="525470" y="2220049"/>
                </a:cubicBezTo>
                <a:lnTo>
                  <a:pt x="511017" y="2168877"/>
                </a:lnTo>
                <a:lnTo>
                  <a:pt x="547529" y="2165871"/>
                </a:lnTo>
                <a:close/>
                <a:moveTo>
                  <a:pt x="342877" y="2121220"/>
                </a:moveTo>
                <a:lnTo>
                  <a:pt x="353172" y="2129937"/>
                </a:lnTo>
                <a:cubicBezTo>
                  <a:pt x="364378" y="2137861"/>
                  <a:pt x="376437" y="2144910"/>
                  <a:pt x="389297" y="2150944"/>
                </a:cubicBezTo>
                <a:cubicBezTo>
                  <a:pt x="402157" y="2156978"/>
                  <a:pt x="415286" y="2161747"/>
                  <a:pt x="428542" y="2165301"/>
                </a:cubicBezTo>
                <a:lnTo>
                  <a:pt x="442916" y="2167841"/>
                </a:lnTo>
                <a:lnTo>
                  <a:pt x="412990" y="2231622"/>
                </a:lnTo>
                <a:cubicBezTo>
                  <a:pt x="402664" y="2253629"/>
                  <a:pt x="376453" y="2263099"/>
                  <a:pt x="354445" y="2252773"/>
                </a:cubicBezTo>
                <a:lnTo>
                  <a:pt x="334224" y="2243285"/>
                </a:lnTo>
                <a:cubicBezTo>
                  <a:pt x="312217" y="2232959"/>
                  <a:pt x="302747" y="2206748"/>
                  <a:pt x="313073" y="2184740"/>
                </a:cubicBezTo>
                <a:close/>
                <a:moveTo>
                  <a:pt x="258134" y="1973000"/>
                </a:moveTo>
                <a:lnTo>
                  <a:pt x="276687" y="2038790"/>
                </a:lnTo>
                <a:lnTo>
                  <a:pt x="301662" y="2074431"/>
                </a:lnTo>
                <a:lnTo>
                  <a:pt x="257211" y="2094180"/>
                </a:lnTo>
                <a:cubicBezTo>
                  <a:pt x="234996" y="2104051"/>
                  <a:pt x="208985" y="2094043"/>
                  <a:pt x="199116" y="2071827"/>
                </a:cubicBezTo>
                <a:lnTo>
                  <a:pt x="190045" y="2051414"/>
                </a:lnTo>
                <a:cubicBezTo>
                  <a:pt x="180176" y="2029199"/>
                  <a:pt x="190184" y="2003189"/>
                  <a:pt x="212400" y="1993319"/>
                </a:cubicBezTo>
                <a:close/>
                <a:moveTo>
                  <a:pt x="302060" y="1881349"/>
                </a:moveTo>
                <a:lnTo>
                  <a:pt x="652395" y="2045728"/>
                </a:lnTo>
                <a:lnTo>
                  <a:pt x="635780" y="2073500"/>
                </a:lnTo>
                <a:cubicBezTo>
                  <a:pt x="581799" y="2145918"/>
                  <a:pt x="482643" y="2172920"/>
                  <a:pt x="397688" y="2133059"/>
                </a:cubicBezTo>
                <a:cubicBezTo>
                  <a:pt x="312732" y="2093197"/>
                  <a:pt x="270126" y="1999679"/>
                  <a:pt x="291321" y="1911879"/>
                </a:cubicBezTo>
                <a:close/>
                <a:moveTo>
                  <a:pt x="291390" y="1684016"/>
                </a:moveTo>
                <a:lnTo>
                  <a:pt x="810985" y="1927813"/>
                </a:lnTo>
                <a:lnTo>
                  <a:pt x="751931" y="2053674"/>
                </a:lnTo>
                <a:lnTo>
                  <a:pt x="232336" y="1809877"/>
                </a:lnTo>
                <a:close/>
                <a:moveTo>
                  <a:pt x="812902" y="664082"/>
                </a:moveTo>
                <a:lnTo>
                  <a:pt x="1262091" y="874844"/>
                </a:lnTo>
                <a:lnTo>
                  <a:pt x="1183682" y="1041954"/>
                </a:lnTo>
                <a:lnTo>
                  <a:pt x="1345098" y="1123443"/>
                </a:lnTo>
                <a:cubicBezTo>
                  <a:pt x="1618552" y="1293024"/>
                  <a:pt x="1812400" y="1578469"/>
                  <a:pt x="1848752" y="1916383"/>
                </a:cubicBezTo>
                <a:cubicBezTo>
                  <a:pt x="1907322" y="2460847"/>
                  <a:pt x="1537077" y="2954240"/>
                  <a:pt x="1001392" y="3072986"/>
                </a:cubicBezTo>
                <a:lnTo>
                  <a:pt x="914486" y="3087826"/>
                </a:lnTo>
                <a:lnTo>
                  <a:pt x="914486" y="3089754"/>
                </a:lnTo>
                <a:lnTo>
                  <a:pt x="903197" y="3089753"/>
                </a:lnTo>
                <a:lnTo>
                  <a:pt x="892126" y="3091643"/>
                </a:lnTo>
                <a:lnTo>
                  <a:pt x="891887" y="3089753"/>
                </a:lnTo>
                <a:lnTo>
                  <a:pt x="0" y="3089753"/>
                </a:lnTo>
                <a:lnTo>
                  <a:pt x="1" y="2741236"/>
                </a:lnTo>
                <a:lnTo>
                  <a:pt x="854796" y="2741236"/>
                </a:lnTo>
                <a:lnTo>
                  <a:pt x="993632" y="2711089"/>
                </a:lnTo>
                <a:cubicBezTo>
                  <a:pt x="1319359" y="2606368"/>
                  <a:pt x="1536542" y="2294216"/>
                  <a:pt x="1498892" y="1952245"/>
                </a:cubicBezTo>
                <a:cubicBezTo>
                  <a:pt x="1472276" y="1710501"/>
                  <a:pt x="1324274" y="1508838"/>
                  <a:pt x="1118877" y="1398724"/>
                </a:cubicBezTo>
                <a:lnTo>
                  <a:pt x="1033233" y="1362600"/>
                </a:lnTo>
                <a:lnTo>
                  <a:pt x="788640" y="1883891"/>
                </a:lnTo>
                <a:lnTo>
                  <a:pt x="339451" y="1673129"/>
                </a:lnTo>
                <a:lnTo>
                  <a:pt x="673676" y="960808"/>
                </a:lnTo>
                <a:lnTo>
                  <a:pt x="673604" y="959888"/>
                </a:lnTo>
                <a:lnTo>
                  <a:pt x="674114" y="959875"/>
                </a:lnTo>
                <a:close/>
                <a:moveTo>
                  <a:pt x="912156" y="521830"/>
                </a:moveTo>
                <a:lnTo>
                  <a:pt x="1308061" y="707590"/>
                </a:lnTo>
                <a:lnTo>
                  <a:pt x="1310851" y="862469"/>
                </a:lnTo>
                <a:lnTo>
                  <a:pt x="791255" y="618672"/>
                </a:lnTo>
                <a:close/>
                <a:moveTo>
                  <a:pt x="1123709" y="101990"/>
                </a:moveTo>
                <a:lnTo>
                  <a:pt x="1495744" y="276551"/>
                </a:lnTo>
                <a:lnTo>
                  <a:pt x="1309974" y="672475"/>
                </a:lnTo>
                <a:lnTo>
                  <a:pt x="937940" y="497914"/>
                </a:lnTo>
                <a:close/>
                <a:moveTo>
                  <a:pt x="1171564" y="0"/>
                </a:moveTo>
                <a:lnTo>
                  <a:pt x="1543598" y="174561"/>
                </a:lnTo>
                <a:lnTo>
                  <a:pt x="1509593" y="247035"/>
                </a:lnTo>
                <a:lnTo>
                  <a:pt x="1137558" y="7247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83" name="TextBox 582"/>
          <p:cNvSpPr txBox="1"/>
          <p:nvPr/>
        </p:nvSpPr>
        <p:spPr>
          <a:xfrm>
            <a:off x="1036956" y="5189736"/>
            <a:ext cx="1320606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1400" b="1" dirty="0" smtClean="0">
                <a:latin typeface="+mj-lt"/>
              </a:rPr>
              <a:t>13 208 (14%)</a:t>
            </a:r>
            <a:endParaRPr lang="en-US" sz="1400" b="1" dirty="0">
              <a:latin typeface="+mj-lt"/>
            </a:endParaRPr>
          </a:p>
        </p:txBody>
      </p:sp>
      <p:sp>
        <p:nvSpPr>
          <p:cNvPr id="584" name="TextBox 583"/>
          <p:cNvSpPr txBox="1"/>
          <p:nvPr/>
        </p:nvSpPr>
        <p:spPr>
          <a:xfrm>
            <a:off x="1036956" y="5497513"/>
            <a:ext cx="1320606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Positive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85" name="TextBox 584"/>
          <p:cNvSpPr txBox="1"/>
          <p:nvPr/>
        </p:nvSpPr>
        <p:spPr>
          <a:xfrm>
            <a:off x="1036955" y="5836068"/>
            <a:ext cx="1320606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000" i="1" dirty="0" smtClean="0">
                <a:solidFill>
                  <a:schemeClr val="accent2"/>
                </a:solidFill>
              </a:rPr>
              <a:t>Today: 1 859</a:t>
            </a:r>
            <a:endParaRPr lang="en-US" sz="1000" i="1" dirty="0">
              <a:solidFill>
                <a:schemeClr val="accent2"/>
              </a:solidFill>
            </a:endParaRPr>
          </a:p>
        </p:txBody>
      </p:sp>
      <p:sp>
        <p:nvSpPr>
          <p:cNvPr id="586" name="TextBox 585"/>
          <p:cNvSpPr txBox="1"/>
          <p:nvPr/>
        </p:nvSpPr>
        <p:spPr>
          <a:xfrm>
            <a:off x="2619096" y="5189736"/>
            <a:ext cx="1320606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1400" b="1" dirty="0" smtClean="0">
                <a:latin typeface="+mj-lt"/>
              </a:rPr>
              <a:t>18 506 (76%)</a:t>
            </a:r>
            <a:endParaRPr lang="en-US" sz="1400" b="1" dirty="0">
              <a:latin typeface="+mj-lt"/>
            </a:endParaRPr>
          </a:p>
        </p:txBody>
      </p:sp>
      <p:sp>
        <p:nvSpPr>
          <p:cNvPr id="587" name="TextBox 586"/>
          <p:cNvSpPr txBox="1"/>
          <p:nvPr/>
        </p:nvSpPr>
        <p:spPr>
          <a:xfrm>
            <a:off x="2619096" y="5497513"/>
            <a:ext cx="1320606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Negative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88" name="TextBox 587"/>
          <p:cNvSpPr txBox="1"/>
          <p:nvPr/>
        </p:nvSpPr>
        <p:spPr>
          <a:xfrm>
            <a:off x="2619095" y="5836068"/>
            <a:ext cx="1320606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000" i="1" dirty="0" smtClean="0">
                <a:solidFill>
                  <a:schemeClr val="accent2"/>
                </a:solidFill>
              </a:rPr>
              <a:t>Today: 9 204</a:t>
            </a:r>
            <a:endParaRPr lang="en-US" sz="1000" i="1" dirty="0">
              <a:solidFill>
                <a:schemeClr val="accent2"/>
              </a:solidFill>
            </a:endParaRPr>
          </a:p>
        </p:txBody>
      </p:sp>
      <p:cxnSp>
        <p:nvCxnSpPr>
          <p:cNvPr id="589" name="Straight Connector 588"/>
          <p:cNvCxnSpPr/>
          <p:nvPr/>
        </p:nvCxnSpPr>
        <p:spPr>
          <a:xfrm flipV="1">
            <a:off x="2471835" y="5189737"/>
            <a:ext cx="0" cy="817696"/>
          </a:xfrm>
          <a:prstGeom prst="line">
            <a:avLst/>
          </a:prstGeom>
          <a:ln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0" name="Группа 46"/>
          <p:cNvGrpSpPr/>
          <p:nvPr/>
        </p:nvGrpSpPr>
        <p:grpSpPr>
          <a:xfrm>
            <a:off x="4716000" y="1465794"/>
            <a:ext cx="4724518" cy="2937374"/>
            <a:chOff x="858838" y="128588"/>
            <a:chExt cx="7407275" cy="4605338"/>
          </a:xfrm>
          <a:solidFill>
            <a:schemeClr val="tx1">
              <a:alpha val="20000"/>
            </a:schemeClr>
          </a:solidFill>
        </p:grpSpPr>
        <p:sp>
          <p:nvSpPr>
            <p:cNvPr id="591" name="Freeform 854"/>
            <p:cNvSpPr>
              <a:spLocks/>
            </p:cNvSpPr>
            <p:nvPr/>
          </p:nvSpPr>
          <p:spPr bwMode="auto">
            <a:xfrm>
              <a:off x="6962776" y="3933825"/>
              <a:ext cx="50800" cy="74613"/>
            </a:xfrm>
            <a:custGeom>
              <a:avLst/>
              <a:gdLst>
                <a:gd name="T0" fmla="*/ 19 w 31"/>
                <a:gd name="T1" fmla="*/ 16 h 45"/>
                <a:gd name="T2" fmla="*/ 6 w 31"/>
                <a:gd name="T3" fmla="*/ 1 h 45"/>
                <a:gd name="T4" fmla="*/ 7 w 31"/>
                <a:gd name="T5" fmla="*/ 11 h 45"/>
                <a:gd name="T6" fmla="*/ 16 w 31"/>
                <a:gd name="T7" fmla="*/ 26 h 45"/>
                <a:gd name="T8" fmla="*/ 31 w 31"/>
                <a:gd name="T9" fmla="*/ 35 h 45"/>
                <a:gd name="T10" fmla="*/ 24 w 31"/>
                <a:gd name="T11" fmla="*/ 25 h 45"/>
                <a:gd name="T12" fmla="*/ 19 w 31"/>
                <a:gd name="T13" fmla="*/ 16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" h="45">
                  <a:moveTo>
                    <a:pt x="19" y="16"/>
                  </a:moveTo>
                  <a:cubicBezTo>
                    <a:pt x="17" y="11"/>
                    <a:pt x="12" y="0"/>
                    <a:pt x="6" y="1"/>
                  </a:cubicBezTo>
                  <a:cubicBezTo>
                    <a:pt x="0" y="3"/>
                    <a:pt x="6" y="8"/>
                    <a:pt x="7" y="11"/>
                  </a:cubicBezTo>
                  <a:cubicBezTo>
                    <a:pt x="10" y="16"/>
                    <a:pt x="12" y="21"/>
                    <a:pt x="16" y="26"/>
                  </a:cubicBezTo>
                  <a:cubicBezTo>
                    <a:pt x="19" y="29"/>
                    <a:pt x="30" y="45"/>
                    <a:pt x="31" y="35"/>
                  </a:cubicBezTo>
                  <a:cubicBezTo>
                    <a:pt x="31" y="31"/>
                    <a:pt x="27" y="27"/>
                    <a:pt x="24" y="25"/>
                  </a:cubicBezTo>
                  <a:cubicBezTo>
                    <a:pt x="22" y="22"/>
                    <a:pt x="21" y="19"/>
                    <a:pt x="19" y="16"/>
                  </a:cubicBezTo>
                  <a:close/>
                </a:path>
              </a:pathLst>
            </a:custGeom>
            <a:grpFill/>
            <a:ln w="5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592" name="Freeform 855"/>
            <p:cNvSpPr>
              <a:spLocks/>
            </p:cNvSpPr>
            <p:nvPr/>
          </p:nvSpPr>
          <p:spPr bwMode="auto">
            <a:xfrm>
              <a:off x="7585076" y="1609725"/>
              <a:ext cx="258763" cy="157163"/>
            </a:xfrm>
            <a:custGeom>
              <a:avLst/>
              <a:gdLst>
                <a:gd name="T0" fmla="*/ 121 w 158"/>
                <a:gd name="T1" fmla="*/ 2 h 96"/>
                <a:gd name="T2" fmla="*/ 110 w 158"/>
                <a:gd name="T3" fmla="*/ 12 h 96"/>
                <a:gd name="T4" fmla="*/ 90 w 158"/>
                <a:gd name="T5" fmla="*/ 32 h 96"/>
                <a:gd name="T6" fmla="*/ 59 w 158"/>
                <a:gd name="T7" fmla="*/ 43 h 96"/>
                <a:gd name="T8" fmla="*/ 53 w 158"/>
                <a:gd name="T9" fmla="*/ 44 h 96"/>
                <a:gd name="T10" fmla="*/ 52 w 158"/>
                <a:gd name="T11" fmla="*/ 51 h 96"/>
                <a:gd name="T12" fmla="*/ 38 w 158"/>
                <a:gd name="T13" fmla="*/ 51 h 96"/>
                <a:gd name="T14" fmla="*/ 33 w 158"/>
                <a:gd name="T15" fmla="*/ 53 h 96"/>
                <a:gd name="T16" fmla="*/ 32 w 158"/>
                <a:gd name="T17" fmla="*/ 57 h 96"/>
                <a:gd name="T18" fmla="*/ 22 w 158"/>
                <a:gd name="T19" fmla="*/ 60 h 96"/>
                <a:gd name="T20" fmla="*/ 18 w 158"/>
                <a:gd name="T21" fmla="*/ 70 h 96"/>
                <a:gd name="T22" fmla="*/ 12 w 158"/>
                <a:gd name="T23" fmla="*/ 73 h 96"/>
                <a:gd name="T24" fmla="*/ 9 w 158"/>
                <a:gd name="T25" fmla="*/ 78 h 96"/>
                <a:gd name="T26" fmla="*/ 1 w 158"/>
                <a:gd name="T27" fmla="*/ 88 h 96"/>
                <a:gd name="T28" fmla="*/ 10 w 158"/>
                <a:gd name="T29" fmla="*/ 89 h 96"/>
                <a:gd name="T30" fmla="*/ 15 w 158"/>
                <a:gd name="T31" fmla="*/ 86 h 96"/>
                <a:gd name="T32" fmla="*/ 17 w 158"/>
                <a:gd name="T33" fmla="*/ 92 h 96"/>
                <a:gd name="T34" fmla="*/ 20 w 158"/>
                <a:gd name="T35" fmla="*/ 95 h 96"/>
                <a:gd name="T36" fmla="*/ 26 w 158"/>
                <a:gd name="T37" fmla="*/ 88 h 96"/>
                <a:gd name="T38" fmla="*/ 39 w 158"/>
                <a:gd name="T39" fmla="*/ 81 h 96"/>
                <a:gd name="T40" fmla="*/ 50 w 158"/>
                <a:gd name="T41" fmla="*/ 74 h 96"/>
                <a:gd name="T42" fmla="*/ 79 w 158"/>
                <a:gd name="T43" fmla="*/ 55 h 96"/>
                <a:gd name="T44" fmla="*/ 94 w 158"/>
                <a:gd name="T45" fmla="*/ 47 h 96"/>
                <a:gd name="T46" fmla="*/ 95 w 158"/>
                <a:gd name="T47" fmla="*/ 55 h 96"/>
                <a:gd name="T48" fmla="*/ 63 w 158"/>
                <a:gd name="T49" fmla="*/ 78 h 96"/>
                <a:gd name="T50" fmla="*/ 96 w 158"/>
                <a:gd name="T51" fmla="*/ 63 h 96"/>
                <a:gd name="T52" fmla="*/ 109 w 158"/>
                <a:gd name="T53" fmla="*/ 50 h 96"/>
                <a:gd name="T54" fmla="*/ 132 w 158"/>
                <a:gd name="T55" fmla="*/ 33 h 96"/>
                <a:gd name="T56" fmla="*/ 153 w 158"/>
                <a:gd name="T57" fmla="*/ 12 h 96"/>
                <a:gd name="T58" fmla="*/ 151 w 158"/>
                <a:gd name="T59" fmla="*/ 6 h 96"/>
                <a:gd name="T60" fmla="*/ 139 w 158"/>
                <a:gd name="T61" fmla="*/ 16 h 96"/>
                <a:gd name="T62" fmla="*/ 127 w 158"/>
                <a:gd name="T63" fmla="*/ 18 h 96"/>
                <a:gd name="T64" fmla="*/ 124 w 158"/>
                <a:gd name="T65" fmla="*/ 23 h 96"/>
                <a:gd name="T66" fmla="*/ 116 w 158"/>
                <a:gd name="T67" fmla="*/ 24 h 96"/>
                <a:gd name="T68" fmla="*/ 110 w 158"/>
                <a:gd name="T69" fmla="*/ 36 h 96"/>
                <a:gd name="T70" fmla="*/ 104 w 158"/>
                <a:gd name="T71" fmla="*/ 32 h 96"/>
                <a:gd name="T72" fmla="*/ 114 w 158"/>
                <a:gd name="T73" fmla="*/ 21 h 96"/>
                <a:gd name="T74" fmla="*/ 117 w 158"/>
                <a:gd name="T75" fmla="*/ 15 h 96"/>
                <a:gd name="T76" fmla="*/ 121 w 158"/>
                <a:gd name="T77" fmla="*/ 2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58" h="96">
                  <a:moveTo>
                    <a:pt x="121" y="2"/>
                  </a:moveTo>
                  <a:cubicBezTo>
                    <a:pt x="115" y="0"/>
                    <a:pt x="112" y="8"/>
                    <a:pt x="110" y="12"/>
                  </a:cubicBezTo>
                  <a:cubicBezTo>
                    <a:pt x="105" y="20"/>
                    <a:pt x="100" y="29"/>
                    <a:pt x="90" y="32"/>
                  </a:cubicBezTo>
                  <a:cubicBezTo>
                    <a:pt x="80" y="36"/>
                    <a:pt x="69" y="41"/>
                    <a:pt x="59" y="43"/>
                  </a:cubicBezTo>
                  <a:cubicBezTo>
                    <a:pt x="57" y="44"/>
                    <a:pt x="55" y="43"/>
                    <a:pt x="53" y="44"/>
                  </a:cubicBezTo>
                  <a:cubicBezTo>
                    <a:pt x="52" y="46"/>
                    <a:pt x="53" y="49"/>
                    <a:pt x="52" y="51"/>
                  </a:cubicBezTo>
                  <a:cubicBezTo>
                    <a:pt x="49" y="54"/>
                    <a:pt x="41" y="50"/>
                    <a:pt x="38" y="51"/>
                  </a:cubicBezTo>
                  <a:cubicBezTo>
                    <a:pt x="36" y="51"/>
                    <a:pt x="34" y="52"/>
                    <a:pt x="33" y="53"/>
                  </a:cubicBezTo>
                  <a:cubicBezTo>
                    <a:pt x="32" y="55"/>
                    <a:pt x="32" y="56"/>
                    <a:pt x="32" y="57"/>
                  </a:cubicBezTo>
                  <a:cubicBezTo>
                    <a:pt x="29" y="61"/>
                    <a:pt x="26" y="60"/>
                    <a:pt x="22" y="60"/>
                  </a:cubicBezTo>
                  <a:cubicBezTo>
                    <a:pt x="19" y="63"/>
                    <a:pt x="20" y="67"/>
                    <a:pt x="18" y="70"/>
                  </a:cubicBezTo>
                  <a:cubicBezTo>
                    <a:pt x="16" y="72"/>
                    <a:pt x="14" y="72"/>
                    <a:pt x="12" y="73"/>
                  </a:cubicBezTo>
                  <a:cubicBezTo>
                    <a:pt x="11" y="75"/>
                    <a:pt x="11" y="77"/>
                    <a:pt x="9" y="78"/>
                  </a:cubicBezTo>
                  <a:cubicBezTo>
                    <a:pt x="6" y="82"/>
                    <a:pt x="0" y="82"/>
                    <a:pt x="1" y="88"/>
                  </a:cubicBezTo>
                  <a:cubicBezTo>
                    <a:pt x="2" y="96"/>
                    <a:pt x="6" y="92"/>
                    <a:pt x="10" y="89"/>
                  </a:cubicBezTo>
                  <a:cubicBezTo>
                    <a:pt x="11" y="88"/>
                    <a:pt x="12" y="86"/>
                    <a:pt x="15" y="86"/>
                  </a:cubicBezTo>
                  <a:cubicBezTo>
                    <a:pt x="18" y="88"/>
                    <a:pt x="16" y="90"/>
                    <a:pt x="17" y="92"/>
                  </a:cubicBezTo>
                  <a:cubicBezTo>
                    <a:pt x="18" y="94"/>
                    <a:pt x="16" y="96"/>
                    <a:pt x="20" y="95"/>
                  </a:cubicBezTo>
                  <a:cubicBezTo>
                    <a:pt x="22" y="94"/>
                    <a:pt x="25" y="90"/>
                    <a:pt x="26" y="88"/>
                  </a:cubicBezTo>
                  <a:cubicBezTo>
                    <a:pt x="31" y="84"/>
                    <a:pt x="33" y="83"/>
                    <a:pt x="39" y="81"/>
                  </a:cubicBezTo>
                  <a:cubicBezTo>
                    <a:pt x="43" y="79"/>
                    <a:pt x="46" y="76"/>
                    <a:pt x="50" y="74"/>
                  </a:cubicBezTo>
                  <a:cubicBezTo>
                    <a:pt x="60" y="69"/>
                    <a:pt x="69" y="60"/>
                    <a:pt x="79" y="55"/>
                  </a:cubicBezTo>
                  <a:cubicBezTo>
                    <a:pt x="84" y="52"/>
                    <a:pt x="89" y="48"/>
                    <a:pt x="94" y="47"/>
                  </a:cubicBezTo>
                  <a:cubicBezTo>
                    <a:pt x="103" y="46"/>
                    <a:pt x="99" y="52"/>
                    <a:pt x="95" y="55"/>
                  </a:cubicBezTo>
                  <a:cubicBezTo>
                    <a:pt x="91" y="58"/>
                    <a:pt x="57" y="71"/>
                    <a:pt x="63" y="78"/>
                  </a:cubicBezTo>
                  <a:cubicBezTo>
                    <a:pt x="70" y="85"/>
                    <a:pt x="91" y="67"/>
                    <a:pt x="96" y="63"/>
                  </a:cubicBezTo>
                  <a:cubicBezTo>
                    <a:pt x="100" y="59"/>
                    <a:pt x="105" y="54"/>
                    <a:pt x="109" y="50"/>
                  </a:cubicBezTo>
                  <a:cubicBezTo>
                    <a:pt x="116" y="44"/>
                    <a:pt x="125" y="39"/>
                    <a:pt x="132" y="33"/>
                  </a:cubicBezTo>
                  <a:cubicBezTo>
                    <a:pt x="139" y="25"/>
                    <a:pt x="146" y="19"/>
                    <a:pt x="153" y="12"/>
                  </a:cubicBezTo>
                  <a:cubicBezTo>
                    <a:pt x="158" y="9"/>
                    <a:pt x="158" y="3"/>
                    <a:pt x="151" y="6"/>
                  </a:cubicBezTo>
                  <a:cubicBezTo>
                    <a:pt x="146" y="7"/>
                    <a:pt x="144" y="14"/>
                    <a:pt x="139" y="16"/>
                  </a:cubicBezTo>
                  <a:cubicBezTo>
                    <a:pt x="134" y="17"/>
                    <a:pt x="132" y="13"/>
                    <a:pt x="127" y="18"/>
                  </a:cubicBezTo>
                  <a:cubicBezTo>
                    <a:pt x="126" y="19"/>
                    <a:pt x="125" y="22"/>
                    <a:pt x="124" y="23"/>
                  </a:cubicBezTo>
                  <a:cubicBezTo>
                    <a:pt x="122" y="24"/>
                    <a:pt x="119" y="23"/>
                    <a:pt x="116" y="24"/>
                  </a:cubicBezTo>
                  <a:cubicBezTo>
                    <a:pt x="110" y="27"/>
                    <a:pt x="112" y="31"/>
                    <a:pt x="110" y="36"/>
                  </a:cubicBezTo>
                  <a:cubicBezTo>
                    <a:pt x="107" y="42"/>
                    <a:pt x="101" y="38"/>
                    <a:pt x="104" y="32"/>
                  </a:cubicBezTo>
                  <a:cubicBezTo>
                    <a:pt x="107" y="28"/>
                    <a:pt x="112" y="26"/>
                    <a:pt x="114" y="21"/>
                  </a:cubicBezTo>
                  <a:cubicBezTo>
                    <a:pt x="115" y="19"/>
                    <a:pt x="115" y="17"/>
                    <a:pt x="117" y="15"/>
                  </a:cubicBezTo>
                  <a:cubicBezTo>
                    <a:pt x="119" y="12"/>
                    <a:pt x="131" y="5"/>
                    <a:pt x="121" y="2"/>
                  </a:cubicBezTo>
                  <a:close/>
                </a:path>
              </a:pathLst>
            </a:custGeom>
            <a:grpFill/>
            <a:ln w="5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593" name="Freeform 856"/>
            <p:cNvSpPr>
              <a:spLocks/>
            </p:cNvSpPr>
            <p:nvPr/>
          </p:nvSpPr>
          <p:spPr bwMode="auto">
            <a:xfrm>
              <a:off x="6203951" y="1028700"/>
              <a:ext cx="33338" cy="36513"/>
            </a:xfrm>
            <a:custGeom>
              <a:avLst/>
              <a:gdLst>
                <a:gd name="T0" fmla="*/ 2 w 21"/>
                <a:gd name="T1" fmla="*/ 17 h 22"/>
                <a:gd name="T2" fmla="*/ 16 w 21"/>
                <a:gd name="T3" fmla="*/ 19 h 22"/>
                <a:gd name="T4" fmla="*/ 13 w 21"/>
                <a:gd name="T5" fmla="*/ 2 h 22"/>
                <a:gd name="T6" fmla="*/ 2 w 21"/>
                <a:gd name="T7" fmla="*/ 17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2">
                  <a:moveTo>
                    <a:pt x="2" y="17"/>
                  </a:moveTo>
                  <a:cubicBezTo>
                    <a:pt x="4" y="22"/>
                    <a:pt x="13" y="22"/>
                    <a:pt x="16" y="19"/>
                  </a:cubicBezTo>
                  <a:cubicBezTo>
                    <a:pt x="21" y="15"/>
                    <a:pt x="19" y="3"/>
                    <a:pt x="13" y="2"/>
                  </a:cubicBezTo>
                  <a:cubicBezTo>
                    <a:pt x="7" y="0"/>
                    <a:pt x="0" y="12"/>
                    <a:pt x="2" y="17"/>
                  </a:cubicBezTo>
                  <a:close/>
                </a:path>
              </a:pathLst>
            </a:custGeom>
            <a:grpFill/>
            <a:ln w="5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594" name="Freeform 857"/>
            <p:cNvSpPr>
              <a:spLocks/>
            </p:cNvSpPr>
            <p:nvPr/>
          </p:nvSpPr>
          <p:spPr bwMode="auto">
            <a:xfrm>
              <a:off x="5630863" y="936625"/>
              <a:ext cx="25400" cy="22225"/>
            </a:xfrm>
            <a:custGeom>
              <a:avLst/>
              <a:gdLst>
                <a:gd name="T0" fmla="*/ 1 w 15"/>
                <a:gd name="T1" fmla="*/ 9 h 13"/>
                <a:gd name="T2" fmla="*/ 12 w 15"/>
                <a:gd name="T3" fmla="*/ 8 h 13"/>
                <a:gd name="T4" fmla="*/ 9 w 15"/>
                <a:gd name="T5" fmla="*/ 1 h 13"/>
                <a:gd name="T6" fmla="*/ 1 w 15"/>
                <a:gd name="T7" fmla="*/ 9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" h="13">
                  <a:moveTo>
                    <a:pt x="1" y="9"/>
                  </a:moveTo>
                  <a:cubicBezTo>
                    <a:pt x="0" y="13"/>
                    <a:pt x="11" y="10"/>
                    <a:pt x="12" y="8"/>
                  </a:cubicBezTo>
                  <a:cubicBezTo>
                    <a:pt x="15" y="6"/>
                    <a:pt x="14" y="0"/>
                    <a:pt x="9" y="1"/>
                  </a:cubicBezTo>
                  <a:cubicBezTo>
                    <a:pt x="6" y="1"/>
                    <a:pt x="2" y="6"/>
                    <a:pt x="1" y="9"/>
                  </a:cubicBezTo>
                  <a:close/>
                </a:path>
              </a:pathLst>
            </a:custGeom>
            <a:grpFill/>
            <a:ln w="5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595" name="Freeform 858"/>
            <p:cNvSpPr>
              <a:spLocks/>
            </p:cNvSpPr>
            <p:nvPr/>
          </p:nvSpPr>
          <p:spPr bwMode="auto">
            <a:xfrm>
              <a:off x="1779588" y="3440113"/>
              <a:ext cx="1363663" cy="1254125"/>
            </a:xfrm>
            <a:custGeom>
              <a:avLst/>
              <a:gdLst>
                <a:gd name="T0" fmla="*/ 602 w 830"/>
                <a:gd name="T1" fmla="*/ 547 h 764"/>
                <a:gd name="T2" fmla="*/ 662 w 830"/>
                <a:gd name="T3" fmla="*/ 586 h 764"/>
                <a:gd name="T4" fmla="*/ 759 w 830"/>
                <a:gd name="T5" fmla="*/ 664 h 764"/>
                <a:gd name="T6" fmla="*/ 829 w 830"/>
                <a:gd name="T7" fmla="*/ 746 h 764"/>
                <a:gd name="T8" fmla="*/ 775 w 830"/>
                <a:gd name="T9" fmla="*/ 734 h 764"/>
                <a:gd name="T10" fmla="*/ 734 w 830"/>
                <a:gd name="T11" fmla="*/ 667 h 764"/>
                <a:gd name="T12" fmla="*/ 681 w 830"/>
                <a:gd name="T13" fmla="*/ 594 h 764"/>
                <a:gd name="T14" fmla="*/ 653 w 830"/>
                <a:gd name="T15" fmla="*/ 627 h 764"/>
                <a:gd name="T16" fmla="*/ 595 w 830"/>
                <a:gd name="T17" fmla="*/ 581 h 764"/>
                <a:gd name="T18" fmla="*/ 515 w 830"/>
                <a:gd name="T19" fmla="*/ 538 h 764"/>
                <a:gd name="T20" fmla="*/ 463 w 830"/>
                <a:gd name="T21" fmla="*/ 523 h 764"/>
                <a:gd name="T22" fmla="*/ 457 w 830"/>
                <a:gd name="T23" fmla="*/ 498 h 764"/>
                <a:gd name="T24" fmla="*/ 427 w 830"/>
                <a:gd name="T25" fmla="*/ 490 h 764"/>
                <a:gd name="T26" fmla="*/ 407 w 830"/>
                <a:gd name="T27" fmla="*/ 505 h 764"/>
                <a:gd name="T28" fmla="*/ 367 w 830"/>
                <a:gd name="T29" fmla="*/ 532 h 764"/>
                <a:gd name="T30" fmla="*/ 336 w 830"/>
                <a:gd name="T31" fmla="*/ 551 h 764"/>
                <a:gd name="T32" fmla="*/ 327 w 830"/>
                <a:gd name="T33" fmla="*/ 521 h 764"/>
                <a:gd name="T34" fmla="*/ 367 w 830"/>
                <a:gd name="T35" fmla="*/ 483 h 764"/>
                <a:gd name="T36" fmla="*/ 378 w 830"/>
                <a:gd name="T37" fmla="*/ 459 h 764"/>
                <a:gd name="T38" fmla="*/ 297 w 830"/>
                <a:gd name="T39" fmla="*/ 505 h 764"/>
                <a:gd name="T40" fmla="*/ 257 w 830"/>
                <a:gd name="T41" fmla="*/ 545 h 764"/>
                <a:gd name="T42" fmla="*/ 236 w 830"/>
                <a:gd name="T43" fmla="*/ 579 h 764"/>
                <a:gd name="T44" fmla="*/ 201 w 830"/>
                <a:gd name="T45" fmla="*/ 590 h 764"/>
                <a:gd name="T46" fmla="*/ 181 w 830"/>
                <a:gd name="T47" fmla="*/ 612 h 764"/>
                <a:gd name="T48" fmla="*/ 136 w 830"/>
                <a:gd name="T49" fmla="*/ 628 h 764"/>
                <a:gd name="T50" fmla="*/ 96 w 830"/>
                <a:gd name="T51" fmla="*/ 649 h 764"/>
                <a:gd name="T52" fmla="*/ 43 w 830"/>
                <a:gd name="T53" fmla="*/ 652 h 764"/>
                <a:gd name="T54" fmla="*/ 4 w 830"/>
                <a:gd name="T55" fmla="*/ 636 h 764"/>
                <a:gd name="T56" fmla="*/ 49 w 830"/>
                <a:gd name="T57" fmla="*/ 631 h 764"/>
                <a:gd name="T58" fmla="*/ 112 w 830"/>
                <a:gd name="T59" fmla="*/ 612 h 764"/>
                <a:gd name="T60" fmla="*/ 151 w 830"/>
                <a:gd name="T61" fmla="*/ 571 h 764"/>
                <a:gd name="T62" fmla="*/ 185 w 830"/>
                <a:gd name="T63" fmla="*/ 528 h 764"/>
                <a:gd name="T64" fmla="*/ 135 w 830"/>
                <a:gd name="T65" fmla="*/ 532 h 764"/>
                <a:gd name="T66" fmla="*/ 95 w 830"/>
                <a:gd name="T67" fmla="*/ 502 h 764"/>
                <a:gd name="T68" fmla="*/ 70 w 830"/>
                <a:gd name="T69" fmla="*/ 504 h 764"/>
                <a:gd name="T70" fmla="*/ 70 w 830"/>
                <a:gd name="T71" fmla="*/ 453 h 764"/>
                <a:gd name="T72" fmla="*/ 47 w 830"/>
                <a:gd name="T73" fmla="*/ 413 h 764"/>
                <a:gd name="T74" fmla="*/ 56 w 830"/>
                <a:gd name="T75" fmla="*/ 397 h 764"/>
                <a:gd name="T76" fmla="*/ 41 w 830"/>
                <a:gd name="T77" fmla="*/ 345 h 764"/>
                <a:gd name="T78" fmla="*/ 48 w 830"/>
                <a:gd name="T79" fmla="*/ 331 h 764"/>
                <a:gd name="T80" fmla="*/ 86 w 830"/>
                <a:gd name="T81" fmla="*/ 321 h 764"/>
                <a:gd name="T82" fmla="*/ 137 w 830"/>
                <a:gd name="T83" fmla="*/ 306 h 764"/>
                <a:gd name="T84" fmla="*/ 181 w 830"/>
                <a:gd name="T85" fmla="*/ 261 h 764"/>
                <a:gd name="T86" fmla="*/ 156 w 830"/>
                <a:gd name="T87" fmla="*/ 254 h 764"/>
                <a:gd name="T88" fmla="*/ 115 w 830"/>
                <a:gd name="T89" fmla="*/ 197 h 764"/>
                <a:gd name="T90" fmla="*/ 146 w 830"/>
                <a:gd name="T91" fmla="*/ 155 h 764"/>
                <a:gd name="T92" fmla="*/ 214 w 830"/>
                <a:gd name="T93" fmla="*/ 194 h 764"/>
                <a:gd name="T94" fmla="*/ 214 w 830"/>
                <a:gd name="T95" fmla="*/ 155 h 764"/>
                <a:gd name="T96" fmla="*/ 180 w 830"/>
                <a:gd name="T97" fmla="*/ 95 h 764"/>
                <a:gd name="T98" fmla="*/ 211 w 830"/>
                <a:gd name="T99" fmla="*/ 62 h 764"/>
                <a:gd name="T100" fmla="*/ 323 w 830"/>
                <a:gd name="T101" fmla="*/ 11 h 764"/>
                <a:gd name="T102" fmla="*/ 375 w 830"/>
                <a:gd name="T103" fmla="*/ 27 h 764"/>
                <a:gd name="T104" fmla="*/ 432 w 830"/>
                <a:gd name="T105" fmla="*/ 65 h 764"/>
                <a:gd name="T106" fmla="*/ 480 w 830"/>
                <a:gd name="T107" fmla="*/ 89 h 764"/>
                <a:gd name="T108" fmla="*/ 569 w 830"/>
                <a:gd name="T109" fmla="*/ 104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830" h="764">
                  <a:moveTo>
                    <a:pt x="589" y="119"/>
                  </a:moveTo>
                  <a:cubicBezTo>
                    <a:pt x="595" y="132"/>
                    <a:pt x="561" y="539"/>
                    <a:pt x="561" y="539"/>
                  </a:cubicBezTo>
                  <a:cubicBezTo>
                    <a:pt x="561" y="539"/>
                    <a:pt x="573" y="543"/>
                    <a:pt x="574" y="543"/>
                  </a:cubicBezTo>
                  <a:cubicBezTo>
                    <a:pt x="577" y="543"/>
                    <a:pt x="578" y="542"/>
                    <a:pt x="580" y="542"/>
                  </a:cubicBezTo>
                  <a:cubicBezTo>
                    <a:pt x="584" y="541"/>
                    <a:pt x="588" y="542"/>
                    <a:pt x="592" y="543"/>
                  </a:cubicBezTo>
                  <a:cubicBezTo>
                    <a:pt x="596" y="543"/>
                    <a:pt x="598" y="546"/>
                    <a:pt x="602" y="547"/>
                  </a:cubicBezTo>
                  <a:cubicBezTo>
                    <a:pt x="607" y="548"/>
                    <a:pt x="612" y="544"/>
                    <a:pt x="616" y="545"/>
                  </a:cubicBezTo>
                  <a:cubicBezTo>
                    <a:pt x="620" y="546"/>
                    <a:pt x="619" y="553"/>
                    <a:pt x="620" y="557"/>
                  </a:cubicBezTo>
                  <a:cubicBezTo>
                    <a:pt x="621" y="560"/>
                    <a:pt x="622" y="564"/>
                    <a:pt x="623" y="568"/>
                  </a:cubicBezTo>
                  <a:cubicBezTo>
                    <a:pt x="626" y="576"/>
                    <a:pt x="632" y="579"/>
                    <a:pt x="638" y="586"/>
                  </a:cubicBezTo>
                  <a:cubicBezTo>
                    <a:pt x="642" y="590"/>
                    <a:pt x="649" y="603"/>
                    <a:pt x="657" y="598"/>
                  </a:cubicBezTo>
                  <a:cubicBezTo>
                    <a:pt x="660" y="596"/>
                    <a:pt x="661" y="589"/>
                    <a:pt x="662" y="586"/>
                  </a:cubicBezTo>
                  <a:cubicBezTo>
                    <a:pt x="664" y="581"/>
                    <a:pt x="666" y="578"/>
                    <a:pt x="669" y="575"/>
                  </a:cubicBezTo>
                  <a:cubicBezTo>
                    <a:pt x="675" y="569"/>
                    <a:pt x="693" y="567"/>
                    <a:pt x="700" y="572"/>
                  </a:cubicBezTo>
                  <a:cubicBezTo>
                    <a:pt x="706" y="578"/>
                    <a:pt x="707" y="588"/>
                    <a:pt x="711" y="595"/>
                  </a:cubicBezTo>
                  <a:cubicBezTo>
                    <a:pt x="716" y="602"/>
                    <a:pt x="722" y="609"/>
                    <a:pt x="727" y="617"/>
                  </a:cubicBezTo>
                  <a:cubicBezTo>
                    <a:pt x="733" y="624"/>
                    <a:pt x="741" y="629"/>
                    <a:pt x="746" y="636"/>
                  </a:cubicBezTo>
                  <a:cubicBezTo>
                    <a:pt x="751" y="644"/>
                    <a:pt x="754" y="655"/>
                    <a:pt x="759" y="664"/>
                  </a:cubicBezTo>
                  <a:cubicBezTo>
                    <a:pt x="761" y="667"/>
                    <a:pt x="762" y="670"/>
                    <a:pt x="766" y="672"/>
                  </a:cubicBezTo>
                  <a:cubicBezTo>
                    <a:pt x="774" y="676"/>
                    <a:pt x="788" y="672"/>
                    <a:pt x="794" y="682"/>
                  </a:cubicBezTo>
                  <a:cubicBezTo>
                    <a:pt x="798" y="690"/>
                    <a:pt x="796" y="698"/>
                    <a:pt x="799" y="706"/>
                  </a:cubicBezTo>
                  <a:cubicBezTo>
                    <a:pt x="802" y="715"/>
                    <a:pt x="812" y="718"/>
                    <a:pt x="817" y="724"/>
                  </a:cubicBezTo>
                  <a:cubicBezTo>
                    <a:pt x="821" y="728"/>
                    <a:pt x="820" y="731"/>
                    <a:pt x="822" y="736"/>
                  </a:cubicBezTo>
                  <a:cubicBezTo>
                    <a:pt x="824" y="739"/>
                    <a:pt x="828" y="742"/>
                    <a:pt x="829" y="746"/>
                  </a:cubicBezTo>
                  <a:cubicBezTo>
                    <a:pt x="830" y="751"/>
                    <a:pt x="827" y="752"/>
                    <a:pt x="823" y="754"/>
                  </a:cubicBezTo>
                  <a:cubicBezTo>
                    <a:pt x="820" y="757"/>
                    <a:pt x="820" y="761"/>
                    <a:pt x="816" y="762"/>
                  </a:cubicBezTo>
                  <a:cubicBezTo>
                    <a:pt x="804" y="764"/>
                    <a:pt x="807" y="753"/>
                    <a:pt x="806" y="746"/>
                  </a:cubicBezTo>
                  <a:cubicBezTo>
                    <a:pt x="805" y="742"/>
                    <a:pt x="804" y="740"/>
                    <a:pt x="803" y="736"/>
                  </a:cubicBezTo>
                  <a:cubicBezTo>
                    <a:pt x="801" y="732"/>
                    <a:pt x="802" y="728"/>
                    <a:pt x="797" y="726"/>
                  </a:cubicBezTo>
                  <a:cubicBezTo>
                    <a:pt x="787" y="722"/>
                    <a:pt x="782" y="736"/>
                    <a:pt x="775" y="734"/>
                  </a:cubicBezTo>
                  <a:cubicBezTo>
                    <a:pt x="774" y="730"/>
                    <a:pt x="777" y="728"/>
                    <a:pt x="779" y="724"/>
                  </a:cubicBezTo>
                  <a:cubicBezTo>
                    <a:pt x="781" y="719"/>
                    <a:pt x="778" y="716"/>
                    <a:pt x="776" y="712"/>
                  </a:cubicBezTo>
                  <a:cubicBezTo>
                    <a:pt x="773" y="704"/>
                    <a:pt x="769" y="698"/>
                    <a:pt x="769" y="688"/>
                  </a:cubicBezTo>
                  <a:cubicBezTo>
                    <a:pt x="769" y="683"/>
                    <a:pt x="771" y="681"/>
                    <a:pt x="764" y="681"/>
                  </a:cubicBezTo>
                  <a:cubicBezTo>
                    <a:pt x="761" y="680"/>
                    <a:pt x="756" y="679"/>
                    <a:pt x="752" y="679"/>
                  </a:cubicBezTo>
                  <a:cubicBezTo>
                    <a:pt x="744" y="679"/>
                    <a:pt x="735" y="676"/>
                    <a:pt x="734" y="667"/>
                  </a:cubicBezTo>
                  <a:cubicBezTo>
                    <a:pt x="733" y="661"/>
                    <a:pt x="732" y="653"/>
                    <a:pt x="729" y="649"/>
                  </a:cubicBezTo>
                  <a:cubicBezTo>
                    <a:pt x="726" y="645"/>
                    <a:pt x="723" y="640"/>
                    <a:pt x="720" y="637"/>
                  </a:cubicBezTo>
                  <a:cubicBezTo>
                    <a:pt x="711" y="630"/>
                    <a:pt x="703" y="625"/>
                    <a:pt x="700" y="613"/>
                  </a:cubicBezTo>
                  <a:cubicBezTo>
                    <a:pt x="698" y="608"/>
                    <a:pt x="694" y="605"/>
                    <a:pt x="692" y="600"/>
                  </a:cubicBezTo>
                  <a:cubicBezTo>
                    <a:pt x="690" y="597"/>
                    <a:pt x="691" y="592"/>
                    <a:pt x="688" y="589"/>
                  </a:cubicBezTo>
                  <a:cubicBezTo>
                    <a:pt x="684" y="585"/>
                    <a:pt x="681" y="589"/>
                    <a:pt x="681" y="594"/>
                  </a:cubicBezTo>
                  <a:cubicBezTo>
                    <a:pt x="681" y="599"/>
                    <a:pt x="685" y="605"/>
                    <a:pt x="687" y="610"/>
                  </a:cubicBezTo>
                  <a:cubicBezTo>
                    <a:pt x="689" y="618"/>
                    <a:pt x="692" y="623"/>
                    <a:pt x="693" y="631"/>
                  </a:cubicBezTo>
                  <a:cubicBezTo>
                    <a:pt x="687" y="630"/>
                    <a:pt x="684" y="625"/>
                    <a:pt x="679" y="624"/>
                  </a:cubicBezTo>
                  <a:cubicBezTo>
                    <a:pt x="676" y="624"/>
                    <a:pt x="670" y="626"/>
                    <a:pt x="668" y="627"/>
                  </a:cubicBezTo>
                  <a:cubicBezTo>
                    <a:pt x="663" y="630"/>
                    <a:pt x="665" y="632"/>
                    <a:pt x="659" y="630"/>
                  </a:cubicBezTo>
                  <a:cubicBezTo>
                    <a:pt x="657" y="629"/>
                    <a:pt x="656" y="627"/>
                    <a:pt x="653" y="627"/>
                  </a:cubicBezTo>
                  <a:cubicBezTo>
                    <a:pt x="651" y="628"/>
                    <a:pt x="650" y="630"/>
                    <a:pt x="648" y="629"/>
                  </a:cubicBezTo>
                  <a:cubicBezTo>
                    <a:pt x="646" y="629"/>
                    <a:pt x="640" y="618"/>
                    <a:pt x="639" y="617"/>
                  </a:cubicBezTo>
                  <a:cubicBezTo>
                    <a:pt x="637" y="613"/>
                    <a:pt x="634" y="611"/>
                    <a:pt x="631" y="607"/>
                  </a:cubicBezTo>
                  <a:cubicBezTo>
                    <a:pt x="628" y="603"/>
                    <a:pt x="629" y="598"/>
                    <a:pt x="627" y="595"/>
                  </a:cubicBezTo>
                  <a:cubicBezTo>
                    <a:pt x="625" y="591"/>
                    <a:pt x="620" y="591"/>
                    <a:pt x="617" y="590"/>
                  </a:cubicBezTo>
                  <a:cubicBezTo>
                    <a:pt x="609" y="588"/>
                    <a:pt x="602" y="585"/>
                    <a:pt x="595" y="581"/>
                  </a:cubicBezTo>
                  <a:cubicBezTo>
                    <a:pt x="585" y="577"/>
                    <a:pt x="584" y="568"/>
                    <a:pt x="576" y="563"/>
                  </a:cubicBezTo>
                  <a:cubicBezTo>
                    <a:pt x="573" y="561"/>
                    <a:pt x="570" y="560"/>
                    <a:pt x="567" y="559"/>
                  </a:cubicBezTo>
                  <a:cubicBezTo>
                    <a:pt x="565" y="557"/>
                    <a:pt x="564" y="555"/>
                    <a:pt x="561" y="554"/>
                  </a:cubicBezTo>
                  <a:cubicBezTo>
                    <a:pt x="556" y="551"/>
                    <a:pt x="551" y="553"/>
                    <a:pt x="546" y="551"/>
                  </a:cubicBezTo>
                  <a:cubicBezTo>
                    <a:pt x="541" y="549"/>
                    <a:pt x="536" y="546"/>
                    <a:pt x="531" y="545"/>
                  </a:cubicBezTo>
                  <a:cubicBezTo>
                    <a:pt x="526" y="543"/>
                    <a:pt x="521" y="539"/>
                    <a:pt x="515" y="538"/>
                  </a:cubicBezTo>
                  <a:cubicBezTo>
                    <a:pt x="511" y="537"/>
                    <a:pt x="506" y="539"/>
                    <a:pt x="501" y="539"/>
                  </a:cubicBezTo>
                  <a:cubicBezTo>
                    <a:pt x="497" y="540"/>
                    <a:pt x="493" y="539"/>
                    <a:pt x="489" y="538"/>
                  </a:cubicBezTo>
                  <a:cubicBezTo>
                    <a:pt x="487" y="538"/>
                    <a:pt x="485" y="538"/>
                    <a:pt x="482" y="536"/>
                  </a:cubicBezTo>
                  <a:cubicBezTo>
                    <a:pt x="480" y="534"/>
                    <a:pt x="481" y="532"/>
                    <a:pt x="479" y="530"/>
                  </a:cubicBezTo>
                  <a:cubicBezTo>
                    <a:pt x="477" y="528"/>
                    <a:pt x="471" y="526"/>
                    <a:pt x="468" y="525"/>
                  </a:cubicBezTo>
                  <a:cubicBezTo>
                    <a:pt x="466" y="524"/>
                    <a:pt x="464" y="525"/>
                    <a:pt x="463" y="523"/>
                  </a:cubicBezTo>
                  <a:cubicBezTo>
                    <a:pt x="461" y="521"/>
                    <a:pt x="464" y="518"/>
                    <a:pt x="464" y="517"/>
                  </a:cubicBezTo>
                  <a:cubicBezTo>
                    <a:pt x="463" y="512"/>
                    <a:pt x="459" y="511"/>
                    <a:pt x="454" y="511"/>
                  </a:cubicBezTo>
                  <a:cubicBezTo>
                    <a:pt x="452" y="510"/>
                    <a:pt x="451" y="511"/>
                    <a:pt x="449" y="509"/>
                  </a:cubicBezTo>
                  <a:cubicBezTo>
                    <a:pt x="447" y="508"/>
                    <a:pt x="447" y="506"/>
                    <a:pt x="445" y="505"/>
                  </a:cubicBezTo>
                  <a:cubicBezTo>
                    <a:pt x="443" y="503"/>
                    <a:pt x="440" y="504"/>
                    <a:pt x="438" y="504"/>
                  </a:cubicBezTo>
                  <a:cubicBezTo>
                    <a:pt x="442" y="499"/>
                    <a:pt x="451" y="499"/>
                    <a:pt x="457" y="498"/>
                  </a:cubicBezTo>
                  <a:cubicBezTo>
                    <a:pt x="461" y="496"/>
                    <a:pt x="467" y="495"/>
                    <a:pt x="463" y="491"/>
                  </a:cubicBezTo>
                  <a:cubicBezTo>
                    <a:pt x="457" y="484"/>
                    <a:pt x="453" y="492"/>
                    <a:pt x="448" y="492"/>
                  </a:cubicBezTo>
                  <a:cubicBezTo>
                    <a:pt x="441" y="493"/>
                    <a:pt x="448" y="485"/>
                    <a:pt x="448" y="482"/>
                  </a:cubicBezTo>
                  <a:cubicBezTo>
                    <a:pt x="446" y="474"/>
                    <a:pt x="438" y="484"/>
                    <a:pt x="436" y="487"/>
                  </a:cubicBezTo>
                  <a:cubicBezTo>
                    <a:pt x="434" y="488"/>
                    <a:pt x="433" y="491"/>
                    <a:pt x="431" y="492"/>
                  </a:cubicBezTo>
                  <a:cubicBezTo>
                    <a:pt x="428" y="493"/>
                    <a:pt x="429" y="492"/>
                    <a:pt x="427" y="490"/>
                  </a:cubicBezTo>
                  <a:cubicBezTo>
                    <a:pt x="425" y="488"/>
                    <a:pt x="427" y="486"/>
                    <a:pt x="424" y="486"/>
                  </a:cubicBezTo>
                  <a:cubicBezTo>
                    <a:pt x="422" y="486"/>
                    <a:pt x="420" y="490"/>
                    <a:pt x="419" y="491"/>
                  </a:cubicBezTo>
                  <a:cubicBezTo>
                    <a:pt x="413" y="496"/>
                    <a:pt x="413" y="490"/>
                    <a:pt x="414" y="485"/>
                  </a:cubicBezTo>
                  <a:cubicBezTo>
                    <a:pt x="414" y="483"/>
                    <a:pt x="416" y="482"/>
                    <a:pt x="416" y="481"/>
                  </a:cubicBezTo>
                  <a:cubicBezTo>
                    <a:pt x="411" y="479"/>
                    <a:pt x="397" y="494"/>
                    <a:pt x="399" y="499"/>
                  </a:cubicBezTo>
                  <a:cubicBezTo>
                    <a:pt x="400" y="500"/>
                    <a:pt x="406" y="502"/>
                    <a:pt x="407" y="505"/>
                  </a:cubicBezTo>
                  <a:cubicBezTo>
                    <a:pt x="410" y="507"/>
                    <a:pt x="410" y="511"/>
                    <a:pt x="410" y="514"/>
                  </a:cubicBezTo>
                  <a:cubicBezTo>
                    <a:pt x="408" y="516"/>
                    <a:pt x="405" y="515"/>
                    <a:pt x="402" y="515"/>
                  </a:cubicBezTo>
                  <a:cubicBezTo>
                    <a:pt x="400" y="521"/>
                    <a:pt x="404" y="525"/>
                    <a:pt x="398" y="529"/>
                  </a:cubicBezTo>
                  <a:cubicBezTo>
                    <a:pt x="394" y="532"/>
                    <a:pt x="388" y="535"/>
                    <a:pt x="384" y="532"/>
                  </a:cubicBezTo>
                  <a:cubicBezTo>
                    <a:pt x="379" y="529"/>
                    <a:pt x="380" y="522"/>
                    <a:pt x="373" y="527"/>
                  </a:cubicBezTo>
                  <a:cubicBezTo>
                    <a:pt x="371" y="528"/>
                    <a:pt x="369" y="531"/>
                    <a:pt x="367" y="532"/>
                  </a:cubicBezTo>
                  <a:cubicBezTo>
                    <a:pt x="365" y="534"/>
                    <a:pt x="364" y="536"/>
                    <a:pt x="361" y="538"/>
                  </a:cubicBezTo>
                  <a:cubicBezTo>
                    <a:pt x="360" y="536"/>
                    <a:pt x="358" y="533"/>
                    <a:pt x="357" y="533"/>
                  </a:cubicBezTo>
                  <a:cubicBezTo>
                    <a:pt x="354" y="533"/>
                    <a:pt x="351" y="539"/>
                    <a:pt x="349" y="541"/>
                  </a:cubicBezTo>
                  <a:cubicBezTo>
                    <a:pt x="348" y="539"/>
                    <a:pt x="349" y="534"/>
                    <a:pt x="348" y="532"/>
                  </a:cubicBezTo>
                  <a:cubicBezTo>
                    <a:pt x="340" y="528"/>
                    <a:pt x="339" y="538"/>
                    <a:pt x="339" y="544"/>
                  </a:cubicBezTo>
                  <a:cubicBezTo>
                    <a:pt x="339" y="548"/>
                    <a:pt x="339" y="548"/>
                    <a:pt x="336" y="551"/>
                  </a:cubicBezTo>
                  <a:cubicBezTo>
                    <a:pt x="334" y="553"/>
                    <a:pt x="331" y="557"/>
                    <a:pt x="329" y="557"/>
                  </a:cubicBezTo>
                  <a:cubicBezTo>
                    <a:pt x="326" y="556"/>
                    <a:pt x="326" y="550"/>
                    <a:pt x="324" y="549"/>
                  </a:cubicBezTo>
                  <a:cubicBezTo>
                    <a:pt x="322" y="549"/>
                    <a:pt x="317" y="551"/>
                    <a:pt x="314" y="552"/>
                  </a:cubicBezTo>
                  <a:cubicBezTo>
                    <a:pt x="307" y="554"/>
                    <a:pt x="302" y="556"/>
                    <a:pt x="297" y="548"/>
                  </a:cubicBezTo>
                  <a:cubicBezTo>
                    <a:pt x="306" y="540"/>
                    <a:pt x="318" y="538"/>
                    <a:pt x="327" y="530"/>
                  </a:cubicBezTo>
                  <a:cubicBezTo>
                    <a:pt x="331" y="526"/>
                    <a:pt x="336" y="522"/>
                    <a:pt x="327" y="521"/>
                  </a:cubicBezTo>
                  <a:cubicBezTo>
                    <a:pt x="319" y="520"/>
                    <a:pt x="318" y="530"/>
                    <a:pt x="311" y="532"/>
                  </a:cubicBezTo>
                  <a:cubicBezTo>
                    <a:pt x="305" y="523"/>
                    <a:pt x="321" y="508"/>
                    <a:pt x="325" y="502"/>
                  </a:cubicBezTo>
                  <a:cubicBezTo>
                    <a:pt x="328" y="498"/>
                    <a:pt x="328" y="494"/>
                    <a:pt x="329" y="490"/>
                  </a:cubicBezTo>
                  <a:cubicBezTo>
                    <a:pt x="331" y="484"/>
                    <a:pt x="334" y="484"/>
                    <a:pt x="339" y="483"/>
                  </a:cubicBezTo>
                  <a:cubicBezTo>
                    <a:pt x="348" y="481"/>
                    <a:pt x="354" y="476"/>
                    <a:pt x="362" y="481"/>
                  </a:cubicBezTo>
                  <a:cubicBezTo>
                    <a:pt x="364" y="481"/>
                    <a:pt x="365" y="481"/>
                    <a:pt x="367" y="483"/>
                  </a:cubicBezTo>
                  <a:cubicBezTo>
                    <a:pt x="368" y="485"/>
                    <a:pt x="369" y="487"/>
                    <a:pt x="371" y="489"/>
                  </a:cubicBezTo>
                  <a:cubicBezTo>
                    <a:pt x="372" y="490"/>
                    <a:pt x="382" y="498"/>
                    <a:pt x="382" y="498"/>
                  </a:cubicBezTo>
                  <a:cubicBezTo>
                    <a:pt x="387" y="498"/>
                    <a:pt x="386" y="489"/>
                    <a:pt x="385" y="487"/>
                  </a:cubicBezTo>
                  <a:cubicBezTo>
                    <a:pt x="382" y="482"/>
                    <a:pt x="379" y="480"/>
                    <a:pt x="374" y="479"/>
                  </a:cubicBezTo>
                  <a:cubicBezTo>
                    <a:pt x="370" y="477"/>
                    <a:pt x="360" y="475"/>
                    <a:pt x="367" y="469"/>
                  </a:cubicBezTo>
                  <a:cubicBezTo>
                    <a:pt x="369" y="468"/>
                    <a:pt x="383" y="464"/>
                    <a:pt x="378" y="459"/>
                  </a:cubicBezTo>
                  <a:cubicBezTo>
                    <a:pt x="371" y="454"/>
                    <a:pt x="364" y="465"/>
                    <a:pt x="359" y="465"/>
                  </a:cubicBezTo>
                  <a:cubicBezTo>
                    <a:pt x="359" y="464"/>
                    <a:pt x="358" y="462"/>
                    <a:pt x="358" y="461"/>
                  </a:cubicBezTo>
                  <a:cubicBezTo>
                    <a:pt x="352" y="461"/>
                    <a:pt x="347" y="469"/>
                    <a:pt x="341" y="470"/>
                  </a:cubicBezTo>
                  <a:cubicBezTo>
                    <a:pt x="334" y="471"/>
                    <a:pt x="332" y="473"/>
                    <a:pt x="327" y="480"/>
                  </a:cubicBezTo>
                  <a:cubicBezTo>
                    <a:pt x="322" y="467"/>
                    <a:pt x="311" y="491"/>
                    <a:pt x="309" y="494"/>
                  </a:cubicBezTo>
                  <a:cubicBezTo>
                    <a:pt x="305" y="498"/>
                    <a:pt x="300" y="501"/>
                    <a:pt x="297" y="505"/>
                  </a:cubicBezTo>
                  <a:cubicBezTo>
                    <a:pt x="295" y="508"/>
                    <a:pt x="295" y="513"/>
                    <a:pt x="293" y="516"/>
                  </a:cubicBezTo>
                  <a:cubicBezTo>
                    <a:pt x="290" y="521"/>
                    <a:pt x="286" y="520"/>
                    <a:pt x="280" y="519"/>
                  </a:cubicBezTo>
                  <a:cubicBezTo>
                    <a:pt x="277" y="518"/>
                    <a:pt x="270" y="516"/>
                    <a:pt x="266" y="517"/>
                  </a:cubicBezTo>
                  <a:cubicBezTo>
                    <a:pt x="261" y="518"/>
                    <a:pt x="265" y="523"/>
                    <a:pt x="264" y="527"/>
                  </a:cubicBezTo>
                  <a:cubicBezTo>
                    <a:pt x="262" y="530"/>
                    <a:pt x="256" y="528"/>
                    <a:pt x="254" y="534"/>
                  </a:cubicBezTo>
                  <a:cubicBezTo>
                    <a:pt x="254" y="536"/>
                    <a:pt x="255" y="543"/>
                    <a:pt x="257" y="545"/>
                  </a:cubicBezTo>
                  <a:cubicBezTo>
                    <a:pt x="259" y="547"/>
                    <a:pt x="263" y="551"/>
                    <a:pt x="264" y="552"/>
                  </a:cubicBezTo>
                  <a:cubicBezTo>
                    <a:pt x="267" y="552"/>
                    <a:pt x="274" y="551"/>
                    <a:pt x="275" y="555"/>
                  </a:cubicBezTo>
                  <a:cubicBezTo>
                    <a:pt x="276" y="561"/>
                    <a:pt x="266" y="560"/>
                    <a:pt x="264" y="562"/>
                  </a:cubicBezTo>
                  <a:cubicBezTo>
                    <a:pt x="260" y="565"/>
                    <a:pt x="264" y="571"/>
                    <a:pt x="257" y="572"/>
                  </a:cubicBezTo>
                  <a:cubicBezTo>
                    <a:pt x="252" y="573"/>
                    <a:pt x="251" y="568"/>
                    <a:pt x="246" y="574"/>
                  </a:cubicBezTo>
                  <a:cubicBezTo>
                    <a:pt x="242" y="578"/>
                    <a:pt x="242" y="578"/>
                    <a:pt x="236" y="579"/>
                  </a:cubicBezTo>
                  <a:cubicBezTo>
                    <a:pt x="231" y="579"/>
                    <a:pt x="230" y="581"/>
                    <a:pt x="228" y="585"/>
                  </a:cubicBezTo>
                  <a:cubicBezTo>
                    <a:pt x="227" y="590"/>
                    <a:pt x="226" y="595"/>
                    <a:pt x="222" y="589"/>
                  </a:cubicBezTo>
                  <a:cubicBezTo>
                    <a:pt x="220" y="587"/>
                    <a:pt x="223" y="585"/>
                    <a:pt x="219" y="585"/>
                  </a:cubicBezTo>
                  <a:cubicBezTo>
                    <a:pt x="217" y="585"/>
                    <a:pt x="214" y="588"/>
                    <a:pt x="213" y="590"/>
                  </a:cubicBezTo>
                  <a:cubicBezTo>
                    <a:pt x="211" y="591"/>
                    <a:pt x="209" y="601"/>
                    <a:pt x="206" y="601"/>
                  </a:cubicBezTo>
                  <a:cubicBezTo>
                    <a:pt x="202" y="601"/>
                    <a:pt x="204" y="592"/>
                    <a:pt x="201" y="590"/>
                  </a:cubicBezTo>
                  <a:cubicBezTo>
                    <a:pt x="197" y="587"/>
                    <a:pt x="190" y="589"/>
                    <a:pt x="191" y="594"/>
                  </a:cubicBezTo>
                  <a:cubicBezTo>
                    <a:pt x="193" y="598"/>
                    <a:pt x="199" y="597"/>
                    <a:pt x="201" y="602"/>
                  </a:cubicBezTo>
                  <a:cubicBezTo>
                    <a:pt x="201" y="603"/>
                    <a:pt x="201" y="606"/>
                    <a:pt x="200" y="607"/>
                  </a:cubicBezTo>
                  <a:cubicBezTo>
                    <a:pt x="198" y="610"/>
                    <a:pt x="197" y="608"/>
                    <a:pt x="195" y="607"/>
                  </a:cubicBezTo>
                  <a:cubicBezTo>
                    <a:pt x="190" y="605"/>
                    <a:pt x="188" y="605"/>
                    <a:pt x="185" y="608"/>
                  </a:cubicBezTo>
                  <a:cubicBezTo>
                    <a:pt x="184" y="609"/>
                    <a:pt x="182" y="612"/>
                    <a:pt x="181" y="612"/>
                  </a:cubicBezTo>
                  <a:cubicBezTo>
                    <a:pt x="179" y="613"/>
                    <a:pt x="177" y="611"/>
                    <a:pt x="175" y="612"/>
                  </a:cubicBezTo>
                  <a:cubicBezTo>
                    <a:pt x="172" y="613"/>
                    <a:pt x="166" y="618"/>
                    <a:pt x="164" y="619"/>
                  </a:cubicBezTo>
                  <a:cubicBezTo>
                    <a:pt x="161" y="622"/>
                    <a:pt x="160" y="626"/>
                    <a:pt x="155" y="625"/>
                  </a:cubicBezTo>
                  <a:cubicBezTo>
                    <a:pt x="153" y="625"/>
                    <a:pt x="150" y="621"/>
                    <a:pt x="149" y="620"/>
                  </a:cubicBezTo>
                  <a:cubicBezTo>
                    <a:pt x="143" y="620"/>
                    <a:pt x="146" y="626"/>
                    <a:pt x="144" y="629"/>
                  </a:cubicBezTo>
                  <a:cubicBezTo>
                    <a:pt x="141" y="632"/>
                    <a:pt x="140" y="627"/>
                    <a:pt x="136" y="628"/>
                  </a:cubicBezTo>
                  <a:cubicBezTo>
                    <a:pt x="133" y="628"/>
                    <a:pt x="133" y="632"/>
                    <a:pt x="129" y="632"/>
                  </a:cubicBezTo>
                  <a:cubicBezTo>
                    <a:pt x="126" y="632"/>
                    <a:pt x="124" y="627"/>
                    <a:pt x="121" y="628"/>
                  </a:cubicBezTo>
                  <a:cubicBezTo>
                    <a:pt x="117" y="629"/>
                    <a:pt x="117" y="632"/>
                    <a:pt x="119" y="635"/>
                  </a:cubicBezTo>
                  <a:cubicBezTo>
                    <a:pt x="120" y="637"/>
                    <a:pt x="126" y="637"/>
                    <a:pt x="127" y="638"/>
                  </a:cubicBezTo>
                  <a:cubicBezTo>
                    <a:pt x="129" y="644"/>
                    <a:pt x="108" y="648"/>
                    <a:pt x="104" y="648"/>
                  </a:cubicBezTo>
                  <a:cubicBezTo>
                    <a:pt x="102" y="649"/>
                    <a:pt x="99" y="650"/>
                    <a:pt x="96" y="649"/>
                  </a:cubicBezTo>
                  <a:cubicBezTo>
                    <a:pt x="94" y="648"/>
                    <a:pt x="92" y="644"/>
                    <a:pt x="89" y="644"/>
                  </a:cubicBezTo>
                  <a:cubicBezTo>
                    <a:pt x="83" y="644"/>
                    <a:pt x="85" y="656"/>
                    <a:pt x="78" y="657"/>
                  </a:cubicBezTo>
                  <a:cubicBezTo>
                    <a:pt x="68" y="660"/>
                    <a:pt x="74" y="648"/>
                    <a:pt x="74" y="645"/>
                  </a:cubicBezTo>
                  <a:cubicBezTo>
                    <a:pt x="69" y="643"/>
                    <a:pt x="67" y="647"/>
                    <a:pt x="62" y="648"/>
                  </a:cubicBezTo>
                  <a:cubicBezTo>
                    <a:pt x="58" y="650"/>
                    <a:pt x="57" y="648"/>
                    <a:pt x="53" y="648"/>
                  </a:cubicBezTo>
                  <a:cubicBezTo>
                    <a:pt x="49" y="647"/>
                    <a:pt x="47" y="651"/>
                    <a:pt x="43" y="652"/>
                  </a:cubicBezTo>
                  <a:cubicBezTo>
                    <a:pt x="41" y="653"/>
                    <a:pt x="35" y="653"/>
                    <a:pt x="33" y="652"/>
                  </a:cubicBezTo>
                  <a:cubicBezTo>
                    <a:pt x="28" y="650"/>
                    <a:pt x="29" y="649"/>
                    <a:pt x="30" y="644"/>
                  </a:cubicBezTo>
                  <a:cubicBezTo>
                    <a:pt x="31" y="640"/>
                    <a:pt x="32" y="635"/>
                    <a:pt x="27" y="637"/>
                  </a:cubicBezTo>
                  <a:cubicBezTo>
                    <a:pt x="19" y="641"/>
                    <a:pt x="16" y="651"/>
                    <a:pt x="8" y="654"/>
                  </a:cubicBezTo>
                  <a:cubicBezTo>
                    <a:pt x="5" y="652"/>
                    <a:pt x="7" y="648"/>
                    <a:pt x="5" y="645"/>
                  </a:cubicBezTo>
                  <a:cubicBezTo>
                    <a:pt x="4" y="642"/>
                    <a:pt x="0" y="639"/>
                    <a:pt x="4" y="636"/>
                  </a:cubicBezTo>
                  <a:cubicBezTo>
                    <a:pt x="7" y="634"/>
                    <a:pt x="13" y="635"/>
                    <a:pt x="17" y="634"/>
                  </a:cubicBezTo>
                  <a:cubicBezTo>
                    <a:pt x="21" y="633"/>
                    <a:pt x="25" y="630"/>
                    <a:pt x="29" y="629"/>
                  </a:cubicBezTo>
                  <a:cubicBezTo>
                    <a:pt x="33" y="629"/>
                    <a:pt x="36" y="633"/>
                    <a:pt x="39" y="632"/>
                  </a:cubicBezTo>
                  <a:cubicBezTo>
                    <a:pt x="45" y="631"/>
                    <a:pt x="39" y="628"/>
                    <a:pt x="42" y="625"/>
                  </a:cubicBezTo>
                  <a:cubicBezTo>
                    <a:pt x="43" y="622"/>
                    <a:pt x="49" y="622"/>
                    <a:pt x="51" y="624"/>
                  </a:cubicBezTo>
                  <a:cubicBezTo>
                    <a:pt x="58" y="627"/>
                    <a:pt x="49" y="628"/>
                    <a:pt x="49" y="631"/>
                  </a:cubicBezTo>
                  <a:cubicBezTo>
                    <a:pt x="51" y="632"/>
                    <a:pt x="56" y="631"/>
                    <a:pt x="57" y="631"/>
                  </a:cubicBezTo>
                  <a:cubicBezTo>
                    <a:pt x="61" y="631"/>
                    <a:pt x="62" y="629"/>
                    <a:pt x="65" y="628"/>
                  </a:cubicBezTo>
                  <a:cubicBezTo>
                    <a:pt x="67" y="626"/>
                    <a:pt x="70" y="626"/>
                    <a:pt x="72" y="625"/>
                  </a:cubicBezTo>
                  <a:cubicBezTo>
                    <a:pt x="75" y="623"/>
                    <a:pt x="75" y="620"/>
                    <a:pt x="77" y="617"/>
                  </a:cubicBezTo>
                  <a:cubicBezTo>
                    <a:pt x="81" y="614"/>
                    <a:pt x="90" y="614"/>
                    <a:pt x="95" y="614"/>
                  </a:cubicBezTo>
                  <a:cubicBezTo>
                    <a:pt x="101" y="613"/>
                    <a:pt x="107" y="613"/>
                    <a:pt x="112" y="612"/>
                  </a:cubicBezTo>
                  <a:cubicBezTo>
                    <a:pt x="113" y="610"/>
                    <a:pt x="111" y="607"/>
                    <a:pt x="111" y="605"/>
                  </a:cubicBezTo>
                  <a:cubicBezTo>
                    <a:pt x="117" y="603"/>
                    <a:pt x="121" y="598"/>
                    <a:pt x="127" y="595"/>
                  </a:cubicBezTo>
                  <a:cubicBezTo>
                    <a:pt x="129" y="593"/>
                    <a:pt x="133" y="591"/>
                    <a:pt x="135" y="590"/>
                  </a:cubicBezTo>
                  <a:cubicBezTo>
                    <a:pt x="137" y="589"/>
                    <a:pt x="140" y="591"/>
                    <a:pt x="143" y="591"/>
                  </a:cubicBezTo>
                  <a:cubicBezTo>
                    <a:pt x="143" y="587"/>
                    <a:pt x="142" y="583"/>
                    <a:pt x="144" y="579"/>
                  </a:cubicBezTo>
                  <a:cubicBezTo>
                    <a:pt x="145" y="574"/>
                    <a:pt x="147" y="574"/>
                    <a:pt x="151" y="571"/>
                  </a:cubicBezTo>
                  <a:cubicBezTo>
                    <a:pt x="155" y="567"/>
                    <a:pt x="154" y="564"/>
                    <a:pt x="159" y="563"/>
                  </a:cubicBezTo>
                  <a:cubicBezTo>
                    <a:pt x="162" y="563"/>
                    <a:pt x="164" y="563"/>
                    <a:pt x="165" y="562"/>
                  </a:cubicBezTo>
                  <a:cubicBezTo>
                    <a:pt x="167" y="559"/>
                    <a:pt x="163" y="558"/>
                    <a:pt x="164" y="555"/>
                  </a:cubicBezTo>
                  <a:cubicBezTo>
                    <a:pt x="164" y="551"/>
                    <a:pt x="168" y="552"/>
                    <a:pt x="172" y="550"/>
                  </a:cubicBezTo>
                  <a:cubicBezTo>
                    <a:pt x="175" y="547"/>
                    <a:pt x="178" y="543"/>
                    <a:pt x="180" y="540"/>
                  </a:cubicBezTo>
                  <a:cubicBezTo>
                    <a:pt x="182" y="536"/>
                    <a:pt x="182" y="532"/>
                    <a:pt x="185" y="528"/>
                  </a:cubicBezTo>
                  <a:cubicBezTo>
                    <a:pt x="189" y="523"/>
                    <a:pt x="194" y="525"/>
                    <a:pt x="200" y="523"/>
                  </a:cubicBezTo>
                  <a:cubicBezTo>
                    <a:pt x="199" y="513"/>
                    <a:pt x="158" y="542"/>
                    <a:pt x="153" y="544"/>
                  </a:cubicBezTo>
                  <a:cubicBezTo>
                    <a:pt x="152" y="538"/>
                    <a:pt x="152" y="533"/>
                    <a:pt x="153" y="527"/>
                  </a:cubicBezTo>
                  <a:cubicBezTo>
                    <a:pt x="144" y="527"/>
                    <a:pt x="145" y="537"/>
                    <a:pt x="144" y="543"/>
                  </a:cubicBezTo>
                  <a:cubicBezTo>
                    <a:pt x="144" y="546"/>
                    <a:pt x="139" y="554"/>
                    <a:pt x="136" y="549"/>
                  </a:cubicBezTo>
                  <a:cubicBezTo>
                    <a:pt x="132" y="543"/>
                    <a:pt x="139" y="538"/>
                    <a:pt x="135" y="532"/>
                  </a:cubicBezTo>
                  <a:cubicBezTo>
                    <a:pt x="133" y="528"/>
                    <a:pt x="132" y="525"/>
                    <a:pt x="130" y="521"/>
                  </a:cubicBezTo>
                  <a:cubicBezTo>
                    <a:pt x="128" y="518"/>
                    <a:pt x="124" y="517"/>
                    <a:pt x="121" y="514"/>
                  </a:cubicBezTo>
                  <a:cubicBezTo>
                    <a:pt x="118" y="512"/>
                    <a:pt x="114" y="510"/>
                    <a:pt x="113" y="508"/>
                  </a:cubicBezTo>
                  <a:cubicBezTo>
                    <a:pt x="111" y="506"/>
                    <a:pt x="112" y="502"/>
                    <a:pt x="111" y="500"/>
                  </a:cubicBezTo>
                  <a:cubicBezTo>
                    <a:pt x="108" y="497"/>
                    <a:pt x="105" y="500"/>
                    <a:pt x="103" y="501"/>
                  </a:cubicBezTo>
                  <a:cubicBezTo>
                    <a:pt x="99" y="502"/>
                    <a:pt x="99" y="502"/>
                    <a:pt x="95" y="502"/>
                  </a:cubicBezTo>
                  <a:cubicBezTo>
                    <a:pt x="89" y="501"/>
                    <a:pt x="84" y="505"/>
                    <a:pt x="84" y="512"/>
                  </a:cubicBezTo>
                  <a:cubicBezTo>
                    <a:pt x="79" y="512"/>
                    <a:pt x="72" y="512"/>
                    <a:pt x="67" y="509"/>
                  </a:cubicBezTo>
                  <a:cubicBezTo>
                    <a:pt x="65" y="507"/>
                    <a:pt x="64" y="505"/>
                    <a:pt x="61" y="505"/>
                  </a:cubicBezTo>
                  <a:cubicBezTo>
                    <a:pt x="59" y="505"/>
                    <a:pt x="53" y="507"/>
                    <a:pt x="54" y="510"/>
                  </a:cubicBezTo>
                  <a:cubicBezTo>
                    <a:pt x="55" y="511"/>
                    <a:pt x="62" y="511"/>
                    <a:pt x="64" y="510"/>
                  </a:cubicBezTo>
                  <a:cubicBezTo>
                    <a:pt x="67" y="509"/>
                    <a:pt x="69" y="507"/>
                    <a:pt x="70" y="504"/>
                  </a:cubicBezTo>
                  <a:cubicBezTo>
                    <a:pt x="74" y="500"/>
                    <a:pt x="80" y="494"/>
                    <a:pt x="80" y="489"/>
                  </a:cubicBezTo>
                  <a:cubicBezTo>
                    <a:pt x="85" y="490"/>
                    <a:pt x="84" y="485"/>
                    <a:pt x="83" y="482"/>
                  </a:cubicBezTo>
                  <a:cubicBezTo>
                    <a:pt x="82" y="477"/>
                    <a:pt x="82" y="476"/>
                    <a:pt x="83" y="472"/>
                  </a:cubicBezTo>
                  <a:cubicBezTo>
                    <a:pt x="84" y="467"/>
                    <a:pt x="85" y="464"/>
                    <a:pt x="88" y="460"/>
                  </a:cubicBezTo>
                  <a:cubicBezTo>
                    <a:pt x="90" y="457"/>
                    <a:pt x="94" y="453"/>
                    <a:pt x="92" y="450"/>
                  </a:cubicBezTo>
                  <a:cubicBezTo>
                    <a:pt x="89" y="443"/>
                    <a:pt x="75" y="452"/>
                    <a:pt x="70" y="453"/>
                  </a:cubicBezTo>
                  <a:cubicBezTo>
                    <a:pt x="61" y="454"/>
                    <a:pt x="58" y="441"/>
                    <a:pt x="50" y="444"/>
                  </a:cubicBezTo>
                  <a:cubicBezTo>
                    <a:pt x="47" y="440"/>
                    <a:pt x="51" y="431"/>
                    <a:pt x="54" y="428"/>
                  </a:cubicBezTo>
                  <a:cubicBezTo>
                    <a:pt x="54" y="427"/>
                    <a:pt x="54" y="427"/>
                    <a:pt x="55" y="425"/>
                  </a:cubicBezTo>
                  <a:cubicBezTo>
                    <a:pt x="57" y="424"/>
                    <a:pt x="59" y="426"/>
                    <a:pt x="60" y="424"/>
                  </a:cubicBezTo>
                  <a:cubicBezTo>
                    <a:pt x="61" y="423"/>
                    <a:pt x="60" y="419"/>
                    <a:pt x="59" y="418"/>
                  </a:cubicBezTo>
                  <a:cubicBezTo>
                    <a:pt x="57" y="413"/>
                    <a:pt x="52" y="412"/>
                    <a:pt x="47" y="413"/>
                  </a:cubicBezTo>
                  <a:cubicBezTo>
                    <a:pt x="44" y="413"/>
                    <a:pt x="41" y="417"/>
                    <a:pt x="39" y="418"/>
                  </a:cubicBezTo>
                  <a:cubicBezTo>
                    <a:pt x="36" y="418"/>
                    <a:pt x="33" y="410"/>
                    <a:pt x="32" y="408"/>
                  </a:cubicBezTo>
                  <a:cubicBezTo>
                    <a:pt x="30" y="404"/>
                    <a:pt x="31" y="402"/>
                    <a:pt x="35" y="400"/>
                  </a:cubicBezTo>
                  <a:cubicBezTo>
                    <a:pt x="41" y="398"/>
                    <a:pt x="40" y="401"/>
                    <a:pt x="44" y="402"/>
                  </a:cubicBezTo>
                  <a:cubicBezTo>
                    <a:pt x="49" y="404"/>
                    <a:pt x="46" y="402"/>
                    <a:pt x="48" y="399"/>
                  </a:cubicBezTo>
                  <a:cubicBezTo>
                    <a:pt x="50" y="396"/>
                    <a:pt x="53" y="395"/>
                    <a:pt x="56" y="397"/>
                  </a:cubicBezTo>
                  <a:cubicBezTo>
                    <a:pt x="59" y="390"/>
                    <a:pt x="58" y="388"/>
                    <a:pt x="52" y="384"/>
                  </a:cubicBezTo>
                  <a:cubicBezTo>
                    <a:pt x="48" y="379"/>
                    <a:pt x="47" y="374"/>
                    <a:pt x="44" y="369"/>
                  </a:cubicBezTo>
                  <a:cubicBezTo>
                    <a:pt x="42" y="365"/>
                    <a:pt x="35" y="362"/>
                    <a:pt x="35" y="357"/>
                  </a:cubicBezTo>
                  <a:cubicBezTo>
                    <a:pt x="36" y="355"/>
                    <a:pt x="39" y="354"/>
                    <a:pt x="38" y="352"/>
                  </a:cubicBezTo>
                  <a:cubicBezTo>
                    <a:pt x="37" y="349"/>
                    <a:pt x="32" y="348"/>
                    <a:pt x="30" y="347"/>
                  </a:cubicBezTo>
                  <a:cubicBezTo>
                    <a:pt x="28" y="341"/>
                    <a:pt x="38" y="345"/>
                    <a:pt x="41" y="345"/>
                  </a:cubicBezTo>
                  <a:cubicBezTo>
                    <a:pt x="42" y="345"/>
                    <a:pt x="41" y="344"/>
                    <a:pt x="41" y="344"/>
                  </a:cubicBezTo>
                  <a:cubicBezTo>
                    <a:pt x="43" y="344"/>
                    <a:pt x="44" y="342"/>
                    <a:pt x="43" y="340"/>
                  </a:cubicBezTo>
                  <a:cubicBezTo>
                    <a:pt x="42" y="340"/>
                    <a:pt x="37" y="337"/>
                    <a:pt x="36" y="335"/>
                  </a:cubicBezTo>
                  <a:cubicBezTo>
                    <a:pt x="35" y="333"/>
                    <a:pt x="38" y="330"/>
                    <a:pt x="40" y="332"/>
                  </a:cubicBezTo>
                  <a:cubicBezTo>
                    <a:pt x="42" y="334"/>
                    <a:pt x="40" y="340"/>
                    <a:pt x="44" y="340"/>
                  </a:cubicBezTo>
                  <a:cubicBezTo>
                    <a:pt x="47" y="339"/>
                    <a:pt x="45" y="333"/>
                    <a:pt x="48" y="331"/>
                  </a:cubicBezTo>
                  <a:cubicBezTo>
                    <a:pt x="57" y="339"/>
                    <a:pt x="52" y="327"/>
                    <a:pt x="57" y="324"/>
                  </a:cubicBezTo>
                  <a:cubicBezTo>
                    <a:pt x="60" y="328"/>
                    <a:pt x="62" y="331"/>
                    <a:pt x="65" y="334"/>
                  </a:cubicBezTo>
                  <a:cubicBezTo>
                    <a:pt x="69" y="331"/>
                    <a:pt x="66" y="326"/>
                    <a:pt x="67" y="323"/>
                  </a:cubicBezTo>
                  <a:cubicBezTo>
                    <a:pt x="69" y="320"/>
                    <a:pt x="74" y="320"/>
                    <a:pt x="77" y="321"/>
                  </a:cubicBezTo>
                  <a:cubicBezTo>
                    <a:pt x="78" y="323"/>
                    <a:pt x="78" y="330"/>
                    <a:pt x="82" y="330"/>
                  </a:cubicBezTo>
                  <a:cubicBezTo>
                    <a:pt x="85" y="329"/>
                    <a:pt x="86" y="324"/>
                    <a:pt x="86" y="321"/>
                  </a:cubicBezTo>
                  <a:cubicBezTo>
                    <a:pt x="91" y="322"/>
                    <a:pt x="90" y="314"/>
                    <a:pt x="95" y="316"/>
                  </a:cubicBezTo>
                  <a:cubicBezTo>
                    <a:pt x="98" y="318"/>
                    <a:pt x="101" y="323"/>
                    <a:pt x="102" y="326"/>
                  </a:cubicBezTo>
                  <a:cubicBezTo>
                    <a:pt x="105" y="334"/>
                    <a:pt x="108" y="344"/>
                    <a:pt x="115" y="350"/>
                  </a:cubicBezTo>
                  <a:cubicBezTo>
                    <a:pt x="117" y="346"/>
                    <a:pt x="120" y="320"/>
                    <a:pt x="117" y="318"/>
                  </a:cubicBezTo>
                  <a:cubicBezTo>
                    <a:pt x="115" y="312"/>
                    <a:pt x="123" y="315"/>
                    <a:pt x="126" y="314"/>
                  </a:cubicBezTo>
                  <a:cubicBezTo>
                    <a:pt x="130" y="312"/>
                    <a:pt x="132" y="307"/>
                    <a:pt x="137" y="306"/>
                  </a:cubicBezTo>
                  <a:cubicBezTo>
                    <a:pt x="146" y="306"/>
                    <a:pt x="155" y="314"/>
                    <a:pt x="163" y="310"/>
                  </a:cubicBezTo>
                  <a:cubicBezTo>
                    <a:pt x="169" y="307"/>
                    <a:pt x="185" y="303"/>
                    <a:pt x="184" y="295"/>
                  </a:cubicBezTo>
                  <a:cubicBezTo>
                    <a:pt x="184" y="290"/>
                    <a:pt x="180" y="289"/>
                    <a:pt x="182" y="284"/>
                  </a:cubicBezTo>
                  <a:cubicBezTo>
                    <a:pt x="183" y="280"/>
                    <a:pt x="187" y="277"/>
                    <a:pt x="185" y="274"/>
                  </a:cubicBezTo>
                  <a:cubicBezTo>
                    <a:pt x="184" y="270"/>
                    <a:pt x="180" y="270"/>
                    <a:pt x="177" y="270"/>
                  </a:cubicBezTo>
                  <a:cubicBezTo>
                    <a:pt x="175" y="267"/>
                    <a:pt x="178" y="263"/>
                    <a:pt x="181" y="261"/>
                  </a:cubicBezTo>
                  <a:cubicBezTo>
                    <a:pt x="184" y="259"/>
                    <a:pt x="185" y="260"/>
                    <a:pt x="187" y="256"/>
                  </a:cubicBezTo>
                  <a:cubicBezTo>
                    <a:pt x="189" y="252"/>
                    <a:pt x="189" y="253"/>
                    <a:pt x="192" y="251"/>
                  </a:cubicBezTo>
                  <a:cubicBezTo>
                    <a:pt x="196" y="249"/>
                    <a:pt x="198" y="248"/>
                    <a:pt x="195" y="243"/>
                  </a:cubicBezTo>
                  <a:cubicBezTo>
                    <a:pt x="188" y="234"/>
                    <a:pt x="180" y="247"/>
                    <a:pt x="174" y="251"/>
                  </a:cubicBezTo>
                  <a:cubicBezTo>
                    <a:pt x="168" y="254"/>
                    <a:pt x="162" y="259"/>
                    <a:pt x="158" y="264"/>
                  </a:cubicBezTo>
                  <a:cubicBezTo>
                    <a:pt x="154" y="261"/>
                    <a:pt x="159" y="255"/>
                    <a:pt x="156" y="254"/>
                  </a:cubicBezTo>
                  <a:cubicBezTo>
                    <a:pt x="154" y="253"/>
                    <a:pt x="151" y="260"/>
                    <a:pt x="147" y="260"/>
                  </a:cubicBezTo>
                  <a:cubicBezTo>
                    <a:pt x="141" y="259"/>
                    <a:pt x="143" y="248"/>
                    <a:pt x="140" y="245"/>
                  </a:cubicBezTo>
                  <a:cubicBezTo>
                    <a:pt x="135" y="241"/>
                    <a:pt x="125" y="240"/>
                    <a:pt x="119" y="240"/>
                  </a:cubicBezTo>
                  <a:cubicBezTo>
                    <a:pt x="110" y="240"/>
                    <a:pt x="103" y="233"/>
                    <a:pt x="100" y="225"/>
                  </a:cubicBezTo>
                  <a:cubicBezTo>
                    <a:pt x="97" y="218"/>
                    <a:pt x="96" y="208"/>
                    <a:pt x="97" y="200"/>
                  </a:cubicBezTo>
                  <a:cubicBezTo>
                    <a:pt x="99" y="186"/>
                    <a:pt x="109" y="197"/>
                    <a:pt x="115" y="197"/>
                  </a:cubicBezTo>
                  <a:cubicBezTo>
                    <a:pt x="110" y="186"/>
                    <a:pt x="97" y="185"/>
                    <a:pt x="90" y="176"/>
                  </a:cubicBezTo>
                  <a:cubicBezTo>
                    <a:pt x="88" y="173"/>
                    <a:pt x="86" y="166"/>
                    <a:pt x="88" y="163"/>
                  </a:cubicBezTo>
                  <a:cubicBezTo>
                    <a:pt x="89" y="161"/>
                    <a:pt x="96" y="158"/>
                    <a:pt x="99" y="157"/>
                  </a:cubicBezTo>
                  <a:cubicBezTo>
                    <a:pt x="103" y="156"/>
                    <a:pt x="108" y="156"/>
                    <a:pt x="112" y="156"/>
                  </a:cubicBezTo>
                  <a:cubicBezTo>
                    <a:pt x="120" y="158"/>
                    <a:pt x="121" y="158"/>
                    <a:pt x="128" y="156"/>
                  </a:cubicBezTo>
                  <a:cubicBezTo>
                    <a:pt x="134" y="154"/>
                    <a:pt x="140" y="154"/>
                    <a:pt x="146" y="155"/>
                  </a:cubicBezTo>
                  <a:cubicBezTo>
                    <a:pt x="154" y="156"/>
                    <a:pt x="161" y="157"/>
                    <a:pt x="168" y="158"/>
                  </a:cubicBezTo>
                  <a:cubicBezTo>
                    <a:pt x="174" y="159"/>
                    <a:pt x="185" y="158"/>
                    <a:pt x="182" y="166"/>
                  </a:cubicBezTo>
                  <a:cubicBezTo>
                    <a:pt x="179" y="174"/>
                    <a:pt x="170" y="179"/>
                    <a:pt x="181" y="184"/>
                  </a:cubicBezTo>
                  <a:cubicBezTo>
                    <a:pt x="187" y="186"/>
                    <a:pt x="190" y="192"/>
                    <a:pt x="195" y="196"/>
                  </a:cubicBezTo>
                  <a:cubicBezTo>
                    <a:pt x="197" y="199"/>
                    <a:pt x="198" y="201"/>
                    <a:pt x="202" y="201"/>
                  </a:cubicBezTo>
                  <a:cubicBezTo>
                    <a:pt x="207" y="201"/>
                    <a:pt x="210" y="196"/>
                    <a:pt x="214" y="194"/>
                  </a:cubicBezTo>
                  <a:cubicBezTo>
                    <a:pt x="223" y="192"/>
                    <a:pt x="216" y="205"/>
                    <a:pt x="217" y="211"/>
                  </a:cubicBezTo>
                  <a:cubicBezTo>
                    <a:pt x="223" y="210"/>
                    <a:pt x="227" y="195"/>
                    <a:pt x="224" y="191"/>
                  </a:cubicBezTo>
                  <a:cubicBezTo>
                    <a:pt x="220" y="185"/>
                    <a:pt x="211" y="185"/>
                    <a:pt x="206" y="182"/>
                  </a:cubicBezTo>
                  <a:cubicBezTo>
                    <a:pt x="201" y="178"/>
                    <a:pt x="201" y="167"/>
                    <a:pt x="207" y="163"/>
                  </a:cubicBezTo>
                  <a:cubicBezTo>
                    <a:pt x="213" y="158"/>
                    <a:pt x="218" y="166"/>
                    <a:pt x="222" y="168"/>
                  </a:cubicBezTo>
                  <a:cubicBezTo>
                    <a:pt x="225" y="162"/>
                    <a:pt x="219" y="158"/>
                    <a:pt x="214" y="155"/>
                  </a:cubicBezTo>
                  <a:cubicBezTo>
                    <a:pt x="212" y="155"/>
                    <a:pt x="209" y="154"/>
                    <a:pt x="208" y="152"/>
                  </a:cubicBezTo>
                  <a:cubicBezTo>
                    <a:pt x="207" y="151"/>
                    <a:pt x="206" y="146"/>
                    <a:pt x="205" y="146"/>
                  </a:cubicBezTo>
                  <a:cubicBezTo>
                    <a:pt x="201" y="143"/>
                    <a:pt x="197" y="153"/>
                    <a:pt x="191" y="146"/>
                  </a:cubicBezTo>
                  <a:cubicBezTo>
                    <a:pt x="184" y="138"/>
                    <a:pt x="196" y="135"/>
                    <a:pt x="196" y="129"/>
                  </a:cubicBezTo>
                  <a:cubicBezTo>
                    <a:pt x="197" y="120"/>
                    <a:pt x="186" y="113"/>
                    <a:pt x="183" y="106"/>
                  </a:cubicBezTo>
                  <a:cubicBezTo>
                    <a:pt x="182" y="102"/>
                    <a:pt x="182" y="98"/>
                    <a:pt x="180" y="95"/>
                  </a:cubicBezTo>
                  <a:cubicBezTo>
                    <a:pt x="178" y="92"/>
                    <a:pt x="175" y="91"/>
                    <a:pt x="173" y="89"/>
                  </a:cubicBezTo>
                  <a:cubicBezTo>
                    <a:pt x="168" y="84"/>
                    <a:pt x="169" y="73"/>
                    <a:pt x="177" y="74"/>
                  </a:cubicBezTo>
                  <a:cubicBezTo>
                    <a:pt x="179" y="67"/>
                    <a:pt x="179" y="48"/>
                    <a:pt x="190" y="54"/>
                  </a:cubicBezTo>
                  <a:cubicBezTo>
                    <a:pt x="194" y="56"/>
                    <a:pt x="197" y="60"/>
                    <a:pt x="201" y="60"/>
                  </a:cubicBezTo>
                  <a:cubicBezTo>
                    <a:pt x="203" y="59"/>
                    <a:pt x="204" y="57"/>
                    <a:pt x="207" y="58"/>
                  </a:cubicBezTo>
                  <a:cubicBezTo>
                    <a:pt x="210" y="58"/>
                    <a:pt x="209" y="60"/>
                    <a:pt x="211" y="62"/>
                  </a:cubicBezTo>
                  <a:cubicBezTo>
                    <a:pt x="216" y="66"/>
                    <a:pt x="218" y="62"/>
                    <a:pt x="223" y="59"/>
                  </a:cubicBezTo>
                  <a:cubicBezTo>
                    <a:pt x="226" y="56"/>
                    <a:pt x="230" y="56"/>
                    <a:pt x="233" y="53"/>
                  </a:cubicBezTo>
                  <a:cubicBezTo>
                    <a:pt x="241" y="46"/>
                    <a:pt x="245" y="37"/>
                    <a:pt x="255" y="32"/>
                  </a:cubicBezTo>
                  <a:cubicBezTo>
                    <a:pt x="263" y="28"/>
                    <a:pt x="273" y="24"/>
                    <a:pt x="281" y="22"/>
                  </a:cubicBezTo>
                  <a:cubicBezTo>
                    <a:pt x="288" y="20"/>
                    <a:pt x="296" y="22"/>
                    <a:pt x="303" y="20"/>
                  </a:cubicBezTo>
                  <a:cubicBezTo>
                    <a:pt x="310" y="17"/>
                    <a:pt x="316" y="12"/>
                    <a:pt x="323" y="11"/>
                  </a:cubicBezTo>
                  <a:cubicBezTo>
                    <a:pt x="332" y="8"/>
                    <a:pt x="329" y="12"/>
                    <a:pt x="330" y="18"/>
                  </a:cubicBezTo>
                  <a:cubicBezTo>
                    <a:pt x="337" y="21"/>
                    <a:pt x="345" y="16"/>
                    <a:pt x="351" y="14"/>
                  </a:cubicBezTo>
                  <a:cubicBezTo>
                    <a:pt x="358" y="12"/>
                    <a:pt x="361" y="7"/>
                    <a:pt x="367" y="4"/>
                  </a:cubicBezTo>
                  <a:cubicBezTo>
                    <a:pt x="374" y="0"/>
                    <a:pt x="373" y="8"/>
                    <a:pt x="377" y="13"/>
                  </a:cubicBezTo>
                  <a:cubicBezTo>
                    <a:pt x="379" y="15"/>
                    <a:pt x="382" y="16"/>
                    <a:pt x="381" y="20"/>
                  </a:cubicBezTo>
                  <a:cubicBezTo>
                    <a:pt x="380" y="23"/>
                    <a:pt x="374" y="23"/>
                    <a:pt x="375" y="27"/>
                  </a:cubicBezTo>
                  <a:cubicBezTo>
                    <a:pt x="382" y="28"/>
                    <a:pt x="391" y="23"/>
                    <a:pt x="398" y="20"/>
                  </a:cubicBezTo>
                  <a:cubicBezTo>
                    <a:pt x="399" y="24"/>
                    <a:pt x="394" y="30"/>
                    <a:pt x="392" y="34"/>
                  </a:cubicBezTo>
                  <a:cubicBezTo>
                    <a:pt x="390" y="38"/>
                    <a:pt x="390" y="43"/>
                    <a:pt x="390" y="47"/>
                  </a:cubicBezTo>
                  <a:cubicBezTo>
                    <a:pt x="397" y="47"/>
                    <a:pt x="426" y="43"/>
                    <a:pt x="424" y="55"/>
                  </a:cubicBezTo>
                  <a:cubicBezTo>
                    <a:pt x="424" y="59"/>
                    <a:pt x="419" y="65"/>
                    <a:pt x="426" y="67"/>
                  </a:cubicBezTo>
                  <a:cubicBezTo>
                    <a:pt x="428" y="67"/>
                    <a:pt x="430" y="65"/>
                    <a:pt x="432" y="65"/>
                  </a:cubicBezTo>
                  <a:cubicBezTo>
                    <a:pt x="435" y="65"/>
                    <a:pt x="436" y="66"/>
                    <a:pt x="438" y="67"/>
                  </a:cubicBezTo>
                  <a:cubicBezTo>
                    <a:pt x="443" y="70"/>
                    <a:pt x="445" y="71"/>
                    <a:pt x="450" y="69"/>
                  </a:cubicBezTo>
                  <a:cubicBezTo>
                    <a:pt x="454" y="67"/>
                    <a:pt x="457" y="61"/>
                    <a:pt x="462" y="61"/>
                  </a:cubicBezTo>
                  <a:cubicBezTo>
                    <a:pt x="466" y="62"/>
                    <a:pt x="468" y="70"/>
                    <a:pt x="470" y="73"/>
                  </a:cubicBezTo>
                  <a:cubicBezTo>
                    <a:pt x="472" y="76"/>
                    <a:pt x="474" y="80"/>
                    <a:pt x="475" y="83"/>
                  </a:cubicBezTo>
                  <a:cubicBezTo>
                    <a:pt x="476" y="86"/>
                    <a:pt x="477" y="89"/>
                    <a:pt x="480" y="89"/>
                  </a:cubicBezTo>
                  <a:cubicBezTo>
                    <a:pt x="483" y="91"/>
                    <a:pt x="487" y="86"/>
                    <a:pt x="489" y="87"/>
                  </a:cubicBezTo>
                  <a:cubicBezTo>
                    <a:pt x="492" y="89"/>
                    <a:pt x="489" y="92"/>
                    <a:pt x="494" y="93"/>
                  </a:cubicBezTo>
                  <a:cubicBezTo>
                    <a:pt x="502" y="93"/>
                    <a:pt x="510" y="92"/>
                    <a:pt x="517" y="94"/>
                  </a:cubicBezTo>
                  <a:cubicBezTo>
                    <a:pt x="525" y="96"/>
                    <a:pt x="530" y="104"/>
                    <a:pt x="539" y="104"/>
                  </a:cubicBezTo>
                  <a:cubicBezTo>
                    <a:pt x="550" y="104"/>
                    <a:pt x="551" y="89"/>
                    <a:pt x="563" y="90"/>
                  </a:cubicBezTo>
                  <a:cubicBezTo>
                    <a:pt x="565" y="99"/>
                    <a:pt x="553" y="104"/>
                    <a:pt x="569" y="104"/>
                  </a:cubicBezTo>
                  <a:cubicBezTo>
                    <a:pt x="579" y="103"/>
                    <a:pt x="585" y="110"/>
                    <a:pt x="589" y="119"/>
                  </a:cubicBezTo>
                  <a:close/>
                </a:path>
              </a:pathLst>
            </a:custGeom>
            <a:grpFill/>
            <a:ln w="5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596" name="Freeform 859"/>
            <p:cNvSpPr>
              <a:spLocks/>
            </p:cNvSpPr>
            <p:nvPr/>
          </p:nvSpPr>
          <p:spPr bwMode="auto">
            <a:xfrm>
              <a:off x="2946401" y="4002088"/>
              <a:ext cx="49213" cy="53975"/>
            </a:xfrm>
            <a:custGeom>
              <a:avLst/>
              <a:gdLst>
                <a:gd name="T0" fmla="*/ 19 w 30"/>
                <a:gd name="T1" fmla="*/ 21 h 33"/>
                <a:gd name="T2" fmla="*/ 9 w 30"/>
                <a:gd name="T3" fmla="*/ 30 h 33"/>
                <a:gd name="T4" fmla="*/ 9 w 30"/>
                <a:gd name="T5" fmla="*/ 15 h 33"/>
                <a:gd name="T6" fmla="*/ 20 w 30"/>
                <a:gd name="T7" fmla="*/ 5 h 33"/>
                <a:gd name="T8" fmla="*/ 29 w 30"/>
                <a:gd name="T9" fmla="*/ 8 h 33"/>
                <a:gd name="T10" fmla="*/ 19 w 30"/>
                <a:gd name="T11" fmla="*/ 2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" h="33">
                  <a:moveTo>
                    <a:pt x="19" y="21"/>
                  </a:moveTo>
                  <a:cubicBezTo>
                    <a:pt x="17" y="25"/>
                    <a:pt x="15" y="33"/>
                    <a:pt x="9" y="30"/>
                  </a:cubicBezTo>
                  <a:cubicBezTo>
                    <a:pt x="0" y="27"/>
                    <a:pt x="4" y="19"/>
                    <a:pt x="9" y="15"/>
                  </a:cubicBezTo>
                  <a:cubicBezTo>
                    <a:pt x="13" y="12"/>
                    <a:pt x="17" y="10"/>
                    <a:pt x="20" y="5"/>
                  </a:cubicBezTo>
                  <a:cubicBezTo>
                    <a:pt x="24" y="0"/>
                    <a:pt x="30" y="1"/>
                    <a:pt x="29" y="8"/>
                  </a:cubicBezTo>
                  <a:cubicBezTo>
                    <a:pt x="29" y="14"/>
                    <a:pt x="22" y="17"/>
                    <a:pt x="19" y="21"/>
                  </a:cubicBezTo>
                  <a:close/>
                </a:path>
              </a:pathLst>
            </a:custGeom>
            <a:grpFill/>
            <a:ln w="5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597" name="Freeform 860"/>
            <p:cNvSpPr>
              <a:spLocks/>
            </p:cNvSpPr>
            <p:nvPr/>
          </p:nvSpPr>
          <p:spPr bwMode="auto">
            <a:xfrm>
              <a:off x="3035301" y="3960813"/>
              <a:ext cx="101600" cy="80963"/>
            </a:xfrm>
            <a:custGeom>
              <a:avLst/>
              <a:gdLst>
                <a:gd name="T0" fmla="*/ 2 w 62"/>
                <a:gd name="T1" fmla="*/ 26 h 50"/>
                <a:gd name="T2" fmla="*/ 18 w 62"/>
                <a:gd name="T3" fmla="*/ 35 h 50"/>
                <a:gd name="T4" fmla="*/ 27 w 62"/>
                <a:gd name="T5" fmla="*/ 48 h 50"/>
                <a:gd name="T6" fmla="*/ 49 w 62"/>
                <a:gd name="T7" fmla="*/ 46 h 50"/>
                <a:gd name="T8" fmla="*/ 60 w 62"/>
                <a:gd name="T9" fmla="*/ 28 h 50"/>
                <a:gd name="T10" fmla="*/ 61 w 62"/>
                <a:gd name="T11" fmla="*/ 13 h 50"/>
                <a:gd name="T12" fmla="*/ 32 w 62"/>
                <a:gd name="T13" fmla="*/ 6 h 50"/>
                <a:gd name="T14" fmla="*/ 2 w 62"/>
                <a:gd name="T15" fmla="*/ 2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2" h="50">
                  <a:moveTo>
                    <a:pt x="2" y="26"/>
                  </a:moveTo>
                  <a:cubicBezTo>
                    <a:pt x="4" y="32"/>
                    <a:pt x="14" y="30"/>
                    <a:pt x="18" y="35"/>
                  </a:cubicBezTo>
                  <a:cubicBezTo>
                    <a:pt x="21" y="40"/>
                    <a:pt x="21" y="45"/>
                    <a:pt x="27" y="48"/>
                  </a:cubicBezTo>
                  <a:cubicBezTo>
                    <a:pt x="34" y="50"/>
                    <a:pt x="43" y="50"/>
                    <a:pt x="49" y="46"/>
                  </a:cubicBezTo>
                  <a:cubicBezTo>
                    <a:pt x="53" y="42"/>
                    <a:pt x="57" y="33"/>
                    <a:pt x="60" y="28"/>
                  </a:cubicBezTo>
                  <a:cubicBezTo>
                    <a:pt x="61" y="23"/>
                    <a:pt x="62" y="18"/>
                    <a:pt x="61" y="13"/>
                  </a:cubicBezTo>
                  <a:cubicBezTo>
                    <a:pt x="58" y="0"/>
                    <a:pt x="41" y="4"/>
                    <a:pt x="32" y="6"/>
                  </a:cubicBezTo>
                  <a:cubicBezTo>
                    <a:pt x="23" y="7"/>
                    <a:pt x="0" y="11"/>
                    <a:pt x="2" y="26"/>
                  </a:cubicBezTo>
                  <a:close/>
                </a:path>
              </a:pathLst>
            </a:custGeom>
            <a:grpFill/>
            <a:ln w="5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598" name="Freeform 861"/>
            <p:cNvSpPr>
              <a:spLocks/>
            </p:cNvSpPr>
            <p:nvPr/>
          </p:nvSpPr>
          <p:spPr bwMode="auto">
            <a:xfrm>
              <a:off x="2871788" y="4476750"/>
              <a:ext cx="58738" cy="68263"/>
            </a:xfrm>
            <a:custGeom>
              <a:avLst/>
              <a:gdLst>
                <a:gd name="T0" fmla="*/ 18 w 35"/>
                <a:gd name="T1" fmla="*/ 15 h 42"/>
                <a:gd name="T2" fmla="*/ 31 w 35"/>
                <a:gd name="T3" fmla="*/ 37 h 42"/>
                <a:gd name="T4" fmla="*/ 22 w 35"/>
                <a:gd name="T5" fmla="*/ 38 h 42"/>
                <a:gd name="T6" fmla="*/ 18 w 35"/>
                <a:gd name="T7" fmla="*/ 42 h 42"/>
                <a:gd name="T8" fmla="*/ 5 w 35"/>
                <a:gd name="T9" fmla="*/ 20 h 42"/>
                <a:gd name="T10" fmla="*/ 9 w 35"/>
                <a:gd name="T11" fmla="*/ 7 h 42"/>
                <a:gd name="T12" fmla="*/ 18 w 35"/>
                <a:gd name="T13" fmla="*/ 15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42">
                  <a:moveTo>
                    <a:pt x="18" y="15"/>
                  </a:moveTo>
                  <a:cubicBezTo>
                    <a:pt x="22" y="22"/>
                    <a:pt x="35" y="26"/>
                    <a:pt x="31" y="37"/>
                  </a:cubicBezTo>
                  <a:cubicBezTo>
                    <a:pt x="28" y="42"/>
                    <a:pt x="25" y="38"/>
                    <a:pt x="22" y="38"/>
                  </a:cubicBezTo>
                  <a:cubicBezTo>
                    <a:pt x="18" y="37"/>
                    <a:pt x="19" y="37"/>
                    <a:pt x="18" y="42"/>
                  </a:cubicBezTo>
                  <a:cubicBezTo>
                    <a:pt x="9" y="42"/>
                    <a:pt x="10" y="24"/>
                    <a:pt x="5" y="20"/>
                  </a:cubicBezTo>
                  <a:cubicBezTo>
                    <a:pt x="0" y="14"/>
                    <a:pt x="2" y="11"/>
                    <a:pt x="9" y="7"/>
                  </a:cubicBezTo>
                  <a:cubicBezTo>
                    <a:pt x="18" y="0"/>
                    <a:pt x="15" y="9"/>
                    <a:pt x="18" y="15"/>
                  </a:cubicBezTo>
                  <a:close/>
                </a:path>
              </a:pathLst>
            </a:custGeom>
            <a:grpFill/>
            <a:ln w="5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599" name="Freeform 862"/>
            <p:cNvSpPr>
              <a:spLocks/>
            </p:cNvSpPr>
            <p:nvPr/>
          </p:nvSpPr>
          <p:spPr bwMode="auto">
            <a:xfrm>
              <a:off x="2984501" y="4616450"/>
              <a:ext cx="88900" cy="115888"/>
            </a:xfrm>
            <a:custGeom>
              <a:avLst/>
              <a:gdLst>
                <a:gd name="T0" fmla="*/ 4 w 54"/>
                <a:gd name="T1" fmla="*/ 24 h 71"/>
                <a:gd name="T2" fmla="*/ 15 w 54"/>
                <a:gd name="T3" fmla="*/ 40 h 71"/>
                <a:gd name="T4" fmla="*/ 22 w 54"/>
                <a:gd name="T5" fmla="*/ 43 h 71"/>
                <a:gd name="T6" fmla="*/ 29 w 54"/>
                <a:gd name="T7" fmla="*/ 53 h 71"/>
                <a:gd name="T8" fmla="*/ 39 w 54"/>
                <a:gd name="T9" fmla="*/ 61 h 71"/>
                <a:gd name="T10" fmla="*/ 47 w 54"/>
                <a:gd name="T11" fmla="*/ 70 h 71"/>
                <a:gd name="T12" fmla="*/ 50 w 54"/>
                <a:gd name="T13" fmla="*/ 61 h 71"/>
                <a:gd name="T14" fmla="*/ 46 w 54"/>
                <a:gd name="T15" fmla="*/ 50 h 71"/>
                <a:gd name="T16" fmla="*/ 48 w 54"/>
                <a:gd name="T17" fmla="*/ 46 h 71"/>
                <a:gd name="T18" fmla="*/ 41 w 54"/>
                <a:gd name="T19" fmla="*/ 44 h 71"/>
                <a:gd name="T20" fmla="*/ 35 w 54"/>
                <a:gd name="T21" fmla="*/ 40 h 71"/>
                <a:gd name="T22" fmla="*/ 36 w 54"/>
                <a:gd name="T23" fmla="*/ 34 h 71"/>
                <a:gd name="T24" fmla="*/ 29 w 54"/>
                <a:gd name="T25" fmla="*/ 30 h 71"/>
                <a:gd name="T26" fmla="*/ 29 w 54"/>
                <a:gd name="T27" fmla="*/ 25 h 71"/>
                <a:gd name="T28" fmla="*/ 21 w 54"/>
                <a:gd name="T29" fmla="*/ 10 h 71"/>
                <a:gd name="T30" fmla="*/ 4 w 54"/>
                <a:gd name="T31" fmla="*/ 2 h 71"/>
                <a:gd name="T32" fmla="*/ 2 w 54"/>
                <a:gd name="T33" fmla="*/ 9 h 71"/>
                <a:gd name="T34" fmla="*/ 4 w 54"/>
                <a:gd name="T35" fmla="*/ 24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4" h="71">
                  <a:moveTo>
                    <a:pt x="4" y="24"/>
                  </a:moveTo>
                  <a:cubicBezTo>
                    <a:pt x="5" y="30"/>
                    <a:pt x="10" y="36"/>
                    <a:pt x="15" y="40"/>
                  </a:cubicBezTo>
                  <a:cubicBezTo>
                    <a:pt x="18" y="42"/>
                    <a:pt x="19" y="42"/>
                    <a:pt x="22" y="43"/>
                  </a:cubicBezTo>
                  <a:cubicBezTo>
                    <a:pt x="27" y="45"/>
                    <a:pt x="26" y="50"/>
                    <a:pt x="29" y="53"/>
                  </a:cubicBezTo>
                  <a:cubicBezTo>
                    <a:pt x="32" y="56"/>
                    <a:pt x="36" y="58"/>
                    <a:pt x="39" y="61"/>
                  </a:cubicBezTo>
                  <a:cubicBezTo>
                    <a:pt x="41" y="63"/>
                    <a:pt x="44" y="69"/>
                    <a:pt x="47" y="70"/>
                  </a:cubicBezTo>
                  <a:cubicBezTo>
                    <a:pt x="54" y="71"/>
                    <a:pt x="53" y="64"/>
                    <a:pt x="50" y="61"/>
                  </a:cubicBezTo>
                  <a:cubicBezTo>
                    <a:pt x="47" y="56"/>
                    <a:pt x="43" y="56"/>
                    <a:pt x="46" y="50"/>
                  </a:cubicBezTo>
                  <a:cubicBezTo>
                    <a:pt x="47" y="48"/>
                    <a:pt x="50" y="49"/>
                    <a:pt x="48" y="46"/>
                  </a:cubicBezTo>
                  <a:cubicBezTo>
                    <a:pt x="46" y="44"/>
                    <a:pt x="42" y="45"/>
                    <a:pt x="41" y="44"/>
                  </a:cubicBezTo>
                  <a:cubicBezTo>
                    <a:pt x="38" y="43"/>
                    <a:pt x="36" y="43"/>
                    <a:pt x="35" y="40"/>
                  </a:cubicBezTo>
                  <a:cubicBezTo>
                    <a:pt x="34" y="38"/>
                    <a:pt x="36" y="35"/>
                    <a:pt x="36" y="34"/>
                  </a:cubicBezTo>
                  <a:cubicBezTo>
                    <a:pt x="34" y="31"/>
                    <a:pt x="31" y="32"/>
                    <a:pt x="29" y="30"/>
                  </a:cubicBezTo>
                  <a:cubicBezTo>
                    <a:pt x="27" y="28"/>
                    <a:pt x="29" y="27"/>
                    <a:pt x="29" y="25"/>
                  </a:cubicBezTo>
                  <a:cubicBezTo>
                    <a:pt x="28" y="18"/>
                    <a:pt x="27" y="13"/>
                    <a:pt x="21" y="10"/>
                  </a:cubicBezTo>
                  <a:cubicBezTo>
                    <a:pt x="17" y="7"/>
                    <a:pt x="9" y="0"/>
                    <a:pt x="4" y="2"/>
                  </a:cubicBezTo>
                  <a:cubicBezTo>
                    <a:pt x="0" y="3"/>
                    <a:pt x="1" y="6"/>
                    <a:pt x="2" y="9"/>
                  </a:cubicBezTo>
                  <a:cubicBezTo>
                    <a:pt x="3" y="14"/>
                    <a:pt x="3" y="19"/>
                    <a:pt x="4" y="24"/>
                  </a:cubicBezTo>
                  <a:close/>
                </a:path>
              </a:pathLst>
            </a:custGeom>
            <a:grpFill/>
            <a:ln w="5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600" name="Freeform 863"/>
            <p:cNvSpPr>
              <a:spLocks/>
            </p:cNvSpPr>
            <p:nvPr/>
          </p:nvSpPr>
          <p:spPr bwMode="auto">
            <a:xfrm>
              <a:off x="3070226" y="4643438"/>
              <a:ext cx="28575" cy="73025"/>
            </a:xfrm>
            <a:custGeom>
              <a:avLst/>
              <a:gdLst>
                <a:gd name="T0" fmla="*/ 4 w 18"/>
                <a:gd name="T1" fmla="*/ 22 h 44"/>
                <a:gd name="T2" fmla="*/ 4 w 18"/>
                <a:gd name="T3" fmla="*/ 32 h 44"/>
                <a:gd name="T4" fmla="*/ 14 w 18"/>
                <a:gd name="T5" fmla="*/ 34 h 44"/>
                <a:gd name="T6" fmla="*/ 12 w 18"/>
                <a:gd name="T7" fmla="*/ 26 h 44"/>
                <a:gd name="T8" fmla="*/ 15 w 18"/>
                <a:gd name="T9" fmla="*/ 17 h 44"/>
                <a:gd name="T10" fmla="*/ 11 w 18"/>
                <a:gd name="T11" fmla="*/ 1 h 44"/>
                <a:gd name="T12" fmla="*/ 4 w 18"/>
                <a:gd name="T13" fmla="*/ 22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" h="44">
                  <a:moveTo>
                    <a:pt x="4" y="22"/>
                  </a:moveTo>
                  <a:cubicBezTo>
                    <a:pt x="4" y="26"/>
                    <a:pt x="4" y="29"/>
                    <a:pt x="4" y="32"/>
                  </a:cubicBezTo>
                  <a:cubicBezTo>
                    <a:pt x="5" y="38"/>
                    <a:pt x="13" y="44"/>
                    <a:pt x="14" y="34"/>
                  </a:cubicBezTo>
                  <a:cubicBezTo>
                    <a:pt x="15" y="31"/>
                    <a:pt x="13" y="29"/>
                    <a:pt x="12" y="26"/>
                  </a:cubicBezTo>
                  <a:cubicBezTo>
                    <a:pt x="11" y="22"/>
                    <a:pt x="13" y="21"/>
                    <a:pt x="15" y="17"/>
                  </a:cubicBezTo>
                  <a:cubicBezTo>
                    <a:pt x="18" y="12"/>
                    <a:pt x="12" y="7"/>
                    <a:pt x="11" y="1"/>
                  </a:cubicBezTo>
                  <a:cubicBezTo>
                    <a:pt x="0" y="0"/>
                    <a:pt x="3" y="17"/>
                    <a:pt x="4" y="22"/>
                  </a:cubicBezTo>
                  <a:close/>
                </a:path>
              </a:pathLst>
            </a:custGeom>
            <a:grpFill/>
            <a:ln w="5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601" name="Freeform 864"/>
            <p:cNvSpPr>
              <a:spLocks/>
            </p:cNvSpPr>
            <p:nvPr/>
          </p:nvSpPr>
          <p:spPr bwMode="auto">
            <a:xfrm>
              <a:off x="3117851" y="4699000"/>
              <a:ext cx="11113" cy="19050"/>
            </a:xfrm>
            <a:custGeom>
              <a:avLst/>
              <a:gdLst>
                <a:gd name="T0" fmla="*/ 7 w 7"/>
                <a:gd name="T1" fmla="*/ 6 h 11"/>
                <a:gd name="T2" fmla="*/ 1 w 7"/>
                <a:gd name="T3" fmla="*/ 5 h 11"/>
                <a:gd name="T4" fmla="*/ 7 w 7"/>
                <a:gd name="T5" fmla="*/ 6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11">
                  <a:moveTo>
                    <a:pt x="7" y="6"/>
                  </a:moveTo>
                  <a:cubicBezTo>
                    <a:pt x="7" y="2"/>
                    <a:pt x="1" y="0"/>
                    <a:pt x="1" y="5"/>
                  </a:cubicBezTo>
                  <a:cubicBezTo>
                    <a:pt x="0" y="9"/>
                    <a:pt x="7" y="11"/>
                    <a:pt x="7" y="6"/>
                  </a:cubicBezTo>
                  <a:close/>
                </a:path>
              </a:pathLst>
            </a:custGeom>
            <a:grpFill/>
            <a:ln w="5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602" name="Freeform 865"/>
            <p:cNvSpPr>
              <a:spLocks/>
            </p:cNvSpPr>
            <p:nvPr/>
          </p:nvSpPr>
          <p:spPr bwMode="auto">
            <a:xfrm>
              <a:off x="2984501" y="4691063"/>
              <a:ext cx="52388" cy="42863"/>
            </a:xfrm>
            <a:custGeom>
              <a:avLst/>
              <a:gdLst>
                <a:gd name="T0" fmla="*/ 23 w 32"/>
                <a:gd name="T1" fmla="*/ 20 h 26"/>
                <a:gd name="T2" fmla="*/ 29 w 32"/>
                <a:gd name="T3" fmla="*/ 18 h 26"/>
                <a:gd name="T4" fmla="*/ 15 w 32"/>
                <a:gd name="T5" fmla="*/ 1 h 26"/>
                <a:gd name="T6" fmla="*/ 23 w 32"/>
                <a:gd name="T7" fmla="*/ 2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" h="26">
                  <a:moveTo>
                    <a:pt x="23" y="20"/>
                  </a:moveTo>
                  <a:cubicBezTo>
                    <a:pt x="27" y="25"/>
                    <a:pt x="32" y="26"/>
                    <a:pt x="29" y="18"/>
                  </a:cubicBezTo>
                  <a:cubicBezTo>
                    <a:pt x="27" y="13"/>
                    <a:pt x="22" y="2"/>
                    <a:pt x="15" y="1"/>
                  </a:cubicBezTo>
                  <a:cubicBezTo>
                    <a:pt x="0" y="0"/>
                    <a:pt x="21" y="18"/>
                    <a:pt x="23" y="20"/>
                  </a:cubicBezTo>
                  <a:close/>
                </a:path>
              </a:pathLst>
            </a:custGeom>
            <a:grpFill/>
            <a:ln w="5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603" name="Freeform 866"/>
            <p:cNvSpPr>
              <a:spLocks/>
            </p:cNvSpPr>
            <p:nvPr/>
          </p:nvSpPr>
          <p:spPr bwMode="auto">
            <a:xfrm>
              <a:off x="2882901" y="4541838"/>
              <a:ext cx="76200" cy="84138"/>
            </a:xfrm>
            <a:custGeom>
              <a:avLst/>
              <a:gdLst>
                <a:gd name="T0" fmla="*/ 24 w 47"/>
                <a:gd name="T1" fmla="*/ 29 h 51"/>
                <a:gd name="T2" fmla="*/ 39 w 47"/>
                <a:gd name="T3" fmla="*/ 51 h 51"/>
                <a:gd name="T4" fmla="*/ 41 w 47"/>
                <a:gd name="T5" fmla="*/ 32 h 51"/>
                <a:gd name="T6" fmla="*/ 38 w 47"/>
                <a:gd name="T7" fmla="*/ 18 h 51"/>
                <a:gd name="T8" fmla="*/ 32 w 47"/>
                <a:gd name="T9" fmla="*/ 14 h 51"/>
                <a:gd name="T10" fmla="*/ 29 w 47"/>
                <a:gd name="T11" fmla="*/ 7 h 51"/>
                <a:gd name="T12" fmla="*/ 7 w 47"/>
                <a:gd name="T13" fmla="*/ 13 h 51"/>
                <a:gd name="T14" fmla="*/ 24 w 47"/>
                <a:gd name="T15" fmla="*/ 29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51">
                  <a:moveTo>
                    <a:pt x="24" y="29"/>
                  </a:moveTo>
                  <a:cubicBezTo>
                    <a:pt x="31" y="36"/>
                    <a:pt x="36" y="42"/>
                    <a:pt x="39" y="51"/>
                  </a:cubicBezTo>
                  <a:cubicBezTo>
                    <a:pt x="47" y="50"/>
                    <a:pt x="42" y="36"/>
                    <a:pt x="41" y="32"/>
                  </a:cubicBezTo>
                  <a:cubicBezTo>
                    <a:pt x="39" y="27"/>
                    <a:pt x="40" y="22"/>
                    <a:pt x="38" y="18"/>
                  </a:cubicBezTo>
                  <a:cubicBezTo>
                    <a:pt x="36" y="16"/>
                    <a:pt x="33" y="16"/>
                    <a:pt x="32" y="14"/>
                  </a:cubicBezTo>
                  <a:cubicBezTo>
                    <a:pt x="31" y="12"/>
                    <a:pt x="30" y="9"/>
                    <a:pt x="29" y="7"/>
                  </a:cubicBezTo>
                  <a:cubicBezTo>
                    <a:pt x="24" y="0"/>
                    <a:pt x="10" y="7"/>
                    <a:pt x="7" y="13"/>
                  </a:cubicBezTo>
                  <a:cubicBezTo>
                    <a:pt x="0" y="28"/>
                    <a:pt x="18" y="23"/>
                    <a:pt x="24" y="29"/>
                  </a:cubicBezTo>
                  <a:close/>
                </a:path>
              </a:pathLst>
            </a:custGeom>
            <a:grpFill/>
            <a:ln w="5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604" name="Freeform 867"/>
            <p:cNvSpPr>
              <a:spLocks/>
            </p:cNvSpPr>
            <p:nvPr/>
          </p:nvSpPr>
          <p:spPr bwMode="auto">
            <a:xfrm>
              <a:off x="2936876" y="4489450"/>
              <a:ext cx="34925" cy="74613"/>
            </a:xfrm>
            <a:custGeom>
              <a:avLst/>
              <a:gdLst>
                <a:gd name="T0" fmla="*/ 1 w 22"/>
                <a:gd name="T1" fmla="*/ 23 h 46"/>
                <a:gd name="T2" fmla="*/ 7 w 22"/>
                <a:gd name="T3" fmla="*/ 40 h 46"/>
                <a:gd name="T4" fmla="*/ 15 w 22"/>
                <a:gd name="T5" fmla="*/ 44 h 46"/>
                <a:gd name="T6" fmla="*/ 17 w 22"/>
                <a:gd name="T7" fmla="*/ 30 h 46"/>
                <a:gd name="T8" fmla="*/ 22 w 22"/>
                <a:gd name="T9" fmla="*/ 20 h 46"/>
                <a:gd name="T10" fmla="*/ 17 w 22"/>
                <a:gd name="T11" fmla="*/ 12 h 46"/>
                <a:gd name="T12" fmla="*/ 5 w 22"/>
                <a:gd name="T13" fmla="*/ 2 h 46"/>
                <a:gd name="T14" fmla="*/ 1 w 22"/>
                <a:gd name="T15" fmla="*/ 23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46">
                  <a:moveTo>
                    <a:pt x="1" y="23"/>
                  </a:moveTo>
                  <a:cubicBezTo>
                    <a:pt x="3" y="29"/>
                    <a:pt x="4" y="34"/>
                    <a:pt x="7" y="40"/>
                  </a:cubicBezTo>
                  <a:cubicBezTo>
                    <a:pt x="9" y="43"/>
                    <a:pt x="11" y="46"/>
                    <a:pt x="15" y="44"/>
                  </a:cubicBezTo>
                  <a:cubicBezTo>
                    <a:pt x="19" y="41"/>
                    <a:pt x="16" y="34"/>
                    <a:pt x="17" y="30"/>
                  </a:cubicBezTo>
                  <a:cubicBezTo>
                    <a:pt x="18" y="26"/>
                    <a:pt x="21" y="25"/>
                    <a:pt x="22" y="20"/>
                  </a:cubicBezTo>
                  <a:cubicBezTo>
                    <a:pt x="22" y="15"/>
                    <a:pt x="20" y="15"/>
                    <a:pt x="17" y="12"/>
                  </a:cubicBezTo>
                  <a:cubicBezTo>
                    <a:pt x="14" y="9"/>
                    <a:pt x="10" y="0"/>
                    <a:pt x="5" y="2"/>
                  </a:cubicBezTo>
                  <a:cubicBezTo>
                    <a:pt x="0" y="4"/>
                    <a:pt x="0" y="19"/>
                    <a:pt x="1" y="23"/>
                  </a:cubicBezTo>
                  <a:close/>
                </a:path>
              </a:pathLst>
            </a:custGeom>
            <a:grpFill/>
            <a:ln w="5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605" name="Freeform 868"/>
            <p:cNvSpPr>
              <a:spLocks/>
            </p:cNvSpPr>
            <p:nvPr/>
          </p:nvSpPr>
          <p:spPr bwMode="auto">
            <a:xfrm>
              <a:off x="2949576" y="4570413"/>
              <a:ext cx="30163" cy="47625"/>
            </a:xfrm>
            <a:custGeom>
              <a:avLst/>
              <a:gdLst>
                <a:gd name="T0" fmla="*/ 17 w 18"/>
                <a:gd name="T1" fmla="*/ 13 h 29"/>
                <a:gd name="T2" fmla="*/ 8 w 18"/>
                <a:gd name="T3" fmla="*/ 2 h 29"/>
                <a:gd name="T4" fmla="*/ 17 w 18"/>
                <a:gd name="T5" fmla="*/ 1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29">
                  <a:moveTo>
                    <a:pt x="17" y="13"/>
                  </a:moveTo>
                  <a:cubicBezTo>
                    <a:pt x="18" y="8"/>
                    <a:pt x="14" y="0"/>
                    <a:pt x="8" y="2"/>
                  </a:cubicBezTo>
                  <a:cubicBezTo>
                    <a:pt x="0" y="6"/>
                    <a:pt x="12" y="29"/>
                    <a:pt x="17" y="13"/>
                  </a:cubicBezTo>
                  <a:close/>
                </a:path>
              </a:pathLst>
            </a:custGeom>
            <a:grpFill/>
            <a:ln w="5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606" name="Freeform 869"/>
            <p:cNvSpPr>
              <a:spLocks/>
            </p:cNvSpPr>
            <p:nvPr/>
          </p:nvSpPr>
          <p:spPr bwMode="auto">
            <a:xfrm>
              <a:off x="3003551" y="4597400"/>
              <a:ext cx="44450" cy="30163"/>
            </a:xfrm>
            <a:custGeom>
              <a:avLst/>
              <a:gdLst>
                <a:gd name="T0" fmla="*/ 2 w 27"/>
                <a:gd name="T1" fmla="*/ 8 h 18"/>
                <a:gd name="T2" fmla="*/ 14 w 27"/>
                <a:gd name="T3" fmla="*/ 12 h 18"/>
                <a:gd name="T4" fmla="*/ 22 w 27"/>
                <a:gd name="T5" fmla="*/ 18 h 18"/>
                <a:gd name="T6" fmla="*/ 17 w 27"/>
                <a:gd name="T7" fmla="*/ 9 h 18"/>
                <a:gd name="T8" fmla="*/ 9 w 27"/>
                <a:gd name="T9" fmla="*/ 1 h 18"/>
                <a:gd name="T10" fmla="*/ 2 w 27"/>
                <a:gd name="T11" fmla="*/ 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" h="18">
                  <a:moveTo>
                    <a:pt x="2" y="8"/>
                  </a:moveTo>
                  <a:cubicBezTo>
                    <a:pt x="4" y="12"/>
                    <a:pt x="11" y="11"/>
                    <a:pt x="14" y="12"/>
                  </a:cubicBezTo>
                  <a:cubicBezTo>
                    <a:pt x="17" y="13"/>
                    <a:pt x="20" y="16"/>
                    <a:pt x="22" y="18"/>
                  </a:cubicBezTo>
                  <a:cubicBezTo>
                    <a:pt x="27" y="13"/>
                    <a:pt x="19" y="11"/>
                    <a:pt x="17" y="9"/>
                  </a:cubicBezTo>
                  <a:cubicBezTo>
                    <a:pt x="15" y="6"/>
                    <a:pt x="13" y="1"/>
                    <a:pt x="9" y="1"/>
                  </a:cubicBezTo>
                  <a:cubicBezTo>
                    <a:pt x="5" y="0"/>
                    <a:pt x="0" y="4"/>
                    <a:pt x="2" y="8"/>
                  </a:cubicBezTo>
                  <a:close/>
                </a:path>
              </a:pathLst>
            </a:custGeom>
            <a:grpFill/>
            <a:ln w="5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607" name="Freeform 870"/>
            <p:cNvSpPr>
              <a:spLocks/>
            </p:cNvSpPr>
            <p:nvPr/>
          </p:nvSpPr>
          <p:spPr bwMode="auto">
            <a:xfrm>
              <a:off x="2982913" y="4559300"/>
              <a:ext cx="26988" cy="20638"/>
            </a:xfrm>
            <a:custGeom>
              <a:avLst/>
              <a:gdLst>
                <a:gd name="T0" fmla="*/ 15 w 17"/>
                <a:gd name="T1" fmla="*/ 8 h 12"/>
                <a:gd name="T2" fmla="*/ 3 w 17"/>
                <a:gd name="T3" fmla="*/ 7 h 12"/>
                <a:gd name="T4" fmla="*/ 15 w 17"/>
                <a:gd name="T5" fmla="*/ 8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" h="12">
                  <a:moveTo>
                    <a:pt x="15" y="8"/>
                  </a:moveTo>
                  <a:cubicBezTo>
                    <a:pt x="14" y="3"/>
                    <a:pt x="0" y="0"/>
                    <a:pt x="3" y="7"/>
                  </a:cubicBezTo>
                  <a:cubicBezTo>
                    <a:pt x="5" y="10"/>
                    <a:pt x="17" y="12"/>
                    <a:pt x="15" y="8"/>
                  </a:cubicBezTo>
                  <a:close/>
                </a:path>
              </a:pathLst>
            </a:custGeom>
            <a:grpFill/>
            <a:ln w="5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608" name="Freeform 871"/>
            <p:cNvSpPr>
              <a:spLocks/>
            </p:cNvSpPr>
            <p:nvPr/>
          </p:nvSpPr>
          <p:spPr bwMode="auto">
            <a:xfrm>
              <a:off x="2976563" y="4586288"/>
              <a:ext cx="26988" cy="23813"/>
            </a:xfrm>
            <a:custGeom>
              <a:avLst/>
              <a:gdLst>
                <a:gd name="T0" fmla="*/ 14 w 17"/>
                <a:gd name="T1" fmla="*/ 7 h 15"/>
                <a:gd name="T2" fmla="*/ 8 w 17"/>
                <a:gd name="T3" fmla="*/ 2 h 15"/>
                <a:gd name="T4" fmla="*/ 14 w 17"/>
                <a:gd name="T5" fmla="*/ 7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" h="15">
                  <a:moveTo>
                    <a:pt x="14" y="7"/>
                  </a:moveTo>
                  <a:cubicBezTo>
                    <a:pt x="10" y="15"/>
                    <a:pt x="0" y="6"/>
                    <a:pt x="8" y="2"/>
                  </a:cubicBezTo>
                  <a:cubicBezTo>
                    <a:pt x="12" y="0"/>
                    <a:pt x="17" y="3"/>
                    <a:pt x="14" y="7"/>
                  </a:cubicBezTo>
                  <a:close/>
                </a:path>
              </a:pathLst>
            </a:custGeom>
            <a:grpFill/>
            <a:ln w="5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609" name="Freeform 872"/>
            <p:cNvSpPr>
              <a:spLocks/>
            </p:cNvSpPr>
            <p:nvPr/>
          </p:nvSpPr>
          <p:spPr bwMode="auto">
            <a:xfrm>
              <a:off x="2200276" y="4379913"/>
              <a:ext cx="60325" cy="38100"/>
            </a:xfrm>
            <a:custGeom>
              <a:avLst/>
              <a:gdLst>
                <a:gd name="T0" fmla="*/ 27 w 37"/>
                <a:gd name="T1" fmla="*/ 6 h 24"/>
                <a:gd name="T2" fmla="*/ 31 w 37"/>
                <a:gd name="T3" fmla="*/ 12 h 24"/>
                <a:gd name="T4" fmla="*/ 35 w 37"/>
                <a:gd name="T5" fmla="*/ 16 h 24"/>
                <a:gd name="T6" fmla="*/ 23 w 37"/>
                <a:gd name="T7" fmla="*/ 17 h 24"/>
                <a:gd name="T8" fmla="*/ 14 w 37"/>
                <a:gd name="T9" fmla="*/ 19 h 24"/>
                <a:gd name="T10" fmla="*/ 9 w 37"/>
                <a:gd name="T11" fmla="*/ 21 h 24"/>
                <a:gd name="T12" fmla="*/ 27 w 37"/>
                <a:gd name="T13" fmla="*/ 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" h="24">
                  <a:moveTo>
                    <a:pt x="27" y="6"/>
                  </a:moveTo>
                  <a:cubicBezTo>
                    <a:pt x="30" y="7"/>
                    <a:pt x="29" y="10"/>
                    <a:pt x="31" y="12"/>
                  </a:cubicBezTo>
                  <a:cubicBezTo>
                    <a:pt x="32" y="13"/>
                    <a:pt x="37" y="12"/>
                    <a:pt x="35" y="16"/>
                  </a:cubicBezTo>
                  <a:cubicBezTo>
                    <a:pt x="33" y="18"/>
                    <a:pt x="26" y="17"/>
                    <a:pt x="23" y="17"/>
                  </a:cubicBezTo>
                  <a:cubicBezTo>
                    <a:pt x="19" y="17"/>
                    <a:pt x="18" y="16"/>
                    <a:pt x="14" y="19"/>
                  </a:cubicBezTo>
                  <a:cubicBezTo>
                    <a:pt x="12" y="21"/>
                    <a:pt x="13" y="24"/>
                    <a:pt x="9" y="21"/>
                  </a:cubicBezTo>
                  <a:cubicBezTo>
                    <a:pt x="0" y="15"/>
                    <a:pt x="20" y="0"/>
                    <a:pt x="27" y="6"/>
                  </a:cubicBezTo>
                  <a:close/>
                </a:path>
              </a:pathLst>
            </a:custGeom>
            <a:grpFill/>
            <a:ln w="5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610" name="Freeform 873"/>
            <p:cNvSpPr>
              <a:spLocks/>
            </p:cNvSpPr>
            <p:nvPr/>
          </p:nvSpPr>
          <p:spPr bwMode="auto">
            <a:xfrm>
              <a:off x="2130426" y="4419600"/>
              <a:ext cx="119063" cy="77788"/>
            </a:xfrm>
            <a:custGeom>
              <a:avLst/>
              <a:gdLst>
                <a:gd name="T0" fmla="*/ 11 w 73"/>
                <a:gd name="T1" fmla="*/ 29 h 47"/>
                <a:gd name="T2" fmla="*/ 18 w 73"/>
                <a:gd name="T3" fmla="*/ 38 h 47"/>
                <a:gd name="T4" fmla="*/ 16 w 73"/>
                <a:gd name="T5" fmla="*/ 46 h 47"/>
                <a:gd name="T6" fmla="*/ 34 w 73"/>
                <a:gd name="T7" fmla="*/ 33 h 47"/>
                <a:gd name="T8" fmla="*/ 36 w 73"/>
                <a:gd name="T9" fmla="*/ 38 h 47"/>
                <a:gd name="T10" fmla="*/ 42 w 73"/>
                <a:gd name="T11" fmla="*/ 36 h 47"/>
                <a:gd name="T12" fmla="*/ 37 w 73"/>
                <a:gd name="T13" fmla="*/ 32 h 47"/>
                <a:gd name="T14" fmla="*/ 34 w 73"/>
                <a:gd name="T15" fmla="*/ 30 h 47"/>
                <a:gd name="T16" fmla="*/ 38 w 73"/>
                <a:gd name="T17" fmla="*/ 26 h 47"/>
                <a:gd name="T18" fmla="*/ 49 w 73"/>
                <a:gd name="T19" fmla="*/ 29 h 47"/>
                <a:gd name="T20" fmla="*/ 50 w 73"/>
                <a:gd name="T21" fmla="*/ 18 h 47"/>
                <a:gd name="T22" fmla="*/ 54 w 73"/>
                <a:gd name="T23" fmla="*/ 26 h 47"/>
                <a:gd name="T24" fmla="*/ 61 w 73"/>
                <a:gd name="T25" fmla="*/ 21 h 47"/>
                <a:gd name="T26" fmla="*/ 63 w 73"/>
                <a:gd name="T27" fmla="*/ 31 h 47"/>
                <a:gd name="T28" fmla="*/ 63 w 73"/>
                <a:gd name="T29" fmla="*/ 21 h 47"/>
                <a:gd name="T30" fmla="*/ 71 w 73"/>
                <a:gd name="T31" fmla="*/ 15 h 47"/>
                <a:gd name="T32" fmla="*/ 59 w 73"/>
                <a:gd name="T33" fmla="*/ 15 h 47"/>
                <a:gd name="T34" fmla="*/ 53 w 73"/>
                <a:gd name="T35" fmla="*/ 4 h 47"/>
                <a:gd name="T36" fmla="*/ 41 w 73"/>
                <a:gd name="T37" fmla="*/ 7 h 47"/>
                <a:gd name="T38" fmla="*/ 39 w 73"/>
                <a:gd name="T39" fmla="*/ 1 h 47"/>
                <a:gd name="T40" fmla="*/ 36 w 73"/>
                <a:gd name="T41" fmla="*/ 12 h 47"/>
                <a:gd name="T42" fmla="*/ 35 w 73"/>
                <a:gd name="T43" fmla="*/ 19 h 47"/>
                <a:gd name="T44" fmla="*/ 27 w 73"/>
                <a:gd name="T45" fmla="*/ 17 h 47"/>
                <a:gd name="T46" fmla="*/ 22 w 73"/>
                <a:gd name="T47" fmla="*/ 8 h 47"/>
                <a:gd name="T48" fmla="*/ 4 w 73"/>
                <a:gd name="T49" fmla="*/ 17 h 47"/>
                <a:gd name="T50" fmla="*/ 11 w 73"/>
                <a:gd name="T51" fmla="*/ 29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3" h="47">
                  <a:moveTo>
                    <a:pt x="11" y="29"/>
                  </a:moveTo>
                  <a:cubicBezTo>
                    <a:pt x="14" y="32"/>
                    <a:pt x="17" y="34"/>
                    <a:pt x="18" y="38"/>
                  </a:cubicBezTo>
                  <a:cubicBezTo>
                    <a:pt x="18" y="41"/>
                    <a:pt x="15" y="43"/>
                    <a:pt x="16" y="46"/>
                  </a:cubicBezTo>
                  <a:cubicBezTo>
                    <a:pt x="23" y="47"/>
                    <a:pt x="28" y="31"/>
                    <a:pt x="34" y="33"/>
                  </a:cubicBezTo>
                  <a:cubicBezTo>
                    <a:pt x="36" y="34"/>
                    <a:pt x="35" y="37"/>
                    <a:pt x="36" y="38"/>
                  </a:cubicBezTo>
                  <a:cubicBezTo>
                    <a:pt x="38" y="39"/>
                    <a:pt x="41" y="37"/>
                    <a:pt x="42" y="36"/>
                  </a:cubicBezTo>
                  <a:cubicBezTo>
                    <a:pt x="48" y="31"/>
                    <a:pt x="42" y="32"/>
                    <a:pt x="37" y="32"/>
                  </a:cubicBezTo>
                  <a:cubicBezTo>
                    <a:pt x="35" y="32"/>
                    <a:pt x="33" y="34"/>
                    <a:pt x="34" y="30"/>
                  </a:cubicBezTo>
                  <a:cubicBezTo>
                    <a:pt x="34" y="29"/>
                    <a:pt x="37" y="26"/>
                    <a:pt x="38" y="26"/>
                  </a:cubicBezTo>
                  <a:cubicBezTo>
                    <a:pt x="42" y="25"/>
                    <a:pt x="47" y="31"/>
                    <a:pt x="49" y="29"/>
                  </a:cubicBezTo>
                  <a:cubicBezTo>
                    <a:pt x="53" y="26"/>
                    <a:pt x="45" y="21"/>
                    <a:pt x="50" y="18"/>
                  </a:cubicBezTo>
                  <a:cubicBezTo>
                    <a:pt x="57" y="14"/>
                    <a:pt x="53" y="23"/>
                    <a:pt x="54" y="26"/>
                  </a:cubicBezTo>
                  <a:cubicBezTo>
                    <a:pt x="58" y="26"/>
                    <a:pt x="59" y="22"/>
                    <a:pt x="61" y="21"/>
                  </a:cubicBezTo>
                  <a:cubicBezTo>
                    <a:pt x="62" y="23"/>
                    <a:pt x="56" y="33"/>
                    <a:pt x="63" y="31"/>
                  </a:cubicBezTo>
                  <a:cubicBezTo>
                    <a:pt x="69" y="29"/>
                    <a:pt x="62" y="24"/>
                    <a:pt x="63" y="21"/>
                  </a:cubicBezTo>
                  <a:cubicBezTo>
                    <a:pt x="64" y="19"/>
                    <a:pt x="73" y="20"/>
                    <a:pt x="71" y="15"/>
                  </a:cubicBezTo>
                  <a:cubicBezTo>
                    <a:pt x="70" y="12"/>
                    <a:pt x="61" y="14"/>
                    <a:pt x="59" y="15"/>
                  </a:cubicBezTo>
                  <a:cubicBezTo>
                    <a:pt x="57" y="10"/>
                    <a:pt x="60" y="6"/>
                    <a:pt x="53" y="4"/>
                  </a:cubicBezTo>
                  <a:cubicBezTo>
                    <a:pt x="48" y="2"/>
                    <a:pt x="45" y="4"/>
                    <a:pt x="41" y="7"/>
                  </a:cubicBezTo>
                  <a:cubicBezTo>
                    <a:pt x="39" y="5"/>
                    <a:pt x="39" y="3"/>
                    <a:pt x="39" y="1"/>
                  </a:cubicBezTo>
                  <a:cubicBezTo>
                    <a:pt x="32" y="0"/>
                    <a:pt x="35" y="9"/>
                    <a:pt x="36" y="12"/>
                  </a:cubicBezTo>
                  <a:cubicBezTo>
                    <a:pt x="36" y="15"/>
                    <a:pt x="38" y="16"/>
                    <a:pt x="35" y="19"/>
                  </a:cubicBezTo>
                  <a:cubicBezTo>
                    <a:pt x="33" y="21"/>
                    <a:pt x="29" y="20"/>
                    <a:pt x="27" y="17"/>
                  </a:cubicBezTo>
                  <a:cubicBezTo>
                    <a:pt x="26" y="13"/>
                    <a:pt x="28" y="10"/>
                    <a:pt x="22" y="8"/>
                  </a:cubicBezTo>
                  <a:cubicBezTo>
                    <a:pt x="16" y="6"/>
                    <a:pt x="7" y="12"/>
                    <a:pt x="4" y="17"/>
                  </a:cubicBezTo>
                  <a:cubicBezTo>
                    <a:pt x="0" y="24"/>
                    <a:pt x="7" y="26"/>
                    <a:pt x="11" y="29"/>
                  </a:cubicBezTo>
                  <a:close/>
                </a:path>
              </a:pathLst>
            </a:custGeom>
            <a:grpFill/>
            <a:ln w="5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611" name="Freeform 874"/>
            <p:cNvSpPr>
              <a:spLocks/>
            </p:cNvSpPr>
            <p:nvPr/>
          </p:nvSpPr>
          <p:spPr bwMode="auto">
            <a:xfrm>
              <a:off x="2101851" y="4498975"/>
              <a:ext cx="30163" cy="23813"/>
            </a:xfrm>
            <a:custGeom>
              <a:avLst/>
              <a:gdLst>
                <a:gd name="T0" fmla="*/ 16 w 18"/>
                <a:gd name="T1" fmla="*/ 6 h 14"/>
                <a:gd name="T2" fmla="*/ 10 w 18"/>
                <a:gd name="T3" fmla="*/ 1 h 14"/>
                <a:gd name="T4" fmla="*/ 15 w 18"/>
                <a:gd name="T5" fmla="*/ 0 h 14"/>
                <a:gd name="T6" fmla="*/ 16 w 18"/>
                <a:gd name="T7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4">
                  <a:moveTo>
                    <a:pt x="16" y="6"/>
                  </a:moveTo>
                  <a:cubicBezTo>
                    <a:pt x="11" y="14"/>
                    <a:pt x="0" y="6"/>
                    <a:pt x="10" y="1"/>
                  </a:cubicBezTo>
                  <a:cubicBezTo>
                    <a:pt x="11" y="0"/>
                    <a:pt x="13" y="0"/>
                    <a:pt x="15" y="0"/>
                  </a:cubicBezTo>
                  <a:cubicBezTo>
                    <a:pt x="17" y="1"/>
                    <a:pt x="18" y="2"/>
                    <a:pt x="16" y="6"/>
                  </a:cubicBezTo>
                  <a:close/>
                </a:path>
              </a:pathLst>
            </a:custGeom>
            <a:grpFill/>
            <a:ln w="5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612" name="Freeform 875"/>
            <p:cNvSpPr>
              <a:spLocks/>
            </p:cNvSpPr>
            <p:nvPr/>
          </p:nvSpPr>
          <p:spPr bwMode="auto">
            <a:xfrm>
              <a:off x="2046288" y="4545013"/>
              <a:ext cx="38100" cy="28575"/>
            </a:xfrm>
            <a:custGeom>
              <a:avLst/>
              <a:gdLst>
                <a:gd name="T0" fmla="*/ 2 w 23"/>
                <a:gd name="T1" fmla="*/ 10 h 17"/>
                <a:gd name="T2" fmla="*/ 16 w 23"/>
                <a:gd name="T3" fmla="*/ 4 h 17"/>
                <a:gd name="T4" fmla="*/ 2 w 23"/>
                <a:gd name="T5" fmla="*/ 1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" h="17">
                  <a:moveTo>
                    <a:pt x="2" y="10"/>
                  </a:moveTo>
                  <a:cubicBezTo>
                    <a:pt x="0" y="4"/>
                    <a:pt x="11" y="0"/>
                    <a:pt x="16" y="4"/>
                  </a:cubicBezTo>
                  <a:cubicBezTo>
                    <a:pt x="23" y="11"/>
                    <a:pt x="4" y="17"/>
                    <a:pt x="2" y="10"/>
                  </a:cubicBezTo>
                  <a:close/>
                </a:path>
              </a:pathLst>
            </a:custGeom>
            <a:grpFill/>
            <a:ln w="5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613" name="Freeform 876"/>
            <p:cNvSpPr>
              <a:spLocks/>
            </p:cNvSpPr>
            <p:nvPr/>
          </p:nvSpPr>
          <p:spPr bwMode="auto">
            <a:xfrm>
              <a:off x="2130426" y="4475163"/>
              <a:ext cx="14288" cy="11113"/>
            </a:xfrm>
            <a:custGeom>
              <a:avLst/>
              <a:gdLst>
                <a:gd name="T0" fmla="*/ 6 w 9"/>
                <a:gd name="T1" fmla="*/ 5 h 7"/>
                <a:gd name="T2" fmla="*/ 7 w 9"/>
                <a:gd name="T3" fmla="*/ 5 h 7"/>
                <a:gd name="T4" fmla="*/ 1 w 9"/>
                <a:gd name="T5" fmla="*/ 2 h 7"/>
                <a:gd name="T6" fmla="*/ 6 w 9"/>
                <a:gd name="T7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7">
                  <a:moveTo>
                    <a:pt x="6" y="5"/>
                  </a:moveTo>
                  <a:cubicBezTo>
                    <a:pt x="6" y="5"/>
                    <a:pt x="7" y="5"/>
                    <a:pt x="7" y="5"/>
                  </a:cubicBezTo>
                  <a:cubicBezTo>
                    <a:pt x="9" y="2"/>
                    <a:pt x="3" y="0"/>
                    <a:pt x="1" y="2"/>
                  </a:cubicBezTo>
                  <a:cubicBezTo>
                    <a:pt x="0" y="5"/>
                    <a:pt x="4" y="7"/>
                    <a:pt x="6" y="5"/>
                  </a:cubicBezTo>
                  <a:close/>
                </a:path>
              </a:pathLst>
            </a:custGeom>
            <a:grpFill/>
            <a:ln w="5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614" name="Freeform 877"/>
            <p:cNvSpPr>
              <a:spLocks/>
            </p:cNvSpPr>
            <p:nvPr/>
          </p:nvSpPr>
          <p:spPr bwMode="auto">
            <a:xfrm>
              <a:off x="1751013" y="4070350"/>
              <a:ext cx="79375" cy="73025"/>
            </a:xfrm>
            <a:custGeom>
              <a:avLst/>
              <a:gdLst>
                <a:gd name="T0" fmla="*/ 15 w 49"/>
                <a:gd name="T1" fmla="*/ 28 h 44"/>
                <a:gd name="T2" fmla="*/ 22 w 49"/>
                <a:gd name="T3" fmla="*/ 42 h 44"/>
                <a:gd name="T4" fmla="*/ 38 w 49"/>
                <a:gd name="T5" fmla="*/ 35 h 44"/>
                <a:gd name="T6" fmla="*/ 43 w 49"/>
                <a:gd name="T7" fmla="*/ 28 h 44"/>
                <a:gd name="T8" fmla="*/ 35 w 49"/>
                <a:gd name="T9" fmla="*/ 22 h 44"/>
                <a:gd name="T10" fmla="*/ 36 w 49"/>
                <a:gd name="T11" fmla="*/ 12 h 44"/>
                <a:gd name="T12" fmla="*/ 19 w 49"/>
                <a:gd name="T13" fmla="*/ 10 h 44"/>
                <a:gd name="T14" fmla="*/ 8 w 49"/>
                <a:gd name="T15" fmla="*/ 18 h 44"/>
                <a:gd name="T16" fmla="*/ 15 w 49"/>
                <a:gd name="T17" fmla="*/ 28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" h="44">
                  <a:moveTo>
                    <a:pt x="15" y="28"/>
                  </a:moveTo>
                  <a:cubicBezTo>
                    <a:pt x="14" y="34"/>
                    <a:pt x="21" y="37"/>
                    <a:pt x="22" y="42"/>
                  </a:cubicBezTo>
                  <a:cubicBezTo>
                    <a:pt x="25" y="44"/>
                    <a:pt x="34" y="36"/>
                    <a:pt x="38" y="35"/>
                  </a:cubicBezTo>
                  <a:cubicBezTo>
                    <a:pt x="41" y="34"/>
                    <a:pt x="49" y="33"/>
                    <a:pt x="43" y="28"/>
                  </a:cubicBezTo>
                  <a:cubicBezTo>
                    <a:pt x="40" y="26"/>
                    <a:pt x="36" y="25"/>
                    <a:pt x="35" y="22"/>
                  </a:cubicBezTo>
                  <a:cubicBezTo>
                    <a:pt x="33" y="18"/>
                    <a:pt x="36" y="15"/>
                    <a:pt x="36" y="12"/>
                  </a:cubicBezTo>
                  <a:cubicBezTo>
                    <a:pt x="35" y="0"/>
                    <a:pt x="24" y="8"/>
                    <a:pt x="19" y="10"/>
                  </a:cubicBezTo>
                  <a:cubicBezTo>
                    <a:pt x="15" y="12"/>
                    <a:pt x="0" y="10"/>
                    <a:pt x="8" y="18"/>
                  </a:cubicBezTo>
                  <a:cubicBezTo>
                    <a:pt x="13" y="23"/>
                    <a:pt x="16" y="20"/>
                    <a:pt x="15" y="28"/>
                  </a:cubicBezTo>
                  <a:close/>
                </a:path>
              </a:pathLst>
            </a:custGeom>
            <a:grpFill/>
            <a:ln w="5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615" name="Freeform 878"/>
            <p:cNvSpPr>
              <a:spLocks/>
            </p:cNvSpPr>
            <p:nvPr/>
          </p:nvSpPr>
          <p:spPr bwMode="auto">
            <a:xfrm>
              <a:off x="1687513" y="4486275"/>
              <a:ext cx="50800" cy="42863"/>
            </a:xfrm>
            <a:custGeom>
              <a:avLst/>
              <a:gdLst>
                <a:gd name="T0" fmla="*/ 8 w 31"/>
                <a:gd name="T1" fmla="*/ 12 h 26"/>
                <a:gd name="T2" fmla="*/ 11 w 31"/>
                <a:gd name="T3" fmla="*/ 19 h 26"/>
                <a:gd name="T4" fmla="*/ 20 w 31"/>
                <a:gd name="T5" fmla="*/ 22 h 26"/>
                <a:gd name="T6" fmla="*/ 28 w 31"/>
                <a:gd name="T7" fmla="*/ 23 h 26"/>
                <a:gd name="T8" fmla="*/ 29 w 31"/>
                <a:gd name="T9" fmla="*/ 13 h 26"/>
                <a:gd name="T10" fmla="*/ 20 w 31"/>
                <a:gd name="T11" fmla="*/ 3 h 26"/>
                <a:gd name="T12" fmla="*/ 10 w 31"/>
                <a:gd name="T13" fmla="*/ 3 h 26"/>
                <a:gd name="T14" fmla="*/ 1 w 31"/>
                <a:gd name="T15" fmla="*/ 7 h 26"/>
                <a:gd name="T16" fmla="*/ 8 w 31"/>
                <a:gd name="T17" fmla="*/ 12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" h="26">
                  <a:moveTo>
                    <a:pt x="8" y="12"/>
                  </a:moveTo>
                  <a:cubicBezTo>
                    <a:pt x="10" y="14"/>
                    <a:pt x="10" y="17"/>
                    <a:pt x="11" y="19"/>
                  </a:cubicBezTo>
                  <a:cubicBezTo>
                    <a:pt x="14" y="21"/>
                    <a:pt x="17" y="22"/>
                    <a:pt x="20" y="22"/>
                  </a:cubicBezTo>
                  <a:cubicBezTo>
                    <a:pt x="22" y="23"/>
                    <a:pt x="25" y="26"/>
                    <a:pt x="28" y="23"/>
                  </a:cubicBezTo>
                  <a:cubicBezTo>
                    <a:pt x="30" y="22"/>
                    <a:pt x="29" y="16"/>
                    <a:pt x="29" y="13"/>
                  </a:cubicBezTo>
                  <a:cubicBezTo>
                    <a:pt x="31" y="5"/>
                    <a:pt x="30" y="0"/>
                    <a:pt x="20" y="3"/>
                  </a:cubicBezTo>
                  <a:cubicBezTo>
                    <a:pt x="17" y="3"/>
                    <a:pt x="14" y="4"/>
                    <a:pt x="10" y="3"/>
                  </a:cubicBezTo>
                  <a:cubicBezTo>
                    <a:pt x="8" y="3"/>
                    <a:pt x="0" y="1"/>
                    <a:pt x="1" y="7"/>
                  </a:cubicBezTo>
                  <a:cubicBezTo>
                    <a:pt x="1" y="10"/>
                    <a:pt x="7" y="10"/>
                    <a:pt x="8" y="12"/>
                  </a:cubicBezTo>
                  <a:close/>
                </a:path>
              </a:pathLst>
            </a:custGeom>
            <a:grpFill/>
            <a:ln w="5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616" name="Freeform 879"/>
            <p:cNvSpPr>
              <a:spLocks/>
            </p:cNvSpPr>
            <p:nvPr/>
          </p:nvSpPr>
          <p:spPr bwMode="auto">
            <a:xfrm>
              <a:off x="1514476" y="4514850"/>
              <a:ext cx="66675" cy="53975"/>
            </a:xfrm>
            <a:custGeom>
              <a:avLst/>
              <a:gdLst>
                <a:gd name="T0" fmla="*/ 23 w 41"/>
                <a:gd name="T1" fmla="*/ 11 h 32"/>
                <a:gd name="T2" fmla="*/ 16 w 41"/>
                <a:gd name="T3" fmla="*/ 13 h 32"/>
                <a:gd name="T4" fmla="*/ 14 w 41"/>
                <a:gd name="T5" fmla="*/ 21 h 32"/>
                <a:gd name="T6" fmla="*/ 0 w 41"/>
                <a:gd name="T7" fmla="*/ 24 h 32"/>
                <a:gd name="T8" fmla="*/ 13 w 41"/>
                <a:gd name="T9" fmla="*/ 25 h 32"/>
                <a:gd name="T10" fmla="*/ 21 w 41"/>
                <a:gd name="T11" fmla="*/ 26 h 32"/>
                <a:gd name="T12" fmla="*/ 35 w 41"/>
                <a:gd name="T13" fmla="*/ 16 h 32"/>
                <a:gd name="T14" fmla="*/ 40 w 41"/>
                <a:gd name="T15" fmla="*/ 9 h 32"/>
                <a:gd name="T16" fmla="*/ 31 w 41"/>
                <a:gd name="T17" fmla="*/ 7 h 32"/>
                <a:gd name="T18" fmla="*/ 30 w 41"/>
                <a:gd name="T19" fmla="*/ 1 h 32"/>
                <a:gd name="T20" fmla="*/ 15 w 41"/>
                <a:gd name="T21" fmla="*/ 4 h 32"/>
                <a:gd name="T22" fmla="*/ 23 w 41"/>
                <a:gd name="T23" fmla="*/ 1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1" h="32">
                  <a:moveTo>
                    <a:pt x="23" y="11"/>
                  </a:moveTo>
                  <a:cubicBezTo>
                    <a:pt x="24" y="15"/>
                    <a:pt x="19" y="12"/>
                    <a:pt x="16" y="13"/>
                  </a:cubicBezTo>
                  <a:cubicBezTo>
                    <a:pt x="14" y="15"/>
                    <a:pt x="14" y="19"/>
                    <a:pt x="14" y="21"/>
                  </a:cubicBezTo>
                  <a:cubicBezTo>
                    <a:pt x="11" y="22"/>
                    <a:pt x="1" y="18"/>
                    <a:pt x="0" y="24"/>
                  </a:cubicBezTo>
                  <a:cubicBezTo>
                    <a:pt x="0" y="32"/>
                    <a:pt x="11" y="25"/>
                    <a:pt x="13" y="25"/>
                  </a:cubicBezTo>
                  <a:cubicBezTo>
                    <a:pt x="16" y="25"/>
                    <a:pt x="18" y="26"/>
                    <a:pt x="21" y="26"/>
                  </a:cubicBezTo>
                  <a:cubicBezTo>
                    <a:pt x="25" y="25"/>
                    <a:pt x="31" y="19"/>
                    <a:pt x="35" y="16"/>
                  </a:cubicBezTo>
                  <a:cubicBezTo>
                    <a:pt x="37" y="15"/>
                    <a:pt x="41" y="12"/>
                    <a:pt x="40" y="9"/>
                  </a:cubicBezTo>
                  <a:cubicBezTo>
                    <a:pt x="38" y="4"/>
                    <a:pt x="34" y="9"/>
                    <a:pt x="31" y="7"/>
                  </a:cubicBezTo>
                  <a:cubicBezTo>
                    <a:pt x="30" y="6"/>
                    <a:pt x="30" y="2"/>
                    <a:pt x="30" y="1"/>
                  </a:cubicBezTo>
                  <a:cubicBezTo>
                    <a:pt x="28" y="0"/>
                    <a:pt x="16" y="1"/>
                    <a:pt x="15" y="4"/>
                  </a:cubicBezTo>
                  <a:cubicBezTo>
                    <a:pt x="12" y="10"/>
                    <a:pt x="23" y="6"/>
                    <a:pt x="23" y="11"/>
                  </a:cubicBezTo>
                  <a:close/>
                </a:path>
              </a:pathLst>
            </a:custGeom>
            <a:grpFill/>
            <a:ln w="5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617" name="Freeform 880"/>
            <p:cNvSpPr>
              <a:spLocks/>
            </p:cNvSpPr>
            <p:nvPr/>
          </p:nvSpPr>
          <p:spPr bwMode="auto">
            <a:xfrm>
              <a:off x="1743076" y="4483100"/>
              <a:ext cx="34925" cy="38100"/>
            </a:xfrm>
            <a:custGeom>
              <a:avLst/>
              <a:gdLst>
                <a:gd name="T0" fmla="*/ 4 w 22"/>
                <a:gd name="T1" fmla="*/ 12 h 23"/>
                <a:gd name="T2" fmla="*/ 17 w 22"/>
                <a:gd name="T3" fmla="*/ 4 h 23"/>
                <a:gd name="T4" fmla="*/ 21 w 22"/>
                <a:gd name="T5" fmla="*/ 12 h 23"/>
                <a:gd name="T6" fmla="*/ 12 w 22"/>
                <a:gd name="T7" fmla="*/ 22 h 23"/>
                <a:gd name="T8" fmla="*/ 4 w 22"/>
                <a:gd name="T9" fmla="*/ 1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3">
                  <a:moveTo>
                    <a:pt x="4" y="12"/>
                  </a:moveTo>
                  <a:cubicBezTo>
                    <a:pt x="0" y="5"/>
                    <a:pt x="12" y="0"/>
                    <a:pt x="17" y="4"/>
                  </a:cubicBezTo>
                  <a:cubicBezTo>
                    <a:pt x="17" y="4"/>
                    <a:pt x="21" y="12"/>
                    <a:pt x="21" y="12"/>
                  </a:cubicBezTo>
                  <a:cubicBezTo>
                    <a:pt x="22" y="17"/>
                    <a:pt x="17" y="23"/>
                    <a:pt x="12" y="22"/>
                  </a:cubicBezTo>
                  <a:cubicBezTo>
                    <a:pt x="14" y="16"/>
                    <a:pt x="7" y="16"/>
                    <a:pt x="4" y="12"/>
                  </a:cubicBezTo>
                  <a:close/>
                </a:path>
              </a:pathLst>
            </a:custGeom>
            <a:grpFill/>
            <a:ln w="5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618" name="Freeform 881"/>
            <p:cNvSpPr>
              <a:spLocks/>
            </p:cNvSpPr>
            <p:nvPr/>
          </p:nvSpPr>
          <p:spPr bwMode="auto">
            <a:xfrm>
              <a:off x="1524001" y="4195763"/>
              <a:ext cx="46038" cy="36513"/>
            </a:xfrm>
            <a:custGeom>
              <a:avLst/>
              <a:gdLst>
                <a:gd name="T0" fmla="*/ 14 w 28"/>
                <a:gd name="T1" fmla="*/ 21 h 23"/>
                <a:gd name="T2" fmla="*/ 22 w 28"/>
                <a:gd name="T3" fmla="*/ 13 h 23"/>
                <a:gd name="T4" fmla="*/ 27 w 28"/>
                <a:gd name="T5" fmla="*/ 5 h 23"/>
                <a:gd name="T6" fmla="*/ 20 w 28"/>
                <a:gd name="T7" fmla="*/ 2 h 23"/>
                <a:gd name="T8" fmla="*/ 13 w 28"/>
                <a:gd name="T9" fmla="*/ 8 h 23"/>
                <a:gd name="T10" fmla="*/ 0 w 28"/>
                <a:gd name="T11" fmla="*/ 12 h 23"/>
                <a:gd name="T12" fmla="*/ 14 w 28"/>
                <a:gd name="T13" fmla="*/ 2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" h="23">
                  <a:moveTo>
                    <a:pt x="14" y="21"/>
                  </a:moveTo>
                  <a:cubicBezTo>
                    <a:pt x="17" y="20"/>
                    <a:pt x="19" y="15"/>
                    <a:pt x="22" y="13"/>
                  </a:cubicBezTo>
                  <a:cubicBezTo>
                    <a:pt x="25" y="10"/>
                    <a:pt x="28" y="10"/>
                    <a:pt x="27" y="5"/>
                  </a:cubicBezTo>
                  <a:cubicBezTo>
                    <a:pt x="26" y="1"/>
                    <a:pt x="24" y="0"/>
                    <a:pt x="20" y="2"/>
                  </a:cubicBezTo>
                  <a:cubicBezTo>
                    <a:pt x="16" y="3"/>
                    <a:pt x="16" y="6"/>
                    <a:pt x="13" y="8"/>
                  </a:cubicBezTo>
                  <a:cubicBezTo>
                    <a:pt x="10" y="10"/>
                    <a:pt x="1" y="8"/>
                    <a:pt x="0" y="12"/>
                  </a:cubicBezTo>
                  <a:cubicBezTo>
                    <a:pt x="0" y="17"/>
                    <a:pt x="10" y="23"/>
                    <a:pt x="14" y="21"/>
                  </a:cubicBezTo>
                  <a:close/>
                </a:path>
              </a:pathLst>
            </a:custGeom>
            <a:grpFill/>
            <a:ln w="5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619" name="Freeform 882"/>
            <p:cNvSpPr>
              <a:spLocks/>
            </p:cNvSpPr>
            <p:nvPr/>
          </p:nvSpPr>
          <p:spPr bwMode="auto">
            <a:xfrm>
              <a:off x="1535113" y="4268788"/>
              <a:ext cx="38100" cy="33338"/>
            </a:xfrm>
            <a:custGeom>
              <a:avLst/>
              <a:gdLst>
                <a:gd name="T0" fmla="*/ 18 w 23"/>
                <a:gd name="T1" fmla="*/ 18 h 20"/>
                <a:gd name="T2" fmla="*/ 14 w 23"/>
                <a:gd name="T3" fmla="*/ 10 h 20"/>
                <a:gd name="T4" fmla="*/ 9 w 23"/>
                <a:gd name="T5" fmla="*/ 8 h 20"/>
                <a:gd name="T6" fmla="*/ 7 w 23"/>
                <a:gd name="T7" fmla="*/ 4 h 20"/>
                <a:gd name="T8" fmla="*/ 5 w 23"/>
                <a:gd name="T9" fmla="*/ 10 h 20"/>
                <a:gd name="T10" fmla="*/ 18 w 23"/>
                <a:gd name="T11" fmla="*/ 1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20">
                  <a:moveTo>
                    <a:pt x="18" y="18"/>
                  </a:moveTo>
                  <a:cubicBezTo>
                    <a:pt x="23" y="15"/>
                    <a:pt x="17" y="11"/>
                    <a:pt x="14" y="10"/>
                  </a:cubicBezTo>
                  <a:cubicBezTo>
                    <a:pt x="13" y="9"/>
                    <a:pt x="11" y="9"/>
                    <a:pt x="9" y="8"/>
                  </a:cubicBezTo>
                  <a:cubicBezTo>
                    <a:pt x="8" y="7"/>
                    <a:pt x="8" y="5"/>
                    <a:pt x="7" y="4"/>
                  </a:cubicBezTo>
                  <a:cubicBezTo>
                    <a:pt x="0" y="0"/>
                    <a:pt x="3" y="7"/>
                    <a:pt x="5" y="10"/>
                  </a:cubicBezTo>
                  <a:cubicBezTo>
                    <a:pt x="7" y="14"/>
                    <a:pt x="13" y="20"/>
                    <a:pt x="18" y="18"/>
                  </a:cubicBezTo>
                  <a:close/>
                </a:path>
              </a:pathLst>
            </a:custGeom>
            <a:grpFill/>
            <a:ln w="5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620" name="Freeform 883"/>
            <p:cNvSpPr>
              <a:spLocks/>
            </p:cNvSpPr>
            <p:nvPr/>
          </p:nvSpPr>
          <p:spPr bwMode="auto">
            <a:xfrm>
              <a:off x="1430338" y="4525963"/>
              <a:ext cx="84138" cy="49213"/>
            </a:xfrm>
            <a:custGeom>
              <a:avLst/>
              <a:gdLst>
                <a:gd name="T0" fmla="*/ 48 w 51"/>
                <a:gd name="T1" fmla="*/ 4 h 30"/>
                <a:gd name="T2" fmla="*/ 42 w 51"/>
                <a:gd name="T3" fmla="*/ 13 h 30"/>
                <a:gd name="T4" fmla="*/ 32 w 51"/>
                <a:gd name="T5" fmla="*/ 16 h 30"/>
                <a:gd name="T6" fmla="*/ 25 w 51"/>
                <a:gd name="T7" fmla="*/ 23 h 30"/>
                <a:gd name="T8" fmla="*/ 2 w 51"/>
                <a:gd name="T9" fmla="*/ 22 h 30"/>
                <a:gd name="T10" fmla="*/ 24 w 51"/>
                <a:gd name="T11" fmla="*/ 12 h 30"/>
                <a:gd name="T12" fmla="*/ 48 w 51"/>
                <a:gd name="T13" fmla="*/ 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1" h="30">
                  <a:moveTo>
                    <a:pt x="48" y="4"/>
                  </a:moveTo>
                  <a:cubicBezTo>
                    <a:pt x="51" y="9"/>
                    <a:pt x="46" y="12"/>
                    <a:pt x="42" y="13"/>
                  </a:cubicBezTo>
                  <a:cubicBezTo>
                    <a:pt x="39" y="14"/>
                    <a:pt x="36" y="14"/>
                    <a:pt x="32" y="16"/>
                  </a:cubicBezTo>
                  <a:cubicBezTo>
                    <a:pt x="30" y="18"/>
                    <a:pt x="28" y="21"/>
                    <a:pt x="25" y="23"/>
                  </a:cubicBezTo>
                  <a:cubicBezTo>
                    <a:pt x="20" y="25"/>
                    <a:pt x="3" y="30"/>
                    <a:pt x="2" y="22"/>
                  </a:cubicBezTo>
                  <a:cubicBezTo>
                    <a:pt x="0" y="13"/>
                    <a:pt x="20" y="14"/>
                    <a:pt x="24" y="12"/>
                  </a:cubicBezTo>
                  <a:cubicBezTo>
                    <a:pt x="28" y="11"/>
                    <a:pt x="44" y="0"/>
                    <a:pt x="48" y="4"/>
                  </a:cubicBezTo>
                  <a:close/>
                </a:path>
              </a:pathLst>
            </a:custGeom>
            <a:grpFill/>
            <a:ln w="5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621" name="Freeform 884"/>
            <p:cNvSpPr>
              <a:spLocks/>
            </p:cNvSpPr>
            <p:nvPr/>
          </p:nvSpPr>
          <p:spPr bwMode="auto">
            <a:xfrm>
              <a:off x="1657351" y="4495800"/>
              <a:ext cx="34925" cy="46038"/>
            </a:xfrm>
            <a:custGeom>
              <a:avLst/>
              <a:gdLst>
                <a:gd name="T0" fmla="*/ 7 w 22"/>
                <a:gd name="T1" fmla="*/ 16 h 28"/>
                <a:gd name="T2" fmla="*/ 8 w 22"/>
                <a:gd name="T3" fmla="*/ 26 h 28"/>
                <a:gd name="T4" fmla="*/ 17 w 22"/>
                <a:gd name="T5" fmla="*/ 9 h 28"/>
                <a:gd name="T6" fmla="*/ 12 w 22"/>
                <a:gd name="T7" fmla="*/ 7 h 28"/>
                <a:gd name="T8" fmla="*/ 11 w 22"/>
                <a:gd name="T9" fmla="*/ 3 h 28"/>
                <a:gd name="T10" fmla="*/ 2 w 22"/>
                <a:gd name="T11" fmla="*/ 5 h 28"/>
                <a:gd name="T12" fmla="*/ 7 w 22"/>
                <a:gd name="T13" fmla="*/ 1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28">
                  <a:moveTo>
                    <a:pt x="7" y="16"/>
                  </a:moveTo>
                  <a:cubicBezTo>
                    <a:pt x="10" y="21"/>
                    <a:pt x="8" y="22"/>
                    <a:pt x="8" y="26"/>
                  </a:cubicBezTo>
                  <a:cubicBezTo>
                    <a:pt x="14" y="28"/>
                    <a:pt x="22" y="15"/>
                    <a:pt x="17" y="9"/>
                  </a:cubicBezTo>
                  <a:cubicBezTo>
                    <a:pt x="16" y="8"/>
                    <a:pt x="14" y="9"/>
                    <a:pt x="12" y="7"/>
                  </a:cubicBezTo>
                  <a:cubicBezTo>
                    <a:pt x="11" y="6"/>
                    <a:pt x="12" y="5"/>
                    <a:pt x="11" y="3"/>
                  </a:cubicBezTo>
                  <a:cubicBezTo>
                    <a:pt x="8" y="0"/>
                    <a:pt x="4" y="1"/>
                    <a:pt x="2" y="5"/>
                  </a:cubicBezTo>
                  <a:cubicBezTo>
                    <a:pt x="0" y="10"/>
                    <a:pt x="5" y="12"/>
                    <a:pt x="7" y="16"/>
                  </a:cubicBezTo>
                  <a:close/>
                </a:path>
              </a:pathLst>
            </a:custGeom>
            <a:grpFill/>
            <a:ln w="5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622" name="Freeform 885"/>
            <p:cNvSpPr>
              <a:spLocks/>
            </p:cNvSpPr>
            <p:nvPr/>
          </p:nvSpPr>
          <p:spPr bwMode="auto">
            <a:xfrm>
              <a:off x="1587501" y="4514850"/>
              <a:ext cx="28575" cy="19050"/>
            </a:xfrm>
            <a:custGeom>
              <a:avLst/>
              <a:gdLst>
                <a:gd name="T0" fmla="*/ 6 w 17"/>
                <a:gd name="T1" fmla="*/ 2 h 11"/>
                <a:gd name="T2" fmla="*/ 14 w 17"/>
                <a:gd name="T3" fmla="*/ 7 h 11"/>
                <a:gd name="T4" fmla="*/ 6 w 17"/>
                <a:gd name="T5" fmla="*/ 2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" h="11">
                  <a:moveTo>
                    <a:pt x="6" y="2"/>
                  </a:moveTo>
                  <a:cubicBezTo>
                    <a:pt x="0" y="6"/>
                    <a:pt x="11" y="11"/>
                    <a:pt x="14" y="7"/>
                  </a:cubicBezTo>
                  <a:cubicBezTo>
                    <a:pt x="17" y="3"/>
                    <a:pt x="9" y="0"/>
                    <a:pt x="6" y="2"/>
                  </a:cubicBezTo>
                  <a:close/>
                </a:path>
              </a:pathLst>
            </a:custGeom>
            <a:grpFill/>
            <a:ln w="5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623" name="Freeform 886"/>
            <p:cNvSpPr>
              <a:spLocks/>
            </p:cNvSpPr>
            <p:nvPr/>
          </p:nvSpPr>
          <p:spPr bwMode="auto">
            <a:xfrm>
              <a:off x="1384301" y="4556125"/>
              <a:ext cx="22225" cy="15875"/>
            </a:xfrm>
            <a:custGeom>
              <a:avLst/>
              <a:gdLst>
                <a:gd name="T0" fmla="*/ 6 w 14"/>
                <a:gd name="T1" fmla="*/ 1 h 9"/>
                <a:gd name="T2" fmla="*/ 8 w 14"/>
                <a:gd name="T3" fmla="*/ 8 h 9"/>
                <a:gd name="T4" fmla="*/ 6 w 14"/>
                <a:gd name="T5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" h="9">
                  <a:moveTo>
                    <a:pt x="6" y="1"/>
                  </a:moveTo>
                  <a:cubicBezTo>
                    <a:pt x="0" y="2"/>
                    <a:pt x="3" y="9"/>
                    <a:pt x="8" y="8"/>
                  </a:cubicBezTo>
                  <a:cubicBezTo>
                    <a:pt x="14" y="7"/>
                    <a:pt x="12" y="0"/>
                    <a:pt x="6" y="1"/>
                  </a:cubicBezTo>
                  <a:close/>
                </a:path>
              </a:pathLst>
            </a:custGeom>
            <a:grpFill/>
            <a:ln w="5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624" name="Freeform 887"/>
            <p:cNvSpPr>
              <a:spLocks/>
            </p:cNvSpPr>
            <p:nvPr/>
          </p:nvSpPr>
          <p:spPr bwMode="auto">
            <a:xfrm>
              <a:off x="1617663" y="4514850"/>
              <a:ext cx="15875" cy="20638"/>
            </a:xfrm>
            <a:custGeom>
              <a:avLst/>
              <a:gdLst>
                <a:gd name="T0" fmla="*/ 9 w 10"/>
                <a:gd name="T1" fmla="*/ 5 h 12"/>
                <a:gd name="T2" fmla="*/ 1 w 10"/>
                <a:gd name="T3" fmla="*/ 9 h 12"/>
                <a:gd name="T4" fmla="*/ 9 w 10"/>
                <a:gd name="T5" fmla="*/ 5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12">
                  <a:moveTo>
                    <a:pt x="9" y="5"/>
                  </a:moveTo>
                  <a:cubicBezTo>
                    <a:pt x="7" y="0"/>
                    <a:pt x="0" y="5"/>
                    <a:pt x="1" y="9"/>
                  </a:cubicBezTo>
                  <a:cubicBezTo>
                    <a:pt x="3" y="12"/>
                    <a:pt x="10" y="8"/>
                    <a:pt x="9" y="5"/>
                  </a:cubicBezTo>
                  <a:close/>
                </a:path>
              </a:pathLst>
            </a:custGeom>
            <a:grpFill/>
            <a:ln w="5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625" name="Freeform 888"/>
            <p:cNvSpPr>
              <a:spLocks/>
            </p:cNvSpPr>
            <p:nvPr/>
          </p:nvSpPr>
          <p:spPr bwMode="auto">
            <a:xfrm>
              <a:off x="1352551" y="4549775"/>
              <a:ext cx="17463" cy="14288"/>
            </a:xfrm>
            <a:custGeom>
              <a:avLst/>
              <a:gdLst>
                <a:gd name="T0" fmla="*/ 0 w 10"/>
                <a:gd name="T1" fmla="*/ 3 h 9"/>
                <a:gd name="T2" fmla="*/ 0 w 10"/>
                <a:gd name="T3" fmla="*/ 4 h 9"/>
                <a:gd name="T4" fmla="*/ 8 w 10"/>
                <a:gd name="T5" fmla="*/ 5 h 9"/>
                <a:gd name="T6" fmla="*/ 0 w 10"/>
                <a:gd name="T7" fmla="*/ 3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9">
                  <a:moveTo>
                    <a:pt x="0" y="3"/>
                  </a:moveTo>
                  <a:cubicBezTo>
                    <a:pt x="0" y="3"/>
                    <a:pt x="0" y="4"/>
                    <a:pt x="0" y="4"/>
                  </a:cubicBezTo>
                  <a:cubicBezTo>
                    <a:pt x="0" y="8"/>
                    <a:pt x="6" y="9"/>
                    <a:pt x="8" y="5"/>
                  </a:cubicBezTo>
                  <a:cubicBezTo>
                    <a:pt x="10" y="1"/>
                    <a:pt x="2" y="0"/>
                    <a:pt x="0" y="3"/>
                  </a:cubicBezTo>
                  <a:close/>
                </a:path>
              </a:pathLst>
            </a:custGeom>
            <a:grpFill/>
            <a:ln w="5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626" name="Freeform 889"/>
            <p:cNvSpPr>
              <a:spLocks/>
            </p:cNvSpPr>
            <p:nvPr/>
          </p:nvSpPr>
          <p:spPr bwMode="auto">
            <a:xfrm>
              <a:off x="1157288" y="4486275"/>
              <a:ext cx="68263" cy="26988"/>
            </a:xfrm>
            <a:custGeom>
              <a:avLst/>
              <a:gdLst>
                <a:gd name="T0" fmla="*/ 11 w 41"/>
                <a:gd name="T1" fmla="*/ 13 h 17"/>
                <a:gd name="T2" fmla="*/ 29 w 41"/>
                <a:gd name="T3" fmla="*/ 13 h 17"/>
                <a:gd name="T4" fmla="*/ 35 w 41"/>
                <a:gd name="T5" fmla="*/ 6 h 17"/>
                <a:gd name="T6" fmla="*/ 18 w 41"/>
                <a:gd name="T7" fmla="*/ 9 h 17"/>
                <a:gd name="T8" fmla="*/ 5 w 41"/>
                <a:gd name="T9" fmla="*/ 1 h 17"/>
                <a:gd name="T10" fmla="*/ 2 w 41"/>
                <a:gd name="T11" fmla="*/ 6 h 17"/>
                <a:gd name="T12" fmla="*/ 7 w 41"/>
                <a:gd name="T13" fmla="*/ 10 h 17"/>
                <a:gd name="T14" fmla="*/ 11 w 41"/>
                <a:gd name="T15" fmla="*/ 13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17">
                  <a:moveTo>
                    <a:pt x="11" y="13"/>
                  </a:moveTo>
                  <a:cubicBezTo>
                    <a:pt x="16" y="17"/>
                    <a:pt x="23" y="15"/>
                    <a:pt x="29" y="13"/>
                  </a:cubicBezTo>
                  <a:cubicBezTo>
                    <a:pt x="33" y="13"/>
                    <a:pt x="41" y="10"/>
                    <a:pt x="35" y="6"/>
                  </a:cubicBezTo>
                  <a:cubicBezTo>
                    <a:pt x="28" y="2"/>
                    <a:pt x="24" y="9"/>
                    <a:pt x="18" y="9"/>
                  </a:cubicBezTo>
                  <a:cubicBezTo>
                    <a:pt x="13" y="8"/>
                    <a:pt x="10" y="2"/>
                    <a:pt x="5" y="1"/>
                  </a:cubicBezTo>
                  <a:cubicBezTo>
                    <a:pt x="1" y="0"/>
                    <a:pt x="0" y="2"/>
                    <a:pt x="2" y="6"/>
                  </a:cubicBezTo>
                  <a:cubicBezTo>
                    <a:pt x="3" y="8"/>
                    <a:pt x="5" y="8"/>
                    <a:pt x="7" y="10"/>
                  </a:cubicBezTo>
                  <a:cubicBezTo>
                    <a:pt x="8" y="11"/>
                    <a:pt x="10" y="13"/>
                    <a:pt x="11" y="13"/>
                  </a:cubicBezTo>
                  <a:close/>
                </a:path>
              </a:pathLst>
            </a:custGeom>
            <a:grpFill/>
            <a:ln w="5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627" name="Freeform 890"/>
            <p:cNvSpPr>
              <a:spLocks/>
            </p:cNvSpPr>
            <p:nvPr/>
          </p:nvSpPr>
          <p:spPr bwMode="auto">
            <a:xfrm>
              <a:off x="909638" y="4337050"/>
              <a:ext cx="22225" cy="50800"/>
            </a:xfrm>
            <a:custGeom>
              <a:avLst/>
              <a:gdLst>
                <a:gd name="T0" fmla="*/ 8 w 14"/>
                <a:gd name="T1" fmla="*/ 28 h 31"/>
                <a:gd name="T2" fmla="*/ 14 w 14"/>
                <a:gd name="T3" fmla="*/ 26 h 31"/>
                <a:gd name="T4" fmla="*/ 9 w 14"/>
                <a:gd name="T5" fmla="*/ 12 h 31"/>
                <a:gd name="T6" fmla="*/ 1 w 14"/>
                <a:gd name="T7" fmla="*/ 8 h 31"/>
                <a:gd name="T8" fmla="*/ 8 w 14"/>
                <a:gd name="T9" fmla="*/ 28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31">
                  <a:moveTo>
                    <a:pt x="8" y="28"/>
                  </a:moveTo>
                  <a:cubicBezTo>
                    <a:pt x="12" y="31"/>
                    <a:pt x="13" y="29"/>
                    <a:pt x="14" y="26"/>
                  </a:cubicBezTo>
                  <a:cubicBezTo>
                    <a:pt x="14" y="21"/>
                    <a:pt x="11" y="16"/>
                    <a:pt x="9" y="12"/>
                  </a:cubicBezTo>
                  <a:cubicBezTo>
                    <a:pt x="7" y="8"/>
                    <a:pt x="0" y="0"/>
                    <a:pt x="1" y="8"/>
                  </a:cubicBezTo>
                  <a:cubicBezTo>
                    <a:pt x="1" y="13"/>
                    <a:pt x="4" y="25"/>
                    <a:pt x="8" y="28"/>
                  </a:cubicBezTo>
                  <a:close/>
                </a:path>
              </a:pathLst>
            </a:custGeom>
            <a:grpFill/>
            <a:ln w="5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628" name="Freeform 891"/>
            <p:cNvSpPr>
              <a:spLocks/>
            </p:cNvSpPr>
            <p:nvPr/>
          </p:nvSpPr>
          <p:spPr bwMode="auto">
            <a:xfrm>
              <a:off x="858838" y="4279900"/>
              <a:ext cx="47625" cy="23813"/>
            </a:xfrm>
            <a:custGeom>
              <a:avLst/>
              <a:gdLst>
                <a:gd name="T0" fmla="*/ 7 w 29"/>
                <a:gd name="T1" fmla="*/ 4 h 14"/>
                <a:gd name="T2" fmla="*/ 26 w 29"/>
                <a:gd name="T3" fmla="*/ 5 h 14"/>
                <a:gd name="T4" fmla="*/ 20 w 29"/>
                <a:gd name="T5" fmla="*/ 6 h 14"/>
                <a:gd name="T6" fmla="*/ 7 w 29"/>
                <a:gd name="T7" fmla="*/ 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14">
                  <a:moveTo>
                    <a:pt x="7" y="4"/>
                  </a:moveTo>
                  <a:cubicBezTo>
                    <a:pt x="0" y="12"/>
                    <a:pt x="29" y="14"/>
                    <a:pt x="26" y="5"/>
                  </a:cubicBezTo>
                  <a:cubicBezTo>
                    <a:pt x="25" y="1"/>
                    <a:pt x="22" y="5"/>
                    <a:pt x="20" y="6"/>
                  </a:cubicBezTo>
                  <a:cubicBezTo>
                    <a:pt x="16" y="6"/>
                    <a:pt x="11" y="0"/>
                    <a:pt x="7" y="4"/>
                  </a:cubicBezTo>
                  <a:close/>
                </a:path>
              </a:pathLst>
            </a:custGeom>
            <a:grpFill/>
            <a:ln w="5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629" name="Freeform 892"/>
            <p:cNvSpPr>
              <a:spLocks/>
            </p:cNvSpPr>
            <p:nvPr/>
          </p:nvSpPr>
          <p:spPr bwMode="auto">
            <a:xfrm>
              <a:off x="960438" y="4349750"/>
              <a:ext cx="26988" cy="15875"/>
            </a:xfrm>
            <a:custGeom>
              <a:avLst/>
              <a:gdLst>
                <a:gd name="T0" fmla="*/ 0 w 16"/>
                <a:gd name="T1" fmla="*/ 3 h 10"/>
                <a:gd name="T2" fmla="*/ 3 w 16"/>
                <a:gd name="T3" fmla="*/ 0 h 10"/>
                <a:gd name="T4" fmla="*/ 0 w 16"/>
                <a:gd name="T5" fmla="*/ 3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10">
                  <a:moveTo>
                    <a:pt x="0" y="3"/>
                  </a:moveTo>
                  <a:cubicBezTo>
                    <a:pt x="1" y="10"/>
                    <a:pt x="16" y="2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lose/>
                </a:path>
              </a:pathLst>
            </a:custGeom>
            <a:grpFill/>
            <a:ln w="5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630" name="Freeform 893"/>
            <p:cNvSpPr>
              <a:spLocks/>
            </p:cNvSpPr>
            <p:nvPr/>
          </p:nvSpPr>
          <p:spPr bwMode="auto">
            <a:xfrm>
              <a:off x="1071563" y="4452938"/>
              <a:ext cx="36513" cy="28575"/>
            </a:xfrm>
            <a:custGeom>
              <a:avLst/>
              <a:gdLst>
                <a:gd name="T0" fmla="*/ 14 w 22"/>
                <a:gd name="T1" fmla="*/ 4 h 17"/>
                <a:gd name="T2" fmla="*/ 12 w 22"/>
                <a:gd name="T3" fmla="*/ 15 h 17"/>
                <a:gd name="T4" fmla="*/ 14 w 22"/>
                <a:gd name="T5" fmla="*/ 4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17">
                  <a:moveTo>
                    <a:pt x="14" y="4"/>
                  </a:moveTo>
                  <a:cubicBezTo>
                    <a:pt x="8" y="7"/>
                    <a:pt x="0" y="17"/>
                    <a:pt x="12" y="15"/>
                  </a:cubicBezTo>
                  <a:cubicBezTo>
                    <a:pt x="19" y="14"/>
                    <a:pt x="22" y="0"/>
                    <a:pt x="14" y="4"/>
                  </a:cubicBezTo>
                  <a:close/>
                </a:path>
              </a:pathLst>
            </a:custGeom>
            <a:grpFill/>
            <a:ln w="5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631" name="Freeform 894"/>
            <p:cNvSpPr>
              <a:spLocks/>
            </p:cNvSpPr>
            <p:nvPr/>
          </p:nvSpPr>
          <p:spPr bwMode="auto">
            <a:xfrm>
              <a:off x="1120776" y="4459288"/>
              <a:ext cx="7938" cy="3175"/>
            </a:xfrm>
            <a:custGeom>
              <a:avLst/>
              <a:gdLst>
                <a:gd name="T0" fmla="*/ 1 w 4"/>
                <a:gd name="T1" fmla="*/ 1 h 2"/>
                <a:gd name="T2" fmla="*/ 0 w 4"/>
                <a:gd name="T3" fmla="*/ 2 h 2"/>
                <a:gd name="T4" fmla="*/ 4 w 4"/>
                <a:gd name="T5" fmla="*/ 0 h 2"/>
                <a:gd name="T6" fmla="*/ 2 w 4"/>
                <a:gd name="T7" fmla="*/ 1 h 2"/>
                <a:gd name="T8" fmla="*/ 1 w 4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2">
                  <a:moveTo>
                    <a:pt x="1" y="1"/>
                  </a:moveTo>
                  <a:cubicBezTo>
                    <a:pt x="1" y="2"/>
                    <a:pt x="0" y="2"/>
                    <a:pt x="0" y="2"/>
                  </a:cubicBezTo>
                  <a:cubicBezTo>
                    <a:pt x="2" y="2"/>
                    <a:pt x="3" y="1"/>
                    <a:pt x="4" y="0"/>
                  </a:cubicBezTo>
                  <a:cubicBezTo>
                    <a:pt x="3" y="0"/>
                    <a:pt x="2" y="0"/>
                    <a:pt x="2" y="1"/>
                  </a:cubicBez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grpFill/>
            <a:ln w="5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632" name="Freeform 895"/>
            <p:cNvSpPr>
              <a:spLocks/>
            </p:cNvSpPr>
            <p:nvPr/>
          </p:nvSpPr>
          <p:spPr bwMode="auto">
            <a:xfrm>
              <a:off x="1038226" y="4416425"/>
              <a:ext cx="22225" cy="23813"/>
            </a:xfrm>
            <a:custGeom>
              <a:avLst/>
              <a:gdLst>
                <a:gd name="T0" fmla="*/ 8 w 14"/>
                <a:gd name="T1" fmla="*/ 13 h 14"/>
                <a:gd name="T2" fmla="*/ 3 w 14"/>
                <a:gd name="T3" fmla="*/ 2 h 14"/>
                <a:gd name="T4" fmla="*/ 8 w 14"/>
                <a:gd name="T5" fmla="*/ 1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" h="14">
                  <a:moveTo>
                    <a:pt x="8" y="13"/>
                  </a:moveTo>
                  <a:cubicBezTo>
                    <a:pt x="14" y="12"/>
                    <a:pt x="7" y="0"/>
                    <a:pt x="3" y="2"/>
                  </a:cubicBezTo>
                  <a:cubicBezTo>
                    <a:pt x="0" y="4"/>
                    <a:pt x="4" y="14"/>
                    <a:pt x="8" y="13"/>
                  </a:cubicBezTo>
                  <a:close/>
                </a:path>
              </a:pathLst>
            </a:custGeom>
            <a:grpFill/>
            <a:ln w="5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633" name="Freeform 896"/>
            <p:cNvSpPr>
              <a:spLocks/>
            </p:cNvSpPr>
            <p:nvPr/>
          </p:nvSpPr>
          <p:spPr bwMode="auto">
            <a:xfrm>
              <a:off x="3330576" y="4064000"/>
              <a:ext cx="122238" cy="104775"/>
            </a:xfrm>
            <a:custGeom>
              <a:avLst/>
              <a:gdLst>
                <a:gd name="T0" fmla="*/ 0 w 74"/>
                <a:gd name="T1" fmla="*/ 25 h 64"/>
                <a:gd name="T2" fmla="*/ 9 w 74"/>
                <a:gd name="T3" fmla="*/ 38 h 64"/>
                <a:gd name="T4" fmla="*/ 13 w 74"/>
                <a:gd name="T5" fmla="*/ 47 h 64"/>
                <a:gd name="T6" fmla="*/ 27 w 74"/>
                <a:gd name="T7" fmla="*/ 58 h 64"/>
                <a:gd name="T8" fmla="*/ 34 w 74"/>
                <a:gd name="T9" fmla="*/ 48 h 64"/>
                <a:gd name="T10" fmla="*/ 45 w 74"/>
                <a:gd name="T11" fmla="*/ 57 h 64"/>
                <a:gd name="T12" fmla="*/ 56 w 74"/>
                <a:gd name="T13" fmla="*/ 59 h 64"/>
                <a:gd name="T14" fmla="*/ 62 w 74"/>
                <a:gd name="T15" fmla="*/ 60 h 64"/>
                <a:gd name="T16" fmla="*/ 68 w 74"/>
                <a:gd name="T17" fmla="*/ 57 h 64"/>
                <a:gd name="T18" fmla="*/ 62 w 74"/>
                <a:gd name="T19" fmla="*/ 42 h 64"/>
                <a:gd name="T20" fmla="*/ 60 w 74"/>
                <a:gd name="T21" fmla="*/ 35 h 64"/>
                <a:gd name="T22" fmla="*/ 53 w 74"/>
                <a:gd name="T23" fmla="*/ 41 h 64"/>
                <a:gd name="T24" fmla="*/ 46 w 74"/>
                <a:gd name="T25" fmla="*/ 29 h 64"/>
                <a:gd name="T26" fmla="*/ 46 w 74"/>
                <a:gd name="T27" fmla="*/ 22 h 64"/>
                <a:gd name="T28" fmla="*/ 42 w 74"/>
                <a:gd name="T29" fmla="*/ 18 h 64"/>
                <a:gd name="T30" fmla="*/ 35 w 74"/>
                <a:gd name="T31" fmla="*/ 9 h 64"/>
                <a:gd name="T32" fmla="*/ 31 w 74"/>
                <a:gd name="T33" fmla="*/ 3 h 64"/>
                <a:gd name="T34" fmla="*/ 21 w 74"/>
                <a:gd name="T35" fmla="*/ 12 h 64"/>
                <a:gd name="T36" fmla="*/ 11 w 74"/>
                <a:gd name="T37" fmla="*/ 19 h 64"/>
                <a:gd name="T38" fmla="*/ 0 w 74"/>
                <a:gd name="T39" fmla="*/ 25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4" h="64">
                  <a:moveTo>
                    <a:pt x="0" y="25"/>
                  </a:moveTo>
                  <a:cubicBezTo>
                    <a:pt x="0" y="31"/>
                    <a:pt x="5" y="34"/>
                    <a:pt x="9" y="38"/>
                  </a:cubicBezTo>
                  <a:cubicBezTo>
                    <a:pt x="11" y="41"/>
                    <a:pt x="11" y="44"/>
                    <a:pt x="13" y="47"/>
                  </a:cubicBezTo>
                  <a:cubicBezTo>
                    <a:pt x="16" y="52"/>
                    <a:pt x="19" y="64"/>
                    <a:pt x="27" y="58"/>
                  </a:cubicBezTo>
                  <a:cubicBezTo>
                    <a:pt x="30" y="55"/>
                    <a:pt x="30" y="48"/>
                    <a:pt x="34" y="48"/>
                  </a:cubicBezTo>
                  <a:cubicBezTo>
                    <a:pt x="37" y="48"/>
                    <a:pt x="42" y="56"/>
                    <a:pt x="45" y="57"/>
                  </a:cubicBezTo>
                  <a:cubicBezTo>
                    <a:pt x="48" y="59"/>
                    <a:pt x="53" y="59"/>
                    <a:pt x="56" y="59"/>
                  </a:cubicBezTo>
                  <a:cubicBezTo>
                    <a:pt x="58" y="60"/>
                    <a:pt x="60" y="60"/>
                    <a:pt x="62" y="60"/>
                  </a:cubicBezTo>
                  <a:cubicBezTo>
                    <a:pt x="62" y="60"/>
                    <a:pt x="68" y="58"/>
                    <a:pt x="68" y="57"/>
                  </a:cubicBezTo>
                  <a:cubicBezTo>
                    <a:pt x="74" y="52"/>
                    <a:pt x="61" y="48"/>
                    <a:pt x="62" y="42"/>
                  </a:cubicBezTo>
                  <a:cubicBezTo>
                    <a:pt x="62" y="39"/>
                    <a:pt x="66" y="36"/>
                    <a:pt x="60" y="35"/>
                  </a:cubicBezTo>
                  <a:cubicBezTo>
                    <a:pt x="56" y="34"/>
                    <a:pt x="53" y="37"/>
                    <a:pt x="53" y="41"/>
                  </a:cubicBezTo>
                  <a:cubicBezTo>
                    <a:pt x="47" y="42"/>
                    <a:pt x="46" y="33"/>
                    <a:pt x="46" y="29"/>
                  </a:cubicBezTo>
                  <a:cubicBezTo>
                    <a:pt x="46" y="27"/>
                    <a:pt x="47" y="24"/>
                    <a:pt x="46" y="22"/>
                  </a:cubicBezTo>
                  <a:cubicBezTo>
                    <a:pt x="45" y="19"/>
                    <a:pt x="43" y="20"/>
                    <a:pt x="42" y="18"/>
                  </a:cubicBezTo>
                  <a:cubicBezTo>
                    <a:pt x="40" y="15"/>
                    <a:pt x="37" y="12"/>
                    <a:pt x="35" y="9"/>
                  </a:cubicBezTo>
                  <a:cubicBezTo>
                    <a:pt x="34" y="8"/>
                    <a:pt x="33" y="3"/>
                    <a:pt x="31" y="3"/>
                  </a:cubicBezTo>
                  <a:cubicBezTo>
                    <a:pt x="26" y="0"/>
                    <a:pt x="22" y="9"/>
                    <a:pt x="21" y="12"/>
                  </a:cubicBezTo>
                  <a:cubicBezTo>
                    <a:pt x="18" y="17"/>
                    <a:pt x="17" y="19"/>
                    <a:pt x="11" y="19"/>
                  </a:cubicBezTo>
                  <a:cubicBezTo>
                    <a:pt x="6" y="19"/>
                    <a:pt x="0" y="18"/>
                    <a:pt x="0" y="25"/>
                  </a:cubicBezTo>
                  <a:close/>
                </a:path>
              </a:pathLst>
            </a:custGeom>
            <a:grpFill/>
            <a:ln w="5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634" name="Freeform 897"/>
            <p:cNvSpPr>
              <a:spLocks/>
            </p:cNvSpPr>
            <p:nvPr/>
          </p:nvSpPr>
          <p:spPr bwMode="auto">
            <a:xfrm>
              <a:off x="3744913" y="4368800"/>
              <a:ext cx="246063" cy="271463"/>
            </a:xfrm>
            <a:custGeom>
              <a:avLst/>
              <a:gdLst>
                <a:gd name="T0" fmla="*/ 6 w 150"/>
                <a:gd name="T1" fmla="*/ 57 h 165"/>
                <a:gd name="T2" fmla="*/ 11 w 150"/>
                <a:gd name="T3" fmla="*/ 78 h 165"/>
                <a:gd name="T4" fmla="*/ 19 w 150"/>
                <a:gd name="T5" fmla="*/ 101 h 165"/>
                <a:gd name="T6" fmla="*/ 24 w 150"/>
                <a:gd name="T7" fmla="*/ 114 h 165"/>
                <a:gd name="T8" fmla="*/ 23 w 150"/>
                <a:gd name="T9" fmla="*/ 126 h 165"/>
                <a:gd name="T10" fmla="*/ 26 w 150"/>
                <a:gd name="T11" fmla="*/ 151 h 165"/>
                <a:gd name="T12" fmla="*/ 37 w 150"/>
                <a:gd name="T13" fmla="*/ 156 h 165"/>
                <a:gd name="T14" fmla="*/ 44 w 150"/>
                <a:gd name="T15" fmla="*/ 164 h 165"/>
                <a:gd name="T16" fmla="*/ 54 w 150"/>
                <a:gd name="T17" fmla="*/ 161 h 165"/>
                <a:gd name="T18" fmla="*/ 60 w 150"/>
                <a:gd name="T19" fmla="*/ 149 h 165"/>
                <a:gd name="T20" fmla="*/ 70 w 150"/>
                <a:gd name="T21" fmla="*/ 140 h 165"/>
                <a:gd name="T22" fmla="*/ 79 w 150"/>
                <a:gd name="T23" fmla="*/ 132 h 165"/>
                <a:gd name="T24" fmla="*/ 101 w 150"/>
                <a:gd name="T25" fmla="*/ 120 h 165"/>
                <a:gd name="T26" fmla="*/ 146 w 150"/>
                <a:gd name="T27" fmla="*/ 101 h 165"/>
                <a:gd name="T28" fmla="*/ 149 w 150"/>
                <a:gd name="T29" fmla="*/ 91 h 165"/>
                <a:gd name="T30" fmla="*/ 136 w 150"/>
                <a:gd name="T31" fmla="*/ 87 h 165"/>
                <a:gd name="T32" fmla="*/ 126 w 150"/>
                <a:gd name="T33" fmla="*/ 78 h 165"/>
                <a:gd name="T34" fmla="*/ 119 w 150"/>
                <a:gd name="T35" fmla="*/ 66 h 165"/>
                <a:gd name="T36" fmla="*/ 118 w 150"/>
                <a:gd name="T37" fmla="*/ 54 h 165"/>
                <a:gd name="T38" fmla="*/ 108 w 150"/>
                <a:gd name="T39" fmla="*/ 45 h 165"/>
                <a:gd name="T40" fmla="*/ 96 w 150"/>
                <a:gd name="T41" fmla="*/ 36 h 165"/>
                <a:gd name="T42" fmla="*/ 87 w 150"/>
                <a:gd name="T43" fmla="*/ 26 h 165"/>
                <a:gd name="T44" fmla="*/ 76 w 150"/>
                <a:gd name="T45" fmla="*/ 20 h 165"/>
                <a:gd name="T46" fmla="*/ 66 w 150"/>
                <a:gd name="T47" fmla="*/ 13 h 165"/>
                <a:gd name="T48" fmla="*/ 55 w 150"/>
                <a:gd name="T49" fmla="*/ 11 h 165"/>
                <a:gd name="T50" fmla="*/ 40 w 150"/>
                <a:gd name="T51" fmla="*/ 6 h 165"/>
                <a:gd name="T52" fmla="*/ 26 w 150"/>
                <a:gd name="T53" fmla="*/ 2 h 165"/>
                <a:gd name="T54" fmla="*/ 19 w 150"/>
                <a:gd name="T55" fmla="*/ 12 h 165"/>
                <a:gd name="T56" fmla="*/ 21 w 150"/>
                <a:gd name="T57" fmla="*/ 26 h 165"/>
                <a:gd name="T58" fmla="*/ 21 w 150"/>
                <a:gd name="T59" fmla="*/ 38 h 165"/>
                <a:gd name="T60" fmla="*/ 6 w 150"/>
                <a:gd name="T61" fmla="*/ 57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50" h="165">
                  <a:moveTo>
                    <a:pt x="6" y="57"/>
                  </a:moveTo>
                  <a:cubicBezTo>
                    <a:pt x="0" y="65"/>
                    <a:pt x="4" y="73"/>
                    <a:pt x="11" y="78"/>
                  </a:cubicBezTo>
                  <a:cubicBezTo>
                    <a:pt x="17" y="84"/>
                    <a:pt x="16" y="94"/>
                    <a:pt x="19" y="101"/>
                  </a:cubicBezTo>
                  <a:cubicBezTo>
                    <a:pt x="20" y="105"/>
                    <a:pt x="23" y="110"/>
                    <a:pt x="24" y="114"/>
                  </a:cubicBezTo>
                  <a:cubicBezTo>
                    <a:pt x="26" y="118"/>
                    <a:pt x="24" y="122"/>
                    <a:pt x="23" y="126"/>
                  </a:cubicBezTo>
                  <a:cubicBezTo>
                    <a:pt x="21" y="133"/>
                    <a:pt x="19" y="147"/>
                    <a:pt x="26" y="151"/>
                  </a:cubicBezTo>
                  <a:cubicBezTo>
                    <a:pt x="29" y="154"/>
                    <a:pt x="33" y="151"/>
                    <a:pt x="37" y="156"/>
                  </a:cubicBezTo>
                  <a:cubicBezTo>
                    <a:pt x="40" y="159"/>
                    <a:pt x="39" y="162"/>
                    <a:pt x="44" y="164"/>
                  </a:cubicBezTo>
                  <a:cubicBezTo>
                    <a:pt x="49" y="165"/>
                    <a:pt x="52" y="165"/>
                    <a:pt x="54" y="161"/>
                  </a:cubicBezTo>
                  <a:cubicBezTo>
                    <a:pt x="56" y="157"/>
                    <a:pt x="57" y="153"/>
                    <a:pt x="60" y="149"/>
                  </a:cubicBezTo>
                  <a:cubicBezTo>
                    <a:pt x="63" y="145"/>
                    <a:pt x="67" y="143"/>
                    <a:pt x="70" y="140"/>
                  </a:cubicBezTo>
                  <a:cubicBezTo>
                    <a:pt x="73" y="137"/>
                    <a:pt x="75" y="134"/>
                    <a:pt x="79" y="132"/>
                  </a:cubicBezTo>
                  <a:cubicBezTo>
                    <a:pt x="87" y="128"/>
                    <a:pt x="91" y="122"/>
                    <a:pt x="101" y="120"/>
                  </a:cubicBezTo>
                  <a:cubicBezTo>
                    <a:pt x="116" y="117"/>
                    <a:pt x="136" y="114"/>
                    <a:pt x="146" y="101"/>
                  </a:cubicBezTo>
                  <a:cubicBezTo>
                    <a:pt x="148" y="99"/>
                    <a:pt x="150" y="93"/>
                    <a:pt x="149" y="91"/>
                  </a:cubicBezTo>
                  <a:cubicBezTo>
                    <a:pt x="146" y="86"/>
                    <a:pt x="139" y="88"/>
                    <a:pt x="136" y="87"/>
                  </a:cubicBezTo>
                  <a:cubicBezTo>
                    <a:pt x="131" y="86"/>
                    <a:pt x="128" y="82"/>
                    <a:pt x="126" y="78"/>
                  </a:cubicBezTo>
                  <a:cubicBezTo>
                    <a:pt x="124" y="75"/>
                    <a:pt x="120" y="70"/>
                    <a:pt x="119" y="66"/>
                  </a:cubicBezTo>
                  <a:cubicBezTo>
                    <a:pt x="118" y="62"/>
                    <a:pt x="118" y="58"/>
                    <a:pt x="118" y="54"/>
                  </a:cubicBezTo>
                  <a:cubicBezTo>
                    <a:pt x="117" y="48"/>
                    <a:pt x="112" y="48"/>
                    <a:pt x="108" y="45"/>
                  </a:cubicBezTo>
                  <a:cubicBezTo>
                    <a:pt x="104" y="41"/>
                    <a:pt x="102" y="38"/>
                    <a:pt x="96" y="36"/>
                  </a:cubicBezTo>
                  <a:cubicBezTo>
                    <a:pt x="91" y="33"/>
                    <a:pt x="91" y="30"/>
                    <a:pt x="87" y="26"/>
                  </a:cubicBezTo>
                  <a:cubicBezTo>
                    <a:pt x="85" y="23"/>
                    <a:pt x="80" y="22"/>
                    <a:pt x="76" y="20"/>
                  </a:cubicBezTo>
                  <a:cubicBezTo>
                    <a:pt x="73" y="18"/>
                    <a:pt x="70" y="15"/>
                    <a:pt x="66" y="13"/>
                  </a:cubicBezTo>
                  <a:cubicBezTo>
                    <a:pt x="63" y="11"/>
                    <a:pt x="59" y="12"/>
                    <a:pt x="55" y="11"/>
                  </a:cubicBezTo>
                  <a:cubicBezTo>
                    <a:pt x="50" y="11"/>
                    <a:pt x="44" y="10"/>
                    <a:pt x="40" y="6"/>
                  </a:cubicBezTo>
                  <a:cubicBezTo>
                    <a:pt x="35" y="2"/>
                    <a:pt x="34" y="0"/>
                    <a:pt x="26" y="2"/>
                  </a:cubicBezTo>
                  <a:cubicBezTo>
                    <a:pt x="21" y="4"/>
                    <a:pt x="17" y="6"/>
                    <a:pt x="19" y="12"/>
                  </a:cubicBezTo>
                  <a:cubicBezTo>
                    <a:pt x="20" y="18"/>
                    <a:pt x="22" y="20"/>
                    <a:pt x="21" y="26"/>
                  </a:cubicBezTo>
                  <a:cubicBezTo>
                    <a:pt x="20" y="30"/>
                    <a:pt x="21" y="34"/>
                    <a:pt x="21" y="38"/>
                  </a:cubicBezTo>
                  <a:cubicBezTo>
                    <a:pt x="21" y="42"/>
                    <a:pt x="13" y="60"/>
                    <a:pt x="6" y="57"/>
                  </a:cubicBezTo>
                  <a:close/>
                </a:path>
              </a:pathLst>
            </a:custGeom>
            <a:grpFill/>
            <a:ln w="5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635" name="Freeform 898"/>
            <p:cNvSpPr>
              <a:spLocks/>
            </p:cNvSpPr>
            <p:nvPr/>
          </p:nvSpPr>
          <p:spPr bwMode="auto">
            <a:xfrm>
              <a:off x="3621088" y="4198938"/>
              <a:ext cx="150813" cy="101600"/>
            </a:xfrm>
            <a:custGeom>
              <a:avLst/>
              <a:gdLst>
                <a:gd name="T0" fmla="*/ 20 w 92"/>
                <a:gd name="T1" fmla="*/ 35 h 62"/>
                <a:gd name="T2" fmla="*/ 31 w 92"/>
                <a:gd name="T3" fmla="*/ 41 h 62"/>
                <a:gd name="T4" fmla="*/ 35 w 92"/>
                <a:gd name="T5" fmla="*/ 55 h 62"/>
                <a:gd name="T6" fmla="*/ 59 w 92"/>
                <a:gd name="T7" fmla="*/ 58 h 62"/>
                <a:gd name="T8" fmla="*/ 83 w 92"/>
                <a:gd name="T9" fmla="*/ 47 h 62"/>
                <a:gd name="T10" fmla="*/ 68 w 92"/>
                <a:gd name="T11" fmla="*/ 28 h 62"/>
                <a:gd name="T12" fmla="*/ 51 w 92"/>
                <a:gd name="T13" fmla="*/ 22 h 62"/>
                <a:gd name="T14" fmla="*/ 33 w 92"/>
                <a:gd name="T15" fmla="*/ 20 h 62"/>
                <a:gd name="T16" fmla="*/ 20 w 92"/>
                <a:gd name="T17" fmla="*/ 9 h 62"/>
                <a:gd name="T18" fmla="*/ 6 w 92"/>
                <a:gd name="T19" fmla="*/ 18 h 62"/>
                <a:gd name="T20" fmla="*/ 20 w 92"/>
                <a:gd name="T21" fmla="*/ 35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2" h="62">
                  <a:moveTo>
                    <a:pt x="20" y="35"/>
                  </a:moveTo>
                  <a:cubicBezTo>
                    <a:pt x="24" y="36"/>
                    <a:pt x="29" y="37"/>
                    <a:pt x="31" y="41"/>
                  </a:cubicBezTo>
                  <a:cubicBezTo>
                    <a:pt x="34" y="45"/>
                    <a:pt x="33" y="50"/>
                    <a:pt x="35" y="55"/>
                  </a:cubicBezTo>
                  <a:cubicBezTo>
                    <a:pt x="38" y="62"/>
                    <a:pt x="53" y="61"/>
                    <a:pt x="59" y="58"/>
                  </a:cubicBezTo>
                  <a:cubicBezTo>
                    <a:pt x="66" y="55"/>
                    <a:pt x="77" y="53"/>
                    <a:pt x="83" y="47"/>
                  </a:cubicBezTo>
                  <a:cubicBezTo>
                    <a:pt x="92" y="38"/>
                    <a:pt x="76" y="30"/>
                    <a:pt x="68" y="28"/>
                  </a:cubicBezTo>
                  <a:cubicBezTo>
                    <a:pt x="63" y="26"/>
                    <a:pt x="56" y="25"/>
                    <a:pt x="51" y="22"/>
                  </a:cubicBezTo>
                  <a:cubicBezTo>
                    <a:pt x="44" y="20"/>
                    <a:pt x="40" y="20"/>
                    <a:pt x="33" y="20"/>
                  </a:cubicBezTo>
                  <a:cubicBezTo>
                    <a:pt x="24" y="20"/>
                    <a:pt x="25" y="15"/>
                    <a:pt x="20" y="9"/>
                  </a:cubicBezTo>
                  <a:cubicBezTo>
                    <a:pt x="15" y="0"/>
                    <a:pt x="9" y="13"/>
                    <a:pt x="6" y="18"/>
                  </a:cubicBezTo>
                  <a:cubicBezTo>
                    <a:pt x="0" y="28"/>
                    <a:pt x="10" y="33"/>
                    <a:pt x="20" y="35"/>
                  </a:cubicBezTo>
                  <a:close/>
                </a:path>
              </a:pathLst>
            </a:custGeom>
            <a:grpFill/>
            <a:ln w="5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636" name="Freeform 899"/>
            <p:cNvSpPr>
              <a:spLocks/>
            </p:cNvSpPr>
            <p:nvPr/>
          </p:nvSpPr>
          <p:spPr bwMode="auto">
            <a:xfrm>
              <a:off x="3611563" y="4289425"/>
              <a:ext cx="42863" cy="28575"/>
            </a:xfrm>
            <a:custGeom>
              <a:avLst/>
              <a:gdLst>
                <a:gd name="T0" fmla="*/ 24 w 26"/>
                <a:gd name="T1" fmla="*/ 4 h 18"/>
                <a:gd name="T2" fmla="*/ 24 w 26"/>
                <a:gd name="T3" fmla="*/ 15 h 18"/>
                <a:gd name="T4" fmla="*/ 10 w 26"/>
                <a:gd name="T5" fmla="*/ 17 h 18"/>
                <a:gd name="T6" fmla="*/ 24 w 26"/>
                <a:gd name="T7" fmla="*/ 4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18">
                  <a:moveTo>
                    <a:pt x="24" y="4"/>
                  </a:moveTo>
                  <a:cubicBezTo>
                    <a:pt x="26" y="6"/>
                    <a:pt x="26" y="12"/>
                    <a:pt x="24" y="15"/>
                  </a:cubicBezTo>
                  <a:cubicBezTo>
                    <a:pt x="21" y="15"/>
                    <a:pt x="14" y="18"/>
                    <a:pt x="10" y="17"/>
                  </a:cubicBezTo>
                  <a:cubicBezTo>
                    <a:pt x="0" y="13"/>
                    <a:pt x="19" y="0"/>
                    <a:pt x="24" y="4"/>
                  </a:cubicBezTo>
                  <a:close/>
                </a:path>
              </a:pathLst>
            </a:custGeom>
            <a:grpFill/>
            <a:ln w="5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637" name="Freeform 900"/>
            <p:cNvSpPr>
              <a:spLocks/>
            </p:cNvSpPr>
            <p:nvPr/>
          </p:nvSpPr>
          <p:spPr bwMode="auto">
            <a:xfrm>
              <a:off x="3492501" y="4168775"/>
              <a:ext cx="138113" cy="39688"/>
            </a:xfrm>
            <a:custGeom>
              <a:avLst/>
              <a:gdLst>
                <a:gd name="T0" fmla="*/ 1 w 84"/>
                <a:gd name="T1" fmla="*/ 24 h 24"/>
                <a:gd name="T2" fmla="*/ 15 w 84"/>
                <a:gd name="T3" fmla="*/ 19 h 24"/>
                <a:gd name="T4" fmla="*/ 31 w 84"/>
                <a:gd name="T5" fmla="*/ 19 h 24"/>
                <a:gd name="T6" fmla="*/ 45 w 84"/>
                <a:gd name="T7" fmla="*/ 21 h 24"/>
                <a:gd name="T8" fmla="*/ 57 w 84"/>
                <a:gd name="T9" fmla="*/ 24 h 24"/>
                <a:gd name="T10" fmla="*/ 70 w 84"/>
                <a:gd name="T11" fmla="*/ 18 h 24"/>
                <a:gd name="T12" fmla="*/ 81 w 84"/>
                <a:gd name="T13" fmla="*/ 11 h 24"/>
                <a:gd name="T14" fmla="*/ 74 w 84"/>
                <a:gd name="T15" fmla="*/ 3 h 24"/>
                <a:gd name="T16" fmla="*/ 57 w 84"/>
                <a:gd name="T17" fmla="*/ 6 h 24"/>
                <a:gd name="T18" fmla="*/ 43 w 84"/>
                <a:gd name="T19" fmla="*/ 3 h 24"/>
                <a:gd name="T20" fmla="*/ 24 w 84"/>
                <a:gd name="T21" fmla="*/ 6 h 24"/>
                <a:gd name="T22" fmla="*/ 9 w 84"/>
                <a:gd name="T23" fmla="*/ 5 h 24"/>
                <a:gd name="T24" fmla="*/ 1 w 84"/>
                <a:gd name="T2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4" h="24">
                  <a:moveTo>
                    <a:pt x="1" y="24"/>
                  </a:moveTo>
                  <a:cubicBezTo>
                    <a:pt x="7" y="24"/>
                    <a:pt x="10" y="20"/>
                    <a:pt x="15" y="19"/>
                  </a:cubicBezTo>
                  <a:cubicBezTo>
                    <a:pt x="20" y="17"/>
                    <a:pt x="26" y="19"/>
                    <a:pt x="31" y="19"/>
                  </a:cubicBezTo>
                  <a:cubicBezTo>
                    <a:pt x="36" y="19"/>
                    <a:pt x="40" y="20"/>
                    <a:pt x="45" y="21"/>
                  </a:cubicBezTo>
                  <a:cubicBezTo>
                    <a:pt x="49" y="22"/>
                    <a:pt x="53" y="24"/>
                    <a:pt x="57" y="24"/>
                  </a:cubicBezTo>
                  <a:cubicBezTo>
                    <a:pt x="63" y="24"/>
                    <a:pt x="65" y="21"/>
                    <a:pt x="70" y="18"/>
                  </a:cubicBezTo>
                  <a:cubicBezTo>
                    <a:pt x="74" y="16"/>
                    <a:pt x="79" y="15"/>
                    <a:pt x="81" y="11"/>
                  </a:cubicBezTo>
                  <a:cubicBezTo>
                    <a:pt x="84" y="6"/>
                    <a:pt x="79" y="3"/>
                    <a:pt x="74" y="3"/>
                  </a:cubicBezTo>
                  <a:cubicBezTo>
                    <a:pt x="67" y="4"/>
                    <a:pt x="64" y="7"/>
                    <a:pt x="57" y="6"/>
                  </a:cubicBezTo>
                  <a:cubicBezTo>
                    <a:pt x="51" y="5"/>
                    <a:pt x="48" y="2"/>
                    <a:pt x="43" y="3"/>
                  </a:cubicBezTo>
                  <a:cubicBezTo>
                    <a:pt x="36" y="4"/>
                    <a:pt x="31" y="8"/>
                    <a:pt x="24" y="6"/>
                  </a:cubicBezTo>
                  <a:cubicBezTo>
                    <a:pt x="18" y="4"/>
                    <a:pt x="14" y="0"/>
                    <a:pt x="9" y="5"/>
                  </a:cubicBezTo>
                  <a:cubicBezTo>
                    <a:pt x="4" y="9"/>
                    <a:pt x="0" y="17"/>
                    <a:pt x="1" y="24"/>
                  </a:cubicBezTo>
                  <a:close/>
                </a:path>
              </a:pathLst>
            </a:custGeom>
            <a:grpFill/>
            <a:ln w="5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638" name="Freeform 901"/>
            <p:cNvSpPr>
              <a:spLocks/>
            </p:cNvSpPr>
            <p:nvPr/>
          </p:nvSpPr>
          <p:spPr bwMode="auto">
            <a:xfrm>
              <a:off x="3554413" y="4224338"/>
              <a:ext cx="55563" cy="46038"/>
            </a:xfrm>
            <a:custGeom>
              <a:avLst/>
              <a:gdLst>
                <a:gd name="T0" fmla="*/ 23 w 34"/>
                <a:gd name="T1" fmla="*/ 28 h 28"/>
                <a:gd name="T2" fmla="*/ 28 w 34"/>
                <a:gd name="T3" fmla="*/ 24 h 28"/>
                <a:gd name="T4" fmla="*/ 33 w 34"/>
                <a:gd name="T5" fmla="*/ 18 h 28"/>
                <a:gd name="T6" fmla="*/ 28 w 34"/>
                <a:gd name="T7" fmla="*/ 12 h 28"/>
                <a:gd name="T8" fmla="*/ 24 w 34"/>
                <a:gd name="T9" fmla="*/ 5 h 28"/>
                <a:gd name="T10" fmla="*/ 14 w 34"/>
                <a:gd name="T11" fmla="*/ 5 h 28"/>
                <a:gd name="T12" fmla="*/ 1 w 34"/>
                <a:gd name="T13" fmla="*/ 6 h 28"/>
                <a:gd name="T14" fmla="*/ 5 w 34"/>
                <a:gd name="T15" fmla="*/ 12 h 28"/>
                <a:gd name="T16" fmla="*/ 14 w 34"/>
                <a:gd name="T17" fmla="*/ 19 h 28"/>
                <a:gd name="T18" fmla="*/ 23 w 34"/>
                <a:gd name="T19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28">
                  <a:moveTo>
                    <a:pt x="23" y="28"/>
                  </a:moveTo>
                  <a:cubicBezTo>
                    <a:pt x="26" y="27"/>
                    <a:pt x="26" y="25"/>
                    <a:pt x="28" y="24"/>
                  </a:cubicBezTo>
                  <a:cubicBezTo>
                    <a:pt x="32" y="21"/>
                    <a:pt x="34" y="24"/>
                    <a:pt x="33" y="18"/>
                  </a:cubicBezTo>
                  <a:cubicBezTo>
                    <a:pt x="32" y="14"/>
                    <a:pt x="29" y="14"/>
                    <a:pt x="28" y="12"/>
                  </a:cubicBezTo>
                  <a:cubicBezTo>
                    <a:pt x="26" y="8"/>
                    <a:pt x="29" y="7"/>
                    <a:pt x="24" y="5"/>
                  </a:cubicBezTo>
                  <a:cubicBezTo>
                    <a:pt x="21" y="4"/>
                    <a:pt x="17" y="6"/>
                    <a:pt x="14" y="5"/>
                  </a:cubicBezTo>
                  <a:cubicBezTo>
                    <a:pt x="10" y="5"/>
                    <a:pt x="3" y="0"/>
                    <a:pt x="1" y="6"/>
                  </a:cubicBezTo>
                  <a:cubicBezTo>
                    <a:pt x="0" y="10"/>
                    <a:pt x="3" y="11"/>
                    <a:pt x="5" y="12"/>
                  </a:cubicBezTo>
                  <a:cubicBezTo>
                    <a:pt x="9" y="15"/>
                    <a:pt x="12" y="16"/>
                    <a:pt x="14" y="19"/>
                  </a:cubicBezTo>
                  <a:cubicBezTo>
                    <a:pt x="17" y="24"/>
                    <a:pt x="16" y="28"/>
                    <a:pt x="23" y="28"/>
                  </a:cubicBezTo>
                  <a:close/>
                </a:path>
              </a:pathLst>
            </a:custGeom>
            <a:grpFill/>
            <a:ln w="5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639" name="Freeform 902"/>
            <p:cNvSpPr>
              <a:spLocks/>
            </p:cNvSpPr>
            <p:nvPr/>
          </p:nvSpPr>
          <p:spPr bwMode="auto">
            <a:xfrm>
              <a:off x="4629151" y="4116388"/>
              <a:ext cx="50800" cy="34925"/>
            </a:xfrm>
            <a:custGeom>
              <a:avLst/>
              <a:gdLst>
                <a:gd name="T0" fmla="*/ 31 w 31"/>
                <a:gd name="T1" fmla="*/ 1 h 21"/>
                <a:gd name="T2" fmla="*/ 14 w 31"/>
                <a:gd name="T3" fmla="*/ 7 h 21"/>
                <a:gd name="T4" fmla="*/ 5 w 31"/>
                <a:gd name="T5" fmla="*/ 12 h 21"/>
                <a:gd name="T6" fmla="*/ 2 w 31"/>
                <a:gd name="T7" fmla="*/ 19 h 21"/>
                <a:gd name="T8" fmla="*/ 13 w 31"/>
                <a:gd name="T9" fmla="*/ 16 h 21"/>
                <a:gd name="T10" fmla="*/ 31 w 31"/>
                <a:gd name="T11" fmla="*/ 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" h="21">
                  <a:moveTo>
                    <a:pt x="31" y="1"/>
                  </a:moveTo>
                  <a:cubicBezTo>
                    <a:pt x="24" y="0"/>
                    <a:pt x="20" y="4"/>
                    <a:pt x="14" y="7"/>
                  </a:cubicBezTo>
                  <a:cubicBezTo>
                    <a:pt x="11" y="8"/>
                    <a:pt x="8" y="9"/>
                    <a:pt x="5" y="12"/>
                  </a:cubicBezTo>
                  <a:cubicBezTo>
                    <a:pt x="4" y="13"/>
                    <a:pt x="0" y="17"/>
                    <a:pt x="2" y="19"/>
                  </a:cubicBezTo>
                  <a:cubicBezTo>
                    <a:pt x="3" y="21"/>
                    <a:pt x="11" y="17"/>
                    <a:pt x="13" y="16"/>
                  </a:cubicBezTo>
                  <a:cubicBezTo>
                    <a:pt x="19" y="14"/>
                    <a:pt x="30" y="9"/>
                    <a:pt x="31" y="1"/>
                  </a:cubicBezTo>
                  <a:close/>
                </a:path>
              </a:pathLst>
            </a:custGeom>
            <a:grpFill/>
            <a:ln w="5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640" name="Freeform 903"/>
            <p:cNvSpPr>
              <a:spLocks/>
            </p:cNvSpPr>
            <p:nvPr/>
          </p:nvSpPr>
          <p:spPr bwMode="auto">
            <a:xfrm>
              <a:off x="7407276" y="2278063"/>
              <a:ext cx="1588" cy="1588"/>
            </a:xfrm>
            <a:custGeom>
              <a:avLst/>
              <a:gdLst>
                <a:gd name="T0" fmla="*/ 1 w 1"/>
                <a:gd name="T1" fmla="*/ 1 h 1"/>
                <a:gd name="T2" fmla="*/ 0 w 1"/>
                <a:gd name="T3" fmla="*/ 0 h 1"/>
                <a:gd name="T4" fmla="*/ 1 w 1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1" y="0"/>
                    <a:pt x="1" y="1"/>
                  </a:cubicBezTo>
                  <a:close/>
                </a:path>
              </a:pathLst>
            </a:custGeom>
            <a:grpFill/>
            <a:ln w="5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641" name="Freeform 904"/>
            <p:cNvSpPr>
              <a:spLocks/>
            </p:cNvSpPr>
            <p:nvPr/>
          </p:nvSpPr>
          <p:spPr bwMode="auto">
            <a:xfrm>
              <a:off x="7050088" y="4113213"/>
              <a:ext cx="82550" cy="158750"/>
            </a:xfrm>
            <a:custGeom>
              <a:avLst/>
              <a:gdLst>
                <a:gd name="T0" fmla="*/ 23 w 50"/>
                <a:gd name="T1" fmla="*/ 50 h 97"/>
                <a:gd name="T2" fmla="*/ 32 w 50"/>
                <a:gd name="T3" fmla="*/ 63 h 97"/>
                <a:gd name="T4" fmla="*/ 39 w 50"/>
                <a:gd name="T5" fmla="*/ 80 h 97"/>
                <a:gd name="T6" fmla="*/ 49 w 50"/>
                <a:gd name="T7" fmla="*/ 97 h 97"/>
                <a:gd name="T8" fmla="*/ 38 w 50"/>
                <a:gd name="T9" fmla="*/ 70 h 97"/>
                <a:gd name="T10" fmla="*/ 27 w 50"/>
                <a:gd name="T11" fmla="*/ 45 h 97"/>
                <a:gd name="T12" fmla="*/ 13 w 50"/>
                <a:gd name="T13" fmla="*/ 21 h 97"/>
                <a:gd name="T14" fmla="*/ 3 w 50"/>
                <a:gd name="T15" fmla="*/ 0 h 97"/>
                <a:gd name="T16" fmla="*/ 8 w 50"/>
                <a:gd name="T17" fmla="*/ 27 h 97"/>
                <a:gd name="T18" fmla="*/ 13 w 50"/>
                <a:gd name="T19" fmla="*/ 42 h 97"/>
                <a:gd name="T20" fmla="*/ 23 w 50"/>
                <a:gd name="T21" fmla="*/ 5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0" h="97">
                  <a:moveTo>
                    <a:pt x="23" y="50"/>
                  </a:moveTo>
                  <a:cubicBezTo>
                    <a:pt x="29" y="54"/>
                    <a:pt x="30" y="56"/>
                    <a:pt x="32" y="63"/>
                  </a:cubicBezTo>
                  <a:cubicBezTo>
                    <a:pt x="33" y="69"/>
                    <a:pt x="36" y="75"/>
                    <a:pt x="39" y="80"/>
                  </a:cubicBezTo>
                  <a:cubicBezTo>
                    <a:pt x="42" y="85"/>
                    <a:pt x="45" y="94"/>
                    <a:pt x="49" y="97"/>
                  </a:cubicBezTo>
                  <a:cubicBezTo>
                    <a:pt x="50" y="86"/>
                    <a:pt x="45" y="79"/>
                    <a:pt x="38" y="70"/>
                  </a:cubicBezTo>
                  <a:cubicBezTo>
                    <a:pt x="33" y="63"/>
                    <a:pt x="30" y="53"/>
                    <a:pt x="27" y="45"/>
                  </a:cubicBezTo>
                  <a:cubicBezTo>
                    <a:pt x="23" y="36"/>
                    <a:pt x="17" y="29"/>
                    <a:pt x="13" y="21"/>
                  </a:cubicBezTo>
                  <a:cubicBezTo>
                    <a:pt x="10" y="14"/>
                    <a:pt x="9" y="5"/>
                    <a:pt x="3" y="0"/>
                  </a:cubicBezTo>
                  <a:cubicBezTo>
                    <a:pt x="0" y="7"/>
                    <a:pt x="6" y="19"/>
                    <a:pt x="8" y="27"/>
                  </a:cubicBezTo>
                  <a:cubicBezTo>
                    <a:pt x="9" y="32"/>
                    <a:pt x="12" y="37"/>
                    <a:pt x="13" y="42"/>
                  </a:cubicBezTo>
                  <a:cubicBezTo>
                    <a:pt x="17" y="42"/>
                    <a:pt x="20" y="48"/>
                    <a:pt x="23" y="50"/>
                  </a:cubicBezTo>
                  <a:close/>
                </a:path>
              </a:pathLst>
            </a:custGeom>
            <a:grpFill/>
            <a:ln w="5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642" name="Freeform 905"/>
            <p:cNvSpPr>
              <a:spLocks/>
            </p:cNvSpPr>
            <p:nvPr/>
          </p:nvSpPr>
          <p:spPr bwMode="auto">
            <a:xfrm>
              <a:off x="7408863" y="2279650"/>
              <a:ext cx="23813" cy="17463"/>
            </a:xfrm>
            <a:custGeom>
              <a:avLst/>
              <a:gdLst>
                <a:gd name="T0" fmla="*/ 9 w 15"/>
                <a:gd name="T1" fmla="*/ 11 h 11"/>
                <a:gd name="T2" fmla="*/ 0 w 15"/>
                <a:gd name="T3" fmla="*/ 0 h 11"/>
                <a:gd name="T4" fmla="*/ 2 w 15"/>
                <a:gd name="T5" fmla="*/ 2 h 11"/>
                <a:gd name="T6" fmla="*/ 9 w 15"/>
                <a:gd name="T7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" h="11">
                  <a:moveTo>
                    <a:pt x="9" y="11"/>
                  </a:moveTo>
                  <a:cubicBezTo>
                    <a:pt x="15" y="4"/>
                    <a:pt x="5" y="2"/>
                    <a:pt x="0" y="0"/>
                  </a:cubicBezTo>
                  <a:cubicBezTo>
                    <a:pt x="1" y="0"/>
                    <a:pt x="1" y="1"/>
                    <a:pt x="2" y="2"/>
                  </a:cubicBezTo>
                  <a:cubicBezTo>
                    <a:pt x="4" y="4"/>
                    <a:pt x="4" y="11"/>
                    <a:pt x="9" y="11"/>
                  </a:cubicBezTo>
                  <a:close/>
                </a:path>
              </a:pathLst>
            </a:custGeom>
            <a:grpFill/>
            <a:ln w="5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643" name="Freeform 906"/>
            <p:cNvSpPr>
              <a:spLocks/>
            </p:cNvSpPr>
            <p:nvPr/>
          </p:nvSpPr>
          <p:spPr bwMode="auto">
            <a:xfrm>
              <a:off x="7070726" y="4179888"/>
              <a:ext cx="3175" cy="6350"/>
            </a:xfrm>
            <a:custGeom>
              <a:avLst/>
              <a:gdLst>
                <a:gd name="T0" fmla="*/ 1 w 2"/>
                <a:gd name="T1" fmla="*/ 1 h 4"/>
                <a:gd name="T2" fmla="*/ 0 w 2"/>
                <a:gd name="T3" fmla="*/ 1 h 4"/>
                <a:gd name="T4" fmla="*/ 2 w 2"/>
                <a:gd name="T5" fmla="*/ 4 h 4"/>
                <a:gd name="T6" fmla="*/ 1 w 2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4">
                  <a:moveTo>
                    <a:pt x="1" y="1"/>
                  </a:moveTo>
                  <a:cubicBezTo>
                    <a:pt x="1" y="0"/>
                    <a:pt x="1" y="0"/>
                    <a:pt x="0" y="1"/>
                  </a:cubicBezTo>
                  <a:cubicBezTo>
                    <a:pt x="1" y="2"/>
                    <a:pt x="1" y="3"/>
                    <a:pt x="2" y="4"/>
                  </a:cubicBezTo>
                  <a:cubicBezTo>
                    <a:pt x="2" y="3"/>
                    <a:pt x="2" y="2"/>
                    <a:pt x="1" y="1"/>
                  </a:cubicBezTo>
                  <a:close/>
                </a:path>
              </a:pathLst>
            </a:custGeom>
            <a:grpFill/>
            <a:ln w="5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644" name="Freeform 907"/>
            <p:cNvSpPr>
              <a:spLocks/>
            </p:cNvSpPr>
            <p:nvPr/>
          </p:nvSpPr>
          <p:spPr bwMode="auto">
            <a:xfrm>
              <a:off x="1406526" y="128588"/>
              <a:ext cx="979488" cy="665163"/>
            </a:xfrm>
            <a:custGeom>
              <a:avLst/>
              <a:gdLst>
                <a:gd name="T0" fmla="*/ 99 w 596"/>
                <a:gd name="T1" fmla="*/ 326 h 405"/>
                <a:gd name="T2" fmla="*/ 176 w 596"/>
                <a:gd name="T3" fmla="*/ 344 h 405"/>
                <a:gd name="T4" fmla="*/ 250 w 596"/>
                <a:gd name="T5" fmla="*/ 366 h 405"/>
                <a:gd name="T6" fmla="*/ 315 w 596"/>
                <a:gd name="T7" fmla="*/ 360 h 405"/>
                <a:gd name="T8" fmla="*/ 502 w 596"/>
                <a:gd name="T9" fmla="*/ 403 h 405"/>
                <a:gd name="T10" fmla="*/ 205 w 596"/>
                <a:gd name="T11" fmla="*/ 11 h 405"/>
                <a:gd name="T12" fmla="*/ 206 w 596"/>
                <a:gd name="T13" fmla="*/ 22 h 405"/>
                <a:gd name="T14" fmla="*/ 210 w 596"/>
                <a:gd name="T15" fmla="*/ 30 h 405"/>
                <a:gd name="T16" fmla="*/ 212 w 596"/>
                <a:gd name="T17" fmla="*/ 49 h 405"/>
                <a:gd name="T18" fmla="*/ 204 w 596"/>
                <a:gd name="T19" fmla="*/ 66 h 405"/>
                <a:gd name="T20" fmla="*/ 200 w 596"/>
                <a:gd name="T21" fmla="*/ 86 h 405"/>
                <a:gd name="T22" fmla="*/ 215 w 596"/>
                <a:gd name="T23" fmla="*/ 110 h 405"/>
                <a:gd name="T24" fmla="*/ 205 w 596"/>
                <a:gd name="T25" fmla="*/ 112 h 405"/>
                <a:gd name="T26" fmla="*/ 181 w 596"/>
                <a:gd name="T27" fmla="*/ 130 h 405"/>
                <a:gd name="T28" fmla="*/ 173 w 596"/>
                <a:gd name="T29" fmla="*/ 156 h 405"/>
                <a:gd name="T30" fmla="*/ 165 w 596"/>
                <a:gd name="T31" fmla="*/ 168 h 405"/>
                <a:gd name="T32" fmla="*/ 169 w 596"/>
                <a:gd name="T33" fmla="*/ 131 h 405"/>
                <a:gd name="T34" fmla="*/ 175 w 596"/>
                <a:gd name="T35" fmla="*/ 103 h 405"/>
                <a:gd name="T36" fmla="*/ 159 w 596"/>
                <a:gd name="T37" fmla="*/ 131 h 405"/>
                <a:gd name="T38" fmla="*/ 165 w 596"/>
                <a:gd name="T39" fmla="*/ 101 h 405"/>
                <a:gd name="T40" fmla="*/ 181 w 596"/>
                <a:gd name="T41" fmla="*/ 76 h 405"/>
                <a:gd name="T42" fmla="*/ 168 w 596"/>
                <a:gd name="T43" fmla="*/ 85 h 405"/>
                <a:gd name="T44" fmla="*/ 157 w 596"/>
                <a:gd name="T45" fmla="*/ 73 h 405"/>
                <a:gd name="T46" fmla="*/ 131 w 596"/>
                <a:gd name="T47" fmla="*/ 63 h 405"/>
                <a:gd name="T48" fmla="*/ 104 w 596"/>
                <a:gd name="T49" fmla="*/ 54 h 405"/>
                <a:gd name="T50" fmla="*/ 77 w 596"/>
                <a:gd name="T51" fmla="*/ 42 h 405"/>
                <a:gd name="T52" fmla="*/ 67 w 596"/>
                <a:gd name="T53" fmla="*/ 32 h 405"/>
                <a:gd name="T54" fmla="*/ 45 w 596"/>
                <a:gd name="T55" fmla="*/ 10 h 405"/>
                <a:gd name="T56" fmla="*/ 34 w 596"/>
                <a:gd name="T57" fmla="*/ 47 h 405"/>
                <a:gd name="T58" fmla="*/ 46 w 596"/>
                <a:gd name="T59" fmla="*/ 73 h 405"/>
                <a:gd name="T60" fmla="*/ 33 w 596"/>
                <a:gd name="T61" fmla="*/ 130 h 405"/>
                <a:gd name="T62" fmla="*/ 27 w 596"/>
                <a:gd name="T63" fmla="*/ 167 h 405"/>
                <a:gd name="T64" fmla="*/ 46 w 596"/>
                <a:gd name="T65" fmla="*/ 163 h 405"/>
                <a:gd name="T66" fmla="*/ 32 w 596"/>
                <a:gd name="T67" fmla="*/ 172 h 405"/>
                <a:gd name="T68" fmla="*/ 31 w 596"/>
                <a:gd name="T69" fmla="*/ 200 h 405"/>
                <a:gd name="T70" fmla="*/ 16 w 596"/>
                <a:gd name="T71" fmla="*/ 208 h 405"/>
                <a:gd name="T72" fmla="*/ 19 w 596"/>
                <a:gd name="T73" fmla="*/ 185 h 405"/>
                <a:gd name="T74" fmla="*/ 3 w 596"/>
                <a:gd name="T75" fmla="*/ 186 h 405"/>
                <a:gd name="T76" fmla="*/ 3 w 596"/>
                <a:gd name="T77" fmla="*/ 222 h 405"/>
                <a:gd name="T78" fmla="*/ 36 w 596"/>
                <a:gd name="T79" fmla="*/ 233 h 405"/>
                <a:gd name="T80" fmla="*/ 64 w 596"/>
                <a:gd name="T81" fmla="*/ 249 h 405"/>
                <a:gd name="T82" fmla="*/ 86 w 596"/>
                <a:gd name="T83" fmla="*/ 278 h 405"/>
                <a:gd name="T84" fmla="*/ 90 w 596"/>
                <a:gd name="T85" fmla="*/ 305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96" h="405">
                  <a:moveTo>
                    <a:pt x="90" y="305"/>
                  </a:moveTo>
                  <a:cubicBezTo>
                    <a:pt x="87" y="310"/>
                    <a:pt x="83" y="311"/>
                    <a:pt x="88" y="316"/>
                  </a:cubicBezTo>
                  <a:cubicBezTo>
                    <a:pt x="90" y="319"/>
                    <a:pt x="96" y="324"/>
                    <a:pt x="99" y="326"/>
                  </a:cubicBezTo>
                  <a:cubicBezTo>
                    <a:pt x="107" y="332"/>
                    <a:pt x="119" y="331"/>
                    <a:pt x="128" y="337"/>
                  </a:cubicBezTo>
                  <a:cubicBezTo>
                    <a:pt x="138" y="342"/>
                    <a:pt x="150" y="339"/>
                    <a:pt x="161" y="340"/>
                  </a:cubicBezTo>
                  <a:cubicBezTo>
                    <a:pt x="166" y="340"/>
                    <a:pt x="173" y="340"/>
                    <a:pt x="176" y="344"/>
                  </a:cubicBezTo>
                  <a:cubicBezTo>
                    <a:pt x="180" y="348"/>
                    <a:pt x="179" y="354"/>
                    <a:pt x="185" y="356"/>
                  </a:cubicBezTo>
                  <a:cubicBezTo>
                    <a:pt x="196" y="359"/>
                    <a:pt x="211" y="355"/>
                    <a:pt x="222" y="356"/>
                  </a:cubicBezTo>
                  <a:cubicBezTo>
                    <a:pt x="232" y="358"/>
                    <a:pt x="241" y="364"/>
                    <a:pt x="250" y="366"/>
                  </a:cubicBezTo>
                  <a:cubicBezTo>
                    <a:pt x="260" y="368"/>
                    <a:pt x="273" y="370"/>
                    <a:pt x="283" y="369"/>
                  </a:cubicBezTo>
                  <a:cubicBezTo>
                    <a:pt x="289" y="369"/>
                    <a:pt x="294" y="369"/>
                    <a:pt x="299" y="368"/>
                  </a:cubicBezTo>
                  <a:cubicBezTo>
                    <a:pt x="304" y="366"/>
                    <a:pt x="310" y="360"/>
                    <a:pt x="315" y="360"/>
                  </a:cubicBezTo>
                  <a:cubicBezTo>
                    <a:pt x="318" y="372"/>
                    <a:pt x="327" y="364"/>
                    <a:pt x="335" y="363"/>
                  </a:cubicBezTo>
                  <a:cubicBezTo>
                    <a:pt x="345" y="361"/>
                    <a:pt x="358" y="360"/>
                    <a:pt x="367" y="365"/>
                  </a:cubicBezTo>
                  <a:cubicBezTo>
                    <a:pt x="373" y="368"/>
                    <a:pt x="501" y="401"/>
                    <a:pt x="502" y="403"/>
                  </a:cubicBezTo>
                  <a:cubicBezTo>
                    <a:pt x="503" y="405"/>
                    <a:pt x="578" y="160"/>
                    <a:pt x="596" y="102"/>
                  </a:cubicBezTo>
                  <a:cubicBezTo>
                    <a:pt x="404" y="61"/>
                    <a:pt x="249" y="23"/>
                    <a:pt x="205" y="0"/>
                  </a:cubicBezTo>
                  <a:cubicBezTo>
                    <a:pt x="205" y="3"/>
                    <a:pt x="204" y="7"/>
                    <a:pt x="205" y="11"/>
                  </a:cubicBezTo>
                  <a:cubicBezTo>
                    <a:pt x="205" y="13"/>
                    <a:pt x="206" y="13"/>
                    <a:pt x="208" y="14"/>
                  </a:cubicBezTo>
                  <a:cubicBezTo>
                    <a:pt x="209" y="15"/>
                    <a:pt x="211" y="16"/>
                    <a:pt x="211" y="18"/>
                  </a:cubicBezTo>
                  <a:cubicBezTo>
                    <a:pt x="210" y="20"/>
                    <a:pt x="208" y="21"/>
                    <a:pt x="206" y="22"/>
                  </a:cubicBezTo>
                  <a:cubicBezTo>
                    <a:pt x="204" y="24"/>
                    <a:pt x="200" y="30"/>
                    <a:pt x="200" y="33"/>
                  </a:cubicBezTo>
                  <a:cubicBezTo>
                    <a:pt x="201" y="36"/>
                    <a:pt x="203" y="33"/>
                    <a:pt x="204" y="32"/>
                  </a:cubicBezTo>
                  <a:cubicBezTo>
                    <a:pt x="206" y="31"/>
                    <a:pt x="209" y="31"/>
                    <a:pt x="210" y="30"/>
                  </a:cubicBezTo>
                  <a:cubicBezTo>
                    <a:pt x="213" y="28"/>
                    <a:pt x="218" y="21"/>
                    <a:pt x="218" y="28"/>
                  </a:cubicBezTo>
                  <a:cubicBezTo>
                    <a:pt x="219" y="34"/>
                    <a:pt x="215" y="34"/>
                    <a:pt x="212" y="38"/>
                  </a:cubicBezTo>
                  <a:cubicBezTo>
                    <a:pt x="209" y="41"/>
                    <a:pt x="212" y="45"/>
                    <a:pt x="212" y="49"/>
                  </a:cubicBezTo>
                  <a:cubicBezTo>
                    <a:pt x="212" y="52"/>
                    <a:pt x="211" y="51"/>
                    <a:pt x="209" y="52"/>
                  </a:cubicBezTo>
                  <a:cubicBezTo>
                    <a:pt x="206" y="53"/>
                    <a:pt x="207" y="54"/>
                    <a:pt x="207" y="57"/>
                  </a:cubicBezTo>
                  <a:cubicBezTo>
                    <a:pt x="208" y="60"/>
                    <a:pt x="206" y="64"/>
                    <a:pt x="204" y="66"/>
                  </a:cubicBezTo>
                  <a:cubicBezTo>
                    <a:pt x="203" y="68"/>
                    <a:pt x="201" y="69"/>
                    <a:pt x="200" y="71"/>
                  </a:cubicBezTo>
                  <a:cubicBezTo>
                    <a:pt x="199" y="73"/>
                    <a:pt x="199" y="75"/>
                    <a:pt x="198" y="77"/>
                  </a:cubicBezTo>
                  <a:cubicBezTo>
                    <a:pt x="198" y="79"/>
                    <a:pt x="196" y="86"/>
                    <a:pt x="200" y="86"/>
                  </a:cubicBezTo>
                  <a:cubicBezTo>
                    <a:pt x="204" y="85"/>
                    <a:pt x="206" y="77"/>
                    <a:pt x="209" y="83"/>
                  </a:cubicBezTo>
                  <a:cubicBezTo>
                    <a:pt x="210" y="86"/>
                    <a:pt x="209" y="92"/>
                    <a:pt x="209" y="95"/>
                  </a:cubicBezTo>
                  <a:cubicBezTo>
                    <a:pt x="210" y="101"/>
                    <a:pt x="212" y="106"/>
                    <a:pt x="215" y="110"/>
                  </a:cubicBezTo>
                  <a:cubicBezTo>
                    <a:pt x="217" y="114"/>
                    <a:pt x="216" y="118"/>
                    <a:pt x="215" y="121"/>
                  </a:cubicBezTo>
                  <a:cubicBezTo>
                    <a:pt x="214" y="125"/>
                    <a:pt x="209" y="131"/>
                    <a:pt x="208" y="125"/>
                  </a:cubicBezTo>
                  <a:cubicBezTo>
                    <a:pt x="208" y="121"/>
                    <a:pt x="207" y="116"/>
                    <a:pt x="205" y="112"/>
                  </a:cubicBezTo>
                  <a:cubicBezTo>
                    <a:pt x="204" y="108"/>
                    <a:pt x="198" y="110"/>
                    <a:pt x="195" y="112"/>
                  </a:cubicBezTo>
                  <a:cubicBezTo>
                    <a:pt x="192" y="114"/>
                    <a:pt x="189" y="119"/>
                    <a:pt x="188" y="122"/>
                  </a:cubicBezTo>
                  <a:cubicBezTo>
                    <a:pt x="188" y="127"/>
                    <a:pt x="186" y="128"/>
                    <a:pt x="181" y="130"/>
                  </a:cubicBezTo>
                  <a:cubicBezTo>
                    <a:pt x="178" y="132"/>
                    <a:pt x="176" y="136"/>
                    <a:pt x="177" y="140"/>
                  </a:cubicBezTo>
                  <a:cubicBezTo>
                    <a:pt x="179" y="144"/>
                    <a:pt x="182" y="147"/>
                    <a:pt x="181" y="151"/>
                  </a:cubicBezTo>
                  <a:cubicBezTo>
                    <a:pt x="180" y="155"/>
                    <a:pt x="177" y="154"/>
                    <a:pt x="173" y="156"/>
                  </a:cubicBezTo>
                  <a:cubicBezTo>
                    <a:pt x="170" y="158"/>
                    <a:pt x="169" y="161"/>
                    <a:pt x="170" y="165"/>
                  </a:cubicBezTo>
                  <a:cubicBezTo>
                    <a:pt x="170" y="166"/>
                    <a:pt x="171" y="169"/>
                    <a:pt x="169" y="170"/>
                  </a:cubicBezTo>
                  <a:cubicBezTo>
                    <a:pt x="167" y="171"/>
                    <a:pt x="166" y="169"/>
                    <a:pt x="165" y="168"/>
                  </a:cubicBezTo>
                  <a:cubicBezTo>
                    <a:pt x="161" y="163"/>
                    <a:pt x="161" y="159"/>
                    <a:pt x="163" y="154"/>
                  </a:cubicBezTo>
                  <a:cubicBezTo>
                    <a:pt x="164" y="149"/>
                    <a:pt x="168" y="147"/>
                    <a:pt x="170" y="142"/>
                  </a:cubicBezTo>
                  <a:cubicBezTo>
                    <a:pt x="171" y="138"/>
                    <a:pt x="167" y="135"/>
                    <a:pt x="169" y="131"/>
                  </a:cubicBezTo>
                  <a:cubicBezTo>
                    <a:pt x="170" y="128"/>
                    <a:pt x="175" y="125"/>
                    <a:pt x="177" y="122"/>
                  </a:cubicBezTo>
                  <a:cubicBezTo>
                    <a:pt x="179" y="119"/>
                    <a:pt x="178" y="115"/>
                    <a:pt x="178" y="112"/>
                  </a:cubicBezTo>
                  <a:cubicBezTo>
                    <a:pt x="178" y="108"/>
                    <a:pt x="179" y="104"/>
                    <a:pt x="175" y="103"/>
                  </a:cubicBezTo>
                  <a:cubicBezTo>
                    <a:pt x="171" y="102"/>
                    <a:pt x="167" y="108"/>
                    <a:pt x="166" y="111"/>
                  </a:cubicBezTo>
                  <a:cubicBezTo>
                    <a:pt x="163" y="116"/>
                    <a:pt x="163" y="122"/>
                    <a:pt x="162" y="127"/>
                  </a:cubicBezTo>
                  <a:cubicBezTo>
                    <a:pt x="161" y="129"/>
                    <a:pt x="161" y="131"/>
                    <a:pt x="159" y="131"/>
                  </a:cubicBezTo>
                  <a:cubicBezTo>
                    <a:pt x="156" y="131"/>
                    <a:pt x="155" y="129"/>
                    <a:pt x="155" y="127"/>
                  </a:cubicBezTo>
                  <a:cubicBezTo>
                    <a:pt x="153" y="122"/>
                    <a:pt x="156" y="117"/>
                    <a:pt x="159" y="112"/>
                  </a:cubicBezTo>
                  <a:cubicBezTo>
                    <a:pt x="161" y="108"/>
                    <a:pt x="162" y="104"/>
                    <a:pt x="165" y="101"/>
                  </a:cubicBezTo>
                  <a:cubicBezTo>
                    <a:pt x="169" y="98"/>
                    <a:pt x="172" y="94"/>
                    <a:pt x="174" y="90"/>
                  </a:cubicBezTo>
                  <a:cubicBezTo>
                    <a:pt x="176" y="87"/>
                    <a:pt x="175" y="84"/>
                    <a:pt x="178" y="81"/>
                  </a:cubicBezTo>
                  <a:cubicBezTo>
                    <a:pt x="179" y="79"/>
                    <a:pt x="181" y="78"/>
                    <a:pt x="181" y="76"/>
                  </a:cubicBezTo>
                  <a:cubicBezTo>
                    <a:pt x="181" y="74"/>
                    <a:pt x="180" y="72"/>
                    <a:pt x="179" y="71"/>
                  </a:cubicBezTo>
                  <a:cubicBezTo>
                    <a:pt x="173" y="68"/>
                    <a:pt x="174" y="79"/>
                    <a:pt x="174" y="81"/>
                  </a:cubicBezTo>
                  <a:cubicBezTo>
                    <a:pt x="175" y="85"/>
                    <a:pt x="171" y="90"/>
                    <a:pt x="168" y="85"/>
                  </a:cubicBezTo>
                  <a:cubicBezTo>
                    <a:pt x="166" y="81"/>
                    <a:pt x="165" y="78"/>
                    <a:pt x="164" y="74"/>
                  </a:cubicBezTo>
                  <a:cubicBezTo>
                    <a:pt x="164" y="72"/>
                    <a:pt x="164" y="70"/>
                    <a:pt x="161" y="69"/>
                  </a:cubicBezTo>
                  <a:cubicBezTo>
                    <a:pt x="159" y="68"/>
                    <a:pt x="158" y="71"/>
                    <a:pt x="157" y="73"/>
                  </a:cubicBezTo>
                  <a:cubicBezTo>
                    <a:pt x="156" y="76"/>
                    <a:pt x="153" y="80"/>
                    <a:pt x="152" y="75"/>
                  </a:cubicBezTo>
                  <a:cubicBezTo>
                    <a:pt x="151" y="71"/>
                    <a:pt x="147" y="64"/>
                    <a:pt x="143" y="63"/>
                  </a:cubicBezTo>
                  <a:cubicBezTo>
                    <a:pt x="139" y="62"/>
                    <a:pt x="134" y="63"/>
                    <a:pt x="131" y="63"/>
                  </a:cubicBezTo>
                  <a:cubicBezTo>
                    <a:pt x="125" y="62"/>
                    <a:pt x="120" y="60"/>
                    <a:pt x="114" y="61"/>
                  </a:cubicBezTo>
                  <a:cubicBezTo>
                    <a:pt x="112" y="61"/>
                    <a:pt x="110" y="62"/>
                    <a:pt x="109" y="61"/>
                  </a:cubicBezTo>
                  <a:cubicBezTo>
                    <a:pt x="107" y="59"/>
                    <a:pt x="106" y="56"/>
                    <a:pt x="104" y="54"/>
                  </a:cubicBezTo>
                  <a:cubicBezTo>
                    <a:pt x="103" y="52"/>
                    <a:pt x="101" y="50"/>
                    <a:pt x="98" y="48"/>
                  </a:cubicBezTo>
                  <a:cubicBezTo>
                    <a:pt x="95" y="46"/>
                    <a:pt x="92" y="46"/>
                    <a:pt x="88" y="46"/>
                  </a:cubicBezTo>
                  <a:cubicBezTo>
                    <a:pt x="84" y="45"/>
                    <a:pt x="80" y="44"/>
                    <a:pt x="77" y="42"/>
                  </a:cubicBezTo>
                  <a:cubicBezTo>
                    <a:pt x="75" y="41"/>
                    <a:pt x="74" y="41"/>
                    <a:pt x="73" y="40"/>
                  </a:cubicBezTo>
                  <a:cubicBezTo>
                    <a:pt x="72" y="39"/>
                    <a:pt x="72" y="37"/>
                    <a:pt x="71" y="36"/>
                  </a:cubicBezTo>
                  <a:cubicBezTo>
                    <a:pt x="70" y="35"/>
                    <a:pt x="68" y="33"/>
                    <a:pt x="67" y="32"/>
                  </a:cubicBezTo>
                  <a:cubicBezTo>
                    <a:pt x="64" y="30"/>
                    <a:pt x="61" y="28"/>
                    <a:pt x="60" y="24"/>
                  </a:cubicBezTo>
                  <a:cubicBezTo>
                    <a:pt x="58" y="19"/>
                    <a:pt x="54" y="15"/>
                    <a:pt x="50" y="11"/>
                  </a:cubicBezTo>
                  <a:cubicBezTo>
                    <a:pt x="49" y="10"/>
                    <a:pt x="47" y="8"/>
                    <a:pt x="45" y="10"/>
                  </a:cubicBezTo>
                  <a:cubicBezTo>
                    <a:pt x="44" y="13"/>
                    <a:pt x="45" y="17"/>
                    <a:pt x="45" y="20"/>
                  </a:cubicBezTo>
                  <a:cubicBezTo>
                    <a:pt x="44" y="25"/>
                    <a:pt x="45" y="32"/>
                    <a:pt x="43" y="37"/>
                  </a:cubicBezTo>
                  <a:cubicBezTo>
                    <a:pt x="41" y="42"/>
                    <a:pt x="34" y="41"/>
                    <a:pt x="34" y="47"/>
                  </a:cubicBezTo>
                  <a:cubicBezTo>
                    <a:pt x="34" y="50"/>
                    <a:pt x="36" y="52"/>
                    <a:pt x="37" y="54"/>
                  </a:cubicBezTo>
                  <a:cubicBezTo>
                    <a:pt x="40" y="56"/>
                    <a:pt x="41" y="58"/>
                    <a:pt x="42" y="61"/>
                  </a:cubicBezTo>
                  <a:cubicBezTo>
                    <a:pt x="43" y="65"/>
                    <a:pt x="45" y="69"/>
                    <a:pt x="46" y="73"/>
                  </a:cubicBezTo>
                  <a:cubicBezTo>
                    <a:pt x="46" y="78"/>
                    <a:pt x="45" y="82"/>
                    <a:pt x="45" y="87"/>
                  </a:cubicBezTo>
                  <a:cubicBezTo>
                    <a:pt x="44" y="96"/>
                    <a:pt x="44" y="105"/>
                    <a:pt x="40" y="114"/>
                  </a:cubicBezTo>
                  <a:cubicBezTo>
                    <a:pt x="37" y="118"/>
                    <a:pt x="34" y="125"/>
                    <a:pt x="33" y="130"/>
                  </a:cubicBezTo>
                  <a:cubicBezTo>
                    <a:pt x="33" y="135"/>
                    <a:pt x="35" y="140"/>
                    <a:pt x="32" y="145"/>
                  </a:cubicBezTo>
                  <a:cubicBezTo>
                    <a:pt x="30" y="150"/>
                    <a:pt x="24" y="152"/>
                    <a:pt x="22" y="158"/>
                  </a:cubicBezTo>
                  <a:cubicBezTo>
                    <a:pt x="21" y="161"/>
                    <a:pt x="21" y="167"/>
                    <a:pt x="27" y="167"/>
                  </a:cubicBezTo>
                  <a:cubicBezTo>
                    <a:pt x="29" y="167"/>
                    <a:pt x="31" y="166"/>
                    <a:pt x="32" y="164"/>
                  </a:cubicBezTo>
                  <a:cubicBezTo>
                    <a:pt x="33" y="162"/>
                    <a:pt x="32" y="159"/>
                    <a:pt x="33" y="158"/>
                  </a:cubicBezTo>
                  <a:cubicBezTo>
                    <a:pt x="37" y="155"/>
                    <a:pt x="44" y="161"/>
                    <a:pt x="46" y="163"/>
                  </a:cubicBezTo>
                  <a:cubicBezTo>
                    <a:pt x="47" y="165"/>
                    <a:pt x="47" y="167"/>
                    <a:pt x="47" y="169"/>
                  </a:cubicBezTo>
                  <a:cubicBezTo>
                    <a:pt x="47" y="171"/>
                    <a:pt x="44" y="171"/>
                    <a:pt x="42" y="172"/>
                  </a:cubicBezTo>
                  <a:cubicBezTo>
                    <a:pt x="39" y="173"/>
                    <a:pt x="35" y="172"/>
                    <a:pt x="32" y="172"/>
                  </a:cubicBezTo>
                  <a:cubicBezTo>
                    <a:pt x="26" y="173"/>
                    <a:pt x="32" y="178"/>
                    <a:pt x="34" y="180"/>
                  </a:cubicBezTo>
                  <a:cubicBezTo>
                    <a:pt x="36" y="183"/>
                    <a:pt x="37" y="185"/>
                    <a:pt x="38" y="188"/>
                  </a:cubicBezTo>
                  <a:cubicBezTo>
                    <a:pt x="42" y="195"/>
                    <a:pt x="37" y="198"/>
                    <a:pt x="31" y="200"/>
                  </a:cubicBezTo>
                  <a:cubicBezTo>
                    <a:pt x="27" y="202"/>
                    <a:pt x="25" y="206"/>
                    <a:pt x="24" y="210"/>
                  </a:cubicBezTo>
                  <a:cubicBezTo>
                    <a:pt x="23" y="212"/>
                    <a:pt x="21" y="221"/>
                    <a:pt x="18" y="220"/>
                  </a:cubicBezTo>
                  <a:cubicBezTo>
                    <a:pt x="14" y="219"/>
                    <a:pt x="16" y="210"/>
                    <a:pt x="16" y="208"/>
                  </a:cubicBezTo>
                  <a:cubicBezTo>
                    <a:pt x="17" y="204"/>
                    <a:pt x="17" y="200"/>
                    <a:pt x="16" y="196"/>
                  </a:cubicBezTo>
                  <a:cubicBezTo>
                    <a:pt x="15" y="194"/>
                    <a:pt x="14" y="193"/>
                    <a:pt x="16" y="191"/>
                  </a:cubicBezTo>
                  <a:cubicBezTo>
                    <a:pt x="17" y="189"/>
                    <a:pt x="19" y="187"/>
                    <a:pt x="19" y="185"/>
                  </a:cubicBezTo>
                  <a:cubicBezTo>
                    <a:pt x="20" y="181"/>
                    <a:pt x="19" y="177"/>
                    <a:pt x="14" y="177"/>
                  </a:cubicBezTo>
                  <a:cubicBezTo>
                    <a:pt x="10" y="176"/>
                    <a:pt x="3" y="176"/>
                    <a:pt x="1" y="181"/>
                  </a:cubicBezTo>
                  <a:cubicBezTo>
                    <a:pt x="0" y="184"/>
                    <a:pt x="1" y="184"/>
                    <a:pt x="3" y="186"/>
                  </a:cubicBezTo>
                  <a:cubicBezTo>
                    <a:pt x="5" y="188"/>
                    <a:pt x="6" y="190"/>
                    <a:pt x="7" y="193"/>
                  </a:cubicBezTo>
                  <a:cubicBezTo>
                    <a:pt x="8" y="197"/>
                    <a:pt x="8" y="203"/>
                    <a:pt x="6" y="207"/>
                  </a:cubicBezTo>
                  <a:cubicBezTo>
                    <a:pt x="5" y="212"/>
                    <a:pt x="2" y="217"/>
                    <a:pt x="3" y="222"/>
                  </a:cubicBezTo>
                  <a:cubicBezTo>
                    <a:pt x="4" y="226"/>
                    <a:pt x="7" y="230"/>
                    <a:pt x="11" y="231"/>
                  </a:cubicBezTo>
                  <a:cubicBezTo>
                    <a:pt x="16" y="232"/>
                    <a:pt x="21" y="230"/>
                    <a:pt x="26" y="229"/>
                  </a:cubicBezTo>
                  <a:cubicBezTo>
                    <a:pt x="30" y="228"/>
                    <a:pt x="33" y="230"/>
                    <a:pt x="36" y="233"/>
                  </a:cubicBezTo>
                  <a:cubicBezTo>
                    <a:pt x="42" y="239"/>
                    <a:pt x="47" y="243"/>
                    <a:pt x="55" y="245"/>
                  </a:cubicBezTo>
                  <a:cubicBezTo>
                    <a:pt x="57" y="245"/>
                    <a:pt x="59" y="245"/>
                    <a:pt x="60" y="246"/>
                  </a:cubicBezTo>
                  <a:cubicBezTo>
                    <a:pt x="62" y="247"/>
                    <a:pt x="62" y="248"/>
                    <a:pt x="64" y="249"/>
                  </a:cubicBezTo>
                  <a:cubicBezTo>
                    <a:pt x="64" y="249"/>
                    <a:pt x="65" y="249"/>
                    <a:pt x="66" y="250"/>
                  </a:cubicBezTo>
                  <a:cubicBezTo>
                    <a:pt x="71" y="252"/>
                    <a:pt x="75" y="254"/>
                    <a:pt x="79" y="257"/>
                  </a:cubicBezTo>
                  <a:cubicBezTo>
                    <a:pt x="86" y="261"/>
                    <a:pt x="90" y="270"/>
                    <a:pt x="86" y="278"/>
                  </a:cubicBezTo>
                  <a:cubicBezTo>
                    <a:pt x="86" y="277"/>
                    <a:pt x="85" y="277"/>
                    <a:pt x="85" y="276"/>
                  </a:cubicBezTo>
                  <a:cubicBezTo>
                    <a:pt x="85" y="277"/>
                    <a:pt x="85" y="278"/>
                    <a:pt x="85" y="279"/>
                  </a:cubicBezTo>
                  <a:cubicBezTo>
                    <a:pt x="87" y="288"/>
                    <a:pt x="95" y="296"/>
                    <a:pt x="90" y="305"/>
                  </a:cubicBezTo>
                  <a:close/>
                </a:path>
              </a:pathLst>
            </a:custGeom>
            <a:grpFill/>
            <a:ln w="5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645" name="Freeform 908"/>
            <p:cNvSpPr>
              <a:spLocks/>
            </p:cNvSpPr>
            <p:nvPr/>
          </p:nvSpPr>
          <p:spPr bwMode="auto">
            <a:xfrm>
              <a:off x="5291138" y="3944938"/>
              <a:ext cx="61913" cy="28575"/>
            </a:xfrm>
            <a:custGeom>
              <a:avLst/>
              <a:gdLst>
                <a:gd name="T0" fmla="*/ 18 w 37"/>
                <a:gd name="T1" fmla="*/ 15 h 17"/>
                <a:gd name="T2" fmla="*/ 31 w 37"/>
                <a:gd name="T3" fmla="*/ 5 h 17"/>
                <a:gd name="T4" fmla="*/ 10 w 37"/>
                <a:gd name="T5" fmla="*/ 0 h 17"/>
                <a:gd name="T6" fmla="*/ 5 w 37"/>
                <a:gd name="T7" fmla="*/ 8 h 17"/>
                <a:gd name="T8" fmla="*/ 18 w 37"/>
                <a:gd name="T9" fmla="*/ 1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7">
                  <a:moveTo>
                    <a:pt x="18" y="15"/>
                  </a:moveTo>
                  <a:cubicBezTo>
                    <a:pt x="22" y="15"/>
                    <a:pt x="37" y="12"/>
                    <a:pt x="31" y="5"/>
                  </a:cubicBezTo>
                  <a:cubicBezTo>
                    <a:pt x="26" y="0"/>
                    <a:pt x="16" y="1"/>
                    <a:pt x="10" y="0"/>
                  </a:cubicBezTo>
                  <a:cubicBezTo>
                    <a:pt x="10" y="3"/>
                    <a:pt x="6" y="6"/>
                    <a:pt x="5" y="8"/>
                  </a:cubicBezTo>
                  <a:cubicBezTo>
                    <a:pt x="0" y="17"/>
                    <a:pt x="12" y="15"/>
                    <a:pt x="18" y="15"/>
                  </a:cubicBezTo>
                  <a:close/>
                </a:path>
              </a:pathLst>
            </a:custGeom>
            <a:grpFill/>
            <a:ln w="5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646" name="Freeform 909"/>
            <p:cNvSpPr>
              <a:spLocks/>
            </p:cNvSpPr>
            <p:nvPr/>
          </p:nvSpPr>
          <p:spPr bwMode="auto">
            <a:xfrm>
              <a:off x="5308601" y="39449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5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647" name="Freeform 910"/>
            <p:cNvSpPr>
              <a:spLocks/>
            </p:cNvSpPr>
            <p:nvPr/>
          </p:nvSpPr>
          <p:spPr bwMode="auto">
            <a:xfrm>
              <a:off x="1111251" y="512763"/>
              <a:ext cx="1187450" cy="946150"/>
            </a:xfrm>
            <a:custGeom>
              <a:avLst/>
              <a:gdLst>
                <a:gd name="T0" fmla="*/ 637 w 723"/>
                <a:gd name="T1" fmla="*/ 358 h 576"/>
                <a:gd name="T2" fmla="*/ 654 w 723"/>
                <a:gd name="T3" fmla="*/ 326 h 576"/>
                <a:gd name="T4" fmla="*/ 685 w 723"/>
                <a:gd name="T5" fmla="*/ 253 h 576"/>
                <a:gd name="T6" fmla="*/ 714 w 723"/>
                <a:gd name="T7" fmla="*/ 227 h 576"/>
                <a:gd name="T8" fmla="*/ 694 w 723"/>
                <a:gd name="T9" fmla="*/ 189 h 576"/>
                <a:gd name="T10" fmla="*/ 547 w 723"/>
                <a:gd name="T11" fmla="*/ 131 h 576"/>
                <a:gd name="T12" fmla="*/ 495 w 723"/>
                <a:gd name="T13" fmla="*/ 126 h 576"/>
                <a:gd name="T14" fmla="*/ 463 w 723"/>
                <a:gd name="T15" fmla="*/ 135 h 576"/>
                <a:gd name="T16" fmla="*/ 402 w 723"/>
                <a:gd name="T17" fmla="*/ 122 h 576"/>
                <a:gd name="T18" fmla="*/ 356 w 723"/>
                <a:gd name="T19" fmla="*/ 110 h 576"/>
                <a:gd name="T20" fmla="*/ 308 w 723"/>
                <a:gd name="T21" fmla="*/ 103 h 576"/>
                <a:gd name="T22" fmla="*/ 268 w 723"/>
                <a:gd name="T23" fmla="*/ 82 h 576"/>
                <a:gd name="T24" fmla="*/ 265 w 723"/>
                <a:gd name="T25" fmla="*/ 45 h 576"/>
                <a:gd name="T26" fmla="*/ 263 w 723"/>
                <a:gd name="T27" fmla="*/ 38 h 576"/>
                <a:gd name="T28" fmla="*/ 240 w 723"/>
                <a:gd name="T29" fmla="*/ 25 h 576"/>
                <a:gd name="T30" fmla="*/ 209 w 723"/>
                <a:gd name="T31" fmla="*/ 11 h 576"/>
                <a:gd name="T32" fmla="*/ 186 w 723"/>
                <a:gd name="T33" fmla="*/ 3 h 576"/>
                <a:gd name="T34" fmla="*/ 182 w 723"/>
                <a:gd name="T35" fmla="*/ 31 h 576"/>
                <a:gd name="T36" fmla="*/ 179 w 723"/>
                <a:gd name="T37" fmla="*/ 45 h 576"/>
                <a:gd name="T38" fmla="*/ 156 w 723"/>
                <a:gd name="T39" fmla="*/ 73 h 576"/>
                <a:gd name="T40" fmla="*/ 140 w 723"/>
                <a:gd name="T41" fmla="*/ 101 h 576"/>
                <a:gd name="T42" fmla="*/ 126 w 723"/>
                <a:gd name="T43" fmla="*/ 142 h 576"/>
                <a:gd name="T44" fmla="*/ 116 w 723"/>
                <a:gd name="T45" fmla="*/ 162 h 576"/>
                <a:gd name="T46" fmla="*/ 107 w 723"/>
                <a:gd name="T47" fmla="*/ 178 h 576"/>
                <a:gd name="T48" fmla="*/ 108 w 723"/>
                <a:gd name="T49" fmla="*/ 193 h 576"/>
                <a:gd name="T50" fmla="*/ 94 w 723"/>
                <a:gd name="T51" fmla="*/ 209 h 576"/>
                <a:gd name="T52" fmla="*/ 85 w 723"/>
                <a:gd name="T53" fmla="*/ 224 h 576"/>
                <a:gd name="T54" fmla="*/ 78 w 723"/>
                <a:gd name="T55" fmla="*/ 233 h 576"/>
                <a:gd name="T56" fmla="*/ 69 w 723"/>
                <a:gd name="T57" fmla="*/ 250 h 576"/>
                <a:gd name="T58" fmla="*/ 60 w 723"/>
                <a:gd name="T59" fmla="*/ 258 h 576"/>
                <a:gd name="T60" fmla="*/ 53 w 723"/>
                <a:gd name="T61" fmla="*/ 274 h 576"/>
                <a:gd name="T62" fmla="*/ 40 w 723"/>
                <a:gd name="T63" fmla="*/ 301 h 576"/>
                <a:gd name="T64" fmla="*/ 22 w 723"/>
                <a:gd name="T65" fmla="*/ 315 h 576"/>
                <a:gd name="T66" fmla="*/ 1 w 723"/>
                <a:gd name="T67" fmla="*/ 325 h 576"/>
                <a:gd name="T68" fmla="*/ 9 w 723"/>
                <a:gd name="T69" fmla="*/ 340 h 576"/>
                <a:gd name="T70" fmla="*/ 17 w 723"/>
                <a:gd name="T71" fmla="*/ 356 h 576"/>
                <a:gd name="T72" fmla="*/ 17 w 723"/>
                <a:gd name="T73" fmla="*/ 369 h 576"/>
                <a:gd name="T74" fmla="*/ 10 w 723"/>
                <a:gd name="T75" fmla="*/ 381 h 576"/>
                <a:gd name="T76" fmla="*/ 11 w 723"/>
                <a:gd name="T77" fmla="*/ 402 h 576"/>
                <a:gd name="T78" fmla="*/ 579 w 723"/>
                <a:gd name="T79" fmla="*/ 576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723" h="576">
                  <a:moveTo>
                    <a:pt x="636" y="378"/>
                  </a:moveTo>
                  <a:cubicBezTo>
                    <a:pt x="635" y="377"/>
                    <a:pt x="633" y="368"/>
                    <a:pt x="637" y="358"/>
                  </a:cubicBezTo>
                  <a:cubicBezTo>
                    <a:pt x="640" y="348"/>
                    <a:pt x="638" y="345"/>
                    <a:pt x="645" y="338"/>
                  </a:cubicBezTo>
                  <a:cubicBezTo>
                    <a:pt x="651" y="331"/>
                    <a:pt x="649" y="346"/>
                    <a:pt x="654" y="326"/>
                  </a:cubicBezTo>
                  <a:cubicBezTo>
                    <a:pt x="659" y="306"/>
                    <a:pt x="662" y="307"/>
                    <a:pt x="669" y="286"/>
                  </a:cubicBezTo>
                  <a:cubicBezTo>
                    <a:pt x="676" y="265"/>
                    <a:pt x="668" y="264"/>
                    <a:pt x="685" y="253"/>
                  </a:cubicBezTo>
                  <a:cubicBezTo>
                    <a:pt x="702" y="241"/>
                    <a:pt x="695" y="247"/>
                    <a:pt x="705" y="241"/>
                  </a:cubicBezTo>
                  <a:cubicBezTo>
                    <a:pt x="715" y="236"/>
                    <a:pt x="723" y="242"/>
                    <a:pt x="714" y="227"/>
                  </a:cubicBezTo>
                  <a:cubicBezTo>
                    <a:pt x="705" y="213"/>
                    <a:pt x="697" y="213"/>
                    <a:pt x="698" y="202"/>
                  </a:cubicBezTo>
                  <a:cubicBezTo>
                    <a:pt x="699" y="191"/>
                    <a:pt x="701" y="197"/>
                    <a:pt x="694" y="189"/>
                  </a:cubicBezTo>
                  <a:cubicBezTo>
                    <a:pt x="689" y="184"/>
                    <a:pt x="682" y="176"/>
                    <a:pt x="679" y="168"/>
                  </a:cubicBezTo>
                  <a:cubicBezTo>
                    <a:pt x="659" y="161"/>
                    <a:pt x="552" y="133"/>
                    <a:pt x="547" y="131"/>
                  </a:cubicBezTo>
                  <a:cubicBezTo>
                    <a:pt x="538" y="126"/>
                    <a:pt x="525" y="127"/>
                    <a:pt x="515" y="129"/>
                  </a:cubicBezTo>
                  <a:cubicBezTo>
                    <a:pt x="507" y="130"/>
                    <a:pt x="498" y="138"/>
                    <a:pt x="495" y="126"/>
                  </a:cubicBezTo>
                  <a:cubicBezTo>
                    <a:pt x="490" y="126"/>
                    <a:pt x="484" y="132"/>
                    <a:pt x="479" y="134"/>
                  </a:cubicBezTo>
                  <a:cubicBezTo>
                    <a:pt x="474" y="135"/>
                    <a:pt x="469" y="135"/>
                    <a:pt x="463" y="135"/>
                  </a:cubicBezTo>
                  <a:cubicBezTo>
                    <a:pt x="453" y="136"/>
                    <a:pt x="440" y="134"/>
                    <a:pt x="430" y="132"/>
                  </a:cubicBezTo>
                  <a:cubicBezTo>
                    <a:pt x="421" y="130"/>
                    <a:pt x="412" y="124"/>
                    <a:pt x="402" y="122"/>
                  </a:cubicBezTo>
                  <a:cubicBezTo>
                    <a:pt x="391" y="121"/>
                    <a:pt x="376" y="125"/>
                    <a:pt x="365" y="122"/>
                  </a:cubicBezTo>
                  <a:cubicBezTo>
                    <a:pt x="359" y="120"/>
                    <a:pt x="360" y="114"/>
                    <a:pt x="356" y="110"/>
                  </a:cubicBezTo>
                  <a:cubicBezTo>
                    <a:pt x="353" y="106"/>
                    <a:pt x="346" y="106"/>
                    <a:pt x="341" y="106"/>
                  </a:cubicBezTo>
                  <a:cubicBezTo>
                    <a:pt x="330" y="105"/>
                    <a:pt x="318" y="108"/>
                    <a:pt x="308" y="103"/>
                  </a:cubicBezTo>
                  <a:cubicBezTo>
                    <a:pt x="299" y="97"/>
                    <a:pt x="287" y="98"/>
                    <a:pt x="279" y="92"/>
                  </a:cubicBezTo>
                  <a:cubicBezTo>
                    <a:pt x="276" y="90"/>
                    <a:pt x="270" y="85"/>
                    <a:pt x="268" y="82"/>
                  </a:cubicBezTo>
                  <a:cubicBezTo>
                    <a:pt x="263" y="77"/>
                    <a:pt x="267" y="76"/>
                    <a:pt x="270" y="71"/>
                  </a:cubicBezTo>
                  <a:cubicBezTo>
                    <a:pt x="275" y="62"/>
                    <a:pt x="267" y="54"/>
                    <a:pt x="265" y="45"/>
                  </a:cubicBezTo>
                  <a:cubicBezTo>
                    <a:pt x="265" y="44"/>
                    <a:pt x="265" y="43"/>
                    <a:pt x="265" y="42"/>
                  </a:cubicBezTo>
                  <a:cubicBezTo>
                    <a:pt x="264" y="41"/>
                    <a:pt x="264" y="39"/>
                    <a:pt x="263" y="38"/>
                  </a:cubicBezTo>
                  <a:cubicBezTo>
                    <a:pt x="262" y="36"/>
                    <a:pt x="260" y="34"/>
                    <a:pt x="258" y="32"/>
                  </a:cubicBezTo>
                  <a:cubicBezTo>
                    <a:pt x="253" y="29"/>
                    <a:pt x="247" y="26"/>
                    <a:pt x="240" y="25"/>
                  </a:cubicBezTo>
                  <a:cubicBezTo>
                    <a:pt x="234" y="23"/>
                    <a:pt x="229" y="21"/>
                    <a:pt x="223" y="18"/>
                  </a:cubicBezTo>
                  <a:cubicBezTo>
                    <a:pt x="219" y="15"/>
                    <a:pt x="215" y="12"/>
                    <a:pt x="209" y="11"/>
                  </a:cubicBezTo>
                  <a:cubicBezTo>
                    <a:pt x="205" y="9"/>
                    <a:pt x="201" y="7"/>
                    <a:pt x="197" y="4"/>
                  </a:cubicBezTo>
                  <a:cubicBezTo>
                    <a:pt x="193" y="2"/>
                    <a:pt x="190" y="0"/>
                    <a:pt x="186" y="3"/>
                  </a:cubicBezTo>
                  <a:cubicBezTo>
                    <a:pt x="182" y="5"/>
                    <a:pt x="182" y="11"/>
                    <a:pt x="182" y="15"/>
                  </a:cubicBezTo>
                  <a:cubicBezTo>
                    <a:pt x="182" y="20"/>
                    <a:pt x="183" y="26"/>
                    <a:pt x="182" y="31"/>
                  </a:cubicBezTo>
                  <a:cubicBezTo>
                    <a:pt x="182" y="33"/>
                    <a:pt x="182" y="36"/>
                    <a:pt x="182" y="38"/>
                  </a:cubicBezTo>
                  <a:cubicBezTo>
                    <a:pt x="181" y="40"/>
                    <a:pt x="180" y="43"/>
                    <a:pt x="179" y="45"/>
                  </a:cubicBezTo>
                  <a:cubicBezTo>
                    <a:pt x="177" y="49"/>
                    <a:pt x="174" y="53"/>
                    <a:pt x="170" y="57"/>
                  </a:cubicBezTo>
                  <a:cubicBezTo>
                    <a:pt x="166" y="62"/>
                    <a:pt x="161" y="68"/>
                    <a:pt x="156" y="73"/>
                  </a:cubicBezTo>
                  <a:cubicBezTo>
                    <a:pt x="151" y="78"/>
                    <a:pt x="147" y="85"/>
                    <a:pt x="146" y="92"/>
                  </a:cubicBezTo>
                  <a:cubicBezTo>
                    <a:pt x="145" y="96"/>
                    <a:pt x="143" y="98"/>
                    <a:pt x="140" y="101"/>
                  </a:cubicBezTo>
                  <a:cubicBezTo>
                    <a:pt x="136" y="105"/>
                    <a:pt x="135" y="109"/>
                    <a:pt x="133" y="113"/>
                  </a:cubicBezTo>
                  <a:cubicBezTo>
                    <a:pt x="129" y="122"/>
                    <a:pt x="129" y="132"/>
                    <a:pt x="126" y="142"/>
                  </a:cubicBezTo>
                  <a:cubicBezTo>
                    <a:pt x="123" y="147"/>
                    <a:pt x="120" y="151"/>
                    <a:pt x="117" y="156"/>
                  </a:cubicBezTo>
                  <a:cubicBezTo>
                    <a:pt x="116" y="158"/>
                    <a:pt x="116" y="160"/>
                    <a:pt x="116" y="162"/>
                  </a:cubicBezTo>
                  <a:cubicBezTo>
                    <a:pt x="115" y="164"/>
                    <a:pt x="114" y="166"/>
                    <a:pt x="113" y="168"/>
                  </a:cubicBezTo>
                  <a:cubicBezTo>
                    <a:pt x="111" y="172"/>
                    <a:pt x="107" y="173"/>
                    <a:pt x="107" y="178"/>
                  </a:cubicBezTo>
                  <a:cubicBezTo>
                    <a:pt x="107" y="182"/>
                    <a:pt x="112" y="185"/>
                    <a:pt x="111" y="189"/>
                  </a:cubicBezTo>
                  <a:cubicBezTo>
                    <a:pt x="111" y="192"/>
                    <a:pt x="110" y="192"/>
                    <a:pt x="108" y="193"/>
                  </a:cubicBezTo>
                  <a:cubicBezTo>
                    <a:pt x="105" y="195"/>
                    <a:pt x="103" y="197"/>
                    <a:pt x="101" y="198"/>
                  </a:cubicBezTo>
                  <a:cubicBezTo>
                    <a:pt x="97" y="201"/>
                    <a:pt x="94" y="204"/>
                    <a:pt x="94" y="209"/>
                  </a:cubicBezTo>
                  <a:cubicBezTo>
                    <a:pt x="94" y="214"/>
                    <a:pt x="93" y="217"/>
                    <a:pt x="90" y="221"/>
                  </a:cubicBezTo>
                  <a:cubicBezTo>
                    <a:pt x="88" y="223"/>
                    <a:pt x="87" y="224"/>
                    <a:pt x="85" y="224"/>
                  </a:cubicBezTo>
                  <a:cubicBezTo>
                    <a:pt x="83" y="225"/>
                    <a:pt x="81" y="226"/>
                    <a:pt x="80" y="228"/>
                  </a:cubicBezTo>
                  <a:cubicBezTo>
                    <a:pt x="78" y="229"/>
                    <a:pt x="78" y="231"/>
                    <a:pt x="78" y="233"/>
                  </a:cubicBezTo>
                  <a:cubicBezTo>
                    <a:pt x="77" y="235"/>
                    <a:pt x="76" y="237"/>
                    <a:pt x="75" y="239"/>
                  </a:cubicBezTo>
                  <a:cubicBezTo>
                    <a:pt x="73" y="243"/>
                    <a:pt x="73" y="247"/>
                    <a:pt x="69" y="250"/>
                  </a:cubicBezTo>
                  <a:cubicBezTo>
                    <a:pt x="67" y="251"/>
                    <a:pt x="65" y="251"/>
                    <a:pt x="63" y="252"/>
                  </a:cubicBezTo>
                  <a:cubicBezTo>
                    <a:pt x="62" y="254"/>
                    <a:pt x="61" y="256"/>
                    <a:pt x="60" y="258"/>
                  </a:cubicBezTo>
                  <a:cubicBezTo>
                    <a:pt x="60" y="261"/>
                    <a:pt x="61" y="265"/>
                    <a:pt x="60" y="268"/>
                  </a:cubicBezTo>
                  <a:cubicBezTo>
                    <a:pt x="59" y="271"/>
                    <a:pt x="56" y="273"/>
                    <a:pt x="53" y="274"/>
                  </a:cubicBezTo>
                  <a:cubicBezTo>
                    <a:pt x="48" y="277"/>
                    <a:pt x="45" y="280"/>
                    <a:pt x="44" y="285"/>
                  </a:cubicBezTo>
                  <a:cubicBezTo>
                    <a:pt x="43" y="291"/>
                    <a:pt x="42" y="296"/>
                    <a:pt x="40" y="301"/>
                  </a:cubicBezTo>
                  <a:cubicBezTo>
                    <a:pt x="38" y="305"/>
                    <a:pt x="37" y="309"/>
                    <a:pt x="33" y="312"/>
                  </a:cubicBezTo>
                  <a:cubicBezTo>
                    <a:pt x="30" y="314"/>
                    <a:pt x="26" y="315"/>
                    <a:pt x="22" y="315"/>
                  </a:cubicBezTo>
                  <a:cubicBezTo>
                    <a:pt x="17" y="315"/>
                    <a:pt x="11" y="312"/>
                    <a:pt x="6" y="314"/>
                  </a:cubicBezTo>
                  <a:cubicBezTo>
                    <a:pt x="3" y="315"/>
                    <a:pt x="0" y="322"/>
                    <a:pt x="1" y="325"/>
                  </a:cubicBezTo>
                  <a:cubicBezTo>
                    <a:pt x="1" y="329"/>
                    <a:pt x="3" y="331"/>
                    <a:pt x="5" y="333"/>
                  </a:cubicBezTo>
                  <a:cubicBezTo>
                    <a:pt x="7" y="336"/>
                    <a:pt x="8" y="338"/>
                    <a:pt x="9" y="340"/>
                  </a:cubicBezTo>
                  <a:cubicBezTo>
                    <a:pt x="12" y="343"/>
                    <a:pt x="16" y="346"/>
                    <a:pt x="17" y="350"/>
                  </a:cubicBezTo>
                  <a:cubicBezTo>
                    <a:pt x="18" y="352"/>
                    <a:pt x="17" y="354"/>
                    <a:pt x="17" y="356"/>
                  </a:cubicBezTo>
                  <a:cubicBezTo>
                    <a:pt x="17" y="358"/>
                    <a:pt x="17" y="361"/>
                    <a:pt x="18" y="363"/>
                  </a:cubicBezTo>
                  <a:cubicBezTo>
                    <a:pt x="18" y="365"/>
                    <a:pt x="18" y="367"/>
                    <a:pt x="17" y="369"/>
                  </a:cubicBezTo>
                  <a:cubicBezTo>
                    <a:pt x="16" y="371"/>
                    <a:pt x="14" y="372"/>
                    <a:pt x="12" y="373"/>
                  </a:cubicBezTo>
                  <a:cubicBezTo>
                    <a:pt x="10" y="375"/>
                    <a:pt x="10" y="378"/>
                    <a:pt x="10" y="381"/>
                  </a:cubicBezTo>
                  <a:cubicBezTo>
                    <a:pt x="10" y="385"/>
                    <a:pt x="10" y="388"/>
                    <a:pt x="10" y="392"/>
                  </a:cubicBezTo>
                  <a:cubicBezTo>
                    <a:pt x="10" y="395"/>
                    <a:pt x="11" y="399"/>
                    <a:pt x="11" y="402"/>
                  </a:cubicBezTo>
                  <a:cubicBezTo>
                    <a:pt x="11" y="403"/>
                    <a:pt x="11" y="404"/>
                    <a:pt x="11" y="405"/>
                  </a:cubicBezTo>
                  <a:cubicBezTo>
                    <a:pt x="69" y="425"/>
                    <a:pt x="295" y="503"/>
                    <a:pt x="579" y="576"/>
                  </a:cubicBezTo>
                  <a:cubicBezTo>
                    <a:pt x="590" y="538"/>
                    <a:pt x="637" y="380"/>
                    <a:pt x="636" y="378"/>
                  </a:cubicBezTo>
                  <a:close/>
                </a:path>
              </a:pathLst>
            </a:custGeom>
            <a:grpFill/>
            <a:ln w="5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648" name="Freeform 911"/>
            <p:cNvSpPr>
              <a:spLocks/>
            </p:cNvSpPr>
            <p:nvPr/>
          </p:nvSpPr>
          <p:spPr bwMode="auto">
            <a:xfrm>
              <a:off x="2447926" y="319088"/>
              <a:ext cx="1389063" cy="923925"/>
            </a:xfrm>
            <a:custGeom>
              <a:avLst/>
              <a:gdLst>
                <a:gd name="T0" fmla="*/ 29 w 845"/>
                <a:gd name="T1" fmla="*/ 0 h 562"/>
                <a:gd name="T2" fmla="*/ 29 w 845"/>
                <a:gd name="T3" fmla="*/ 1 h 562"/>
                <a:gd name="T4" fmla="*/ 24 w 845"/>
                <a:gd name="T5" fmla="*/ 14 h 562"/>
                <a:gd name="T6" fmla="*/ 13 w 845"/>
                <a:gd name="T7" fmla="*/ 42 h 562"/>
                <a:gd name="T8" fmla="*/ 10 w 845"/>
                <a:gd name="T9" fmla="*/ 67 h 562"/>
                <a:gd name="T10" fmla="*/ 4 w 845"/>
                <a:gd name="T11" fmla="*/ 89 h 562"/>
                <a:gd name="T12" fmla="*/ 11 w 845"/>
                <a:gd name="T13" fmla="*/ 99 h 562"/>
                <a:gd name="T14" fmla="*/ 17 w 845"/>
                <a:gd name="T15" fmla="*/ 110 h 562"/>
                <a:gd name="T16" fmla="*/ 34 w 845"/>
                <a:gd name="T17" fmla="*/ 141 h 562"/>
                <a:gd name="T18" fmla="*/ 36 w 845"/>
                <a:gd name="T19" fmla="*/ 150 h 562"/>
                <a:gd name="T20" fmla="*/ 37 w 845"/>
                <a:gd name="T21" fmla="*/ 159 h 562"/>
                <a:gd name="T22" fmla="*/ 45 w 845"/>
                <a:gd name="T23" fmla="*/ 163 h 562"/>
                <a:gd name="T24" fmla="*/ 51 w 845"/>
                <a:gd name="T25" fmla="*/ 168 h 562"/>
                <a:gd name="T26" fmla="*/ 54 w 845"/>
                <a:gd name="T27" fmla="*/ 193 h 562"/>
                <a:gd name="T28" fmla="*/ 56 w 845"/>
                <a:gd name="T29" fmla="*/ 205 h 562"/>
                <a:gd name="T30" fmla="*/ 67 w 845"/>
                <a:gd name="T31" fmla="*/ 226 h 562"/>
                <a:gd name="T32" fmla="*/ 71 w 845"/>
                <a:gd name="T33" fmla="*/ 236 h 562"/>
                <a:gd name="T34" fmla="*/ 64 w 845"/>
                <a:gd name="T35" fmla="*/ 248 h 562"/>
                <a:gd name="T36" fmla="*/ 75 w 845"/>
                <a:gd name="T37" fmla="*/ 267 h 562"/>
                <a:gd name="T38" fmla="*/ 77 w 845"/>
                <a:gd name="T39" fmla="*/ 289 h 562"/>
                <a:gd name="T40" fmla="*/ 71 w 845"/>
                <a:gd name="T41" fmla="*/ 299 h 562"/>
                <a:gd name="T42" fmla="*/ 61 w 845"/>
                <a:gd name="T43" fmla="*/ 308 h 562"/>
                <a:gd name="T44" fmla="*/ 57 w 845"/>
                <a:gd name="T45" fmla="*/ 321 h 562"/>
                <a:gd name="T46" fmla="*/ 54 w 845"/>
                <a:gd name="T47" fmla="*/ 348 h 562"/>
                <a:gd name="T48" fmla="*/ 52 w 845"/>
                <a:gd name="T49" fmla="*/ 366 h 562"/>
                <a:gd name="T50" fmla="*/ 76 w 845"/>
                <a:gd name="T51" fmla="*/ 354 h 562"/>
                <a:gd name="T52" fmla="*/ 76 w 845"/>
                <a:gd name="T53" fmla="*/ 378 h 562"/>
                <a:gd name="T54" fmla="*/ 81 w 845"/>
                <a:gd name="T55" fmla="*/ 385 h 562"/>
                <a:gd name="T56" fmla="*/ 82 w 845"/>
                <a:gd name="T57" fmla="*/ 398 h 562"/>
                <a:gd name="T58" fmla="*/ 84 w 845"/>
                <a:gd name="T59" fmla="*/ 423 h 562"/>
                <a:gd name="T60" fmla="*/ 87 w 845"/>
                <a:gd name="T61" fmla="*/ 436 h 562"/>
                <a:gd name="T62" fmla="*/ 108 w 845"/>
                <a:gd name="T63" fmla="*/ 465 h 562"/>
                <a:gd name="T64" fmla="*/ 109 w 845"/>
                <a:gd name="T65" fmla="*/ 475 h 562"/>
                <a:gd name="T66" fmla="*/ 112 w 845"/>
                <a:gd name="T67" fmla="*/ 483 h 562"/>
                <a:gd name="T68" fmla="*/ 114 w 845"/>
                <a:gd name="T69" fmla="*/ 488 h 562"/>
                <a:gd name="T70" fmla="*/ 123 w 845"/>
                <a:gd name="T71" fmla="*/ 493 h 562"/>
                <a:gd name="T72" fmla="*/ 129 w 845"/>
                <a:gd name="T73" fmla="*/ 503 h 562"/>
                <a:gd name="T74" fmla="*/ 148 w 845"/>
                <a:gd name="T75" fmla="*/ 514 h 562"/>
                <a:gd name="T76" fmla="*/ 163 w 845"/>
                <a:gd name="T77" fmla="*/ 515 h 562"/>
                <a:gd name="T78" fmla="*/ 175 w 845"/>
                <a:gd name="T79" fmla="*/ 513 h 562"/>
                <a:gd name="T80" fmla="*/ 187 w 845"/>
                <a:gd name="T81" fmla="*/ 512 h 562"/>
                <a:gd name="T82" fmla="*/ 195 w 845"/>
                <a:gd name="T83" fmla="*/ 517 h 562"/>
                <a:gd name="T84" fmla="*/ 217 w 845"/>
                <a:gd name="T85" fmla="*/ 522 h 562"/>
                <a:gd name="T86" fmla="*/ 226 w 845"/>
                <a:gd name="T87" fmla="*/ 522 h 562"/>
                <a:gd name="T88" fmla="*/ 232 w 845"/>
                <a:gd name="T89" fmla="*/ 525 h 562"/>
                <a:gd name="T90" fmla="*/ 244 w 845"/>
                <a:gd name="T91" fmla="*/ 528 h 562"/>
                <a:gd name="T92" fmla="*/ 249 w 845"/>
                <a:gd name="T93" fmla="*/ 537 h 562"/>
                <a:gd name="T94" fmla="*/ 261 w 845"/>
                <a:gd name="T95" fmla="*/ 539 h 562"/>
                <a:gd name="T96" fmla="*/ 275 w 845"/>
                <a:gd name="T97" fmla="*/ 536 h 562"/>
                <a:gd name="T98" fmla="*/ 286 w 845"/>
                <a:gd name="T99" fmla="*/ 484 h 562"/>
                <a:gd name="T100" fmla="*/ 790 w 845"/>
                <a:gd name="T101" fmla="*/ 562 h 562"/>
                <a:gd name="T102" fmla="*/ 845 w 845"/>
                <a:gd name="T103" fmla="*/ 144 h 562"/>
                <a:gd name="T104" fmla="*/ 29 w 845"/>
                <a:gd name="T105" fmla="*/ 0 h 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45" h="562">
                  <a:moveTo>
                    <a:pt x="29" y="0"/>
                  </a:moveTo>
                  <a:cubicBezTo>
                    <a:pt x="29" y="0"/>
                    <a:pt x="29" y="0"/>
                    <a:pt x="29" y="1"/>
                  </a:cubicBezTo>
                  <a:cubicBezTo>
                    <a:pt x="27" y="4"/>
                    <a:pt x="25" y="10"/>
                    <a:pt x="24" y="14"/>
                  </a:cubicBezTo>
                  <a:cubicBezTo>
                    <a:pt x="21" y="23"/>
                    <a:pt x="16" y="33"/>
                    <a:pt x="13" y="42"/>
                  </a:cubicBezTo>
                  <a:cubicBezTo>
                    <a:pt x="11" y="50"/>
                    <a:pt x="13" y="59"/>
                    <a:pt x="10" y="67"/>
                  </a:cubicBezTo>
                  <a:cubicBezTo>
                    <a:pt x="7" y="76"/>
                    <a:pt x="0" y="79"/>
                    <a:pt x="4" y="89"/>
                  </a:cubicBezTo>
                  <a:cubicBezTo>
                    <a:pt x="5" y="94"/>
                    <a:pt x="8" y="95"/>
                    <a:pt x="11" y="99"/>
                  </a:cubicBezTo>
                  <a:cubicBezTo>
                    <a:pt x="13" y="103"/>
                    <a:pt x="14" y="107"/>
                    <a:pt x="17" y="110"/>
                  </a:cubicBezTo>
                  <a:cubicBezTo>
                    <a:pt x="23" y="121"/>
                    <a:pt x="25" y="133"/>
                    <a:pt x="34" y="141"/>
                  </a:cubicBezTo>
                  <a:cubicBezTo>
                    <a:pt x="38" y="145"/>
                    <a:pt x="37" y="145"/>
                    <a:pt x="36" y="150"/>
                  </a:cubicBezTo>
                  <a:cubicBezTo>
                    <a:pt x="35" y="154"/>
                    <a:pt x="35" y="157"/>
                    <a:pt x="37" y="159"/>
                  </a:cubicBezTo>
                  <a:cubicBezTo>
                    <a:pt x="39" y="162"/>
                    <a:pt x="43" y="161"/>
                    <a:pt x="45" y="163"/>
                  </a:cubicBezTo>
                  <a:cubicBezTo>
                    <a:pt x="49" y="164"/>
                    <a:pt x="49" y="165"/>
                    <a:pt x="51" y="168"/>
                  </a:cubicBezTo>
                  <a:cubicBezTo>
                    <a:pt x="58" y="178"/>
                    <a:pt x="52" y="184"/>
                    <a:pt x="54" y="193"/>
                  </a:cubicBezTo>
                  <a:cubicBezTo>
                    <a:pt x="55" y="198"/>
                    <a:pt x="55" y="201"/>
                    <a:pt x="56" y="205"/>
                  </a:cubicBezTo>
                  <a:cubicBezTo>
                    <a:pt x="56" y="214"/>
                    <a:pt x="61" y="221"/>
                    <a:pt x="67" y="226"/>
                  </a:cubicBezTo>
                  <a:cubicBezTo>
                    <a:pt x="71" y="229"/>
                    <a:pt x="73" y="231"/>
                    <a:pt x="71" y="236"/>
                  </a:cubicBezTo>
                  <a:cubicBezTo>
                    <a:pt x="69" y="241"/>
                    <a:pt x="65" y="244"/>
                    <a:pt x="64" y="248"/>
                  </a:cubicBezTo>
                  <a:cubicBezTo>
                    <a:pt x="60" y="259"/>
                    <a:pt x="68" y="261"/>
                    <a:pt x="75" y="267"/>
                  </a:cubicBezTo>
                  <a:cubicBezTo>
                    <a:pt x="80" y="272"/>
                    <a:pt x="80" y="283"/>
                    <a:pt x="77" y="289"/>
                  </a:cubicBezTo>
                  <a:cubicBezTo>
                    <a:pt x="76" y="293"/>
                    <a:pt x="74" y="297"/>
                    <a:pt x="71" y="299"/>
                  </a:cubicBezTo>
                  <a:cubicBezTo>
                    <a:pt x="68" y="303"/>
                    <a:pt x="64" y="304"/>
                    <a:pt x="61" y="308"/>
                  </a:cubicBezTo>
                  <a:cubicBezTo>
                    <a:pt x="58" y="312"/>
                    <a:pt x="58" y="316"/>
                    <a:pt x="57" y="321"/>
                  </a:cubicBezTo>
                  <a:cubicBezTo>
                    <a:pt x="56" y="329"/>
                    <a:pt x="58" y="339"/>
                    <a:pt x="54" y="348"/>
                  </a:cubicBezTo>
                  <a:cubicBezTo>
                    <a:pt x="52" y="352"/>
                    <a:pt x="42" y="363"/>
                    <a:pt x="52" y="366"/>
                  </a:cubicBezTo>
                  <a:cubicBezTo>
                    <a:pt x="62" y="370"/>
                    <a:pt x="66" y="351"/>
                    <a:pt x="76" y="354"/>
                  </a:cubicBezTo>
                  <a:cubicBezTo>
                    <a:pt x="86" y="358"/>
                    <a:pt x="74" y="372"/>
                    <a:pt x="76" y="378"/>
                  </a:cubicBezTo>
                  <a:cubicBezTo>
                    <a:pt x="76" y="382"/>
                    <a:pt x="79" y="382"/>
                    <a:pt x="81" y="385"/>
                  </a:cubicBezTo>
                  <a:cubicBezTo>
                    <a:pt x="83" y="389"/>
                    <a:pt x="82" y="394"/>
                    <a:pt x="82" y="398"/>
                  </a:cubicBezTo>
                  <a:cubicBezTo>
                    <a:pt x="83" y="406"/>
                    <a:pt x="84" y="415"/>
                    <a:pt x="84" y="423"/>
                  </a:cubicBezTo>
                  <a:cubicBezTo>
                    <a:pt x="85" y="429"/>
                    <a:pt x="85" y="432"/>
                    <a:pt x="87" y="436"/>
                  </a:cubicBezTo>
                  <a:cubicBezTo>
                    <a:pt x="93" y="448"/>
                    <a:pt x="104" y="452"/>
                    <a:pt x="108" y="465"/>
                  </a:cubicBezTo>
                  <a:cubicBezTo>
                    <a:pt x="109" y="468"/>
                    <a:pt x="108" y="472"/>
                    <a:pt x="109" y="475"/>
                  </a:cubicBezTo>
                  <a:cubicBezTo>
                    <a:pt x="109" y="478"/>
                    <a:pt x="111" y="479"/>
                    <a:pt x="112" y="483"/>
                  </a:cubicBezTo>
                  <a:cubicBezTo>
                    <a:pt x="113" y="484"/>
                    <a:pt x="113" y="486"/>
                    <a:pt x="114" y="488"/>
                  </a:cubicBezTo>
                  <a:cubicBezTo>
                    <a:pt x="117" y="491"/>
                    <a:pt x="119" y="491"/>
                    <a:pt x="123" y="493"/>
                  </a:cubicBezTo>
                  <a:cubicBezTo>
                    <a:pt x="127" y="496"/>
                    <a:pt x="127" y="498"/>
                    <a:pt x="129" y="503"/>
                  </a:cubicBezTo>
                  <a:cubicBezTo>
                    <a:pt x="134" y="510"/>
                    <a:pt x="140" y="512"/>
                    <a:pt x="148" y="514"/>
                  </a:cubicBezTo>
                  <a:cubicBezTo>
                    <a:pt x="153" y="515"/>
                    <a:pt x="158" y="516"/>
                    <a:pt x="163" y="515"/>
                  </a:cubicBezTo>
                  <a:cubicBezTo>
                    <a:pt x="167" y="515"/>
                    <a:pt x="171" y="513"/>
                    <a:pt x="175" y="513"/>
                  </a:cubicBezTo>
                  <a:cubicBezTo>
                    <a:pt x="178" y="512"/>
                    <a:pt x="183" y="512"/>
                    <a:pt x="187" y="512"/>
                  </a:cubicBezTo>
                  <a:cubicBezTo>
                    <a:pt x="191" y="512"/>
                    <a:pt x="192" y="514"/>
                    <a:pt x="195" y="517"/>
                  </a:cubicBezTo>
                  <a:cubicBezTo>
                    <a:pt x="202" y="523"/>
                    <a:pt x="209" y="522"/>
                    <a:pt x="217" y="522"/>
                  </a:cubicBezTo>
                  <a:cubicBezTo>
                    <a:pt x="220" y="522"/>
                    <a:pt x="223" y="522"/>
                    <a:pt x="226" y="522"/>
                  </a:cubicBezTo>
                  <a:cubicBezTo>
                    <a:pt x="229" y="523"/>
                    <a:pt x="230" y="524"/>
                    <a:pt x="232" y="525"/>
                  </a:cubicBezTo>
                  <a:cubicBezTo>
                    <a:pt x="236" y="526"/>
                    <a:pt x="241" y="524"/>
                    <a:pt x="244" y="528"/>
                  </a:cubicBezTo>
                  <a:cubicBezTo>
                    <a:pt x="247" y="530"/>
                    <a:pt x="246" y="535"/>
                    <a:pt x="249" y="537"/>
                  </a:cubicBezTo>
                  <a:cubicBezTo>
                    <a:pt x="252" y="540"/>
                    <a:pt x="257" y="539"/>
                    <a:pt x="261" y="539"/>
                  </a:cubicBezTo>
                  <a:cubicBezTo>
                    <a:pt x="263" y="538"/>
                    <a:pt x="269" y="537"/>
                    <a:pt x="275" y="536"/>
                  </a:cubicBezTo>
                  <a:cubicBezTo>
                    <a:pt x="286" y="484"/>
                    <a:pt x="286" y="484"/>
                    <a:pt x="286" y="484"/>
                  </a:cubicBezTo>
                  <a:cubicBezTo>
                    <a:pt x="790" y="562"/>
                    <a:pt x="790" y="562"/>
                    <a:pt x="790" y="562"/>
                  </a:cubicBezTo>
                  <a:cubicBezTo>
                    <a:pt x="845" y="144"/>
                    <a:pt x="845" y="144"/>
                    <a:pt x="845" y="144"/>
                  </a:cubicBezTo>
                  <a:cubicBezTo>
                    <a:pt x="653" y="119"/>
                    <a:pt x="312" y="58"/>
                    <a:pt x="29" y="0"/>
                  </a:cubicBezTo>
                  <a:close/>
                </a:path>
              </a:pathLst>
            </a:custGeom>
            <a:grpFill/>
            <a:ln w="5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649" name="Freeform 912"/>
            <p:cNvSpPr>
              <a:spLocks/>
            </p:cNvSpPr>
            <p:nvPr/>
          </p:nvSpPr>
          <p:spPr bwMode="auto">
            <a:xfrm>
              <a:off x="2062163" y="296863"/>
              <a:ext cx="838200" cy="1323975"/>
            </a:xfrm>
            <a:custGeom>
              <a:avLst/>
              <a:gdLst>
                <a:gd name="T0" fmla="*/ 479 w 510"/>
                <a:gd name="T1" fmla="*/ 542 h 806"/>
                <a:gd name="T2" fmla="*/ 461 w 510"/>
                <a:gd name="T3" fmla="*/ 536 h 806"/>
                <a:gd name="T4" fmla="*/ 430 w 510"/>
                <a:gd name="T5" fmla="*/ 531 h 806"/>
                <a:gd name="T6" fmla="*/ 410 w 510"/>
                <a:gd name="T7" fmla="*/ 527 h 806"/>
                <a:gd name="T8" fmla="*/ 383 w 510"/>
                <a:gd name="T9" fmla="*/ 528 h 806"/>
                <a:gd name="T10" fmla="*/ 358 w 510"/>
                <a:gd name="T11" fmla="*/ 507 h 806"/>
                <a:gd name="T12" fmla="*/ 347 w 510"/>
                <a:gd name="T13" fmla="*/ 497 h 806"/>
                <a:gd name="T14" fmla="*/ 343 w 510"/>
                <a:gd name="T15" fmla="*/ 479 h 806"/>
                <a:gd name="T16" fmla="*/ 319 w 510"/>
                <a:gd name="T17" fmla="*/ 437 h 806"/>
                <a:gd name="T18" fmla="*/ 316 w 510"/>
                <a:gd name="T19" fmla="*/ 399 h 806"/>
                <a:gd name="T20" fmla="*/ 311 w 510"/>
                <a:gd name="T21" fmla="*/ 368 h 806"/>
                <a:gd name="T22" fmla="*/ 289 w 510"/>
                <a:gd name="T23" fmla="*/ 362 h 806"/>
                <a:gd name="T24" fmla="*/ 296 w 510"/>
                <a:gd name="T25" fmla="*/ 322 h 806"/>
                <a:gd name="T26" fmla="*/ 312 w 510"/>
                <a:gd name="T27" fmla="*/ 303 h 806"/>
                <a:gd name="T28" fmla="*/ 299 w 510"/>
                <a:gd name="T29" fmla="*/ 262 h 806"/>
                <a:gd name="T30" fmla="*/ 302 w 510"/>
                <a:gd name="T31" fmla="*/ 240 h 806"/>
                <a:gd name="T32" fmla="*/ 289 w 510"/>
                <a:gd name="T33" fmla="*/ 207 h 806"/>
                <a:gd name="T34" fmla="*/ 280 w 510"/>
                <a:gd name="T35" fmla="*/ 177 h 806"/>
                <a:gd name="T36" fmla="*/ 271 w 510"/>
                <a:gd name="T37" fmla="*/ 164 h 806"/>
                <a:gd name="T38" fmla="*/ 252 w 510"/>
                <a:gd name="T39" fmla="*/ 124 h 806"/>
                <a:gd name="T40" fmla="*/ 239 w 510"/>
                <a:gd name="T41" fmla="*/ 103 h 806"/>
                <a:gd name="T42" fmla="*/ 248 w 510"/>
                <a:gd name="T43" fmla="*/ 56 h 806"/>
                <a:gd name="T44" fmla="*/ 264 w 510"/>
                <a:gd name="T45" fmla="*/ 15 h 806"/>
                <a:gd name="T46" fmla="*/ 197 w 510"/>
                <a:gd name="T47" fmla="*/ 0 h 806"/>
                <a:gd name="T48" fmla="*/ 100 w 510"/>
                <a:gd name="T49" fmla="*/ 300 h 806"/>
                <a:gd name="T50" fmla="*/ 119 w 510"/>
                <a:gd name="T51" fmla="*/ 334 h 806"/>
                <a:gd name="T52" fmla="*/ 126 w 510"/>
                <a:gd name="T53" fmla="*/ 373 h 806"/>
                <a:gd name="T54" fmla="*/ 90 w 510"/>
                <a:gd name="T55" fmla="*/ 418 h 806"/>
                <a:gd name="T56" fmla="*/ 66 w 510"/>
                <a:gd name="T57" fmla="*/ 470 h 806"/>
                <a:gd name="T58" fmla="*/ 57 w 510"/>
                <a:gd name="T59" fmla="*/ 510 h 806"/>
                <a:gd name="T60" fmla="*/ 453 w 510"/>
                <a:gd name="T61" fmla="*/ 806 h 806"/>
                <a:gd name="T62" fmla="*/ 496 w 510"/>
                <a:gd name="T63" fmla="*/ 553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10" h="806">
                  <a:moveTo>
                    <a:pt x="484" y="551"/>
                  </a:moveTo>
                  <a:cubicBezTo>
                    <a:pt x="481" y="549"/>
                    <a:pt x="482" y="544"/>
                    <a:pt x="479" y="542"/>
                  </a:cubicBezTo>
                  <a:cubicBezTo>
                    <a:pt x="476" y="538"/>
                    <a:pt x="471" y="540"/>
                    <a:pt x="467" y="539"/>
                  </a:cubicBezTo>
                  <a:cubicBezTo>
                    <a:pt x="465" y="538"/>
                    <a:pt x="464" y="537"/>
                    <a:pt x="461" y="536"/>
                  </a:cubicBezTo>
                  <a:cubicBezTo>
                    <a:pt x="458" y="536"/>
                    <a:pt x="455" y="536"/>
                    <a:pt x="452" y="536"/>
                  </a:cubicBezTo>
                  <a:cubicBezTo>
                    <a:pt x="444" y="536"/>
                    <a:pt x="437" y="537"/>
                    <a:pt x="430" y="531"/>
                  </a:cubicBezTo>
                  <a:cubicBezTo>
                    <a:pt x="427" y="528"/>
                    <a:pt x="426" y="526"/>
                    <a:pt x="422" y="526"/>
                  </a:cubicBezTo>
                  <a:cubicBezTo>
                    <a:pt x="418" y="526"/>
                    <a:pt x="413" y="526"/>
                    <a:pt x="410" y="527"/>
                  </a:cubicBezTo>
                  <a:cubicBezTo>
                    <a:pt x="406" y="527"/>
                    <a:pt x="402" y="529"/>
                    <a:pt x="398" y="529"/>
                  </a:cubicBezTo>
                  <a:cubicBezTo>
                    <a:pt x="393" y="530"/>
                    <a:pt x="388" y="529"/>
                    <a:pt x="383" y="528"/>
                  </a:cubicBezTo>
                  <a:cubicBezTo>
                    <a:pt x="375" y="526"/>
                    <a:pt x="369" y="524"/>
                    <a:pt x="364" y="517"/>
                  </a:cubicBezTo>
                  <a:cubicBezTo>
                    <a:pt x="362" y="512"/>
                    <a:pt x="362" y="510"/>
                    <a:pt x="358" y="507"/>
                  </a:cubicBezTo>
                  <a:cubicBezTo>
                    <a:pt x="354" y="505"/>
                    <a:pt x="352" y="505"/>
                    <a:pt x="349" y="502"/>
                  </a:cubicBezTo>
                  <a:cubicBezTo>
                    <a:pt x="348" y="500"/>
                    <a:pt x="348" y="498"/>
                    <a:pt x="347" y="497"/>
                  </a:cubicBezTo>
                  <a:cubicBezTo>
                    <a:pt x="346" y="493"/>
                    <a:pt x="344" y="492"/>
                    <a:pt x="344" y="489"/>
                  </a:cubicBezTo>
                  <a:cubicBezTo>
                    <a:pt x="343" y="486"/>
                    <a:pt x="344" y="482"/>
                    <a:pt x="343" y="479"/>
                  </a:cubicBezTo>
                  <a:cubicBezTo>
                    <a:pt x="339" y="466"/>
                    <a:pt x="328" y="462"/>
                    <a:pt x="322" y="450"/>
                  </a:cubicBezTo>
                  <a:cubicBezTo>
                    <a:pt x="320" y="446"/>
                    <a:pt x="320" y="443"/>
                    <a:pt x="319" y="437"/>
                  </a:cubicBezTo>
                  <a:cubicBezTo>
                    <a:pt x="319" y="429"/>
                    <a:pt x="318" y="420"/>
                    <a:pt x="317" y="412"/>
                  </a:cubicBezTo>
                  <a:cubicBezTo>
                    <a:pt x="317" y="408"/>
                    <a:pt x="318" y="403"/>
                    <a:pt x="316" y="399"/>
                  </a:cubicBezTo>
                  <a:cubicBezTo>
                    <a:pt x="314" y="396"/>
                    <a:pt x="311" y="396"/>
                    <a:pt x="311" y="392"/>
                  </a:cubicBezTo>
                  <a:cubicBezTo>
                    <a:pt x="309" y="386"/>
                    <a:pt x="321" y="372"/>
                    <a:pt x="311" y="368"/>
                  </a:cubicBezTo>
                  <a:cubicBezTo>
                    <a:pt x="301" y="365"/>
                    <a:pt x="297" y="384"/>
                    <a:pt x="287" y="380"/>
                  </a:cubicBezTo>
                  <a:cubicBezTo>
                    <a:pt x="277" y="377"/>
                    <a:pt x="287" y="366"/>
                    <a:pt x="289" y="362"/>
                  </a:cubicBezTo>
                  <a:cubicBezTo>
                    <a:pt x="293" y="353"/>
                    <a:pt x="291" y="343"/>
                    <a:pt x="292" y="335"/>
                  </a:cubicBezTo>
                  <a:cubicBezTo>
                    <a:pt x="293" y="330"/>
                    <a:pt x="293" y="326"/>
                    <a:pt x="296" y="322"/>
                  </a:cubicBezTo>
                  <a:cubicBezTo>
                    <a:pt x="299" y="318"/>
                    <a:pt x="303" y="317"/>
                    <a:pt x="306" y="313"/>
                  </a:cubicBezTo>
                  <a:cubicBezTo>
                    <a:pt x="309" y="311"/>
                    <a:pt x="311" y="307"/>
                    <a:pt x="312" y="303"/>
                  </a:cubicBezTo>
                  <a:cubicBezTo>
                    <a:pt x="315" y="297"/>
                    <a:pt x="315" y="286"/>
                    <a:pt x="310" y="281"/>
                  </a:cubicBezTo>
                  <a:cubicBezTo>
                    <a:pt x="303" y="275"/>
                    <a:pt x="295" y="273"/>
                    <a:pt x="299" y="262"/>
                  </a:cubicBezTo>
                  <a:cubicBezTo>
                    <a:pt x="300" y="258"/>
                    <a:pt x="304" y="255"/>
                    <a:pt x="306" y="250"/>
                  </a:cubicBezTo>
                  <a:cubicBezTo>
                    <a:pt x="308" y="245"/>
                    <a:pt x="306" y="243"/>
                    <a:pt x="302" y="240"/>
                  </a:cubicBezTo>
                  <a:cubicBezTo>
                    <a:pt x="296" y="235"/>
                    <a:pt x="291" y="228"/>
                    <a:pt x="291" y="219"/>
                  </a:cubicBezTo>
                  <a:cubicBezTo>
                    <a:pt x="290" y="215"/>
                    <a:pt x="290" y="212"/>
                    <a:pt x="289" y="207"/>
                  </a:cubicBezTo>
                  <a:cubicBezTo>
                    <a:pt x="287" y="198"/>
                    <a:pt x="293" y="192"/>
                    <a:pt x="286" y="182"/>
                  </a:cubicBezTo>
                  <a:cubicBezTo>
                    <a:pt x="284" y="179"/>
                    <a:pt x="284" y="178"/>
                    <a:pt x="280" y="177"/>
                  </a:cubicBezTo>
                  <a:cubicBezTo>
                    <a:pt x="278" y="175"/>
                    <a:pt x="274" y="176"/>
                    <a:pt x="272" y="173"/>
                  </a:cubicBezTo>
                  <a:cubicBezTo>
                    <a:pt x="270" y="171"/>
                    <a:pt x="270" y="168"/>
                    <a:pt x="271" y="164"/>
                  </a:cubicBezTo>
                  <a:cubicBezTo>
                    <a:pt x="272" y="159"/>
                    <a:pt x="273" y="159"/>
                    <a:pt x="269" y="155"/>
                  </a:cubicBezTo>
                  <a:cubicBezTo>
                    <a:pt x="260" y="147"/>
                    <a:pt x="258" y="135"/>
                    <a:pt x="252" y="124"/>
                  </a:cubicBezTo>
                  <a:cubicBezTo>
                    <a:pt x="249" y="121"/>
                    <a:pt x="248" y="117"/>
                    <a:pt x="246" y="113"/>
                  </a:cubicBezTo>
                  <a:cubicBezTo>
                    <a:pt x="243" y="109"/>
                    <a:pt x="240" y="108"/>
                    <a:pt x="239" y="103"/>
                  </a:cubicBezTo>
                  <a:cubicBezTo>
                    <a:pt x="235" y="93"/>
                    <a:pt x="242" y="90"/>
                    <a:pt x="245" y="81"/>
                  </a:cubicBezTo>
                  <a:cubicBezTo>
                    <a:pt x="248" y="73"/>
                    <a:pt x="246" y="64"/>
                    <a:pt x="248" y="56"/>
                  </a:cubicBezTo>
                  <a:cubicBezTo>
                    <a:pt x="251" y="47"/>
                    <a:pt x="256" y="37"/>
                    <a:pt x="259" y="28"/>
                  </a:cubicBezTo>
                  <a:cubicBezTo>
                    <a:pt x="260" y="24"/>
                    <a:pt x="262" y="18"/>
                    <a:pt x="264" y="15"/>
                  </a:cubicBezTo>
                  <a:cubicBezTo>
                    <a:pt x="264" y="14"/>
                    <a:pt x="264" y="14"/>
                    <a:pt x="264" y="14"/>
                  </a:cubicBezTo>
                  <a:cubicBezTo>
                    <a:pt x="241" y="9"/>
                    <a:pt x="219" y="5"/>
                    <a:pt x="197" y="0"/>
                  </a:cubicBezTo>
                  <a:cubicBezTo>
                    <a:pt x="179" y="58"/>
                    <a:pt x="104" y="303"/>
                    <a:pt x="103" y="301"/>
                  </a:cubicBezTo>
                  <a:cubicBezTo>
                    <a:pt x="103" y="301"/>
                    <a:pt x="102" y="300"/>
                    <a:pt x="100" y="300"/>
                  </a:cubicBezTo>
                  <a:cubicBezTo>
                    <a:pt x="103" y="308"/>
                    <a:pt x="110" y="316"/>
                    <a:pt x="115" y="321"/>
                  </a:cubicBezTo>
                  <a:cubicBezTo>
                    <a:pt x="122" y="329"/>
                    <a:pt x="120" y="323"/>
                    <a:pt x="119" y="334"/>
                  </a:cubicBezTo>
                  <a:cubicBezTo>
                    <a:pt x="118" y="345"/>
                    <a:pt x="126" y="345"/>
                    <a:pt x="135" y="359"/>
                  </a:cubicBezTo>
                  <a:cubicBezTo>
                    <a:pt x="144" y="374"/>
                    <a:pt x="136" y="368"/>
                    <a:pt x="126" y="373"/>
                  </a:cubicBezTo>
                  <a:cubicBezTo>
                    <a:pt x="116" y="379"/>
                    <a:pt x="123" y="373"/>
                    <a:pt x="106" y="385"/>
                  </a:cubicBezTo>
                  <a:cubicBezTo>
                    <a:pt x="89" y="396"/>
                    <a:pt x="97" y="397"/>
                    <a:pt x="90" y="418"/>
                  </a:cubicBezTo>
                  <a:cubicBezTo>
                    <a:pt x="83" y="439"/>
                    <a:pt x="80" y="438"/>
                    <a:pt x="75" y="458"/>
                  </a:cubicBezTo>
                  <a:cubicBezTo>
                    <a:pt x="70" y="478"/>
                    <a:pt x="72" y="463"/>
                    <a:pt x="66" y="470"/>
                  </a:cubicBezTo>
                  <a:cubicBezTo>
                    <a:pt x="59" y="477"/>
                    <a:pt x="61" y="480"/>
                    <a:pt x="58" y="490"/>
                  </a:cubicBezTo>
                  <a:cubicBezTo>
                    <a:pt x="54" y="500"/>
                    <a:pt x="56" y="509"/>
                    <a:pt x="57" y="510"/>
                  </a:cubicBezTo>
                  <a:cubicBezTo>
                    <a:pt x="58" y="512"/>
                    <a:pt x="11" y="670"/>
                    <a:pt x="0" y="708"/>
                  </a:cubicBezTo>
                  <a:cubicBezTo>
                    <a:pt x="141" y="745"/>
                    <a:pt x="297" y="780"/>
                    <a:pt x="453" y="806"/>
                  </a:cubicBezTo>
                  <a:cubicBezTo>
                    <a:pt x="510" y="550"/>
                    <a:pt x="510" y="550"/>
                    <a:pt x="510" y="550"/>
                  </a:cubicBezTo>
                  <a:cubicBezTo>
                    <a:pt x="504" y="551"/>
                    <a:pt x="498" y="552"/>
                    <a:pt x="496" y="553"/>
                  </a:cubicBezTo>
                  <a:cubicBezTo>
                    <a:pt x="492" y="553"/>
                    <a:pt x="487" y="554"/>
                    <a:pt x="484" y="551"/>
                  </a:cubicBezTo>
                  <a:close/>
                </a:path>
              </a:pathLst>
            </a:custGeom>
            <a:grpFill/>
            <a:ln w="5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650" name="Freeform 913"/>
            <p:cNvSpPr>
              <a:spLocks/>
            </p:cNvSpPr>
            <p:nvPr/>
          </p:nvSpPr>
          <p:spPr bwMode="auto">
            <a:xfrm>
              <a:off x="2771776" y="1114425"/>
              <a:ext cx="974725" cy="803275"/>
            </a:xfrm>
            <a:custGeom>
              <a:avLst/>
              <a:gdLst>
                <a:gd name="T0" fmla="*/ 547 w 593"/>
                <a:gd name="T1" fmla="*/ 489 h 489"/>
                <a:gd name="T2" fmla="*/ 593 w 593"/>
                <a:gd name="T3" fmla="*/ 74 h 489"/>
                <a:gd name="T4" fmla="*/ 593 w 593"/>
                <a:gd name="T5" fmla="*/ 74 h 489"/>
                <a:gd name="T6" fmla="*/ 593 w 593"/>
                <a:gd name="T7" fmla="*/ 78 h 489"/>
                <a:gd name="T8" fmla="*/ 89 w 593"/>
                <a:gd name="T9" fmla="*/ 0 h 489"/>
                <a:gd name="T10" fmla="*/ 21 w 593"/>
                <a:gd name="T11" fmla="*/ 308 h 489"/>
                <a:gd name="T12" fmla="*/ 20 w 593"/>
                <a:gd name="T13" fmla="*/ 308 h 489"/>
                <a:gd name="T14" fmla="*/ 0 w 593"/>
                <a:gd name="T15" fmla="*/ 411 h 489"/>
                <a:gd name="T16" fmla="*/ 547 w 593"/>
                <a:gd name="T17" fmla="*/ 489 h 4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93" h="489">
                  <a:moveTo>
                    <a:pt x="547" y="489"/>
                  </a:moveTo>
                  <a:cubicBezTo>
                    <a:pt x="593" y="74"/>
                    <a:pt x="593" y="74"/>
                    <a:pt x="593" y="74"/>
                  </a:cubicBezTo>
                  <a:cubicBezTo>
                    <a:pt x="593" y="74"/>
                    <a:pt x="593" y="74"/>
                    <a:pt x="593" y="74"/>
                  </a:cubicBezTo>
                  <a:cubicBezTo>
                    <a:pt x="593" y="78"/>
                    <a:pt x="593" y="78"/>
                    <a:pt x="593" y="78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21" y="308"/>
                    <a:pt x="21" y="308"/>
                    <a:pt x="21" y="308"/>
                  </a:cubicBezTo>
                  <a:cubicBezTo>
                    <a:pt x="21" y="308"/>
                    <a:pt x="20" y="308"/>
                    <a:pt x="20" y="308"/>
                  </a:cubicBezTo>
                  <a:cubicBezTo>
                    <a:pt x="0" y="411"/>
                    <a:pt x="0" y="411"/>
                    <a:pt x="0" y="411"/>
                  </a:cubicBezTo>
                  <a:lnTo>
                    <a:pt x="547" y="489"/>
                  </a:lnTo>
                  <a:close/>
                </a:path>
              </a:pathLst>
            </a:custGeom>
            <a:grpFill/>
            <a:ln w="5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651" name="Freeform 914"/>
            <p:cNvSpPr>
              <a:spLocks/>
            </p:cNvSpPr>
            <p:nvPr/>
          </p:nvSpPr>
          <p:spPr bwMode="auto">
            <a:xfrm>
              <a:off x="1506538" y="1350963"/>
              <a:ext cx="915988" cy="1355725"/>
            </a:xfrm>
            <a:custGeom>
              <a:avLst/>
              <a:gdLst>
                <a:gd name="T0" fmla="*/ 28 w 558"/>
                <a:gd name="T1" fmla="*/ 267 h 825"/>
                <a:gd name="T2" fmla="*/ 9 w 558"/>
                <a:gd name="T3" fmla="*/ 298 h 825"/>
                <a:gd name="T4" fmla="*/ 9 w 558"/>
                <a:gd name="T5" fmla="*/ 320 h 825"/>
                <a:gd name="T6" fmla="*/ 347 w 558"/>
                <a:gd name="T7" fmla="*/ 825 h 825"/>
                <a:gd name="T8" fmla="*/ 357 w 558"/>
                <a:gd name="T9" fmla="*/ 801 h 825"/>
                <a:gd name="T10" fmla="*/ 350 w 558"/>
                <a:gd name="T11" fmla="*/ 750 h 825"/>
                <a:gd name="T12" fmla="*/ 363 w 558"/>
                <a:gd name="T13" fmla="*/ 716 h 825"/>
                <a:gd name="T14" fmla="*/ 381 w 558"/>
                <a:gd name="T15" fmla="*/ 697 h 825"/>
                <a:gd name="T16" fmla="*/ 410 w 558"/>
                <a:gd name="T17" fmla="*/ 705 h 825"/>
                <a:gd name="T18" fmla="*/ 425 w 558"/>
                <a:gd name="T19" fmla="*/ 721 h 825"/>
                <a:gd name="T20" fmla="*/ 558 w 558"/>
                <a:gd name="T21" fmla="*/ 119 h 825"/>
                <a:gd name="T22" fmla="*/ 99 w 558"/>
                <a:gd name="T23" fmla="*/ 0 h 825"/>
                <a:gd name="T24" fmla="*/ 20 w 558"/>
                <a:gd name="T25" fmla="*/ 258 h 825"/>
                <a:gd name="T26" fmla="*/ 28 w 558"/>
                <a:gd name="T27" fmla="*/ 267 h 8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58" h="825">
                  <a:moveTo>
                    <a:pt x="28" y="267"/>
                  </a:moveTo>
                  <a:cubicBezTo>
                    <a:pt x="35" y="266"/>
                    <a:pt x="9" y="288"/>
                    <a:pt x="9" y="298"/>
                  </a:cubicBezTo>
                  <a:cubicBezTo>
                    <a:pt x="9" y="308"/>
                    <a:pt x="0" y="307"/>
                    <a:pt x="9" y="320"/>
                  </a:cubicBezTo>
                  <a:cubicBezTo>
                    <a:pt x="18" y="334"/>
                    <a:pt x="347" y="825"/>
                    <a:pt x="347" y="825"/>
                  </a:cubicBezTo>
                  <a:cubicBezTo>
                    <a:pt x="347" y="825"/>
                    <a:pt x="357" y="810"/>
                    <a:pt x="357" y="801"/>
                  </a:cubicBezTo>
                  <a:cubicBezTo>
                    <a:pt x="357" y="791"/>
                    <a:pt x="347" y="765"/>
                    <a:pt x="350" y="750"/>
                  </a:cubicBezTo>
                  <a:cubicBezTo>
                    <a:pt x="353" y="734"/>
                    <a:pt x="366" y="732"/>
                    <a:pt x="363" y="716"/>
                  </a:cubicBezTo>
                  <a:cubicBezTo>
                    <a:pt x="360" y="700"/>
                    <a:pt x="367" y="693"/>
                    <a:pt x="381" y="697"/>
                  </a:cubicBezTo>
                  <a:cubicBezTo>
                    <a:pt x="394" y="701"/>
                    <a:pt x="404" y="687"/>
                    <a:pt x="410" y="705"/>
                  </a:cubicBezTo>
                  <a:cubicBezTo>
                    <a:pt x="415" y="724"/>
                    <a:pt x="425" y="721"/>
                    <a:pt x="425" y="721"/>
                  </a:cubicBezTo>
                  <a:cubicBezTo>
                    <a:pt x="558" y="119"/>
                    <a:pt x="558" y="119"/>
                    <a:pt x="558" y="119"/>
                  </a:cubicBezTo>
                  <a:cubicBezTo>
                    <a:pt x="390" y="82"/>
                    <a:pt x="231" y="39"/>
                    <a:pt x="99" y="0"/>
                  </a:cubicBezTo>
                  <a:cubicBezTo>
                    <a:pt x="20" y="258"/>
                    <a:pt x="20" y="258"/>
                    <a:pt x="20" y="258"/>
                  </a:cubicBezTo>
                  <a:cubicBezTo>
                    <a:pt x="20" y="258"/>
                    <a:pt x="22" y="268"/>
                    <a:pt x="28" y="267"/>
                  </a:cubicBezTo>
                  <a:close/>
                </a:path>
              </a:pathLst>
            </a:custGeom>
            <a:grpFill/>
            <a:ln w="5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652" name="Freeform 915"/>
            <p:cNvSpPr>
              <a:spLocks/>
            </p:cNvSpPr>
            <p:nvPr/>
          </p:nvSpPr>
          <p:spPr bwMode="auto">
            <a:xfrm>
              <a:off x="984251" y="1179513"/>
              <a:ext cx="1131888" cy="1911350"/>
            </a:xfrm>
            <a:custGeom>
              <a:avLst/>
              <a:gdLst>
                <a:gd name="T0" fmla="*/ 635 w 690"/>
                <a:gd name="T1" fmla="*/ 1142 h 1164"/>
                <a:gd name="T2" fmla="*/ 643 w 690"/>
                <a:gd name="T3" fmla="*/ 1058 h 1164"/>
                <a:gd name="T4" fmla="*/ 683 w 690"/>
                <a:gd name="T5" fmla="*/ 988 h 1164"/>
                <a:gd name="T6" fmla="*/ 327 w 690"/>
                <a:gd name="T7" fmla="*/ 425 h 1164"/>
                <a:gd name="T8" fmla="*/ 417 w 690"/>
                <a:gd name="T9" fmla="*/ 105 h 1164"/>
                <a:gd name="T10" fmla="*/ 77 w 690"/>
                <a:gd name="T11" fmla="*/ 8 h 1164"/>
                <a:gd name="T12" fmla="*/ 82 w 690"/>
                <a:gd name="T13" fmla="*/ 54 h 1164"/>
                <a:gd name="T14" fmla="*/ 70 w 690"/>
                <a:gd name="T15" fmla="*/ 80 h 1164"/>
                <a:gd name="T16" fmla="*/ 60 w 690"/>
                <a:gd name="T17" fmla="*/ 117 h 1164"/>
                <a:gd name="T18" fmla="*/ 29 w 690"/>
                <a:gd name="T19" fmla="*/ 151 h 1164"/>
                <a:gd name="T20" fmla="*/ 36 w 690"/>
                <a:gd name="T21" fmla="*/ 213 h 1164"/>
                <a:gd name="T22" fmla="*/ 31 w 690"/>
                <a:gd name="T23" fmla="*/ 270 h 1164"/>
                <a:gd name="T24" fmla="*/ 19 w 690"/>
                <a:gd name="T25" fmla="*/ 309 h 1164"/>
                <a:gd name="T26" fmla="*/ 5 w 690"/>
                <a:gd name="T27" fmla="*/ 335 h 1164"/>
                <a:gd name="T28" fmla="*/ 30 w 690"/>
                <a:gd name="T29" fmla="*/ 344 h 1164"/>
                <a:gd name="T30" fmla="*/ 41 w 690"/>
                <a:gd name="T31" fmla="*/ 368 h 1164"/>
                <a:gd name="T32" fmla="*/ 60 w 690"/>
                <a:gd name="T33" fmla="*/ 392 h 1164"/>
                <a:gd name="T34" fmla="*/ 48 w 690"/>
                <a:gd name="T35" fmla="*/ 415 h 1164"/>
                <a:gd name="T36" fmla="*/ 66 w 690"/>
                <a:gd name="T37" fmla="*/ 442 h 1164"/>
                <a:gd name="T38" fmla="*/ 93 w 690"/>
                <a:gd name="T39" fmla="*/ 454 h 1164"/>
                <a:gd name="T40" fmla="*/ 128 w 690"/>
                <a:gd name="T41" fmla="*/ 443 h 1164"/>
                <a:gd name="T42" fmla="*/ 172 w 690"/>
                <a:gd name="T43" fmla="*/ 446 h 1164"/>
                <a:gd name="T44" fmla="*/ 124 w 690"/>
                <a:gd name="T45" fmla="*/ 449 h 1164"/>
                <a:gd name="T46" fmla="*/ 105 w 690"/>
                <a:gd name="T47" fmla="*/ 467 h 1164"/>
                <a:gd name="T48" fmla="*/ 111 w 690"/>
                <a:gd name="T49" fmla="*/ 505 h 1164"/>
                <a:gd name="T50" fmla="*/ 101 w 690"/>
                <a:gd name="T51" fmla="*/ 515 h 1164"/>
                <a:gd name="T52" fmla="*/ 76 w 690"/>
                <a:gd name="T53" fmla="*/ 486 h 1164"/>
                <a:gd name="T54" fmla="*/ 67 w 690"/>
                <a:gd name="T55" fmla="*/ 527 h 1164"/>
                <a:gd name="T56" fmla="*/ 65 w 690"/>
                <a:gd name="T57" fmla="*/ 573 h 1164"/>
                <a:gd name="T58" fmla="*/ 78 w 690"/>
                <a:gd name="T59" fmla="*/ 591 h 1164"/>
                <a:gd name="T60" fmla="*/ 94 w 690"/>
                <a:gd name="T61" fmla="*/ 648 h 1164"/>
                <a:gd name="T62" fmla="*/ 115 w 690"/>
                <a:gd name="T63" fmla="*/ 699 h 1164"/>
                <a:gd name="T64" fmla="*/ 130 w 690"/>
                <a:gd name="T65" fmla="*/ 716 h 1164"/>
                <a:gd name="T66" fmla="*/ 143 w 690"/>
                <a:gd name="T67" fmla="*/ 746 h 1164"/>
                <a:gd name="T68" fmla="*/ 145 w 690"/>
                <a:gd name="T69" fmla="*/ 778 h 1164"/>
                <a:gd name="T70" fmla="*/ 143 w 690"/>
                <a:gd name="T71" fmla="*/ 817 h 1164"/>
                <a:gd name="T72" fmla="*/ 138 w 690"/>
                <a:gd name="T73" fmla="*/ 841 h 1164"/>
                <a:gd name="T74" fmla="*/ 153 w 690"/>
                <a:gd name="T75" fmla="*/ 866 h 1164"/>
                <a:gd name="T76" fmla="*/ 194 w 690"/>
                <a:gd name="T77" fmla="*/ 880 h 1164"/>
                <a:gd name="T78" fmla="*/ 238 w 690"/>
                <a:gd name="T79" fmla="*/ 899 h 1164"/>
                <a:gd name="T80" fmla="*/ 258 w 690"/>
                <a:gd name="T81" fmla="*/ 919 h 1164"/>
                <a:gd name="T82" fmla="*/ 284 w 690"/>
                <a:gd name="T83" fmla="*/ 942 h 1164"/>
                <a:gd name="T84" fmla="*/ 302 w 690"/>
                <a:gd name="T85" fmla="*/ 945 h 1164"/>
                <a:gd name="T86" fmla="*/ 313 w 690"/>
                <a:gd name="T87" fmla="*/ 970 h 1164"/>
                <a:gd name="T88" fmla="*/ 326 w 690"/>
                <a:gd name="T89" fmla="*/ 996 h 1164"/>
                <a:gd name="T90" fmla="*/ 359 w 690"/>
                <a:gd name="T91" fmla="*/ 1018 h 1164"/>
                <a:gd name="T92" fmla="*/ 387 w 690"/>
                <a:gd name="T93" fmla="*/ 1057 h 1164"/>
                <a:gd name="T94" fmla="*/ 382 w 690"/>
                <a:gd name="T95" fmla="*/ 1105 h 1164"/>
                <a:gd name="T96" fmla="*/ 391 w 690"/>
                <a:gd name="T97" fmla="*/ 1113 h 1164"/>
                <a:gd name="T98" fmla="*/ 393 w 690"/>
                <a:gd name="T99" fmla="*/ 1139 h 1164"/>
                <a:gd name="T100" fmla="*/ 422 w 690"/>
                <a:gd name="T101" fmla="*/ 1142 h 1164"/>
                <a:gd name="T102" fmla="*/ 470 w 690"/>
                <a:gd name="T103" fmla="*/ 1149 h 1164"/>
                <a:gd name="T104" fmla="*/ 592 w 690"/>
                <a:gd name="T105" fmla="*/ 1156 h 1164"/>
                <a:gd name="T106" fmla="*/ 617 w 690"/>
                <a:gd name="T107" fmla="*/ 1159 h 1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690" h="1164">
                  <a:moveTo>
                    <a:pt x="617" y="1159"/>
                  </a:moveTo>
                  <a:cubicBezTo>
                    <a:pt x="622" y="1160"/>
                    <a:pt x="624" y="1163"/>
                    <a:pt x="629" y="1163"/>
                  </a:cubicBezTo>
                  <a:cubicBezTo>
                    <a:pt x="629" y="1162"/>
                    <a:pt x="629" y="1161"/>
                    <a:pt x="629" y="1160"/>
                  </a:cubicBezTo>
                  <a:cubicBezTo>
                    <a:pt x="646" y="1164"/>
                    <a:pt x="637" y="1152"/>
                    <a:pt x="635" y="1142"/>
                  </a:cubicBezTo>
                  <a:cubicBezTo>
                    <a:pt x="632" y="1131"/>
                    <a:pt x="622" y="1121"/>
                    <a:pt x="621" y="1110"/>
                  </a:cubicBezTo>
                  <a:cubicBezTo>
                    <a:pt x="620" y="1100"/>
                    <a:pt x="629" y="1090"/>
                    <a:pt x="633" y="1082"/>
                  </a:cubicBezTo>
                  <a:cubicBezTo>
                    <a:pt x="636" y="1077"/>
                    <a:pt x="638" y="1072"/>
                    <a:pt x="640" y="1067"/>
                  </a:cubicBezTo>
                  <a:cubicBezTo>
                    <a:pt x="641" y="1064"/>
                    <a:pt x="641" y="1060"/>
                    <a:pt x="643" y="1058"/>
                  </a:cubicBezTo>
                  <a:cubicBezTo>
                    <a:pt x="645" y="1056"/>
                    <a:pt x="648" y="1057"/>
                    <a:pt x="650" y="1056"/>
                  </a:cubicBezTo>
                  <a:cubicBezTo>
                    <a:pt x="661" y="1048"/>
                    <a:pt x="665" y="1034"/>
                    <a:pt x="673" y="1024"/>
                  </a:cubicBezTo>
                  <a:cubicBezTo>
                    <a:pt x="677" y="1020"/>
                    <a:pt x="684" y="1012"/>
                    <a:pt x="686" y="1007"/>
                  </a:cubicBezTo>
                  <a:cubicBezTo>
                    <a:pt x="690" y="1000"/>
                    <a:pt x="685" y="995"/>
                    <a:pt x="683" y="988"/>
                  </a:cubicBezTo>
                  <a:cubicBezTo>
                    <a:pt x="678" y="977"/>
                    <a:pt x="673" y="964"/>
                    <a:pt x="670" y="952"/>
                  </a:cubicBezTo>
                  <a:cubicBezTo>
                    <a:pt x="669" y="948"/>
                    <a:pt x="668" y="938"/>
                    <a:pt x="666" y="929"/>
                  </a:cubicBezTo>
                  <a:cubicBezTo>
                    <a:pt x="666" y="930"/>
                    <a:pt x="665" y="930"/>
                    <a:pt x="665" y="930"/>
                  </a:cubicBezTo>
                  <a:cubicBezTo>
                    <a:pt x="665" y="930"/>
                    <a:pt x="336" y="439"/>
                    <a:pt x="327" y="425"/>
                  </a:cubicBezTo>
                  <a:cubicBezTo>
                    <a:pt x="318" y="412"/>
                    <a:pt x="327" y="413"/>
                    <a:pt x="327" y="403"/>
                  </a:cubicBezTo>
                  <a:cubicBezTo>
                    <a:pt x="327" y="393"/>
                    <a:pt x="353" y="371"/>
                    <a:pt x="346" y="372"/>
                  </a:cubicBezTo>
                  <a:cubicBezTo>
                    <a:pt x="340" y="373"/>
                    <a:pt x="338" y="363"/>
                    <a:pt x="338" y="363"/>
                  </a:cubicBezTo>
                  <a:cubicBezTo>
                    <a:pt x="417" y="105"/>
                    <a:pt x="417" y="105"/>
                    <a:pt x="417" y="105"/>
                  </a:cubicBezTo>
                  <a:cubicBezTo>
                    <a:pt x="251" y="56"/>
                    <a:pt x="129" y="14"/>
                    <a:pt x="89" y="0"/>
                  </a:cubicBezTo>
                  <a:cubicBezTo>
                    <a:pt x="89" y="1"/>
                    <a:pt x="89" y="2"/>
                    <a:pt x="89" y="4"/>
                  </a:cubicBezTo>
                  <a:cubicBezTo>
                    <a:pt x="89" y="5"/>
                    <a:pt x="90" y="8"/>
                    <a:pt x="88" y="9"/>
                  </a:cubicBezTo>
                  <a:cubicBezTo>
                    <a:pt x="85" y="13"/>
                    <a:pt x="81" y="6"/>
                    <a:pt x="77" y="8"/>
                  </a:cubicBezTo>
                  <a:cubicBezTo>
                    <a:pt x="72" y="11"/>
                    <a:pt x="74" y="18"/>
                    <a:pt x="76" y="22"/>
                  </a:cubicBezTo>
                  <a:cubicBezTo>
                    <a:pt x="80" y="27"/>
                    <a:pt x="82" y="31"/>
                    <a:pt x="83" y="37"/>
                  </a:cubicBezTo>
                  <a:cubicBezTo>
                    <a:pt x="84" y="40"/>
                    <a:pt x="85" y="43"/>
                    <a:pt x="84" y="46"/>
                  </a:cubicBezTo>
                  <a:cubicBezTo>
                    <a:pt x="84" y="49"/>
                    <a:pt x="83" y="51"/>
                    <a:pt x="82" y="54"/>
                  </a:cubicBezTo>
                  <a:cubicBezTo>
                    <a:pt x="81" y="57"/>
                    <a:pt x="81" y="60"/>
                    <a:pt x="79" y="62"/>
                  </a:cubicBezTo>
                  <a:cubicBezTo>
                    <a:pt x="77" y="65"/>
                    <a:pt x="74" y="67"/>
                    <a:pt x="73" y="69"/>
                  </a:cubicBezTo>
                  <a:cubicBezTo>
                    <a:pt x="73" y="70"/>
                    <a:pt x="73" y="71"/>
                    <a:pt x="74" y="72"/>
                  </a:cubicBezTo>
                  <a:cubicBezTo>
                    <a:pt x="74" y="75"/>
                    <a:pt x="72" y="77"/>
                    <a:pt x="70" y="80"/>
                  </a:cubicBezTo>
                  <a:cubicBezTo>
                    <a:pt x="69" y="82"/>
                    <a:pt x="68" y="84"/>
                    <a:pt x="65" y="85"/>
                  </a:cubicBezTo>
                  <a:cubicBezTo>
                    <a:pt x="63" y="86"/>
                    <a:pt x="62" y="89"/>
                    <a:pt x="62" y="92"/>
                  </a:cubicBezTo>
                  <a:cubicBezTo>
                    <a:pt x="60" y="96"/>
                    <a:pt x="61" y="101"/>
                    <a:pt x="61" y="106"/>
                  </a:cubicBezTo>
                  <a:cubicBezTo>
                    <a:pt x="61" y="109"/>
                    <a:pt x="61" y="114"/>
                    <a:pt x="60" y="117"/>
                  </a:cubicBezTo>
                  <a:cubicBezTo>
                    <a:pt x="57" y="123"/>
                    <a:pt x="49" y="127"/>
                    <a:pt x="44" y="132"/>
                  </a:cubicBezTo>
                  <a:cubicBezTo>
                    <a:pt x="42" y="133"/>
                    <a:pt x="41" y="135"/>
                    <a:pt x="39" y="136"/>
                  </a:cubicBezTo>
                  <a:cubicBezTo>
                    <a:pt x="38" y="138"/>
                    <a:pt x="36" y="139"/>
                    <a:pt x="34" y="141"/>
                  </a:cubicBezTo>
                  <a:cubicBezTo>
                    <a:pt x="32" y="144"/>
                    <a:pt x="31" y="148"/>
                    <a:pt x="29" y="151"/>
                  </a:cubicBezTo>
                  <a:cubicBezTo>
                    <a:pt x="25" y="156"/>
                    <a:pt x="22" y="162"/>
                    <a:pt x="22" y="168"/>
                  </a:cubicBezTo>
                  <a:cubicBezTo>
                    <a:pt x="21" y="173"/>
                    <a:pt x="22" y="178"/>
                    <a:pt x="24" y="182"/>
                  </a:cubicBezTo>
                  <a:cubicBezTo>
                    <a:pt x="25" y="188"/>
                    <a:pt x="29" y="193"/>
                    <a:pt x="31" y="199"/>
                  </a:cubicBezTo>
                  <a:cubicBezTo>
                    <a:pt x="32" y="204"/>
                    <a:pt x="33" y="209"/>
                    <a:pt x="36" y="213"/>
                  </a:cubicBezTo>
                  <a:cubicBezTo>
                    <a:pt x="37" y="216"/>
                    <a:pt x="38" y="221"/>
                    <a:pt x="38" y="225"/>
                  </a:cubicBezTo>
                  <a:cubicBezTo>
                    <a:pt x="38" y="228"/>
                    <a:pt x="39" y="231"/>
                    <a:pt x="38" y="233"/>
                  </a:cubicBezTo>
                  <a:cubicBezTo>
                    <a:pt x="38" y="238"/>
                    <a:pt x="38" y="242"/>
                    <a:pt x="38" y="247"/>
                  </a:cubicBezTo>
                  <a:cubicBezTo>
                    <a:pt x="38" y="255"/>
                    <a:pt x="35" y="263"/>
                    <a:pt x="31" y="270"/>
                  </a:cubicBezTo>
                  <a:cubicBezTo>
                    <a:pt x="29" y="273"/>
                    <a:pt x="26" y="276"/>
                    <a:pt x="25" y="279"/>
                  </a:cubicBezTo>
                  <a:cubicBezTo>
                    <a:pt x="24" y="282"/>
                    <a:pt x="24" y="284"/>
                    <a:pt x="24" y="287"/>
                  </a:cubicBezTo>
                  <a:cubicBezTo>
                    <a:pt x="24" y="291"/>
                    <a:pt x="30" y="301"/>
                    <a:pt x="25" y="305"/>
                  </a:cubicBezTo>
                  <a:cubicBezTo>
                    <a:pt x="23" y="306"/>
                    <a:pt x="21" y="307"/>
                    <a:pt x="19" y="309"/>
                  </a:cubicBezTo>
                  <a:cubicBezTo>
                    <a:pt x="17" y="311"/>
                    <a:pt x="16" y="314"/>
                    <a:pt x="15" y="317"/>
                  </a:cubicBezTo>
                  <a:cubicBezTo>
                    <a:pt x="14" y="319"/>
                    <a:pt x="13" y="320"/>
                    <a:pt x="10" y="321"/>
                  </a:cubicBezTo>
                  <a:cubicBezTo>
                    <a:pt x="7" y="323"/>
                    <a:pt x="5" y="324"/>
                    <a:pt x="3" y="328"/>
                  </a:cubicBezTo>
                  <a:cubicBezTo>
                    <a:pt x="1" y="331"/>
                    <a:pt x="0" y="334"/>
                    <a:pt x="5" y="335"/>
                  </a:cubicBezTo>
                  <a:cubicBezTo>
                    <a:pt x="7" y="335"/>
                    <a:pt x="9" y="336"/>
                    <a:pt x="11" y="337"/>
                  </a:cubicBezTo>
                  <a:cubicBezTo>
                    <a:pt x="15" y="338"/>
                    <a:pt x="15" y="337"/>
                    <a:pt x="17" y="335"/>
                  </a:cubicBezTo>
                  <a:cubicBezTo>
                    <a:pt x="20" y="333"/>
                    <a:pt x="21" y="332"/>
                    <a:pt x="24" y="333"/>
                  </a:cubicBezTo>
                  <a:cubicBezTo>
                    <a:pt x="29" y="334"/>
                    <a:pt x="30" y="340"/>
                    <a:pt x="30" y="344"/>
                  </a:cubicBezTo>
                  <a:cubicBezTo>
                    <a:pt x="30" y="348"/>
                    <a:pt x="30" y="350"/>
                    <a:pt x="31" y="354"/>
                  </a:cubicBezTo>
                  <a:cubicBezTo>
                    <a:pt x="31" y="355"/>
                    <a:pt x="32" y="357"/>
                    <a:pt x="32" y="358"/>
                  </a:cubicBezTo>
                  <a:cubicBezTo>
                    <a:pt x="33" y="359"/>
                    <a:pt x="35" y="359"/>
                    <a:pt x="36" y="360"/>
                  </a:cubicBezTo>
                  <a:cubicBezTo>
                    <a:pt x="38" y="362"/>
                    <a:pt x="40" y="365"/>
                    <a:pt x="41" y="368"/>
                  </a:cubicBezTo>
                  <a:cubicBezTo>
                    <a:pt x="43" y="370"/>
                    <a:pt x="43" y="372"/>
                    <a:pt x="45" y="375"/>
                  </a:cubicBezTo>
                  <a:cubicBezTo>
                    <a:pt x="47" y="377"/>
                    <a:pt x="49" y="379"/>
                    <a:pt x="50" y="382"/>
                  </a:cubicBezTo>
                  <a:cubicBezTo>
                    <a:pt x="51" y="384"/>
                    <a:pt x="51" y="387"/>
                    <a:pt x="54" y="388"/>
                  </a:cubicBezTo>
                  <a:cubicBezTo>
                    <a:pt x="55" y="390"/>
                    <a:pt x="58" y="390"/>
                    <a:pt x="60" y="392"/>
                  </a:cubicBezTo>
                  <a:cubicBezTo>
                    <a:pt x="61" y="394"/>
                    <a:pt x="61" y="398"/>
                    <a:pt x="62" y="401"/>
                  </a:cubicBezTo>
                  <a:cubicBezTo>
                    <a:pt x="63" y="404"/>
                    <a:pt x="63" y="407"/>
                    <a:pt x="63" y="409"/>
                  </a:cubicBezTo>
                  <a:cubicBezTo>
                    <a:pt x="63" y="412"/>
                    <a:pt x="62" y="413"/>
                    <a:pt x="59" y="413"/>
                  </a:cubicBezTo>
                  <a:cubicBezTo>
                    <a:pt x="55" y="413"/>
                    <a:pt x="52" y="413"/>
                    <a:pt x="48" y="415"/>
                  </a:cubicBezTo>
                  <a:cubicBezTo>
                    <a:pt x="42" y="418"/>
                    <a:pt x="40" y="428"/>
                    <a:pt x="42" y="434"/>
                  </a:cubicBezTo>
                  <a:cubicBezTo>
                    <a:pt x="44" y="438"/>
                    <a:pt x="46" y="441"/>
                    <a:pt x="50" y="443"/>
                  </a:cubicBezTo>
                  <a:cubicBezTo>
                    <a:pt x="53" y="445"/>
                    <a:pt x="55" y="443"/>
                    <a:pt x="58" y="441"/>
                  </a:cubicBezTo>
                  <a:cubicBezTo>
                    <a:pt x="62" y="438"/>
                    <a:pt x="63" y="438"/>
                    <a:pt x="66" y="442"/>
                  </a:cubicBezTo>
                  <a:cubicBezTo>
                    <a:pt x="67" y="444"/>
                    <a:pt x="68" y="447"/>
                    <a:pt x="69" y="450"/>
                  </a:cubicBezTo>
                  <a:cubicBezTo>
                    <a:pt x="70" y="453"/>
                    <a:pt x="70" y="455"/>
                    <a:pt x="72" y="457"/>
                  </a:cubicBezTo>
                  <a:cubicBezTo>
                    <a:pt x="73" y="459"/>
                    <a:pt x="76" y="461"/>
                    <a:pt x="78" y="462"/>
                  </a:cubicBezTo>
                  <a:cubicBezTo>
                    <a:pt x="84" y="464"/>
                    <a:pt x="91" y="460"/>
                    <a:pt x="93" y="454"/>
                  </a:cubicBezTo>
                  <a:cubicBezTo>
                    <a:pt x="94" y="448"/>
                    <a:pt x="94" y="442"/>
                    <a:pt x="99" y="438"/>
                  </a:cubicBezTo>
                  <a:cubicBezTo>
                    <a:pt x="102" y="435"/>
                    <a:pt x="110" y="435"/>
                    <a:pt x="114" y="436"/>
                  </a:cubicBezTo>
                  <a:cubicBezTo>
                    <a:pt x="116" y="437"/>
                    <a:pt x="118" y="439"/>
                    <a:pt x="120" y="440"/>
                  </a:cubicBezTo>
                  <a:cubicBezTo>
                    <a:pt x="123" y="442"/>
                    <a:pt x="125" y="442"/>
                    <a:pt x="128" y="443"/>
                  </a:cubicBezTo>
                  <a:cubicBezTo>
                    <a:pt x="135" y="444"/>
                    <a:pt x="141" y="440"/>
                    <a:pt x="148" y="439"/>
                  </a:cubicBezTo>
                  <a:cubicBezTo>
                    <a:pt x="152" y="439"/>
                    <a:pt x="156" y="439"/>
                    <a:pt x="159" y="438"/>
                  </a:cubicBezTo>
                  <a:cubicBezTo>
                    <a:pt x="162" y="438"/>
                    <a:pt x="164" y="437"/>
                    <a:pt x="166" y="437"/>
                  </a:cubicBezTo>
                  <a:cubicBezTo>
                    <a:pt x="172" y="436"/>
                    <a:pt x="173" y="442"/>
                    <a:pt x="172" y="446"/>
                  </a:cubicBezTo>
                  <a:cubicBezTo>
                    <a:pt x="171" y="452"/>
                    <a:pt x="166" y="455"/>
                    <a:pt x="161" y="456"/>
                  </a:cubicBezTo>
                  <a:cubicBezTo>
                    <a:pt x="155" y="458"/>
                    <a:pt x="149" y="455"/>
                    <a:pt x="145" y="452"/>
                  </a:cubicBezTo>
                  <a:cubicBezTo>
                    <a:pt x="142" y="449"/>
                    <a:pt x="141" y="448"/>
                    <a:pt x="137" y="448"/>
                  </a:cubicBezTo>
                  <a:cubicBezTo>
                    <a:pt x="133" y="448"/>
                    <a:pt x="129" y="449"/>
                    <a:pt x="124" y="449"/>
                  </a:cubicBezTo>
                  <a:cubicBezTo>
                    <a:pt x="121" y="449"/>
                    <a:pt x="117" y="449"/>
                    <a:pt x="114" y="449"/>
                  </a:cubicBezTo>
                  <a:cubicBezTo>
                    <a:pt x="111" y="449"/>
                    <a:pt x="108" y="447"/>
                    <a:pt x="106" y="448"/>
                  </a:cubicBezTo>
                  <a:cubicBezTo>
                    <a:pt x="99" y="450"/>
                    <a:pt x="99" y="459"/>
                    <a:pt x="102" y="463"/>
                  </a:cubicBezTo>
                  <a:cubicBezTo>
                    <a:pt x="102" y="465"/>
                    <a:pt x="104" y="465"/>
                    <a:pt x="105" y="467"/>
                  </a:cubicBezTo>
                  <a:cubicBezTo>
                    <a:pt x="106" y="468"/>
                    <a:pt x="106" y="471"/>
                    <a:pt x="106" y="473"/>
                  </a:cubicBezTo>
                  <a:cubicBezTo>
                    <a:pt x="107" y="476"/>
                    <a:pt x="108" y="480"/>
                    <a:pt x="109" y="484"/>
                  </a:cubicBezTo>
                  <a:cubicBezTo>
                    <a:pt x="109" y="487"/>
                    <a:pt x="109" y="490"/>
                    <a:pt x="109" y="493"/>
                  </a:cubicBezTo>
                  <a:cubicBezTo>
                    <a:pt x="109" y="497"/>
                    <a:pt x="109" y="501"/>
                    <a:pt x="111" y="505"/>
                  </a:cubicBezTo>
                  <a:cubicBezTo>
                    <a:pt x="113" y="510"/>
                    <a:pt x="114" y="515"/>
                    <a:pt x="116" y="520"/>
                  </a:cubicBezTo>
                  <a:cubicBezTo>
                    <a:pt x="117" y="523"/>
                    <a:pt x="117" y="530"/>
                    <a:pt x="112" y="531"/>
                  </a:cubicBezTo>
                  <a:cubicBezTo>
                    <a:pt x="108" y="532"/>
                    <a:pt x="107" y="526"/>
                    <a:pt x="105" y="524"/>
                  </a:cubicBezTo>
                  <a:cubicBezTo>
                    <a:pt x="103" y="521"/>
                    <a:pt x="101" y="518"/>
                    <a:pt x="101" y="515"/>
                  </a:cubicBezTo>
                  <a:cubicBezTo>
                    <a:pt x="98" y="508"/>
                    <a:pt x="101" y="500"/>
                    <a:pt x="100" y="493"/>
                  </a:cubicBezTo>
                  <a:cubicBezTo>
                    <a:pt x="99" y="490"/>
                    <a:pt x="99" y="486"/>
                    <a:pt x="97" y="483"/>
                  </a:cubicBezTo>
                  <a:cubicBezTo>
                    <a:pt x="96" y="481"/>
                    <a:pt x="93" y="478"/>
                    <a:pt x="91" y="477"/>
                  </a:cubicBezTo>
                  <a:cubicBezTo>
                    <a:pt x="86" y="474"/>
                    <a:pt x="78" y="482"/>
                    <a:pt x="76" y="486"/>
                  </a:cubicBezTo>
                  <a:cubicBezTo>
                    <a:pt x="74" y="489"/>
                    <a:pt x="72" y="493"/>
                    <a:pt x="72" y="497"/>
                  </a:cubicBezTo>
                  <a:cubicBezTo>
                    <a:pt x="72" y="501"/>
                    <a:pt x="72" y="504"/>
                    <a:pt x="71" y="508"/>
                  </a:cubicBezTo>
                  <a:cubicBezTo>
                    <a:pt x="70" y="512"/>
                    <a:pt x="69" y="515"/>
                    <a:pt x="69" y="519"/>
                  </a:cubicBezTo>
                  <a:cubicBezTo>
                    <a:pt x="68" y="522"/>
                    <a:pt x="68" y="525"/>
                    <a:pt x="67" y="527"/>
                  </a:cubicBezTo>
                  <a:cubicBezTo>
                    <a:pt x="66" y="530"/>
                    <a:pt x="64" y="532"/>
                    <a:pt x="64" y="535"/>
                  </a:cubicBezTo>
                  <a:cubicBezTo>
                    <a:pt x="64" y="537"/>
                    <a:pt x="66" y="539"/>
                    <a:pt x="66" y="542"/>
                  </a:cubicBezTo>
                  <a:cubicBezTo>
                    <a:pt x="67" y="547"/>
                    <a:pt x="67" y="552"/>
                    <a:pt x="67" y="556"/>
                  </a:cubicBezTo>
                  <a:cubicBezTo>
                    <a:pt x="67" y="562"/>
                    <a:pt x="67" y="568"/>
                    <a:pt x="65" y="573"/>
                  </a:cubicBezTo>
                  <a:cubicBezTo>
                    <a:pt x="64" y="576"/>
                    <a:pt x="64" y="579"/>
                    <a:pt x="63" y="581"/>
                  </a:cubicBezTo>
                  <a:cubicBezTo>
                    <a:pt x="62" y="584"/>
                    <a:pt x="65" y="584"/>
                    <a:pt x="67" y="585"/>
                  </a:cubicBezTo>
                  <a:cubicBezTo>
                    <a:pt x="69" y="585"/>
                    <a:pt x="71" y="585"/>
                    <a:pt x="73" y="586"/>
                  </a:cubicBezTo>
                  <a:cubicBezTo>
                    <a:pt x="75" y="587"/>
                    <a:pt x="76" y="589"/>
                    <a:pt x="78" y="591"/>
                  </a:cubicBezTo>
                  <a:cubicBezTo>
                    <a:pt x="83" y="595"/>
                    <a:pt x="86" y="599"/>
                    <a:pt x="85" y="606"/>
                  </a:cubicBezTo>
                  <a:cubicBezTo>
                    <a:pt x="84" y="614"/>
                    <a:pt x="78" y="620"/>
                    <a:pt x="82" y="629"/>
                  </a:cubicBezTo>
                  <a:cubicBezTo>
                    <a:pt x="83" y="633"/>
                    <a:pt x="86" y="636"/>
                    <a:pt x="89" y="639"/>
                  </a:cubicBezTo>
                  <a:cubicBezTo>
                    <a:pt x="92" y="642"/>
                    <a:pt x="93" y="644"/>
                    <a:pt x="94" y="648"/>
                  </a:cubicBezTo>
                  <a:cubicBezTo>
                    <a:pt x="96" y="652"/>
                    <a:pt x="98" y="655"/>
                    <a:pt x="100" y="659"/>
                  </a:cubicBezTo>
                  <a:cubicBezTo>
                    <a:pt x="101" y="663"/>
                    <a:pt x="102" y="667"/>
                    <a:pt x="105" y="670"/>
                  </a:cubicBezTo>
                  <a:cubicBezTo>
                    <a:pt x="107" y="673"/>
                    <a:pt x="109" y="674"/>
                    <a:pt x="111" y="677"/>
                  </a:cubicBezTo>
                  <a:cubicBezTo>
                    <a:pt x="114" y="683"/>
                    <a:pt x="114" y="692"/>
                    <a:pt x="115" y="699"/>
                  </a:cubicBezTo>
                  <a:cubicBezTo>
                    <a:pt x="115" y="703"/>
                    <a:pt x="116" y="707"/>
                    <a:pt x="120" y="710"/>
                  </a:cubicBezTo>
                  <a:cubicBezTo>
                    <a:pt x="121" y="710"/>
                    <a:pt x="122" y="711"/>
                    <a:pt x="123" y="711"/>
                  </a:cubicBezTo>
                  <a:cubicBezTo>
                    <a:pt x="124" y="711"/>
                    <a:pt x="125" y="712"/>
                    <a:pt x="126" y="712"/>
                  </a:cubicBezTo>
                  <a:cubicBezTo>
                    <a:pt x="129" y="714"/>
                    <a:pt x="130" y="714"/>
                    <a:pt x="130" y="716"/>
                  </a:cubicBezTo>
                  <a:cubicBezTo>
                    <a:pt x="130" y="719"/>
                    <a:pt x="130" y="722"/>
                    <a:pt x="130" y="725"/>
                  </a:cubicBezTo>
                  <a:cubicBezTo>
                    <a:pt x="130" y="727"/>
                    <a:pt x="128" y="730"/>
                    <a:pt x="129" y="732"/>
                  </a:cubicBezTo>
                  <a:cubicBezTo>
                    <a:pt x="129" y="735"/>
                    <a:pt x="133" y="735"/>
                    <a:pt x="136" y="736"/>
                  </a:cubicBezTo>
                  <a:cubicBezTo>
                    <a:pt x="141" y="739"/>
                    <a:pt x="141" y="742"/>
                    <a:pt x="143" y="746"/>
                  </a:cubicBezTo>
                  <a:cubicBezTo>
                    <a:pt x="145" y="749"/>
                    <a:pt x="147" y="750"/>
                    <a:pt x="146" y="753"/>
                  </a:cubicBezTo>
                  <a:cubicBezTo>
                    <a:pt x="145" y="755"/>
                    <a:pt x="145" y="758"/>
                    <a:pt x="144" y="760"/>
                  </a:cubicBezTo>
                  <a:cubicBezTo>
                    <a:pt x="143" y="764"/>
                    <a:pt x="139" y="770"/>
                    <a:pt x="141" y="775"/>
                  </a:cubicBezTo>
                  <a:cubicBezTo>
                    <a:pt x="142" y="776"/>
                    <a:pt x="143" y="777"/>
                    <a:pt x="145" y="778"/>
                  </a:cubicBezTo>
                  <a:cubicBezTo>
                    <a:pt x="147" y="779"/>
                    <a:pt x="148" y="781"/>
                    <a:pt x="148" y="784"/>
                  </a:cubicBezTo>
                  <a:cubicBezTo>
                    <a:pt x="149" y="788"/>
                    <a:pt x="150" y="793"/>
                    <a:pt x="149" y="798"/>
                  </a:cubicBezTo>
                  <a:cubicBezTo>
                    <a:pt x="148" y="802"/>
                    <a:pt x="145" y="805"/>
                    <a:pt x="144" y="809"/>
                  </a:cubicBezTo>
                  <a:cubicBezTo>
                    <a:pt x="143" y="812"/>
                    <a:pt x="143" y="814"/>
                    <a:pt x="143" y="817"/>
                  </a:cubicBezTo>
                  <a:cubicBezTo>
                    <a:pt x="143" y="819"/>
                    <a:pt x="143" y="821"/>
                    <a:pt x="145" y="824"/>
                  </a:cubicBezTo>
                  <a:cubicBezTo>
                    <a:pt x="145" y="826"/>
                    <a:pt x="147" y="828"/>
                    <a:pt x="146" y="830"/>
                  </a:cubicBezTo>
                  <a:cubicBezTo>
                    <a:pt x="145" y="833"/>
                    <a:pt x="142" y="834"/>
                    <a:pt x="140" y="835"/>
                  </a:cubicBezTo>
                  <a:cubicBezTo>
                    <a:pt x="138" y="836"/>
                    <a:pt x="138" y="838"/>
                    <a:pt x="138" y="841"/>
                  </a:cubicBezTo>
                  <a:cubicBezTo>
                    <a:pt x="139" y="844"/>
                    <a:pt x="139" y="847"/>
                    <a:pt x="141" y="849"/>
                  </a:cubicBezTo>
                  <a:cubicBezTo>
                    <a:pt x="142" y="852"/>
                    <a:pt x="144" y="853"/>
                    <a:pt x="145" y="856"/>
                  </a:cubicBezTo>
                  <a:cubicBezTo>
                    <a:pt x="146" y="858"/>
                    <a:pt x="146" y="859"/>
                    <a:pt x="148" y="861"/>
                  </a:cubicBezTo>
                  <a:cubicBezTo>
                    <a:pt x="149" y="863"/>
                    <a:pt x="151" y="864"/>
                    <a:pt x="153" y="866"/>
                  </a:cubicBezTo>
                  <a:cubicBezTo>
                    <a:pt x="156" y="870"/>
                    <a:pt x="164" y="869"/>
                    <a:pt x="169" y="870"/>
                  </a:cubicBezTo>
                  <a:cubicBezTo>
                    <a:pt x="172" y="870"/>
                    <a:pt x="175" y="872"/>
                    <a:pt x="177" y="873"/>
                  </a:cubicBezTo>
                  <a:cubicBezTo>
                    <a:pt x="180" y="874"/>
                    <a:pt x="182" y="875"/>
                    <a:pt x="184" y="876"/>
                  </a:cubicBezTo>
                  <a:cubicBezTo>
                    <a:pt x="188" y="878"/>
                    <a:pt x="191" y="879"/>
                    <a:pt x="194" y="880"/>
                  </a:cubicBezTo>
                  <a:cubicBezTo>
                    <a:pt x="196" y="881"/>
                    <a:pt x="198" y="883"/>
                    <a:pt x="200" y="883"/>
                  </a:cubicBezTo>
                  <a:cubicBezTo>
                    <a:pt x="207" y="884"/>
                    <a:pt x="216" y="881"/>
                    <a:pt x="222" y="884"/>
                  </a:cubicBezTo>
                  <a:cubicBezTo>
                    <a:pt x="226" y="887"/>
                    <a:pt x="226" y="892"/>
                    <a:pt x="230" y="895"/>
                  </a:cubicBezTo>
                  <a:cubicBezTo>
                    <a:pt x="232" y="896"/>
                    <a:pt x="235" y="899"/>
                    <a:pt x="238" y="899"/>
                  </a:cubicBezTo>
                  <a:cubicBezTo>
                    <a:pt x="241" y="900"/>
                    <a:pt x="243" y="899"/>
                    <a:pt x="245" y="902"/>
                  </a:cubicBezTo>
                  <a:cubicBezTo>
                    <a:pt x="248" y="904"/>
                    <a:pt x="252" y="907"/>
                    <a:pt x="254" y="911"/>
                  </a:cubicBezTo>
                  <a:cubicBezTo>
                    <a:pt x="254" y="912"/>
                    <a:pt x="254" y="913"/>
                    <a:pt x="255" y="915"/>
                  </a:cubicBezTo>
                  <a:cubicBezTo>
                    <a:pt x="256" y="916"/>
                    <a:pt x="257" y="918"/>
                    <a:pt x="258" y="919"/>
                  </a:cubicBezTo>
                  <a:cubicBezTo>
                    <a:pt x="260" y="921"/>
                    <a:pt x="261" y="923"/>
                    <a:pt x="263" y="924"/>
                  </a:cubicBezTo>
                  <a:cubicBezTo>
                    <a:pt x="265" y="926"/>
                    <a:pt x="266" y="926"/>
                    <a:pt x="268" y="928"/>
                  </a:cubicBezTo>
                  <a:cubicBezTo>
                    <a:pt x="271" y="929"/>
                    <a:pt x="272" y="931"/>
                    <a:pt x="274" y="933"/>
                  </a:cubicBezTo>
                  <a:cubicBezTo>
                    <a:pt x="277" y="937"/>
                    <a:pt x="277" y="946"/>
                    <a:pt x="284" y="942"/>
                  </a:cubicBezTo>
                  <a:cubicBezTo>
                    <a:pt x="286" y="941"/>
                    <a:pt x="288" y="938"/>
                    <a:pt x="290" y="938"/>
                  </a:cubicBezTo>
                  <a:cubicBezTo>
                    <a:pt x="292" y="938"/>
                    <a:pt x="294" y="939"/>
                    <a:pt x="296" y="940"/>
                  </a:cubicBezTo>
                  <a:cubicBezTo>
                    <a:pt x="298" y="940"/>
                    <a:pt x="300" y="940"/>
                    <a:pt x="301" y="942"/>
                  </a:cubicBezTo>
                  <a:cubicBezTo>
                    <a:pt x="302" y="943"/>
                    <a:pt x="302" y="944"/>
                    <a:pt x="302" y="945"/>
                  </a:cubicBezTo>
                  <a:cubicBezTo>
                    <a:pt x="302" y="945"/>
                    <a:pt x="302" y="946"/>
                    <a:pt x="302" y="947"/>
                  </a:cubicBezTo>
                  <a:cubicBezTo>
                    <a:pt x="306" y="947"/>
                    <a:pt x="310" y="949"/>
                    <a:pt x="312" y="952"/>
                  </a:cubicBezTo>
                  <a:cubicBezTo>
                    <a:pt x="313" y="953"/>
                    <a:pt x="315" y="955"/>
                    <a:pt x="316" y="957"/>
                  </a:cubicBezTo>
                  <a:cubicBezTo>
                    <a:pt x="319" y="963"/>
                    <a:pt x="316" y="966"/>
                    <a:pt x="313" y="970"/>
                  </a:cubicBezTo>
                  <a:cubicBezTo>
                    <a:pt x="308" y="975"/>
                    <a:pt x="311" y="982"/>
                    <a:pt x="309" y="988"/>
                  </a:cubicBezTo>
                  <a:cubicBezTo>
                    <a:pt x="309" y="990"/>
                    <a:pt x="308" y="993"/>
                    <a:pt x="309" y="995"/>
                  </a:cubicBezTo>
                  <a:cubicBezTo>
                    <a:pt x="311" y="1000"/>
                    <a:pt x="316" y="997"/>
                    <a:pt x="319" y="997"/>
                  </a:cubicBezTo>
                  <a:cubicBezTo>
                    <a:pt x="322" y="997"/>
                    <a:pt x="324" y="997"/>
                    <a:pt x="326" y="996"/>
                  </a:cubicBezTo>
                  <a:cubicBezTo>
                    <a:pt x="328" y="995"/>
                    <a:pt x="329" y="994"/>
                    <a:pt x="331" y="993"/>
                  </a:cubicBezTo>
                  <a:cubicBezTo>
                    <a:pt x="335" y="992"/>
                    <a:pt x="338" y="995"/>
                    <a:pt x="341" y="997"/>
                  </a:cubicBezTo>
                  <a:cubicBezTo>
                    <a:pt x="346" y="1001"/>
                    <a:pt x="354" y="997"/>
                    <a:pt x="359" y="1001"/>
                  </a:cubicBezTo>
                  <a:cubicBezTo>
                    <a:pt x="365" y="1005"/>
                    <a:pt x="359" y="1013"/>
                    <a:pt x="359" y="1018"/>
                  </a:cubicBezTo>
                  <a:cubicBezTo>
                    <a:pt x="358" y="1023"/>
                    <a:pt x="361" y="1031"/>
                    <a:pt x="365" y="1035"/>
                  </a:cubicBezTo>
                  <a:cubicBezTo>
                    <a:pt x="367" y="1036"/>
                    <a:pt x="368" y="1038"/>
                    <a:pt x="369" y="1039"/>
                  </a:cubicBezTo>
                  <a:cubicBezTo>
                    <a:pt x="372" y="1042"/>
                    <a:pt x="375" y="1046"/>
                    <a:pt x="378" y="1049"/>
                  </a:cubicBezTo>
                  <a:cubicBezTo>
                    <a:pt x="381" y="1052"/>
                    <a:pt x="384" y="1054"/>
                    <a:pt x="387" y="1057"/>
                  </a:cubicBezTo>
                  <a:cubicBezTo>
                    <a:pt x="391" y="1061"/>
                    <a:pt x="393" y="1065"/>
                    <a:pt x="394" y="1070"/>
                  </a:cubicBezTo>
                  <a:cubicBezTo>
                    <a:pt x="395" y="1074"/>
                    <a:pt x="396" y="1078"/>
                    <a:pt x="396" y="1081"/>
                  </a:cubicBezTo>
                  <a:cubicBezTo>
                    <a:pt x="397" y="1084"/>
                    <a:pt x="395" y="1085"/>
                    <a:pt x="394" y="1087"/>
                  </a:cubicBezTo>
                  <a:cubicBezTo>
                    <a:pt x="391" y="1094"/>
                    <a:pt x="386" y="1099"/>
                    <a:pt x="382" y="1105"/>
                  </a:cubicBezTo>
                  <a:cubicBezTo>
                    <a:pt x="379" y="1109"/>
                    <a:pt x="372" y="1114"/>
                    <a:pt x="376" y="1119"/>
                  </a:cubicBezTo>
                  <a:cubicBezTo>
                    <a:pt x="378" y="1121"/>
                    <a:pt x="379" y="1122"/>
                    <a:pt x="382" y="1122"/>
                  </a:cubicBezTo>
                  <a:cubicBezTo>
                    <a:pt x="385" y="1122"/>
                    <a:pt x="385" y="1121"/>
                    <a:pt x="387" y="1118"/>
                  </a:cubicBezTo>
                  <a:cubicBezTo>
                    <a:pt x="388" y="1117"/>
                    <a:pt x="390" y="1114"/>
                    <a:pt x="391" y="1113"/>
                  </a:cubicBezTo>
                  <a:cubicBezTo>
                    <a:pt x="393" y="1112"/>
                    <a:pt x="395" y="1114"/>
                    <a:pt x="396" y="1115"/>
                  </a:cubicBezTo>
                  <a:cubicBezTo>
                    <a:pt x="399" y="1120"/>
                    <a:pt x="396" y="1125"/>
                    <a:pt x="394" y="1128"/>
                  </a:cubicBezTo>
                  <a:cubicBezTo>
                    <a:pt x="393" y="1130"/>
                    <a:pt x="390" y="1134"/>
                    <a:pt x="390" y="1135"/>
                  </a:cubicBezTo>
                  <a:cubicBezTo>
                    <a:pt x="390" y="1137"/>
                    <a:pt x="392" y="1138"/>
                    <a:pt x="393" y="1139"/>
                  </a:cubicBezTo>
                  <a:cubicBezTo>
                    <a:pt x="395" y="1140"/>
                    <a:pt x="396" y="1140"/>
                    <a:pt x="397" y="1141"/>
                  </a:cubicBezTo>
                  <a:cubicBezTo>
                    <a:pt x="400" y="1142"/>
                    <a:pt x="400" y="1144"/>
                    <a:pt x="403" y="1142"/>
                  </a:cubicBezTo>
                  <a:cubicBezTo>
                    <a:pt x="406" y="1141"/>
                    <a:pt x="409" y="1143"/>
                    <a:pt x="412" y="1143"/>
                  </a:cubicBezTo>
                  <a:cubicBezTo>
                    <a:pt x="415" y="1142"/>
                    <a:pt x="418" y="1141"/>
                    <a:pt x="422" y="1142"/>
                  </a:cubicBezTo>
                  <a:cubicBezTo>
                    <a:pt x="424" y="1142"/>
                    <a:pt x="425" y="1142"/>
                    <a:pt x="427" y="1142"/>
                  </a:cubicBezTo>
                  <a:cubicBezTo>
                    <a:pt x="429" y="1141"/>
                    <a:pt x="433" y="1141"/>
                    <a:pt x="435" y="1142"/>
                  </a:cubicBezTo>
                  <a:cubicBezTo>
                    <a:pt x="440" y="1145"/>
                    <a:pt x="445" y="1146"/>
                    <a:pt x="451" y="1147"/>
                  </a:cubicBezTo>
                  <a:cubicBezTo>
                    <a:pt x="457" y="1147"/>
                    <a:pt x="464" y="1148"/>
                    <a:pt x="470" y="1149"/>
                  </a:cubicBezTo>
                  <a:cubicBezTo>
                    <a:pt x="478" y="1150"/>
                    <a:pt x="486" y="1149"/>
                    <a:pt x="494" y="1149"/>
                  </a:cubicBezTo>
                  <a:cubicBezTo>
                    <a:pt x="504" y="1151"/>
                    <a:pt x="514" y="1150"/>
                    <a:pt x="525" y="1151"/>
                  </a:cubicBezTo>
                  <a:cubicBezTo>
                    <a:pt x="537" y="1151"/>
                    <a:pt x="549" y="1154"/>
                    <a:pt x="561" y="1155"/>
                  </a:cubicBezTo>
                  <a:cubicBezTo>
                    <a:pt x="571" y="1155"/>
                    <a:pt x="582" y="1156"/>
                    <a:pt x="592" y="1156"/>
                  </a:cubicBezTo>
                  <a:cubicBezTo>
                    <a:pt x="596" y="1156"/>
                    <a:pt x="601" y="1157"/>
                    <a:pt x="605" y="1158"/>
                  </a:cubicBezTo>
                  <a:cubicBezTo>
                    <a:pt x="606" y="1158"/>
                    <a:pt x="610" y="1159"/>
                    <a:pt x="610" y="1160"/>
                  </a:cubicBezTo>
                  <a:cubicBezTo>
                    <a:pt x="610" y="1160"/>
                    <a:pt x="610" y="1160"/>
                    <a:pt x="610" y="1160"/>
                  </a:cubicBezTo>
                  <a:cubicBezTo>
                    <a:pt x="612" y="1159"/>
                    <a:pt x="614" y="1159"/>
                    <a:pt x="617" y="1159"/>
                  </a:cubicBezTo>
                  <a:close/>
                </a:path>
              </a:pathLst>
            </a:custGeom>
            <a:grpFill/>
            <a:ln w="5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653" name="Freeform 916"/>
            <p:cNvSpPr>
              <a:spLocks/>
            </p:cNvSpPr>
            <p:nvPr/>
          </p:nvSpPr>
          <p:spPr bwMode="auto">
            <a:xfrm>
              <a:off x="1957388" y="2386013"/>
              <a:ext cx="976313" cy="1098550"/>
            </a:xfrm>
            <a:custGeom>
              <a:avLst/>
              <a:gdLst>
                <a:gd name="T0" fmla="*/ 150 w 594"/>
                <a:gd name="T1" fmla="*/ 91 h 668"/>
                <a:gd name="T2" fmla="*/ 135 w 594"/>
                <a:gd name="T3" fmla="*/ 75 h 668"/>
                <a:gd name="T4" fmla="*/ 106 w 594"/>
                <a:gd name="T5" fmla="*/ 67 h 668"/>
                <a:gd name="T6" fmla="*/ 88 w 594"/>
                <a:gd name="T7" fmla="*/ 86 h 668"/>
                <a:gd name="T8" fmla="*/ 75 w 594"/>
                <a:gd name="T9" fmla="*/ 120 h 668"/>
                <a:gd name="T10" fmla="*/ 82 w 594"/>
                <a:gd name="T11" fmla="*/ 171 h 668"/>
                <a:gd name="T12" fmla="*/ 73 w 594"/>
                <a:gd name="T13" fmla="*/ 194 h 668"/>
                <a:gd name="T14" fmla="*/ 77 w 594"/>
                <a:gd name="T15" fmla="*/ 217 h 668"/>
                <a:gd name="T16" fmla="*/ 90 w 594"/>
                <a:gd name="T17" fmla="*/ 253 h 668"/>
                <a:gd name="T18" fmla="*/ 93 w 594"/>
                <a:gd name="T19" fmla="*/ 272 h 668"/>
                <a:gd name="T20" fmla="*/ 80 w 594"/>
                <a:gd name="T21" fmla="*/ 289 h 668"/>
                <a:gd name="T22" fmla="*/ 57 w 594"/>
                <a:gd name="T23" fmla="*/ 321 h 668"/>
                <a:gd name="T24" fmla="*/ 50 w 594"/>
                <a:gd name="T25" fmla="*/ 323 h 668"/>
                <a:gd name="T26" fmla="*/ 47 w 594"/>
                <a:gd name="T27" fmla="*/ 332 h 668"/>
                <a:gd name="T28" fmla="*/ 40 w 594"/>
                <a:gd name="T29" fmla="*/ 347 h 668"/>
                <a:gd name="T30" fmla="*/ 28 w 594"/>
                <a:gd name="T31" fmla="*/ 375 h 668"/>
                <a:gd name="T32" fmla="*/ 42 w 594"/>
                <a:gd name="T33" fmla="*/ 407 h 668"/>
                <a:gd name="T34" fmla="*/ 36 w 594"/>
                <a:gd name="T35" fmla="*/ 425 h 668"/>
                <a:gd name="T36" fmla="*/ 36 w 594"/>
                <a:gd name="T37" fmla="*/ 428 h 668"/>
                <a:gd name="T38" fmla="*/ 24 w 594"/>
                <a:gd name="T39" fmla="*/ 424 h 668"/>
                <a:gd name="T40" fmla="*/ 17 w 594"/>
                <a:gd name="T41" fmla="*/ 425 h 668"/>
                <a:gd name="T42" fmla="*/ 13 w 594"/>
                <a:gd name="T43" fmla="*/ 430 h 668"/>
                <a:gd name="T44" fmla="*/ 7 w 594"/>
                <a:gd name="T45" fmla="*/ 436 h 668"/>
                <a:gd name="T46" fmla="*/ 7 w 594"/>
                <a:gd name="T47" fmla="*/ 455 h 668"/>
                <a:gd name="T48" fmla="*/ 23 w 594"/>
                <a:gd name="T49" fmla="*/ 464 h 668"/>
                <a:gd name="T50" fmla="*/ 34 w 594"/>
                <a:gd name="T51" fmla="*/ 470 h 668"/>
                <a:gd name="T52" fmla="*/ 40 w 594"/>
                <a:gd name="T53" fmla="*/ 473 h 668"/>
                <a:gd name="T54" fmla="*/ 51 w 594"/>
                <a:gd name="T55" fmla="*/ 479 h 668"/>
                <a:gd name="T56" fmla="*/ 60 w 594"/>
                <a:gd name="T57" fmla="*/ 486 h 668"/>
                <a:gd name="T58" fmla="*/ 72 w 594"/>
                <a:gd name="T59" fmla="*/ 492 h 668"/>
                <a:gd name="T60" fmla="*/ 82 w 594"/>
                <a:gd name="T61" fmla="*/ 497 h 668"/>
                <a:gd name="T62" fmla="*/ 97 w 594"/>
                <a:gd name="T63" fmla="*/ 506 h 668"/>
                <a:gd name="T64" fmla="*/ 110 w 594"/>
                <a:gd name="T65" fmla="*/ 514 h 668"/>
                <a:gd name="T66" fmla="*/ 137 w 594"/>
                <a:gd name="T67" fmla="*/ 527 h 668"/>
                <a:gd name="T68" fmla="*/ 150 w 594"/>
                <a:gd name="T69" fmla="*/ 535 h 668"/>
                <a:gd name="T70" fmla="*/ 168 w 594"/>
                <a:gd name="T71" fmla="*/ 545 h 668"/>
                <a:gd name="T72" fmla="*/ 178 w 594"/>
                <a:gd name="T73" fmla="*/ 549 h 668"/>
                <a:gd name="T74" fmla="*/ 200 w 594"/>
                <a:gd name="T75" fmla="*/ 563 h 668"/>
                <a:gd name="T76" fmla="*/ 253 w 594"/>
                <a:gd name="T77" fmla="*/ 591 h 668"/>
                <a:gd name="T78" fmla="*/ 285 w 594"/>
                <a:gd name="T79" fmla="*/ 611 h 668"/>
                <a:gd name="T80" fmla="*/ 308 w 594"/>
                <a:gd name="T81" fmla="*/ 624 h 668"/>
                <a:gd name="T82" fmla="*/ 322 w 594"/>
                <a:gd name="T83" fmla="*/ 634 h 668"/>
                <a:gd name="T84" fmla="*/ 338 w 594"/>
                <a:gd name="T85" fmla="*/ 638 h 668"/>
                <a:gd name="T86" fmla="*/ 360 w 594"/>
                <a:gd name="T87" fmla="*/ 640 h 668"/>
                <a:gd name="T88" fmla="*/ 381 w 594"/>
                <a:gd name="T89" fmla="*/ 644 h 668"/>
                <a:gd name="T90" fmla="*/ 405 w 594"/>
                <a:gd name="T91" fmla="*/ 647 h 668"/>
                <a:gd name="T92" fmla="*/ 429 w 594"/>
                <a:gd name="T93" fmla="*/ 651 h 668"/>
                <a:gd name="T94" fmla="*/ 448 w 594"/>
                <a:gd name="T95" fmla="*/ 656 h 668"/>
                <a:gd name="T96" fmla="*/ 488 w 594"/>
                <a:gd name="T97" fmla="*/ 663 h 668"/>
                <a:gd name="T98" fmla="*/ 507 w 594"/>
                <a:gd name="T99" fmla="*/ 668 h 668"/>
                <a:gd name="T100" fmla="*/ 594 w 594"/>
                <a:gd name="T101" fmla="*/ 76 h 668"/>
                <a:gd name="T102" fmla="*/ 170 w 594"/>
                <a:gd name="T103" fmla="*/ 0 h 668"/>
                <a:gd name="T104" fmla="*/ 150 w 594"/>
                <a:gd name="T105" fmla="*/ 91 h 6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594" h="668">
                  <a:moveTo>
                    <a:pt x="150" y="91"/>
                  </a:moveTo>
                  <a:cubicBezTo>
                    <a:pt x="150" y="91"/>
                    <a:pt x="140" y="94"/>
                    <a:pt x="135" y="75"/>
                  </a:cubicBezTo>
                  <a:cubicBezTo>
                    <a:pt x="129" y="57"/>
                    <a:pt x="119" y="71"/>
                    <a:pt x="106" y="67"/>
                  </a:cubicBezTo>
                  <a:cubicBezTo>
                    <a:pt x="92" y="63"/>
                    <a:pt x="85" y="70"/>
                    <a:pt x="88" y="86"/>
                  </a:cubicBezTo>
                  <a:cubicBezTo>
                    <a:pt x="91" y="102"/>
                    <a:pt x="78" y="104"/>
                    <a:pt x="75" y="120"/>
                  </a:cubicBezTo>
                  <a:cubicBezTo>
                    <a:pt x="72" y="135"/>
                    <a:pt x="82" y="161"/>
                    <a:pt x="82" y="171"/>
                  </a:cubicBezTo>
                  <a:cubicBezTo>
                    <a:pt x="82" y="178"/>
                    <a:pt x="76" y="189"/>
                    <a:pt x="73" y="194"/>
                  </a:cubicBezTo>
                  <a:cubicBezTo>
                    <a:pt x="75" y="203"/>
                    <a:pt x="76" y="213"/>
                    <a:pt x="77" y="217"/>
                  </a:cubicBezTo>
                  <a:cubicBezTo>
                    <a:pt x="80" y="229"/>
                    <a:pt x="85" y="242"/>
                    <a:pt x="90" y="253"/>
                  </a:cubicBezTo>
                  <a:cubicBezTo>
                    <a:pt x="92" y="260"/>
                    <a:pt x="97" y="265"/>
                    <a:pt x="93" y="272"/>
                  </a:cubicBezTo>
                  <a:cubicBezTo>
                    <a:pt x="91" y="277"/>
                    <a:pt x="84" y="285"/>
                    <a:pt x="80" y="289"/>
                  </a:cubicBezTo>
                  <a:cubicBezTo>
                    <a:pt x="72" y="299"/>
                    <a:pt x="68" y="313"/>
                    <a:pt x="57" y="321"/>
                  </a:cubicBezTo>
                  <a:cubicBezTo>
                    <a:pt x="55" y="322"/>
                    <a:pt x="52" y="321"/>
                    <a:pt x="50" y="323"/>
                  </a:cubicBezTo>
                  <a:cubicBezTo>
                    <a:pt x="48" y="325"/>
                    <a:pt x="48" y="329"/>
                    <a:pt x="47" y="332"/>
                  </a:cubicBezTo>
                  <a:cubicBezTo>
                    <a:pt x="45" y="337"/>
                    <a:pt x="43" y="342"/>
                    <a:pt x="40" y="347"/>
                  </a:cubicBezTo>
                  <a:cubicBezTo>
                    <a:pt x="36" y="355"/>
                    <a:pt x="27" y="365"/>
                    <a:pt x="28" y="375"/>
                  </a:cubicBezTo>
                  <a:cubicBezTo>
                    <a:pt x="29" y="386"/>
                    <a:pt x="39" y="396"/>
                    <a:pt x="42" y="407"/>
                  </a:cubicBezTo>
                  <a:cubicBezTo>
                    <a:pt x="44" y="417"/>
                    <a:pt x="53" y="429"/>
                    <a:pt x="36" y="425"/>
                  </a:cubicBezTo>
                  <a:cubicBezTo>
                    <a:pt x="36" y="426"/>
                    <a:pt x="36" y="427"/>
                    <a:pt x="36" y="428"/>
                  </a:cubicBezTo>
                  <a:cubicBezTo>
                    <a:pt x="31" y="428"/>
                    <a:pt x="29" y="425"/>
                    <a:pt x="24" y="424"/>
                  </a:cubicBezTo>
                  <a:cubicBezTo>
                    <a:pt x="21" y="424"/>
                    <a:pt x="19" y="424"/>
                    <a:pt x="17" y="425"/>
                  </a:cubicBezTo>
                  <a:cubicBezTo>
                    <a:pt x="17" y="426"/>
                    <a:pt x="14" y="430"/>
                    <a:pt x="13" y="430"/>
                  </a:cubicBezTo>
                  <a:cubicBezTo>
                    <a:pt x="12" y="433"/>
                    <a:pt x="9" y="434"/>
                    <a:pt x="7" y="436"/>
                  </a:cubicBezTo>
                  <a:cubicBezTo>
                    <a:pt x="3" y="441"/>
                    <a:pt x="0" y="451"/>
                    <a:pt x="7" y="455"/>
                  </a:cubicBezTo>
                  <a:cubicBezTo>
                    <a:pt x="12" y="458"/>
                    <a:pt x="18" y="460"/>
                    <a:pt x="23" y="464"/>
                  </a:cubicBezTo>
                  <a:cubicBezTo>
                    <a:pt x="26" y="466"/>
                    <a:pt x="30" y="468"/>
                    <a:pt x="34" y="470"/>
                  </a:cubicBezTo>
                  <a:cubicBezTo>
                    <a:pt x="36" y="471"/>
                    <a:pt x="38" y="472"/>
                    <a:pt x="40" y="473"/>
                  </a:cubicBezTo>
                  <a:cubicBezTo>
                    <a:pt x="44" y="476"/>
                    <a:pt x="47" y="477"/>
                    <a:pt x="51" y="479"/>
                  </a:cubicBezTo>
                  <a:cubicBezTo>
                    <a:pt x="54" y="481"/>
                    <a:pt x="57" y="484"/>
                    <a:pt x="60" y="486"/>
                  </a:cubicBezTo>
                  <a:cubicBezTo>
                    <a:pt x="63" y="488"/>
                    <a:pt x="68" y="490"/>
                    <a:pt x="72" y="492"/>
                  </a:cubicBezTo>
                  <a:cubicBezTo>
                    <a:pt x="75" y="493"/>
                    <a:pt x="78" y="496"/>
                    <a:pt x="82" y="497"/>
                  </a:cubicBezTo>
                  <a:cubicBezTo>
                    <a:pt x="88" y="500"/>
                    <a:pt x="92" y="503"/>
                    <a:pt x="97" y="506"/>
                  </a:cubicBezTo>
                  <a:cubicBezTo>
                    <a:pt x="101" y="509"/>
                    <a:pt x="106" y="511"/>
                    <a:pt x="110" y="514"/>
                  </a:cubicBezTo>
                  <a:cubicBezTo>
                    <a:pt x="118" y="519"/>
                    <a:pt x="128" y="523"/>
                    <a:pt x="137" y="527"/>
                  </a:cubicBezTo>
                  <a:cubicBezTo>
                    <a:pt x="141" y="530"/>
                    <a:pt x="146" y="532"/>
                    <a:pt x="150" y="535"/>
                  </a:cubicBezTo>
                  <a:cubicBezTo>
                    <a:pt x="155" y="538"/>
                    <a:pt x="162" y="542"/>
                    <a:pt x="168" y="545"/>
                  </a:cubicBezTo>
                  <a:cubicBezTo>
                    <a:pt x="171" y="546"/>
                    <a:pt x="174" y="547"/>
                    <a:pt x="178" y="549"/>
                  </a:cubicBezTo>
                  <a:cubicBezTo>
                    <a:pt x="185" y="554"/>
                    <a:pt x="192" y="559"/>
                    <a:pt x="200" y="563"/>
                  </a:cubicBezTo>
                  <a:cubicBezTo>
                    <a:pt x="217" y="573"/>
                    <a:pt x="235" y="582"/>
                    <a:pt x="253" y="591"/>
                  </a:cubicBezTo>
                  <a:cubicBezTo>
                    <a:pt x="264" y="597"/>
                    <a:pt x="275" y="604"/>
                    <a:pt x="285" y="611"/>
                  </a:cubicBezTo>
                  <a:cubicBezTo>
                    <a:pt x="293" y="616"/>
                    <a:pt x="301" y="619"/>
                    <a:pt x="308" y="624"/>
                  </a:cubicBezTo>
                  <a:cubicBezTo>
                    <a:pt x="313" y="627"/>
                    <a:pt x="317" y="631"/>
                    <a:pt x="322" y="634"/>
                  </a:cubicBezTo>
                  <a:cubicBezTo>
                    <a:pt x="327" y="637"/>
                    <a:pt x="332" y="637"/>
                    <a:pt x="338" y="638"/>
                  </a:cubicBezTo>
                  <a:cubicBezTo>
                    <a:pt x="345" y="639"/>
                    <a:pt x="352" y="639"/>
                    <a:pt x="360" y="640"/>
                  </a:cubicBezTo>
                  <a:cubicBezTo>
                    <a:pt x="367" y="641"/>
                    <a:pt x="374" y="643"/>
                    <a:pt x="381" y="644"/>
                  </a:cubicBezTo>
                  <a:cubicBezTo>
                    <a:pt x="389" y="644"/>
                    <a:pt x="397" y="645"/>
                    <a:pt x="405" y="647"/>
                  </a:cubicBezTo>
                  <a:cubicBezTo>
                    <a:pt x="413" y="648"/>
                    <a:pt x="421" y="649"/>
                    <a:pt x="429" y="651"/>
                  </a:cubicBezTo>
                  <a:cubicBezTo>
                    <a:pt x="436" y="653"/>
                    <a:pt x="442" y="655"/>
                    <a:pt x="448" y="656"/>
                  </a:cubicBezTo>
                  <a:cubicBezTo>
                    <a:pt x="462" y="659"/>
                    <a:pt x="475" y="660"/>
                    <a:pt x="488" y="663"/>
                  </a:cubicBezTo>
                  <a:cubicBezTo>
                    <a:pt x="494" y="665"/>
                    <a:pt x="501" y="666"/>
                    <a:pt x="507" y="668"/>
                  </a:cubicBezTo>
                  <a:cubicBezTo>
                    <a:pt x="594" y="76"/>
                    <a:pt x="594" y="76"/>
                    <a:pt x="594" y="76"/>
                  </a:cubicBezTo>
                  <a:cubicBezTo>
                    <a:pt x="387" y="42"/>
                    <a:pt x="212" y="8"/>
                    <a:pt x="170" y="0"/>
                  </a:cubicBezTo>
                  <a:lnTo>
                    <a:pt x="150" y="91"/>
                  </a:lnTo>
                  <a:close/>
                </a:path>
              </a:pathLst>
            </a:custGeom>
            <a:grpFill/>
            <a:ln w="5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654" name="Freeform 917"/>
            <p:cNvSpPr>
              <a:spLocks/>
            </p:cNvSpPr>
            <p:nvPr/>
          </p:nvSpPr>
          <p:spPr bwMode="auto">
            <a:xfrm>
              <a:off x="2236788" y="1546225"/>
              <a:ext cx="796925" cy="965200"/>
            </a:xfrm>
            <a:custGeom>
              <a:avLst/>
              <a:gdLst>
                <a:gd name="T0" fmla="*/ 326 w 485"/>
                <a:gd name="T1" fmla="*/ 148 h 587"/>
                <a:gd name="T2" fmla="*/ 346 w 485"/>
                <a:gd name="T3" fmla="*/ 45 h 587"/>
                <a:gd name="T4" fmla="*/ 113 w 485"/>
                <a:gd name="T5" fmla="*/ 0 h 587"/>
                <a:gd name="T6" fmla="*/ 0 w 485"/>
                <a:gd name="T7" fmla="*/ 511 h 587"/>
                <a:gd name="T8" fmla="*/ 424 w 485"/>
                <a:gd name="T9" fmla="*/ 587 h 587"/>
                <a:gd name="T10" fmla="*/ 485 w 485"/>
                <a:gd name="T11" fmla="*/ 170 h 587"/>
                <a:gd name="T12" fmla="*/ 326 w 485"/>
                <a:gd name="T13" fmla="*/ 148 h 5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5" h="587">
                  <a:moveTo>
                    <a:pt x="326" y="148"/>
                  </a:moveTo>
                  <a:cubicBezTo>
                    <a:pt x="346" y="45"/>
                    <a:pt x="346" y="45"/>
                    <a:pt x="346" y="45"/>
                  </a:cubicBezTo>
                  <a:cubicBezTo>
                    <a:pt x="267" y="32"/>
                    <a:pt x="189" y="16"/>
                    <a:pt x="113" y="0"/>
                  </a:cubicBezTo>
                  <a:cubicBezTo>
                    <a:pt x="0" y="511"/>
                    <a:pt x="0" y="511"/>
                    <a:pt x="0" y="511"/>
                  </a:cubicBezTo>
                  <a:cubicBezTo>
                    <a:pt x="42" y="519"/>
                    <a:pt x="217" y="553"/>
                    <a:pt x="424" y="587"/>
                  </a:cubicBezTo>
                  <a:cubicBezTo>
                    <a:pt x="485" y="170"/>
                    <a:pt x="485" y="170"/>
                    <a:pt x="485" y="170"/>
                  </a:cubicBezTo>
                  <a:lnTo>
                    <a:pt x="326" y="148"/>
                  </a:lnTo>
                  <a:close/>
                </a:path>
              </a:pathLst>
            </a:custGeom>
            <a:grpFill/>
            <a:ln w="5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655" name="Freeform 918"/>
            <p:cNvSpPr>
              <a:spLocks/>
            </p:cNvSpPr>
            <p:nvPr/>
          </p:nvSpPr>
          <p:spPr bwMode="auto">
            <a:xfrm>
              <a:off x="3768726" y="555625"/>
              <a:ext cx="908050" cy="585788"/>
            </a:xfrm>
            <a:custGeom>
              <a:avLst/>
              <a:gdLst>
                <a:gd name="T0" fmla="*/ 550 w 553"/>
                <a:gd name="T1" fmla="*/ 347 h 356"/>
                <a:gd name="T2" fmla="*/ 548 w 553"/>
                <a:gd name="T3" fmla="*/ 309 h 356"/>
                <a:gd name="T4" fmla="*/ 552 w 553"/>
                <a:gd name="T5" fmla="*/ 287 h 356"/>
                <a:gd name="T6" fmla="*/ 542 w 553"/>
                <a:gd name="T7" fmla="*/ 239 h 356"/>
                <a:gd name="T8" fmla="*/ 540 w 553"/>
                <a:gd name="T9" fmla="*/ 195 h 356"/>
                <a:gd name="T10" fmla="*/ 532 w 553"/>
                <a:gd name="T11" fmla="*/ 154 h 356"/>
                <a:gd name="T12" fmla="*/ 526 w 553"/>
                <a:gd name="T13" fmla="*/ 135 h 356"/>
                <a:gd name="T14" fmla="*/ 520 w 553"/>
                <a:gd name="T15" fmla="*/ 118 h 356"/>
                <a:gd name="T16" fmla="*/ 518 w 553"/>
                <a:gd name="T17" fmla="*/ 99 h 356"/>
                <a:gd name="T18" fmla="*/ 513 w 553"/>
                <a:gd name="T19" fmla="*/ 88 h 356"/>
                <a:gd name="T20" fmla="*/ 509 w 553"/>
                <a:gd name="T21" fmla="*/ 66 h 356"/>
                <a:gd name="T22" fmla="*/ 508 w 553"/>
                <a:gd name="T23" fmla="*/ 54 h 356"/>
                <a:gd name="T24" fmla="*/ 513 w 553"/>
                <a:gd name="T25" fmla="*/ 43 h 356"/>
                <a:gd name="T26" fmla="*/ 514 w 553"/>
                <a:gd name="T27" fmla="*/ 31 h 356"/>
                <a:gd name="T28" fmla="*/ 354 w 553"/>
                <a:gd name="T29" fmla="*/ 26 h 356"/>
                <a:gd name="T30" fmla="*/ 125 w 553"/>
                <a:gd name="T31" fmla="*/ 10 h 356"/>
                <a:gd name="T32" fmla="*/ 41 w 553"/>
                <a:gd name="T33" fmla="*/ 0 h 356"/>
                <a:gd name="T34" fmla="*/ 0 w 553"/>
                <a:gd name="T35" fmla="*/ 310 h 356"/>
                <a:gd name="T36" fmla="*/ 550 w 553"/>
                <a:gd name="T37" fmla="*/ 347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53" h="356">
                  <a:moveTo>
                    <a:pt x="550" y="347"/>
                  </a:moveTo>
                  <a:cubicBezTo>
                    <a:pt x="550" y="347"/>
                    <a:pt x="548" y="312"/>
                    <a:pt x="548" y="309"/>
                  </a:cubicBezTo>
                  <a:cubicBezTo>
                    <a:pt x="547" y="300"/>
                    <a:pt x="551" y="296"/>
                    <a:pt x="552" y="287"/>
                  </a:cubicBezTo>
                  <a:cubicBezTo>
                    <a:pt x="553" y="272"/>
                    <a:pt x="548" y="253"/>
                    <a:pt x="542" y="239"/>
                  </a:cubicBezTo>
                  <a:cubicBezTo>
                    <a:pt x="536" y="225"/>
                    <a:pt x="542" y="210"/>
                    <a:pt x="540" y="195"/>
                  </a:cubicBezTo>
                  <a:cubicBezTo>
                    <a:pt x="538" y="181"/>
                    <a:pt x="535" y="168"/>
                    <a:pt x="532" y="154"/>
                  </a:cubicBezTo>
                  <a:cubicBezTo>
                    <a:pt x="531" y="147"/>
                    <a:pt x="527" y="142"/>
                    <a:pt x="526" y="135"/>
                  </a:cubicBezTo>
                  <a:cubicBezTo>
                    <a:pt x="524" y="126"/>
                    <a:pt x="528" y="124"/>
                    <a:pt x="520" y="118"/>
                  </a:cubicBezTo>
                  <a:cubicBezTo>
                    <a:pt x="510" y="111"/>
                    <a:pt x="517" y="109"/>
                    <a:pt x="518" y="99"/>
                  </a:cubicBezTo>
                  <a:cubicBezTo>
                    <a:pt x="518" y="92"/>
                    <a:pt x="516" y="93"/>
                    <a:pt x="513" y="88"/>
                  </a:cubicBezTo>
                  <a:cubicBezTo>
                    <a:pt x="506" y="78"/>
                    <a:pt x="508" y="77"/>
                    <a:pt x="509" y="66"/>
                  </a:cubicBezTo>
                  <a:cubicBezTo>
                    <a:pt x="509" y="61"/>
                    <a:pt x="507" y="59"/>
                    <a:pt x="508" y="54"/>
                  </a:cubicBezTo>
                  <a:cubicBezTo>
                    <a:pt x="509" y="50"/>
                    <a:pt x="512" y="47"/>
                    <a:pt x="513" y="43"/>
                  </a:cubicBezTo>
                  <a:cubicBezTo>
                    <a:pt x="514" y="39"/>
                    <a:pt x="514" y="35"/>
                    <a:pt x="514" y="31"/>
                  </a:cubicBezTo>
                  <a:cubicBezTo>
                    <a:pt x="461" y="30"/>
                    <a:pt x="407" y="28"/>
                    <a:pt x="354" y="26"/>
                  </a:cubicBezTo>
                  <a:cubicBezTo>
                    <a:pt x="277" y="23"/>
                    <a:pt x="201" y="18"/>
                    <a:pt x="125" y="10"/>
                  </a:cubicBezTo>
                  <a:cubicBezTo>
                    <a:pt x="102" y="8"/>
                    <a:pt x="74" y="5"/>
                    <a:pt x="41" y="0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51" y="316"/>
                    <a:pt x="414" y="356"/>
                    <a:pt x="550" y="347"/>
                  </a:cubicBezTo>
                  <a:close/>
                </a:path>
              </a:pathLst>
            </a:custGeom>
            <a:grpFill/>
            <a:ln w="5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656" name="Freeform 919"/>
            <p:cNvSpPr>
              <a:spLocks/>
            </p:cNvSpPr>
            <p:nvPr/>
          </p:nvSpPr>
          <p:spPr bwMode="auto">
            <a:xfrm>
              <a:off x="3708401" y="1065213"/>
              <a:ext cx="979488" cy="661988"/>
            </a:xfrm>
            <a:custGeom>
              <a:avLst/>
              <a:gdLst>
                <a:gd name="T0" fmla="*/ 361 w 596"/>
                <a:gd name="T1" fmla="*/ 352 h 403"/>
                <a:gd name="T2" fmla="*/ 413 w 596"/>
                <a:gd name="T3" fmla="*/ 366 h 403"/>
                <a:gd name="T4" fmla="*/ 466 w 596"/>
                <a:gd name="T5" fmla="*/ 386 h 403"/>
                <a:gd name="T6" fmla="*/ 486 w 596"/>
                <a:gd name="T7" fmla="*/ 378 h 403"/>
                <a:gd name="T8" fmla="*/ 522 w 596"/>
                <a:gd name="T9" fmla="*/ 376 h 403"/>
                <a:gd name="T10" fmla="*/ 588 w 596"/>
                <a:gd name="T11" fmla="*/ 403 h 403"/>
                <a:gd name="T12" fmla="*/ 587 w 596"/>
                <a:gd name="T13" fmla="*/ 375 h 403"/>
                <a:gd name="T14" fmla="*/ 588 w 596"/>
                <a:gd name="T15" fmla="*/ 346 h 403"/>
                <a:gd name="T16" fmla="*/ 585 w 596"/>
                <a:gd name="T17" fmla="*/ 318 h 403"/>
                <a:gd name="T18" fmla="*/ 569 w 596"/>
                <a:gd name="T19" fmla="*/ 299 h 403"/>
                <a:gd name="T20" fmla="*/ 588 w 596"/>
                <a:gd name="T21" fmla="*/ 294 h 403"/>
                <a:gd name="T22" fmla="*/ 590 w 596"/>
                <a:gd name="T23" fmla="*/ 273 h 403"/>
                <a:gd name="T24" fmla="*/ 589 w 596"/>
                <a:gd name="T25" fmla="*/ 242 h 403"/>
                <a:gd name="T26" fmla="*/ 590 w 596"/>
                <a:gd name="T27" fmla="*/ 200 h 403"/>
                <a:gd name="T28" fmla="*/ 592 w 596"/>
                <a:gd name="T29" fmla="*/ 155 h 403"/>
                <a:gd name="T30" fmla="*/ 593 w 596"/>
                <a:gd name="T31" fmla="*/ 111 h 403"/>
                <a:gd name="T32" fmla="*/ 584 w 596"/>
                <a:gd name="T33" fmla="*/ 93 h 403"/>
                <a:gd name="T34" fmla="*/ 584 w 596"/>
                <a:gd name="T35" fmla="*/ 70 h 403"/>
                <a:gd name="T36" fmla="*/ 589 w 596"/>
                <a:gd name="T37" fmla="*/ 47 h 403"/>
                <a:gd name="T38" fmla="*/ 586 w 596"/>
                <a:gd name="T39" fmla="*/ 37 h 403"/>
                <a:gd name="T40" fmla="*/ 37 w 596"/>
                <a:gd name="T41" fmla="*/ 0 h 403"/>
                <a:gd name="T42" fmla="*/ 23 w 596"/>
                <a:gd name="T43" fmla="*/ 104 h 403"/>
                <a:gd name="T44" fmla="*/ 0 w 596"/>
                <a:gd name="T45" fmla="*/ 314 h 403"/>
                <a:gd name="T46" fmla="*/ 326 w 596"/>
                <a:gd name="T47" fmla="*/ 340 h 403"/>
                <a:gd name="T48" fmla="*/ 361 w 596"/>
                <a:gd name="T49" fmla="*/ 352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96" h="403">
                  <a:moveTo>
                    <a:pt x="361" y="352"/>
                  </a:moveTo>
                  <a:cubicBezTo>
                    <a:pt x="378" y="362"/>
                    <a:pt x="395" y="361"/>
                    <a:pt x="413" y="366"/>
                  </a:cubicBezTo>
                  <a:cubicBezTo>
                    <a:pt x="431" y="370"/>
                    <a:pt x="446" y="389"/>
                    <a:pt x="466" y="386"/>
                  </a:cubicBezTo>
                  <a:cubicBezTo>
                    <a:pt x="472" y="386"/>
                    <a:pt x="481" y="381"/>
                    <a:pt x="486" y="378"/>
                  </a:cubicBezTo>
                  <a:cubicBezTo>
                    <a:pt x="500" y="371"/>
                    <a:pt x="507" y="374"/>
                    <a:pt x="522" y="376"/>
                  </a:cubicBezTo>
                  <a:cubicBezTo>
                    <a:pt x="547" y="378"/>
                    <a:pt x="566" y="391"/>
                    <a:pt x="588" y="403"/>
                  </a:cubicBezTo>
                  <a:cubicBezTo>
                    <a:pt x="590" y="395"/>
                    <a:pt x="587" y="384"/>
                    <a:pt x="587" y="375"/>
                  </a:cubicBezTo>
                  <a:cubicBezTo>
                    <a:pt x="586" y="364"/>
                    <a:pt x="587" y="356"/>
                    <a:pt x="588" y="346"/>
                  </a:cubicBezTo>
                  <a:cubicBezTo>
                    <a:pt x="590" y="336"/>
                    <a:pt x="586" y="328"/>
                    <a:pt x="585" y="318"/>
                  </a:cubicBezTo>
                  <a:cubicBezTo>
                    <a:pt x="583" y="304"/>
                    <a:pt x="578" y="307"/>
                    <a:pt x="569" y="299"/>
                  </a:cubicBezTo>
                  <a:cubicBezTo>
                    <a:pt x="573" y="302"/>
                    <a:pt x="587" y="297"/>
                    <a:pt x="588" y="294"/>
                  </a:cubicBezTo>
                  <a:cubicBezTo>
                    <a:pt x="590" y="289"/>
                    <a:pt x="589" y="279"/>
                    <a:pt x="590" y="273"/>
                  </a:cubicBezTo>
                  <a:cubicBezTo>
                    <a:pt x="591" y="263"/>
                    <a:pt x="590" y="253"/>
                    <a:pt x="589" y="242"/>
                  </a:cubicBezTo>
                  <a:cubicBezTo>
                    <a:pt x="587" y="228"/>
                    <a:pt x="590" y="214"/>
                    <a:pt x="590" y="200"/>
                  </a:cubicBezTo>
                  <a:cubicBezTo>
                    <a:pt x="591" y="185"/>
                    <a:pt x="591" y="170"/>
                    <a:pt x="592" y="155"/>
                  </a:cubicBezTo>
                  <a:cubicBezTo>
                    <a:pt x="592" y="142"/>
                    <a:pt x="596" y="124"/>
                    <a:pt x="593" y="111"/>
                  </a:cubicBezTo>
                  <a:cubicBezTo>
                    <a:pt x="592" y="104"/>
                    <a:pt x="586" y="100"/>
                    <a:pt x="584" y="93"/>
                  </a:cubicBezTo>
                  <a:cubicBezTo>
                    <a:pt x="582" y="86"/>
                    <a:pt x="584" y="77"/>
                    <a:pt x="584" y="70"/>
                  </a:cubicBezTo>
                  <a:cubicBezTo>
                    <a:pt x="585" y="62"/>
                    <a:pt x="589" y="54"/>
                    <a:pt x="589" y="47"/>
                  </a:cubicBezTo>
                  <a:cubicBezTo>
                    <a:pt x="589" y="44"/>
                    <a:pt x="588" y="40"/>
                    <a:pt x="586" y="37"/>
                  </a:cubicBezTo>
                  <a:cubicBezTo>
                    <a:pt x="450" y="46"/>
                    <a:pt x="88" y="6"/>
                    <a:pt x="37" y="0"/>
                  </a:cubicBezTo>
                  <a:cubicBezTo>
                    <a:pt x="23" y="104"/>
                    <a:pt x="23" y="104"/>
                    <a:pt x="23" y="104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58" y="318"/>
                    <a:pt x="320" y="337"/>
                    <a:pt x="326" y="340"/>
                  </a:cubicBezTo>
                  <a:cubicBezTo>
                    <a:pt x="333" y="343"/>
                    <a:pt x="353" y="348"/>
                    <a:pt x="361" y="352"/>
                  </a:cubicBezTo>
                  <a:close/>
                </a:path>
              </a:pathLst>
            </a:custGeom>
            <a:grpFill/>
            <a:ln w="5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657" name="Freeform 920"/>
            <p:cNvSpPr>
              <a:spLocks/>
            </p:cNvSpPr>
            <p:nvPr/>
          </p:nvSpPr>
          <p:spPr bwMode="auto">
            <a:xfrm>
              <a:off x="4646613" y="1558925"/>
              <a:ext cx="6350" cy="0"/>
            </a:xfrm>
            <a:custGeom>
              <a:avLst/>
              <a:gdLst>
                <a:gd name="T0" fmla="*/ 4 w 4"/>
                <a:gd name="T1" fmla="*/ 0 w 4"/>
                <a:gd name="T2" fmla="*/ 4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">
                  <a:moveTo>
                    <a:pt x="4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1" y="0"/>
                    <a:pt x="2" y="0"/>
                    <a:pt x="4" y="0"/>
                  </a:cubicBezTo>
                  <a:close/>
                </a:path>
              </a:pathLst>
            </a:custGeom>
            <a:grpFill/>
            <a:ln w="5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658" name="Freeform 921"/>
            <p:cNvSpPr>
              <a:spLocks/>
            </p:cNvSpPr>
            <p:nvPr/>
          </p:nvSpPr>
          <p:spPr bwMode="auto">
            <a:xfrm>
              <a:off x="4643438" y="1557338"/>
              <a:ext cx="3175" cy="1588"/>
            </a:xfrm>
            <a:custGeom>
              <a:avLst/>
              <a:gdLst>
                <a:gd name="T0" fmla="*/ 0 w 2"/>
                <a:gd name="T1" fmla="*/ 0 h 1"/>
                <a:gd name="T2" fmla="*/ 1 w 2"/>
                <a:gd name="T3" fmla="*/ 1 h 1"/>
                <a:gd name="T4" fmla="*/ 2 w 2"/>
                <a:gd name="T5" fmla="*/ 1 h 1"/>
                <a:gd name="T6" fmla="*/ 0 w 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0" y="0"/>
                  </a:moveTo>
                  <a:cubicBezTo>
                    <a:pt x="0" y="0"/>
                    <a:pt x="1" y="0"/>
                    <a:pt x="1" y="1"/>
                  </a:cubicBezTo>
                  <a:cubicBezTo>
                    <a:pt x="1" y="1"/>
                    <a:pt x="1" y="1"/>
                    <a:pt x="2" y="1"/>
                  </a:cubicBezTo>
                  <a:cubicBezTo>
                    <a:pt x="1" y="1"/>
                    <a:pt x="0" y="0"/>
                    <a:pt x="0" y="0"/>
                  </a:cubicBezTo>
                  <a:close/>
                </a:path>
              </a:pathLst>
            </a:custGeom>
            <a:grpFill/>
            <a:ln w="5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659" name="Freeform 922"/>
            <p:cNvSpPr>
              <a:spLocks/>
            </p:cNvSpPr>
            <p:nvPr/>
          </p:nvSpPr>
          <p:spPr bwMode="auto">
            <a:xfrm>
              <a:off x="4600576" y="600075"/>
              <a:ext cx="892175" cy="958850"/>
            </a:xfrm>
            <a:custGeom>
              <a:avLst/>
              <a:gdLst>
                <a:gd name="T0" fmla="*/ 441 w 543"/>
                <a:gd name="T1" fmla="*/ 557 h 583"/>
                <a:gd name="T2" fmla="*/ 423 w 543"/>
                <a:gd name="T3" fmla="*/ 529 h 583"/>
                <a:gd name="T4" fmla="*/ 391 w 543"/>
                <a:gd name="T5" fmla="*/ 511 h 583"/>
                <a:gd name="T6" fmla="*/ 373 w 543"/>
                <a:gd name="T7" fmla="*/ 480 h 583"/>
                <a:gd name="T8" fmla="*/ 326 w 543"/>
                <a:gd name="T9" fmla="*/ 448 h 583"/>
                <a:gd name="T10" fmla="*/ 329 w 543"/>
                <a:gd name="T11" fmla="*/ 382 h 583"/>
                <a:gd name="T12" fmla="*/ 316 w 543"/>
                <a:gd name="T13" fmla="*/ 339 h 583"/>
                <a:gd name="T14" fmla="*/ 362 w 543"/>
                <a:gd name="T15" fmla="*/ 294 h 583"/>
                <a:gd name="T16" fmla="*/ 369 w 543"/>
                <a:gd name="T17" fmla="*/ 250 h 583"/>
                <a:gd name="T18" fmla="*/ 382 w 543"/>
                <a:gd name="T19" fmla="*/ 218 h 583"/>
                <a:gd name="T20" fmla="*/ 427 w 543"/>
                <a:gd name="T21" fmla="*/ 180 h 583"/>
                <a:gd name="T22" fmla="*/ 475 w 543"/>
                <a:gd name="T23" fmla="*/ 134 h 583"/>
                <a:gd name="T24" fmla="*/ 531 w 543"/>
                <a:gd name="T25" fmla="*/ 107 h 583"/>
                <a:gd name="T26" fmla="*/ 533 w 543"/>
                <a:gd name="T27" fmla="*/ 93 h 583"/>
                <a:gd name="T28" fmla="*/ 463 w 543"/>
                <a:gd name="T29" fmla="*/ 96 h 583"/>
                <a:gd name="T30" fmla="*/ 398 w 543"/>
                <a:gd name="T31" fmla="*/ 98 h 583"/>
                <a:gd name="T32" fmla="*/ 390 w 543"/>
                <a:gd name="T33" fmla="*/ 94 h 583"/>
                <a:gd name="T34" fmla="*/ 349 w 543"/>
                <a:gd name="T35" fmla="*/ 90 h 583"/>
                <a:gd name="T36" fmla="*/ 329 w 543"/>
                <a:gd name="T37" fmla="*/ 82 h 583"/>
                <a:gd name="T38" fmla="*/ 332 w 543"/>
                <a:gd name="T39" fmla="*/ 62 h 583"/>
                <a:gd name="T40" fmla="*/ 315 w 543"/>
                <a:gd name="T41" fmla="*/ 56 h 583"/>
                <a:gd name="T42" fmla="*/ 298 w 543"/>
                <a:gd name="T43" fmla="*/ 62 h 583"/>
                <a:gd name="T44" fmla="*/ 271 w 543"/>
                <a:gd name="T45" fmla="*/ 56 h 583"/>
                <a:gd name="T46" fmla="*/ 230 w 543"/>
                <a:gd name="T47" fmla="*/ 46 h 583"/>
                <a:gd name="T48" fmla="*/ 184 w 543"/>
                <a:gd name="T49" fmla="*/ 38 h 583"/>
                <a:gd name="T50" fmla="*/ 164 w 543"/>
                <a:gd name="T51" fmla="*/ 20 h 583"/>
                <a:gd name="T52" fmla="*/ 151 w 543"/>
                <a:gd name="T53" fmla="*/ 18 h 583"/>
                <a:gd name="T54" fmla="*/ 97 w 543"/>
                <a:gd name="T55" fmla="*/ 4 h 583"/>
                <a:gd name="T56" fmla="*/ 8 w 543"/>
                <a:gd name="T57" fmla="*/ 4 h 583"/>
                <a:gd name="T58" fmla="*/ 2 w 543"/>
                <a:gd name="T59" fmla="*/ 27 h 583"/>
                <a:gd name="T60" fmla="*/ 7 w 543"/>
                <a:gd name="T61" fmla="*/ 61 h 583"/>
                <a:gd name="T62" fmla="*/ 14 w 543"/>
                <a:gd name="T63" fmla="*/ 91 h 583"/>
                <a:gd name="T64" fmla="*/ 26 w 543"/>
                <a:gd name="T65" fmla="*/ 127 h 583"/>
                <a:gd name="T66" fmla="*/ 36 w 543"/>
                <a:gd name="T67" fmla="*/ 212 h 583"/>
                <a:gd name="T68" fmla="*/ 42 w 543"/>
                <a:gd name="T69" fmla="*/ 282 h 583"/>
                <a:gd name="T70" fmla="*/ 43 w 543"/>
                <a:gd name="T71" fmla="*/ 320 h 583"/>
                <a:gd name="T72" fmla="*/ 41 w 543"/>
                <a:gd name="T73" fmla="*/ 353 h 583"/>
                <a:gd name="T74" fmla="*/ 50 w 543"/>
                <a:gd name="T75" fmla="*/ 394 h 583"/>
                <a:gd name="T76" fmla="*/ 47 w 543"/>
                <a:gd name="T77" fmla="*/ 483 h 583"/>
                <a:gd name="T78" fmla="*/ 47 w 543"/>
                <a:gd name="T79" fmla="*/ 556 h 583"/>
                <a:gd name="T80" fmla="*/ 32 w 543"/>
                <a:gd name="T81" fmla="*/ 583 h 583"/>
                <a:gd name="T82" fmla="*/ 438 w 543"/>
                <a:gd name="T83" fmla="*/ 566 h 5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543" h="583">
                  <a:moveTo>
                    <a:pt x="438" y="566"/>
                  </a:moveTo>
                  <a:cubicBezTo>
                    <a:pt x="437" y="561"/>
                    <a:pt x="441" y="560"/>
                    <a:pt x="441" y="557"/>
                  </a:cubicBezTo>
                  <a:cubicBezTo>
                    <a:pt x="441" y="546"/>
                    <a:pt x="435" y="550"/>
                    <a:pt x="428" y="546"/>
                  </a:cubicBezTo>
                  <a:cubicBezTo>
                    <a:pt x="418" y="541"/>
                    <a:pt x="425" y="535"/>
                    <a:pt x="423" y="529"/>
                  </a:cubicBezTo>
                  <a:cubicBezTo>
                    <a:pt x="422" y="526"/>
                    <a:pt x="412" y="520"/>
                    <a:pt x="409" y="518"/>
                  </a:cubicBezTo>
                  <a:cubicBezTo>
                    <a:pt x="404" y="515"/>
                    <a:pt x="395" y="516"/>
                    <a:pt x="391" y="511"/>
                  </a:cubicBezTo>
                  <a:cubicBezTo>
                    <a:pt x="387" y="508"/>
                    <a:pt x="387" y="498"/>
                    <a:pt x="384" y="493"/>
                  </a:cubicBezTo>
                  <a:cubicBezTo>
                    <a:pt x="382" y="488"/>
                    <a:pt x="378" y="483"/>
                    <a:pt x="373" y="480"/>
                  </a:cubicBezTo>
                  <a:cubicBezTo>
                    <a:pt x="366" y="477"/>
                    <a:pt x="359" y="481"/>
                    <a:pt x="352" y="478"/>
                  </a:cubicBezTo>
                  <a:cubicBezTo>
                    <a:pt x="339" y="473"/>
                    <a:pt x="335" y="457"/>
                    <a:pt x="326" y="448"/>
                  </a:cubicBezTo>
                  <a:cubicBezTo>
                    <a:pt x="317" y="439"/>
                    <a:pt x="315" y="433"/>
                    <a:pt x="318" y="420"/>
                  </a:cubicBezTo>
                  <a:cubicBezTo>
                    <a:pt x="322" y="405"/>
                    <a:pt x="337" y="398"/>
                    <a:pt x="329" y="382"/>
                  </a:cubicBezTo>
                  <a:cubicBezTo>
                    <a:pt x="325" y="374"/>
                    <a:pt x="326" y="368"/>
                    <a:pt x="324" y="360"/>
                  </a:cubicBezTo>
                  <a:cubicBezTo>
                    <a:pt x="323" y="353"/>
                    <a:pt x="318" y="346"/>
                    <a:pt x="316" y="339"/>
                  </a:cubicBezTo>
                  <a:cubicBezTo>
                    <a:pt x="329" y="340"/>
                    <a:pt x="339" y="339"/>
                    <a:pt x="350" y="330"/>
                  </a:cubicBezTo>
                  <a:cubicBezTo>
                    <a:pt x="362" y="320"/>
                    <a:pt x="362" y="309"/>
                    <a:pt x="362" y="294"/>
                  </a:cubicBezTo>
                  <a:cubicBezTo>
                    <a:pt x="362" y="282"/>
                    <a:pt x="361" y="267"/>
                    <a:pt x="365" y="256"/>
                  </a:cubicBezTo>
                  <a:cubicBezTo>
                    <a:pt x="365" y="254"/>
                    <a:pt x="367" y="252"/>
                    <a:pt x="369" y="250"/>
                  </a:cubicBezTo>
                  <a:cubicBezTo>
                    <a:pt x="369" y="248"/>
                    <a:pt x="370" y="246"/>
                    <a:pt x="372" y="243"/>
                  </a:cubicBezTo>
                  <a:cubicBezTo>
                    <a:pt x="378" y="235"/>
                    <a:pt x="376" y="225"/>
                    <a:pt x="382" y="218"/>
                  </a:cubicBezTo>
                  <a:cubicBezTo>
                    <a:pt x="390" y="211"/>
                    <a:pt x="400" y="208"/>
                    <a:pt x="408" y="200"/>
                  </a:cubicBezTo>
                  <a:cubicBezTo>
                    <a:pt x="415" y="194"/>
                    <a:pt x="422" y="189"/>
                    <a:pt x="427" y="180"/>
                  </a:cubicBezTo>
                  <a:cubicBezTo>
                    <a:pt x="433" y="170"/>
                    <a:pt x="439" y="161"/>
                    <a:pt x="447" y="153"/>
                  </a:cubicBezTo>
                  <a:cubicBezTo>
                    <a:pt x="454" y="145"/>
                    <a:pt x="465" y="140"/>
                    <a:pt x="475" y="134"/>
                  </a:cubicBezTo>
                  <a:cubicBezTo>
                    <a:pt x="485" y="127"/>
                    <a:pt x="497" y="124"/>
                    <a:pt x="507" y="117"/>
                  </a:cubicBezTo>
                  <a:cubicBezTo>
                    <a:pt x="515" y="113"/>
                    <a:pt x="523" y="110"/>
                    <a:pt x="531" y="107"/>
                  </a:cubicBezTo>
                  <a:cubicBezTo>
                    <a:pt x="535" y="106"/>
                    <a:pt x="538" y="106"/>
                    <a:pt x="540" y="103"/>
                  </a:cubicBezTo>
                  <a:cubicBezTo>
                    <a:pt x="543" y="97"/>
                    <a:pt x="537" y="95"/>
                    <a:pt x="533" y="93"/>
                  </a:cubicBezTo>
                  <a:cubicBezTo>
                    <a:pt x="522" y="87"/>
                    <a:pt x="507" y="84"/>
                    <a:pt x="496" y="86"/>
                  </a:cubicBezTo>
                  <a:cubicBezTo>
                    <a:pt x="484" y="89"/>
                    <a:pt x="475" y="95"/>
                    <a:pt x="463" y="96"/>
                  </a:cubicBezTo>
                  <a:cubicBezTo>
                    <a:pt x="447" y="99"/>
                    <a:pt x="430" y="99"/>
                    <a:pt x="414" y="98"/>
                  </a:cubicBezTo>
                  <a:cubicBezTo>
                    <a:pt x="408" y="98"/>
                    <a:pt x="404" y="97"/>
                    <a:pt x="398" y="98"/>
                  </a:cubicBezTo>
                  <a:cubicBezTo>
                    <a:pt x="397" y="98"/>
                    <a:pt x="397" y="100"/>
                    <a:pt x="395" y="100"/>
                  </a:cubicBezTo>
                  <a:cubicBezTo>
                    <a:pt x="394" y="99"/>
                    <a:pt x="391" y="95"/>
                    <a:pt x="390" y="94"/>
                  </a:cubicBezTo>
                  <a:cubicBezTo>
                    <a:pt x="384" y="89"/>
                    <a:pt x="377" y="86"/>
                    <a:pt x="370" y="84"/>
                  </a:cubicBezTo>
                  <a:cubicBezTo>
                    <a:pt x="360" y="82"/>
                    <a:pt x="353" y="79"/>
                    <a:pt x="349" y="90"/>
                  </a:cubicBezTo>
                  <a:cubicBezTo>
                    <a:pt x="344" y="88"/>
                    <a:pt x="348" y="82"/>
                    <a:pt x="342" y="81"/>
                  </a:cubicBezTo>
                  <a:cubicBezTo>
                    <a:pt x="338" y="79"/>
                    <a:pt x="333" y="82"/>
                    <a:pt x="329" y="82"/>
                  </a:cubicBezTo>
                  <a:cubicBezTo>
                    <a:pt x="324" y="82"/>
                    <a:pt x="321" y="80"/>
                    <a:pt x="324" y="75"/>
                  </a:cubicBezTo>
                  <a:cubicBezTo>
                    <a:pt x="326" y="71"/>
                    <a:pt x="334" y="69"/>
                    <a:pt x="332" y="62"/>
                  </a:cubicBezTo>
                  <a:cubicBezTo>
                    <a:pt x="331" y="57"/>
                    <a:pt x="319" y="46"/>
                    <a:pt x="313" y="47"/>
                  </a:cubicBezTo>
                  <a:cubicBezTo>
                    <a:pt x="304" y="48"/>
                    <a:pt x="313" y="53"/>
                    <a:pt x="315" y="56"/>
                  </a:cubicBezTo>
                  <a:cubicBezTo>
                    <a:pt x="320" y="62"/>
                    <a:pt x="311" y="60"/>
                    <a:pt x="307" y="60"/>
                  </a:cubicBezTo>
                  <a:cubicBezTo>
                    <a:pt x="303" y="61"/>
                    <a:pt x="301" y="63"/>
                    <a:pt x="298" y="62"/>
                  </a:cubicBezTo>
                  <a:cubicBezTo>
                    <a:pt x="293" y="60"/>
                    <a:pt x="290" y="57"/>
                    <a:pt x="286" y="56"/>
                  </a:cubicBezTo>
                  <a:cubicBezTo>
                    <a:pt x="281" y="55"/>
                    <a:pt x="276" y="56"/>
                    <a:pt x="271" y="56"/>
                  </a:cubicBezTo>
                  <a:cubicBezTo>
                    <a:pt x="265" y="56"/>
                    <a:pt x="262" y="53"/>
                    <a:pt x="256" y="52"/>
                  </a:cubicBezTo>
                  <a:cubicBezTo>
                    <a:pt x="247" y="51"/>
                    <a:pt x="238" y="52"/>
                    <a:pt x="230" y="46"/>
                  </a:cubicBezTo>
                  <a:cubicBezTo>
                    <a:pt x="225" y="42"/>
                    <a:pt x="216" y="38"/>
                    <a:pt x="209" y="40"/>
                  </a:cubicBezTo>
                  <a:cubicBezTo>
                    <a:pt x="201" y="41"/>
                    <a:pt x="193" y="41"/>
                    <a:pt x="184" y="38"/>
                  </a:cubicBezTo>
                  <a:cubicBezTo>
                    <a:pt x="178" y="36"/>
                    <a:pt x="173" y="33"/>
                    <a:pt x="170" y="27"/>
                  </a:cubicBezTo>
                  <a:cubicBezTo>
                    <a:pt x="168" y="24"/>
                    <a:pt x="167" y="23"/>
                    <a:pt x="164" y="20"/>
                  </a:cubicBezTo>
                  <a:cubicBezTo>
                    <a:pt x="161" y="18"/>
                    <a:pt x="158" y="14"/>
                    <a:pt x="156" y="12"/>
                  </a:cubicBezTo>
                  <a:cubicBezTo>
                    <a:pt x="149" y="9"/>
                    <a:pt x="153" y="16"/>
                    <a:pt x="151" y="18"/>
                  </a:cubicBezTo>
                  <a:cubicBezTo>
                    <a:pt x="148" y="21"/>
                    <a:pt x="145" y="16"/>
                    <a:pt x="144" y="14"/>
                  </a:cubicBezTo>
                  <a:cubicBezTo>
                    <a:pt x="132" y="0"/>
                    <a:pt x="114" y="4"/>
                    <a:pt x="97" y="4"/>
                  </a:cubicBezTo>
                  <a:cubicBezTo>
                    <a:pt x="77" y="4"/>
                    <a:pt x="56" y="4"/>
                    <a:pt x="35" y="4"/>
                  </a:cubicBezTo>
                  <a:cubicBezTo>
                    <a:pt x="26" y="4"/>
                    <a:pt x="17" y="4"/>
                    <a:pt x="8" y="4"/>
                  </a:cubicBezTo>
                  <a:cubicBezTo>
                    <a:pt x="8" y="8"/>
                    <a:pt x="8" y="12"/>
                    <a:pt x="7" y="16"/>
                  </a:cubicBezTo>
                  <a:cubicBezTo>
                    <a:pt x="6" y="20"/>
                    <a:pt x="3" y="23"/>
                    <a:pt x="2" y="27"/>
                  </a:cubicBezTo>
                  <a:cubicBezTo>
                    <a:pt x="1" y="32"/>
                    <a:pt x="3" y="34"/>
                    <a:pt x="3" y="39"/>
                  </a:cubicBezTo>
                  <a:cubicBezTo>
                    <a:pt x="2" y="50"/>
                    <a:pt x="0" y="51"/>
                    <a:pt x="7" y="61"/>
                  </a:cubicBezTo>
                  <a:cubicBezTo>
                    <a:pt x="10" y="66"/>
                    <a:pt x="12" y="65"/>
                    <a:pt x="12" y="72"/>
                  </a:cubicBezTo>
                  <a:cubicBezTo>
                    <a:pt x="11" y="82"/>
                    <a:pt x="4" y="84"/>
                    <a:pt x="14" y="91"/>
                  </a:cubicBezTo>
                  <a:cubicBezTo>
                    <a:pt x="22" y="97"/>
                    <a:pt x="18" y="99"/>
                    <a:pt x="20" y="108"/>
                  </a:cubicBezTo>
                  <a:cubicBezTo>
                    <a:pt x="21" y="115"/>
                    <a:pt x="25" y="120"/>
                    <a:pt x="26" y="127"/>
                  </a:cubicBezTo>
                  <a:cubicBezTo>
                    <a:pt x="29" y="141"/>
                    <a:pt x="32" y="154"/>
                    <a:pt x="34" y="168"/>
                  </a:cubicBezTo>
                  <a:cubicBezTo>
                    <a:pt x="36" y="183"/>
                    <a:pt x="30" y="198"/>
                    <a:pt x="36" y="212"/>
                  </a:cubicBezTo>
                  <a:cubicBezTo>
                    <a:pt x="42" y="226"/>
                    <a:pt x="47" y="245"/>
                    <a:pt x="46" y="260"/>
                  </a:cubicBezTo>
                  <a:cubicBezTo>
                    <a:pt x="45" y="269"/>
                    <a:pt x="41" y="273"/>
                    <a:pt x="42" y="282"/>
                  </a:cubicBezTo>
                  <a:cubicBezTo>
                    <a:pt x="42" y="285"/>
                    <a:pt x="44" y="320"/>
                    <a:pt x="44" y="320"/>
                  </a:cubicBezTo>
                  <a:cubicBezTo>
                    <a:pt x="44" y="320"/>
                    <a:pt x="44" y="320"/>
                    <a:pt x="43" y="320"/>
                  </a:cubicBezTo>
                  <a:cubicBezTo>
                    <a:pt x="45" y="323"/>
                    <a:pt x="46" y="327"/>
                    <a:pt x="46" y="330"/>
                  </a:cubicBezTo>
                  <a:cubicBezTo>
                    <a:pt x="46" y="337"/>
                    <a:pt x="42" y="345"/>
                    <a:pt x="41" y="353"/>
                  </a:cubicBezTo>
                  <a:cubicBezTo>
                    <a:pt x="41" y="360"/>
                    <a:pt x="39" y="369"/>
                    <a:pt x="41" y="376"/>
                  </a:cubicBezTo>
                  <a:cubicBezTo>
                    <a:pt x="43" y="383"/>
                    <a:pt x="49" y="387"/>
                    <a:pt x="50" y="394"/>
                  </a:cubicBezTo>
                  <a:cubicBezTo>
                    <a:pt x="53" y="407"/>
                    <a:pt x="49" y="425"/>
                    <a:pt x="49" y="438"/>
                  </a:cubicBezTo>
                  <a:cubicBezTo>
                    <a:pt x="48" y="453"/>
                    <a:pt x="48" y="468"/>
                    <a:pt x="47" y="483"/>
                  </a:cubicBezTo>
                  <a:cubicBezTo>
                    <a:pt x="47" y="497"/>
                    <a:pt x="44" y="511"/>
                    <a:pt x="46" y="525"/>
                  </a:cubicBezTo>
                  <a:cubicBezTo>
                    <a:pt x="47" y="536"/>
                    <a:pt x="48" y="546"/>
                    <a:pt x="47" y="556"/>
                  </a:cubicBezTo>
                  <a:cubicBezTo>
                    <a:pt x="46" y="562"/>
                    <a:pt x="47" y="572"/>
                    <a:pt x="45" y="577"/>
                  </a:cubicBezTo>
                  <a:cubicBezTo>
                    <a:pt x="44" y="579"/>
                    <a:pt x="37" y="582"/>
                    <a:pt x="32" y="583"/>
                  </a:cubicBezTo>
                  <a:cubicBezTo>
                    <a:pt x="100" y="583"/>
                    <a:pt x="439" y="583"/>
                    <a:pt x="441" y="583"/>
                  </a:cubicBezTo>
                  <a:cubicBezTo>
                    <a:pt x="450" y="583"/>
                    <a:pt x="438" y="566"/>
                    <a:pt x="438" y="566"/>
                  </a:cubicBezTo>
                  <a:close/>
                </a:path>
              </a:pathLst>
            </a:custGeom>
            <a:grpFill/>
            <a:ln w="5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660" name="Freeform 923"/>
            <p:cNvSpPr>
              <a:spLocks/>
            </p:cNvSpPr>
            <p:nvPr/>
          </p:nvSpPr>
          <p:spPr bwMode="auto">
            <a:xfrm>
              <a:off x="5416551" y="830263"/>
              <a:ext cx="779463" cy="434975"/>
            </a:xfrm>
            <a:custGeom>
              <a:avLst/>
              <a:gdLst>
                <a:gd name="T0" fmla="*/ 76 w 475"/>
                <a:gd name="T1" fmla="*/ 145 h 265"/>
                <a:gd name="T2" fmla="*/ 95 w 475"/>
                <a:gd name="T3" fmla="*/ 154 h 265"/>
                <a:gd name="T4" fmla="*/ 165 w 475"/>
                <a:gd name="T5" fmla="*/ 184 h 265"/>
                <a:gd name="T6" fmla="*/ 194 w 475"/>
                <a:gd name="T7" fmla="*/ 249 h 265"/>
                <a:gd name="T8" fmla="*/ 215 w 475"/>
                <a:gd name="T9" fmla="*/ 226 h 265"/>
                <a:gd name="T10" fmla="*/ 237 w 475"/>
                <a:gd name="T11" fmla="*/ 186 h 265"/>
                <a:gd name="T12" fmla="*/ 269 w 475"/>
                <a:gd name="T13" fmla="*/ 167 h 265"/>
                <a:gd name="T14" fmla="*/ 270 w 475"/>
                <a:gd name="T15" fmla="*/ 188 h 265"/>
                <a:gd name="T16" fmla="*/ 278 w 475"/>
                <a:gd name="T17" fmla="*/ 205 h 265"/>
                <a:gd name="T18" fmla="*/ 279 w 475"/>
                <a:gd name="T19" fmla="*/ 185 h 265"/>
                <a:gd name="T20" fmla="*/ 292 w 475"/>
                <a:gd name="T21" fmla="*/ 163 h 265"/>
                <a:gd name="T22" fmla="*/ 337 w 475"/>
                <a:gd name="T23" fmla="*/ 144 h 265"/>
                <a:gd name="T24" fmla="*/ 369 w 475"/>
                <a:gd name="T25" fmla="*/ 134 h 265"/>
                <a:gd name="T26" fmla="*/ 397 w 475"/>
                <a:gd name="T27" fmla="*/ 162 h 265"/>
                <a:gd name="T28" fmla="*/ 413 w 475"/>
                <a:gd name="T29" fmla="*/ 145 h 265"/>
                <a:gd name="T30" fmla="*/ 439 w 475"/>
                <a:gd name="T31" fmla="*/ 137 h 265"/>
                <a:gd name="T32" fmla="*/ 474 w 475"/>
                <a:gd name="T33" fmla="*/ 136 h 265"/>
                <a:gd name="T34" fmla="*/ 443 w 475"/>
                <a:gd name="T35" fmla="*/ 112 h 265"/>
                <a:gd name="T36" fmla="*/ 435 w 475"/>
                <a:gd name="T37" fmla="*/ 102 h 265"/>
                <a:gd name="T38" fmla="*/ 399 w 475"/>
                <a:gd name="T39" fmla="*/ 96 h 265"/>
                <a:gd name="T40" fmla="*/ 381 w 475"/>
                <a:gd name="T41" fmla="*/ 75 h 265"/>
                <a:gd name="T42" fmla="*/ 373 w 475"/>
                <a:gd name="T43" fmla="*/ 56 h 265"/>
                <a:gd name="T44" fmla="*/ 350 w 475"/>
                <a:gd name="T45" fmla="*/ 70 h 265"/>
                <a:gd name="T46" fmla="*/ 313 w 475"/>
                <a:gd name="T47" fmla="*/ 78 h 265"/>
                <a:gd name="T48" fmla="*/ 284 w 475"/>
                <a:gd name="T49" fmla="*/ 91 h 265"/>
                <a:gd name="T50" fmla="*/ 269 w 475"/>
                <a:gd name="T51" fmla="*/ 105 h 265"/>
                <a:gd name="T52" fmla="*/ 239 w 475"/>
                <a:gd name="T53" fmla="*/ 104 h 265"/>
                <a:gd name="T54" fmla="*/ 201 w 475"/>
                <a:gd name="T55" fmla="*/ 100 h 265"/>
                <a:gd name="T56" fmla="*/ 156 w 475"/>
                <a:gd name="T57" fmla="*/ 77 h 265"/>
                <a:gd name="T58" fmla="*/ 125 w 475"/>
                <a:gd name="T59" fmla="*/ 89 h 265"/>
                <a:gd name="T60" fmla="*/ 131 w 475"/>
                <a:gd name="T61" fmla="*/ 47 h 265"/>
                <a:gd name="T62" fmla="*/ 164 w 475"/>
                <a:gd name="T63" fmla="*/ 24 h 265"/>
                <a:gd name="T64" fmla="*/ 157 w 475"/>
                <a:gd name="T65" fmla="*/ 4 h 265"/>
                <a:gd name="T66" fmla="*/ 129 w 475"/>
                <a:gd name="T67" fmla="*/ 18 h 265"/>
                <a:gd name="T68" fmla="*/ 106 w 475"/>
                <a:gd name="T69" fmla="*/ 36 h 265"/>
                <a:gd name="T70" fmla="*/ 92 w 475"/>
                <a:gd name="T71" fmla="*/ 59 h 265"/>
                <a:gd name="T72" fmla="*/ 70 w 475"/>
                <a:gd name="T73" fmla="*/ 73 h 265"/>
                <a:gd name="T74" fmla="*/ 35 w 475"/>
                <a:gd name="T75" fmla="*/ 85 h 265"/>
                <a:gd name="T76" fmla="*/ 1 w 475"/>
                <a:gd name="T77" fmla="*/ 112 h 265"/>
                <a:gd name="T78" fmla="*/ 53 w 475"/>
                <a:gd name="T79" fmla="*/ 143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75" h="265">
                  <a:moveTo>
                    <a:pt x="53" y="143"/>
                  </a:moveTo>
                  <a:cubicBezTo>
                    <a:pt x="60" y="143"/>
                    <a:pt x="69" y="142"/>
                    <a:pt x="76" y="145"/>
                  </a:cubicBezTo>
                  <a:cubicBezTo>
                    <a:pt x="78" y="147"/>
                    <a:pt x="80" y="150"/>
                    <a:pt x="83" y="152"/>
                  </a:cubicBezTo>
                  <a:cubicBezTo>
                    <a:pt x="87" y="154"/>
                    <a:pt x="90" y="153"/>
                    <a:pt x="95" y="154"/>
                  </a:cubicBezTo>
                  <a:cubicBezTo>
                    <a:pt x="107" y="157"/>
                    <a:pt x="121" y="166"/>
                    <a:pt x="134" y="171"/>
                  </a:cubicBezTo>
                  <a:cubicBezTo>
                    <a:pt x="143" y="175"/>
                    <a:pt x="158" y="178"/>
                    <a:pt x="165" y="184"/>
                  </a:cubicBezTo>
                  <a:cubicBezTo>
                    <a:pt x="173" y="191"/>
                    <a:pt x="178" y="205"/>
                    <a:pt x="183" y="214"/>
                  </a:cubicBezTo>
                  <a:cubicBezTo>
                    <a:pt x="190" y="226"/>
                    <a:pt x="190" y="236"/>
                    <a:pt x="194" y="249"/>
                  </a:cubicBezTo>
                  <a:cubicBezTo>
                    <a:pt x="196" y="256"/>
                    <a:pt x="201" y="261"/>
                    <a:pt x="206" y="265"/>
                  </a:cubicBezTo>
                  <a:cubicBezTo>
                    <a:pt x="209" y="252"/>
                    <a:pt x="211" y="239"/>
                    <a:pt x="215" y="226"/>
                  </a:cubicBezTo>
                  <a:cubicBezTo>
                    <a:pt x="218" y="216"/>
                    <a:pt x="222" y="205"/>
                    <a:pt x="227" y="196"/>
                  </a:cubicBezTo>
                  <a:cubicBezTo>
                    <a:pt x="229" y="192"/>
                    <a:pt x="233" y="188"/>
                    <a:pt x="237" y="186"/>
                  </a:cubicBezTo>
                  <a:cubicBezTo>
                    <a:pt x="243" y="182"/>
                    <a:pt x="247" y="177"/>
                    <a:pt x="252" y="172"/>
                  </a:cubicBezTo>
                  <a:cubicBezTo>
                    <a:pt x="256" y="167"/>
                    <a:pt x="263" y="160"/>
                    <a:pt x="269" y="167"/>
                  </a:cubicBezTo>
                  <a:cubicBezTo>
                    <a:pt x="275" y="173"/>
                    <a:pt x="268" y="177"/>
                    <a:pt x="268" y="182"/>
                  </a:cubicBezTo>
                  <a:cubicBezTo>
                    <a:pt x="267" y="186"/>
                    <a:pt x="269" y="185"/>
                    <a:pt x="270" y="188"/>
                  </a:cubicBezTo>
                  <a:cubicBezTo>
                    <a:pt x="271" y="191"/>
                    <a:pt x="271" y="191"/>
                    <a:pt x="271" y="194"/>
                  </a:cubicBezTo>
                  <a:cubicBezTo>
                    <a:pt x="270" y="199"/>
                    <a:pt x="271" y="207"/>
                    <a:pt x="278" y="205"/>
                  </a:cubicBezTo>
                  <a:cubicBezTo>
                    <a:pt x="278" y="199"/>
                    <a:pt x="277" y="195"/>
                    <a:pt x="272" y="191"/>
                  </a:cubicBezTo>
                  <a:cubicBezTo>
                    <a:pt x="274" y="188"/>
                    <a:pt x="277" y="188"/>
                    <a:pt x="279" y="185"/>
                  </a:cubicBezTo>
                  <a:cubicBezTo>
                    <a:pt x="281" y="181"/>
                    <a:pt x="282" y="177"/>
                    <a:pt x="284" y="173"/>
                  </a:cubicBezTo>
                  <a:cubicBezTo>
                    <a:pt x="286" y="170"/>
                    <a:pt x="289" y="165"/>
                    <a:pt x="292" y="163"/>
                  </a:cubicBezTo>
                  <a:cubicBezTo>
                    <a:pt x="296" y="161"/>
                    <a:pt x="301" y="163"/>
                    <a:pt x="306" y="160"/>
                  </a:cubicBezTo>
                  <a:cubicBezTo>
                    <a:pt x="316" y="155"/>
                    <a:pt x="328" y="151"/>
                    <a:pt x="337" y="144"/>
                  </a:cubicBezTo>
                  <a:cubicBezTo>
                    <a:pt x="341" y="140"/>
                    <a:pt x="343" y="136"/>
                    <a:pt x="348" y="134"/>
                  </a:cubicBezTo>
                  <a:cubicBezTo>
                    <a:pt x="355" y="131"/>
                    <a:pt x="362" y="133"/>
                    <a:pt x="369" y="134"/>
                  </a:cubicBezTo>
                  <a:cubicBezTo>
                    <a:pt x="377" y="136"/>
                    <a:pt x="393" y="141"/>
                    <a:pt x="397" y="149"/>
                  </a:cubicBezTo>
                  <a:cubicBezTo>
                    <a:pt x="398" y="153"/>
                    <a:pt x="395" y="159"/>
                    <a:pt x="397" y="162"/>
                  </a:cubicBezTo>
                  <a:cubicBezTo>
                    <a:pt x="400" y="167"/>
                    <a:pt x="406" y="161"/>
                    <a:pt x="407" y="157"/>
                  </a:cubicBezTo>
                  <a:cubicBezTo>
                    <a:pt x="409" y="153"/>
                    <a:pt x="407" y="148"/>
                    <a:pt x="413" y="145"/>
                  </a:cubicBezTo>
                  <a:cubicBezTo>
                    <a:pt x="417" y="143"/>
                    <a:pt x="422" y="144"/>
                    <a:pt x="427" y="142"/>
                  </a:cubicBezTo>
                  <a:cubicBezTo>
                    <a:pt x="432" y="140"/>
                    <a:pt x="433" y="137"/>
                    <a:pt x="439" y="137"/>
                  </a:cubicBezTo>
                  <a:cubicBezTo>
                    <a:pt x="445" y="138"/>
                    <a:pt x="452" y="139"/>
                    <a:pt x="459" y="140"/>
                  </a:cubicBezTo>
                  <a:cubicBezTo>
                    <a:pt x="465" y="140"/>
                    <a:pt x="475" y="145"/>
                    <a:pt x="474" y="136"/>
                  </a:cubicBezTo>
                  <a:cubicBezTo>
                    <a:pt x="465" y="133"/>
                    <a:pt x="457" y="128"/>
                    <a:pt x="451" y="121"/>
                  </a:cubicBezTo>
                  <a:cubicBezTo>
                    <a:pt x="448" y="118"/>
                    <a:pt x="446" y="114"/>
                    <a:pt x="443" y="112"/>
                  </a:cubicBezTo>
                  <a:cubicBezTo>
                    <a:pt x="440" y="111"/>
                    <a:pt x="439" y="112"/>
                    <a:pt x="437" y="109"/>
                  </a:cubicBezTo>
                  <a:cubicBezTo>
                    <a:pt x="436" y="108"/>
                    <a:pt x="435" y="104"/>
                    <a:pt x="435" y="102"/>
                  </a:cubicBezTo>
                  <a:cubicBezTo>
                    <a:pt x="432" y="92"/>
                    <a:pt x="428" y="85"/>
                    <a:pt x="416" y="87"/>
                  </a:cubicBezTo>
                  <a:cubicBezTo>
                    <a:pt x="409" y="87"/>
                    <a:pt x="406" y="94"/>
                    <a:pt x="399" y="96"/>
                  </a:cubicBezTo>
                  <a:cubicBezTo>
                    <a:pt x="394" y="97"/>
                    <a:pt x="388" y="98"/>
                    <a:pt x="383" y="95"/>
                  </a:cubicBezTo>
                  <a:cubicBezTo>
                    <a:pt x="376" y="90"/>
                    <a:pt x="380" y="82"/>
                    <a:pt x="381" y="75"/>
                  </a:cubicBezTo>
                  <a:cubicBezTo>
                    <a:pt x="381" y="71"/>
                    <a:pt x="381" y="69"/>
                    <a:pt x="378" y="65"/>
                  </a:cubicBezTo>
                  <a:cubicBezTo>
                    <a:pt x="377" y="63"/>
                    <a:pt x="375" y="58"/>
                    <a:pt x="373" y="56"/>
                  </a:cubicBezTo>
                  <a:cubicBezTo>
                    <a:pt x="368" y="54"/>
                    <a:pt x="362" y="59"/>
                    <a:pt x="359" y="62"/>
                  </a:cubicBezTo>
                  <a:cubicBezTo>
                    <a:pt x="356" y="65"/>
                    <a:pt x="354" y="69"/>
                    <a:pt x="350" y="70"/>
                  </a:cubicBezTo>
                  <a:cubicBezTo>
                    <a:pt x="344" y="70"/>
                    <a:pt x="342" y="68"/>
                    <a:pt x="337" y="71"/>
                  </a:cubicBezTo>
                  <a:cubicBezTo>
                    <a:pt x="329" y="76"/>
                    <a:pt x="323" y="79"/>
                    <a:pt x="313" y="78"/>
                  </a:cubicBezTo>
                  <a:cubicBezTo>
                    <a:pt x="303" y="76"/>
                    <a:pt x="292" y="73"/>
                    <a:pt x="286" y="85"/>
                  </a:cubicBezTo>
                  <a:cubicBezTo>
                    <a:pt x="285" y="86"/>
                    <a:pt x="286" y="90"/>
                    <a:pt x="284" y="91"/>
                  </a:cubicBezTo>
                  <a:cubicBezTo>
                    <a:pt x="282" y="93"/>
                    <a:pt x="278" y="92"/>
                    <a:pt x="276" y="92"/>
                  </a:cubicBezTo>
                  <a:cubicBezTo>
                    <a:pt x="268" y="93"/>
                    <a:pt x="269" y="98"/>
                    <a:pt x="269" y="105"/>
                  </a:cubicBezTo>
                  <a:cubicBezTo>
                    <a:pt x="269" y="112"/>
                    <a:pt x="266" y="116"/>
                    <a:pt x="259" y="115"/>
                  </a:cubicBezTo>
                  <a:cubicBezTo>
                    <a:pt x="250" y="114"/>
                    <a:pt x="246" y="108"/>
                    <a:pt x="239" y="104"/>
                  </a:cubicBezTo>
                  <a:cubicBezTo>
                    <a:pt x="235" y="102"/>
                    <a:pt x="231" y="102"/>
                    <a:pt x="227" y="103"/>
                  </a:cubicBezTo>
                  <a:cubicBezTo>
                    <a:pt x="216" y="105"/>
                    <a:pt x="210" y="110"/>
                    <a:pt x="201" y="100"/>
                  </a:cubicBezTo>
                  <a:cubicBezTo>
                    <a:pt x="195" y="93"/>
                    <a:pt x="187" y="89"/>
                    <a:pt x="179" y="85"/>
                  </a:cubicBezTo>
                  <a:cubicBezTo>
                    <a:pt x="171" y="80"/>
                    <a:pt x="165" y="76"/>
                    <a:pt x="156" y="77"/>
                  </a:cubicBezTo>
                  <a:cubicBezTo>
                    <a:pt x="148" y="78"/>
                    <a:pt x="142" y="83"/>
                    <a:pt x="136" y="88"/>
                  </a:cubicBezTo>
                  <a:cubicBezTo>
                    <a:pt x="133" y="91"/>
                    <a:pt x="128" y="93"/>
                    <a:pt x="125" y="89"/>
                  </a:cubicBezTo>
                  <a:cubicBezTo>
                    <a:pt x="123" y="86"/>
                    <a:pt x="126" y="78"/>
                    <a:pt x="126" y="74"/>
                  </a:cubicBezTo>
                  <a:cubicBezTo>
                    <a:pt x="126" y="64"/>
                    <a:pt x="124" y="55"/>
                    <a:pt x="131" y="47"/>
                  </a:cubicBezTo>
                  <a:cubicBezTo>
                    <a:pt x="136" y="40"/>
                    <a:pt x="145" y="36"/>
                    <a:pt x="152" y="30"/>
                  </a:cubicBezTo>
                  <a:cubicBezTo>
                    <a:pt x="156" y="27"/>
                    <a:pt x="159" y="25"/>
                    <a:pt x="164" y="24"/>
                  </a:cubicBezTo>
                  <a:cubicBezTo>
                    <a:pt x="169" y="23"/>
                    <a:pt x="172" y="23"/>
                    <a:pt x="174" y="17"/>
                  </a:cubicBezTo>
                  <a:cubicBezTo>
                    <a:pt x="176" y="7"/>
                    <a:pt x="165" y="0"/>
                    <a:pt x="157" y="4"/>
                  </a:cubicBezTo>
                  <a:cubicBezTo>
                    <a:pt x="151" y="8"/>
                    <a:pt x="148" y="12"/>
                    <a:pt x="142" y="12"/>
                  </a:cubicBezTo>
                  <a:cubicBezTo>
                    <a:pt x="136" y="13"/>
                    <a:pt x="133" y="13"/>
                    <a:pt x="129" y="18"/>
                  </a:cubicBezTo>
                  <a:cubicBezTo>
                    <a:pt x="125" y="22"/>
                    <a:pt x="123" y="29"/>
                    <a:pt x="117" y="32"/>
                  </a:cubicBezTo>
                  <a:cubicBezTo>
                    <a:pt x="114" y="35"/>
                    <a:pt x="109" y="34"/>
                    <a:pt x="106" y="36"/>
                  </a:cubicBezTo>
                  <a:cubicBezTo>
                    <a:pt x="101" y="38"/>
                    <a:pt x="95" y="41"/>
                    <a:pt x="94" y="46"/>
                  </a:cubicBezTo>
                  <a:cubicBezTo>
                    <a:pt x="92" y="50"/>
                    <a:pt x="94" y="55"/>
                    <a:pt x="92" y="59"/>
                  </a:cubicBezTo>
                  <a:cubicBezTo>
                    <a:pt x="91" y="63"/>
                    <a:pt x="87" y="66"/>
                    <a:pt x="83" y="67"/>
                  </a:cubicBezTo>
                  <a:cubicBezTo>
                    <a:pt x="78" y="68"/>
                    <a:pt x="75" y="70"/>
                    <a:pt x="70" y="73"/>
                  </a:cubicBezTo>
                  <a:cubicBezTo>
                    <a:pt x="65" y="75"/>
                    <a:pt x="63" y="75"/>
                    <a:pt x="58" y="75"/>
                  </a:cubicBezTo>
                  <a:cubicBezTo>
                    <a:pt x="48" y="75"/>
                    <a:pt x="43" y="80"/>
                    <a:pt x="35" y="85"/>
                  </a:cubicBezTo>
                  <a:cubicBezTo>
                    <a:pt x="27" y="90"/>
                    <a:pt x="17" y="88"/>
                    <a:pt x="9" y="93"/>
                  </a:cubicBezTo>
                  <a:cubicBezTo>
                    <a:pt x="1" y="98"/>
                    <a:pt x="3" y="104"/>
                    <a:pt x="1" y="112"/>
                  </a:cubicBezTo>
                  <a:cubicBezTo>
                    <a:pt x="1" y="113"/>
                    <a:pt x="1" y="114"/>
                    <a:pt x="0" y="116"/>
                  </a:cubicBezTo>
                  <a:cubicBezTo>
                    <a:pt x="14" y="131"/>
                    <a:pt x="32" y="144"/>
                    <a:pt x="53" y="143"/>
                  </a:cubicBezTo>
                  <a:close/>
                </a:path>
              </a:pathLst>
            </a:custGeom>
            <a:grpFill/>
            <a:ln w="5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661" name="Freeform 924"/>
            <p:cNvSpPr>
              <a:spLocks/>
            </p:cNvSpPr>
            <p:nvPr/>
          </p:nvSpPr>
          <p:spPr bwMode="auto">
            <a:xfrm>
              <a:off x="5118101" y="962025"/>
              <a:ext cx="715963" cy="758825"/>
            </a:xfrm>
            <a:custGeom>
              <a:avLst/>
              <a:gdLst>
                <a:gd name="T0" fmla="*/ 134 w 436"/>
                <a:gd name="T1" fmla="*/ 396 h 462"/>
                <a:gd name="T2" fmla="*/ 157 w 436"/>
                <a:gd name="T3" fmla="*/ 452 h 462"/>
                <a:gd name="T4" fmla="*/ 254 w 436"/>
                <a:gd name="T5" fmla="*/ 457 h 462"/>
                <a:gd name="T6" fmla="*/ 389 w 436"/>
                <a:gd name="T7" fmla="*/ 456 h 462"/>
                <a:gd name="T8" fmla="*/ 393 w 436"/>
                <a:gd name="T9" fmla="*/ 437 h 462"/>
                <a:gd name="T10" fmla="*/ 385 w 436"/>
                <a:gd name="T11" fmla="*/ 383 h 462"/>
                <a:gd name="T12" fmla="*/ 383 w 436"/>
                <a:gd name="T13" fmla="*/ 294 h 462"/>
                <a:gd name="T14" fmla="*/ 405 w 436"/>
                <a:gd name="T15" fmla="*/ 245 h 462"/>
                <a:gd name="T16" fmla="*/ 411 w 436"/>
                <a:gd name="T17" fmla="*/ 219 h 462"/>
                <a:gd name="T18" fmla="*/ 427 w 436"/>
                <a:gd name="T19" fmla="*/ 185 h 462"/>
                <a:gd name="T20" fmla="*/ 435 w 436"/>
                <a:gd name="T21" fmla="*/ 147 h 462"/>
                <a:gd name="T22" fmla="*/ 418 w 436"/>
                <a:gd name="T23" fmla="*/ 178 h 462"/>
                <a:gd name="T24" fmla="*/ 384 w 436"/>
                <a:gd name="T25" fmla="*/ 221 h 462"/>
                <a:gd name="T26" fmla="*/ 365 w 436"/>
                <a:gd name="T27" fmla="*/ 241 h 462"/>
                <a:gd name="T28" fmla="*/ 350 w 436"/>
                <a:gd name="T29" fmla="*/ 259 h 462"/>
                <a:gd name="T30" fmla="*/ 369 w 436"/>
                <a:gd name="T31" fmla="*/ 223 h 462"/>
                <a:gd name="T32" fmla="*/ 388 w 436"/>
                <a:gd name="T33" fmla="*/ 185 h 462"/>
                <a:gd name="T34" fmla="*/ 365 w 436"/>
                <a:gd name="T35" fmla="*/ 134 h 462"/>
                <a:gd name="T36" fmla="*/ 316 w 436"/>
                <a:gd name="T37" fmla="*/ 91 h 462"/>
                <a:gd name="T38" fmla="*/ 265 w 436"/>
                <a:gd name="T39" fmla="*/ 72 h 462"/>
                <a:gd name="T40" fmla="*/ 235 w 436"/>
                <a:gd name="T41" fmla="*/ 63 h 462"/>
                <a:gd name="T42" fmla="*/ 177 w 436"/>
                <a:gd name="T43" fmla="*/ 40 h 462"/>
                <a:gd name="T44" fmla="*/ 148 w 436"/>
                <a:gd name="T45" fmla="*/ 35 h 462"/>
                <a:gd name="T46" fmla="*/ 139 w 436"/>
                <a:gd name="T47" fmla="*/ 1 h 462"/>
                <a:gd name="T48" fmla="*/ 113 w 436"/>
                <a:gd name="T49" fmla="*/ 13 h 462"/>
                <a:gd name="T50" fmla="*/ 73 w 436"/>
                <a:gd name="T51" fmla="*/ 27 h 462"/>
                <a:gd name="T52" fmla="*/ 54 w 436"/>
                <a:gd name="T53" fmla="*/ 30 h 462"/>
                <a:gd name="T54" fmla="*/ 47 w 436"/>
                <a:gd name="T55" fmla="*/ 74 h 462"/>
                <a:gd name="T56" fmla="*/ 1 w 436"/>
                <a:gd name="T57" fmla="*/ 119 h 462"/>
                <a:gd name="T58" fmla="*/ 14 w 436"/>
                <a:gd name="T59" fmla="*/ 162 h 462"/>
                <a:gd name="T60" fmla="*/ 11 w 436"/>
                <a:gd name="T61" fmla="*/ 228 h 462"/>
                <a:gd name="T62" fmla="*/ 58 w 436"/>
                <a:gd name="T63" fmla="*/ 260 h 462"/>
                <a:gd name="T64" fmla="*/ 76 w 436"/>
                <a:gd name="T65" fmla="*/ 291 h 462"/>
                <a:gd name="T66" fmla="*/ 108 w 436"/>
                <a:gd name="T67" fmla="*/ 309 h 462"/>
                <a:gd name="T68" fmla="*/ 126 w 436"/>
                <a:gd name="T69" fmla="*/ 337 h 462"/>
                <a:gd name="T70" fmla="*/ 126 w 436"/>
                <a:gd name="T71" fmla="*/ 363 h 462"/>
                <a:gd name="T72" fmla="*/ 138 w 436"/>
                <a:gd name="T73" fmla="*/ 375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36" h="462">
                  <a:moveTo>
                    <a:pt x="138" y="375"/>
                  </a:moveTo>
                  <a:cubicBezTo>
                    <a:pt x="141" y="382"/>
                    <a:pt x="137" y="389"/>
                    <a:pt x="134" y="396"/>
                  </a:cubicBezTo>
                  <a:cubicBezTo>
                    <a:pt x="132" y="405"/>
                    <a:pt x="133" y="409"/>
                    <a:pt x="134" y="417"/>
                  </a:cubicBezTo>
                  <a:cubicBezTo>
                    <a:pt x="137" y="433"/>
                    <a:pt x="143" y="442"/>
                    <a:pt x="157" y="452"/>
                  </a:cubicBezTo>
                  <a:cubicBezTo>
                    <a:pt x="171" y="462"/>
                    <a:pt x="182" y="456"/>
                    <a:pt x="198" y="456"/>
                  </a:cubicBezTo>
                  <a:cubicBezTo>
                    <a:pt x="217" y="457"/>
                    <a:pt x="236" y="457"/>
                    <a:pt x="254" y="457"/>
                  </a:cubicBezTo>
                  <a:cubicBezTo>
                    <a:pt x="287" y="458"/>
                    <a:pt x="319" y="457"/>
                    <a:pt x="351" y="455"/>
                  </a:cubicBezTo>
                  <a:cubicBezTo>
                    <a:pt x="359" y="454"/>
                    <a:pt x="375" y="457"/>
                    <a:pt x="389" y="456"/>
                  </a:cubicBezTo>
                  <a:cubicBezTo>
                    <a:pt x="389" y="455"/>
                    <a:pt x="388" y="455"/>
                    <a:pt x="388" y="454"/>
                  </a:cubicBezTo>
                  <a:cubicBezTo>
                    <a:pt x="389" y="448"/>
                    <a:pt x="391" y="442"/>
                    <a:pt x="393" y="437"/>
                  </a:cubicBezTo>
                  <a:cubicBezTo>
                    <a:pt x="394" y="430"/>
                    <a:pt x="395" y="424"/>
                    <a:pt x="394" y="417"/>
                  </a:cubicBezTo>
                  <a:cubicBezTo>
                    <a:pt x="392" y="406"/>
                    <a:pt x="388" y="394"/>
                    <a:pt x="385" y="383"/>
                  </a:cubicBezTo>
                  <a:cubicBezTo>
                    <a:pt x="380" y="367"/>
                    <a:pt x="382" y="352"/>
                    <a:pt x="382" y="336"/>
                  </a:cubicBezTo>
                  <a:cubicBezTo>
                    <a:pt x="382" y="322"/>
                    <a:pt x="379" y="308"/>
                    <a:pt x="383" y="294"/>
                  </a:cubicBezTo>
                  <a:cubicBezTo>
                    <a:pt x="386" y="283"/>
                    <a:pt x="391" y="273"/>
                    <a:pt x="397" y="264"/>
                  </a:cubicBezTo>
                  <a:cubicBezTo>
                    <a:pt x="401" y="256"/>
                    <a:pt x="405" y="254"/>
                    <a:pt x="405" y="245"/>
                  </a:cubicBezTo>
                  <a:cubicBezTo>
                    <a:pt x="405" y="240"/>
                    <a:pt x="405" y="236"/>
                    <a:pt x="407" y="232"/>
                  </a:cubicBezTo>
                  <a:cubicBezTo>
                    <a:pt x="408" y="227"/>
                    <a:pt x="410" y="223"/>
                    <a:pt x="411" y="219"/>
                  </a:cubicBezTo>
                  <a:cubicBezTo>
                    <a:pt x="413" y="213"/>
                    <a:pt x="418" y="209"/>
                    <a:pt x="420" y="204"/>
                  </a:cubicBezTo>
                  <a:cubicBezTo>
                    <a:pt x="423" y="198"/>
                    <a:pt x="425" y="192"/>
                    <a:pt x="427" y="185"/>
                  </a:cubicBezTo>
                  <a:cubicBezTo>
                    <a:pt x="430" y="179"/>
                    <a:pt x="431" y="172"/>
                    <a:pt x="432" y="164"/>
                  </a:cubicBezTo>
                  <a:cubicBezTo>
                    <a:pt x="434" y="159"/>
                    <a:pt x="436" y="152"/>
                    <a:pt x="435" y="147"/>
                  </a:cubicBezTo>
                  <a:cubicBezTo>
                    <a:pt x="431" y="148"/>
                    <a:pt x="428" y="159"/>
                    <a:pt x="426" y="163"/>
                  </a:cubicBezTo>
                  <a:cubicBezTo>
                    <a:pt x="424" y="168"/>
                    <a:pt x="421" y="174"/>
                    <a:pt x="418" y="178"/>
                  </a:cubicBezTo>
                  <a:cubicBezTo>
                    <a:pt x="413" y="187"/>
                    <a:pt x="411" y="197"/>
                    <a:pt x="405" y="205"/>
                  </a:cubicBezTo>
                  <a:cubicBezTo>
                    <a:pt x="400" y="213"/>
                    <a:pt x="392" y="217"/>
                    <a:pt x="384" y="221"/>
                  </a:cubicBezTo>
                  <a:cubicBezTo>
                    <a:pt x="380" y="223"/>
                    <a:pt x="377" y="225"/>
                    <a:pt x="375" y="229"/>
                  </a:cubicBezTo>
                  <a:cubicBezTo>
                    <a:pt x="372" y="234"/>
                    <a:pt x="368" y="237"/>
                    <a:pt x="365" y="241"/>
                  </a:cubicBezTo>
                  <a:cubicBezTo>
                    <a:pt x="362" y="247"/>
                    <a:pt x="366" y="260"/>
                    <a:pt x="360" y="264"/>
                  </a:cubicBezTo>
                  <a:cubicBezTo>
                    <a:pt x="355" y="266"/>
                    <a:pt x="351" y="263"/>
                    <a:pt x="350" y="259"/>
                  </a:cubicBezTo>
                  <a:cubicBezTo>
                    <a:pt x="348" y="251"/>
                    <a:pt x="354" y="249"/>
                    <a:pt x="358" y="244"/>
                  </a:cubicBezTo>
                  <a:cubicBezTo>
                    <a:pt x="363" y="239"/>
                    <a:pt x="366" y="230"/>
                    <a:pt x="369" y="223"/>
                  </a:cubicBezTo>
                  <a:cubicBezTo>
                    <a:pt x="371" y="214"/>
                    <a:pt x="377" y="209"/>
                    <a:pt x="381" y="202"/>
                  </a:cubicBezTo>
                  <a:cubicBezTo>
                    <a:pt x="384" y="196"/>
                    <a:pt x="386" y="191"/>
                    <a:pt x="388" y="185"/>
                  </a:cubicBezTo>
                  <a:cubicBezTo>
                    <a:pt x="383" y="181"/>
                    <a:pt x="378" y="176"/>
                    <a:pt x="376" y="169"/>
                  </a:cubicBezTo>
                  <a:cubicBezTo>
                    <a:pt x="372" y="156"/>
                    <a:pt x="372" y="146"/>
                    <a:pt x="365" y="134"/>
                  </a:cubicBezTo>
                  <a:cubicBezTo>
                    <a:pt x="360" y="125"/>
                    <a:pt x="355" y="111"/>
                    <a:pt x="347" y="104"/>
                  </a:cubicBezTo>
                  <a:cubicBezTo>
                    <a:pt x="340" y="98"/>
                    <a:pt x="325" y="95"/>
                    <a:pt x="316" y="91"/>
                  </a:cubicBezTo>
                  <a:cubicBezTo>
                    <a:pt x="303" y="86"/>
                    <a:pt x="289" y="77"/>
                    <a:pt x="277" y="74"/>
                  </a:cubicBezTo>
                  <a:cubicBezTo>
                    <a:pt x="272" y="73"/>
                    <a:pt x="269" y="74"/>
                    <a:pt x="265" y="72"/>
                  </a:cubicBezTo>
                  <a:cubicBezTo>
                    <a:pt x="262" y="70"/>
                    <a:pt x="260" y="67"/>
                    <a:pt x="258" y="65"/>
                  </a:cubicBezTo>
                  <a:cubicBezTo>
                    <a:pt x="251" y="62"/>
                    <a:pt x="242" y="63"/>
                    <a:pt x="235" y="63"/>
                  </a:cubicBezTo>
                  <a:cubicBezTo>
                    <a:pt x="214" y="64"/>
                    <a:pt x="196" y="51"/>
                    <a:pt x="182" y="36"/>
                  </a:cubicBezTo>
                  <a:cubicBezTo>
                    <a:pt x="181" y="38"/>
                    <a:pt x="180" y="40"/>
                    <a:pt x="177" y="40"/>
                  </a:cubicBezTo>
                  <a:cubicBezTo>
                    <a:pt x="173" y="40"/>
                    <a:pt x="172" y="35"/>
                    <a:pt x="169" y="34"/>
                  </a:cubicBezTo>
                  <a:cubicBezTo>
                    <a:pt x="162" y="32"/>
                    <a:pt x="154" y="35"/>
                    <a:pt x="148" y="35"/>
                  </a:cubicBezTo>
                  <a:cubicBezTo>
                    <a:pt x="147" y="26"/>
                    <a:pt x="159" y="23"/>
                    <a:pt x="154" y="12"/>
                  </a:cubicBezTo>
                  <a:cubicBezTo>
                    <a:pt x="151" y="7"/>
                    <a:pt x="146" y="0"/>
                    <a:pt x="139" y="1"/>
                  </a:cubicBezTo>
                  <a:cubicBezTo>
                    <a:pt x="133" y="2"/>
                    <a:pt x="130" y="10"/>
                    <a:pt x="125" y="12"/>
                  </a:cubicBezTo>
                  <a:cubicBezTo>
                    <a:pt x="121" y="13"/>
                    <a:pt x="117" y="13"/>
                    <a:pt x="113" y="13"/>
                  </a:cubicBezTo>
                  <a:cubicBezTo>
                    <a:pt x="108" y="13"/>
                    <a:pt x="104" y="15"/>
                    <a:pt x="100" y="16"/>
                  </a:cubicBezTo>
                  <a:cubicBezTo>
                    <a:pt x="90" y="19"/>
                    <a:pt x="82" y="23"/>
                    <a:pt x="73" y="27"/>
                  </a:cubicBezTo>
                  <a:cubicBezTo>
                    <a:pt x="69" y="29"/>
                    <a:pt x="64" y="30"/>
                    <a:pt x="60" y="31"/>
                  </a:cubicBezTo>
                  <a:cubicBezTo>
                    <a:pt x="56" y="31"/>
                    <a:pt x="54" y="31"/>
                    <a:pt x="54" y="30"/>
                  </a:cubicBezTo>
                  <a:cubicBezTo>
                    <a:pt x="52" y="32"/>
                    <a:pt x="50" y="34"/>
                    <a:pt x="50" y="36"/>
                  </a:cubicBezTo>
                  <a:cubicBezTo>
                    <a:pt x="46" y="47"/>
                    <a:pt x="47" y="62"/>
                    <a:pt x="47" y="74"/>
                  </a:cubicBezTo>
                  <a:cubicBezTo>
                    <a:pt x="47" y="89"/>
                    <a:pt x="47" y="100"/>
                    <a:pt x="35" y="110"/>
                  </a:cubicBezTo>
                  <a:cubicBezTo>
                    <a:pt x="24" y="119"/>
                    <a:pt x="14" y="120"/>
                    <a:pt x="1" y="119"/>
                  </a:cubicBezTo>
                  <a:cubicBezTo>
                    <a:pt x="3" y="126"/>
                    <a:pt x="8" y="133"/>
                    <a:pt x="9" y="140"/>
                  </a:cubicBezTo>
                  <a:cubicBezTo>
                    <a:pt x="11" y="148"/>
                    <a:pt x="10" y="154"/>
                    <a:pt x="14" y="162"/>
                  </a:cubicBezTo>
                  <a:cubicBezTo>
                    <a:pt x="22" y="178"/>
                    <a:pt x="7" y="185"/>
                    <a:pt x="3" y="200"/>
                  </a:cubicBezTo>
                  <a:cubicBezTo>
                    <a:pt x="0" y="213"/>
                    <a:pt x="2" y="219"/>
                    <a:pt x="11" y="228"/>
                  </a:cubicBezTo>
                  <a:cubicBezTo>
                    <a:pt x="20" y="237"/>
                    <a:pt x="24" y="253"/>
                    <a:pt x="37" y="258"/>
                  </a:cubicBezTo>
                  <a:cubicBezTo>
                    <a:pt x="44" y="261"/>
                    <a:pt x="51" y="257"/>
                    <a:pt x="58" y="260"/>
                  </a:cubicBezTo>
                  <a:cubicBezTo>
                    <a:pt x="63" y="263"/>
                    <a:pt x="67" y="268"/>
                    <a:pt x="69" y="273"/>
                  </a:cubicBezTo>
                  <a:cubicBezTo>
                    <a:pt x="72" y="278"/>
                    <a:pt x="72" y="288"/>
                    <a:pt x="76" y="291"/>
                  </a:cubicBezTo>
                  <a:cubicBezTo>
                    <a:pt x="80" y="296"/>
                    <a:pt x="89" y="295"/>
                    <a:pt x="94" y="298"/>
                  </a:cubicBezTo>
                  <a:cubicBezTo>
                    <a:pt x="97" y="300"/>
                    <a:pt x="107" y="306"/>
                    <a:pt x="108" y="309"/>
                  </a:cubicBezTo>
                  <a:cubicBezTo>
                    <a:pt x="110" y="315"/>
                    <a:pt x="103" y="321"/>
                    <a:pt x="113" y="326"/>
                  </a:cubicBezTo>
                  <a:cubicBezTo>
                    <a:pt x="120" y="330"/>
                    <a:pt x="126" y="326"/>
                    <a:pt x="126" y="337"/>
                  </a:cubicBezTo>
                  <a:cubicBezTo>
                    <a:pt x="126" y="340"/>
                    <a:pt x="122" y="341"/>
                    <a:pt x="123" y="346"/>
                  </a:cubicBezTo>
                  <a:cubicBezTo>
                    <a:pt x="123" y="346"/>
                    <a:pt x="135" y="363"/>
                    <a:pt x="126" y="363"/>
                  </a:cubicBezTo>
                  <a:cubicBezTo>
                    <a:pt x="126" y="363"/>
                    <a:pt x="125" y="363"/>
                    <a:pt x="123" y="363"/>
                  </a:cubicBezTo>
                  <a:cubicBezTo>
                    <a:pt x="130" y="367"/>
                    <a:pt x="137" y="372"/>
                    <a:pt x="138" y="375"/>
                  </a:cubicBezTo>
                  <a:close/>
                </a:path>
              </a:pathLst>
            </a:custGeom>
            <a:grpFill/>
            <a:ln w="5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662" name="Freeform 925"/>
            <p:cNvSpPr>
              <a:spLocks/>
            </p:cNvSpPr>
            <p:nvPr/>
          </p:nvSpPr>
          <p:spPr bwMode="auto">
            <a:xfrm>
              <a:off x="5807076" y="1793875"/>
              <a:ext cx="419100" cy="725488"/>
            </a:xfrm>
            <a:custGeom>
              <a:avLst/>
              <a:gdLst>
                <a:gd name="T0" fmla="*/ 11 w 255"/>
                <a:gd name="T1" fmla="*/ 89 h 442"/>
                <a:gd name="T2" fmla="*/ 18 w 255"/>
                <a:gd name="T3" fmla="*/ 138 h 442"/>
                <a:gd name="T4" fmla="*/ 19 w 255"/>
                <a:gd name="T5" fmla="*/ 175 h 442"/>
                <a:gd name="T6" fmla="*/ 20 w 255"/>
                <a:gd name="T7" fmla="*/ 210 h 442"/>
                <a:gd name="T8" fmla="*/ 25 w 255"/>
                <a:gd name="T9" fmla="*/ 280 h 442"/>
                <a:gd name="T10" fmla="*/ 28 w 255"/>
                <a:gd name="T11" fmla="*/ 304 h 442"/>
                <a:gd name="T12" fmla="*/ 34 w 255"/>
                <a:gd name="T13" fmla="*/ 327 h 442"/>
                <a:gd name="T14" fmla="*/ 17 w 255"/>
                <a:gd name="T15" fmla="*/ 363 h 442"/>
                <a:gd name="T16" fmla="*/ 11 w 255"/>
                <a:gd name="T17" fmla="*/ 381 h 442"/>
                <a:gd name="T18" fmla="*/ 4 w 255"/>
                <a:gd name="T19" fmla="*/ 400 h 442"/>
                <a:gd name="T20" fmla="*/ 4 w 255"/>
                <a:gd name="T21" fmla="*/ 421 h 442"/>
                <a:gd name="T22" fmla="*/ 0 w 255"/>
                <a:gd name="T23" fmla="*/ 441 h 442"/>
                <a:gd name="T24" fmla="*/ 5 w 255"/>
                <a:gd name="T25" fmla="*/ 441 h 442"/>
                <a:gd name="T26" fmla="*/ 18 w 255"/>
                <a:gd name="T27" fmla="*/ 431 h 442"/>
                <a:gd name="T28" fmla="*/ 22 w 255"/>
                <a:gd name="T29" fmla="*/ 422 h 442"/>
                <a:gd name="T30" fmla="*/ 30 w 255"/>
                <a:gd name="T31" fmla="*/ 423 h 442"/>
                <a:gd name="T32" fmla="*/ 64 w 255"/>
                <a:gd name="T33" fmla="*/ 417 h 442"/>
                <a:gd name="T34" fmla="*/ 83 w 255"/>
                <a:gd name="T35" fmla="*/ 423 h 442"/>
                <a:gd name="T36" fmla="*/ 98 w 255"/>
                <a:gd name="T37" fmla="*/ 412 h 442"/>
                <a:gd name="T38" fmla="*/ 115 w 255"/>
                <a:gd name="T39" fmla="*/ 418 h 442"/>
                <a:gd name="T40" fmla="*/ 127 w 255"/>
                <a:gd name="T41" fmla="*/ 405 h 442"/>
                <a:gd name="T42" fmla="*/ 134 w 255"/>
                <a:gd name="T43" fmla="*/ 386 h 442"/>
                <a:gd name="T44" fmla="*/ 149 w 255"/>
                <a:gd name="T45" fmla="*/ 390 h 442"/>
                <a:gd name="T46" fmla="*/ 164 w 255"/>
                <a:gd name="T47" fmla="*/ 405 h 442"/>
                <a:gd name="T48" fmla="*/ 181 w 255"/>
                <a:gd name="T49" fmla="*/ 395 h 442"/>
                <a:gd name="T50" fmla="*/ 194 w 255"/>
                <a:gd name="T51" fmla="*/ 377 h 442"/>
                <a:gd name="T52" fmla="*/ 206 w 255"/>
                <a:gd name="T53" fmla="*/ 362 h 442"/>
                <a:gd name="T54" fmla="*/ 226 w 255"/>
                <a:gd name="T55" fmla="*/ 316 h 442"/>
                <a:gd name="T56" fmla="*/ 254 w 255"/>
                <a:gd name="T57" fmla="*/ 287 h 442"/>
                <a:gd name="T58" fmla="*/ 222 w 255"/>
                <a:gd name="T59" fmla="*/ 0 h 442"/>
                <a:gd name="T60" fmla="*/ 59 w 255"/>
                <a:gd name="T61" fmla="*/ 10 h 442"/>
                <a:gd name="T62" fmla="*/ 50 w 255"/>
                <a:gd name="T63" fmla="*/ 18 h 442"/>
                <a:gd name="T64" fmla="*/ 34 w 255"/>
                <a:gd name="T65" fmla="*/ 23 h 442"/>
                <a:gd name="T66" fmla="*/ 19 w 255"/>
                <a:gd name="T67" fmla="*/ 27 h 442"/>
                <a:gd name="T68" fmla="*/ 9 w 255"/>
                <a:gd name="T69" fmla="*/ 22 h 442"/>
                <a:gd name="T70" fmla="*/ 8 w 255"/>
                <a:gd name="T71" fmla="*/ 38 h 442"/>
                <a:gd name="T72" fmla="*/ 11 w 255"/>
                <a:gd name="T73" fmla="*/ 89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55" h="442">
                  <a:moveTo>
                    <a:pt x="11" y="89"/>
                  </a:moveTo>
                  <a:cubicBezTo>
                    <a:pt x="17" y="105"/>
                    <a:pt x="16" y="121"/>
                    <a:pt x="18" y="138"/>
                  </a:cubicBezTo>
                  <a:cubicBezTo>
                    <a:pt x="19" y="150"/>
                    <a:pt x="18" y="163"/>
                    <a:pt x="19" y="175"/>
                  </a:cubicBezTo>
                  <a:cubicBezTo>
                    <a:pt x="20" y="187"/>
                    <a:pt x="19" y="199"/>
                    <a:pt x="20" y="210"/>
                  </a:cubicBezTo>
                  <a:cubicBezTo>
                    <a:pt x="21" y="234"/>
                    <a:pt x="22" y="256"/>
                    <a:pt x="25" y="280"/>
                  </a:cubicBezTo>
                  <a:cubicBezTo>
                    <a:pt x="26" y="287"/>
                    <a:pt x="26" y="296"/>
                    <a:pt x="28" y="304"/>
                  </a:cubicBezTo>
                  <a:cubicBezTo>
                    <a:pt x="29" y="312"/>
                    <a:pt x="34" y="318"/>
                    <a:pt x="34" y="327"/>
                  </a:cubicBezTo>
                  <a:cubicBezTo>
                    <a:pt x="34" y="340"/>
                    <a:pt x="25" y="353"/>
                    <a:pt x="17" y="363"/>
                  </a:cubicBezTo>
                  <a:cubicBezTo>
                    <a:pt x="11" y="370"/>
                    <a:pt x="12" y="373"/>
                    <a:pt x="11" y="381"/>
                  </a:cubicBezTo>
                  <a:cubicBezTo>
                    <a:pt x="10" y="388"/>
                    <a:pt x="5" y="393"/>
                    <a:pt x="4" y="400"/>
                  </a:cubicBezTo>
                  <a:cubicBezTo>
                    <a:pt x="2" y="407"/>
                    <a:pt x="4" y="414"/>
                    <a:pt x="4" y="421"/>
                  </a:cubicBezTo>
                  <a:cubicBezTo>
                    <a:pt x="3" y="428"/>
                    <a:pt x="0" y="434"/>
                    <a:pt x="0" y="441"/>
                  </a:cubicBezTo>
                  <a:cubicBezTo>
                    <a:pt x="2" y="441"/>
                    <a:pt x="3" y="441"/>
                    <a:pt x="5" y="441"/>
                  </a:cubicBezTo>
                  <a:cubicBezTo>
                    <a:pt x="10" y="442"/>
                    <a:pt x="15" y="435"/>
                    <a:pt x="18" y="431"/>
                  </a:cubicBezTo>
                  <a:cubicBezTo>
                    <a:pt x="19" y="429"/>
                    <a:pt x="20" y="423"/>
                    <a:pt x="22" y="422"/>
                  </a:cubicBezTo>
                  <a:cubicBezTo>
                    <a:pt x="26" y="420"/>
                    <a:pt x="27" y="424"/>
                    <a:pt x="30" y="423"/>
                  </a:cubicBezTo>
                  <a:cubicBezTo>
                    <a:pt x="44" y="420"/>
                    <a:pt x="48" y="408"/>
                    <a:pt x="64" y="417"/>
                  </a:cubicBezTo>
                  <a:cubicBezTo>
                    <a:pt x="71" y="421"/>
                    <a:pt x="75" y="424"/>
                    <a:pt x="83" y="423"/>
                  </a:cubicBezTo>
                  <a:cubicBezTo>
                    <a:pt x="91" y="421"/>
                    <a:pt x="92" y="416"/>
                    <a:pt x="98" y="412"/>
                  </a:cubicBezTo>
                  <a:cubicBezTo>
                    <a:pt x="108" y="405"/>
                    <a:pt x="108" y="416"/>
                    <a:pt x="115" y="418"/>
                  </a:cubicBezTo>
                  <a:cubicBezTo>
                    <a:pt x="123" y="420"/>
                    <a:pt x="124" y="410"/>
                    <a:pt x="127" y="405"/>
                  </a:cubicBezTo>
                  <a:cubicBezTo>
                    <a:pt x="130" y="399"/>
                    <a:pt x="131" y="392"/>
                    <a:pt x="134" y="386"/>
                  </a:cubicBezTo>
                  <a:cubicBezTo>
                    <a:pt x="140" y="377"/>
                    <a:pt x="143" y="384"/>
                    <a:pt x="149" y="390"/>
                  </a:cubicBezTo>
                  <a:cubicBezTo>
                    <a:pt x="153" y="394"/>
                    <a:pt x="160" y="404"/>
                    <a:pt x="164" y="405"/>
                  </a:cubicBezTo>
                  <a:cubicBezTo>
                    <a:pt x="171" y="408"/>
                    <a:pt x="176" y="400"/>
                    <a:pt x="181" y="395"/>
                  </a:cubicBezTo>
                  <a:cubicBezTo>
                    <a:pt x="186" y="390"/>
                    <a:pt x="189" y="383"/>
                    <a:pt x="194" y="377"/>
                  </a:cubicBezTo>
                  <a:cubicBezTo>
                    <a:pt x="198" y="372"/>
                    <a:pt x="204" y="368"/>
                    <a:pt x="206" y="362"/>
                  </a:cubicBezTo>
                  <a:cubicBezTo>
                    <a:pt x="213" y="346"/>
                    <a:pt x="207" y="326"/>
                    <a:pt x="226" y="316"/>
                  </a:cubicBezTo>
                  <a:cubicBezTo>
                    <a:pt x="240" y="309"/>
                    <a:pt x="252" y="305"/>
                    <a:pt x="254" y="287"/>
                  </a:cubicBezTo>
                  <a:cubicBezTo>
                    <a:pt x="255" y="279"/>
                    <a:pt x="222" y="0"/>
                    <a:pt x="222" y="0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56" y="13"/>
                    <a:pt x="53" y="16"/>
                    <a:pt x="50" y="18"/>
                  </a:cubicBezTo>
                  <a:cubicBezTo>
                    <a:pt x="45" y="21"/>
                    <a:pt x="40" y="21"/>
                    <a:pt x="34" y="23"/>
                  </a:cubicBezTo>
                  <a:cubicBezTo>
                    <a:pt x="30" y="24"/>
                    <a:pt x="24" y="27"/>
                    <a:pt x="19" y="27"/>
                  </a:cubicBezTo>
                  <a:cubicBezTo>
                    <a:pt x="15" y="26"/>
                    <a:pt x="12" y="25"/>
                    <a:pt x="9" y="22"/>
                  </a:cubicBezTo>
                  <a:cubicBezTo>
                    <a:pt x="8" y="27"/>
                    <a:pt x="9" y="33"/>
                    <a:pt x="8" y="38"/>
                  </a:cubicBezTo>
                  <a:cubicBezTo>
                    <a:pt x="8" y="55"/>
                    <a:pt x="6" y="73"/>
                    <a:pt x="11" y="89"/>
                  </a:cubicBezTo>
                  <a:close/>
                </a:path>
              </a:pathLst>
            </a:custGeom>
            <a:grpFill/>
            <a:ln w="5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663" name="Freeform 926"/>
            <p:cNvSpPr>
              <a:spLocks/>
            </p:cNvSpPr>
            <p:nvPr/>
          </p:nvSpPr>
          <p:spPr bwMode="auto">
            <a:xfrm>
              <a:off x="5903913" y="1098550"/>
              <a:ext cx="566738" cy="712788"/>
            </a:xfrm>
            <a:custGeom>
              <a:avLst/>
              <a:gdLst>
                <a:gd name="T0" fmla="*/ 313 w 345"/>
                <a:gd name="T1" fmla="*/ 384 h 434"/>
                <a:gd name="T2" fmla="*/ 324 w 345"/>
                <a:gd name="T3" fmla="*/ 346 h 434"/>
                <a:gd name="T4" fmla="*/ 323 w 345"/>
                <a:gd name="T5" fmla="*/ 317 h 434"/>
                <a:gd name="T6" fmla="*/ 341 w 345"/>
                <a:gd name="T7" fmla="*/ 307 h 434"/>
                <a:gd name="T8" fmla="*/ 331 w 345"/>
                <a:gd name="T9" fmla="*/ 264 h 434"/>
                <a:gd name="T10" fmla="*/ 321 w 345"/>
                <a:gd name="T11" fmla="*/ 213 h 434"/>
                <a:gd name="T12" fmla="*/ 297 w 345"/>
                <a:gd name="T13" fmla="*/ 173 h 434"/>
                <a:gd name="T14" fmla="*/ 262 w 345"/>
                <a:gd name="T15" fmla="*/ 183 h 434"/>
                <a:gd name="T16" fmla="*/ 248 w 345"/>
                <a:gd name="T17" fmla="*/ 197 h 434"/>
                <a:gd name="T18" fmla="*/ 223 w 345"/>
                <a:gd name="T19" fmla="*/ 222 h 434"/>
                <a:gd name="T20" fmla="*/ 209 w 345"/>
                <a:gd name="T21" fmla="*/ 181 h 434"/>
                <a:gd name="T22" fmla="*/ 235 w 345"/>
                <a:gd name="T23" fmla="*/ 160 h 434"/>
                <a:gd name="T24" fmla="*/ 244 w 345"/>
                <a:gd name="T25" fmla="*/ 127 h 434"/>
                <a:gd name="T26" fmla="*/ 236 w 345"/>
                <a:gd name="T27" fmla="*/ 103 h 434"/>
                <a:gd name="T28" fmla="*/ 231 w 345"/>
                <a:gd name="T29" fmla="*/ 63 h 434"/>
                <a:gd name="T30" fmla="*/ 234 w 345"/>
                <a:gd name="T31" fmla="*/ 53 h 434"/>
                <a:gd name="T32" fmla="*/ 215 w 345"/>
                <a:gd name="T33" fmla="*/ 30 h 434"/>
                <a:gd name="T34" fmla="*/ 195 w 345"/>
                <a:gd name="T35" fmla="*/ 28 h 434"/>
                <a:gd name="T36" fmla="*/ 153 w 345"/>
                <a:gd name="T37" fmla="*/ 17 h 434"/>
                <a:gd name="T38" fmla="*/ 117 w 345"/>
                <a:gd name="T39" fmla="*/ 3 h 434"/>
                <a:gd name="T40" fmla="*/ 101 w 345"/>
                <a:gd name="T41" fmla="*/ 22 h 434"/>
                <a:gd name="T42" fmla="*/ 111 w 345"/>
                <a:gd name="T43" fmla="*/ 41 h 434"/>
                <a:gd name="T44" fmla="*/ 100 w 345"/>
                <a:gd name="T45" fmla="*/ 50 h 434"/>
                <a:gd name="T46" fmla="*/ 89 w 345"/>
                <a:gd name="T47" fmla="*/ 87 h 434"/>
                <a:gd name="T48" fmla="*/ 75 w 345"/>
                <a:gd name="T49" fmla="*/ 102 h 434"/>
                <a:gd name="T50" fmla="*/ 66 w 345"/>
                <a:gd name="T51" fmla="*/ 103 h 434"/>
                <a:gd name="T52" fmla="*/ 70 w 345"/>
                <a:gd name="T53" fmla="*/ 71 h 434"/>
                <a:gd name="T54" fmla="*/ 56 w 345"/>
                <a:gd name="T55" fmla="*/ 86 h 434"/>
                <a:gd name="T56" fmla="*/ 36 w 345"/>
                <a:gd name="T57" fmla="*/ 112 h 434"/>
                <a:gd name="T58" fmla="*/ 10 w 345"/>
                <a:gd name="T59" fmla="*/ 129 h 434"/>
                <a:gd name="T60" fmla="*/ 12 w 345"/>
                <a:gd name="T61" fmla="*/ 165 h 434"/>
                <a:gd name="T62" fmla="*/ 9 w 345"/>
                <a:gd name="T63" fmla="*/ 207 h 434"/>
                <a:gd name="T64" fmla="*/ 16 w 345"/>
                <a:gd name="T65" fmla="*/ 256 h 434"/>
                <a:gd name="T66" fmla="*/ 37 w 345"/>
                <a:gd name="T67" fmla="*/ 302 h 434"/>
                <a:gd name="T68" fmla="*/ 31 w 345"/>
                <a:gd name="T69" fmla="*/ 379 h 434"/>
                <a:gd name="T70" fmla="*/ 16 w 345"/>
                <a:gd name="T71" fmla="*/ 415 h 434"/>
                <a:gd name="T72" fmla="*/ 0 w 345"/>
                <a:gd name="T73" fmla="*/ 433 h 434"/>
                <a:gd name="T74" fmla="*/ 164 w 345"/>
                <a:gd name="T75" fmla="*/ 434 h 434"/>
                <a:gd name="T76" fmla="*/ 309 w 345"/>
                <a:gd name="T77" fmla="*/ 396 h 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45" h="434">
                  <a:moveTo>
                    <a:pt x="309" y="396"/>
                  </a:moveTo>
                  <a:cubicBezTo>
                    <a:pt x="313" y="391"/>
                    <a:pt x="313" y="390"/>
                    <a:pt x="313" y="384"/>
                  </a:cubicBezTo>
                  <a:cubicBezTo>
                    <a:pt x="312" y="380"/>
                    <a:pt x="313" y="375"/>
                    <a:pt x="314" y="371"/>
                  </a:cubicBezTo>
                  <a:cubicBezTo>
                    <a:pt x="316" y="363"/>
                    <a:pt x="324" y="355"/>
                    <a:pt x="324" y="346"/>
                  </a:cubicBezTo>
                  <a:cubicBezTo>
                    <a:pt x="323" y="342"/>
                    <a:pt x="320" y="336"/>
                    <a:pt x="319" y="330"/>
                  </a:cubicBezTo>
                  <a:cubicBezTo>
                    <a:pt x="318" y="326"/>
                    <a:pt x="315" y="316"/>
                    <a:pt x="323" y="317"/>
                  </a:cubicBezTo>
                  <a:cubicBezTo>
                    <a:pt x="328" y="318"/>
                    <a:pt x="329" y="328"/>
                    <a:pt x="335" y="324"/>
                  </a:cubicBezTo>
                  <a:cubicBezTo>
                    <a:pt x="340" y="322"/>
                    <a:pt x="339" y="312"/>
                    <a:pt x="341" y="307"/>
                  </a:cubicBezTo>
                  <a:cubicBezTo>
                    <a:pt x="342" y="303"/>
                    <a:pt x="345" y="299"/>
                    <a:pt x="345" y="295"/>
                  </a:cubicBezTo>
                  <a:cubicBezTo>
                    <a:pt x="344" y="284"/>
                    <a:pt x="335" y="274"/>
                    <a:pt x="331" y="264"/>
                  </a:cubicBezTo>
                  <a:cubicBezTo>
                    <a:pt x="327" y="253"/>
                    <a:pt x="331" y="241"/>
                    <a:pt x="328" y="229"/>
                  </a:cubicBezTo>
                  <a:cubicBezTo>
                    <a:pt x="326" y="224"/>
                    <a:pt x="323" y="218"/>
                    <a:pt x="321" y="213"/>
                  </a:cubicBezTo>
                  <a:cubicBezTo>
                    <a:pt x="318" y="207"/>
                    <a:pt x="317" y="202"/>
                    <a:pt x="316" y="195"/>
                  </a:cubicBezTo>
                  <a:cubicBezTo>
                    <a:pt x="314" y="186"/>
                    <a:pt x="305" y="177"/>
                    <a:pt x="297" y="173"/>
                  </a:cubicBezTo>
                  <a:cubicBezTo>
                    <a:pt x="289" y="167"/>
                    <a:pt x="279" y="169"/>
                    <a:pt x="272" y="176"/>
                  </a:cubicBezTo>
                  <a:cubicBezTo>
                    <a:pt x="268" y="179"/>
                    <a:pt x="266" y="183"/>
                    <a:pt x="262" y="183"/>
                  </a:cubicBezTo>
                  <a:cubicBezTo>
                    <a:pt x="258" y="183"/>
                    <a:pt x="253" y="178"/>
                    <a:pt x="248" y="181"/>
                  </a:cubicBezTo>
                  <a:cubicBezTo>
                    <a:pt x="244" y="185"/>
                    <a:pt x="247" y="193"/>
                    <a:pt x="248" y="197"/>
                  </a:cubicBezTo>
                  <a:cubicBezTo>
                    <a:pt x="248" y="203"/>
                    <a:pt x="245" y="206"/>
                    <a:pt x="241" y="210"/>
                  </a:cubicBezTo>
                  <a:cubicBezTo>
                    <a:pt x="235" y="217"/>
                    <a:pt x="235" y="225"/>
                    <a:pt x="223" y="222"/>
                  </a:cubicBezTo>
                  <a:cubicBezTo>
                    <a:pt x="214" y="220"/>
                    <a:pt x="205" y="213"/>
                    <a:pt x="203" y="204"/>
                  </a:cubicBezTo>
                  <a:cubicBezTo>
                    <a:pt x="201" y="197"/>
                    <a:pt x="203" y="186"/>
                    <a:pt x="209" y="181"/>
                  </a:cubicBezTo>
                  <a:cubicBezTo>
                    <a:pt x="215" y="175"/>
                    <a:pt x="225" y="175"/>
                    <a:pt x="231" y="170"/>
                  </a:cubicBezTo>
                  <a:cubicBezTo>
                    <a:pt x="235" y="167"/>
                    <a:pt x="235" y="164"/>
                    <a:pt x="235" y="160"/>
                  </a:cubicBezTo>
                  <a:cubicBezTo>
                    <a:pt x="235" y="154"/>
                    <a:pt x="236" y="151"/>
                    <a:pt x="239" y="146"/>
                  </a:cubicBezTo>
                  <a:cubicBezTo>
                    <a:pt x="242" y="140"/>
                    <a:pt x="244" y="134"/>
                    <a:pt x="244" y="127"/>
                  </a:cubicBezTo>
                  <a:cubicBezTo>
                    <a:pt x="243" y="123"/>
                    <a:pt x="243" y="117"/>
                    <a:pt x="242" y="113"/>
                  </a:cubicBezTo>
                  <a:cubicBezTo>
                    <a:pt x="241" y="110"/>
                    <a:pt x="238" y="107"/>
                    <a:pt x="236" y="103"/>
                  </a:cubicBezTo>
                  <a:cubicBezTo>
                    <a:pt x="232" y="93"/>
                    <a:pt x="226" y="81"/>
                    <a:pt x="225" y="70"/>
                  </a:cubicBezTo>
                  <a:cubicBezTo>
                    <a:pt x="225" y="65"/>
                    <a:pt x="227" y="61"/>
                    <a:pt x="231" y="63"/>
                  </a:cubicBezTo>
                  <a:cubicBezTo>
                    <a:pt x="235" y="65"/>
                    <a:pt x="239" y="72"/>
                    <a:pt x="240" y="63"/>
                  </a:cubicBezTo>
                  <a:cubicBezTo>
                    <a:pt x="241" y="58"/>
                    <a:pt x="237" y="57"/>
                    <a:pt x="234" y="53"/>
                  </a:cubicBezTo>
                  <a:cubicBezTo>
                    <a:pt x="232" y="50"/>
                    <a:pt x="231" y="47"/>
                    <a:pt x="230" y="44"/>
                  </a:cubicBezTo>
                  <a:cubicBezTo>
                    <a:pt x="226" y="37"/>
                    <a:pt x="222" y="32"/>
                    <a:pt x="215" y="30"/>
                  </a:cubicBezTo>
                  <a:cubicBezTo>
                    <a:pt x="210" y="28"/>
                    <a:pt x="208" y="31"/>
                    <a:pt x="204" y="32"/>
                  </a:cubicBezTo>
                  <a:cubicBezTo>
                    <a:pt x="199" y="32"/>
                    <a:pt x="198" y="30"/>
                    <a:pt x="195" y="28"/>
                  </a:cubicBezTo>
                  <a:cubicBezTo>
                    <a:pt x="190" y="24"/>
                    <a:pt x="183" y="23"/>
                    <a:pt x="177" y="23"/>
                  </a:cubicBezTo>
                  <a:cubicBezTo>
                    <a:pt x="168" y="22"/>
                    <a:pt x="161" y="20"/>
                    <a:pt x="153" y="17"/>
                  </a:cubicBezTo>
                  <a:cubicBezTo>
                    <a:pt x="144" y="15"/>
                    <a:pt x="140" y="6"/>
                    <a:pt x="131" y="2"/>
                  </a:cubicBezTo>
                  <a:cubicBezTo>
                    <a:pt x="126" y="0"/>
                    <a:pt x="122" y="0"/>
                    <a:pt x="117" y="3"/>
                  </a:cubicBezTo>
                  <a:cubicBezTo>
                    <a:pt x="113" y="5"/>
                    <a:pt x="108" y="6"/>
                    <a:pt x="106" y="9"/>
                  </a:cubicBezTo>
                  <a:cubicBezTo>
                    <a:pt x="104" y="12"/>
                    <a:pt x="101" y="19"/>
                    <a:pt x="101" y="22"/>
                  </a:cubicBezTo>
                  <a:cubicBezTo>
                    <a:pt x="101" y="27"/>
                    <a:pt x="105" y="28"/>
                    <a:pt x="108" y="31"/>
                  </a:cubicBezTo>
                  <a:cubicBezTo>
                    <a:pt x="111" y="34"/>
                    <a:pt x="113" y="37"/>
                    <a:pt x="111" y="41"/>
                  </a:cubicBezTo>
                  <a:cubicBezTo>
                    <a:pt x="109" y="42"/>
                    <a:pt x="107" y="43"/>
                    <a:pt x="105" y="44"/>
                  </a:cubicBezTo>
                  <a:cubicBezTo>
                    <a:pt x="103" y="46"/>
                    <a:pt x="102" y="48"/>
                    <a:pt x="100" y="50"/>
                  </a:cubicBezTo>
                  <a:cubicBezTo>
                    <a:pt x="93" y="58"/>
                    <a:pt x="84" y="61"/>
                    <a:pt x="85" y="74"/>
                  </a:cubicBezTo>
                  <a:cubicBezTo>
                    <a:pt x="86" y="78"/>
                    <a:pt x="89" y="83"/>
                    <a:pt x="89" y="87"/>
                  </a:cubicBezTo>
                  <a:cubicBezTo>
                    <a:pt x="88" y="92"/>
                    <a:pt x="85" y="99"/>
                    <a:pt x="83" y="103"/>
                  </a:cubicBezTo>
                  <a:cubicBezTo>
                    <a:pt x="80" y="109"/>
                    <a:pt x="75" y="110"/>
                    <a:pt x="75" y="102"/>
                  </a:cubicBezTo>
                  <a:cubicBezTo>
                    <a:pt x="75" y="100"/>
                    <a:pt x="80" y="87"/>
                    <a:pt x="72" y="91"/>
                  </a:cubicBezTo>
                  <a:cubicBezTo>
                    <a:pt x="70" y="93"/>
                    <a:pt x="70" y="104"/>
                    <a:pt x="66" y="103"/>
                  </a:cubicBezTo>
                  <a:cubicBezTo>
                    <a:pt x="63" y="102"/>
                    <a:pt x="67" y="88"/>
                    <a:pt x="67" y="85"/>
                  </a:cubicBezTo>
                  <a:cubicBezTo>
                    <a:pt x="68" y="81"/>
                    <a:pt x="70" y="76"/>
                    <a:pt x="70" y="71"/>
                  </a:cubicBezTo>
                  <a:cubicBezTo>
                    <a:pt x="68" y="66"/>
                    <a:pt x="64" y="67"/>
                    <a:pt x="62" y="72"/>
                  </a:cubicBezTo>
                  <a:cubicBezTo>
                    <a:pt x="59" y="77"/>
                    <a:pt x="59" y="82"/>
                    <a:pt x="56" y="86"/>
                  </a:cubicBezTo>
                  <a:cubicBezTo>
                    <a:pt x="52" y="90"/>
                    <a:pt x="48" y="92"/>
                    <a:pt x="44" y="96"/>
                  </a:cubicBezTo>
                  <a:cubicBezTo>
                    <a:pt x="41" y="101"/>
                    <a:pt x="39" y="107"/>
                    <a:pt x="36" y="112"/>
                  </a:cubicBezTo>
                  <a:cubicBezTo>
                    <a:pt x="33" y="117"/>
                    <a:pt x="29" y="117"/>
                    <a:pt x="24" y="118"/>
                  </a:cubicBezTo>
                  <a:cubicBezTo>
                    <a:pt x="18" y="119"/>
                    <a:pt x="15" y="125"/>
                    <a:pt x="10" y="129"/>
                  </a:cubicBezTo>
                  <a:cubicBezTo>
                    <a:pt x="6" y="134"/>
                    <a:pt x="5" y="138"/>
                    <a:pt x="9" y="145"/>
                  </a:cubicBezTo>
                  <a:cubicBezTo>
                    <a:pt x="13" y="152"/>
                    <a:pt x="13" y="157"/>
                    <a:pt x="12" y="165"/>
                  </a:cubicBezTo>
                  <a:cubicBezTo>
                    <a:pt x="12" y="172"/>
                    <a:pt x="13" y="179"/>
                    <a:pt x="13" y="186"/>
                  </a:cubicBezTo>
                  <a:cubicBezTo>
                    <a:pt x="13" y="193"/>
                    <a:pt x="9" y="200"/>
                    <a:pt x="9" y="207"/>
                  </a:cubicBezTo>
                  <a:cubicBezTo>
                    <a:pt x="9" y="212"/>
                    <a:pt x="8" y="216"/>
                    <a:pt x="8" y="221"/>
                  </a:cubicBezTo>
                  <a:cubicBezTo>
                    <a:pt x="7" y="233"/>
                    <a:pt x="14" y="243"/>
                    <a:pt x="16" y="256"/>
                  </a:cubicBezTo>
                  <a:cubicBezTo>
                    <a:pt x="18" y="266"/>
                    <a:pt x="23" y="271"/>
                    <a:pt x="29" y="280"/>
                  </a:cubicBezTo>
                  <a:cubicBezTo>
                    <a:pt x="34" y="287"/>
                    <a:pt x="38" y="293"/>
                    <a:pt x="37" y="302"/>
                  </a:cubicBezTo>
                  <a:cubicBezTo>
                    <a:pt x="37" y="314"/>
                    <a:pt x="38" y="326"/>
                    <a:pt x="37" y="338"/>
                  </a:cubicBezTo>
                  <a:cubicBezTo>
                    <a:pt x="35" y="352"/>
                    <a:pt x="33" y="366"/>
                    <a:pt x="31" y="379"/>
                  </a:cubicBezTo>
                  <a:cubicBezTo>
                    <a:pt x="29" y="387"/>
                    <a:pt x="26" y="393"/>
                    <a:pt x="23" y="399"/>
                  </a:cubicBezTo>
                  <a:cubicBezTo>
                    <a:pt x="20" y="404"/>
                    <a:pt x="19" y="410"/>
                    <a:pt x="16" y="415"/>
                  </a:cubicBezTo>
                  <a:cubicBezTo>
                    <a:pt x="13" y="420"/>
                    <a:pt x="7" y="425"/>
                    <a:pt x="2" y="430"/>
                  </a:cubicBezTo>
                  <a:cubicBezTo>
                    <a:pt x="2" y="431"/>
                    <a:pt x="1" y="432"/>
                    <a:pt x="0" y="433"/>
                  </a:cubicBezTo>
                  <a:cubicBezTo>
                    <a:pt x="163" y="423"/>
                    <a:pt x="163" y="423"/>
                    <a:pt x="163" y="423"/>
                  </a:cubicBezTo>
                  <a:cubicBezTo>
                    <a:pt x="163" y="423"/>
                    <a:pt x="163" y="427"/>
                    <a:pt x="164" y="434"/>
                  </a:cubicBezTo>
                  <a:cubicBezTo>
                    <a:pt x="293" y="419"/>
                    <a:pt x="293" y="419"/>
                    <a:pt x="293" y="419"/>
                  </a:cubicBezTo>
                  <a:cubicBezTo>
                    <a:pt x="294" y="411"/>
                    <a:pt x="305" y="400"/>
                    <a:pt x="309" y="396"/>
                  </a:cubicBezTo>
                  <a:close/>
                </a:path>
              </a:pathLst>
            </a:custGeom>
            <a:grpFill/>
            <a:ln w="5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664" name="Freeform 927"/>
            <p:cNvSpPr>
              <a:spLocks/>
            </p:cNvSpPr>
            <p:nvPr/>
          </p:nvSpPr>
          <p:spPr bwMode="auto">
            <a:xfrm>
              <a:off x="4645026" y="1558925"/>
              <a:ext cx="854075" cy="549275"/>
            </a:xfrm>
            <a:custGeom>
              <a:avLst/>
              <a:gdLst>
                <a:gd name="T0" fmla="*/ 29 w 520"/>
                <a:gd name="T1" fmla="*/ 134 h 335"/>
                <a:gd name="T2" fmla="*/ 35 w 520"/>
                <a:gd name="T3" fmla="*/ 153 h 335"/>
                <a:gd name="T4" fmla="*/ 45 w 520"/>
                <a:gd name="T5" fmla="*/ 169 h 335"/>
                <a:gd name="T6" fmla="*/ 49 w 520"/>
                <a:gd name="T7" fmla="*/ 191 h 335"/>
                <a:gd name="T8" fmla="*/ 61 w 520"/>
                <a:gd name="T9" fmla="*/ 232 h 335"/>
                <a:gd name="T10" fmla="*/ 71 w 520"/>
                <a:gd name="T11" fmla="*/ 296 h 335"/>
                <a:gd name="T12" fmla="*/ 104 w 520"/>
                <a:gd name="T13" fmla="*/ 307 h 335"/>
                <a:gd name="T14" fmla="*/ 144 w 520"/>
                <a:gd name="T15" fmla="*/ 309 h 335"/>
                <a:gd name="T16" fmla="*/ 195 w 520"/>
                <a:gd name="T17" fmla="*/ 309 h 335"/>
                <a:gd name="T18" fmla="*/ 267 w 520"/>
                <a:gd name="T19" fmla="*/ 308 h 335"/>
                <a:gd name="T20" fmla="*/ 381 w 520"/>
                <a:gd name="T21" fmla="*/ 308 h 335"/>
                <a:gd name="T22" fmla="*/ 396 w 520"/>
                <a:gd name="T23" fmla="*/ 313 h 335"/>
                <a:gd name="T24" fmla="*/ 417 w 520"/>
                <a:gd name="T25" fmla="*/ 335 h 335"/>
                <a:gd name="T26" fmla="*/ 429 w 520"/>
                <a:gd name="T27" fmla="*/ 295 h 335"/>
                <a:gd name="T28" fmla="*/ 448 w 520"/>
                <a:gd name="T29" fmla="*/ 267 h 335"/>
                <a:gd name="T30" fmla="*/ 455 w 520"/>
                <a:gd name="T31" fmla="*/ 229 h 335"/>
                <a:gd name="T32" fmla="*/ 473 w 520"/>
                <a:gd name="T33" fmla="*/ 221 h 335"/>
                <a:gd name="T34" fmla="*/ 484 w 520"/>
                <a:gd name="T35" fmla="*/ 204 h 335"/>
                <a:gd name="T36" fmla="*/ 504 w 520"/>
                <a:gd name="T37" fmla="*/ 193 h 335"/>
                <a:gd name="T38" fmla="*/ 513 w 520"/>
                <a:gd name="T39" fmla="*/ 158 h 335"/>
                <a:gd name="T40" fmla="*/ 499 w 520"/>
                <a:gd name="T41" fmla="*/ 141 h 335"/>
                <a:gd name="T42" fmla="*/ 488 w 520"/>
                <a:gd name="T43" fmla="*/ 125 h 335"/>
                <a:gd name="T44" fmla="*/ 460 w 520"/>
                <a:gd name="T45" fmla="*/ 100 h 335"/>
                <a:gd name="T46" fmla="*/ 455 w 520"/>
                <a:gd name="T47" fmla="*/ 94 h 335"/>
                <a:gd name="T48" fmla="*/ 445 w 520"/>
                <a:gd name="T49" fmla="*/ 89 h 335"/>
                <a:gd name="T50" fmla="*/ 422 w 520"/>
                <a:gd name="T51" fmla="*/ 54 h 335"/>
                <a:gd name="T52" fmla="*/ 422 w 520"/>
                <a:gd name="T53" fmla="*/ 33 h 335"/>
                <a:gd name="T54" fmla="*/ 426 w 520"/>
                <a:gd name="T55" fmla="*/ 12 h 335"/>
                <a:gd name="T56" fmla="*/ 411 w 520"/>
                <a:gd name="T57" fmla="*/ 0 h 335"/>
                <a:gd name="T58" fmla="*/ 5 w 520"/>
                <a:gd name="T59" fmla="*/ 0 h 335"/>
                <a:gd name="T60" fmla="*/ 1 w 520"/>
                <a:gd name="T61" fmla="*/ 0 h 335"/>
                <a:gd name="T62" fmla="*/ 0 w 520"/>
                <a:gd name="T63" fmla="*/ 0 h 335"/>
                <a:gd name="T64" fmla="*/ 15 w 520"/>
                <a:gd name="T65" fmla="*/ 18 h 335"/>
                <a:gd name="T66" fmla="*/ 18 w 520"/>
                <a:gd name="T67" fmla="*/ 46 h 335"/>
                <a:gd name="T68" fmla="*/ 17 w 520"/>
                <a:gd name="T69" fmla="*/ 75 h 335"/>
                <a:gd name="T70" fmla="*/ 18 w 520"/>
                <a:gd name="T71" fmla="*/ 103 h 335"/>
                <a:gd name="T72" fmla="*/ 18 w 520"/>
                <a:gd name="T73" fmla="*/ 103 h 335"/>
                <a:gd name="T74" fmla="*/ 20 w 520"/>
                <a:gd name="T75" fmla="*/ 116 h 335"/>
                <a:gd name="T76" fmla="*/ 29 w 520"/>
                <a:gd name="T77" fmla="*/ 134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20" h="335">
                  <a:moveTo>
                    <a:pt x="29" y="134"/>
                  </a:moveTo>
                  <a:cubicBezTo>
                    <a:pt x="31" y="140"/>
                    <a:pt x="32" y="147"/>
                    <a:pt x="35" y="153"/>
                  </a:cubicBezTo>
                  <a:cubicBezTo>
                    <a:pt x="38" y="160"/>
                    <a:pt x="42" y="163"/>
                    <a:pt x="45" y="169"/>
                  </a:cubicBezTo>
                  <a:cubicBezTo>
                    <a:pt x="49" y="175"/>
                    <a:pt x="47" y="184"/>
                    <a:pt x="49" y="191"/>
                  </a:cubicBezTo>
                  <a:cubicBezTo>
                    <a:pt x="52" y="205"/>
                    <a:pt x="59" y="217"/>
                    <a:pt x="61" y="232"/>
                  </a:cubicBezTo>
                  <a:cubicBezTo>
                    <a:pt x="63" y="253"/>
                    <a:pt x="60" y="277"/>
                    <a:pt x="71" y="296"/>
                  </a:cubicBezTo>
                  <a:cubicBezTo>
                    <a:pt x="79" y="309"/>
                    <a:pt x="91" y="308"/>
                    <a:pt x="104" y="307"/>
                  </a:cubicBezTo>
                  <a:cubicBezTo>
                    <a:pt x="117" y="306"/>
                    <a:pt x="130" y="309"/>
                    <a:pt x="144" y="309"/>
                  </a:cubicBezTo>
                  <a:cubicBezTo>
                    <a:pt x="161" y="309"/>
                    <a:pt x="178" y="308"/>
                    <a:pt x="195" y="309"/>
                  </a:cubicBezTo>
                  <a:cubicBezTo>
                    <a:pt x="219" y="310"/>
                    <a:pt x="243" y="308"/>
                    <a:pt x="267" y="308"/>
                  </a:cubicBezTo>
                  <a:cubicBezTo>
                    <a:pt x="305" y="308"/>
                    <a:pt x="344" y="310"/>
                    <a:pt x="381" y="308"/>
                  </a:cubicBezTo>
                  <a:cubicBezTo>
                    <a:pt x="390" y="307"/>
                    <a:pt x="390" y="308"/>
                    <a:pt x="396" y="313"/>
                  </a:cubicBezTo>
                  <a:cubicBezTo>
                    <a:pt x="403" y="319"/>
                    <a:pt x="410" y="329"/>
                    <a:pt x="417" y="335"/>
                  </a:cubicBezTo>
                  <a:cubicBezTo>
                    <a:pt x="425" y="324"/>
                    <a:pt x="425" y="306"/>
                    <a:pt x="429" y="295"/>
                  </a:cubicBezTo>
                  <a:cubicBezTo>
                    <a:pt x="433" y="283"/>
                    <a:pt x="446" y="282"/>
                    <a:pt x="448" y="267"/>
                  </a:cubicBezTo>
                  <a:cubicBezTo>
                    <a:pt x="450" y="255"/>
                    <a:pt x="445" y="237"/>
                    <a:pt x="455" y="229"/>
                  </a:cubicBezTo>
                  <a:cubicBezTo>
                    <a:pt x="460" y="225"/>
                    <a:pt x="468" y="225"/>
                    <a:pt x="473" y="221"/>
                  </a:cubicBezTo>
                  <a:cubicBezTo>
                    <a:pt x="479" y="215"/>
                    <a:pt x="474" y="209"/>
                    <a:pt x="484" y="204"/>
                  </a:cubicBezTo>
                  <a:cubicBezTo>
                    <a:pt x="490" y="200"/>
                    <a:pt x="500" y="199"/>
                    <a:pt x="504" y="193"/>
                  </a:cubicBezTo>
                  <a:cubicBezTo>
                    <a:pt x="510" y="183"/>
                    <a:pt x="520" y="168"/>
                    <a:pt x="513" y="158"/>
                  </a:cubicBezTo>
                  <a:cubicBezTo>
                    <a:pt x="508" y="152"/>
                    <a:pt x="503" y="148"/>
                    <a:pt x="499" y="141"/>
                  </a:cubicBezTo>
                  <a:cubicBezTo>
                    <a:pt x="496" y="135"/>
                    <a:pt x="491" y="130"/>
                    <a:pt x="488" y="125"/>
                  </a:cubicBezTo>
                  <a:cubicBezTo>
                    <a:pt x="480" y="114"/>
                    <a:pt x="469" y="108"/>
                    <a:pt x="460" y="100"/>
                  </a:cubicBezTo>
                  <a:cubicBezTo>
                    <a:pt x="458" y="97"/>
                    <a:pt x="456" y="96"/>
                    <a:pt x="455" y="94"/>
                  </a:cubicBezTo>
                  <a:cubicBezTo>
                    <a:pt x="452" y="93"/>
                    <a:pt x="448" y="91"/>
                    <a:pt x="445" y="89"/>
                  </a:cubicBezTo>
                  <a:cubicBezTo>
                    <a:pt x="431" y="79"/>
                    <a:pt x="425" y="70"/>
                    <a:pt x="422" y="54"/>
                  </a:cubicBezTo>
                  <a:cubicBezTo>
                    <a:pt x="421" y="46"/>
                    <a:pt x="420" y="42"/>
                    <a:pt x="422" y="33"/>
                  </a:cubicBezTo>
                  <a:cubicBezTo>
                    <a:pt x="425" y="26"/>
                    <a:pt x="429" y="19"/>
                    <a:pt x="426" y="12"/>
                  </a:cubicBezTo>
                  <a:cubicBezTo>
                    <a:pt x="425" y="9"/>
                    <a:pt x="418" y="4"/>
                    <a:pt x="411" y="0"/>
                  </a:cubicBezTo>
                  <a:cubicBezTo>
                    <a:pt x="376" y="0"/>
                    <a:pt x="70" y="0"/>
                    <a:pt x="5" y="0"/>
                  </a:cubicBezTo>
                  <a:cubicBezTo>
                    <a:pt x="3" y="0"/>
                    <a:pt x="2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6"/>
                    <a:pt x="14" y="4"/>
                    <a:pt x="15" y="18"/>
                  </a:cubicBezTo>
                  <a:cubicBezTo>
                    <a:pt x="16" y="28"/>
                    <a:pt x="20" y="36"/>
                    <a:pt x="18" y="46"/>
                  </a:cubicBezTo>
                  <a:cubicBezTo>
                    <a:pt x="17" y="56"/>
                    <a:pt x="16" y="64"/>
                    <a:pt x="17" y="75"/>
                  </a:cubicBezTo>
                  <a:cubicBezTo>
                    <a:pt x="17" y="84"/>
                    <a:pt x="20" y="95"/>
                    <a:pt x="18" y="103"/>
                  </a:cubicBezTo>
                  <a:cubicBezTo>
                    <a:pt x="18" y="103"/>
                    <a:pt x="18" y="103"/>
                    <a:pt x="18" y="103"/>
                  </a:cubicBezTo>
                  <a:cubicBezTo>
                    <a:pt x="19" y="107"/>
                    <a:pt x="19" y="111"/>
                    <a:pt x="20" y="116"/>
                  </a:cubicBezTo>
                  <a:cubicBezTo>
                    <a:pt x="22" y="122"/>
                    <a:pt x="26" y="127"/>
                    <a:pt x="29" y="134"/>
                  </a:cubicBezTo>
                  <a:close/>
                </a:path>
              </a:pathLst>
            </a:custGeom>
            <a:grpFill/>
            <a:ln w="5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665" name="Freeform 928"/>
            <p:cNvSpPr>
              <a:spLocks/>
            </p:cNvSpPr>
            <p:nvPr/>
          </p:nvSpPr>
          <p:spPr bwMode="auto">
            <a:xfrm>
              <a:off x="5329238" y="1708150"/>
              <a:ext cx="533400" cy="962025"/>
            </a:xfrm>
            <a:custGeom>
              <a:avLst/>
              <a:gdLst>
                <a:gd name="T0" fmla="*/ 6 w 325"/>
                <a:gd name="T1" fmla="*/ 284 h 586"/>
                <a:gd name="T2" fmla="*/ 1 w 325"/>
                <a:gd name="T3" fmla="*/ 301 h 586"/>
                <a:gd name="T4" fmla="*/ 27 w 325"/>
                <a:gd name="T5" fmla="*/ 325 h 586"/>
                <a:gd name="T6" fmla="*/ 43 w 325"/>
                <a:gd name="T7" fmla="*/ 332 h 586"/>
                <a:gd name="T8" fmla="*/ 53 w 325"/>
                <a:gd name="T9" fmla="*/ 347 h 586"/>
                <a:gd name="T10" fmla="*/ 57 w 325"/>
                <a:gd name="T11" fmla="*/ 354 h 586"/>
                <a:gd name="T12" fmla="*/ 66 w 325"/>
                <a:gd name="T13" fmla="*/ 362 h 586"/>
                <a:gd name="T14" fmla="*/ 76 w 325"/>
                <a:gd name="T15" fmla="*/ 378 h 586"/>
                <a:gd name="T16" fmla="*/ 98 w 325"/>
                <a:gd name="T17" fmla="*/ 381 h 586"/>
                <a:gd name="T18" fmla="*/ 111 w 325"/>
                <a:gd name="T19" fmla="*/ 395 h 586"/>
                <a:gd name="T20" fmla="*/ 103 w 325"/>
                <a:gd name="T21" fmla="*/ 438 h 586"/>
                <a:gd name="T22" fmla="*/ 121 w 325"/>
                <a:gd name="T23" fmla="*/ 471 h 586"/>
                <a:gd name="T24" fmla="*/ 149 w 325"/>
                <a:gd name="T25" fmla="*/ 494 h 586"/>
                <a:gd name="T26" fmla="*/ 167 w 325"/>
                <a:gd name="T27" fmla="*/ 521 h 586"/>
                <a:gd name="T28" fmla="*/ 179 w 325"/>
                <a:gd name="T29" fmla="*/ 561 h 586"/>
                <a:gd name="T30" fmla="*/ 195 w 325"/>
                <a:gd name="T31" fmla="*/ 573 h 586"/>
                <a:gd name="T32" fmla="*/ 210 w 325"/>
                <a:gd name="T33" fmla="*/ 574 h 586"/>
                <a:gd name="T34" fmla="*/ 217 w 325"/>
                <a:gd name="T35" fmla="*/ 558 h 586"/>
                <a:gd name="T36" fmla="*/ 239 w 325"/>
                <a:gd name="T37" fmla="*/ 561 h 586"/>
                <a:gd name="T38" fmla="*/ 263 w 325"/>
                <a:gd name="T39" fmla="*/ 545 h 586"/>
                <a:gd name="T40" fmla="*/ 280 w 325"/>
                <a:gd name="T41" fmla="*/ 526 h 586"/>
                <a:gd name="T42" fmla="*/ 288 w 325"/>
                <a:gd name="T43" fmla="*/ 496 h 586"/>
                <a:gd name="T44" fmla="*/ 292 w 325"/>
                <a:gd name="T45" fmla="*/ 489 h 586"/>
                <a:gd name="T46" fmla="*/ 295 w 325"/>
                <a:gd name="T47" fmla="*/ 473 h 586"/>
                <a:gd name="T48" fmla="*/ 295 w 325"/>
                <a:gd name="T49" fmla="*/ 452 h 586"/>
                <a:gd name="T50" fmla="*/ 302 w 325"/>
                <a:gd name="T51" fmla="*/ 433 h 586"/>
                <a:gd name="T52" fmla="*/ 308 w 325"/>
                <a:gd name="T53" fmla="*/ 415 h 586"/>
                <a:gd name="T54" fmla="*/ 325 w 325"/>
                <a:gd name="T55" fmla="*/ 379 h 586"/>
                <a:gd name="T56" fmla="*/ 319 w 325"/>
                <a:gd name="T57" fmla="*/ 356 h 586"/>
                <a:gd name="T58" fmla="*/ 316 w 325"/>
                <a:gd name="T59" fmla="*/ 332 h 586"/>
                <a:gd name="T60" fmla="*/ 311 w 325"/>
                <a:gd name="T61" fmla="*/ 262 h 586"/>
                <a:gd name="T62" fmla="*/ 310 w 325"/>
                <a:gd name="T63" fmla="*/ 227 h 586"/>
                <a:gd name="T64" fmla="*/ 309 w 325"/>
                <a:gd name="T65" fmla="*/ 190 h 586"/>
                <a:gd name="T66" fmla="*/ 302 w 325"/>
                <a:gd name="T67" fmla="*/ 141 h 586"/>
                <a:gd name="T68" fmla="*/ 299 w 325"/>
                <a:gd name="T69" fmla="*/ 90 h 586"/>
                <a:gd name="T70" fmla="*/ 300 w 325"/>
                <a:gd name="T71" fmla="*/ 74 h 586"/>
                <a:gd name="T72" fmla="*/ 288 w 325"/>
                <a:gd name="T73" fmla="*/ 59 h 586"/>
                <a:gd name="T74" fmla="*/ 282 w 325"/>
                <a:gd name="T75" fmla="*/ 48 h 586"/>
                <a:gd name="T76" fmla="*/ 279 w 325"/>
                <a:gd name="T77" fmla="*/ 33 h 586"/>
                <a:gd name="T78" fmla="*/ 265 w 325"/>
                <a:gd name="T79" fmla="*/ 15 h 586"/>
                <a:gd name="T80" fmla="*/ 260 w 325"/>
                <a:gd name="T81" fmla="*/ 2 h 586"/>
                <a:gd name="T82" fmla="*/ 222 w 325"/>
                <a:gd name="T83" fmla="*/ 1 h 586"/>
                <a:gd name="T84" fmla="*/ 125 w 325"/>
                <a:gd name="T85" fmla="*/ 3 h 586"/>
                <a:gd name="T86" fmla="*/ 69 w 325"/>
                <a:gd name="T87" fmla="*/ 2 h 586"/>
                <a:gd name="T88" fmla="*/ 38 w 325"/>
                <a:gd name="T89" fmla="*/ 3 h 586"/>
                <a:gd name="T90" fmla="*/ 43 w 325"/>
                <a:gd name="T91" fmla="*/ 9 h 586"/>
                <a:gd name="T92" fmla="*/ 71 w 325"/>
                <a:gd name="T93" fmla="*/ 34 h 586"/>
                <a:gd name="T94" fmla="*/ 82 w 325"/>
                <a:gd name="T95" fmla="*/ 50 h 586"/>
                <a:gd name="T96" fmla="*/ 96 w 325"/>
                <a:gd name="T97" fmla="*/ 67 h 586"/>
                <a:gd name="T98" fmla="*/ 87 w 325"/>
                <a:gd name="T99" fmla="*/ 102 h 586"/>
                <a:gd name="T100" fmla="*/ 67 w 325"/>
                <a:gd name="T101" fmla="*/ 113 h 586"/>
                <a:gd name="T102" fmla="*/ 56 w 325"/>
                <a:gd name="T103" fmla="*/ 130 h 586"/>
                <a:gd name="T104" fmla="*/ 38 w 325"/>
                <a:gd name="T105" fmla="*/ 138 h 586"/>
                <a:gd name="T106" fmla="*/ 31 w 325"/>
                <a:gd name="T107" fmla="*/ 176 h 586"/>
                <a:gd name="T108" fmla="*/ 12 w 325"/>
                <a:gd name="T109" fmla="*/ 204 h 586"/>
                <a:gd name="T110" fmla="*/ 0 w 325"/>
                <a:gd name="T111" fmla="*/ 243 h 586"/>
                <a:gd name="T112" fmla="*/ 3 w 325"/>
                <a:gd name="T113" fmla="*/ 262 h 586"/>
                <a:gd name="T114" fmla="*/ 6 w 325"/>
                <a:gd name="T115" fmla="*/ 284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25" h="586">
                  <a:moveTo>
                    <a:pt x="6" y="284"/>
                  </a:moveTo>
                  <a:cubicBezTo>
                    <a:pt x="5" y="289"/>
                    <a:pt x="1" y="296"/>
                    <a:pt x="1" y="301"/>
                  </a:cubicBezTo>
                  <a:cubicBezTo>
                    <a:pt x="1" y="311"/>
                    <a:pt x="19" y="319"/>
                    <a:pt x="27" y="325"/>
                  </a:cubicBezTo>
                  <a:cubicBezTo>
                    <a:pt x="32" y="330"/>
                    <a:pt x="37" y="329"/>
                    <a:pt x="43" y="332"/>
                  </a:cubicBezTo>
                  <a:cubicBezTo>
                    <a:pt x="48" y="335"/>
                    <a:pt x="50" y="342"/>
                    <a:pt x="53" y="347"/>
                  </a:cubicBezTo>
                  <a:cubicBezTo>
                    <a:pt x="54" y="349"/>
                    <a:pt x="56" y="352"/>
                    <a:pt x="57" y="354"/>
                  </a:cubicBezTo>
                  <a:cubicBezTo>
                    <a:pt x="61" y="359"/>
                    <a:pt x="62" y="359"/>
                    <a:pt x="66" y="362"/>
                  </a:cubicBezTo>
                  <a:cubicBezTo>
                    <a:pt x="72" y="367"/>
                    <a:pt x="71" y="375"/>
                    <a:pt x="76" y="378"/>
                  </a:cubicBezTo>
                  <a:cubicBezTo>
                    <a:pt x="82" y="381"/>
                    <a:pt x="91" y="376"/>
                    <a:pt x="98" y="381"/>
                  </a:cubicBezTo>
                  <a:cubicBezTo>
                    <a:pt x="103" y="383"/>
                    <a:pt x="109" y="390"/>
                    <a:pt x="111" y="395"/>
                  </a:cubicBezTo>
                  <a:cubicBezTo>
                    <a:pt x="115" y="408"/>
                    <a:pt x="106" y="425"/>
                    <a:pt x="103" y="438"/>
                  </a:cubicBezTo>
                  <a:cubicBezTo>
                    <a:pt x="98" y="454"/>
                    <a:pt x="113" y="458"/>
                    <a:pt x="121" y="471"/>
                  </a:cubicBezTo>
                  <a:cubicBezTo>
                    <a:pt x="128" y="483"/>
                    <a:pt x="136" y="489"/>
                    <a:pt x="149" y="494"/>
                  </a:cubicBezTo>
                  <a:cubicBezTo>
                    <a:pt x="160" y="499"/>
                    <a:pt x="166" y="510"/>
                    <a:pt x="167" y="521"/>
                  </a:cubicBezTo>
                  <a:cubicBezTo>
                    <a:pt x="169" y="536"/>
                    <a:pt x="170" y="549"/>
                    <a:pt x="179" y="561"/>
                  </a:cubicBezTo>
                  <a:cubicBezTo>
                    <a:pt x="183" y="566"/>
                    <a:pt x="190" y="569"/>
                    <a:pt x="195" y="573"/>
                  </a:cubicBezTo>
                  <a:cubicBezTo>
                    <a:pt x="201" y="579"/>
                    <a:pt x="207" y="586"/>
                    <a:pt x="210" y="574"/>
                  </a:cubicBezTo>
                  <a:cubicBezTo>
                    <a:pt x="212" y="565"/>
                    <a:pt x="207" y="561"/>
                    <a:pt x="217" y="558"/>
                  </a:cubicBezTo>
                  <a:cubicBezTo>
                    <a:pt x="224" y="556"/>
                    <a:pt x="232" y="560"/>
                    <a:pt x="239" y="561"/>
                  </a:cubicBezTo>
                  <a:cubicBezTo>
                    <a:pt x="254" y="562"/>
                    <a:pt x="252" y="553"/>
                    <a:pt x="263" y="545"/>
                  </a:cubicBezTo>
                  <a:cubicBezTo>
                    <a:pt x="272" y="538"/>
                    <a:pt x="278" y="540"/>
                    <a:pt x="280" y="526"/>
                  </a:cubicBezTo>
                  <a:cubicBezTo>
                    <a:pt x="281" y="515"/>
                    <a:pt x="283" y="506"/>
                    <a:pt x="288" y="496"/>
                  </a:cubicBezTo>
                  <a:cubicBezTo>
                    <a:pt x="289" y="494"/>
                    <a:pt x="290" y="491"/>
                    <a:pt x="292" y="489"/>
                  </a:cubicBezTo>
                  <a:cubicBezTo>
                    <a:pt x="292" y="484"/>
                    <a:pt x="294" y="478"/>
                    <a:pt x="295" y="473"/>
                  </a:cubicBezTo>
                  <a:cubicBezTo>
                    <a:pt x="295" y="466"/>
                    <a:pt x="293" y="459"/>
                    <a:pt x="295" y="452"/>
                  </a:cubicBezTo>
                  <a:cubicBezTo>
                    <a:pt x="296" y="445"/>
                    <a:pt x="301" y="440"/>
                    <a:pt x="302" y="433"/>
                  </a:cubicBezTo>
                  <a:cubicBezTo>
                    <a:pt x="303" y="425"/>
                    <a:pt x="302" y="422"/>
                    <a:pt x="308" y="415"/>
                  </a:cubicBezTo>
                  <a:cubicBezTo>
                    <a:pt x="316" y="405"/>
                    <a:pt x="325" y="392"/>
                    <a:pt x="325" y="379"/>
                  </a:cubicBezTo>
                  <a:cubicBezTo>
                    <a:pt x="325" y="370"/>
                    <a:pt x="320" y="364"/>
                    <a:pt x="319" y="356"/>
                  </a:cubicBezTo>
                  <a:cubicBezTo>
                    <a:pt x="317" y="348"/>
                    <a:pt x="317" y="339"/>
                    <a:pt x="316" y="332"/>
                  </a:cubicBezTo>
                  <a:cubicBezTo>
                    <a:pt x="313" y="308"/>
                    <a:pt x="312" y="286"/>
                    <a:pt x="311" y="262"/>
                  </a:cubicBezTo>
                  <a:cubicBezTo>
                    <a:pt x="310" y="251"/>
                    <a:pt x="311" y="239"/>
                    <a:pt x="310" y="227"/>
                  </a:cubicBezTo>
                  <a:cubicBezTo>
                    <a:pt x="309" y="215"/>
                    <a:pt x="310" y="202"/>
                    <a:pt x="309" y="190"/>
                  </a:cubicBezTo>
                  <a:cubicBezTo>
                    <a:pt x="307" y="173"/>
                    <a:pt x="308" y="157"/>
                    <a:pt x="302" y="141"/>
                  </a:cubicBezTo>
                  <a:cubicBezTo>
                    <a:pt x="297" y="125"/>
                    <a:pt x="299" y="107"/>
                    <a:pt x="299" y="90"/>
                  </a:cubicBezTo>
                  <a:cubicBezTo>
                    <a:pt x="300" y="85"/>
                    <a:pt x="299" y="79"/>
                    <a:pt x="300" y="74"/>
                  </a:cubicBezTo>
                  <a:cubicBezTo>
                    <a:pt x="295" y="70"/>
                    <a:pt x="291" y="64"/>
                    <a:pt x="288" y="59"/>
                  </a:cubicBezTo>
                  <a:cubicBezTo>
                    <a:pt x="286" y="56"/>
                    <a:pt x="284" y="52"/>
                    <a:pt x="282" y="48"/>
                  </a:cubicBezTo>
                  <a:cubicBezTo>
                    <a:pt x="280" y="43"/>
                    <a:pt x="281" y="38"/>
                    <a:pt x="279" y="33"/>
                  </a:cubicBezTo>
                  <a:cubicBezTo>
                    <a:pt x="277" y="25"/>
                    <a:pt x="269" y="22"/>
                    <a:pt x="265" y="15"/>
                  </a:cubicBezTo>
                  <a:cubicBezTo>
                    <a:pt x="263" y="11"/>
                    <a:pt x="260" y="7"/>
                    <a:pt x="260" y="2"/>
                  </a:cubicBezTo>
                  <a:cubicBezTo>
                    <a:pt x="246" y="3"/>
                    <a:pt x="230" y="0"/>
                    <a:pt x="222" y="1"/>
                  </a:cubicBezTo>
                  <a:cubicBezTo>
                    <a:pt x="190" y="3"/>
                    <a:pt x="158" y="4"/>
                    <a:pt x="125" y="3"/>
                  </a:cubicBezTo>
                  <a:cubicBezTo>
                    <a:pt x="107" y="3"/>
                    <a:pt x="88" y="3"/>
                    <a:pt x="69" y="2"/>
                  </a:cubicBezTo>
                  <a:cubicBezTo>
                    <a:pt x="57" y="2"/>
                    <a:pt x="48" y="5"/>
                    <a:pt x="38" y="3"/>
                  </a:cubicBezTo>
                  <a:cubicBezTo>
                    <a:pt x="39" y="5"/>
                    <a:pt x="41" y="6"/>
                    <a:pt x="43" y="9"/>
                  </a:cubicBezTo>
                  <a:cubicBezTo>
                    <a:pt x="52" y="17"/>
                    <a:pt x="63" y="23"/>
                    <a:pt x="71" y="34"/>
                  </a:cubicBezTo>
                  <a:cubicBezTo>
                    <a:pt x="74" y="39"/>
                    <a:pt x="79" y="44"/>
                    <a:pt x="82" y="50"/>
                  </a:cubicBezTo>
                  <a:cubicBezTo>
                    <a:pt x="86" y="57"/>
                    <a:pt x="91" y="61"/>
                    <a:pt x="96" y="67"/>
                  </a:cubicBezTo>
                  <a:cubicBezTo>
                    <a:pt x="103" y="77"/>
                    <a:pt x="93" y="92"/>
                    <a:pt x="87" y="102"/>
                  </a:cubicBezTo>
                  <a:cubicBezTo>
                    <a:pt x="83" y="108"/>
                    <a:pt x="73" y="109"/>
                    <a:pt x="67" y="113"/>
                  </a:cubicBezTo>
                  <a:cubicBezTo>
                    <a:pt x="57" y="118"/>
                    <a:pt x="62" y="124"/>
                    <a:pt x="56" y="130"/>
                  </a:cubicBezTo>
                  <a:cubicBezTo>
                    <a:pt x="51" y="134"/>
                    <a:pt x="43" y="134"/>
                    <a:pt x="38" y="138"/>
                  </a:cubicBezTo>
                  <a:cubicBezTo>
                    <a:pt x="28" y="146"/>
                    <a:pt x="33" y="164"/>
                    <a:pt x="31" y="176"/>
                  </a:cubicBezTo>
                  <a:cubicBezTo>
                    <a:pt x="29" y="191"/>
                    <a:pt x="16" y="192"/>
                    <a:pt x="12" y="204"/>
                  </a:cubicBezTo>
                  <a:cubicBezTo>
                    <a:pt x="8" y="215"/>
                    <a:pt x="8" y="233"/>
                    <a:pt x="0" y="243"/>
                  </a:cubicBezTo>
                  <a:cubicBezTo>
                    <a:pt x="2" y="249"/>
                    <a:pt x="2" y="255"/>
                    <a:pt x="3" y="262"/>
                  </a:cubicBezTo>
                  <a:cubicBezTo>
                    <a:pt x="5" y="269"/>
                    <a:pt x="7" y="275"/>
                    <a:pt x="6" y="284"/>
                  </a:cubicBezTo>
                  <a:close/>
                </a:path>
              </a:pathLst>
            </a:custGeom>
            <a:grpFill/>
            <a:ln w="5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666" name="Freeform 929"/>
            <p:cNvSpPr>
              <a:spLocks/>
            </p:cNvSpPr>
            <p:nvPr/>
          </p:nvSpPr>
          <p:spPr bwMode="auto">
            <a:xfrm>
              <a:off x="7745413" y="460375"/>
              <a:ext cx="520700" cy="803275"/>
            </a:xfrm>
            <a:custGeom>
              <a:avLst/>
              <a:gdLst>
                <a:gd name="T0" fmla="*/ 306 w 317"/>
                <a:gd name="T1" fmla="*/ 222 h 489"/>
                <a:gd name="T2" fmla="*/ 301 w 317"/>
                <a:gd name="T3" fmla="*/ 212 h 489"/>
                <a:gd name="T4" fmla="*/ 286 w 317"/>
                <a:gd name="T5" fmla="*/ 183 h 489"/>
                <a:gd name="T6" fmla="*/ 265 w 317"/>
                <a:gd name="T7" fmla="*/ 171 h 489"/>
                <a:gd name="T8" fmla="*/ 251 w 317"/>
                <a:gd name="T9" fmla="*/ 164 h 489"/>
                <a:gd name="T10" fmla="*/ 223 w 317"/>
                <a:gd name="T11" fmla="*/ 157 h 489"/>
                <a:gd name="T12" fmla="*/ 211 w 317"/>
                <a:gd name="T13" fmla="*/ 132 h 489"/>
                <a:gd name="T14" fmla="*/ 195 w 317"/>
                <a:gd name="T15" fmla="*/ 77 h 489"/>
                <a:gd name="T16" fmla="*/ 165 w 317"/>
                <a:gd name="T17" fmla="*/ 21 h 489"/>
                <a:gd name="T18" fmla="*/ 130 w 317"/>
                <a:gd name="T19" fmla="*/ 10 h 489"/>
                <a:gd name="T20" fmla="*/ 106 w 317"/>
                <a:gd name="T21" fmla="*/ 3 h 489"/>
                <a:gd name="T22" fmla="*/ 74 w 317"/>
                <a:gd name="T23" fmla="*/ 20 h 489"/>
                <a:gd name="T24" fmla="*/ 56 w 317"/>
                <a:gd name="T25" fmla="*/ 5 h 489"/>
                <a:gd name="T26" fmla="*/ 46 w 317"/>
                <a:gd name="T27" fmla="*/ 36 h 489"/>
                <a:gd name="T28" fmla="*/ 21 w 317"/>
                <a:gd name="T29" fmla="*/ 111 h 489"/>
                <a:gd name="T30" fmla="*/ 34 w 317"/>
                <a:gd name="T31" fmla="*/ 177 h 489"/>
                <a:gd name="T32" fmla="*/ 28 w 317"/>
                <a:gd name="T33" fmla="*/ 202 h 489"/>
                <a:gd name="T34" fmla="*/ 18 w 317"/>
                <a:gd name="T35" fmla="*/ 225 h 489"/>
                <a:gd name="T36" fmla="*/ 0 w 317"/>
                <a:gd name="T37" fmla="*/ 261 h 489"/>
                <a:gd name="T38" fmla="*/ 84 w 317"/>
                <a:gd name="T39" fmla="*/ 483 h 489"/>
                <a:gd name="T40" fmla="*/ 105 w 317"/>
                <a:gd name="T41" fmla="*/ 479 h 489"/>
                <a:gd name="T42" fmla="*/ 113 w 317"/>
                <a:gd name="T43" fmla="*/ 453 h 489"/>
                <a:gd name="T44" fmla="*/ 128 w 317"/>
                <a:gd name="T45" fmla="*/ 435 h 489"/>
                <a:gd name="T46" fmla="*/ 127 w 317"/>
                <a:gd name="T47" fmla="*/ 425 h 489"/>
                <a:gd name="T48" fmla="*/ 126 w 317"/>
                <a:gd name="T49" fmla="*/ 396 h 489"/>
                <a:gd name="T50" fmla="*/ 153 w 317"/>
                <a:gd name="T51" fmla="*/ 400 h 489"/>
                <a:gd name="T52" fmla="*/ 159 w 317"/>
                <a:gd name="T53" fmla="*/ 389 h 489"/>
                <a:gd name="T54" fmla="*/ 168 w 317"/>
                <a:gd name="T55" fmla="*/ 356 h 489"/>
                <a:gd name="T56" fmla="*/ 187 w 317"/>
                <a:gd name="T57" fmla="*/ 360 h 489"/>
                <a:gd name="T58" fmla="*/ 188 w 317"/>
                <a:gd name="T59" fmla="*/ 324 h 489"/>
                <a:gd name="T60" fmla="*/ 188 w 317"/>
                <a:gd name="T61" fmla="*/ 288 h 489"/>
                <a:gd name="T62" fmla="*/ 204 w 317"/>
                <a:gd name="T63" fmla="*/ 310 h 489"/>
                <a:gd name="T64" fmla="*/ 234 w 317"/>
                <a:gd name="T65" fmla="*/ 302 h 489"/>
                <a:gd name="T66" fmla="*/ 245 w 317"/>
                <a:gd name="T67" fmla="*/ 286 h 489"/>
                <a:gd name="T68" fmla="*/ 257 w 317"/>
                <a:gd name="T69" fmla="*/ 287 h 489"/>
                <a:gd name="T70" fmla="*/ 266 w 317"/>
                <a:gd name="T71" fmla="*/ 268 h 489"/>
                <a:gd name="T72" fmla="*/ 284 w 317"/>
                <a:gd name="T73" fmla="*/ 264 h 489"/>
                <a:gd name="T74" fmla="*/ 287 w 317"/>
                <a:gd name="T75" fmla="*/ 254 h 489"/>
                <a:gd name="T76" fmla="*/ 313 w 317"/>
                <a:gd name="T77" fmla="*/ 235 h 4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17" h="489">
                  <a:moveTo>
                    <a:pt x="314" y="225"/>
                  </a:moveTo>
                  <a:cubicBezTo>
                    <a:pt x="312" y="223"/>
                    <a:pt x="308" y="224"/>
                    <a:pt x="306" y="222"/>
                  </a:cubicBezTo>
                  <a:cubicBezTo>
                    <a:pt x="305" y="220"/>
                    <a:pt x="307" y="217"/>
                    <a:pt x="306" y="215"/>
                  </a:cubicBezTo>
                  <a:cubicBezTo>
                    <a:pt x="305" y="213"/>
                    <a:pt x="302" y="214"/>
                    <a:pt x="301" y="212"/>
                  </a:cubicBezTo>
                  <a:cubicBezTo>
                    <a:pt x="298" y="210"/>
                    <a:pt x="299" y="206"/>
                    <a:pt x="299" y="202"/>
                  </a:cubicBezTo>
                  <a:cubicBezTo>
                    <a:pt x="300" y="192"/>
                    <a:pt x="292" y="190"/>
                    <a:pt x="286" y="183"/>
                  </a:cubicBezTo>
                  <a:cubicBezTo>
                    <a:pt x="283" y="181"/>
                    <a:pt x="281" y="175"/>
                    <a:pt x="278" y="173"/>
                  </a:cubicBezTo>
                  <a:cubicBezTo>
                    <a:pt x="275" y="171"/>
                    <a:pt x="268" y="171"/>
                    <a:pt x="265" y="171"/>
                  </a:cubicBezTo>
                  <a:cubicBezTo>
                    <a:pt x="262" y="171"/>
                    <a:pt x="259" y="171"/>
                    <a:pt x="257" y="169"/>
                  </a:cubicBezTo>
                  <a:cubicBezTo>
                    <a:pt x="254" y="168"/>
                    <a:pt x="253" y="165"/>
                    <a:pt x="251" y="164"/>
                  </a:cubicBezTo>
                  <a:cubicBezTo>
                    <a:pt x="243" y="161"/>
                    <a:pt x="236" y="167"/>
                    <a:pt x="229" y="166"/>
                  </a:cubicBezTo>
                  <a:cubicBezTo>
                    <a:pt x="223" y="165"/>
                    <a:pt x="224" y="162"/>
                    <a:pt x="223" y="157"/>
                  </a:cubicBezTo>
                  <a:cubicBezTo>
                    <a:pt x="221" y="153"/>
                    <a:pt x="218" y="150"/>
                    <a:pt x="217" y="146"/>
                  </a:cubicBezTo>
                  <a:cubicBezTo>
                    <a:pt x="215" y="141"/>
                    <a:pt x="213" y="137"/>
                    <a:pt x="211" y="132"/>
                  </a:cubicBezTo>
                  <a:cubicBezTo>
                    <a:pt x="209" y="126"/>
                    <a:pt x="207" y="120"/>
                    <a:pt x="206" y="114"/>
                  </a:cubicBezTo>
                  <a:cubicBezTo>
                    <a:pt x="202" y="102"/>
                    <a:pt x="200" y="89"/>
                    <a:pt x="195" y="77"/>
                  </a:cubicBezTo>
                  <a:cubicBezTo>
                    <a:pt x="190" y="66"/>
                    <a:pt x="186" y="54"/>
                    <a:pt x="182" y="42"/>
                  </a:cubicBezTo>
                  <a:cubicBezTo>
                    <a:pt x="179" y="33"/>
                    <a:pt x="172" y="27"/>
                    <a:pt x="165" y="21"/>
                  </a:cubicBezTo>
                  <a:cubicBezTo>
                    <a:pt x="159" y="16"/>
                    <a:pt x="156" y="17"/>
                    <a:pt x="149" y="16"/>
                  </a:cubicBezTo>
                  <a:cubicBezTo>
                    <a:pt x="142" y="15"/>
                    <a:pt x="136" y="11"/>
                    <a:pt x="130" y="10"/>
                  </a:cubicBezTo>
                  <a:cubicBezTo>
                    <a:pt x="126" y="10"/>
                    <a:pt x="121" y="12"/>
                    <a:pt x="117" y="11"/>
                  </a:cubicBezTo>
                  <a:cubicBezTo>
                    <a:pt x="113" y="9"/>
                    <a:pt x="109" y="5"/>
                    <a:pt x="106" y="3"/>
                  </a:cubicBezTo>
                  <a:cubicBezTo>
                    <a:pt x="99" y="0"/>
                    <a:pt x="100" y="2"/>
                    <a:pt x="98" y="7"/>
                  </a:cubicBezTo>
                  <a:cubicBezTo>
                    <a:pt x="94" y="14"/>
                    <a:pt x="82" y="21"/>
                    <a:pt x="74" y="20"/>
                  </a:cubicBezTo>
                  <a:cubicBezTo>
                    <a:pt x="68" y="20"/>
                    <a:pt x="68" y="17"/>
                    <a:pt x="65" y="12"/>
                  </a:cubicBezTo>
                  <a:cubicBezTo>
                    <a:pt x="64" y="9"/>
                    <a:pt x="60" y="2"/>
                    <a:pt x="56" y="5"/>
                  </a:cubicBezTo>
                  <a:cubicBezTo>
                    <a:pt x="54" y="8"/>
                    <a:pt x="53" y="17"/>
                    <a:pt x="52" y="21"/>
                  </a:cubicBezTo>
                  <a:cubicBezTo>
                    <a:pt x="50" y="26"/>
                    <a:pt x="48" y="31"/>
                    <a:pt x="46" y="36"/>
                  </a:cubicBezTo>
                  <a:cubicBezTo>
                    <a:pt x="41" y="49"/>
                    <a:pt x="36" y="62"/>
                    <a:pt x="31" y="75"/>
                  </a:cubicBezTo>
                  <a:cubicBezTo>
                    <a:pt x="26" y="87"/>
                    <a:pt x="24" y="99"/>
                    <a:pt x="21" y="111"/>
                  </a:cubicBezTo>
                  <a:cubicBezTo>
                    <a:pt x="17" y="124"/>
                    <a:pt x="19" y="135"/>
                    <a:pt x="25" y="147"/>
                  </a:cubicBezTo>
                  <a:cubicBezTo>
                    <a:pt x="30" y="157"/>
                    <a:pt x="35" y="166"/>
                    <a:pt x="34" y="177"/>
                  </a:cubicBezTo>
                  <a:cubicBezTo>
                    <a:pt x="34" y="183"/>
                    <a:pt x="31" y="184"/>
                    <a:pt x="28" y="188"/>
                  </a:cubicBezTo>
                  <a:cubicBezTo>
                    <a:pt x="27" y="192"/>
                    <a:pt x="27" y="198"/>
                    <a:pt x="28" y="202"/>
                  </a:cubicBezTo>
                  <a:cubicBezTo>
                    <a:pt x="28" y="206"/>
                    <a:pt x="30" y="211"/>
                    <a:pt x="29" y="214"/>
                  </a:cubicBezTo>
                  <a:cubicBezTo>
                    <a:pt x="27" y="219"/>
                    <a:pt x="21" y="222"/>
                    <a:pt x="18" y="225"/>
                  </a:cubicBezTo>
                  <a:cubicBezTo>
                    <a:pt x="10" y="232"/>
                    <a:pt x="16" y="242"/>
                    <a:pt x="15" y="252"/>
                  </a:cubicBezTo>
                  <a:cubicBezTo>
                    <a:pt x="13" y="261"/>
                    <a:pt x="7" y="260"/>
                    <a:pt x="0" y="261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84" y="483"/>
                    <a:pt x="84" y="483"/>
                    <a:pt x="84" y="483"/>
                  </a:cubicBezTo>
                  <a:cubicBezTo>
                    <a:pt x="98" y="489"/>
                    <a:pt x="98" y="489"/>
                    <a:pt x="98" y="489"/>
                  </a:cubicBezTo>
                  <a:cubicBezTo>
                    <a:pt x="100" y="486"/>
                    <a:pt x="103" y="482"/>
                    <a:pt x="105" y="479"/>
                  </a:cubicBezTo>
                  <a:cubicBezTo>
                    <a:pt x="109" y="474"/>
                    <a:pt x="112" y="470"/>
                    <a:pt x="113" y="463"/>
                  </a:cubicBezTo>
                  <a:cubicBezTo>
                    <a:pt x="113" y="460"/>
                    <a:pt x="112" y="456"/>
                    <a:pt x="113" y="453"/>
                  </a:cubicBezTo>
                  <a:cubicBezTo>
                    <a:pt x="113" y="448"/>
                    <a:pt x="113" y="449"/>
                    <a:pt x="117" y="447"/>
                  </a:cubicBezTo>
                  <a:cubicBezTo>
                    <a:pt x="123" y="444"/>
                    <a:pt x="130" y="442"/>
                    <a:pt x="128" y="435"/>
                  </a:cubicBezTo>
                  <a:cubicBezTo>
                    <a:pt x="125" y="434"/>
                    <a:pt x="119" y="436"/>
                    <a:pt x="117" y="432"/>
                  </a:cubicBezTo>
                  <a:cubicBezTo>
                    <a:pt x="116" y="426"/>
                    <a:pt x="124" y="426"/>
                    <a:pt x="127" y="425"/>
                  </a:cubicBezTo>
                  <a:cubicBezTo>
                    <a:pt x="135" y="422"/>
                    <a:pt x="140" y="415"/>
                    <a:pt x="135" y="407"/>
                  </a:cubicBezTo>
                  <a:cubicBezTo>
                    <a:pt x="133" y="403"/>
                    <a:pt x="127" y="400"/>
                    <a:pt x="126" y="396"/>
                  </a:cubicBezTo>
                  <a:cubicBezTo>
                    <a:pt x="125" y="390"/>
                    <a:pt x="132" y="388"/>
                    <a:pt x="136" y="386"/>
                  </a:cubicBezTo>
                  <a:cubicBezTo>
                    <a:pt x="148" y="380"/>
                    <a:pt x="150" y="392"/>
                    <a:pt x="153" y="400"/>
                  </a:cubicBezTo>
                  <a:cubicBezTo>
                    <a:pt x="155" y="405"/>
                    <a:pt x="158" y="407"/>
                    <a:pt x="162" y="402"/>
                  </a:cubicBezTo>
                  <a:cubicBezTo>
                    <a:pt x="167" y="396"/>
                    <a:pt x="163" y="393"/>
                    <a:pt x="159" y="389"/>
                  </a:cubicBezTo>
                  <a:cubicBezTo>
                    <a:pt x="153" y="383"/>
                    <a:pt x="157" y="375"/>
                    <a:pt x="161" y="368"/>
                  </a:cubicBezTo>
                  <a:cubicBezTo>
                    <a:pt x="163" y="364"/>
                    <a:pt x="166" y="361"/>
                    <a:pt x="168" y="356"/>
                  </a:cubicBezTo>
                  <a:cubicBezTo>
                    <a:pt x="170" y="352"/>
                    <a:pt x="175" y="348"/>
                    <a:pt x="179" y="353"/>
                  </a:cubicBezTo>
                  <a:cubicBezTo>
                    <a:pt x="181" y="356"/>
                    <a:pt x="181" y="365"/>
                    <a:pt x="187" y="360"/>
                  </a:cubicBezTo>
                  <a:cubicBezTo>
                    <a:pt x="192" y="356"/>
                    <a:pt x="187" y="351"/>
                    <a:pt x="186" y="347"/>
                  </a:cubicBezTo>
                  <a:cubicBezTo>
                    <a:pt x="183" y="338"/>
                    <a:pt x="191" y="333"/>
                    <a:pt x="188" y="324"/>
                  </a:cubicBezTo>
                  <a:cubicBezTo>
                    <a:pt x="186" y="316"/>
                    <a:pt x="186" y="308"/>
                    <a:pt x="187" y="299"/>
                  </a:cubicBezTo>
                  <a:cubicBezTo>
                    <a:pt x="187" y="296"/>
                    <a:pt x="185" y="290"/>
                    <a:pt x="188" y="288"/>
                  </a:cubicBezTo>
                  <a:cubicBezTo>
                    <a:pt x="193" y="285"/>
                    <a:pt x="196" y="296"/>
                    <a:pt x="197" y="299"/>
                  </a:cubicBezTo>
                  <a:cubicBezTo>
                    <a:pt x="198" y="302"/>
                    <a:pt x="200" y="310"/>
                    <a:pt x="204" y="310"/>
                  </a:cubicBezTo>
                  <a:cubicBezTo>
                    <a:pt x="211" y="310"/>
                    <a:pt x="209" y="299"/>
                    <a:pt x="212" y="295"/>
                  </a:cubicBezTo>
                  <a:cubicBezTo>
                    <a:pt x="217" y="287"/>
                    <a:pt x="228" y="301"/>
                    <a:pt x="234" y="302"/>
                  </a:cubicBezTo>
                  <a:cubicBezTo>
                    <a:pt x="243" y="303"/>
                    <a:pt x="242" y="298"/>
                    <a:pt x="239" y="292"/>
                  </a:cubicBezTo>
                  <a:cubicBezTo>
                    <a:pt x="238" y="288"/>
                    <a:pt x="238" y="282"/>
                    <a:pt x="245" y="286"/>
                  </a:cubicBezTo>
                  <a:cubicBezTo>
                    <a:pt x="249" y="288"/>
                    <a:pt x="248" y="293"/>
                    <a:pt x="253" y="295"/>
                  </a:cubicBezTo>
                  <a:cubicBezTo>
                    <a:pt x="261" y="298"/>
                    <a:pt x="259" y="291"/>
                    <a:pt x="257" y="287"/>
                  </a:cubicBezTo>
                  <a:cubicBezTo>
                    <a:pt x="251" y="274"/>
                    <a:pt x="269" y="292"/>
                    <a:pt x="273" y="285"/>
                  </a:cubicBezTo>
                  <a:cubicBezTo>
                    <a:pt x="277" y="278"/>
                    <a:pt x="258" y="274"/>
                    <a:pt x="266" y="268"/>
                  </a:cubicBezTo>
                  <a:cubicBezTo>
                    <a:pt x="271" y="265"/>
                    <a:pt x="273" y="269"/>
                    <a:pt x="277" y="270"/>
                  </a:cubicBezTo>
                  <a:cubicBezTo>
                    <a:pt x="282" y="271"/>
                    <a:pt x="282" y="268"/>
                    <a:pt x="284" y="264"/>
                  </a:cubicBezTo>
                  <a:cubicBezTo>
                    <a:pt x="284" y="263"/>
                    <a:pt x="286" y="262"/>
                    <a:pt x="287" y="259"/>
                  </a:cubicBezTo>
                  <a:cubicBezTo>
                    <a:pt x="287" y="258"/>
                    <a:pt x="286" y="255"/>
                    <a:pt x="287" y="254"/>
                  </a:cubicBezTo>
                  <a:cubicBezTo>
                    <a:pt x="288" y="251"/>
                    <a:pt x="295" y="251"/>
                    <a:pt x="298" y="250"/>
                  </a:cubicBezTo>
                  <a:cubicBezTo>
                    <a:pt x="308" y="247"/>
                    <a:pt x="310" y="244"/>
                    <a:pt x="313" y="235"/>
                  </a:cubicBezTo>
                  <a:cubicBezTo>
                    <a:pt x="314" y="231"/>
                    <a:pt x="317" y="229"/>
                    <a:pt x="314" y="225"/>
                  </a:cubicBezTo>
                  <a:close/>
                </a:path>
              </a:pathLst>
            </a:custGeom>
            <a:grpFill/>
            <a:ln w="5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667" name="Freeform 930"/>
            <p:cNvSpPr>
              <a:spLocks/>
            </p:cNvSpPr>
            <p:nvPr/>
          </p:nvSpPr>
          <p:spPr bwMode="auto">
            <a:xfrm>
              <a:off x="7677151" y="889000"/>
              <a:ext cx="228600" cy="463550"/>
            </a:xfrm>
            <a:custGeom>
              <a:avLst/>
              <a:gdLst>
                <a:gd name="T0" fmla="*/ 17 w 140"/>
                <a:gd name="T1" fmla="*/ 35 h 282"/>
                <a:gd name="T2" fmla="*/ 22 w 140"/>
                <a:gd name="T3" fmla="*/ 42 h 282"/>
                <a:gd name="T4" fmla="*/ 19 w 140"/>
                <a:gd name="T5" fmla="*/ 61 h 282"/>
                <a:gd name="T6" fmla="*/ 29 w 140"/>
                <a:gd name="T7" fmla="*/ 78 h 282"/>
                <a:gd name="T8" fmla="*/ 27 w 140"/>
                <a:gd name="T9" fmla="*/ 90 h 282"/>
                <a:gd name="T10" fmla="*/ 20 w 140"/>
                <a:gd name="T11" fmla="*/ 103 h 282"/>
                <a:gd name="T12" fmla="*/ 9 w 140"/>
                <a:gd name="T13" fmla="*/ 111 h 282"/>
                <a:gd name="T14" fmla="*/ 7 w 140"/>
                <a:gd name="T15" fmla="*/ 125 h 282"/>
                <a:gd name="T16" fmla="*/ 0 w 140"/>
                <a:gd name="T17" fmla="*/ 200 h 282"/>
                <a:gd name="T18" fmla="*/ 4 w 140"/>
                <a:gd name="T19" fmla="*/ 219 h 282"/>
                <a:gd name="T20" fmla="*/ 4 w 140"/>
                <a:gd name="T21" fmla="*/ 231 h 282"/>
                <a:gd name="T22" fmla="*/ 8 w 140"/>
                <a:gd name="T23" fmla="*/ 239 h 282"/>
                <a:gd name="T24" fmla="*/ 8 w 140"/>
                <a:gd name="T25" fmla="*/ 261 h 282"/>
                <a:gd name="T26" fmla="*/ 10 w 140"/>
                <a:gd name="T27" fmla="*/ 277 h 282"/>
                <a:gd name="T28" fmla="*/ 39 w 140"/>
                <a:gd name="T29" fmla="*/ 273 h 282"/>
                <a:gd name="T30" fmla="*/ 72 w 140"/>
                <a:gd name="T31" fmla="*/ 264 h 282"/>
                <a:gd name="T32" fmla="*/ 103 w 140"/>
                <a:gd name="T33" fmla="*/ 257 h 282"/>
                <a:gd name="T34" fmla="*/ 110 w 140"/>
                <a:gd name="T35" fmla="*/ 245 h 282"/>
                <a:gd name="T36" fmla="*/ 115 w 140"/>
                <a:gd name="T37" fmla="*/ 244 h 282"/>
                <a:gd name="T38" fmla="*/ 120 w 140"/>
                <a:gd name="T39" fmla="*/ 237 h 282"/>
                <a:gd name="T40" fmla="*/ 135 w 140"/>
                <a:gd name="T41" fmla="*/ 236 h 282"/>
                <a:gd name="T42" fmla="*/ 137 w 140"/>
                <a:gd name="T43" fmla="*/ 233 h 282"/>
                <a:gd name="T44" fmla="*/ 140 w 140"/>
                <a:gd name="T45" fmla="*/ 228 h 282"/>
                <a:gd name="T46" fmla="*/ 126 w 140"/>
                <a:gd name="T47" fmla="*/ 222 h 282"/>
                <a:gd name="T48" fmla="*/ 42 w 140"/>
                <a:gd name="T49" fmla="*/ 0 h 282"/>
                <a:gd name="T50" fmla="*/ 33 w 140"/>
                <a:gd name="T51" fmla="*/ 4 h 282"/>
                <a:gd name="T52" fmla="*/ 18 w 140"/>
                <a:gd name="T53" fmla="*/ 19 h 282"/>
                <a:gd name="T54" fmla="*/ 18 w 140"/>
                <a:gd name="T55" fmla="*/ 25 h 282"/>
                <a:gd name="T56" fmla="*/ 17 w 140"/>
                <a:gd name="T57" fmla="*/ 35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40" h="282">
                  <a:moveTo>
                    <a:pt x="17" y="35"/>
                  </a:moveTo>
                  <a:cubicBezTo>
                    <a:pt x="18" y="38"/>
                    <a:pt x="21" y="39"/>
                    <a:pt x="22" y="42"/>
                  </a:cubicBezTo>
                  <a:cubicBezTo>
                    <a:pt x="24" y="48"/>
                    <a:pt x="19" y="55"/>
                    <a:pt x="19" y="61"/>
                  </a:cubicBezTo>
                  <a:cubicBezTo>
                    <a:pt x="19" y="69"/>
                    <a:pt x="25" y="71"/>
                    <a:pt x="29" y="78"/>
                  </a:cubicBezTo>
                  <a:cubicBezTo>
                    <a:pt x="32" y="83"/>
                    <a:pt x="30" y="85"/>
                    <a:pt x="27" y="90"/>
                  </a:cubicBezTo>
                  <a:cubicBezTo>
                    <a:pt x="25" y="95"/>
                    <a:pt x="23" y="99"/>
                    <a:pt x="20" y="103"/>
                  </a:cubicBezTo>
                  <a:cubicBezTo>
                    <a:pt x="17" y="106"/>
                    <a:pt x="12" y="108"/>
                    <a:pt x="9" y="111"/>
                  </a:cubicBezTo>
                  <a:cubicBezTo>
                    <a:pt x="3" y="116"/>
                    <a:pt x="5" y="119"/>
                    <a:pt x="7" y="125"/>
                  </a:cubicBezTo>
                  <a:cubicBezTo>
                    <a:pt x="16" y="148"/>
                    <a:pt x="0" y="176"/>
                    <a:pt x="0" y="200"/>
                  </a:cubicBezTo>
                  <a:cubicBezTo>
                    <a:pt x="1" y="207"/>
                    <a:pt x="3" y="213"/>
                    <a:pt x="4" y="219"/>
                  </a:cubicBezTo>
                  <a:cubicBezTo>
                    <a:pt x="4" y="223"/>
                    <a:pt x="3" y="227"/>
                    <a:pt x="4" y="231"/>
                  </a:cubicBezTo>
                  <a:cubicBezTo>
                    <a:pt x="6" y="234"/>
                    <a:pt x="7" y="236"/>
                    <a:pt x="8" y="239"/>
                  </a:cubicBezTo>
                  <a:cubicBezTo>
                    <a:pt x="9" y="246"/>
                    <a:pt x="9" y="254"/>
                    <a:pt x="8" y="261"/>
                  </a:cubicBezTo>
                  <a:cubicBezTo>
                    <a:pt x="8" y="266"/>
                    <a:pt x="5" y="274"/>
                    <a:pt x="10" y="277"/>
                  </a:cubicBezTo>
                  <a:cubicBezTo>
                    <a:pt x="15" y="282"/>
                    <a:pt x="33" y="274"/>
                    <a:pt x="39" y="273"/>
                  </a:cubicBezTo>
                  <a:cubicBezTo>
                    <a:pt x="50" y="270"/>
                    <a:pt x="61" y="266"/>
                    <a:pt x="72" y="264"/>
                  </a:cubicBezTo>
                  <a:cubicBezTo>
                    <a:pt x="82" y="262"/>
                    <a:pt x="93" y="256"/>
                    <a:pt x="103" y="257"/>
                  </a:cubicBezTo>
                  <a:cubicBezTo>
                    <a:pt x="105" y="250"/>
                    <a:pt x="105" y="246"/>
                    <a:pt x="110" y="245"/>
                  </a:cubicBezTo>
                  <a:cubicBezTo>
                    <a:pt x="112" y="244"/>
                    <a:pt x="112" y="246"/>
                    <a:pt x="115" y="244"/>
                  </a:cubicBezTo>
                  <a:cubicBezTo>
                    <a:pt x="118" y="242"/>
                    <a:pt x="118" y="238"/>
                    <a:pt x="120" y="237"/>
                  </a:cubicBezTo>
                  <a:cubicBezTo>
                    <a:pt x="124" y="234"/>
                    <a:pt x="130" y="235"/>
                    <a:pt x="135" y="236"/>
                  </a:cubicBezTo>
                  <a:cubicBezTo>
                    <a:pt x="135" y="235"/>
                    <a:pt x="136" y="234"/>
                    <a:pt x="137" y="233"/>
                  </a:cubicBezTo>
                  <a:cubicBezTo>
                    <a:pt x="138" y="231"/>
                    <a:pt x="139" y="230"/>
                    <a:pt x="140" y="228"/>
                  </a:cubicBezTo>
                  <a:cubicBezTo>
                    <a:pt x="126" y="222"/>
                    <a:pt x="126" y="222"/>
                    <a:pt x="126" y="222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38" y="0"/>
                    <a:pt x="35" y="2"/>
                    <a:pt x="33" y="4"/>
                  </a:cubicBezTo>
                  <a:cubicBezTo>
                    <a:pt x="25" y="8"/>
                    <a:pt x="18" y="9"/>
                    <a:pt x="18" y="19"/>
                  </a:cubicBezTo>
                  <a:cubicBezTo>
                    <a:pt x="18" y="21"/>
                    <a:pt x="18" y="23"/>
                    <a:pt x="18" y="25"/>
                  </a:cubicBezTo>
                  <a:cubicBezTo>
                    <a:pt x="19" y="28"/>
                    <a:pt x="16" y="31"/>
                    <a:pt x="17" y="35"/>
                  </a:cubicBezTo>
                  <a:close/>
                </a:path>
              </a:pathLst>
            </a:custGeom>
            <a:grpFill/>
            <a:ln w="5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668" name="Freeform 931"/>
            <p:cNvSpPr>
              <a:spLocks/>
            </p:cNvSpPr>
            <p:nvPr/>
          </p:nvSpPr>
          <p:spPr bwMode="auto">
            <a:xfrm>
              <a:off x="7586663" y="1274763"/>
              <a:ext cx="493713" cy="247650"/>
            </a:xfrm>
            <a:custGeom>
              <a:avLst/>
              <a:gdLst>
                <a:gd name="T0" fmla="*/ 292 w 301"/>
                <a:gd name="T1" fmla="*/ 93 h 151"/>
                <a:gd name="T2" fmla="*/ 279 w 301"/>
                <a:gd name="T3" fmla="*/ 74 h 151"/>
                <a:gd name="T4" fmla="*/ 261 w 301"/>
                <a:gd name="T5" fmla="*/ 73 h 151"/>
                <a:gd name="T6" fmla="*/ 276 w 301"/>
                <a:gd name="T7" fmla="*/ 83 h 151"/>
                <a:gd name="T8" fmla="*/ 266 w 301"/>
                <a:gd name="T9" fmla="*/ 106 h 151"/>
                <a:gd name="T10" fmla="*/ 240 w 301"/>
                <a:gd name="T11" fmla="*/ 93 h 151"/>
                <a:gd name="T12" fmla="*/ 233 w 301"/>
                <a:gd name="T13" fmla="*/ 83 h 151"/>
                <a:gd name="T14" fmla="*/ 220 w 301"/>
                <a:gd name="T15" fmla="*/ 71 h 151"/>
                <a:gd name="T16" fmla="*/ 204 w 301"/>
                <a:gd name="T17" fmla="*/ 60 h 151"/>
                <a:gd name="T18" fmla="*/ 198 w 301"/>
                <a:gd name="T19" fmla="*/ 67 h 151"/>
                <a:gd name="T20" fmla="*/ 192 w 301"/>
                <a:gd name="T21" fmla="*/ 49 h 151"/>
                <a:gd name="T22" fmla="*/ 197 w 301"/>
                <a:gd name="T23" fmla="*/ 41 h 151"/>
                <a:gd name="T24" fmla="*/ 206 w 301"/>
                <a:gd name="T25" fmla="*/ 25 h 151"/>
                <a:gd name="T26" fmla="*/ 195 w 301"/>
                <a:gd name="T27" fmla="*/ 12 h 151"/>
                <a:gd name="T28" fmla="*/ 175 w 301"/>
                <a:gd name="T29" fmla="*/ 3 h 151"/>
                <a:gd name="T30" fmla="*/ 165 w 301"/>
                <a:gd name="T31" fmla="*/ 11 h 151"/>
                <a:gd name="T32" fmla="*/ 127 w 301"/>
                <a:gd name="T33" fmla="*/ 30 h 151"/>
                <a:gd name="T34" fmla="*/ 65 w 301"/>
                <a:gd name="T35" fmla="*/ 43 h 151"/>
                <a:gd name="T36" fmla="*/ 38 w 301"/>
                <a:gd name="T37" fmla="*/ 47 h 151"/>
                <a:gd name="T38" fmla="*/ 0 w 301"/>
                <a:gd name="T39" fmla="*/ 56 h 151"/>
                <a:gd name="T40" fmla="*/ 3 w 301"/>
                <a:gd name="T41" fmla="*/ 86 h 151"/>
                <a:gd name="T42" fmla="*/ 2 w 301"/>
                <a:gd name="T43" fmla="*/ 134 h 151"/>
                <a:gd name="T44" fmla="*/ 40 w 301"/>
                <a:gd name="T45" fmla="*/ 130 h 151"/>
                <a:gd name="T46" fmla="*/ 70 w 301"/>
                <a:gd name="T47" fmla="*/ 124 h 151"/>
                <a:gd name="T48" fmla="*/ 116 w 301"/>
                <a:gd name="T49" fmla="*/ 113 h 151"/>
                <a:gd name="T50" fmla="*/ 138 w 301"/>
                <a:gd name="T51" fmla="*/ 107 h 151"/>
                <a:gd name="T52" fmla="*/ 159 w 301"/>
                <a:gd name="T53" fmla="*/ 104 h 151"/>
                <a:gd name="T54" fmla="*/ 177 w 301"/>
                <a:gd name="T55" fmla="*/ 114 h 151"/>
                <a:gd name="T56" fmla="*/ 206 w 301"/>
                <a:gd name="T57" fmla="*/ 142 h 151"/>
                <a:gd name="T58" fmla="*/ 211 w 301"/>
                <a:gd name="T59" fmla="*/ 147 h 151"/>
                <a:gd name="T60" fmla="*/ 222 w 301"/>
                <a:gd name="T61" fmla="*/ 138 h 151"/>
                <a:gd name="T62" fmla="*/ 239 w 301"/>
                <a:gd name="T63" fmla="*/ 116 h 151"/>
                <a:gd name="T64" fmla="*/ 268 w 301"/>
                <a:gd name="T65" fmla="*/ 119 h 151"/>
                <a:gd name="T66" fmla="*/ 290 w 301"/>
                <a:gd name="T67" fmla="*/ 112 h 151"/>
                <a:gd name="T68" fmla="*/ 295 w 301"/>
                <a:gd name="T69" fmla="*/ 104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01" h="151">
                  <a:moveTo>
                    <a:pt x="295" y="104"/>
                  </a:moveTo>
                  <a:cubicBezTo>
                    <a:pt x="292" y="101"/>
                    <a:pt x="292" y="98"/>
                    <a:pt x="292" y="93"/>
                  </a:cubicBezTo>
                  <a:cubicBezTo>
                    <a:pt x="292" y="89"/>
                    <a:pt x="291" y="85"/>
                    <a:pt x="289" y="82"/>
                  </a:cubicBezTo>
                  <a:cubicBezTo>
                    <a:pt x="287" y="77"/>
                    <a:pt x="282" y="77"/>
                    <a:pt x="279" y="74"/>
                  </a:cubicBezTo>
                  <a:cubicBezTo>
                    <a:pt x="275" y="70"/>
                    <a:pt x="275" y="66"/>
                    <a:pt x="269" y="66"/>
                  </a:cubicBezTo>
                  <a:cubicBezTo>
                    <a:pt x="265" y="66"/>
                    <a:pt x="256" y="68"/>
                    <a:pt x="261" y="73"/>
                  </a:cubicBezTo>
                  <a:cubicBezTo>
                    <a:pt x="263" y="77"/>
                    <a:pt x="269" y="72"/>
                    <a:pt x="272" y="74"/>
                  </a:cubicBezTo>
                  <a:cubicBezTo>
                    <a:pt x="275" y="76"/>
                    <a:pt x="275" y="81"/>
                    <a:pt x="276" y="83"/>
                  </a:cubicBezTo>
                  <a:cubicBezTo>
                    <a:pt x="279" y="88"/>
                    <a:pt x="286" y="99"/>
                    <a:pt x="280" y="104"/>
                  </a:cubicBezTo>
                  <a:cubicBezTo>
                    <a:pt x="277" y="107"/>
                    <a:pt x="270" y="105"/>
                    <a:pt x="266" y="106"/>
                  </a:cubicBezTo>
                  <a:cubicBezTo>
                    <a:pt x="261" y="108"/>
                    <a:pt x="259" y="109"/>
                    <a:pt x="254" y="107"/>
                  </a:cubicBezTo>
                  <a:cubicBezTo>
                    <a:pt x="245" y="105"/>
                    <a:pt x="246" y="97"/>
                    <a:pt x="240" y="93"/>
                  </a:cubicBezTo>
                  <a:cubicBezTo>
                    <a:pt x="237" y="92"/>
                    <a:pt x="233" y="92"/>
                    <a:pt x="230" y="90"/>
                  </a:cubicBezTo>
                  <a:cubicBezTo>
                    <a:pt x="226" y="87"/>
                    <a:pt x="229" y="83"/>
                    <a:pt x="233" y="83"/>
                  </a:cubicBezTo>
                  <a:cubicBezTo>
                    <a:pt x="234" y="79"/>
                    <a:pt x="228" y="74"/>
                    <a:pt x="225" y="73"/>
                  </a:cubicBezTo>
                  <a:cubicBezTo>
                    <a:pt x="223" y="72"/>
                    <a:pt x="221" y="73"/>
                    <a:pt x="220" y="71"/>
                  </a:cubicBezTo>
                  <a:cubicBezTo>
                    <a:pt x="218" y="69"/>
                    <a:pt x="219" y="66"/>
                    <a:pt x="217" y="64"/>
                  </a:cubicBezTo>
                  <a:cubicBezTo>
                    <a:pt x="214" y="60"/>
                    <a:pt x="209" y="60"/>
                    <a:pt x="204" y="60"/>
                  </a:cubicBezTo>
                  <a:cubicBezTo>
                    <a:pt x="202" y="60"/>
                    <a:pt x="201" y="59"/>
                    <a:pt x="199" y="61"/>
                  </a:cubicBezTo>
                  <a:cubicBezTo>
                    <a:pt x="198" y="63"/>
                    <a:pt x="199" y="65"/>
                    <a:pt x="198" y="67"/>
                  </a:cubicBezTo>
                  <a:cubicBezTo>
                    <a:pt x="194" y="69"/>
                    <a:pt x="188" y="62"/>
                    <a:pt x="187" y="59"/>
                  </a:cubicBezTo>
                  <a:cubicBezTo>
                    <a:pt x="186" y="54"/>
                    <a:pt x="191" y="54"/>
                    <a:pt x="192" y="49"/>
                  </a:cubicBezTo>
                  <a:cubicBezTo>
                    <a:pt x="193" y="48"/>
                    <a:pt x="191" y="45"/>
                    <a:pt x="192" y="44"/>
                  </a:cubicBezTo>
                  <a:cubicBezTo>
                    <a:pt x="193" y="42"/>
                    <a:pt x="196" y="42"/>
                    <a:pt x="197" y="41"/>
                  </a:cubicBezTo>
                  <a:cubicBezTo>
                    <a:pt x="202" y="37"/>
                    <a:pt x="196" y="35"/>
                    <a:pt x="198" y="30"/>
                  </a:cubicBezTo>
                  <a:cubicBezTo>
                    <a:pt x="199" y="27"/>
                    <a:pt x="203" y="27"/>
                    <a:pt x="206" y="25"/>
                  </a:cubicBezTo>
                  <a:cubicBezTo>
                    <a:pt x="208" y="22"/>
                    <a:pt x="204" y="20"/>
                    <a:pt x="201" y="18"/>
                  </a:cubicBezTo>
                  <a:cubicBezTo>
                    <a:pt x="197" y="16"/>
                    <a:pt x="197" y="16"/>
                    <a:pt x="195" y="12"/>
                  </a:cubicBezTo>
                  <a:cubicBezTo>
                    <a:pt x="192" y="8"/>
                    <a:pt x="189" y="5"/>
                    <a:pt x="190" y="2"/>
                  </a:cubicBezTo>
                  <a:cubicBezTo>
                    <a:pt x="185" y="1"/>
                    <a:pt x="179" y="0"/>
                    <a:pt x="175" y="3"/>
                  </a:cubicBezTo>
                  <a:cubicBezTo>
                    <a:pt x="173" y="4"/>
                    <a:pt x="173" y="8"/>
                    <a:pt x="170" y="10"/>
                  </a:cubicBezTo>
                  <a:cubicBezTo>
                    <a:pt x="167" y="12"/>
                    <a:pt x="167" y="10"/>
                    <a:pt x="165" y="11"/>
                  </a:cubicBezTo>
                  <a:cubicBezTo>
                    <a:pt x="160" y="12"/>
                    <a:pt x="160" y="16"/>
                    <a:pt x="158" y="23"/>
                  </a:cubicBezTo>
                  <a:cubicBezTo>
                    <a:pt x="148" y="22"/>
                    <a:pt x="137" y="28"/>
                    <a:pt x="127" y="30"/>
                  </a:cubicBezTo>
                  <a:cubicBezTo>
                    <a:pt x="116" y="32"/>
                    <a:pt x="105" y="36"/>
                    <a:pt x="94" y="39"/>
                  </a:cubicBezTo>
                  <a:cubicBezTo>
                    <a:pt x="88" y="40"/>
                    <a:pt x="70" y="48"/>
                    <a:pt x="65" y="43"/>
                  </a:cubicBezTo>
                  <a:cubicBezTo>
                    <a:pt x="64" y="43"/>
                    <a:pt x="63" y="42"/>
                    <a:pt x="63" y="42"/>
                  </a:cubicBezTo>
                  <a:cubicBezTo>
                    <a:pt x="55" y="44"/>
                    <a:pt x="48" y="46"/>
                    <a:pt x="38" y="47"/>
                  </a:cubicBezTo>
                  <a:cubicBezTo>
                    <a:pt x="32" y="48"/>
                    <a:pt x="27" y="51"/>
                    <a:pt x="21" y="52"/>
                  </a:cubicBezTo>
                  <a:cubicBezTo>
                    <a:pt x="15" y="53"/>
                    <a:pt x="6" y="54"/>
                    <a:pt x="0" y="56"/>
                  </a:cubicBezTo>
                  <a:cubicBezTo>
                    <a:pt x="0" y="61"/>
                    <a:pt x="3" y="65"/>
                    <a:pt x="3" y="70"/>
                  </a:cubicBezTo>
                  <a:cubicBezTo>
                    <a:pt x="3" y="76"/>
                    <a:pt x="3" y="81"/>
                    <a:pt x="3" y="86"/>
                  </a:cubicBezTo>
                  <a:cubicBezTo>
                    <a:pt x="3" y="97"/>
                    <a:pt x="2" y="107"/>
                    <a:pt x="2" y="118"/>
                  </a:cubicBezTo>
                  <a:cubicBezTo>
                    <a:pt x="2" y="123"/>
                    <a:pt x="2" y="129"/>
                    <a:pt x="2" y="134"/>
                  </a:cubicBezTo>
                  <a:cubicBezTo>
                    <a:pt x="3" y="141"/>
                    <a:pt x="5" y="141"/>
                    <a:pt x="11" y="139"/>
                  </a:cubicBezTo>
                  <a:cubicBezTo>
                    <a:pt x="21" y="136"/>
                    <a:pt x="30" y="132"/>
                    <a:pt x="40" y="130"/>
                  </a:cubicBezTo>
                  <a:cubicBezTo>
                    <a:pt x="48" y="129"/>
                    <a:pt x="55" y="127"/>
                    <a:pt x="61" y="133"/>
                  </a:cubicBezTo>
                  <a:cubicBezTo>
                    <a:pt x="65" y="129"/>
                    <a:pt x="65" y="126"/>
                    <a:pt x="70" y="124"/>
                  </a:cubicBezTo>
                  <a:cubicBezTo>
                    <a:pt x="74" y="123"/>
                    <a:pt x="80" y="122"/>
                    <a:pt x="84" y="121"/>
                  </a:cubicBezTo>
                  <a:cubicBezTo>
                    <a:pt x="95" y="118"/>
                    <a:pt x="105" y="115"/>
                    <a:pt x="116" y="113"/>
                  </a:cubicBezTo>
                  <a:cubicBezTo>
                    <a:pt x="121" y="112"/>
                    <a:pt x="126" y="110"/>
                    <a:pt x="131" y="109"/>
                  </a:cubicBezTo>
                  <a:cubicBezTo>
                    <a:pt x="133" y="108"/>
                    <a:pt x="135" y="107"/>
                    <a:pt x="138" y="107"/>
                  </a:cubicBezTo>
                  <a:cubicBezTo>
                    <a:pt x="141" y="108"/>
                    <a:pt x="140" y="110"/>
                    <a:pt x="144" y="110"/>
                  </a:cubicBezTo>
                  <a:cubicBezTo>
                    <a:pt x="148" y="110"/>
                    <a:pt x="155" y="105"/>
                    <a:pt x="159" y="104"/>
                  </a:cubicBezTo>
                  <a:cubicBezTo>
                    <a:pt x="163" y="103"/>
                    <a:pt x="169" y="98"/>
                    <a:pt x="173" y="102"/>
                  </a:cubicBezTo>
                  <a:cubicBezTo>
                    <a:pt x="176" y="104"/>
                    <a:pt x="175" y="111"/>
                    <a:pt x="177" y="114"/>
                  </a:cubicBezTo>
                  <a:cubicBezTo>
                    <a:pt x="181" y="121"/>
                    <a:pt x="187" y="126"/>
                    <a:pt x="194" y="127"/>
                  </a:cubicBezTo>
                  <a:cubicBezTo>
                    <a:pt x="203" y="128"/>
                    <a:pt x="204" y="134"/>
                    <a:pt x="206" y="142"/>
                  </a:cubicBezTo>
                  <a:cubicBezTo>
                    <a:pt x="207" y="145"/>
                    <a:pt x="208" y="148"/>
                    <a:pt x="210" y="151"/>
                  </a:cubicBezTo>
                  <a:cubicBezTo>
                    <a:pt x="211" y="150"/>
                    <a:pt x="211" y="149"/>
                    <a:pt x="211" y="147"/>
                  </a:cubicBezTo>
                  <a:cubicBezTo>
                    <a:pt x="212" y="147"/>
                    <a:pt x="226" y="151"/>
                    <a:pt x="221" y="145"/>
                  </a:cubicBezTo>
                  <a:cubicBezTo>
                    <a:pt x="226" y="144"/>
                    <a:pt x="222" y="140"/>
                    <a:pt x="222" y="138"/>
                  </a:cubicBezTo>
                  <a:cubicBezTo>
                    <a:pt x="222" y="132"/>
                    <a:pt x="224" y="134"/>
                    <a:pt x="227" y="132"/>
                  </a:cubicBezTo>
                  <a:cubicBezTo>
                    <a:pt x="232" y="129"/>
                    <a:pt x="232" y="116"/>
                    <a:pt x="239" y="116"/>
                  </a:cubicBezTo>
                  <a:cubicBezTo>
                    <a:pt x="247" y="117"/>
                    <a:pt x="238" y="130"/>
                    <a:pt x="244" y="133"/>
                  </a:cubicBezTo>
                  <a:cubicBezTo>
                    <a:pt x="253" y="135"/>
                    <a:pt x="262" y="124"/>
                    <a:pt x="268" y="119"/>
                  </a:cubicBezTo>
                  <a:cubicBezTo>
                    <a:pt x="271" y="117"/>
                    <a:pt x="275" y="114"/>
                    <a:pt x="278" y="113"/>
                  </a:cubicBezTo>
                  <a:cubicBezTo>
                    <a:pt x="281" y="111"/>
                    <a:pt x="287" y="110"/>
                    <a:pt x="290" y="112"/>
                  </a:cubicBezTo>
                  <a:cubicBezTo>
                    <a:pt x="293" y="113"/>
                    <a:pt x="294" y="121"/>
                    <a:pt x="298" y="114"/>
                  </a:cubicBezTo>
                  <a:cubicBezTo>
                    <a:pt x="301" y="109"/>
                    <a:pt x="297" y="108"/>
                    <a:pt x="295" y="104"/>
                  </a:cubicBezTo>
                  <a:close/>
                </a:path>
              </a:pathLst>
            </a:custGeom>
            <a:grpFill/>
            <a:ln w="5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669" name="Freeform 932"/>
            <p:cNvSpPr>
              <a:spLocks/>
            </p:cNvSpPr>
            <p:nvPr/>
          </p:nvSpPr>
          <p:spPr bwMode="auto">
            <a:xfrm>
              <a:off x="7485063" y="930275"/>
              <a:ext cx="244475" cy="434975"/>
            </a:xfrm>
            <a:custGeom>
              <a:avLst/>
              <a:gdLst>
                <a:gd name="T0" fmla="*/ 6 w 149"/>
                <a:gd name="T1" fmla="*/ 79 h 265"/>
                <a:gd name="T2" fmla="*/ 18 w 149"/>
                <a:gd name="T3" fmla="*/ 103 h 265"/>
                <a:gd name="T4" fmla="*/ 20 w 149"/>
                <a:gd name="T5" fmla="*/ 132 h 265"/>
                <a:gd name="T6" fmla="*/ 28 w 149"/>
                <a:gd name="T7" fmla="*/ 162 h 265"/>
                <a:gd name="T8" fmla="*/ 35 w 149"/>
                <a:gd name="T9" fmla="*/ 193 h 265"/>
                <a:gd name="T10" fmla="*/ 48 w 149"/>
                <a:gd name="T11" fmla="*/ 201 h 265"/>
                <a:gd name="T12" fmla="*/ 57 w 149"/>
                <a:gd name="T13" fmla="*/ 226 h 265"/>
                <a:gd name="T14" fmla="*/ 63 w 149"/>
                <a:gd name="T15" fmla="*/ 265 h 265"/>
                <a:gd name="T16" fmla="*/ 83 w 149"/>
                <a:gd name="T17" fmla="*/ 261 h 265"/>
                <a:gd name="T18" fmla="*/ 100 w 149"/>
                <a:gd name="T19" fmla="*/ 256 h 265"/>
                <a:gd name="T20" fmla="*/ 125 w 149"/>
                <a:gd name="T21" fmla="*/ 251 h 265"/>
                <a:gd name="T22" fmla="*/ 125 w 149"/>
                <a:gd name="T23" fmla="*/ 236 h 265"/>
                <a:gd name="T24" fmla="*/ 125 w 149"/>
                <a:gd name="T25" fmla="*/ 214 h 265"/>
                <a:gd name="T26" fmla="*/ 121 w 149"/>
                <a:gd name="T27" fmla="*/ 206 h 265"/>
                <a:gd name="T28" fmla="*/ 121 w 149"/>
                <a:gd name="T29" fmla="*/ 194 h 265"/>
                <a:gd name="T30" fmla="*/ 117 w 149"/>
                <a:gd name="T31" fmla="*/ 175 h 265"/>
                <a:gd name="T32" fmla="*/ 124 w 149"/>
                <a:gd name="T33" fmla="*/ 100 h 265"/>
                <a:gd name="T34" fmla="*/ 126 w 149"/>
                <a:gd name="T35" fmla="*/ 86 h 265"/>
                <a:gd name="T36" fmla="*/ 137 w 149"/>
                <a:gd name="T37" fmla="*/ 78 h 265"/>
                <a:gd name="T38" fmla="*/ 144 w 149"/>
                <a:gd name="T39" fmla="*/ 65 h 265"/>
                <a:gd name="T40" fmla="*/ 146 w 149"/>
                <a:gd name="T41" fmla="*/ 53 h 265"/>
                <a:gd name="T42" fmla="*/ 136 w 149"/>
                <a:gd name="T43" fmla="*/ 36 h 265"/>
                <a:gd name="T44" fmla="*/ 139 w 149"/>
                <a:gd name="T45" fmla="*/ 17 h 265"/>
                <a:gd name="T46" fmla="*/ 134 w 149"/>
                <a:gd name="T47" fmla="*/ 10 h 265"/>
                <a:gd name="T48" fmla="*/ 135 w 149"/>
                <a:gd name="T49" fmla="*/ 0 h 265"/>
                <a:gd name="T50" fmla="*/ 133 w 149"/>
                <a:gd name="T51" fmla="*/ 6 h 265"/>
                <a:gd name="T52" fmla="*/ 105 w 149"/>
                <a:gd name="T53" fmla="*/ 12 h 265"/>
                <a:gd name="T54" fmla="*/ 74 w 149"/>
                <a:gd name="T55" fmla="*/ 21 h 265"/>
                <a:gd name="T56" fmla="*/ 43 w 149"/>
                <a:gd name="T57" fmla="*/ 29 h 265"/>
                <a:gd name="T58" fmla="*/ 0 w 149"/>
                <a:gd name="T59" fmla="*/ 40 h 265"/>
                <a:gd name="T60" fmla="*/ 3 w 149"/>
                <a:gd name="T61" fmla="*/ 48 h 265"/>
                <a:gd name="T62" fmla="*/ 6 w 149"/>
                <a:gd name="T63" fmla="*/ 79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49" h="265">
                  <a:moveTo>
                    <a:pt x="6" y="79"/>
                  </a:moveTo>
                  <a:cubicBezTo>
                    <a:pt x="9" y="88"/>
                    <a:pt x="12" y="96"/>
                    <a:pt x="18" y="103"/>
                  </a:cubicBezTo>
                  <a:cubicBezTo>
                    <a:pt x="24" y="112"/>
                    <a:pt x="21" y="122"/>
                    <a:pt x="20" y="132"/>
                  </a:cubicBezTo>
                  <a:cubicBezTo>
                    <a:pt x="19" y="144"/>
                    <a:pt x="24" y="151"/>
                    <a:pt x="28" y="162"/>
                  </a:cubicBezTo>
                  <a:cubicBezTo>
                    <a:pt x="30" y="168"/>
                    <a:pt x="29" y="193"/>
                    <a:pt x="35" y="193"/>
                  </a:cubicBezTo>
                  <a:cubicBezTo>
                    <a:pt x="39" y="181"/>
                    <a:pt x="45" y="195"/>
                    <a:pt x="48" y="201"/>
                  </a:cubicBezTo>
                  <a:cubicBezTo>
                    <a:pt x="52" y="209"/>
                    <a:pt x="55" y="217"/>
                    <a:pt x="57" y="226"/>
                  </a:cubicBezTo>
                  <a:cubicBezTo>
                    <a:pt x="60" y="239"/>
                    <a:pt x="58" y="253"/>
                    <a:pt x="63" y="265"/>
                  </a:cubicBezTo>
                  <a:cubicBezTo>
                    <a:pt x="68" y="263"/>
                    <a:pt x="77" y="262"/>
                    <a:pt x="83" y="261"/>
                  </a:cubicBezTo>
                  <a:cubicBezTo>
                    <a:pt x="89" y="260"/>
                    <a:pt x="94" y="257"/>
                    <a:pt x="100" y="256"/>
                  </a:cubicBezTo>
                  <a:cubicBezTo>
                    <a:pt x="110" y="255"/>
                    <a:pt x="117" y="253"/>
                    <a:pt x="125" y="251"/>
                  </a:cubicBezTo>
                  <a:cubicBezTo>
                    <a:pt x="123" y="247"/>
                    <a:pt x="125" y="240"/>
                    <a:pt x="125" y="236"/>
                  </a:cubicBezTo>
                  <a:cubicBezTo>
                    <a:pt x="126" y="229"/>
                    <a:pt x="126" y="221"/>
                    <a:pt x="125" y="214"/>
                  </a:cubicBezTo>
                  <a:cubicBezTo>
                    <a:pt x="124" y="211"/>
                    <a:pt x="123" y="209"/>
                    <a:pt x="121" y="206"/>
                  </a:cubicBezTo>
                  <a:cubicBezTo>
                    <a:pt x="120" y="202"/>
                    <a:pt x="121" y="198"/>
                    <a:pt x="121" y="194"/>
                  </a:cubicBezTo>
                  <a:cubicBezTo>
                    <a:pt x="120" y="188"/>
                    <a:pt x="118" y="182"/>
                    <a:pt x="117" y="175"/>
                  </a:cubicBezTo>
                  <a:cubicBezTo>
                    <a:pt x="117" y="151"/>
                    <a:pt x="133" y="123"/>
                    <a:pt x="124" y="100"/>
                  </a:cubicBezTo>
                  <a:cubicBezTo>
                    <a:pt x="122" y="94"/>
                    <a:pt x="120" y="91"/>
                    <a:pt x="126" y="86"/>
                  </a:cubicBezTo>
                  <a:cubicBezTo>
                    <a:pt x="129" y="83"/>
                    <a:pt x="134" y="81"/>
                    <a:pt x="137" y="78"/>
                  </a:cubicBezTo>
                  <a:cubicBezTo>
                    <a:pt x="140" y="74"/>
                    <a:pt x="142" y="70"/>
                    <a:pt x="144" y="65"/>
                  </a:cubicBezTo>
                  <a:cubicBezTo>
                    <a:pt x="147" y="60"/>
                    <a:pt x="149" y="58"/>
                    <a:pt x="146" y="53"/>
                  </a:cubicBezTo>
                  <a:cubicBezTo>
                    <a:pt x="142" y="46"/>
                    <a:pt x="136" y="44"/>
                    <a:pt x="136" y="36"/>
                  </a:cubicBezTo>
                  <a:cubicBezTo>
                    <a:pt x="136" y="30"/>
                    <a:pt x="141" y="23"/>
                    <a:pt x="139" y="17"/>
                  </a:cubicBezTo>
                  <a:cubicBezTo>
                    <a:pt x="138" y="14"/>
                    <a:pt x="135" y="13"/>
                    <a:pt x="134" y="10"/>
                  </a:cubicBezTo>
                  <a:cubicBezTo>
                    <a:pt x="133" y="6"/>
                    <a:pt x="136" y="3"/>
                    <a:pt x="135" y="0"/>
                  </a:cubicBezTo>
                  <a:cubicBezTo>
                    <a:pt x="134" y="2"/>
                    <a:pt x="134" y="4"/>
                    <a:pt x="133" y="6"/>
                  </a:cubicBezTo>
                  <a:cubicBezTo>
                    <a:pt x="124" y="8"/>
                    <a:pt x="115" y="8"/>
                    <a:pt x="105" y="12"/>
                  </a:cubicBezTo>
                  <a:cubicBezTo>
                    <a:pt x="95" y="15"/>
                    <a:pt x="84" y="17"/>
                    <a:pt x="74" y="21"/>
                  </a:cubicBezTo>
                  <a:cubicBezTo>
                    <a:pt x="63" y="24"/>
                    <a:pt x="54" y="27"/>
                    <a:pt x="43" y="29"/>
                  </a:cubicBezTo>
                  <a:cubicBezTo>
                    <a:pt x="28" y="31"/>
                    <a:pt x="14" y="36"/>
                    <a:pt x="0" y="40"/>
                  </a:cubicBezTo>
                  <a:cubicBezTo>
                    <a:pt x="1" y="43"/>
                    <a:pt x="2" y="46"/>
                    <a:pt x="3" y="48"/>
                  </a:cubicBezTo>
                  <a:cubicBezTo>
                    <a:pt x="5" y="58"/>
                    <a:pt x="2" y="69"/>
                    <a:pt x="6" y="79"/>
                  </a:cubicBezTo>
                  <a:close/>
                </a:path>
              </a:pathLst>
            </a:custGeom>
            <a:grpFill/>
            <a:ln w="5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670" name="Freeform 933"/>
            <p:cNvSpPr>
              <a:spLocks/>
            </p:cNvSpPr>
            <p:nvPr/>
          </p:nvSpPr>
          <p:spPr bwMode="auto">
            <a:xfrm>
              <a:off x="7812088" y="1435100"/>
              <a:ext cx="119063" cy="139700"/>
            </a:xfrm>
            <a:custGeom>
              <a:avLst/>
              <a:gdLst>
                <a:gd name="T0" fmla="*/ 68 w 72"/>
                <a:gd name="T1" fmla="*/ 44 h 85"/>
                <a:gd name="T2" fmla="*/ 56 w 72"/>
                <a:gd name="T3" fmla="*/ 29 h 85"/>
                <a:gd name="T4" fmla="*/ 39 w 72"/>
                <a:gd name="T5" fmla="*/ 16 h 85"/>
                <a:gd name="T6" fmla="*/ 35 w 72"/>
                <a:gd name="T7" fmla="*/ 4 h 85"/>
                <a:gd name="T8" fmla="*/ 21 w 72"/>
                <a:gd name="T9" fmla="*/ 6 h 85"/>
                <a:gd name="T10" fmla="*/ 6 w 72"/>
                <a:gd name="T11" fmla="*/ 12 h 85"/>
                <a:gd name="T12" fmla="*/ 0 w 72"/>
                <a:gd name="T13" fmla="*/ 9 h 85"/>
                <a:gd name="T14" fmla="*/ 5 w 72"/>
                <a:gd name="T15" fmla="*/ 23 h 85"/>
                <a:gd name="T16" fmla="*/ 14 w 72"/>
                <a:gd name="T17" fmla="*/ 49 h 85"/>
                <a:gd name="T18" fmla="*/ 19 w 72"/>
                <a:gd name="T19" fmla="*/ 75 h 85"/>
                <a:gd name="T20" fmla="*/ 20 w 72"/>
                <a:gd name="T21" fmla="*/ 85 h 85"/>
                <a:gd name="T22" fmla="*/ 21 w 72"/>
                <a:gd name="T23" fmla="*/ 84 h 85"/>
                <a:gd name="T24" fmla="*/ 40 w 72"/>
                <a:gd name="T25" fmla="*/ 74 h 85"/>
                <a:gd name="T26" fmla="*/ 46 w 72"/>
                <a:gd name="T27" fmla="*/ 58 h 85"/>
                <a:gd name="T28" fmla="*/ 52 w 72"/>
                <a:gd name="T29" fmla="*/ 42 h 85"/>
                <a:gd name="T30" fmla="*/ 62 w 72"/>
                <a:gd name="T31" fmla="*/ 58 h 85"/>
                <a:gd name="T32" fmla="*/ 66 w 72"/>
                <a:gd name="T33" fmla="*/ 51 h 85"/>
                <a:gd name="T34" fmla="*/ 72 w 72"/>
                <a:gd name="T35" fmla="*/ 53 h 85"/>
                <a:gd name="T36" fmla="*/ 68 w 72"/>
                <a:gd name="T37" fmla="*/ 44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2" h="85">
                  <a:moveTo>
                    <a:pt x="68" y="44"/>
                  </a:moveTo>
                  <a:cubicBezTo>
                    <a:pt x="66" y="36"/>
                    <a:pt x="65" y="30"/>
                    <a:pt x="56" y="29"/>
                  </a:cubicBezTo>
                  <a:cubicBezTo>
                    <a:pt x="49" y="28"/>
                    <a:pt x="43" y="23"/>
                    <a:pt x="39" y="16"/>
                  </a:cubicBezTo>
                  <a:cubicBezTo>
                    <a:pt x="37" y="13"/>
                    <a:pt x="38" y="6"/>
                    <a:pt x="35" y="4"/>
                  </a:cubicBezTo>
                  <a:cubicBezTo>
                    <a:pt x="31" y="0"/>
                    <a:pt x="25" y="5"/>
                    <a:pt x="21" y="6"/>
                  </a:cubicBezTo>
                  <a:cubicBezTo>
                    <a:pt x="17" y="7"/>
                    <a:pt x="10" y="12"/>
                    <a:pt x="6" y="12"/>
                  </a:cubicBezTo>
                  <a:cubicBezTo>
                    <a:pt x="2" y="12"/>
                    <a:pt x="3" y="10"/>
                    <a:pt x="0" y="9"/>
                  </a:cubicBezTo>
                  <a:cubicBezTo>
                    <a:pt x="1" y="14"/>
                    <a:pt x="3" y="20"/>
                    <a:pt x="5" y="23"/>
                  </a:cubicBezTo>
                  <a:cubicBezTo>
                    <a:pt x="9" y="32"/>
                    <a:pt x="10" y="40"/>
                    <a:pt x="14" y="49"/>
                  </a:cubicBezTo>
                  <a:cubicBezTo>
                    <a:pt x="18" y="58"/>
                    <a:pt x="19" y="64"/>
                    <a:pt x="19" y="75"/>
                  </a:cubicBezTo>
                  <a:cubicBezTo>
                    <a:pt x="19" y="79"/>
                    <a:pt x="20" y="82"/>
                    <a:pt x="20" y="85"/>
                  </a:cubicBezTo>
                  <a:cubicBezTo>
                    <a:pt x="20" y="84"/>
                    <a:pt x="21" y="84"/>
                    <a:pt x="21" y="84"/>
                  </a:cubicBezTo>
                  <a:cubicBezTo>
                    <a:pt x="27" y="80"/>
                    <a:pt x="35" y="78"/>
                    <a:pt x="40" y="74"/>
                  </a:cubicBezTo>
                  <a:cubicBezTo>
                    <a:pt x="46" y="70"/>
                    <a:pt x="48" y="64"/>
                    <a:pt x="46" y="58"/>
                  </a:cubicBezTo>
                  <a:cubicBezTo>
                    <a:pt x="45" y="54"/>
                    <a:pt x="41" y="37"/>
                    <a:pt x="52" y="42"/>
                  </a:cubicBezTo>
                  <a:cubicBezTo>
                    <a:pt x="56" y="44"/>
                    <a:pt x="56" y="64"/>
                    <a:pt x="62" y="58"/>
                  </a:cubicBezTo>
                  <a:cubicBezTo>
                    <a:pt x="65" y="55"/>
                    <a:pt x="59" y="51"/>
                    <a:pt x="66" y="51"/>
                  </a:cubicBezTo>
                  <a:cubicBezTo>
                    <a:pt x="68" y="51"/>
                    <a:pt x="71" y="53"/>
                    <a:pt x="72" y="53"/>
                  </a:cubicBezTo>
                  <a:cubicBezTo>
                    <a:pt x="70" y="50"/>
                    <a:pt x="69" y="47"/>
                    <a:pt x="68" y="44"/>
                  </a:cubicBezTo>
                  <a:close/>
                </a:path>
              </a:pathLst>
            </a:custGeom>
            <a:grpFill/>
            <a:ln w="5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671" name="Freeform 934"/>
            <p:cNvSpPr>
              <a:spLocks/>
            </p:cNvSpPr>
            <p:nvPr/>
          </p:nvSpPr>
          <p:spPr bwMode="auto">
            <a:xfrm>
              <a:off x="7591426" y="1449388"/>
              <a:ext cx="254000" cy="239713"/>
            </a:xfrm>
            <a:custGeom>
              <a:avLst/>
              <a:gdLst>
                <a:gd name="T0" fmla="*/ 149 w 155"/>
                <a:gd name="T1" fmla="*/ 40 h 146"/>
                <a:gd name="T2" fmla="*/ 140 w 155"/>
                <a:gd name="T3" fmla="*/ 14 h 146"/>
                <a:gd name="T4" fmla="*/ 135 w 155"/>
                <a:gd name="T5" fmla="*/ 0 h 146"/>
                <a:gd name="T6" fmla="*/ 135 w 155"/>
                <a:gd name="T7" fmla="*/ 0 h 146"/>
                <a:gd name="T8" fmla="*/ 128 w 155"/>
                <a:gd name="T9" fmla="*/ 2 h 146"/>
                <a:gd name="T10" fmla="*/ 113 w 155"/>
                <a:gd name="T11" fmla="*/ 6 h 146"/>
                <a:gd name="T12" fmla="*/ 81 w 155"/>
                <a:gd name="T13" fmla="*/ 14 h 146"/>
                <a:gd name="T14" fmla="*/ 67 w 155"/>
                <a:gd name="T15" fmla="*/ 17 h 146"/>
                <a:gd name="T16" fmla="*/ 58 w 155"/>
                <a:gd name="T17" fmla="*/ 26 h 146"/>
                <a:gd name="T18" fmla="*/ 37 w 155"/>
                <a:gd name="T19" fmla="*/ 23 h 146"/>
                <a:gd name="T20" fmla="*/ 8 w 155"/>
                <a:gd name="T21" fmla="*/ 32 h 146"/>
                <a:gd name="T22" fmla="*/ 1 w 155"/>
                <a:gd name="T23" fmla="*/ 33 h 146"/>
                <a:gd name="T24" fmla="*/ 0 w 155"/>
                <a:gd name="T25" fmla="*/ 44 h 146"/>
                <a:gd name="T26" fmla="*/ 8 w 155"/>
                <a:gd name="T27" fmla="*/ 75 h 146"/>
                <a:gd name="T28" fmla="*/ 14 w 155"/>
                <a:gd name="T29" fmla="*/ 106 h 146"/>
                <a:gd name="T30" fmla="*/ 19 w 155"/>
                <a:gd name="T31" fmla="*/ 120 h 146"/>
                <a:gd name="T32" fmla="*/ 11 w 155"/>
                <a:gd name="T33" fmla="*/ 132 h 146"/>
                <a:gd name="T34" fmla="*/ 15 w 155"/>
                <a:gd name="T35" fmla="*/ 144 h 146"/>
                <a:gd name="T36" fmla="*/ 16 w 155"/>
                <a:gd name="T37" fmla="*/ 146 h 146"/>
                <a:gd name="T38" fmla="*/ 17 w 155"/>
                <a:gd name="T39" fmla="*/ 145 h 146"/>
                <a:gd name="T40" fmla="*/ 29 w 155"/>
                <a:gd name="T41" fmla="*/ 143 h 146"/>
                <a:gd name="T42" fmla="*/ 36 w 155"/>
                <a:gd name="T43" fmla="*/ 133 h 146"/>
                <a:gd name="T44" fmla="*/ 47 w 155"/>
                <a:gd name="T45" fmla="*/ 129 h 146"/>
                <a:gd name="T46" fmla="*/ 50 w 155"/>
                <a:gd name="T47" fmla="*/ 125 h 146"/>
                <a:gd name="T48" fmla="*/ 55 w 155"/>
                <a:gd name="T49" fmla="*/ 123 h 146"/>
                <a:gd name="T50" fmla="*/ 63 w 155"/>
                <a:gd name="T51" fmla="*/ 113 h 146"/>
                <a:gd name="T52" fmla="*/ 69 w 155"/>
                <a:gd name="T53" fmla="*/ 106 h 146"/>
                <a:gd name="T54" fmla="*/ 73 w 155"/>
                <a:gd name="T55" fmla="*/ 107 h 146"/>
                <a:gd name="T56" fmla="*/ 79 w 155"/>
                <a:gd name="T57" fmla="*/ 106 h 146"/>
                <a:gd name="T58" fmla="*/ 91 w 155"/>
                <a:gd name="T59" fmla="*/ 101 h 146"/>
                <a:gd name="T60" fmla="*/ 115 w 155"/>
                <a:gd name="T61" fmla="*/ 91 h 146"/>
                <a:gd name="T62" fmla="*/ 127 w 155"/>
                <a:gd name="T63" fmla="*/ 89 h 146"/>
                <a:gd name="T64" fmla="*/ 137 w 155"/>
                <a:gd name="T65" fmla="*/ 84 h 146"/>
                <a:gd name="T66" fmla="*/ 147 w 155"/>
                <a:gd name="T67" fmla="*/ 81 h 146"/>
                <a:gd name="T68" fmla="*/ 155 w 155"/>
                <a:gd name="T69" fmla="*/ 76 h 146"/>
                <a:gd name="T70" fmla="*/ 154 w 155"/>
                <a:gd name="T71" fmla="*/ 66 h 146"/>
                <a:gd name="T72" fmla="*/ 149 w 155"/>
                <a:gd name="T73" fmla="*/ 40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55" h="146">
                  <a:moveTo>
                    <a:pt x="149" y="40"/>
                  </a:moveTo>
                  <a:cubicBezTo>
                    <a:pt x="145" y="31"/>
                    <a:pt x="144" y="23"/>
                    <a:pt x="140" y="14"/>
                  </a:cubicBezTo>
                  <a:cubicBezTo>
                    <a:pt x="138" y="11"/>
                    <a:pt x="136" y="5"/>
                    <a:pt x="135" y="0"/>
                  </a:cubicBezTo>
                  <a:cubicBezTo>
                    <a:pt x="135" y="0"/>
                    <a:pt x="135" y="0"/>
                    <a:pt x="135" y="0"/>
                  </a:cubicBezTo>
                  <a:cubicBezTo>
                    <a:pt x="132" y="0"/>
                    <a:pt x="130" y="1"/>
                    <a:pt x="128" y="2"/>
                  </a:cubicBezTo>
                  <a:cubicBezTo>
                    <a:pt x="123" y="3"/>
                    <a:pt x="118" y="5"/>
                    <a:pt x="113" y="6"/>
                  </a:cubicBezTo>
                  <a:cubicBezTo>
                    <a:pt x="102" y="8"/>
                    <a:pt x="92" y="11"/>
                    <a:pt x="81" y="14"/>
                  </a:cubicBezTo>
                  <a:cubicBezTo>
                    <a:pt x="77" y="15"/>
                    <a:pt x="71" y="16"/>
                    <a:pt x="67" y="17"/>
                  </a:cubicBezTo>
                  <a:cubicBezTo>
                    <a:pt x="62" y="19"/>
                    <a:pt x="62" y="22"/>
                    <a:pt x="58" y="26"/>
                  </a:cubicBezTo>
                  <a:cubicBezTo>
                    <a:pt x="52" y="20"/>
                    <a:pt x="45" y="22"/>
                    <a:pt x="37" y="23"/>
                  </a:cubicBezTo>
                  <a:cubicBezTo>
                    <a:pt x="27" y="25"/>
                    <a:pt x="18" y="29"/>
                    <a:pt x="8" y="32"/>
                  </a:cubicBezTo>
                  <a:cubicBezTo>
                    <a:pt x="5" y="33"/>
                    <a:pt x="3" y="34"/>
                    <a:pt x="1" y="33"/>
                  </a:cubicBezTo>
                  <a:cubicBezTo>
                    <a:pt x="0" y="37"/>
                    <a:pt x="0" y="40"/>
                    <a:pt x="0" y="44"/>
                  </a:cubicBezTo>
                  <a:cubicBezTo>
                    <a:pt x="0" y="55"/>
                    <a:pt x="5" y="65"/>
                    <a:pt x="8" y="75"/>
                  </a:cubicBezTo>
                  <a:cubicBezTo>
                    <a:pt x="11" y="85"/>
                    <a:pt x="10" y="95"/>
                    <a:pt x="14" y="106"/>
                  </a:cubicBezTo>
                  <a:cubicBezTo>
                    <a:pt x="15" y="110"/>
                    <a:pt x="19" y="115"/>
                    <a:pt x="19" y="120"/>
                  </a:cubicBezTo>
                  <a:cubicBezTo>
                    <a:pt x="19" y="127"/>
                    <a:pt x="13" y="127"/>
                    <a:pt x="11" y="132"/>
                  </a:cubicBezTo>
                  <a:cubicBezTo>
                    <a:pt x="8" y="138"/>
                    <a:pt x="12" y="140"/>
                    <a:pt x="15" y="144"/>
                  </a:cubicBezTo>
                  <a:cubicBezTo>
                    <a:pt x="15" y="145"/>
                    <a:pt x="16" y="145"/>
                    <a:pt x="16" y="146"/>
                  </a:cubicBezTo>
                  <a:cubicBezTo>
                    <a:pt x="16" y="145"/>
                    <a:pt x="17" y="145"/>
                    <a:pt x="17" y="145"/>
                  </a:cubicBezTo>
                  <a:cubicBezTo>
                    <a:pt x="21" y="143"/>
                    <a:pt x="26" y="145"/>
                    <a:pt x="29" y="143"/>
                  </a:cubicBezTo>
                  <a:cubicBezTo>
                    <a:pt x="33" y="140"/>
                    <a:pt x="33" y="136"/>
                    <a:pt x="36" y="133"/>
                  </a:cubicBezTo>
                  <a:cubicBezTo>
                    <a:pt x="39" y="130"/>
                    <a:pt x="44" y="131"/>
                    <a:pt x="47" y="129"/>
                  </a:cubicBezTo>
                  <a:cubicBezTo>
                    <a:pt x="48" y="128"/>
                    <a:pt x="49" y="126"/>
                    <a:pt x="50" y="125"/>
                  </a:cubicBezTo>
                  <a:cubicBezTo>
                    <a:pt x="52" y="124"/>
                    <a:pt x="53" y="124"/>
                    <a:pt x="55" y="123"/>
                  </a:cubicBezTo>
                  <a:cubicBezTo>
                    <a:pt x="60" y="121"/>
                    <a:pt x="61" y="118"/>
                    <a:pt x="63" y="113"/>
                  </a:cubicBezTo>
                  <a:cubicBezTo>
                    <a:pt x="64" y="110"/>
                    <a:pt x="65" y="107"/>
                    <a:pt x="69" y="106"/>
                  </a:cubicBezTo>
                  <a:cubicBezTo>
                    <a:pt x="70" y="106"/>
                    <a:pt x="71" y="107"/>
                    <a:pt x="73" y="107"/>
                  </a:cubicBezTo>
                  <a:cubicBezTo>
                    <a:pt x="76" y="108"/>
                    <a:pt x="76" y="107"/>
                    <a:pt x="79" y="106"/>
                  </a:cubicBezTo>
                  <a:cubicBezTo>
                    <a:pt x="83" y="105"/>
                    <a:pt x="87" y="104"/>
                    <a:pt x="91" y="101"/>
                  </a:cubicBezTo>
                  <a:cubicBezTo>
                    <a:pt x="98" y="97"/>
                    <a:pt x="107" y="96"/>
                    <a:pt x="115" y="91"/>
                  </a:cubicBezTo>
                  <a:cubicBezTo>
                    <a:pt x="119" y="89"/>
                    <a:pt x="122" y="90"/>
                    <a:pt x="127" y="89"/>
                  </a:cubicBezTo>
                  <a:cubicBezTo>
                    <a:pt x="130" y="88"/>
                    <a:pt x="133" y="86"/>
                    <a:pt x="137" y="84"/>
                  </a:cubicBezTo>
                  <a:cubicBezTo>
                    <a:pt x="141" y="82"/>
                    <a:pt x="143" y="82"/>
                    <a:pt x="147" y="81"/>
                  </a:cubicBezTo>
                  <a:cubicBezTo>
                    <a:pt x="150" y="80"/>
                    <a:pt x="153" y="77"/>
                    <a:pt x="155" y="76"/>
                  </a:cubicBezTo>
                  <a:cubicBezTo>
                    <a:pt x="155" y="73"/>
                    <a:pt x="154" y="70"/>
                    <a:pt x="154" y="66"/>
                  </a:cubicBezTo>
                  <a:cubicBezTo>
                    <a:pt x="154" y="55"/>
                    <a:pt x="153" y="49"/>
                    <a:pt x="149" y="40"/>
                  </a:cubicBezTo>
                  <a:close/>
                </a:path>
              </a:pathLst>
            </a:custGeom>
            <a:grpFill/>
            <a:ln w="5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672" name="Freeform 935"/>
            <p:cNvSpPr>
              <a:spLocks/>
            </p:cNvSpPr>
            <p:nvPr/>
          </p:nvSpPr>
          <p:spPr bwMode="auto">
            <a:xfrm>
              <a:off x="6799263" y="996950"/>
              <a:ext cx="822325" cy="719138"/>
            </a:xfrm>
            <a:custGeom>
              <a:avLst/>
              <a:gdLst>
                <a:gd name="T0" fmla="*/ 501 w 501"/>
                <a:gd name="T1" fmla="*/ 396 h 438"/>
                <a:gd name="T2" fmla="*/ 490 w 501"/>
                <a:gd name="T3" fmla="*/ 351 h 438"/>
                <a:gd name="T4" fmla="*/ 483 w 501"/>
                <a:gd name="T5" fmla="*/ 309 h 438"/>
                <a:gd name="T6" fmla="*/ 481 w 501"/>
                <a:gd name="T7" fmla="*/ 287 h 438"/>
                <a:gd name="T8" fmla="*/ 482 w 501"/>
                <a:gd name="T9" fmla="*/ 239 h 438"/>
                <a:gd name="T10" fmla="*/ 480 w 501"/>
                <a:gd name="T11" fmla="*/ 225 h 438"/>
                <a:gd name="T12" fmla="*/ 465 w 501"/>
                <a:gd name="T13" fmla="*/ 161 h 438"/>
                <a:gd name="T14" fmla="*/ 445 w 501"/>
                <a:gd name="T15" fmla="*/ 122 h 438"/>
                <a:gd name="T16" fmla="*/ 435 w 501"/>
                <a:gd name="T17" fmla="*/ 63 h 438"/>
                <a:gd name="T18" fmla="*/ 420 w 501"/>
                <a:gd name="T19" fmla="*/ 8 h 438"/>
                <a:gd name="T20" fmla="*/ 407 w 501"/>
                <a:gd name="T21" fmla="*/ 2 h 438"/>
                <a:gd name="T22" fmla="*/ 373 w 501"/>
                <a:gd name="T23" fmla="*/ 12 h 438"/>
                <a:gd name="T24" fmla="*/ 312 w 501"/>
                <a:gd name="T25" fmla="*/ 27 h 438"/>
                <a:gd name="T26" fmla="*/ 263 w 501"/>
                <a:gd name="T27" fmla="*/ 78 h 438"/>
                <a:gd name="T28" fmla="*/ 250 w 501"/>
                <a:gd name="T29" fmla="*/ 111 h 438"/>
                <a:gd name="T30" fmla="*/ 221 w 501"/>
                <a:gd name="T31" fmla="*/ 148 h 438"/>
                <a:gd name="T32" fmla="*/ 235 w 501"/>
                <a:gd name="T33" fmla="*/ 158 h 438"/>
                <a:gd name="T34" fmla="*/ 231 w 501"/>
                <a:gd name="T35" fmla="*/ 174 h 438"/>
                <a:gd name="T36" fmla="*/ 245 w 501"/>
                <a:gd name="T37" fmla="*/ 196 h 438"/>
                <a:gd name="T38" fmla="*/ 228 w 501"/>
                <a:gd name="T39" fmla="*/ 207 h 438"/>
                <a:gd name="T40" fmla="*/ 205 w 501"/>
                <a:gd name="T41" fmla="*/ 239 h 438"/>
                <a:gd name="T42" fmla="*/ 181 w 501"/>
                <a:gd name="T43" fmla="*/ 247 h 438"/>
                <a:gd name="T44" fmla="*/ 154 w 501"/>
                <a:gd name="T45" fmla="*/ 252 h 438"/>
                <a:gd name="T46" fmla="*/ 131 w 501"/>
                <a:gd name="T47" fmla="*/ 253 h 438"/>
                <a:gd name="T48" fmla="*/ 83 w 501"/>
                <a:gd name="T49" fmla="*/ 258 h 438"/>
                <a:gd name="T50" fmla="*/ 40 w 501"/>
                <a:gd name="T51" fmla="*/ 282 h 438"/>
                <a:gd name="T52" fmla="*/ 47 w 501"/>
                <a:gd name="T53" fmla="*/ 306 h 438"/>
                <a:gd name="T54" fmla="*/ 62 w 501"/>
                <a:gd name="T55" fmla="*/ 318 h 438"/>
                <a:gd name="T56" fmla="*/ 42 w 501"/>
                <a:gd name="T57" fmla="*/ 351 h 438"/>
                <a:gd name="T58" fmla="*/ 11 w 501"/>
                <a:gd name="T59" fmla="*/ 377 h 438"/>
                <a:gd name="T60" fmla="*/ 10 w 501"/>
                <a:gd name="T61" fmla="*/ 415 h 438"/>
                <a:gd name="T62" fmla="*/ 349 w 501"/>
                <a:gd name="T63" fmla="*/ 352 h 438"/>
                <a:gd name="T64" fmla="*/ 390 w 501"/>
                <a:gd name="T65" fmla="*/ 396 h 438"/>
                <a:gd name="T66" fmla="*/ 479 w 501"/>
                <a:gd name="T67" fmla="*/ 436 h 438"/>
                <a:gd name="T68" fmla="*/ 493 w 501"/>
                <a:gd name="T69" fmla="*/ 427 h 438"/>
                <a:gd name="T70" fmla="*/ 497 w 501"/>
                <a:gd name="T71" fmla="*/ 420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01" h="438">
                  <a:moveTo>
                    <a:pt x="493" y="408"/>
                  </a:moveTo>
                  <a:cubicBezTo>
                    <a:pt x="495" y="403"/>
                    <a:pt x="501" y="403"/>
                    <a:pt x="501" y="396"/>
                  </a:cubicBezTo>
                  <a:cubicBezTo>
                    <a:pt x="501" y="391"/>
                    <a:pt x="497" y="386"/>
                    <a:pt x="496" y="382"/>
                  </a:cubicBezTo>
                  <a:cubicBezTo>
                    <a:pt x="492" y="371"/>
                    <a:pt x="493" y="361"/>
                    <a:pt x="490" y="351"/>
                  </a:cubicBezTo>
                  <a:cubicBezTo>
                    <a:pt x="487" y="341"/>
                    <a:pt x="482" y="331"/>
                    <a:pt x="482" y="320"/>
                  </a:cubicBezTo>
                  <a:cubicBezTo>
                    <a:pt x="482" y="316"/>
                    <a:pt x="482" y="313"/>
                    <a:pt x="483" y="309"/>
                  </a:cubicBezTo>
                  <a:cubicBezTo>
                    <a:pt x="482" y="308"/>
                    <a:pt x="481" y="307"/>
                    <a:pt x="481" y="303"/>
                  </a:cubicBezTo>
                  <a:cubicBezTo>
                    <a:pt x="481" y="298"/>
                    <a:pt x="481" y="292"/>
                    <a:pt x="481" y="287"/>
                  </a:cubicBezTo>
                  <a:cubicBezTo>
                    <a:pt x="481" y="276"/>
                    <a:pt x="482" y="266"/>
                    <a:pt x="482" y="255"/>
                  </a:cubicBezTo>
                  <a:cubicBezTo>
                    <a:pt x="482" y="250"/>
                    <a:pt x="482" y="245"/>
                    <a:pt x="482" y="239"/>
                  </a:cubicBezTo>
                  <a:cubicBezTo>
                    <a:pt x="482" y="234"/>
                    <a:pt x="479" y="230"/>
                    <a:pt x="479" y="225"/>
                  </a:cubicBezTo>
                  <a:cubicBezTo>
                    <a:pt x="479" y="225"/>
                    <a:pt x="480" y="225"/>
                    <a:pt x="480" y="225"/>
                  </a:cubicBezTo>
                  <a:cubicBezTo>
                    <a:pt x="475" y="213"/>
                    <a:pt x="477" y="199"/>
                    <a:pt x="474" y="186"/>
                  </a:cubicBezTo>
                  <a:cubicBezTo>
                    <a:pt x="472" y="177"/>
                    <a:pt x="469" y="169"/>
                    <a:pt x="465" y="161"/>
                  </a:cubicBezTo>
                  <a:cubicBezTo>
                    <a:pt x="462" y="155"/>
                    <a:pt x="456" y="141"/>
                    <a:pt x="452" y="153"/>
                  </a:cubicBezTo>
                  <a:cubicBezTo>
                    <a:pt x="446" y="153"/>
                    <a:pt x="447" y="128"/>
                    <a:pt x="445" y="122"/>
                  </a:cubicBezTo>
                  <a:cubicBezTo>
                    <a:pt x="441" y="111"/>
                    <a:pt x="436" y="104"/>
                    <a:pt x="437" y="92"/>
                  </a:cubicBezTo>
                  <a:cubicBezTo>
                    <a:pt x="438" y="82"/>
                    <a:pt x="441" y="72"/>
                    <a:pt x="435" y="63"/>
                  </a:cubicBezTo>
                  <a:cubicBezTo>
                    <a:pt x="429" y="56"/>
                    <a:pt x="426" y="48"/>
                    <a:pt x="423" y="39"/>
                  </a:cubicBezTo>
                  <a:cubicBezTo>
                    <a:pt x="419" y="29"/>
                    <a:pt x="422" y="18"/>
                    <a:pt x="420" y="8"/>
                  </a:cubicBezTo>
                  <a:cubicBezTo>
                    <a:pt x="419" y="6"/>
                    <a:pt x="418" y="3"/>
                    <a:pt x="417" y="0"/>
                  </a:cubicBezTo>
                  <a:cubicBezTo>
                    <a:pt x="414" y="1"/>
                    <a:pt x="411" y="2"/>
                    <a:pt x="407" y="2"/>
                  </a:cubicBezTo>
                  <a:cubicBezTo>
                    <a:pt x="402" y="4"/>
                    <a:pt x="396" y="4"/>
                    <a:pt x="391" y="6"/>
                  </a:cubicBezTo>
                  <a:cubicBezTo>
                    <a:pt x="385" y="8"/>
                    <a:pt x="380" y="11"/>
                    <a:pt x="373" y="12"/>
                  </a:cubicBezTo>
                  <a:cubicBezTo>
                    <a:pt x="362" y="15"/>
                    <a:pt x="351" y="15"/>
                    <a:pt x="340" y="18"/>
                  </a:cubicBezTo>
                  <a:cubicBezTo>
                    <a:pt x="330" y="21"/>
                    <a:pt x="321" y="24"/>
                    <a:pt x="312" y="27"/>
                  </a:cubicBezTo>
                  <a:cubicBezTo>
                    <a:pt x="302" y="31"/>
                    <a:pt x="294" y="38"/>
                    <a:pt x="286" y="44"/>
                  </a:cubicBezTo>
                  <a:cubicBezTo>
                    <a:pt x="273" y="52"/>
                    <a:pt x="270" y="65"/>
                    <a:pt x="263" y="78"/>
                  </a:cubicBezTo>
                  <a:cubicBezTo>
                    <a:pt x="259" y="84"/>
                    <a:pt x="257" y="90"/>
                    <a:pt x="254" y="96"/>
                  </a:cubicBezTo>
                  <a:cubicBezTo>
                    <a:pt x="253" y="101"/>
                    <a:pt x="252" y="106"/>
                    <a:pt x="250" y="111"/>
                  </a:cubicBezTo>
                  <a:cubicBezTo>
                    <a:pt x="247" y="116"/>
                    <a:pt x="244" y="119"/>
                    <a:pt x="240" y="124"/>
                  </a:cubicBezTo>
                  <a:cubicBezTo>
                    <a:pt x="234" y="131"/>
                    <a:pt x="224" y="139"/>
                    <a:pt x="221" y="148"/>
                  </a:cubicBezTo>
                  <a:cubicBezTo>
                    <a:pt x="220" y="152"/>
                    <a:pt x="221" y="156"/>
                    <a:pt x="224" y="159"/>
                  </a:cubicBezTo>
                  <a:cubicBezTo>
                    <a:pt x="228" y="162"/>
                    <a:pt x="231" y="158"/>
                    <a:pt x="235" y="158"/>
                  </a:cubicBezTo>
                  <a:cubicBezTo>
                    <a:pt x="239" y="158"/>
                    <a:pt x="242" y="162"/>
                    <a:pt x="241" y="166"/>
                  </a:cubicBezTo>
                  <a:cubicBezTo>
                    <a:pt x="240" y="172"/>
                    <a:pt x="233" y="170"/>
                    <a:pt x="231" y="174"/>
                  </a:cubicBezTo>
                  <a:cubicBezTo>
                    <a:pt x="230" y="178"/>
                    <a:pt x="237" y="181"/>
                    <a:pt x="240" y="184"/>
                  </a:cubicBezTo>
                  <a:cubicBezTo>
                    <a:pt x="243" y="187"/>
                    <a:pt x="244" y="192"/>
                    <a:pt x="245" y="196"/>
                  </a:cubicBezTo>
                  <a:cubicBezTo>
                    <a:pt x="245" y="201"/>
                    <a:pt x="244" y="204"/>
                    <a:pt x="240" y="207"/>
                  </a:cubicBezTo>
                  <a:cubicBezTo>
                    <a:pt x="235" y="210"/>
                    <a:pt x="232" y="207"/>
                    <a:pt x="228" y="207"/>
                  </a:cubicBezTo>
                  <a:cubicBezTo>
                    <a:pt x="222" y="209"/>
                    <a:pt x="218" y="224"/>
                    <a:pt x="214" y="229"/>
                  </a:cubicBezTo>
                  <a:cubicBezTo>
                    <a:pt x="211" y="232"/>
                    <a:pt x="208" y="236"/>
                    <a:pt x="205" y="239"/>
                  </a:cubicBezTo>
                  <a:cubicBezTo>
                    <a:pt x="202" y="242"/>
                    <a:pt x="198" y="242"/>
                    <a:pt x="193" y="243"/>
                  </a:cubicBezTo>
                  <a:cubicBezTo>
                    <a:pt x="189" y="245"/>
                    <a:pt x="185" y="247"/>
                    <a:pt x="181" y="247"/>
                  </a:cubicBezTo>
                  <a:cubicBezTo>
                    <a:pt x="176" y="246"/>
                    <a:pt x="173" y="243"/>
                    <a:pt x="168" y="245"/>
                  </a:cubicBezTo>
                  <a:cubicBezTo>
                    <a:pt x="163" y="246"/>
                    <a:pt x="158" y="249"/>
                    <a:pt x="154" y="252"/>
                  </a:cubicBezTo>
                  <a:cubicBezTo>
                    <a:pt x="150" y="255"/>
                    <a:pt x="148" y="258"/>
                    <a:pt x="143" y="257"/>
                  </a:cubicBezTo>
                  <a:cubicBezTo>
                    <a:pt x="138" y="257"/>
                    <a:pt x="135" y="254"/>
                    <a:pt x="131" y="253"/>
                  </a:cubicBezTo>
                  <a:cubicBezTo>
                    <a:pt x="126" y="252"/>
                    <a:pt x="120" y="251"/>
                    <a:pt x="116" y="251"/>
                  </a:cubicBezTo>
                  <a:cubicBezTo>
                    <a:pt x="105" y="252"/>
                    <a:pt x="94" y="258"/>
                    <a:pt x="83" y="258"/>
                  </a:cubicBezTo>
                  <a:cubicBezTo>
                    <a:pt x="72" y="259"/>
                    <a:pt x="64" y="260"/>
                    <a:pt x="55" y="264"/>
                  </a:cubicBezTo>
                  <a:cubicBezTo>
                    <a:pt x="45" y="268"/>
                    <a:pt x="40" y="271"/>
                    <a:pt x="40" y="282"/>
                  </a:cubicBezTo>
                  <a:cubicBezTo>
                    <a:pt x="40" y="288"/>
                    <a:pt x="43" y="290"/>
                    <a:pt x="44" y="295"/>
                  </a:cubicBezTo>
                  <a:cubicBezTo>
                    <a:pt x="45" y="299"/>
                    <a:pt x="45" y="303"/>
                    <a:pt x="47" y="306"/>
                  </a:cubicBezTo>
                  <a:cubicBezTo>
                    <a:pt x="50" y="313"/>
                    <a:pt x="51" y="308"/>
                    <a:pt x="55" y="308"/>
                  </a:cubicBezTo>
                  <a:cubicBezTo>
                    <a:pt x="59" y="309"/>
                    <a:pt x="62" y="315"/>
                    <a:pt x="62" y="318"/>
                  </a:cubicBezTo>
                  <a:cubicBezTo>
                    <a:pt x="61" y="326"/>
                    <a:pt x="53" y="333"/>
                    <a:pt x="50" y="340"/>
                  </a:cubicBezTo>
                  <a:cubicBezTo>
                    <a:pt x="48" y="346"/>
                    <a:pt x="46" y="347"/>
                    <a:pt x="42" y="351"/>
                  </a:cubicBezTo>
                  <a:cubicBezTo>
                    <a:pt x="39" y="354"/>
                    <a:pt x="37" y="358"/>
                    <a:pt x="34" y="360"/>
                  </a:cubicBezTo>
                  <a:cubicBezTo>
                    <a:pt x="27" y="367"/>
                    <a:pt x="17" y="369"/>
                    <a:pt x="11" y="377"/>
                  </a:cubicBezTo>
                  <a:cubicBezTo>
                    <a:pt x="7" y="383"/>
                    <a:pt x="6" y="388"/>
                    <a:pt x="0" y="392"/>
                  </a:cubicBezTo>
                  <a:cubicBezTo>
                    <a:pt x="2" y="402"/>
                    <a:pt x="7" y="415"/>
                    <a:pt x="10" y="415"/>
                  </a:cubicBezTo>
                  <a:cubicBezTo>
                    <a:pt x="14" y="414"/>
                    <a:pt x="157" y="388"/>
                    <a:pt x="178" y="384"/>
                  </a:cubicBezTo>
                  <a:cubicBezTo>
                    <a:pt x="199" y="379"/>
                    <a:pt x="339" y="344"/>
                    <a:pt x="349" y="352"/>
                  </a:cubicBezTo>
                  <a:cubicBezTo>
                    <a:pt x="358" y="359"/>
                    <a:pt x="377" y="367"/>
                    <a:pt x="377" y="375"/>
                  </a:cubicBezTo>
                  <a:cubicBezTo>
                    <a:pt x="378" y="383"/>
                    <a:pt x="382" y="392"/>
                    <a:pt x="390" y="396"/>
                  </a:cubicBezTo>
                  <a:cubicBezTo>
                    <a:pt x="397" y="400"/>
                    <a:pt x="475" y="425"/>
                    <a:pt x="475" y="425"/>
                  </a:cubicBezTo>
                  <a:cubicBezTo>
                    <a:pt x="479" y="436"/>
                    <a:pt x="479" y="436"/>
                    <a:pt x="479" y="436"/>
                  </a:cubicBezTo>
                  <a:cubicBezTo>
                    <a:pt x="482" y="436"/>
                    <a:pt x="482" y="438"/>
                    <a:pt x="485" y="436"/>
                  </a:cubicBezTo>
                  <a:cubicBezTo>
                    <a:pt x="488" y="434"/>
                    <a:pt x="491" y="430"/>
                    <a:pt x="493" y="427"/>
                  </a:cubicBezTo>
                  <a:cubicBezTo>
                    <a:pt x="495" y="425"/>
                    <a:pt x="496" y="423"/>
                    <a:pt x="498" y="422"/>
                  </a:cubicBezTo>
                  <a:cubicBezTo>
                    <a:pt x="498" y="421"/>
                    <a:pt x="497" y="421"/>
                    <a:pt x="497" y="420"/>
                  </a:cubicBezTo>
                  <a:cubicBezTo>
                    <a:pt x="494" y="416"/>
                    <a:pt x="490" y="414"/>
                    <a:pt x="493" y="408"/>
                  </a:cubicBezTo>
                  <a:close/>
                </a:path>
              </a:pathLst>
            </a:custGeom>
            <a:grpFill/>
            <a:ln w="5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673" name="Freeform 936"/>
            <p:cNvSpPr>
              <a:spLocks/>
            </p:cNvSpPr>
            <p:nvPr/>
          </p:nvSpPr>
          <p:spPr bwMode="auto">
            <a:xfrm>
              <a:off x="7439026" y="1658938"/>
              <a:ext cx="163513" cy="371475"/>
            </a:xfrm>
            <a:custGeom>
              <a:avLst/>
              <a:gdLst>
                <a:gd name="T0" fmla="*/ 25 w 100"/>
                <a:gd name="T1" fmla="*/ 14 h 226"/>
                <a:gd name="T2" fmla="*/ 18 w 100"/>
                <a:gd name="T3" fmla="*/ 23 h 226"/>
                <a:gd name="T4" fmla="*/ 11 w 100"/>
                <a:gd name="T5" fmla="*/ 35 h 226"/>
                <a:gd name="T6" fmla="*/ 11 w 100"/>
                <a:gd name="T7" fmla="*/ 97 h 226"/>
                <a:gd name="T8" fmla="*/ 36 w 100"/>
                <a:gd name="T9" fmla="*/ 143 h 226"/>
                <a:gd name="T10" fmla="*/ 14 w 100"/>
                <a:gd name="T11" fmla="*/ 185 h 226"/>
                <a:gd name="T12" fmla="*/ 22 w 100"/>
                <a:gd name="T13" fmla="*/ 195 h 226"/>
                <a:gd name="T14" fmla="*/ 23 w 100"/>
                <a:gd name="T15" fmla="*/ 195 h 226"/>
                <a:gd name="T16" fmla="*/ 43 w 100"/>
                <a:gd name="T17" fmla="*/ 204 h 226"/>
                <a:gd name="T18" fmla="*/ 48 w 100"/>
                <a:gd name="T19" fmla="*/ 202 h 226"/>
                <a:gd name="T20" fmla="*/ 54 w 100"/>
                <a:gd name="T21" fmla="*/ 203 h 226"/>
                <a:gd name="T22" fmla="*/ 61 w 100"/>
                <a:gd name="T23" fmla="*/ 208 h 226"/>
                <a:gd name="T24" fmla="*/ 58 w 100"/>
                <a:gd name="T25" fmla="*/ 221 h 226"/>
                <a:gd name="T26" fmla="*/ 68 w 100"/>
                <a:gd name="T27" fmla="*/ 212 h 226"/>
                <a:gd name="T28" fmla="*/ 70 w 100"/>
                <a:gd name="T29" fmla="*/ 199 h 226"/>
                <a:gd name="T30" fmla="*/ 77 w 100"/>
                <a:gd name="T31" fmla="*/ 189 h 226"/>
                <a:gd name="T32" fmla="*/ 74 w 100"/>
                <a:gd name="T33" fmla="*/ 182 h 226"/>
                <a:gd name="T34" fmla="*/ 82 w 100"/>
                <a:gd name="T35" fmla="*/ 176 h 226"/>
                <a:gd name="T36" fmla="*/ 87 w 100"/>
                <a:gd name="T37" fmla="*/ 167 h 226"/>
                <a:gd name="T38" fmla="*/ 89 w 100"/>
                <a:gd name="T39" fmla="*/ 157 h 226"/>
                <a:gd name="T40" fmla="*/ 93 w 100"/>
                <a:gd name="T41" fmla="*/ 153 h 226"/>
                <a:gd name="T42" fmla="*/ 94 w 100"/>
                <a:gd name="T43" fmla="*/ 147 h 226"/>
                <a:gd name="T44" fmla="*/ 96 w 100"/>
                <a:gd name="T45" fmla="*/ 135 h 226"/>
                <a:gd name="T46" fmla="*/ 97 w 100"/>
                <a:gd name="T47" fmla="*/ 123 h 226"/>
                <a:gd name="T48" fmla="*/ 100 w 100"/>
                <a:gd name="T49" fmla="*/ 111 h 226"/>
                <a:gd name="T50" fmla="*/ 100 w 100"/>
                <a:gd name="T51" fmla="*/ 99 h 226"/>
                <a:gd name="T52" fmla="*/ 89 w 100"/>
                <a:gd name="T53" fmla="*/ 75 h 226"/>
                <a:gd name="T54" fmla="*/ 70 w 100"/>
                <a:gd name="T55" fmla="*/ 71 h 226"/>
                <a:gd name="T56" fmla="*/ 74 w 100"/>
                <a:gd name="T57" fmla="*/ 62 h 226"/>
                <a:gd name="T58" fmla="*/ 77 w 100"/>
                <a:gd name="T59" fmla="*/ 53 h 226"/>
                <a:gd name="T60" fmla="*/ 87 w 100"/>
                <a:gd name="T61" fmla="*/ 34 h 226"/>
                <a:gd name="T62" fmla="*/ 90 w 100"/>
                <a:gd name="T63" fmla="*/ 33 h 226"/>
                <a:gd name="T64" fmla="*/ 90 w 100"/>
                <a:gd name="T65" fmla="*/ 33 h 226"/>
                <a:gd name="T66" fmla="*/ 86 w 100"/>
                <a:gd name="T67" fmla="*/ 22 h 226"/>
                <a:gd name="T68" fmla="*/ 21 w 100"/>
                <a:gd name="T69" fmla="*/ 0 h 226"/>
                <a:gd name="T70" fmla="*/ 21 w 100"/>
                <a:gd name="T71" fmla="*/ 0 h 226"/>
                <a:gd name="T72" fmla="*/ 25 w 100"/>
                <a:gd name="T73" fmla="*/ 14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0" h="226">
                  <a:moveTo>
                    <a:pt x="25" y="14"/>
                  </a:moveTo>
                  <a:cubicBezTo>
                    <a:pt x="25" y="19"/>
                    <a:pt x="21" y="20"/>
                    <a:pt x="18" y="23"/>
                  </a:cubicBezTo>
                  <a:cubicBezTo>
                    <a:pt x="14" y="27"/>
                    <a:pt x="12" y="30"/>
                    <a:pt x="11" y="35"/>
                  </a:cubicBezTo>
                  <a:cubicBezTo>
                    <a:pt x="5" y="55"/>
                    <a:pt x="2" y="77"/>
                    <a:pt x="11" y="97"/>
                  </a:cubicBezTo>
                  <a:cubicBezTo>
                    <a:pt x="19" y="112"/>
                    <a:pt x="53" y="121"/>
                    <a:pt x="36" y="143"/>
                  </a:cubicBezTo>
                  <a:cubicBezTo>
                    <a:pt x="25" y="157"/>
                    <a:pt x="0" y="165"/>
                    <a:pt x="14" y="185"/>
                  </a:cubicBezTo>
                  <a:cubicBezTo>
                    <a:pt x="16" y="188"/>
                    <a:pt x="19" y="191"/>
                    <a:pt x="22" y="195"/>
                  </a:cubicBezTo>
                  <a:cubicBezTo>
                    <a:pt x="22" y="195"/>
                    <a:pt x="22" y="195"/>
                    <a:pt x="23" y="195"/>
                  </a:cubicBezTo>
                  <a:cubicBezTo>
                    <a:pt x="32" y="193"/>
                    <a:pt x="36" y="206"/>
                    <a:pt x="43" y="204"/>
                  </a:cubicBezTo>
                  <a:cubicBezTo>
                    <a:pt x="45" y="204"/>
                    <a:pt x="45" y="202"/>
                    <a:pt x="48" y="202"/>
                  </a:cubicBezTo>
                  <a:cubicBezTo>
                    <a:pt x="50" y="202"/>
                    <a:pt x="52" y="203"/>
                    <a:pt x="54" y="203"/>
                  </a:cubicBezTo>
                  <a:cubicBezTo>
                    <a:pt x="58" y="203"/>
                    <a:pt x="61" y="200"/>
                    <a:pt x="61" y="208"/>
                  </a:cubicBezTo>
                  <a:cubicBezTo>
                    <a:pt x="61" y="210"/>
                    <a:pt x="56" y="218"/>
                    <a:pt x="58" y="221"/>
                  </a:cubicBezTo>
                  <a:cubicBezTo>
                    <a:pt x="62" y="226"/>
                    <a:pt x="67" y="215"/>
                    <a:pt x="68" y="212"/>
                  </a:cubicBezTo>
                  <a:cubicBezTo>
                    <a:pt x="69" y="208"/>
                    <a:pt x="68" y="203"/>
                    <a:pt x="70" y="199"/>
                  </a:cubicBezTo>
                  <a:cubicBezTo>
                    <a:pt x="72" y="195"/>
                    <a:pt x="76" y="193"/>
                    <a:pt x="77" y="189"/>
                  </a:cubicBezTo>
                  <a:cubicBezTo>
                    <a:pt x="77" y="186"/>
                    <a:pt x="76" y="185"/>
                    <a:pt x="74" y="182"/>
                  </a:cubicBezTo>
                  <a:cubicBezTo>
                    <a:pt x="76" y="179"/>
                    <a:pt x="80" y="181"/>
                    <a:pt x="82" y="176"/>
                  </a:cubicBezTo>
                  <a:cubicBezTo>
                    <a:pt x="84" y="174"/>
                    <a:pt x="85" y="170"/>
                    <a:pt x="87" y="167"/>
                  </a:cubicBezTo>
                  <a:cubicBezTo>
                    <a:pt x="88" y="162"/>
                    <a:pt x="87" y="160"/>
                    <a:pt x="89" y="157"/>
                  </a:cubicBezTo>
                  <a:cubicBezTo>
                    <a:pt x="90" y="156"/>
                    <a:pt x="92" y="156"/>
                    <a:pt x="93" y="153"/>
                  </a:cubicBezTo>
                  <a:cubicBezTo>
                    <a:pt x="94" y="152"/>
                    <a:pt x="93" y="149"/>
                    <a:pt x="94" y="147"/>
                  </a:cubicBezTo>
                  <a:cubicBezTo>
                    <a:pt x="94" y="143"/>
                    <a:pt x="96" y="139"/>
                    <a:pt x="96" y="135"/>
                  </a:cubicBezTo>
                  <a:cubicBezTo>
                    <a:pt x="97" y="131"/>
                    <a:pt x="97" y="127"/>
                    <a:pt x="97" y="123"/>
                  </a:cubicBezTo>
                  <a:cubicBezTo>
                    <a:pt x="98" y="118"/>
                    <a:pt x="100" y="116"/>
                    <a:pt x="100" y="111"/>
                  </a:cubicBezTo>
                  <a:cubicBezTo>
                    <a:pt x="99" y="107"/>
                    <a:pt x="100" y="103"/>
                    <a:pt x="100" y="99"/>
                  </a:cubicBezTo>
                  <a:cubicBezTo>
                    <a:pt x="100" y="91"/>
                    <a:pt x="100" y="75"/>
                    <a:pt x="89" y="75"/>
                  </a:cubicBezTo>
                  <a:cubicBezTo>
                    <a:pt x="83" y="75"/>
                    <a:pt x="70" y="81"/>
                    <a:pt x="70" y="71"/>
                  </a:cubicBezTo>
                  <a:cubicBezTo>
                    <a:pt x="70" y="68"/>
                    <a:pt x="73" y="65"/>
                    <a:pt x="74" y="62"/>
                  </a:cubicBezTo>
                  <a:cubicBezTo>
                    <a:pt x="75" y="59"/>
                    <a:pt x="75" y="56"/>
                    <a:pt x="77" y="53"/>
                  </a:cubicBezTo>
                  <a:cubicBezTo>
                    <a:pt x="81" y="46"/>
                    <a:pt x="84" y="41"/>
                    <a:pt x="87" y="34"/>
                  </a:cubicBezTo>
                  <a:cubicBezTo>
                    <a:pt x="87" y="33"/>
                    <a:pt x="89" y="33"/>
                    <a:pt x="90" y="33"/>
                  </a:cubicBezTo>
                  <a:cubicBezTo>
                    <a:pt x="90" y="33"/>
                    <a:pt x="90" y="33"/>
                    <a:pt x="90" y="33"/>
                  </a:cubicBezTo>
                  <a:cubicBezTo>
                    <a:pt x="86" y="22"/>
                    <a:pt x="86" y="22"/>
                    <a:pt x="86" y="22"/>
                  </a:cubicBezTo>
                  <a:cubicBezTo>
                    <a:pt x="86" y="22"/>
                    <a:pt x="46" y="9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5"/>
                    <a:pt x="26" y="9"/>
                    <a:pt x="25" y="14"/>
                  </a:cubicBezTo>
                  <a:close/>
                </a:path>
              </a:pathLst>
            </a:custGeom>
            <a:grpFill/>
            <a:ln w="5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674" name="Freeform 937"/>
            <p:cNvSpPr>
              <a:spLocks/>
            </p:cNvSpPr>
            <p:nvPr/>
          </p:nvSpPr>
          <p:spPr bwMode="auto">
            <a:xfrm>
              <a:off x="6715126" y="1562100"/>
              <a:ext cx="809625" cy="508000"/>
            </a:xfrm>
            <a:custGeom>
              <a:avLst/>
              <a:gdLst>
                <a:gd name="T0" fmla="*/ 442 w 493"/>
                <a:gd name="T1" fmla="*/ 246 h 310"/>
                <a:gd name="T2" fmla="*/ 450 w 493"/>
                <a:gd name="T3" fmla="*/ 237 h 310"/>
                <a:gd name="T4" fmla="*/ 476 w 493"/>
                <a:gd name="T5" fmla="*/ 202 h 310"/>
                <a:gd name="T6" fmla="*/ 451 w 493"/>
                <a:gd name="T7" fmla="*/ 156 h 310"/>
                <a:gd name="T8" fmla="*/ 451 w 493"/>
                <a:gd name="T9" fmla="*/ 94 h 310"/>
                <a:gd name="T10" fmla="*/ 458 w 493"/>
                <a:gd name="T11" fmla="*/ 82 h 310"/>
                <a:gd name="T12" fmla="*/ 465 w 493"/>
                <a:gd name="T13" fmla="*/ 73 h 310"/>
                <a:gd name="T14" fmla="*/ 461 w 493"/>
                <a:gd name="T15" fmla="*/ 59 h 310"/>
                <a:gd name="T16" fmla="*/ 461 w 493"/>
                <a:gd name="T17" fmla="*/ 59 h 310"/>
                <a:gd name="T18" fmla="*/ 441 w 493"/>
                <a:gd name="T19" fmla="*/ 52 h 310"/>
                <a:gd name="T20" fmla="*/ 428 w 493"/>
                <a:gd name="T21" fmla="*/ 31 h 310"/>
                <a:gd name="T22" fmla="*/ 400 w 493"/>
                <a:gd name="T23" fmla="*/ 8 h 310"/>
                <a:gd name="T24" fmla="*/ 229 w 493"/>
                <a:gd name="T25" fmla="*/ 40 h 310"/>
                <a:gd name="T26" fmla="*/ 61 w 493"/>
                <a:gd name="T27" fmla="*/ 71 h 310"/>
                <a:gd name="T28" fmla="*/ 51 w 493"/>
                <a:gd name="T29" fmla="*/ 48 h 310"/>
                <a:gd name="T30" fmla="*/ 50 w 493"/>
                <a:gd name="T31" fmla="*/ 49 h 310"/>
                <a:gd name="T32" fmla="*/ 33 w 493"/>
                <a:gd name="T33" fmla="*/ 64 h 310"/>
                <a:gd name="T34" fmla="*/ 21 w 493"/>
                <a:gd name="T35" fmla="*/ 72 h 310"/>
                <a:gd name="T36" fmla="*/ 11 w 493"/>
                <a:gd name="T37" fmla="*/ 80 h 310"/>
                <a:gd name="T38" fmla="*/ 0 w 493"/>
                <a:gd name="T39" fmla="*/ 80 h 310"/>
                <a:gd name="T40" fmla="*/ 34 w 493"/>
                <a:gd name="T41" fmla="*/ 310 h 310"/>
                <a:gd name="T42" fmla="*/ 442 w 493"/>
                <a:gd name="T43" fmla="*/ 246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93" h="310">
                  <a:moveTo>
                    <a:pt x="442" y="246"/>
                  </a:moveTo>
                  <a:cubicBezTo>
                    <a:pt x="450" y="237"/>
                    <a:pt x="450" y="237"/>
                    <a:pt x="450" y="237"/>
                  </a:cubicBezTo>
                  <a:cubicBezTo>
                    <a:pt x="446" y="221"/>
                    <a:pt x="466" y="214"/>
                    <a:pt x="476" y="202"/>
                  </a:cubicBezTo>
                  <a:cubicBezTo>
                    <a:pt x="493" y="180"/>
                    <a:pt x="459" y="171"/>
                    <a:pt x="451" y="156"/>
                  </a:cubicBezTo>
                  <a:cubicBezTo>
                    <a:pt x="442" y="136"/>
                    <a:pt x="445" y="114"/>
                    <a:pt x="451" y="94"/>
                  </a:cubicBezTo>
                  <a:cubicBezTo>
                    <a:pt x="452" y="89"/>
                    <a:pt x="454" y="86"/>
                    <a:pt x="458" y="82"/>
                  </a:cubicBezTo>
                  <a:cubicBezTo>
                    <a:pt x="461" y="79"/>
                    <a:pt x="465" y="78"/>
                    <a:pt x="465" y="73"/>
                  </a:cubicBezTo>
                  <a:cubicBezTo>
                    <a:pt x="466" y="68"/>
                    <a:pt x="461" y="64"/>
                    <a:pt x="461" y="59"/>
                  </a:cubicBezTo>
                  <a:cubicBezTo>
                    <a:pt x="461" y="59"/>
                    <a:pt x="461" y="59"/>
                    <a:pt x="461" y="59"/>
                  </a:cubicBezTo>
                  <a:cubicBezTo>
                    <a:pt x="451" y="56"/>
                    <a:pt x="443" y="53"/>
                    <a:pt x="441" y="52"/>
                  </a:cubicBezTo>
                  <a:cubicBezTo>
                    <a:pt x="433" y="48"/>
                    <a:pt x="429" y="39"/>
                    <a:pt x="428" y="31"/>
                  </a:cubicBezTo>
                  <a:cubicBezTo>
                    <a:pt x="428" y="23"/>
                    <a:pt x="409" y="15"/>
                    <a:pt x="400" y="8"/>
                  </a:cubicBezTo>
                  <a:cubicBezTo>
                    <a:pt x="390" y="0"/>
                    <a:pt x="250" y="35"/>
                    <a:pt x="229" y="40"/>
                  </a:cubicBezTo>
                  <a:cubicBezTo>
                    <a:pt x="208" y="44"/>
                    <a:pt x="65" y="70"/>
                    <a:pt x="61" y="71"/>
                  </a:cubicBezTo>
                  <a:cubicBezTo>
                    <a:pt x="58" y="71"/>
                    <a:pt x="53" y="58"/>
                    <a:pt x="51" y="48"/>
                  </a:cubicBezTo>
                  <a:cubicBezTo>
                    <a:pt x="50" y="48"/>
                    <a:pt x="50" y="49"/>
                    <a:pt x="50" y="49"/>
                  </a:cubicBezTo>
                  <a:cubicBezTo>
                    <a:pt x="43" y="53"/>
                    <a:pt x="39" y="59"/>
                    <a:pt x="33" y="64"/>
                  </a:cubicBezTo>
                  <a:cubicBezTo>
                    <a:pt x="29" y="68"/>
                    <a:pt x="25" y="69"/>
                    <a:pt x="21" y="72"/>
                  </a:cubicBezTo>
                  <a:cubicBezTo>
                    <a:pt x="17" y="75"/>
                    <a:pt x="15" y="78"/>
                    <a:pt x="11" y="80"/>
                  </a:cubicBezTo>
                  <a:cubicBezTo>
                    <a:pt x="6" y="82"/>
                    <a:pt x="3" y="81"/>
                    <a:pt x="0" y="80"/>
                  </a:cubicBezTo>
                  <a:cubicBezTo>
                    <a:pt x="5" y="134"/>
                    <a:pt x="34" y="310"/>
                    <a:pt x="34" y="310"/>
                  </a:cubicBezTo>
                  <a:lnTo>
                    <a:pt x="442" y="246"/>
                  </a:lnTo>
                  <a:close/>
                </a:path>
              </a:pathLst>
            </a:custGeom>
            <a:grpFill/>
            <a:ln w="5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675" name="Freeform 938"/>
            <p:cNvSpPr>
              <a:spLocks/>
            </p:cNvSpPr>
            <p:nvPr/>
          </p:nvSpPr>
          <p:spPr bwMode="auto">
            <a:xfrm>
              <a:off x="7442201" y="1951038"/>
              <a:ext cx="165100" cy="252413"/>
            </a:xfrm>
            <a:custGeom>
              <a:avLst/>
              <a:gdLst>
                <a:gd name="T0" fmla="*/ 100 w 101"/>
                <a:gd name="T1" fmla="*/ 142 h 154"/>
                <a:gd name="T2" fmla="*/ 99 w 101"/>
                <a:gd name="T3" fmla="*/ 138 h 154"/>
                <a:gd name="T4" fmla="*/ 101 w 101"/>
                <a:gd name="T5" fmla="*/ 131 h 154"/>
                <a:gd name="T6" fmla="*/ 92 w 101"/>
                <a:gd name="T7" fmla="*/ 128 h 154"/>
                <a:gd name="T8" fmla="*/ 80 w 101"/>
                <a:gd name="T9" fmla="*/ 131 h 154"/>
                <a:gd name="T10" fmla="*/ 85 w 101"/>
                <a:gd name="T11" fmla="*/ 123 h 154"/>
                <a:gd name="T12" fmla="*/ 86 w 101"/>
                <a:gd name="T13" fmla="*/ 116 h 154"/>
                <a:gd name="T14" fmla="*/ 90 w 101"/>
                <a:gd name="T15" fmla="*/ 104 h 154"/>
                <a:gd name="T16" fmla="*/ 83 w 101"/>
                <a:gd name="T17" fmla="*/ 102 h 154"/>
                <a:gd name="T18" fmla="*/ 75 w 101"/>
                <a:gd name="T19" fmla="*/ 99 h 154"/>
                <a:gd name="T20" fmla="*/ 65 w 101"/>
                <a:gd name="T21" fmla="*/ 96 h 154"/>
                <a:gd name="T22" fmla="*/ 64 w 101"/>
                <a:gd name="T23" fmla="*/ 88 h 154"/>
                <a:gd name="T24" fmla="*/ 51 w 101"/>
                <a:gd name="T25" fmla="*/ 74 h 154"/>
                <a:gd name="T26" fmla="*/ 50 w 101"/>
                <a:gd name="T27" fmla="*/ 62 h 154"/>
                <a:gd name="T28" fmla="*/ 47 w 101"/>
                <a:gd name="T29" fmla="*/ 57 h 154"/>
                <a:gd name="T30" fmla="*/ 46 w 101"/>
                <a:gd name="T31" fmla="*/ 52 h 154"/>
                <a:gd name="T32" fmla="*/ 36 w 101"/>
                <a:gd name="T33" fmla="*/ 47 h 154"/>
                <a:gd name="T34" fmla="*/ 26 w 101"/>
                <a:gd name="T35" fmla="*/ 38 h 154"/>
                <a:gd name="T36" fmla="*/ 24 w 101"/>
                <a:gd name="T37" fmla="*/ 28 h 154"/>
                <a:gd name="T38" fmla="*/ 17 w 101"/>
                <a:gd name="T39" fmla="*/ 22 h 154"/>
                <a:gd name="T40" fmla="*/ 20 w 101"/>
                <a:gd name="T41" fmla="*/ 17 h 154"/>
                <a:gd name="T42" fmla="*/ 12 w 101"/>
                <a:gd name="T43" fmla="*/ 7 h 154"/>
                <a:gd name="T44" fmla="*/ 8 w 101"/>
                <a:gd name="T45" fmla="*/ 0 h 154"/>
                <a:gd name="T46" fmla="*/ 0 w 101"/>
                <a:gd name="T47" fmla="*/ 8 h 154"/>
                <a:gd name="T48" fmla="*/ 42 w 101"/>
                <a:gd name="T49" fmla="*/ 154 h 154"/>
                <a:gd name="T50" fmla="*/ 100 w 101"/>
                <a:gd name="T51" fmla="*/ 142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1" h="154">
                  <a:moveTo>
                    <a:pt x="100" y="142"/>
                  </a:moveTo>
                  <a:cubicBezTo>
                    <a:pt x="99" y="141"/>
                    <a:pt x="98" y="140"/>
                    <a:pt x="99" y="138"/>
                  </a:cubicBezTo>
                  <a:cubicBezTo>
                    <a:pt x="99" y="136"/>
                    <a:pt x="101" y="134"/>
                    <a:pt x="101" y="131"/>
                  </a:cubicBezTo>
                  <a:cubicBezTo>
                    <a:pt x="101" y="126"/>
                    <a:pt x="97" y="127"/>
                    <a:pt x="92" y="128"/>
                  </a:cubicBezTo>
                  <a:cubicBezTo>
                    <a:pt x="89" y="129"/>
                    <a:pt x="84" y="133"/>
                    <a:pt x="80" y="131"/>
                  </a:cubicBezTo>
                  <a:cubicBezTo>
                    <a:pt x="74" y="128"/>
                    <a:pt x="82" y="124"/>
                    <a:pt x="85" y="123"/>
                  </a:cubicBezTo>
                  <a:cubicBezTo>
                    <a:pt x="90" y="121"/>
                    <a:pt x="94" y="118"/>
                    <a:pt x="86" y="116"/>
                  </a:cubicBezTo>
                  <a:cubicBezTo>
                    <a:pt x="84" y="109"/>
                    <a:pt x="101" y="113"/>
                    <a:pt x="90" y="104"/>
                  </a:cubicBezTo>
                  <a:cubicBezTo>
                    <a:pt x="87" y="101"/>
                    <a:pt x="87" y="103"/>
                    <a:pt x="83" y="102"/>
                  </a:cubicBezTo>
                  <a:cubicBezTo>
                    <a:pt x="79" y="102"/>
                    <a:pt x="78" y="100"/>
                    <a:pt x="75" y="99"/>
                  </a:cubicBezTo>
                  <a:cubicBezTo>
                    <a:pt x="72" y="98"/>
                    <a:pt x="68" y="98"/>
                    <a:pt x="65" y="96"/>
                  </a:cubicBezTo>
                  <a:cubicBezTo>
                    <a:pt x="62" y="92"/>
                    <a:pt x="65" y="91"/>
                    <a:pt x="64" y="88"/>
                  </a:cubicBezTo>
                  <a:cubicBezTo>
                    <a:pt x="63" y="80"/>
                    <a:pt x="54" y="81"/>
                    <a:pt x="51" y="74"/>
                  </a:cubicBezTo>
                  <a:cubicBezTo>
                    <a:pt x="50" y="71"/>
                    <a:pt x="52" y="66"/>
                    <a:pt x="50" y="62"/>
                  </a:cubicBezTo>
                  <a:cubicBezTo>
                    <a:pt x="50" y="60"/>
                    <a:pt x="48" y="59"/>
                    <a:pt x="47" y="57"/>
                  </a:cubicBezTo>
                  <a:cubicBezTo>
                    <a:pt x="47" y="56"/>
                    <a:pt x="46" y="53"/>
                    <a:pt x="46" y="52"/>
                  </a:cubicBezTo>
                  <a:cubicBezTo>
                    <a:pt x="44" y="50"/>
                    <a:pt x="39" y="49"/>
                    <a:pt x="36" y="47"/>
                  </a:cubicBezTo>
                  <a:cubicBezTo>
                    <a:pt x="32" y="44"/>
                    <a:pt x="29" y="41"/>
                    <a:pt x="26" y="38"/>
                  </a:cubicBezTo>
                  <a:cubicBezTo>
                    <a:pt x="21" y="33"/>
                    <a:pt x="23" y="34"/>
                    <a:pt x="24" y="28"/>
                  </a:cubicBezTo>
                  <a:cubicBezTo>
                    <a:pt x="25" y="21"/>
                    <a:pt x="21" y="24"/>
                    <a:pt x="17" y="22"/>
                  </a:cubicBezTo>
                  <a:cubicBezTo>
                    <a:pt x="10" y="21"/>
                    <a:pt x="16" y="17"/>
                    <a:pt x="20" y="17"/>
                  </a:cubicBezTo>
                  <a:cubicBezTo>
                    <a:pt x="17" y="13"/>
                    <a:pt x="14" y="10"/>
                    <a:pt x="12" y="7"/>
                  </a:cubicBezTo>
                  <a:cubicBezTo>
                    <a:pt x="10" y="4"/>
                    <a:pt x="9" y="2"/>
                    <a:pt x="8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42" y="154"/>
                    <a:pt x="42" y="154"/>
                    <a:pt x="42" y="154"/>
                  </a:cubicBezTo>
                  <a:lnTo>
                    <a:pt x="100" y="142"/>
                  </a:lnTo>
                  <a:close/>
                </a:path>
              </a:pathLst>
            </a:custGeom>
            <a:grpFill/>
            <a:ln w="5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676" name="Freeform 939"/>
            <p:cNvSpPr>
              <a:spLocks/>
            </p:cNvSpPr>
            <p:nvPr/>
          </p:nvSpPr>
          <p:spPr bwMode="auto">
            <a:xfrm>
              <a:off x="6173788" y="1689100"/>
              <a:ext cx="593725" cy="644525"/>
            </a:xfrm>
            <a:custGeom>
              <a:avLst/>
              <a:gdLst>
                <a:gd name="T0" fmla="*/ 47 w 362"/>
                <a:gd name="T1" fmla="*/ 337 h 392"/>
                <a:gd name="T2" fmla="*/ 73 w 362"/>
                <a:gd name="T3" fmla="*/ 348 h 392"/>
                <a:gd name="T4" fmla="*/ 90 w 362"/>
                <a:gd name="T5" fmla="*/ 349 h 392"/>
                <a:gd name="T6" fmla="*/ 103 w 362"/>
                <a:gd name="T7" fmla="*/ 353 h 392"/>
                <a:gd name="T8" fmla="*/ 121 w 362"/>
                <a:gd name="T9" fmla="*/ 360 h 392"/>
                <a:gd name="T10" fmla="*/ 136 w 362"/>
                <a:gd name="T11" fmla="*/ 370 h 392"/>
                <a:gd name="T12" fmla="*/ 150 w 362"/>
                <a:gd name="T13" fmla="*/ 362 h 392"/>
                <a:gd name="T14" fmla="*/ 165 w 362"/>
                <a:gd name="T15" fmla="*/ 367 h 392"/>
                <a:gd name="T16" fmla="*/ 181 w 362"/>
                <a:gd name="T17" fmla="*/ 362 h 392"/>
                <a:gd name="T18" fmla="*/ 194 w 362"/>
                <a:gd name="T19" fmla="*/ 360 h 392"/>
                <a:gd name="T20" fmla="*/ 216 w 362"/>
                <a:gd name="T21" fmla="*/ 380 h 392"/>
                <a:gd name="T22" fmla="*/ 246 w 362"/>
                <a:gd name="T23" fmla="*/ 385 h 392"/>
                <a:gd name="T24" fmla="*/ 247 w 362"/>
                <a:gd name="T25" fmla="*/ 370 h 392"/>
                <a:gd name="T26" fmla="*/ 255 w 362"/>
                <a:gd name="T27" fmla="*/ 359 h 392"/>
                <a:gd name="T28" fmla="*/ 262 w 362"/>
                <a:gd name="T29" fmla="*/ 350 h 392"/>
                <a:gd name="T30" fmla="*/ 259 w 362"/>
                <a:gd name="T31" fmla="*/ 337 h 392"/>
                <a:gd name="T32" fmla="*/ 279 w 362"/>
                <a:gd name="T33" fmla="*/ 320 h 392"/>
                <a:gd name="T34" fmla="*/ 289 w 362"/>
                <a:gd name="T35" fmla="*/ 320 h 392"/>
                <a:gd name="T36" fmla="*/ 288 w 362"/>
                <a:gd name="T37" fmla="*/ 306 h 392"/>
                <a:gd name="T38" fmla="*/ 295 w 362"/>
                <a:gd name="T39" fmla="*/ 296 h 392"/>
                <a:gd name="T40" fmla="*/ 310 w 362"/>
                <a:gd name="T41" fmla="*/ 282 h 392"/>
                <a:gd name="T42" fmla="*/ 320 w 362"/>
                <a:gd name="T43" fmla="*/ 275 h 392"/>
                <a:gd name="T44" fmla="*/ 330 w 362"/>
                <a:gd name="T45" fmla="*/ 263 h 392"/>
                <a:gd name="T46" fmla="*/ 336 w 362"/>
                <a:gd name="T47" fmla="*/ 251 h 392"/>
                <a:gd name="T48" fmla="*/ 343 w 362"/>
                <a:gd name="T49" fmla="*/ 238 h 392"/>
                <a:gd name="T50" fmla="*/ 347 w 362"/>
                <a:gd name="T51" fmla="*/ 223 h 392"/>
                <a:gd name="T52" fmla="*/ 361 w 362"/>
                <a:gd name="T53" fmla="*/ 215 h 392"/>
                <a:gd name="T54" fmla="*/ 362 w 362"/>
                <a:gd name="T55" fmla="*/ 215 h 392"/>
                <a:gd name="T56" fmla="*/ 330 w 362"/>
                <a:gd name="T57" fmla="*/ 2 h 392"/>
                <a:gd name="T58" fmla="*/ 328 w 362"/>
                <a:gd name="T59" fmla="*/ 1 h 392"/>
                <a:gd name="T60" fmla="*/ 314 w 362"/>
                <a:gd name="T61" fmla="*/ 1 h 392"/>
                <a:gd name="T62" fmla="*/ 289 w 362"/>
                <a:gd name="T63" fmla="*/ 18 h 392"/>
                <a:gd name="T64" fmla="*/ 266 w 362"/>
                <a:gd name="T65" fmla="*/ 37 h 392"/>
                <a:gd name="T66" fmla="*/ 250 w 362"/>
                <a:gd name="T67" fmla="*/ 41 h 392"/>
                <a:gd name="T68" fmla="*/ 240 w 362"/>
                <a:gd name="T69" fmla="*/ 52 h 392"/>
                <a:gd name="T70" fmla="*/ 229 w 362"/>
                <a:gd name="T71" fmla="*/ 48 h 392"/>
                <a:gd name="T72" fmla="*/ 216 w 362"/>
                <a:gd name="T73" fmla="*/ 49 h 392"/>
                <a:gd name="T74" fmla="*/ 205 w 362"/>
                <a:gd name="T75" fmla="*/ 59 h 392"/>
                <a:gd name="T76" fmla="*/ 191 w 362"/>
                <a:gd name="T77" fmla="*/ 61 h 392"/>
                <a:gd name="T78" fmla="*/ 178 w 362"/>
                <a:gd name="T79" fmla="*/ 79 h 392"/>
                <a:gd name="T80" fmla="*/ 167 w 362"/>
                <a:gd name="T81" fmla="*/ 81 h 392"/>
                <a:gd name="T82" fmla="*/ 154 w 362"/>
                <a:gd name="T83" fmla="*/ 85 h 392"/>
                <a:gd name="T84" fmla="*/ 149 w 362"/>
                <a:gd name="T85" fmla="*/ 78 h 392"/>
                <a:gd name="T86" fmla="*/ 168 w 362"/>
                <a:gd name="T87" fmla="*/ 65 h 392"/>
                <a:gd name="T88" fmla="*/ 157 w 362"/>
                <a:gd name="T89" fmla="*/ 62 h 392"/>
                <a:gd name="T90" fmla="*/ 129 w 362"/>
                <a:gd name="T91" fmla="*/ 62 h 392"/>
                <a:gd name="T92" fmla="*/ 129 w 362"/>
                <a:gd name="T93" fmla="*/ 59 h 392"/>
                <a:gd name="T94" fmla="*/ 0 w 362"/>
                <a:gd name="T95" fmla="*/ 74 h 392"/>
                <a:gd name="T96" fmla="*/ 30 w 362"/>
                <a:gd name="T97" fmla="*/ 339 h 392"/>
                <a:gd name="T98" fmla="*/ 47 w 362"/>
                <a:gd name="T99" fmla="*/ 337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92">
                  <a:moveTo>
                    <a:pt x="47" y="337"/>
                  </a:moveTo>
                  <a:cubicBezTo>
                    <a:pt x="57" y="341"/>
                    <a:pt x="62" y="348"/>
                    <a:pt x="73" y="348"/>
                  </a:cubicBezTo>
                  <a:cubicBezTo>
                    <a:pt x="78" y="349"/>
                    <a:pt x="84" y="348"/>
                    <a:pt x="90" y="349"/>
                  </a:cubicBezTo>
                  <a:cubicBezTo>
                    <a:pt x="94" y="350"/>
                    <a:pt x="99" y="352"/>
                    <a:pt x="103" y="353"/>
                  </a:cubicBezTo>
                  <a:cubicBezTo>
                    <a:pt x="110" y="355"/>
                    <a:pt x="115" y="356"/>
                    <a:pt x="121" y="360"/>
                  </a:cubicBezTo>
                  <a:cubicBezTo>
                    <a:pt x="125" y="363"/>
                    <a:pt x="131" y="371"/>
                    <a:pt x="136" y="370"/>
                  </a:cubicBezTo>
                  <a:cubicBezTo>
                    <a:pt x="141" y="369"/>
                    <a:pt x="143" y="362"/>
                    <a:pt x="150" y="362"/>
                  </a:cubicBezTo>
                  <a:cubicBezTo>
                    <a:pt x="155" y="362"/>
                    <a:pt x="160" y="366"/>
                    <a:pt x="165" y="367"/>
                  </a:cubicBezTo>
                  <a:cubicBezTo>
                    <a:pt x="171" y="368"/>
                    <a:pt x="176" y="365"/>
                    <a:pt x="181" y="362"/>
                  </a:cubicBezTo>
                  <a:cubicBezTo>
                    <a:pt x="187" y="358"/>
                    <a:pt x="188" y="356"/>
                    <a:pt x="194" y="360"/>
                  </a:cubicBezTo>
                  <a:cubicBezTo>
                    <a:pt x="203" y="365"/>
                    <a:pt x="209" y="373"/>
                    <a:pt x="216" y="380"/>
                  </a:cubicBezTo>
                  <a:cubicBezTo>
                    <a:pt x="221" y="385"/>
                    <a:pt x="240" y="392"/>
                    <a:pt x="246" y="385"/>
                  </a:cubicBezTo>
                  <a:cubicBezTo>
                    <a:pt x="249" y="381"/>
                    <a:pt x="246" y="374"/>
                    <a:pt x="247" y="370"/>
                  </a:cubicBezTo>
                  <a:cubicBezTo>
                    <a:pt x="248" y="366"/>
                    <a:pt x="252" y="362"/>
                    <a:pt x="255" y="359"/>
                  </a:cubicBezTo>
                  <a:cubicBezTo>
                    <a:pt x="257" y="356"/>
                    <a:pt x="261" y="353"/>
                    <a:pt x="262" y="350"/>
                  </a:cubicBezTo>
                  <a:cubicBezTo>
                    <a:pt x="263" y="345"/>
                    <a:pt x="258" y="341"/>
                    <a:pt x="259" y="337"/>
                  </a:cubicBezTo>
                  <a:cubicBezTo>
                    <a:pt x="260" y="330"/>
                    <a:pt x="273" y="321"/>
                    <a:pt x="279" y="320"/>
                  </a:cubicBezTo>
                  <a:cubicBezTo>
                    <a:pt x="284" y="320"/>
                    <a:pt x="288" y="325"/>
                    <a:pt x="289" y="320"/>
                  </a:cubicBezTo>
                  <a:cubicBezTo>
                    <a:pt x="290" y="315"/>
                    <a:pt x="286" y="311"/>
                    <a:pt x="288" y="306"/>
                  </a:cubicBezTo>
                  <a:cubicBezTo>
                    <a:pt x="290" y="302"/>
                    <a:pt x="294" y="301"/>
                    <a:pt x="295" y="296"/>
                  </a:cubicBezTo>
                  <a:cubicBezTo>
                    <a:pt x="297" y="285"/>
                    <a:pt x="299" y="285"/>
                    <a:pt x="310" y="282"/>
                  </a:cubicBezTo>
                  <a:cubicBezTo>
                    <a:pt x="314" y="281"/>
                    <a:pt x="317" y="279"/>
                    <a:pt x="320" y="275"/>
                  </a:cubicBezTo>
                  <a:cubicBezTo>
                    <a:pt x="323" y="271"/>
                    <a:pt x="326" y="267"/>
                    <a:pt x="330" y="263"/>
                  </a:cubicBezTo>
                  <a:cubicBezTo>
                    <a:pt x="334" y="258"/>
                    <a:pt x="334" y="256"/>
                    <a:pt x="336" y="251"/>
                  </a:cubicBezTo>
                  <a:cubicBezTo>
                    <a:pt x="338" y="246"/>
                    <a:pt x="341" y="243"/>
                    <a:pt x="343" y="238"/>
                  </a:cubicBezTo>
                  <a:cubicBezTo>
                    <a:pt x="346" y="233"/>
                    <a:pt x="344" y="227"/>
                    <a:pt x="347" y="223"/>
                  </a:cubicBezTo>
                  <a:cubicBezTo>
                    <a:pt x="350" y="219"/>
                    <a:pt x="357" y="218"/>
                    <a:pt x="361" y="215"/>
                  </a:cubicBezTo>
                  <a:cubicBezTo>
                    <a:pt x="361" y="215"/>
                    <a:pt x="361" y="215"/>
                    <a:pt x="362" y="215"/>
                  </a:cubicBezTo>
                  <a:cubicBezTo>
                    <a:pt x="354" y="170"/>
                    <a:pt x="334" y="46"/>
                    <a:pt x="330" y="2"/>
                  </a:cubicBezTo>
                  <a:cubicBezTo>
                    <a:pt x="329" y="2"/>
                    <a:pt x="328" y="1"/>
                    <a:pt x="328" y="1"/>
                  </a:cubicBezTo>
                  <a:cubicBezTo>
                    <a:pt x="323" y="1"/>
                    <a:pt x="319" y="1"/>
                    <a:pt x="314" y="1"/>
                  </a:cubicBezTo>
                  <a:cubicBezTo>
                    <a:pt x="303" y="0"/>
                    <a:pt x="297" y="12"/>
                    <a:pt x="289" y="18"/>
                  </a:cubicBezTo>
                  <a:cubicBezTo>
                    <a:pt x="281" y="24"/>
                    <a:pt x="275" y="32"/>
                    <a:pt x="266" y="37"/>
                  </a:cubicBezTo>
                  <a:cubicBezTo>
                    <a:pt x="261" y="39"/>
                    <a:pt x="255" y="38"/>
                    <a:pt x="250" y="41"/>
                  </a:cubicBezTo>
                  <a:cubicBezTo>
                    <a:pt x="245" y="43"/>
                    <a:pt x="244" y="50"/>
                    <a:pt x="240" y="52"/>
                  </a:cubicBezTo>
                  <a:cubicBezTo>
                    <a:pt x="235" y="56"/>
                    <a:pt x="233" y="51"/>
                    <a:pt x="229" y="48"/>
                  </a:cubicBezTo>
                  <a:cubicBezTo>
                    <a:pt x="224" y="45"/>
                    <a:pt x="221" y="46"/>
                    <a:pt x="216" y="49"/>
                  </a:cubicBezTo>
                  <a:cubicBezTo>
                    <a:pt x="211" y="52"/>
                    <a:pt x="209" y="56"/>
                    <a:pt x="205" y="59"/>
                  </a:cubicBezTo>
                  <a:cubicBezTo>
                    <a:pt x="200" y="61"/>
                    <a:pt x="195" y="59"/>
                    <a:pt x="191" y="61"/>
                  </a:cubicBezTo>
                  <a:cubicBezTo>
                    <a:pt x="185" y="65"/>
                    <a:pt x="186" y="76"/>
                    <a:pt x="178" y="79"/>
                  </a:cubicBezTo>
                  <a:cubicBezTo>
                    <a:pt x="175" y="80"/>
                    <a:pt x="170" y="80"/>
                    <a:pt x="167" y="81"/>
                  </a:cubicBezTo>
                  <a:cubicBezTo>
                    <a:pt x="163" y="82"/>
                    <a:pt x="158" y="85"/>
                    <a:pt x="154" y="85"/>
                  </a:cubicBezTo>
                  <a:cubicBezTo>
                    <a:pt x="151" y="84"/>
                    <a:pt x="148" y="81"/>
                    <a:pt x="149" y="78"/>
                  </a:cubicBezTo>
                  <a:cubicBezTo>
                    <a:pt x="151" y="74"/>
                    <a:pt x="175" y="74"/>
                    <a:pt x="168" y="65"/>
                  </a:cubicBezTo>
                  <a:cubicBezTo>
                    <a:pt x="166" y="63"/>
                    <a:pt x="160" y="62"/>
                    <a:pt x="157" y="62"/>
                  </a:cubicBezTo>
                  <a:cubicBezTo>
                    <a:pt x="150" y="63"/>
                    <a:pt x="133" y="69"/>
                    <a:pt x="129" y="62"/>
                  </a:cubicBezTo>
                  <a:cubicBezTo>
                    <a:pt x="128" y="61"/>
                    <a:pt x="128" y="60"/>
                    <a:pt x="129" y="59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6" y="119"/>
                    <a:pt x="26" y="292"/>
                    <a:pt x="30" y="339"/>
                  </a:cubicBezTo>
                  <a:cubicBezTo>
                    <a:pt x="35" y="336"/>
                    <a:pt x="41" y="334"/>
                    <a:pt x="47" y="337"/>
                  </a:cubicBezTo>
                  <a:close/>
                </a:path>
              </a:pathLst>
            </a:custGeom>
            <a:grpFill/>
            <a:ln w="5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677" name="Freeform 940"/>
            <p:cNvSpPr>
              <a:spLocks/>
            </p:cNvSpPr>
            <p:nvPr/>
          </p:nvSpPr>
          <p:spPr bwMode="auto">
            <a:xfrm>
              <a:off x="6918326" y="1963738"/>
              <a:ext cx="692150" cy="355600"/>
            </a:xfrm>
            <a:custGeom>
              <a:avLst/>
              <a:gdLst>
                <a:gd name="T0" fmla="*/ 419 w 422"/>
                <a:gd name="T1" fmla="*/ 134 h 216"/>
                <a:gd name="T2" fmla="*/ 319 w 422"/>
                <a:gd name="T3" fmla="*/ 0 h 216"/>
                <a:gd name="T4" fmla="*/ 1 w 422"/>
                <a:gd name="T5" fmla="*/ 51 h 216"/>
                <a:gd name="T6" fmla="*/ 3 w 422"/>
                <a:gd name="T7" fmla="*/ 87 h 216"/>
                <a:gd name="T8" fmla="*/ 31 w 422"/>
                <a:gd name="T9" fmla="*/ 95 h 216"/>
                <a:gd name="T10" fmla="*/ 66 w 422"/>
                <a:gd name="T11" fmla="*/ 59 h 216"/>
                <a:gd name="T12" fmla="*/ 99 w 422"/>
                <a:gd name="T13" fmla="*/ 53 h 216"/>
                <a:gd name="T14" fmla="*/ 132 w 422"/>
                <a:gd name="T15" fmla="*/ 58 h 216"/>
                <a:gd name="T16" fmla="*/ 164 w 422"/>
                <a:gd name="T17" fmla="*/ 81 h 216"/>
                <a:gd name="T18" fmla="*/ 192 w 422"/>
                <a:gd name="T19" fmla="*/ 104 h 216"/>
                <a:gd name="T20" fmla="*/ 213 w 422"/>
                <a:gd name="T21" fmla="*/ 138 h 216"/>
                <a:gd name="T22" fmla="*/ 206 w 422"/>
                <a:gd name="T23" fmla="*/ 166 h 216"/>
                <a:gd name="T24" fmla="*/ 246 w 422"/>
                <a:gd name="T25" fmla="*/ 177 h 216"/>
                <a:gd name="T26" fmla="*/ 275 w 422"/>
                <a:gd name="T27" fmla="*/ 186 h 216"/>
                <a:gd name="T28" fmla="*/ 295 w 422"/>
                <a:gd name="T29" fmla="*/ 192 h 216"/>
                <a:gd name="T30" fmla="*/ 297 w 422"/>
                <a:gd name="T31" fmla="*/ 190 h 216"/>
                <a:gd name="T32" fmla="*/ 289 w 422"/>
                <a:gd name="T33" fmla="*/ 176 h 216"/>
                <a:gd name="T34" fmla="*/ 272 w 422"/>
                <a:gd name="T35" fmla="*/ 157 h 216"/>
                <a:gd name="T36" fmla="*/ 297 w 422"/>
                <a:gd name="T37" fmla="*/ 170 h 216"/>
                <a:gd name="T38" fmla="*/ 278 w 422"/>
                <a:gd name="T39" fmla="*/ 127 h 216"/>
                <a:gd name="T40" fmla="*/ 277 w 422"/>
                <a:gd name="T41" fmla="*/ 107 h 216"/>
                <a:gd name="T42" fmla="*/ 282 w 422"/>
                <a:gd name="T43" fmla="*/ 91 h 216"/>
                <a:gd name="T44" fmla="*/ 281 w 422"/>
                <a:gd name="T45" fmla="*/ 82 h 216"/>
                <a:gd name="T46" fmla="*/ 270 w 422"/>
                <a:gd name="T47" fmla="*/ 65 h 216"/>
                <a:gd name="T48" fmla="*/ 284 w 422"/>
                <a:gd name="T49" fmla="*/ 54 h 216"/>
                <a:gd name="T50" fmla="*/ 293 w 422"/>
                <a:gd name="T51" fmla="*/ 52 h 216"/>
                <a:gd name="T52" fmla="*/ 297 w 422"/>
                <a:gd name="T53" fmla="*/ 47 h 216"/>
                <a:gd name="T54" fmla="*/ 312 w 422"/>
                <a:gd name="T55" fmla="*/ 25 h 216"/>
                <a:gd name="T56" fmla="*/ 318 w 422"/>
                <a:gd name="T57" fmla="*/ 30 h 216"/>
                <a:gd name="T58" fmla="*/ 313 w 422"/>
                <a:gd name="T59" fmla="*/ 40 h 216"/>
                <a:gd name="T60" fmla="*/ 304 w 422"/>
                <a:gd name="T61" fmla="*/ 49 h 216"/>
                <a:gd name="T62" fmla="*/ 294 w 422"/>
                <a:gd name="T63" fmla="*/ 81 h 216"/>
                <a:gd name="T64" fmla="*/ 305 w 422"/>
                <a:gd name="T65" fmla="*/ 92 h 216"/>
                <a:gd name="T66" fmla="*/ 309 w 422"/>
                <a:gd name="T67" fmla="*/ 113 h 216"/>
                <a:gd name="T68" fmla="*/ 300 w 422"/>
                <a:gd name="T69" fmla="*/ 123 h 216"/>
                <a:gd name="T70" fmla="*/ 309 w 422"/>
                <a:gd name="T71" fmla="*/ 129 h 216"/>
                <a:gd name="T72" fmla="*/ 325 w 422"/>
                <a:gd name="T73" fmla="*/ 137 h 216"/>
                <a:gd name="T74" fmla="*/ 312 w 422"/>
                <a:gd name="T75" fmla="*/ 137 h 216"/>
                <a:gd name="T76" fmla="*/ 313 w 422"/>
                <a:gd name="T77" fmla="*/ 146 h 216"/>
                <a:gd name="T78" fmla="*/ 313 w 422"/>
                <a:gd name="T79" fmla="*/ 163 h 216"/>
                <a:gd name="T80" fmla="*/ 332 w 422"/>
                <a:gd name="T81" fmla="*/ 179 h 216"/>
                <a:gd name="T82" fmla="*/ 344 w 422"/>
                <a:gd name="T83" fmla="*/ 165 h 216"/>
                <a:gd name="T84" fmla="*/ 346 w 422"/>
                <a:gd name="T85" fmla="*/ 187 h 216"/>
                <a:gd name="T86" fmla="*/ 358 w 422"/>
                <a:gd name="T87" fmla="*/ 190 h 216"/>
                <a:gd name="T88" fmla="*/ 360 w 422"/>
                <a:gd name="T89" fmla="*/ 195 h 216"/>
                <a:gd name="T90" fmla="*/ 380 w 422"/>
                <a:gd name="T91" fmla="*/ 199 h 216"/>
                <a:gd name="T92" fmla="*/ 407 w 422"/>
                <a:gd name="T93" fmla="*/ 164 h 216"/>
                <a:gd name="T94" fmla="*/ 415 w 422"/>
                <a:gd name="T95" fmla="*/ 155 h 216"/>
                <a:gd name="T96" fmla="*/ 420 w 422"/>
                <a:gd name="T97" fmla="*/ 135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22" h="216">
                  <a:moveTo>
                    <a:pt x="420" y="135"/>
                  </a:moveTo>
                  <a:cubicBezTo>
                    <a:pt x="419" y="135"/>
                    <a:pt x="419" y="134"/>
                    <a:pt x="419" y="134"/>
                  </a:cubicBezTo>
                  <a:cubicBezTo>
                    <a:pt x="361" y="146"/>
                    <a:pt x="361" y="146"/>
                    <a:pt x="361" y="146"/>
                  </a:cubicBezTo>
                  <a:cubicBezTo>
                    <a:pt x="319" y="0"/>
                    <a:pt x="319" y="0"/>
                    <a:pt x="319" y="0"/>
                  </a:cubicBezTo>
                  <a:cubicBezTo>
                    <a:pt x="319" y="1"/>
                    <a:pt x="319" y="1"/>
                    <a:pt x="319" y="1"/>
                  </a:cubicBezTo>
                  <a:cubicBezTo>
                    <a:pt x="1" y="51"/>
                    <a:pt x="1" y="51"/>
                    <a:pt x="1" y="51"/>
                  </a:cubicBezTo>
                  <a:cubicBezTo>
                    <a:pt x="1" y="56"/>
                    <a:pt x="0" y="61"/>
                    <a:pt x="1" y="67"/>
                  </a:cubicBezTo>
                  <a:cubicBezTo>
                    <a:pt x="2" y="73"/>
                    <a:pt x="2" y="80"/>
                    <a:pt x="3" y="87"/>
                  </a:cubicBezTo>
                  <a:cubicBezTo>
                    <a:pt x="4" y="96"/>
                    <a:pt x="3" y="112"/>
                    <a:pt x="8" y="120"/>
                  </a:cubicBezTo>
                  <a:cubicBezTo>
                    <a:pt x="19" y="113"/>
                    <a:pt x="26" y="106"/>
                    <a:pt x="31" y="95"/>
                  </a:cubicBezTo>
                  <a:cubicBezTo>
                    <a:pt x="37" y="84"/>
                    <a:pt x="44" y="77"/>
                    <a:pt x="54" y="69"/>
                  </a:cubicBezTo>
                  <a:cubicBezTo>
                    <a:pt x="58" y="66"/>
                    <a:pt x="61" y="61"/>
                    <a:pt x="66" y="59"/>
                  </a:cubicBezTo>
                  <a:cubicBezTo>
                    <a:pt x="70" y="57"/>
                    <a:pt x="76" y="57"/>
                    <a:pt x="81" y="55"/>
                  </a:cubicBezTo>
                  <a:cubicBezTo>
                    <a:pt x="87" y="54"/>
                    <a:pt x="93" y="54"/>
                    <a:pt x="99" y="53"/>
                  </a:cubicBezTo>
                  <a:cubicBezTo>
                    <a:pt x="105" y="53"/>
                    <a:pt x="110" y="51"/>
                    <a:pt x="115" y="50"/>
                  </a:cubicBezTo>
                  <a:cubicBezTo>
                    <a:pt x="124" y="49"/>
                    <a:pt x="128" y="51"/>
                    <a:pt x="132" y="58"/>
                  </a:cubicBezTo>
                  <a:cubicBezTo>
                    <a:pt x="135" y="65"/>
                    <a:pt x="138" y="70"/>
                    <a:pt x="145" y="73"/>
                  </a:cubicBezTo>
                  <a:cubicBezTo>
                    <a:pt x="153" y="76"/>
                    <a:pt x="160" y="75"/>
                    <a:pt x="164" y="81"/>
                  </a:cubicBezTo>
                  <a:cubicBezTo>
                    <a:pt x="167" y="87"/>
                    <a:pt x="168" y="94"/>
                    <a:pt x="174" y="98"/>
                  </a:cubicBezTo>
                  <a:cubicBezTo>
                    <a:pt x="179" y="102"/>
                    <a:pt x="185" y="103"/>
                    <a:pt x="192" y="104"/>
                  </a:cubicBezTo>
                  <a:cubicBezTo>
                    <a:pt x="201" y="105"/>
                    <a:pt x="210" y="111"/>
                    <a:pt x="212" y="121"/>
                  </a:cubicBezTo>
                  <a:cubicBezTo>
                    <a:pt x="213" y="126"/>
                    <a:pt x="215" y="134"/>
                    <a:pt x="213" y="138"/>
                  </a:cubicBezTo>
                  <a:cubicBezTo>
                    <a:pt x="210" y="143"/>
                    <a:pt x="205" y="145"/>
                    <a:pt x="204" y="151"/>
                  </a:cubicBezTo>
                  <a:cubicBezTo>
                    <a:pt x="202" y="156"/>
                    <a:pt x="203" y="162"/>
                    <a:pt x="206" y="166"/>
                  </a:cubicBezTo>
                  <a:cubicBezTo>
                    <a:pt x="210" y="172"/>
                    <a:pt x="214" y="170"/>
                    <a:pt x="220" y="170"/>
                  </a:cubicBezTo>
                  <a:cubicBezTo>
                    <a:pt x="228" y="170"/>
                    <a:pt x="238" y="174"/>
                    <a:pt x="246" y="177"/>
                  </a:cubicBezTo>
                  <a:cubicBezTo>
                    <a:pt x="251" y="179"/>
                    <a:pt x="255" y="182"/>
                    <a:pt x="260" y="183"/>
                  </a:cubicBezTo>
                  <a:cubicBezTo>
                    <a:pt x="265" y="185"/>
                    <a:pt x="270" y="185"/>
                    <a:pt x="275" y="186"/>
                  </a:cubicBezTo>
                  <a:cubicBezTo>
                    <a:pt x="280" y="188"/>
                    <a:pt x="286" y="193"/>
                    <a:pt x="291" y="197"/>
                  </a:cubicBezTo>
                  <a:cubicBezTo>
                    <a:pt x="292" y="195"/>
                    <a:pt x="293" y="193"/>
                    <a:pt x="295" y="192"/>
                  </a:cubicBezTo>
                  <a:cubicBezTo>
                    <a:pt x="297" y="191"/>
                    <a:pt x="298" y="191"/>
                    <a:pt x="298" y="191"/>
                  </a:cubicBezTo>
                  <a:cubicBezTo>
                    <a:pt x="298" y="190"/>
                    <a:pt x="297" y="190"/>
                    <a:pt x="297" y="190"/>
                  </a:cubicBezTo>
                  <a:cubicBezTo>
                    <a:pt x="297" y="187"/>
                    <a:pt x="302" y="184"/>
                    <a:pt x="301" y="181"/>
                  </a:cubicBezTo>
                  <a:cubicBezTo>
                    <a:pt x="300" y="178"/>
                    <a:pt x="292" y="178"/>
                    <a:pt x="289" y="176"/>
                  </a:cubicBezTo>
                  <a:cubicBezTo>
                    <a:pt x="284" y="173"/>
                    <a:pt x="278" y="167"/>
                    <a:pt x="274" y="162"/>
                  </a:cubicBezTo>
                  <a:cubicBezTo>
                    <a:pt x="273" y="160"/>
                    <a:pt x="271" y="159"/>
                    <a:pt x="272" y="157"/>
                  </a:cubicBezTo>
                  <a:cubicBezTo>
                    <a:pt x="274" y="155"/>
                    <a:pt x="283" y="158"/>
                    <a:pt x="284" y="159"/>
                  </a:cubicBezTo>
                  <a:cubicBezTo>
                    <a:pt x="289" y="162"/>
                    <a:pt x="292" y="168"/>
                    <a:pt x="297" y="170"/>
                  </a:cubicBezTo>
                  <a:cubicBezTo>
                    <a:pt x="299" y="160"/>
                    <a:pt x="286" y="154"/>
                    <a:pt x="283" y="145"/>
                  </a:cubicBezTo>
                  <a:cubicBezTo>
                    <a:pt x="281" y="139"/>
                    <a:pt x="279" y="132"/>
                    <a:pt x="278" y="127"/>
                  </a:cubicBezTo>
                  <a:cubicBezTo>
                    <a:pt x="278" y="121"/>
                    <a:pt x="282" y="119"/>
                    <a:pt x="283" y="114"/>
                  </a:cubicBezTo>
                  <a:cubicBezTo>
                    <a:pt x="280" y="111"/>
                    <a:pt x="277" y="111"/>
                    <a:pt x="277" y="107"/>
                  </a:cubicBezTo>
                  <a:cubicBezTo>
                    <a:pt x="276" y="103"/>
                    <a:pt x="281" y="104"/>
                    <a:pt x="284" y="105"/>
                  </a:cubicBezTo>
                  <a:cubicBezTo>
                    <a:pt x="286" y="100"/>
                    <a:pt x="288" y="92"/>
                    <a:pt x="282" y="91"/>
                  </a:cubicBezTo>
                  <a:cubicBezTo>
                    <a:pt x="280" y="90"/>
                    <a:pt x="269" y="90"/>
                    <a:pt x="275" y="84"/>
                  </a:cubicBezTo>
                  <a:cubicBezTo>
                    <a:pt x="276" y="82"/>
                    <a:pt x="280" y="84"/>
                    <a:pt x="281" y="82"/>
                  </a:cubicBezTo>
                  <a:cubicBezTo>
                    <a:pt x="282" y="80"/>
                    <a:pt x="280" y="78"/>
                    <a:pt x="279" y="76"/>
                  </a:cubicBezTo>
                  <a:cubicBezTo>
                    <a:pt x="274" y="73"/>
                    <a:pt x="269" y="72"/>
                    <a:pt x="270" y="65"/>
                  </a:cubicBezTo>
                  <a:cubicBezTo>
                    <a:pt x="276" y="62"/>
                    <a:pt x="282" y="70"/>
                    <a:pt x="280" y="59"/>
                  </a:cubicBezTo>
                  <a:cubicBezTo>
                    <a:pt x="284" y="58"/>
                    <a:pt x="282" y="55"/>
                    <a:pt x="284" y="54"/>
                  </a:cubicBezTo>
                  <a:cubicBezTo>
                    <a:pt x="288" y="50"/>
                    <a:pt x="285" y="55"/>
                    <a:pt x="288" y="56"/>
                  </a:cubicBezTo>
                  <a:cubicBezTo>
                    <a:pt x="293" y="58"/>
                    <a:pt x="292" y="54"/>
                    <a:pt x="293" y="52"/>
                  </a:cubicBezTo>
                  <a:cubicBezTo>
                    <a:pt x="293" y="50"/>
                    <a:pt x="292" y="50"/>
                    <a:pt x="293" y="48"/>
                  </a:cubicBezTo>
                  <a:cubicBezTo>
                    <a:pt x="294" y="47"/>
                    <a:pt x="296" y="48"/>
                    <a:pt x="297" y="47"/>
                  </a:cubicBezTo>
                  <a:cubicBezTo>
                    <a:pt x="301" y="45"/>
                    <a:pt x="304" y="41"/>
                    <a:pt x="305" y="37"/>
                  </a:cubicBezTo>
                  <a:cubicBezTo>
                    <a:pt x="305" y="33"/>
                    <a:pt x="304" y="23"/>
                    <a:pt x="312" y="25"/>
                  </a:cubicBezTo>
                  <a:cubicBezTo>
                    <a:pt x="312" y="27"/>
                    <a:pt x="312" y="29"/>
                    <a:pt x="312" y="31"/>
                  </a:cubicBezTo>
                  <a:cubicBezTo>
                    <a:pt x="314" y="31"/>
                    <a:pt x="317" y="29"/>
                    <a:pt x="318" y="30"/>
                  </a:cubicBezTo>
                  <a:cubicBezTo>
                    <a:pt x="320" y="31"/>
                    <a:pt x="318" y="35"/>
                    <a:pt x="317" y="36"/>
                  </a:cubicBezTo>
                  <a:cubicBezTo>
                    <a:pt x="316" y="38"/>
                    <a:pt x="313" y="38"/>
                    <a:pt x="313" y="40"/>
                  </a:cubicBezTo>
                  <a:cubicBezTo>
                    <a:pt x="312" y="43"/>
                    <a:pt x="314" y="43"/>
                    <a:pt x="316" y="45"/>
                  </a:cubicBezTo>
                  <a:cubicBezTo>
                    <a:pt x="314" y="49"/>
                    <a:pt x="308" y="47"/>
                    <a:pt x="304" y="49"/>
                  </a:cubicBezTo>
                  <a:cubicBezTo>
                    <a:pt x="299" y="52"/>
                    <a:pt x="296" y="58"/>
                    <a:pt x="295" y="63"/>
                  </a:cubicBezTo>
                  <a:cubicBezTo>
                    <a:pt x="294" y="68"/>
                    <a:pt x="291" y="78"/>
                    <a:pt x="294" y="81"/>
                  </a:cubicBezTo>
                  <a:cubicBezTo>
                    <a:pt x="299" y="86"/>
                    <a:pt x="304" y="77"/>
                    <a:pt x="308" y="77"/>
                  </a:cubicBezTo>
                  <a:cubicBezTo>
                    <a:pt x="308" y="82"/>
                    <a:pt x="307" y="87"/>
                    <a:pt x="305" y="92"/>
                  </a:cubicBezTo>
                  <a:cubicBezTo>
                    <a:pt x="305" y="95"/>
                    <a:pt x="302" y="101"/>
                    <a:pt x="303" y="104"/>
                  </a:cubicBezTo>
                  <a:cubicBezTo>
                    <a:pt x="304" y="108"/>
                    <a:pt x="309" y="108"/>
                    <a:pt x="309" y="113"/>
                  </a:cubicBezTo>
                  <a:cubicBezTo>
                    <a:pt x="309" y="121"/>
                    <a:pt x="304" y="115"/>
                    <a:pt x="301" y="112"/>
                  </a:cubicBezTo>
                  <a:cubicBezTo>
                    <a:pt x="299" y="115"/>
                    <a:pt x="297" y="121"/>
                    <a:pt x="300" y="123"/>
                  </a:cubicBezTo>
                  <a:cubicBezTo>
                    <a:pt x="301" y="125"/>
                    <a:pt x="303" y="124"/>
                    <a:pt x="305" y="125"/>
                  </a:cubicBezTo>
                  <a:cubicBezTo>
                    <a:pt x="306" y="125"/>
                    <a:pt x="308" y="128"/>
                    <a:pt x="309" y="129"/>
                  </a:cubicBezTo>
                  <a:cubicBezTo>
                    <a:pt x="314" y="130"/>
                    <a:pt x="313" y="125"/>
                    <a:pt x="318" y="130"/>
                  </a:cubicBezTo>
                  <a:cubicBezTo>
                    <a:pt x="320" y="132"/>
                    <a:pt x="323" y="135"/>
                    <a:pt x="325" y="137"/>
                  </a:cubicBezTo>
                  <a:cubicBezTo>
                    <a:pt x="327" y="140"/>
                    <a:pt x="326" y="144"/>
                    <a:pt x="322" y="144"/>
                  </a:cubicBezTo>
                  <a:cubicBezTo>
                    <a:pt x="316" y="144"/>
                    <a:pt x="315" y="139"/>
                    <a:pt x="312" y="137"/>
                  </a:cubicBezTo>
                  <a:cubicBezTo>
                    <a:pt x="307" y="134"/>
                    <a:pt x="302" y="136"/>
                    <a:pt x="304" y="142"/>
                  </a:cubicBezTo>
                  <a:cubicBezTo>
                    <a:pt x="305" y="147"/>
                    <a:pt x="309" y="145"/>
                    <a:pt x="313" y="146"/>
                  </a:cubicBezTo>
                  <a:cubicBezTo>
                    <a:pt x="314" y="150"/>
                    <a:pt x="308" y="152"/>
                    <a:pt x="307" y="155"/>
                  </a:cubicBezTo>
                  <a:cubicBezTo>
                    <a:pt x="307" y="160"/>
                    <a:pt x="310" y="162"/>
                    <a:pt x="313" y="163"/>
                  </a:cubicBezTo>
                  <a:cubicBezTo>
                    <a:pt x="317" y="166"/>
                    <a:pt x="320" y="168"/>
                    <a:pt x="323" y="170"/>
                  </a:cubicBezTo>
                  <a:cubicBezTo>
                    <a:pt x="326" y="173"/>
                    <a:pt x="329" y="177"/>
                    <a:pt x="332" y="179"/>
                  </a:cubicBezTo>
                  <a:cubicBezTo>
                    <a:pt x="334" y="176"/>
                    <a:pt x="332" y="166"/>
                    <a:pt x="335" y="165"/>
                  </a:cubicBezTo>
                  <a:cubicBezTo>
                    <a:pt x="339" y="165"/>
                    <a:pt x="342" y="174"/>
                    <a:pt x="344" y="165"/>
                  </a:cubicBezTo>
                  <a:cubicBezTo>
                    <a:pt x="346" y="165"/>
                    <a:pt x="351" y="176"/>
                    <a:pt x="351" y="178"/>
                  </a:cubicBezTo>
                  <a:cubicBezTo>
                    <a:pt x="350" y="178"/>
                    <a:pt x="333" y="189"/>
                    <a:pt x="346" y="187"/>
                  </a:cubicBezTo>
                  <a:cubicBezTo>
                    <a:pt x="349" y="187"/>
                    <a:pt x="351" y="183"/>
                    <a:pt x="355" y="184"/>
                  </a:cubicBezTo>
                  <a:cubicBezTo>
                    <a:pt x="357" y="184"/>
                    <a:pt x="360" y="187"/>
                    <a:pt x="358" y="190"/>
                  </a:cubicBezTo>
                  <a:cubicBezTo>
                    <a:pt x="358" y="192"/>
                    <a:pt x="352" y="191"/>
                    <a:pt x="352" y="194"/>
                  </a:cubicBezTo>
                  <a:cubicBezTo>
                    <a:pt x="353" y="197"/>
                    <a:pt x="358" y="195"/>
                    <a:pt x="360" y="195"/>
                  </a:cubicBezTo>
                  <a:cubicBezTo>
                    <a:pt x="361" y="201"/>
                    <a:pt x="347" y="200"/>
                    <a:pt x="353" y="208"/>
                  </a:cubicBezTo>
                  <a:cubicBezTo>
                    <a:pt x="359" y="216"/>
                    <a:pt x="373" y="201"/>
                    <a:pt x="380" y="199"/>
                  </a:cubicBezTo>
                  <a:cubicBezTo>
                    <a:pt x="387" y="197"/>
                    <a:pt x="396" y="195"/>
                    <a:pt x="399" y="186"/>
                  </a:cubicBezTo>
                  <a:cubicBezTo>
                    <a:pt x="401" y="181"/>
                    <a:pt x="400" y="166"/>
                    <a:pt x="407" y="164"/>
                  </a:cubicBezTo>
                  <a:cubicBezTo>
                    <a:pt x="420" y="162"/>
                    <a:pt x="407" y="183"/>
                    <a:pt x="411" y="187"/>
                  </a:cubicBezTo>
                  <a:cubicBezTo>
                    <a:pt x="418" y="182"/>
                    <a:pt x="415" y="163"/>
                    <a:pt x="415" y="155"/>
                  </a:cubicBezTo>
                  <a:cubicBezTo>
                    <a:pt x="414" y="151"/>
                    <a:pt x="414" y="148"/>
                    <a:pt x="417" y="145"/>
                  </a:cubicBezTo>
                  <a:cubicBezTo>
                    <a:pt x="420" y="140"/>
                    <a:pt x="422" y="141"/>
                    <a:pt x="420" y="135"/>
                  </a:cubicBezTo>
                  <a:close/>
                </a:path>
              </a:pathLst>
            </a:custGeom>
            <a:grpFill/>
            <a:ln w="5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678" name="Freeform 941"/>
            <p:cNvSpPr>
              <a:spLocks/>
            </p:cNvSpPr>
            <p:nvPr/>
          </p:nvSpPr>
          <p:spPr bwMode="auto">
            <a:xfrm>
              <a:off x="6562726" y="2043113"/>
              <a:ext cx="598488" cy="463550"/>
            </a:xfrm>
            <a:custGeom>
              <a:avLst/>
              <a:gdLst>
                <a:gd name="T0" fmla="*/ 8 w 364"/>
                <a:gd name="T1" fmla="*/ 173 h 282"/>
                <a:gd name="T2" fmla="*/ 1 w 364"/>
                <a:gd name="T3" fmla="*/ 202 h 282"/>
                <a:gd name="T4" fmla="*/ 12 w 364"/>
                <a:gd name="T5" fmla="*/ 224 h 282"/>
                <a:gd name="T6" fmla="*/ 18 w 364"/>
                <a:gd name="T7" fmla="*/ 227 h 282"/>
                <a:gd name="T8" fmla="*/ 19 w 364"/>
                <a:gd name="T9" fmla="*/ 234 h 282"/>
                <a:gd name="T10" fmla="*/ 27 w 364"/>
                <a:gd name="T11" fmla="*/ 238 h 282"/>
                <a:gd name="T12" fmla="*/ 29 w 364"/>
                <a:gd name="T13" fmla="*/ 242 h 282"/>
                <a:gd name="T14" fmla="*/ 36 w 364"/>
                <a:gd name="T15" fmla="*/ 244 h 282"/>
                <a:gd name="T16" fmla="*/ 45 w 364"/>
                <a:gd name="T17" fmla="*/ 254 h 282"/>
                <a:gd name="T18" fmla="*/ 58 w 364"/>
                <a:gd name="T19" fmla="*/ 266 h 282"/>
                <a:gd name="T20" fmla="*/ 80 w 364"/>
                <a:gd name="T21" fmla="*/ 269 h 282"/>
                <a:gd name="T22" fmla="*/ 94 w 364"/>
                <a:gd name="T23" fmla="*/ 244 h 282"/>
                <a:gd name="T24" fmla="*/ 120 w 364"/>
                <a:gd name="T25" fmla="*/ 249 h 282"/>
                <a:gd name="T26" fmla="*/ 132 w 364"/>
                <a:gd name="T27" fmla="*/ 239 h 282"/>
                <a:gd name="T28" fmla="*/ 148 w 364"/>
                <a:gd name="T29" fmla="*/ 236 h 282"/>
                <a:gd name="T30" fmla="*/ 162 w 364"/>
                <a:gd name="T31" fmla="*/ 233 h 282"/>
                <a:gd name="T32" fmla="*/ 167 w 364"/>
                <a:gd name="T33" fmla="*/ 219 h 282"/>
                <a:gd name="T34" fmla="*/ 177 w 364"/>
                <a:gd name="T35" fmla="*/ 189 h 282"/>
                <a:gd name="T36" fmla="*/ 201 w 364"/>
                <a:gd name="T37" fmla="*/ 172 h 282"/>
                <a:gd name="T38" fmla="*/ 224 w 364"/>
                <a:gd name="T39" fmla="*/ 161 h 282"/>
                <a:gd name="T40" fmla="*/ 228 w 364"/>
                <a:gd name="T41" fmla="*/ 135 h 282"/>
                <a:gd name="T42" fmla="*/ 259 w 364"/>
                <a:gd name="T43" fmla="*/ 142 h 282"/>
                <a:gd name="T44" fmla="*/ 272 w 364"/>
                <a:gd name="T45" fmla="*/ 132 h 282"/>
                <a:gd name="T46" fmla="*/ 279 w 364"/>
                <a:gd name="T47" fmla="*/ 119 h 282"/>
                <a:gd name="T48" fmla="*/ 282 w 364"/>
                <a:gd name="T49" fmla="*/ 105 h 282"/>
                <a:gd name="T50" fmla="*/ 297 w 364"/>
                <a:gd name="T51" fmla="*/ 93 h 282"/>
                <a:gd name="T52" fmla="*/ 307 w 364"/>
                <a:gd name="T53" fmla="*/ 75 h 282"/>
                <a:gd name="T54" fmla="*/ 314 w 364"/>
                <a:gd name="T55" fmla="*/ 62 h 282"/>
                <a:gd name="T56" fmla="*/ 329 w 364"/>
                <a:gd name="T57" fmla="*/ 59 h 282"/>
                <a:gd name="T58" fmla="*/ 351 w 364"/>
                <a:gd name="T59" fmla="*/ 41 h 282"/>
                <a:gd name="T60" fmla="*/ 364 w 364"/>
                <a:gd name="T61" fmla="*/ 26 h 282"/>
                <a:gd name="T62" fmla="*/ 361 w 364"/>
                <a:gd name="T63" fmla="*/ 25 h 282"/>
                <a:gd name="T64" fmla="*/ 348 w 364"/>
                <a:gd name="T65" fmla="*/ 10 h 282"/>
                <a:gd name="T66" fmla="*/ 331 w 364"/>
                <a:gd name="T67" fmla="*/ 2 h 282"/>
                <a:gd name="T68" fmla="*/ 315 w 364"/>
                <a:gd name="T69" fmla="*/ 5 h 282"/>
                <a:gd name="T70" fmla="*/ 297 w 364"/>
                <a:gd name="T71" fmla="*/ 7 h 282"/>
                <a:gd name="T72" fmla="*/ 282 w 364"/>
                <a:gd name="T73" fmla="*/ 11 h 282"/>
                <a:gd name="T74" fmla="*/ 270 w 364"/>
                <a:gd name="T75" fmla="*/ 21 h 282"/>
                <a:gd name="T76" fmla="*/ 247 w 364"/>
                <a:gd name="T77" fmla="*/ 47 h 282"/>
                <a:gd name="T78" fmla="*/ 224 w 364"/>
                <a:gd name="T79" fmla="*/ 72 h 282"/>
                <a:gd name="T80" fmla="*/ 219 w 364"/>
                <a:gd name="T81" fmla="*/ 39 h 282"/>
                <a:gd name="T82" fmla="*/ 217 w 364"/>
                <a:gd name="T83" fmla="*/ 19 h 282"/>
                <a:gd name="T84" fmla="*/ 217 w 364"/>
                <a:gd name="T85" fmla="*/ 3 h 282"/>
                <a:gd name="T86" fmla="*/ 127 w 364"/>
                <a:gd name="T87" fmla="*/ 17 h 282"/>
                <a:gd name="T88" fmla="*/ 125 w 364"/>
                <a:gd name="T89" fmla="*/ 0 h 282"/>
                <a:gd name="T90" fmla="*/ 124 w 364"/>
                <a:gd name="T91" fmla="*/ 0 h 282"/>
                <a:gd name="T92" fmla="*/ 110 w 364"/>
                <a:gd name="T93" fmla="*/ 8 h 282"/>
                <a:gd name="T94" fmla="*/ 106 w 364"/>
                <a:gd name="T95" fmla="*/ 23 h 282"/>
                <a:gd name="T96" fmla="*/ 99 w 364"/>
                <a:gd name="T97" fmla="*/ 36 h 282"/>
                <a:gd name="T98" fmla="*/ 93 w 364"/>
                <a:gd name="T99" fmla="*/ 48 h 282"/>
                <a:gd name="T100" fmla="*/ 83 w 364"/>
                <a:gd name="T101" fmla="*/ 60 h 282"/>
                <a:gd name="T102" fmla="*/ 73 w 364"/>
                <a:gd name="T103" fmla="*/ 67 h 282"/>
                <a:gd name="T104" fmla="*/ 58 w 364"/>
                <a:gd name="T105" fmla="*/ 81 h 282"/>
                <a:gd name="T106" fmla="*/ 51 w 364"/>
                <a:gd name="T107" fmla="*/ 91 h 282"/>
                <a:gd name="T108" fmla="*/ 52 w 364"/>
                <a:gd name="T109" fmla="*/ 105 h 282"/>
                <a:gd name="T110" fmla="*/ 42 w 364"/>
                <a:gd name="T111" fmla="*/ 105 h 282"/>
                <a:gd name="T112" fmla="*/ 22 w 364"/>
                <a:gd name="T113" fmla="*/ 122 h 282"/>
                <a:gd name="T114" fmla="*/ 25 w 364"/>
                <a:gd name="T115" fmla="*/ 135 h 282"/>
                <a:gd name="T116" fmla="*/ 18 w 364"/>
                <a:gd name="T117" fmla="*/ 144 h 282"/>
                <a:gd name="T118" fmla="*/ 10 w 364"/>
                <a:gd name="T119" fmla="*/ 155 h 282"/>
                <a:gd name="T120" fmla="*/ 9 w 364"/>
                <a:gd name="T121" fmla="*/ 170 h 282"/>
                <a:gd name="T122" fmla="*/ 8 w 364"/>
                <a:gd name="T123" fmla="*/ 171 h 282"/>
                <a:gd name="T124" fmla="*/ 8 w 364"/>
                <a:gd name="T125" fmla="*/ 173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64" h="282">
                  <a:moveTo>
                    <a:pt x="8" y="173"/>
                  </a:moveTo>
                  <a:cubicBezTo>
                    <a:pt x="7" y="183"/>
                    <a:pt x="0" y="191"/>
                    <a:pt x="1" y="202"/>
                  </a:cubicBezTo>
                  <a:cubicBezTo>
                    <a:pt x="2" y="210"/>
                    <a:pt x="6" y="221"/>
                    <a:pt x="12" y="224"/>
                  </a:cubicBezTo>
                  <a:cubicBezTo>
                    <a:pt x="15" y="226"/>
                    <a:pt x="15" y="224"/>
                    <a:pt x="18" y="227"/>
                  </a:cubicBezTo>
                  <a:cubicBezTo>
                    <a:pt x="19" y="229"/>
                    <a:pt x="18" y="232"/>
                    <a:pt x="19" y="234"/>
                  </a:cubicBezTo>
                  <a:cubicBezTo>
                    <a:pt x="21" y="236"/>
                    <a:pt x="25" y="236"/>
                    <a:pt x="27" y="238"/>
                  </a:cubicBezTo>
                  <a:cubicBezTo>
                    <a:pt x="29" y="239"/>
                    <a:pt x="28" y="241"/>
                    <a:pt x="29" y="242"/>
                  </a:cubicBezTo>
                  <a:cubicBezTo>
                    <a:pt x="31" y="243"/>
                    <a:pt x="34" y="243"/>
                    <a:pt x="36" y="244"/>
                  </a:cubicBezTo>
                  <a:cubicBezTo>
                    <a:pt x="40" y="246"/>
                    <a:pt x="42" y="250"/>
                    <a:pt x="45" y="254"/>
                  </a:cubicBezTo>
                  <a:cubicBezTo>
                    <a:pt x="49" y="258"/>
                    <a:pt x="53" y="262"/>
                    <a:pt x="58" y="266"/>
                  </a:cubicBezTo>
                  <a:cubicBezTo>
                    <a:pt x="65" y="271"/>
                    <a:pt x="74" y="282"/>
                    <a:pt x="80" y="269"/>
                  </a:cubicBezTo>
                  <a:cubicBezTo>
                    <a:pt x="83" y="262"/>
                    <a:pt x="85" y="248"/>
                    <a:pt x="94" y="244"/>
                  </a:cubicBezTo>
                  <a:cubicBezTo>
                    <a:pt x="103" y="241"/>
                    <a:pt x="109" y="257"/>
                    <a:pt x="120" y="249"/>
                  </a:cubicBezTo>
                  <a:cubicBezTo>
                    <a:pt x="124" y="245"/>
                    <a:pt x="126" y="240"/>
                    <a:pt x="132" y="239"/>
                  </a:cubicBezTo>
                  <a:cubicBezTo>
                    <a:pt x="137" y="237"/>
                    <a:pt x="142" y="237"/>
                    <a:pt x="148" y="236"/>
                  </a:cubicBezTo>
                  <a:cubicBezTo>
                    <a:pt x="153" y="235"/>
                    <a:pt x="157" y="237"/>
                    <a:pt x="162" y="233"/>
                  </a:cubicBezTo>
                  <a:cubicBezTo>
                    <a:pt x="166" y="229"/>
                    <a:pt x="167" y="224"/>
                    <a:pt x="167" y="219"/>
                  </a:cubicBezTo>
                  <a:cubicBezTo>
                    <a:pt x="168" y="209"/>
                    <a:pt x="170" y="197"/>
                    <a:pt x="177" y="189"/>
                  </a:cubicBezTo>
                  <a:cubicBezTo>
                    <a:pt x="183" y="182"/>
                    <a:pt x="192" y="175"/>
                    <a:pt x="201" y="172"/>
                  </a:cubicBezTo>
                  <a:cubicBezTo>
                    <a:pt x="209" y="169"/>
                    <a:pt x="219" y="169"/>
                    <a:pt x="224" y="161"/>
                  </a:cubicBezTo>
                  <a:cubicBezTo>
                    <a:pt x="230" y="152"/>
                    <a:pt x="213" y="136"/>
                    <a:pt x="228" y="135"/>
                  </a:cubicBezTo>
                  <a:cubicBezTo>
                    <a:pt x="238" y="134"/>
                    <a:pt x="249" y="145"/>
                    <a:pt x="259" y="142"/>
                  </a:cubicBezTo>
                  <a:cubicBezTo>
                    <a:pt x="264" y="141"/>
                    <a:pt x="268" y="135"/>
                    <a:pt x="272" y="132"/>
                  </a:cubicBezTo>
                  <a:cubicBezTo>
                    <a:pt x="277" y="128"/>
                    <a:pt x="278" y="125"/>
                    <a:pt x="279" y="119"/>
                  </a:cubicBezTo>
                  <a:cubicBezTo>
                    <a:pt x="279" y="113"/>
                    <a:pt x="278" y="109"/>
                    <a:pt x="282" y="105"/>
                  </a:cubicBezTo>
                  <a:cubicBezTo>
                    <a:pt x="286" y="100"/>
                    <a:pt x="292" y="97"/>
                    <a:pt x="297" y="93"/>
                  </a:cubicBezTo>
                  <a:cubicBezTo>
                    <a:pt x="301" y="88"/>
                    <a:pt x="304" y="81"/>
                    <a:pt x="307" y="75"/>
                  </a:cubicBezTo>
                  <a:cubicBezTo>
                    <a:pt x="308" y="72"/>
                    <a:pt x="311" y="65"/>
                    <a:pt x="314" y="62"/>
                  </a:cubicBezTo>
                  <a:cubicBezTo>
                    <a:pt x="318" y="58"/>
                    <a:pt x="325" y="60"/>
                    <a:pt x="329" y="59"/>
                  </a:cubicBezTo>
                  <a:cubicBezTo>
                    <a:pt x="340" y="57"/>
                    <a:pt x="345" y="49"/>
                    <a:pt x="351" y="41"/>
                  </a:cubicBezTo>
                  <a:cubicBezTo>
                    <a:pt x="355" y="35"/>
                    <a:pt x="360" y="31"/>
                    <a:pt x="364" y="26"/>
                  </a:cubicBezTo>
                  <a:cubicBezTo>
                    <a:pt x="363" y="26"/>
                    <a:pt x="362" y="26"/>
                    <a:pt x="361" y="25"/>
                  </a:cubicBezTo>
                  <a:cubicBezTo>
                    <a:pt x="354" y="22"/>
                    <a:pt x="351" y="17"/>
                    <a:pt x="348" y="10"/>
                  </a:cubicBezTo>
                  <a:cubicBezTo>
                    <a:pt x="344" y="3"/>
                    <a:pt x="340" y="1"/>
                    <a:pt x="331" y="2"/>
                  </a:cubicBezTo>
                  <a:cubicBezTo>
                    <a:pt x="326" y="3"/>
                    <a:pt x="321" y="5"/>
                    <a:pt x="315" y="5"/>
                  </a:cubicBezTo>
                  <a:cubicBezTo>
                    <a:pt x="309" y="6"/>
                    <a:pt x="303" y="6"/>
                    <a:pt x="297" y="7"/>
                  </a:cubicBezTo>
                  <a:cubicBezTo>
                    <a:pt x="292" y="9"/>
                    <a:pt x="286" y="9"/>
                    <a:pt x="282" y="11"/>
                  </a:cubicBezTo>
                  <a:cubicBezTo>
                    <a:pt x="277" y="13"/>
                    <a:pt x="274" y="18"/>
                    <a:pt x="270" y="21"/>
                  </a:cubicBezTo>
                  <a:cubicBezTo>
                    <a:pt x="260" y="29"/>
                    <a:pt x="253" y="36"/>
                    <a:pt x="247" y="47"/>
                  </a:cubicBezTo>
                  <a:cubicBezTo>
                    <a:pt x="242" y="58"/>
                    <a:pt x="235" y="65"/>
                    <a:pt x="224" y="72"/>
                  </a:cubicBezTo>
                  <a:cubicBezTo>
                    <a:pt x="219" y="64"/>
                    <a:pt x="220" y="48"/>
                    <a:pt x="219" y="39"/>
                  </a:cubicBezTo>
                  <a:cubicBezTo>
                    <a:pt x="218" y="32"/>
                    <a:pt x="218" y="25"/>
                    <a:pt x="217" y="19"/>
                  </a:cubicBezTo>
                  <a:cubicBezTo>
                    <a:pt x="216" y="13"/>
                    <a:pt x="217" y="8"/>
                    <a:pt x="217" y="3"/>
                  </a:cubicBezTo>
                  <a:cubicBezTo>
                    <a:pt x="127" y="17"/>
                    <a:pt x="127" y="17"/>
                    <a:pt x="127" y="17"/>
                  </a:cubicBezTo>
                  <a:cubicBezTo>
                    <a:pt x="127" y="17"/>
                    <a:pt x="126" y="11"/>
                    <a:pt x="125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20" y="3"/>
                    <a:pt x="113" y="4"/>
                    <a:pt x="110" y="8"/>
                  </a:cubicBezTo>
                  <a:cubicBezTo>
                    <a:pt x="107" y="12"/>
                    <a:pt x="109" y="18"/>
                    <a:pt x="106" y="23"/>
                  </a:cubicBezTo>
                  <a:cubicBezTo>
                    <a:pt x="104" y="28"/>
                    <a:pt x="101" y="31"/>
                    <a:pt x="99" y="36"/>
                  </a:cubicBezTo>
                  <a:cubicBezTo>
                    <a:pt x="97" y="41"/>
                    <a:pt x="97" y="43"/>
                    <a:pt x="93" y="48"/>
                  </a:cubicBezTo>
                  <a:cubicBezTo>
                    <a:pt x="89" y="52"/>
                    <a:pt x="86" y="56"/>
                    <a:pt x="83" y="60"/>
                  </a:cubicBezTo>
                  <a:cubicBezTo>
                    <a:pt x="80" y="64"/>
                    <a:pt x="77" y="66"/>
                    <a:pt x="73" y="67"/>
                  </a:cubicBezTo>
                  <a:cubicBezTo>
                    <a:pt x="62" y="70"/>
                    <a:pt x="60" y="70"/>
                    <a:pt x="58" y="81"/>
                  </a:cubicBezTo>
                  <a:cubicBezTo>
                    <a:pt x="57" y="86"/>
                    <a:pt x="53" y="87"/>
                    <a:pt x="51" y="91"/>
                  </a:cubicBezTo>
                  <a:cubicBezTo>
                    <a:pt x="49" y="96"/>
                    <a:pt x="53" y="100"/>
                    <a:pt x="52" y="105"/>
                  </a:cubicBezTo>
                  <a:cubicBezTo>
                    <a:pt x="51" y="110"/>
                    <a:pt x="47" y="105"/>
                    <a:pt x="42" y="105"/>
                  </a:cubicBezTo>
                  <a:cubicBezTo>
                    <a:pt x="36" y="106"/>
                    <a:pt x="23" y="115"/>
                    <a:pt x="22" y="122"/>
                  </a:cubicBezTo>
                  <a:cubicBezTo>
                    <a:pt x="21" y="126"/>
                    <a:pt x="26" y="130"/>
                    <a:pt x="25" y="135"/>
                  </a:cubicBezTo>
                  <a:cubicBezTo>
                    <a:pt x="24" y="138"/>
                    <a:pt x="20" y="141"/>
                    <a:pt x="18" y="144"/>
                  </a:cubicBezTo>
                  <a:cubicBezTo>
                    <a:pt x="15" y="147"/>
                    <a:pt x="11" y="151"/>
                    <a:pt x="10" y="155"/>
                  </a:cubicBezTo>
                  <a:cubicBezTo>
                    <a:pt x="9" y="159"/>
                    <a:pt x="12" y="166"/>
                    <a:pt x="9" y="170"/>
                  </a:cubicBezTo>
                  <a:cubicBezTo>
                    <a:pt x="9" y="170"/>
                    <a:pt x="8" y="170"/>
                    <a:pt x="8" y="171"/>
                  </a:cubicBezTo>
                  <a:cubicBezTo>
                    <a:pt x="8" y="171"/>
                    <a:pt x="8" y="172"/>
                    <a:pt x="8" y="173"/>
                  </a:cubicBezTo>
                  <a:close/>
                </a:path>
              </a:pathLst>
            </a:custGeom>
            <a:grpFill/>
            <a:ln w="5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679" name="Freeform 942"/>
            <p:cNvSpPr>
              <a:spLocks/>
            </p:cNvSpPr>
            <p:nvPr/>
          </p:nvSpPr>
          <p:spPr bwMode="auto">
            <a:xfrm>
              <a:off x="5618163" y="2238375"/>
              <a:ext cx="992188" cy="503238"/>
            </a:xfrm>
            <a:custGeom>
              <a:avLst/>
              <a:gdLst>
                <a:gd name="T0" fmla="*/ 522 w 604"/>
                <a:gd name="T1" fmla="*/ 228 h 306"/>
                <a:gd name="T2" fmla="*/ 536 w 604"/>
                <a:gd name="T3" fmla="*/ 212 h 306"/>
                <a:gd name="T4" fmla="*/ 557 w 604"/>
                <a:gd name="T5" fmla="*/ 188 h 306"/>
                <a:gd name="T6" fmla="*/ 592 w 604"/>
                <a:gd name="T7" fmla="*/ 154 h 306"/>
                <a:gd name="T8" fmla="*/ 604 w 604"/>
                <a:gd name="T9" fmla="*/ 123 h 306"/>
                <a:gd name="T10" fmla="*/ 594 w 604"/>
                <a:gd name="T11" fmla="*/ 115 h 306"/>
                <a:gd name="T12" fmla="*/ 587 w 604"/>
                <a:gd name="T13" fmla="*/ 105 h 306"/>
                <a:gd name="T14" fmla="*/ 583 w 604"/>
                <a:gd name="T15" fmla="*/ 54 h 306"/>
                <a:gd name="T16" fmla="*/ 554 w 604"/>
                <a:gd name="T17" fmla="*/ 46 h 306"/>
                <a:gd name="T18" fmla="*/ 519 w 604"/>
                <a:gd name="T19" fmla="*/ 28 h 306"/>
                <a:gd name="T20" fmla="*/ 488 w 604"/>
                <a:gd name="T21" fmla="*/ 28 h 306"/>
                <a:gd name="T22" fmla="*/ 459 w 604"/>
                <a:gd name="T23" fmla="*/ 26 h 306"/>
                <a:gd name="T24" fmla="*/ 428 w 604"/>
                <a:gd name="T25" fmla="*/ 15 h 306"/>
                <a:gd name="T26" fmla="*/ 385 w 604"/>
                <a:gd name="T27" fmla="*/ 3 h 306"/>
                <a:gd name="T28" fmla="*/ 369 w 604"/>
                <a:gd name="T29" fmla="*/ 16 h 306"/>
                <a:gd name="T30" fmla="*/ 321 w 604"/>
                <a:gd name="T31" fmla="*/ 91 h 306"/>
                <a:gd name="T32" fmla="*/ 296 w 604"/>
                <a:gd name="T33" fmla="*/ 124 h 306"/>
                <a:gd name="T34" fmla="*/ 264 w 604"/>
                <a:gd name="T35" fmla="*/ 119 h 306"/>
                <a:gd name="T36" fmla="*/ 242 w 604"/>
                <a:gd name="T37" fmla="*/ 134 h 306"/>
                <a:gd name="T38" fmla="*/ 213 w 604"/>
                <a:gd name="T39" fmla="*/ 141 h 306"/>
                <a:gd name="T40" fmla="*/ 179 w 604"/>
                <a:gd name="T41" fmla="*/ 146 h 306"/>
                <a:gd name="T42" fmla="*/ 137 w 604"/>
                <a:gd name="T43" fmla="*/ 151 h 306"/>
                <a:gd name="T44" fmla="*/ 120 w 604"/>
                <a:gd name="T45" fmla="*/ 170 h 306"/>
                <a:gd name="T46" fmla="*/ 116 w 604"/>
                <a:gd name="T47" fmla="*/ 166 h 306"/>
                <a:gd name="T48" fmla="*/ 104 w 604"/>
                <a:gd name="T49" fmla="*/ 203 h 306"/>
                <a:gd name="T50" fmla="*/ 63 w 604"/>
                <a:gd name="T51" fmla="*/ 238 h 306"/>
                <a:gd name="T52" fmla="*/ 34 w 604"/>
                <a:gd name="T53" fmla="*/ 251 h 306"/>
                <a:gd name="T54" fmla="*/ 31 w 604"/>
                <a:gd name="T55" fmla="*/ 260 h 306"/>
                <a:gd name="T56" fmla="*/ 33 w 604"/>
                <a:gd name="T57" fmla="*/ 267 h 306"/>
                <a:gd name="T58" fmla="*/ 28 w 604"/>
                <a:gd name="T59" fmla="*/ 283 h 306"/>
                <a:gd name="T60" fmla="*/ 22 w 604"/>
                <a:gd name="T61" fmla="*/ 290 h 306"/>
                <a:gd name="T62" fmla="*/ 15 w 604"/>
                <a:gd name="T63" fmla="*/ 293 h 306"/>
                <a:gd name="T64" fmla="*/ 8 w 604"/>
                <a:gd name="T65" fmla="*/ 294 h 306"/>
                <a:gd name="T66" fmla="*/ 1 w 604"/>
                <a:gd name="T67" fmla="*/ 296 h 306"/>
                <a:gd name="T68" fmla="*/ 0 w 604"/>
                <a:gd name="T69" fmla="*/ 305 h 306"/>
                <a:gd name="T70" fmla="*/ 7 w 604"/>
                <a:gd name="T71" fmla="*/ 306 h 306"/>
                <a:gd name="T72" fmla="*/ 40 w 604"/>
                <a:gd name="T73" fmla="*/ 305 h 306"/>
                <a:gd name="T74" fmla="*/ 90 w 604"/>
                <a:gd name="T75" fmla="*/ 302 h 306"/>
                <a:gd name="T76" fmla="*/ 115 w 604"/>
                <a:gd name="T77" fmla="*/ 300 h 306"/>
                <a:gd name="T78" fmla="*/ 492 w 604"/>
                <a:gd name="T79" fmla="*/ 261 h 306"/>
                <a:gd name="T80" fmla="*/ 512 w 604"/>
                <a:gd name="T81" fmla="*/ 235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04" h="306">
                  <a:moveTo>
                    <a:pt x="512" y="235"/>
                  </a:moveTo>
                  <a:cubicBezTo>
                    <a:pt x="515" y="233"/>
                    <a:pt x="519" y="231"/>
                    <a:pt x="522" y="228"/>
                  </a:cubicBezTo>
                  <a:cubicBezTo>
                    <a:pt x="525" y="226"/>
                    <a:pt x="526" y="222"/>
                    <a:pt x="529" y="220"/>
                  </a:cubicBezTo>
                  <a:cubicBezTo>
                    <a:pt x="531" y="217"/>
                    <a:pt x="535" y="215"/>
                    <a:pt x="536" y="212"/>
                  </a:cubicBezTo>
                  <a:cubicBezTo>
                    <a:pt x="538" y="206"/>
                    <a:pt x="535" y="205"/>
                    <a:pt x="542" y="203"/>
                  </a:cubicBezTo>
                  <a:cubicBezTo>
                    <a:pt x="551" y="201"/>
                    <a:pt x="552" y="196"/>
                    <a:pt x="557" y="188"/>
                  </a:cubicBezTo>
                  <a:cubicBezTo>
                    <a:pt x="562" y="181"/>
                    <a:pt x="567" y="175"/>
                    <a:pt x="573" y="170"/>
                  </a:cubicBezTo>
                  <a:cubicBezTo>
                    <a:pt x="580" y="165"/>
                    <a:pt x="587" y="161"/>
                    <a:pt x="592" y="154"/>
                  </a:cubicBezTo>
                  <a:cubicBezTo>
                    <a:pt x="597" y="147"/>
                    <a:pt x="598" y="138"/>
                    <a:pt x="600" y="130"/>
                  </a:cubicBezTo>
                  <a:cubicBezTo>
                    <a:pt x="601" y="127"/>
                    <a:pt x="603" y="125"/>
                    <a:pt x="604" y="123"/>
                  </a:cubicBezTo>
                  <a:cubicBezTo>
                    <a:pt x="603" y="121"/>
                    <a:pt x="604" y="120"/>
                    <a:pt x="602" y="119"/>
                  </a:cubicBezTo>
                  <a:cubicBezTo>
                    <a:pt x="600" y="117"/>
                    <a:pt x="596" y="117"/>
                    <a:pt x="594" y="115"/>
                  </a:cubicBezTo>
                  <a:cubicBezTo>
                    <a:pt x="593" y="113"/>
                    <a:pt x="594" y="110"/>
                    <a:pt x="593" y="108"/>
                  </a:cubicBezTo>
                  <a:cubicBezTo>
                    <a:pt x="590" y="105"/>
                    <a:pt x="590" y="107"/>
                    <a:pt x="587" y="105"/>
                  </a:cubicBezTo>
                  <a:cubicBezTo>
                    <a:pt x="581" y="102"/>
                    <a:pt x="577" y="91"/>
                    <a:pt x="576" y="83"/>
                  </a:cubicBezTo>
                  <a:cubicBezTo>
                    <a:pt x="575" y="72"/>
                    <a:pt x="582" y="64"/>
                    <a:pt x="583" y="54"/>
                  </a:cubicBezTo>
                  <a:cubicBezTo>
                    <a:pt x="583" y="53"/>
                    <a:pt x="583" y="52"/>
                    <a:pt x="583" y="52"/>
                  </a:cubicBezTo>
                  <a:cubicBezTo>
                    <a:pt x="576" y="57"/>
                    <a:pt x="559" y="51"/>
                    <a:pt x="554" y="46"/>
                  </a:cubicBezTo>
                  <a:cubicBezTo>
                    <a:pt x="547" y="39"/>
                    <a:pt x="541" y="31"/>
                    <a:pt x="532" y="26"/>
                  </a:cubicBezTo>
                  <a:cubicBezTo>
                    <a:pt x="526" y="22"/>
                    <a:pt x="525" y="24"/>
                    <a:pt x="519" y="28"/>
                  </a:cubicBezTo>
                  <a:cubicBezTo>
                    <a:pt x="514" y="31"/>
                    <a:pt x="509" y="34"/>
                    <a:pt x="503" y="33"/>
                  </a:cubicBezTo>
                  <a:cubicBezTo>
                    <a:pt x="498" y="32"/>
                    <a:pt x="493" y="28"/>
                    <a:pt x="488" y="28"/>
                  </a:cubicBezTo>
                  <a:cubicBezTo>
                    <a:pt x="481" y="28"/>
                    <a:pt x="479" y="35"/>
                    <a:pt x="474" y="36"/>
                  </a:cubicBezTo>
                  <a:cubicBezTo>
                    <a:pt x="469" y="37"/>
                    <a:pt x="463" y="29"/>
                    <a:pt x="459" y="26"/>
                  </a:cubicBezTo>
                  <a:cubicBezTo>
                    <a:pt x="453" y="22"/>
                    <a:pt x="448" y="21"/>
                    <a:pt x="441" y="19"/>
                  </a:cubicBezTo>
                  <a:cubicBezTo>
                    <a:pt x="437" y="18"/>
                    <a:pt x="432" y="16"/>
                    <a:pt x="428" y="15"/>
                  </a:cubicBezTo>
                  <a:cubicBezTo>
                    <a:pt x="422" y="14"/>
                    <a:pt x="416" y="15"/>
                    <a:pt x="411" y="14"/>
                  </a:cubicBezTo>
                  <a:cubicBezTo>
                    <a:pt x="400" y="14"/>
                    <a:pt x="395" y="7"/>
                    <a:pt x="385" y="3"/>
                  </a:cubicBezTo>
                  <a:cubicBezTo>
                    <a:pt x="379" y="0"/>
                    <a:pt x="373" y="2"/>
                    <a:pt x="368" y="5"/>
                  </a:cubicBezTo>
                  <a:cubicBezTo>
                    <a:pt x="369" y="11"/>
                    <a:pt x="369" y="15"/>
                    <a:pt x="369" y="16"/>
                  </a:cubicBezTo>
                  <a:cubicBezTo>
                    <a:pt x="367" y="34"/>
                    <a:pt x="355" y="38"/>
                    <a:pt x="341" y="45"/>
                  </a:cubicBezTo>
                  <a:cubicBezTo>
                    <a:pt x="322" y="55"/>
                    <a:pt x="328" y="75"/>
                    <a:pt x="321" y="91"/>
                  </a:cubicBezTo>
                  <a:cubicBezTo>
                    <a:pt x="319" y="97"/>
                    <a:pt x="313" y="101"/>
                    <a:pt x="309" y="106"/>
                  </a:cubicBezTo>
                  <a:cubicBezTo>
                    <a:pt x="304" y="112"/>
                    <a:pt x="301" y="119"/>
                    <a:pt x="296" y="124"/>
                  </a:cubicBezTo>
                  <a:cubicBezTo>
                    <a:pt x="291" y="129"/>
                    <a:pt x="286" y="137"/>
                    <a:pt x="279" y="134"/>
                  </a:cubicBezTo>
                  <a:cubicBezTo>
                    <a:pt x="275" y="133"/>
                    <a:pt x="268" y="123"/>
                    <a:pt x="264" y="119"/>
                  </a:cubicBezTo>
                  <a:cubicBezTo>
                    <a:pt x="258" y="113"/>
                    <a:pt x="255" y="106"/>
                    <a:pt x="249" y="115"/>
                  </a:cubicBezTo>
                  <a:cubicBezTo>
                    <a:pt x="246" y="121"/>
                    <a:pt x="245" y="128"/>
                    <a:pt x="242" y="134"/>
                  </a:cubicBezTo>
                  <a:cubicBezTo>
                    <a:pt x="239" y="139"/>
                    <a:pt x="238" y="149"/>
                    <a:pt x="230" y="147"/>
                  </a:cubicBezTo>
                  <a:cubicBezTo>
                    <a:pt x="223" y="145"/>
                    <a:pt x="223" y="134"/>
                    <a:pt x="213" y="141"/>
                  </a:cubicBezTo>
                  <a:cubicBezTo>
                    <a:pt x="207" y="145"/>
                    <a:pt x="206" y="150"/>
                    <a:pt x="198" y="152"/>
                  </a:cubicBezTo>
                  <a:cubicBezTo>
                    <a:pt x="190" y="153"/>
                    <a:pt x="186" y="150"/>
                    <a:pt x="179" y="146"/>
                  </a:cubicBezTo>
                  <a:cubicBezTo>
                    <a:pt x="163" y="137"/>
                    <a:pt x="159" y="149"/>
                    <a:pt x="145" y="152"/>
                  </a:cubicBezTo>
                  <a:cubicBezTo>
                    <a:pt x="142" y="153"/>
                    <a:pt x="141" y="149"/>
                    <a:pt x="137" y="151"/>
                  </a:cubicBezTo>
                  <a:cubicBezTo>
                    <a:pt x="135" y="152"/>
                    <a:pt x="134" y="158"/>
                    <a:pt x="133" y="160"/>
                  </a:cubicBezTo>
                  <a:cubicBezTo>
                    <a:pt x="130" y="164"/>
                    <a:pt x="125" y="171"/>
                    <a:pt x="120" y="170"/>
                  </a:cubicBezTo>
                  <a:cubicBezTo>
                    <a:pt x="118" y="170"/>
                    <a:pt x="117" y="170"/>
                    <a:pt x="115" y="170"/>
                  </a:cubicBezTo>
                  <a:cubicBezTo>
                    <a:pt x="115" y="168"/>
                    <a:pt x="116" y="167"/>
                    <a:pt x="116" y="166"/>
                  </a:cubicBezTo>
                  <a:cubicBezTo>
                    <a:pt x="114" y="168"/>
                    <a:pt x="113" y="171"/>
                    <a:pt x="112" y="173"/>
                  </a:cubicBezTo>
                  <a:cubicBezTo>
                    <a:pt x="107" y="183"/>
                    <a:pt x="105" y="192"/>
                    <a:pt x="104" y="203"/>
                  </a:cubicBezTo>
                  <a:cubicBezTo>
                    <a:pt x="102" y="217"/>
                    <a:pt x="96" y="215"/>
                    <a:pt x="87" y="222"/>
                  </a:cubicBezTo>
                  <a:cubicBezTo>
                    <a:pt x="76" y="230"/>
                    <a:pt x="78" y="239"/>
                    <a:pt x="63" y="238"/>
                  </a:cubicBezTo>
                  <a:cubicBezTo>
                    <a:pt x="56" y="237"/>
                    <a:pt x="48" y="233"/>
                    <a:pt x="41" y="235"/>
                  </a:cubicBezTo>
                  <a:cubicBezTo>
                    <a:pt x="31" y="238"/>
                    <a:pt x="36" y="242"/>
                    <a:pt x="34" y="251"/>
                  </a:cubicBezTo>
                  <a:cubicBezTo>
                    <a:pt x="33" y="255"/>
                    <a:pt x="31" y="257"/>
                    <a:pt x="30" y="258"/>
                  </a:cubicBezTo>
                  <a:cubicBezTo>
                    <a:pt x="30" y="258"/>
                    <a:pt x="31" y="259"/>
                    <a:pt x="31" y="260"/>
                  </a:cubicBezTo>
                  <a:cubicBezTo>
                    <a:pt x="31" y="261"/>
                    <a:pt x="32" y="262"/>
                    <a:pt x="32" y="263"/>
                  </a:cubicBezTo>
                  <a:cubicBezTo>
                    <a:pt x="32" y="265"/>
                    <a:pt x="33" y="266"/>
                    <a:pt x="33" y="267"/>
                  </a:cubicBezTo>
                  <a:cubicBezTo>
                    <a:pt x="34" y="270"/>
                    <a:pt x="34" y="273"/>
                    <a:pt x="33" y="276"/>
                  </a:cubicBezTo>
                  <a:cubicBezTo>
                    <a:pt x="32" y="279"/>
                    <a:pt x="30" y="281"/>
                    <a:pt x="28" y="283"/>
                  </a:cubicBezTo>
                  <a:cubicBezTo>
                    <a:pt x="27" y="285"/>
                    <a:pt x="26" y="286"/>
                    <a:pt x="25" y="288"/>
                  </a:cubicBezTo>
                  <a:cubicBezTo>
                    <a:pt x="24" y="288"/>
                    <a:pt x="23" y="289"/>
                    <a:pt x="22" y="290"/>
                  </a:cubicBezTo>
                  <a:cubicBezTo>
                    <a:pt x="22" y="291"/>
                    <a:pt x="20" y="291"/>
                    <a:pt x="19" y="292"/>
                  </a:cubicBezTo>
                  <a:cubicBezTo>
                    <a:pt x="18" y="293"/>
                    <a:pt x="17" y="293"/>
                    <a:pt x="15" y="293"/>
                  </a:cubicBezTo>
                  <a:cubicBezTo>
                    <a:pt x="14" y="293"/>
                    <a:pt x="13" y="294"/>
                    <a:pt x="12" y="294"/>
                  </a:cubicBezTo>
                  <a:cubicBezTo>
                    <a:pt x="11" y="294"/>
                    <a:pt x="9" y="294"/>
                    <a:pt x="8" y="294"/>
                  </a:cubicBezTo>
                  <a:cubicBezTo>
                    <a:pt x="6" y="294"/>
                    <a:pt x="4" y="294"/>
                    <a:pt x="3" y="295"/>
                  </a:cubicBezTo>
                  <a:cubicBezTo>
                    <a:pt x="2" y="295"/>
                    <a:pt x="1" y="296"/>
                    <a:pt x="1" y="296"/>
                  </a:cubicBezTo>
                  <a:cubicBezTo>
                    <a:pt x="0" y="298"/>
                    <a:pt x="0" y="300"/>
                    <a:pt x="0" y="302"/>
                  </a:cubicBezTo>
                  <a:cubicBezTo>
                    <a:pt x="0" y="303"/>
                    <a:pt x="0" y="304"/>
                    <a:pt x="0" y="305"/>
                  </a:cubicBezTo>
                  <a:cubicBezTo>
                    <a:pt x="0" y="306"/>
                    <a:pt x="2" y="306"/>
                    <a:pt x="3" y="306"/>
                  </a:cubicBezTo>
                  <a:cubicBezTo>
                    <a:pt x="5" y="306"/>
                    <a:pt x="6" y="306"/>
                    <a:pt x="7" y="306"/>
                  </a:cubicBezTo>
                  <a:cubicBezTo>
                    <a:pt x="10" y="306"/>
                    <a:pt x="13" y="306"/>
                    <a:pt x="16" y="306"/>
                  </a:cubicBezTo>
                  <a:cubicBezTo>
                    <a:pt x="24" y="306"/>
                    <a:pt x="32" y="305"/>
                    <a:pt x="40" y="305"/>
                  </a:cubicBezTo>
                  <a:cubicBezTo>
                    <a:pt x="49" y="304"/>
                    <a:pt x="57" y="304"/>
                    <a:pt x="66" y="303"/>
                  </a:cubicBezTo>
                  <a:cubicBezTo>
                    <a:pt x="74" y="303"/>
                    <a:pt x="82" y="303"/>
                    <a:pt x="90" y="302"/>
                  </a:cubicBezTo>
                  <a:cubicBezTo>
                    <a:pt x="96" y="302"/>
                    <a:pt x="102" y="301"/>
                    <a:pt x="108" y="301"/>
                  </a:cubicBezTo>
                  <a:cubicBezTo>
                    <a:pt x="111" y="301"/>
                    <a:pt x="113" y="300"/>
                    <a:pt x="115" y="300"/>
                  </a:cubicBezTo>
                  <a:cubicBezTo>
                    <a:pt x="108" y="287"/>
                    <a:pt x="108" y="287"/>
                    <a:pt x="108" y="287"/>
                  </a:cubicBezTo>
                  <a:cubicBezTo>
                    <a:pt x="108" y="287"/>
                    <a:pt x="343" y="272"/>
                    <a:pt x="492" y="261"/>
                  </a:cubicBezTo>
                  <a:cubicBezTo>
                    <a:pt x="492" y="259"/>
                    <a:pt x="493" y="257"/>
                    <a:pt x="495" y="256"/>
                  </a:cubicBezTo>
                  <a:cubicBezTo>
                    <a:pt x="499" y="247"/>
                    <a:pt x="503" y="240"/>
                    <a:pt x="512" y="235"/>
                  </a:cubicBezTo>
                  <a:close/>
                </a:path>
              </a:pathLst>
            </a:custGeom>
            <a:grpFill/>
            <a:ln w="5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680" name="Freeform 943"/>
            <p:cNvSpPr>
              <a:spLocks/>
            </p:cNvSpPr>
            <p:nvPr/>
          </p:nvSpPr>
          <p:spPr bwMode="auto">
            <a:xfrm>
              <a:off x="6426201" y="2085975"/>
              <a:ext cx="1087438" cy="581025"/>
            </a:xfrm>
            <a:custGeom>
              <a:avLst/>
              <a:gdLst>
                <a:gd name="T0" fmla="*/ 662 w 662"/>
                <a:gd name="T1" fmla="*/ 249 h 354"/>
                <a:gd name="T2" fmla="*/ 646 w 662"/>
                <a:gd name="T3" fmla="*/ 233 h 354"/>
                <a:gd name="T4" fmla="*/ 622 w 662"/>
                <a:gd name="T5" fmla="*/ 237 h 354"/>
                <a:gd name="T6" fmla="*/ 585 w 662"/>
                <a:gd name="T7" fmla="*/ 217 h 354"/>
                <a:gd name="T8" fmla="*/ 536 w 662"/>
                <a:gd name="T9" fmla="*/ 204 h 354"/>
                <a:gd name="T10" fmla="*/ 551 w 662"/>
                <a:gd name="T11" fmla="*/ 192 h 354"/>
                <a:gd name="T12" fmla="*/ 602 w 662"/>
                <a:gd name="T13" fmla="*/ 217 h 354"/>
                <a:gd name="T14" fmla="*/ 613 w 662"/>
                <a:gd name="T15" fmla="*/ 202 h 354"/>
                <a:gd name="T16" fmla="*/ 603 w 662"/>
                <a:gd name="T17" fmla="*/ 187 h 354"/>
                <a:gd name="T18" fmla="*/ 566 w 662"/>
                <a:gd name="T19" fmla="*/ 163 h 354"/>
                <a:gd name="T20" fmla="*/ 602 w 662"/>
                <a:gd name="T21" fmla="*/ 156 h 354"/>
                <a:gd name="T22" fmla="*/ 591 w 662"/>
                <a:gd name="T23" fmla="*/ 145 h 354"/>
                <a:gd name="T24" fmla="*/ 590 w 662"/>
                <a:gd name="T25" fmla="*/ 125 h 354"/>
                <a:gd name="T26" fmla="*/ 574 w 662"/>
                <a:gd name="T27" fmla="*/ 112 h 354"/>
                <a:gd name="T28" fmla="*/ 545 w 662"/>
                <a:gd name="T29" fmla="*/ 103 h 354"/>
                <a:gd name="T30" fmla="*/ 505 w 662"/>
                <a:gd name="T31" fmla="*/ 92 h 354"/>
                <a:gd name="T32" fmla="*/ 512 w 662"/>
                <a:gd name="T33" fmla="*/ 64 h 354"/>
                <a:gd name="T34" fmla="*/ 491 w 662"/>
                <a:gd name="T35" fmla="*/ 30 h 354"/>
                <a:gd name="T36" fmla="*/ 463 w 662"/>
                <a:gd name="T37" fmla="*/ 7 h 354"/>
                <a:gd name="T38" fmla="*/ 434 w 662"/>
                <a:gd name="T39" fmla="*/ 15 h 354"/>
                <a:gd name="T40" fmla="*/ 397 w 662"/>
                <a:gd name="T41" fmla="*/ 36 h 354"/>
                <a:gd name="T42" fmla="*/ 380 w 662"/>
                <a:gd name="T43" fmla="*/ 67 h 354"/>
                <a:gd name="T44" fmla="*/ 362 w 662"/>
                <a:gd name="T45" fmla="*/ 93 h 354"/>
                <a:gd name="T46" fmla="*/ 342 w 662"/>
                <a:gd name="T47" fmla="*/ 116 h 354"/>
                <a:gd name="T48" fmla="*/ 307 w 662"/>
                <a:gd name="T49" fmla="*/ 135 h 354"/>
                <a:gd name="T50" fmla="*/ 260 w 662"/>
                <a:gd name="T51" fmla="*/ 163 h 354"/>
                <a:gd name="T52" fmla="*/ 245 w 662"/>
                <a:gd name="T53" fmla="*/ 207 h 354"/>
                <a:gd name="T54" fmla="*/ 215 w 662"/>
                <a:gd name="T55" fmla="*/ 213 h 354"/>
                <a:gd name="T56" fmla="*/ 177 w 662"/>
                <a:gd name="T57" fmla="*/ 218 h 354"/>
                <a:gd name="T58" fmla="*/ 141 w 662"/>
                <a:gd name="T59" fmla="*/ 240 h 354"/>
                <a:gd name="T60" fmla="*/ 119 w 662"/>
                <a:gd name="T61" fmla="*/ 218 h 354"/>
                <a:gd name="T62" fmla="*/ 112 w 662"/>
                <a:gd name="T63" fmla="*/ 216 h 354"/>
                <a:gd name="T64" fmla="*/ 100 w 662"/>
                <a:gd name="T65" fmla="*/ 247 h 354"/>
                <a:gd name="T66" fmla="*/ 65 w 662"/>
                <a:gd name="T67" fmla="*/ 281 h 354"/>
                <a:gd name="T68" fmla="*/ 44 w 662"/>
                <a:gd name="T69" fmla="*/ 305 h 354"/>
                <a:gd name="T70" fmla="*/ 30 w 662"/>
                <a:gd name="T71" fmla="*/ 321 h 354"/>
                <a:gd name="T72" fmla="*/ 3 w 662"/>
                <a:gd name="T73" fmla="*/ 349 h 354"/>
                <a:gd name="T74" fmla="*/ 47 w 662"/>
                <a:gd name="T75" fmla="*/ 351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62" h="354">
                  <a:moveTo>
                    <a:pt x="662" y="254"/>
                  </a:moveTo>
                  <a:cubicBezTo>
                    <a:pt x="662" y="252"/>
                    <a:pt x="662" y="251"/>
                    <a:pt x="662" y="249"/>
                  </a:cubicBezTo>
                  <a:cubicBezTo>
                    <a:pt x="662" y="246"/>
                    <a:pt x="662" y="219"/>
                    <a:pt x="654" y="228"/>
                  </a:cubicBezTo>
                  <a:cubicBezTo>
                    <a:pt x="650" y="232"/>
                    <a:pt x="652" y="238"/>
                    <a:pt x="646" y="233"/>
                  </a:cubicBezTo>
                  <a:cubicBezTo>
                    <a:pt x="642" y="230"/>
                    <a:pt x="638" y="226"/>
                    <a:pt x="633" y="228"/>
                  </a:cubicBezTo>
                  <a:cubicBezTo>
                    <a:pt x="628" y="229"/>
                    <a:pt x="627" y="236"/>
                    <a:pt x="622" y="237"/>
                  </a:cubicBezTo>
                  <a:cubicBezTo>
                    <a:pt x="617" y="237"/>
                    <a:pt x="612" y="233"/>
                    <a:pt x="607" y="231"/>
                  </a:cubicBezTo>
                  <a:cubicBezTo>
                    <a:pt x="598" y="227"/>
                    <a:pt x="591" y="226"/>
                    <a:pt x="585" y="217"/>
                  </a:cubicBezTo>
                  <a:cubicBezTo>
                    <a:pt x="580" y="209"/>
                    <a:pt x="571" y="209"/>
                    <a:pt x="562" y="208"/>
                  </a:cubicBezTo>
                  <a:cubicBezTo>
                    <a:pt x="553" y="208"/>
                    <a:pt x="545" y="204"/>
                    <a:pt x="536" y="204"/>
                  </a:cubicBezTo>
                  <a:cubicBezTo>
                    <a:pt x="533" y="204"/>
                    <a:pt x="530" y="204"/>
                    <a:pt x="528" y="204"/>
                  </a:cubicBezTo>
                  <a:cubicBezTo>
                    <a:pt x="532" y="198"/>
                    <a:pt x="544" y="192"/>
                    <a:pt x="551" y="192"/>
                  </a:cubicBezTo>
                  <a:cubicBezTo>
                    <a:pt x="557" y="192"/>
                    <a:pt x="566" y="196"/>
                    <a:pt x="571" y="198"/>
                  </a:cubicBezTo>
                  <a:cubicBezTo>
                    <a:pt x="583" y="202"/>
                    <a:pt x="592" y="210"/>
                    <a:pt x="602" y="217"/>
                  </a:cubicBezTo>
                  <a:cubicBezTo>
                    <a:pt x="607" y="220"/>
                    <a:pt x="621" y="229"/>
                    <a:pt x="621" y="216"/>
                  </a:cubicBezTo>
                  <a:cubicBezTo>
                    <a:pt x="620" y="210"/>
                    <a:pt x="617" y="207"/>
                    <a:pt x="613" y="202"/>
                  </a:cubicBezTo>
                  <a:cubicBezTo>
                    <a:pt x="608" y="197"/>
                    <a:pt x="605" y="197"/>
                    <a:pt x="600" y="194"/>
                  </a:cubicBezTo>
                  <a:cubicBezTo>
                    <a:pt x="593" y="189"/>
                    <a:pt x="601" y="190"/>
                    <a:pt x="603" y="187"/>
                  </a:cubicBezTo>
                  <a:cubicBezTo>
                    <a:pt x="605" y="182"/>
                    <a:pt x="596" y="180"/>
                    <a:pt x="593" y="179"/>
                  </a:cubicBezTo>
                  <a:cubicBezTo>
                    <a:pt x="589" y="178"/>
                    <a:pt x="565" y="169"/>
                    <a:pt x="566" y="163"/>
                  </a:cubicBezTo>
                  <a:cubicBezTo>
                    <a:pt x="567" y="157"/>
                    <a:pt x="591" y="160"/>
                    <a:pt x="595" y="161"/>
                  </a:cubicBezTo>
                  <a:cubicBezTo>
                    <a:pt x="598" y="161"/>
                    <a:pt x="606" y="163"/>
                    <a:pt x="602" y="156"/>
                  </a:cubicBezTo>
                  <a:cubicBezTo>
                    <a:pt x="600" y="152"/>
                    <a:pt x="589" y="157"/>
                    <a:pt x="587" y="152"/>
                  </a:cubicBezTo>
                  <a:cubicBezTo>
                    <a:pt x="587" y="150"/>
                    <a:pt x="591" y="148"/>
                    <a:pt x="591" y="145"/>
                  </a:cubicBezTo>
                  <a:cubicBezTo>
                    <a:pt x="592" y="143"/>
                    <a:pt x="592" y="141"/>
                    <a:pt x="592" y="139"/>
                  </a:cubicBezTo>
                  <a:cubicBezTo>
                    <a:pt x="592" y="134"/>
                    <a:pt x="589" y="129"/>
                    <a:pt x="590" y="125"/>
                  </a:cubicBezTo>
                  <a:cubicBezTo>
                    <a:pt x="590" y="124"/>
                    <a:pt x="590" y="124"/>
                    <a:pt x="590" y="123"/>
                  </a:cubicBezTo>
                  <a:cubicBezTo>
                    <a:pt x="585" y="119"/>
                    <a:pt x="579" y="114"/>
                    <a:pt x="574" y="112"/>
                  </a:cubicBezTo>
                  <a:cubicBezTo>
                    <a:pt x="569" y="111"/>
                    <a:pt x="564" y="111"/>
                    <a:pt x="559" y="109"/>
                  </a:cubicBezTo>
                  <a:cubicBezTo>
                    <a:pt x="554" y="108"/>
                    <a:pt x="550" y="105"/>
                    <a:pt x="545" y="103"/>
                  </a:cubicBezTo>
                  <a:cubicBezTo>
                    <a:pt x="537" y="100"/>
                    <a:pt x="527" y="96"/>
                    <a:pt x="519" y="96"/>
                  </a:cubicBezTo>
                  <a:cubicBezTo>
                    <a:pt x="513" y="96"/>
                    <a:pt x="509" y="98"/>
                    <a:pt x="505" y="92"/>
                  </a:cubicBezTo>
                  <a:cubicBezTo>
                    <a:pt x="502" y="88"/>
                    <a:pt x="501" y="82"/>
                    <a:pt x="503" y="77"/>
                  </a:cubicBezTo>
                  <a:cubicBezTo>
                    <a:pt x="504" y="71"/>
                    <a:pt x="509" y="69"/>
                    <a:pt x="512" y="64"/>
                  </a:cubicBezTo>
                  <a:cubicBezTo>
                    <a:pt x="514" y="60"/>
                    <a:pt x="512" y="52"/>
                    <a:pt x="511" y="47"/>
                  </a:cubicBezTo>
                  <a:cubicBezTo>
                    <a:pt x="509" y="37"/>
                    <a:pt x="500" y="31"/>
                    <a:pt x="491" y="30"/>
                  </a:cubicBezTo>
                  <a:cubicBezTo>
                    <a:pt x="484" y="29"/>
                    <a:pt x="478" y="28"/>
                    <a:pt x="473" y="24"/>
                  </a:cubicBezTo>
                  <a:cubicBezTo>
                    <a:pt x="467" y="20"/>
                    <a:pt x="466" y="13"/>
                    <a:pt x="463" y="7"/>
                  </a:cubicBezTo>
                  <a:cubicBezTo>
                    <a:pt x="459" y="2"/>
                    <a:pt x="454" y="2"/>
                    <a:pt x="447" y="0"/>
                  </a:cubicBezTo>
                  <a:cubicBezTo>
                    <a:pt x="443" y="5"/>
                    <a:pt x="438" y="9"/>
                    <a:pt x="434" y="15"/>
                  </a:cubicBezTo>
                  <a:cubicBezTo>
                    <a:pt x="428" y="23"/>
                    <a:pt x="423" y="31"/>
                    <a:pt x="412" y="33"/>
                  </a:cubicBezTo>
                  <a:cubicBezTo>
                    <a:pt x="408" y="34"/>
                    <a:pt x="401" y="32"/>
                    <a:pt x="397" y="36"/>
                  </a:cubicBezTo>
                  <a:cubicBezTo>
                    <a:pt x="394" y="39"/>
                    <a:pt x="391" y="46"/>
                    <a:pt x="390" y="49"/>
                  </a:cubicBezTo>
                  <a:cubicBezTo>
                    <a:pt x="387" y="55"/>
                    <a:pt x="384" y="62"/>
                    <a:pt x="380" y="67"/>
                  </a:cubicBezTo>
                  <a:cubicBezTo>
                    <a:pt x="375" y="71"/>
                    <a:pt x="369" y="74"/>
                    <a:pt x="365" y="79"/>
                  </a:cubicBezTo>
                  <a:cubicBezTo>
                    <a:pt x="361" y="83"/>
                    <a:pt x="362" y="87"/>
                    <a:pt x="362" y="93"/>
                  </a:cubicBezTo>
                  <a:cubicBezTo>
                    <a:pt x="361" y="99"/>
                    <a:pt x="360" y="102"/>
                    <a:pt x="355" y="106"/>
                  </a:cubicBezTo>
                  <a:cubicBezTo>
                    <a:pt x="351" y="109"/>
                    <a:pt x="347" y="115"/>
                    <a:pt x="342" y="116"/>
                  </a:cubicBezTo>
                  <a:cubicBezTo>
                    <a:pt x="332" y="119"/>
                    <a:pt x="321" y="108"/>
                    <a:pt x="311" y="109"/>
                  </a:cubicBezTo>
                  <a:cubicBezTo>
                    <a:pt x="296" y="110"/>
                    <a:pt x="313" y="126"/>
                    <a:pt x="307" y="135"/>
                  </a:cubicBezTo>
                  <a:cubicBezTo>
                    <a:pt x="302" y="143"/>
                    <a:pt x="292" y="143"/>
                    <a:pt x="284" y="146"/>
                  </a:cubicBezTo>
                  <a:cubicBezTo>
                    <a:pt x="275" y="149"/>
                    <a:pt x="266" y="156"/>
                    <a:pt x="260" y="163"/>
                  </a:cubicBezTo>
                  <a:cubicBezTo>
                    <a:pt x="253" y="171"/>
                    <a:pt x="251" y="183"/>
                    <a:pt x="250" y="193"/>
                  </a:cubicBezTo>
                  <a:cubicBezTo>
                    <a:pt x="250" y="198"/>
                    <a:pt x="249" y="203"/>
                    <a:pt x="245" y="207"/>
                  </a:cubicBezTo>
                  <a:cubicBezTo>
                    <a:pt x="240" y="211"/>
                    <a:pt x="236" y="209"/>
                    <a:pt x="231" y="210"/>
                  </a:cubicBezTo>
                  <a:cubicBezTo>
                    <a:pt x="225" y="211"/>
                    <a:pt x="220" y="211"/>
                    <a:pt x="215" y="213"/>
                  </a:cubicBezTo>
                  <a:cubicBezTo>
                    <a:pt x="209" y="214"/>
                    <a:pt x="207" y="219"/>
                    <a:pt x="203" y="223"/>
                  </a:cubicBezTo>
                  <a:cubicBezTo>
                    <a:pt x="192" y="231"/>
                    <a:pt x="186" y="215"/>
                    <a:pt x="177" y="218"/>
                  </a:cubicBezTo>
                  <a:cubicBezTo>
                    <a:pt x="168" y="222"/>
                    <a:pt x="166" y="236"/>
                    <a:pt x="163" y="243"/>
                  </a:cubicBezTo>
                  <a:cubicBezTo>
                    <a:pt x="157" y="256"/>
                    <a:pt x="148" y="245"/>
                    <a:pt x="141" y="240"/>
                  </a:cubicBezTo>
                  <a:cubicBezTo>
                    <a:pt x="136" y="236"/>
                    <a:pt x="132" y="232"/>
                    <a:pt x="128" y="228"/>
                  </a:cubicBezTo>
                  <a:cubicBezTo>
                    <a:pt x="125" y="224"/>
                    <a:pt x="123" y="220"/>
                    <a:pt x="119" y="218"/>
                  </a:cubicBezTo>
                  <a:cubicBezTo>
                    <a:pt x="117" y="217"/>
                    <a:pt x="114" y="217"/>
                    <a:pt x="112" y="216"/>
                  </a:cubicBezTo>
                  <a:cubicBezTo>
                    <a:pt x="112" y="216"/>
                    <a:pt x="112" y="216"/>
                    <a:pt x="112" y="216"/>
                  </a:cubicBezTo>
                  <a:cubicBezTo>
                    <a:pt x="111" y="218"/>
                    <a:pt x="109" y="220"/>
                    <a:pt x="108" y="223"/>
                  </a:cubicBezTo>
                  <a:cubicBezTo>
                    <a:pt x="106" y="231"/>
                    <a:pt x="105" y="240"/>
                    <a:pt x="100" y="247"/>
                  </a:cubicBezTo>
                  <a:cubicBezTo>
                    <a:pt x="95" y="254"/>
                    <a:pt x="88" y="258"/>
                    <a:pt x="81" y="263"/>
                  </a:cubicBezTo>
                  <a:cubicBezTo>
                    <a:pt x="75" y="268"/>
                    <a:pt x="70" y="274"/>
                    <a:pt x="65" y="281"/>
                  </a:cubicBezTo>
                  <a:cubicBezTo>
                    <a:pt x="60" y="289"/>
                    <a:pt x="59" y="294"/>
                    <a:pt x="50" y="296"/>
                  </a:cubicBezTo>
                  <a:cubicBezTo>
                    <a:pt x="43" y="298"/>
                    <a:pt x="46" y="299"/>
                    <a:pt x="44" y="305"/>
                  </a:cubicBezTo>
                  <a:cubicBezTo>
                    <a:pt x="43" y="308"/>
                    <a:pt x="39" y="310"/>
                    <a:pt x="37" y="313"/>
                  </a:cubicBezTo>
                  <a:cubicBezTo>
                    <a:pt x="34" y="315"/>
                    <a:pt x="33" y="319"/>
                    <a:pt x="30" y="321"/>
                  </a:cubicBezTo>
                  <a:cubicBezTo>
                    <a:pt x="27" y="324"/>
                    <a:pt x="23" y="326"/>
                    <a:pt x="20" y="328"/>
                  </a:cubicBezTo>
                  <a:cubicBezTo>
                    <a:pt x="11" y="333"/>
                    <a:pt x="7" y="340"/>
                    <a:pt x="3" y="349"/>
                  </a:cubicBezTo>
                  <a:cubicBezTo>
                    <a:pt x="1" y="350"/>
                    <a:pt x="0" y="352"/>
                    <a:pt x="0" y="354"/>
                  </a:cubicBezTo>
                  <a:cubicBezTo>
                    <a:pt x="17" y="353"/>
                    <a:pt x="32" y="352"/>
                    <a:pt x="47" y="351"/>
                  </a:cubicBezTo>
                  <a:cubicBezTo>
                    <a:pt x="167" y="341"/>
                    <a:pt x="560" y="272"/>
                    <a:pt x="662" y="254"/>
                  </a:cubicBezTo>
                  <a:close/>
                </a:path>
              </a:pathLst>
            </a:custGeom>
            <a:grpFill/>
            <a:ln w="5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681" name="Freeform 944"/>
            <p:cNvSpPr>
              <a:spLocks/>
            </p:cNvSpPr>
            <p:nvPr/>
          </p:nvSpPr>
          <p:spPr bwMode="auto">
            <a:xfrm>
              <a:off x="6318251" y="2503488"/>
              <a:ext cx="1249363" cy="536575"/>
            </a:xfrm>
            <a:custGeom>
              <a:avLst/>
              <a:gdLst>
                <a:gd name="T0" fmla="*/ 737 w 761"/>
                <a:gd name="T1" fmla="*/ 22 h 327"/>
                <a:gd name="T2" fmla="*/ 250 w 761"/>
                <a:gd name="T3" fmla="*/ 79 h 327"/>
                <a:gd name="T4" fmla="*/ 232 w 761"/>
                <a:gd name="T5" fmla="*/ 103 h 327"/>
                <a:gd name="T6" fmla="*/ 202 w 761"/>
                <a:gd name="T7" fmla="*/ 130 h 327"/>
                <a:gd name="T8" fmla="*/ 159 w 761"/>
                <a:gd name="T9" fmla="*/ 168 h 327"/>
                <a:gd name="T10" fmla="*/ 68 w 761"/>
                <a:gd name="T11" fmla="*/ 233 h 327"/>
                <a:gd name="T12" fmla="*/ 29 w 761"/>
                <a:gd name="T13" fmla="*/ 252 h 327"/>
                <a:gd name="T14" fmla="*/ 141 w 761"/>
                <a:gd name="T15" fmla="*/ 259 h 327"/>
                <a:gd name="T16" fmla="*/ 301 w 761"/>
                <a:gd name="T17" fmla="*/ 225 h 327"/>
                <a:gd name="T18" fmla="*/ 430 w 761"/>
                <a:gd name="T19" fmla="*/ 240 h 327"/>
                <a:gd name="T20" fmla="*/ 546 w 761"/>
                <a:gd name="T21" fmla="*/ 327 h 327"/>
                <a:gd name="T22" fmla="*/ 560 w 761"/>
                <a:gd name="T23" fmla="*/ 315 h 327"/>
                <a:gd name="T24" fmla="*/ 578 w 761"/>
                <a:gd name="T25" fmla="*/ 313 h 327"/>
                <a:gd name="T26" fmla="*/ 585 w 761"/>
                <a:gd name="T27" fmla="*/ 300 h 327"/>
                <a:gd name="T28" fmla="*/ 599 w 761"/>
                <a:gd name="T29" fmla="*/ 309 h 327"/>
                <a:gd name="T30" fmla="*/ 612 w 761"/>
                <a:gd name="T31" fmla="*/ 307 h 327"/>
                <a:gd name="T32" fmla="*/ 608 w 761"/>
                <a:gd name="T33" fmla="*/ 281 h 327"/>
                <a:gd name="T34" fmla="*/ 621 w 761"/>
                <a:gd name="T35" fmla="*/ 262 h 327"/>
                <a:gd name="T36" fmla="*/ 631 w 761"/>
                <a:gd name="T37" fmla="*/ 244 h 327"/>
                <a:gd name="T38" fmla="*/ 623 w 761"/>
                <a:gd name="T39" fmla="*/ 238 h 327"/>
                <a:gd name="T40" fmla="*/ 640 w 761"/>
                <a:gd name="T41" fmla="*/ 217 h 327"/>
                <a:gd name="T42" fmla="*/ 665 w 761"/>
                <a:gd name="T43" fmla="*/ 208 h 327"/>
                <a:gd name="T44" fmla="*/ 706 w 761"/>
                <a:gd name="T45" fmla="*/ 197 h 327"/>
                <a:gd name="T46" fmla="*/ 716 w 761"/>
                <a:gd name="T47" fmla="*/ 161 h 327"/>
                <a:gd name="T48" fmla="*/ 663 w 761"/>
                <a:gd name="T49" fmla="*/ 180 h 327"/>
                <a:gd name="T50" fmla="*/ 667 w 761"/>
                <a:gd name="T51" fmla="*/ 171 h 327"/>
                <a:gd name="T52" fmla="*/ 706 w 761"/>
                <a:gd name="T53" fmla="*/ 154 h 327"/>
                <a:gd name="T54" fmla="*/ 659 w 761"/>
                <a:gd name="T55" fmla="*/ 152 h 327"/>
                <a:gd name="T56" fmla="*/ 664 w 761"/>
                <a:gd name="T57" fmla="*/ 140 h 327"/>
                <a:gd name="T58" fmla="*/ 688 w 761"/>
                <a:gd name="T59" fmla="*/ 143 h 327"/>
                <a:gd name="T60" fmla="*/ 691 w 761"/>
                <a:gd name="T61" fmla="*/ 128 h 327"/>
                <a:gd name="T62" fmla="*/ 714 w 761"/>
                <a:gd name="T63" fmla="*/ 144 h 327"/>
                <a:gd name="T64" fmla="*/ 734 w 761"/>
                <a:gd name="T65" fmla="*/ 121 h 327"/>
                <a:gd name="T66" fmla="*/ 708 w 761"/>
                <a:gd name="T67" fmla="*/ 113 h 327"/>
                <a:gd name="T68" fmla="*/ 732 w 761"/>
                <a:gd name="T69" fmla="*/ 107 h 327"/>
                <a:gd name="T70" fmla="*/ 748 w 761"/>
                <a:gd name="T71" fmla="*/ 77 h 327"/>
                <a:gd name="T72" fmla="*/ 730 w 761"/>
                <a:gd name="T73" fmla="*/ 97 h 327"/>
                <a:gd name="T74" fmla="*/ 711 w 761"/>
                <a:gd name="T75" fmla="*/ 67 h 327"/>
                <a:gd name="T76" fmla="*/ 698 w 761"/>
                <a:gd name="T77" fmla="*/ 73 h 327"/>
                <a:gd name="T78" fmla="*/ 661 w 761"/>
                <a:gd name="T79" fmla="*/ 89 h 327"/>
                <a:gd name="T80" fmla="*/ 682 w 761"/>
                <a:gd name="T81" fmla="*/ 63 h 327"/>
                <a:gd name="T82" fmla="*/ 692 w 761"/>
                <a:gd name="T83" fmla="*/ 42 h 327"/>
                <a:gd name="T84" fmla="*/ 726 w 761"/>
                <a:gd name="T85" fmla="*/ 37 h 327"/>
                <a:gd name="T86" fmla="*/ 722 w 761"/>
                <a:gd name="T87" fmla="*/ 15 h 327"/>
                <a:gd name="T88" fmla="*/ 742 w 761"/>
                <a:gd name="T89" fmla="*/ 46 h 327"/>
                <a:gd name="T90" fmla="*/ 757 w 761"/>
                <a:gd name="T91" fmla="*/ 68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761" h="327">
                  <a:moveTo>
                    <a:pt x="753" y="54"/>
                  </a:moveTo>
                  <a:cubicBezTo>
                    <a:pt x="746" y="44"/>
                    <a:pt x="742" y="33"/>
                    <a:pt x="737" y="22"/>
                  </a:cubicBezTo>
                  <a:cubicBezTo>
                    <a:pt x="734" y="14"/>
                    <a:pt x="729" y="8"/>
                    <a:pt x="728" y="0"/>
                  </a:cubicBezTo>
                  <a:cubicBezTo>
                    <a:pt x="652" y="13"/>
                    <a:pt x="416" y="55"/>
                    <a:pt x="250" y="79"/>
                  </a:cubicBezTo>
                  <a:cubicBezTo>
                    <a:pt x="248" y="81"/>
                    <a:pt x="246" y="83"/>
                    <a:pt x="244" y="85"/>
                  </a:cubicBezTo>
                  <a:cubicBezTo>
                    <a:pt x="240" y="90"/>
                    <a:pt x="236" y="97"/>
                    <a:pt x="232" y="103"/>
                  </a:cubicBezTo>
                  <a:cubicBezTo>
                    <a:pt x="227" y="110"/>
                    <a:pt x="224" y="113"/>
                    <a:pt x="217" y="116"/>
                  </a:cubicBezTo>
                  <a:cubicBezTo>
                    <a:pt x="208" y="120"/>
                    <a:pt x="207" y="122"/>
                    <a:pt x="202" y="130"/>
                  </a:cubicBezTo>
                  <a:cubicBezTo>
                    <a:pt x="196" y="142"/>
                    <a:pt x="183" y="147"/>
                    <a:pt x="173" y="155"/>
                  </a:cubicBezTo>
                  <a:cubicBezTo>
                    <a:pt x="167" y="159"/>
                    <a:pt x="163" y="164"/>
                    <a:pt x="159" y="168"/>
                  </a:cubicBezTo>
                  <a:cubicBezTo>
                    <a:pt x="154" y="172"/>
                    <a:pt x="145" y="175"/>
                    <a:pt x="139" y="179"/>
                  </a:cubicBezTo>
                  <a:cubicBezTo>
                    <a:pt x="115" y="196"/>
                    <a:pt x="101" y="229"/>
                    <a:pt x="68" y="233"/>
                  </a:cubicBezTo>
                  <a:cubicBezTo>
                    <a:pt x="59" y="234"/>
                    <a:pt x="53" y="231"/>
                    <a:pt x="45" y="238"/>
                  </a:cubicBezTo>
                  <a:cubicBezTo>
                    <a:pt x="39" y="242"/>
                    <a:pt x="35" y="248"/>
                    <a:pt x="29" y="252"/>
                  </a:cubicBezTo>
                  <a:cubicBezTo>
                    <a:pt x="19" y="259"/>
                    <a:pt x="9" y="267"/>
                    <a:pt x="0" y="277"/>
                  </a:cubicBezTo>
                  <a:cubicBezTo>
                    <a:pt x="68" y="271"/>
                    <a:pt x="121" y="265"/>
                    <a:pt x="141" y="259"/>
                  </a:cubicBezTo>
                  <a:cubicBezTo>
                    <a:pt x="178" y="247"/>
                    <a:pt x="181" y="234"/>
                    <a:pt x="192" y="233"/>
                  </a:cubicBezTo>
                  <a:cubicBezTo>
                    <a:pt x="203" y="232"/>
                    <a:pt x="301" y="225"/>
                    <a:pt x="301" y="225"/>
                  </a:cubicBezTo>
                  <a:cubicBezTo>
                    <a:pt x="352" y="252"/>
                    <a:pt x="352" y="252"/>
                    <a:pt x="352" y="252"/>
                  </a:cubicBezTo>
                  <a:cubicBezTo>
                    <a:pt x="430" y="240"/>
                    <a:pt x="430" y="240"/>
                    <a:pt x="430" y="240"/>
                  </a:cubicBezTo>
                  <a:cubicBezTo>
                    <a:pt x="545" y="327"/>
                    <a:pt x="545" y="327"/>
                    <a:pt x="545" y="327"/>
                  </a:cubicBezTo>
                  <a:cubicBezTo>
                    <a:pt x="545" y="327"/>
                    <a:pt x="546" y="327"/>
                    <a:pt x="546" y="327"/>
                  </a:cubicBezTo>
                  <a:cubicBezTo>
                    <a:pt x="549" y="326"/>
                    <a:pt x="554" y="327"/>
                    <a:pt x="556" y="325"/>
                  </a:cubicBezTo>
                  <a:cubicBezTo>
                    <a:pt x="560" y="323"/>
                    <a:pt x="559" y="319"/>
                    <a:pt x="560" y="315"/>
                  </a:cubicBezTo>
                  <a:cubicBezTo>
                    <a:pt x="561" y="312"/>
                    <a:pt x="562" y="311"/>
                    <a:pt x="568" y="311"/>
                  </a:cubicBezTo>
                  <a:cubicBezTo>
                    <a:pt x="571" y="311"/>
                    <a:pt x="574" y="313"/>
                    <a:pt x="578" y="313"/>
                  </a:cubicBezTo>
                  <a:cubicBezTo>
                    <a:pt x="582" y="314"/>
                    <a:pt x="594" y="319"/>
                    <a:pt x="592" y="310"/>
                  </a:cubicBezTo>
                  <a:cubicBezTo>
                    <a:pt x="591" y="306"/>
                    <a:pt x="587" y="303"/>
                    <a:pt x="585" y="300"/>
                  </a:cubicBezTo>
                  <a:cubicBezTo>
                    <a:pt x="584" y="297"/>
                    <a:pt x="583" y="292"/>
                    <a:pt x="583" y="289"/>
                  </a:cubicBezTo>
                  <a:cubicBezTo>
                    <a:pt x="592" y="291"/>
                    <a:pt x="593" y="303"/>
                    <a:pt x="599" y="309"/>
                  </a:cubicBezTo>
                  <a:cubicBezTo>
                    <a:pt x="604" y="313"/>
                    <a:pt x="611" y="316"/>
                    <a:pt x="616" y="319"/>
                  </a:cubicBezTo>
                  <a:cubicBezTo>
                    <a:pt x="620" y="313"/>
                    <a:pt x="615" y="311"/>
                    <a:pt x="612" y="307"/>
                  </a:cubicBezTo>
                  <a:cubicBezTo>
                    <a:pt x="610" y="303"/>
                    <a:pt x="609" y="298"/>
                    <a:pt x="608" y="294"/>
                  </a:cubicBezTo>
                  <a:cubicBezTo>
                    <a:pt x="607" y="290"/>
                    <a:pt x="605" y="285"/>
                    <a:pt x="608" y="281"/>
                  </a:cubicBezTo>
                  <a:cubicBezTo>
                    <a:pt x="610" y="278"/>
                    <a:pt x="615" y="276"/>
                    <a:pt x="618" y="273"/>
                  </a:cubicBezTo>
                  <a:cubicBezTo>
                    <a:pt x="620" y="270"/>
                    <a:pt x="622" y="266"/>
                    <a:pt x="621" y="262"/>
                  </a:cubicBezTo>
                  <a:cubicBezTo>
                    <a:pt x="619" y="257"/>
                    <a:pt x="616" y="257"/>
                    <a:pt x="623" y="253"/>
                  </a:cubicBezTo>
                  <a:cubicBezTo>
                    <a:pt x="627" y="250"/>
                    <a:pt x="629" y="249"/>
                    <a:pt x="631" y="244"/>
                  </a:cubicBezTo>
                  <a:cubicBezTo>
                    <a:pt x="632" y="242"/>
                    <a:pt x="636" y="236"/>
                    <a:pt x="636" y="234"/>
                  </a:cubicBezTo>
                  <a:cubicBezTo>
                    <a:pt x="631" y="233"/>
                    <a:pt x="627" y="238"/>
                    <a:pt x="623" y="238"/>
                  </a:cubicBezTo>
                  <a:cubicBezTo>
                    <a:pt x="617" y="237"/>
                    <a:pt x="623" y="230"/>
                    <a:pt x="626" y="227"/>
                  </a:cubicBezTo>
                  <a:cubicBezTo>
                    <a:pt x="630" y="224"/>
                    <a:pt x="635" y="221"/>
                    <a:pt x="640" y="217"/>
                  </a:cubicBezTo>
                  <a:cubicBezTo>
                    <a:pt x="643" y="214"/>
                    <a:pt x="647" y="210"/>
                    <a:pt x="653" y="209"/>
                  </a:cubicBezTo>
                  <a:cubicBezTo>
                    <a:pt x="657" y="208"/>
                    <a:pt x="661" y="209"/>
                    <a:pt x="665" y="208"/>
                  </a:cubicBezTo>
                  <a:cubicBezTo>
                    <a:pt x="669" y="206"/>
                    <a:pt x="674" y="204"/>
                    <a:pt x="678" y="201"/>
                  </a:cubicBezTo>
                  <a:cubicBezTo>
                    <a:pt x="687" y="197"/>
                    <a:pt x="696" y="201"/>
                    <a:pt x="706" y="197"/>
                  </a:cubicBezTo>
                  <a:cubicBezTo>
                    <a:pt x="715" y="194"/>
                    <a:pt x="723" y="186"/>
                    <a:pt x="727" y="177"/>
                  </a:cubicBezTo>
                  <a:cubicBezTo>
                    <a:pt x="730" y="168"/>
                    <a:pt x="727" y="154"/>
                    <a:pt x="716" y="161"/>
                  </a:cubicBezTo>
                  <a:cubicBezTo>
                    <a:pt x="706" y="166"/>
                    <a:pt x="702" y="177"/>
                    <a:pt x="691" y="180"/>
                  </a:cubicBezTo>
                  <a:cubicBezTo>
                    <a:pt x="683" y="182"/>
                    <a:pt x="671" y="184"/>
                    <a:pt x="663" y="180"/>
                  </a:cubicBezTo>
                  <a:cubicBezTo>
                    <a:pt x="660" y="179"/>
                    <a:pt x="652" y="172"/>
                    <a:pt x="654" y="168"/>
                  </a:cubicBezTo>
                  <a:cubicBezTo>
                    <a:pt x="657" y="164"/>
                    <a:pt x="665" y="169"/>
                    <a:pt x="667" y="171"/>
                  </a:cubicBezTo>
                  <a:cubicBezTo>
                    <a:pt x="675" y="176"/>
                    <a:pt x="686" y="181"/>
                    <a:pt x="693" y="173"/>
                  </a:cubicBezTo>
                  <a:cubicBezTo>
                    <a:pt x="698" y="167"/>
                    <a:pt x="711" y="164"/>
                    <a:pt x="706" y="154"/>
                  </a:cubicBezTo>
                  <a:cubicBezTo>
                    <a:pt x="702" y="143"/>
                    <a:pt x="690" y="160"/>
                    <a:pt x="682" y="159"/>
                  </a:cubicBezTo>
                  <a:cubicBezTo>
                    <a:pt x="674" y="158"/>
                    <a:pt x="668" y="150"/>
                    <a:pt x="659" y="152"/>
                  </a:cubicBezTo>
                  <a:cubicBezTo>
                    <a:pt x="656" y="153"/>
                    <a:pt x="650" y="157"/>
                    <a:pt x="652" y="149"/>
                  </a:cubicBezTo>
                  <a:cubicBezTo>
                    <a:pt x="654" y="146"/>
                    <a:pt x="660" y="142"/>
                    <a:pt x="664" y="140"/>
                  </a:cubicBezTo>
                  <a:cubicBezTo>
                    <a:pt x="671" y="137"/>
                    <a:pt x="672" y="139"/>
                    <a:pt x="677" y="142"/>
                  </a:cubicBezTo>
                  <a:cubicBezTo>
                    <a:pt x="680" y="145"/>
                    <a:pt x="687" y="147"/>
                    <a:pt x="688" y="143"/>
                  </a:cubicBezTo>
                  <a:cubicBezTo>
                    <a:pt x="690" y="137"/>
                    <a:pt x="682" y="135"/>
                    <a:pt x="682" y="130"/>
                  </a:cubicBezTo>
                  <a:cubicBezTo>
                    <a:pt x="682" y="124"/>
                    <a:pt x="688" y="125"/>
                    <a:pt x="691" y="128"/>
                  </a:cubicBezTo>
                  <a:cubicBezTo>
                    <a:pt x="697" y="135"/>
                    <a:pt x="694" y="142"/>
                    <a:pt x="705" y="145"/>
                  </a:cubicBezTo>
                  <a:cubicBezTo>
                    <a:pt x="708" y="146"/>
                    <a:pt x="713" y="147"/>
                    <a:pt x="714" y="144"/>
                  </a:cubicBezTo>
                  <a:cubicBezTo>
                    <a:pt x="716" y="141"/>
                    <a:pt x="715" y="137"/>
                    <a:pt x="714" y="135"/>
                  </a:cubicBezTo>
                  <a:cubicBezTo>
                    <a:pt x="721" y="129"/>
                    <a:pt x="732" y="134"/>
                    <a:pt x="734" y="121"/>
                  </a:cubicBezTo>
                  <a:cubicBezTo>
                    <a:pt x="735" y="115"/>
                    <a:pt x="730" y="113"/>
                    <a:pt x="725" y="112"/>
                  </a:cubicBezTo>
                  <a:cubicBezTo>
                    <a:pt x="719" y="110"/>
                    <a:pt x="713" y="115"/>
                    <a:pt x="708" y="113"/>
                  </a:cubicBezTo>
                  <a:cubicBezTo>
                    <a:pt x="700" y="111"/>
                    <a:pt x="712" y="106"/>
                    <a:pt x="716" y="106"/>
                  </a:cubicBezTo>
                  <a:cubicBezTo>
                    <a:pt x="721" y="105"/>
                    <a:pt x="727" y="107"/>
                    <a:pt x="732" y="107"/>
                  </a:cubicBezTo>
                  <a:cubicBezTo>
                    <a:pt x="739" y="107"/>
                    <a:pt x="745" y="108"/>
                    <a:pt x="747" y="100"/>
                  </a:cubicBezTo>
                  <a:cubicBezTo>
                    <a:pt x="750" y="93"/>
                    <a:pt x="751" y="84"/>
                    <a:pt x="748" y="77"/>
                  </a:cubicBezTo>
                  <a:cubicBezTo>
                    <a:pt x="746" y="72"/>
                    <a:pt x="738" y="48"/>
                    <a:pt x="733" y="65"/>
                  </a:cubicBezTo>
                  <a:cubicBezTo>
                    <a:pt x="731" y="73"/>
                    <a:pt x="743" y="94"/>
                    <a:pt x="730" y="97"/>
                  </a:cubicBezTo>
                  <a:cubicBezTo>
                    <a:pt x="721" y="99"/>
                    <a:pt x="714" y="78"/>
                    <a:pt x="726" y="79"/>
                  </a:cubicBezTo>
                  <a:cubicBezTo>
                    <a:pt x="728" y="69"/>
                    <a:pt x="719" y="51"/>
                    <a:pt x="711" y="67"/>
                  </a:cubicBezTo>
                  <a:cubicBezTo>
                    <a:pt x="709" y="71"/>
                    <a:pt x="710" y="79"/>
                    <a:pt x="703" y="78"/>
                  </a:cubicBezTo>
                  <a:cubicBezTo>
                    <a:pt x="701" y="77"/>
                    <a:pt x="700" y="74"/>
                    <a:pt x="698" y="73"/>
                  </a:cubicBezTo>
                  <a:cubicBezTo>
                    <a:pt x="695" y="72"/>
                    <a:pt x="693" y="73"/>
                    <a:pt x="691" y="74"/>
                  </a:cubicBezTo>
                  <a:cubicBezTo>
                    <a:pt x="684" y="76"/>
                    <a:pt x="669" y="93"/>
                    <a:pt x="661" y="89"/>
                  </a:cubicBezTo>
                  <a:cubicBezTo>
                    <a:pt x="655" y="85"/>
                    <a:pt x="659" y="74"/>
                    <a:pt x="663" y="70"/>
                  </a:cubicBezTo>
                  <a:cubicBezTo>
                    <a:pt x="668" y="66"/>
                    <a:pt x="676" y="64"/>
                    <a:pt x="682" y="63"/>
                  </a:cubicBezTo>
                  <a:cubicBezTo>
                    <a:pt x="688" y="63"/>
                    <a:pt x="694" y="64"/>
                    <a:pt x="694" y="56"/>
                  </a:cubicBezTo>
                  <a:cubicBezTo>
                    <a:pt x="694" y="51"/>
                    <a:pt x="686" y="47"/>
                    <a:pt x="692" y="42"/>
                  </a:cubicBezTo>
                  <a:cubicBezTo>
                    <a:pt x="699" y="36"/>
                    <a:pt x="707" y="45"/>
                    <a:pt x="712" y="48"/>
                  </a:cubicBezTo>
                  <a:cubicBezTo>
                    <a:pt x="720" y="54"/>
                    <a:pt x="730" y="47"/>
                    <a:pt x="726" y="37"/>
                  </a:cubicBezTo>
                  <a:cubicBezTo>
                    <a:pt x="724" y="32"/>
                    <a:pt x="717" y="29"/>
                    <a:pt x="715" y="24"/>
                  </a:cubicBezTo>
                  <a:cubicBezTo>
                    <a:pt x="713" y="19"/>
                    <a:pt x="716" y="14"/>
                    <a:pt x="722" y="15"/>
                  </a:cubicBezTo>
                  <a:cubicBezTo>
                    <a:pt x="728" y="16"/>
                    <a:pt x="733" y="26"/>
                    <a:pt x="735" y="31"/>
                  </a:cubicBezTo>
                  <a:cubicBezTo>
                    <a:pt x="738" y="36"/>
                    <a:pt x="740" y="41"/>
                    <a:pt x="742" y="46"/>
                  </a:cubicBezTo>
                  <a:cubicBezTo>
                    <a:pt x="744" y="51"/>
                    <a:pt x="748" y="54"/>
                    <a:pt x="750" y="59"/>
                  </a:cubicBezTo>
                  <a:cubicBezTo>
                    <a:pt x="751" y="62"/>
                    <a:pt x="753" y="70"/>
                    <a:pt x="757" y="68"/>
                  </a:cubicBezTo>
                  <a:cubicBezTo>
                    <a:pt x="761" y="64"/>
                    <a:pt x="754" y="56"/>
                    <a:pt x="753" y="54"/>
                  </a:cubicBezTo>
                  <a:close/>
                </a:path>
              </a:pathLst>
            </a:custGeom>
            <a:grpFill/>
            <a:ln w="5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682" name="Freeform 945"/>
            <p:cNvSpPr>
              <a:spLocks/>
            </p:cNvSpPr>
            <p:nvPr/>
          </p:nvSpPr>
          <p:spPr bwMode="auto">
            <a:xfrm>
              <a:off x="5541963" y="2632075"/>
              <a:ext cx="1187450" cy="373063"/>
            </a:xfrm>
            <a:custGeom>
              <a:avLst/>
              <a:gdLst>
                <a:gd name="T0" fmla="*/ 502 w 723"/>
                <a:gd name="T1" fmla="*/ 173 h 227"/>
                <a:gd name="T2" fmla="*/ 518 w 723"/>
                <a:gd name="T3" fmla="*/ 159 h 227"/>
                <a:gd name="T4" fmla="*/ 541 w 723"/>
                <a:gd name="T5" fmla="*/ 154 h 227"/>
                <a:gd name="T6" fmla="*/ 612 w 723"/>
                <a:gd name="T7" fmla="*/ 100 h 227"/>
                <a:gd name="T8" fmla="*/ 632 w 723"/>
                <a:gd name="T9" fmla="*/ 89 h 227"/>
                <a:gd name="T10" fmla="*/ 646 w 723"/>
                <a:gd name="T11" fmla="*/ 76 h 227"/>
                <a:gd name="T12" fmla="*/ 675 w 723"/>
                <a:gd name="T13" fmla="*/ 51 h 227"/>
                <a:gd name="T14" fmla="*/ 690 w 723"/>
                <a:gd name="T15" fmla="*/ 37 h 227"/>
                <a:gd name="T16" fmla="*/ 705 w 723"/>
                <a:gd name="T17" fmla="*/ 24 h 227"/>
                <a:gd name="T18" fmla="*/ 717 w 723"/>
                <a:gd name="T19" fmla="*/ 6 h 227"/>
                <a:gd name="T20" fmla="*/ 723 w 723"/>
                <a:gd name="T21" fmla="*/ 0 h 227"/>
                <a:gd name="T22" fmla="*/ 586 w 723"/>
                <a:gd name="T23" fmla="*/ 18 h 227"/>
                <a:gd name="T24" fmla="*/ 155 w 723"/>
                <a:gd name="T25" fmla="*/ 47 h 227"/>
                <a:gd name="T26" fmla="*/ 162 w 723"/>
                <a:gd name="T27" fmla="*/ 60 h 227"/>
                <a:gd name="T28" fmla="*/ 155 w 723"/>
                <a:gd name="T29" fmla="*/ 61 h 227"/>
                <a:gd name="T30" fmla="*/ 137 w 723"/>
                <a:gd name="T31" fmla="*/ 62 h 227"/>
                <a:gd name="T32" fmla="*/ 113 w 723"/>
                <a:gd name="T33" fmla="*/ 63 h 227"/>
                <a:gd name="T34" fmla="*/ 87 w 723"/>
                <a:gd name="T35" fmla="*/ 65 h 227"/>
                <a:gd name="T36" fmla="*/ 63 w 723"/>
                <a:gd name="T37" fmla="*/ 66 h 227"/>
                <a:gd name="T38" fmla="*/ 54 w 723"/>
                <a:gd name="T39" fmla="*/ 66 h 227"/>
                <a:gd name="T40" fmla="*/ 50 w 723"/>
                <a:gd name="T41" fmla="*/ 66 h 227"/>
                <a:gd name="T42" fmla="*/ 48 w 723"/>
                <a:gd name="T43" fmla="*/ 66 h 227"/>
                <a:gd name="T44" fmla="*/ 39 w 723"/>
                <a:gd name="T45" fmla="*/ 101 h 227"/>
                <a:gd name="T46" fmla="*/ 34 w 723"/>
                <a:gd name="T47" fmla="*/ 113 h 227"/>
                <a:gd name="T48" fmla="*/ 37 w 723"/>
                <a:gd name="T49" fmla="*/ 126 h 227"/>
                <a:gd name="T50" fmla="*/ 29 w 723"/>
                <a:gd name="T51" fmla="*/ 153 h 227"/>
                <a:gd name="T52" fmla="*/ 26 w 723"/>
                <a:gd name="T53" fmla="*/ 171 h 227"/>
                <a:gd name="T54" fmla="*/ 13 w 723"/>
                <a:gd name="T55" fmla="*/ 182 h 227"/>
                <a:gd name="T56" fmla="*/ 0 w 723"/>
                <a:gd name="T57" fmla="*/ 214 h 227"/>
                <a:gd name="T58" fmla="*/ 276 w 723"/>
                <a:gd name="T59" fmla="*/ 214 h 227"/>
                <a:gd name="T60" fmla="*/ 473 w 723"/>
                <a:gd name="T61" fmla="*/ 198 h 227"/>
                <a:gd name="T62" fmla="*/ 502 w 723"/>
                <a:gd name="T63" fmla="*/ 173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23" h="227">
                  <a:moveTo>
                    <a:pt x="502" y="173"/>
                  </a:moveTo>
                  <a:cubicBezTo>
                    <a:pt x="508" y="169"/>
                    <a:pt x="512" y="163"/>
                    <a:pt x="518" y="159"/>
                  </a:cubicBezTo>
                  <a:cubicBezTo>
                    <a:pt x="526" y="152"/>
                    <a:pt x="532" y="155"/>
                    <a:pt x="541" y="154"/>
                  </a:cubicBezTo>
                  <a:cubicBezTo>
                    <a:pt x="574" y="150"/>
                    <a:pt x="588" y="117"/>
                    <a:pt x="612" y="100"/>
                  </a:cubicBezTo>
                  <a:cubicBezTo>
                    <a:pt x="618" y="96"/>
                    <a:pt x="627" y="93"/>
                    <a:pt x="632" y="89"/>
                  </a:cubicBezTo>
                  <a:cubicBezTo>
                    <a:pt x="636" y="85"/>
                    <a:pt x="640" y="80"/>
                    <a:pt x="646" y="76"/>
                  </a:cubicBezTo>
                  <a:cubicBezTo>
                    <a:pt x="656" y="68"/>
                    <a:pt x="669" y="63"/>
                    <a:pt x="675" y="51"/>
                  </a:cubicBezTo>
                  <a:cubicBezTo>
                    <a:pt x="680" y="43"/>
                    <a:pt x="681" y="41"/>
                    <a:pt x="690" y="37"/>
                  </a:cubicBezTo>
                  <a:cubicBezTo>
                    <a:pt x="697" y="34"/>
                    <a:pt x="700" y="31"/>
                    <a:pt x="705" y="24"/>
                  </a:cubicBezTo>
                  <a:cubicBezTo>
                    <a:pt x="709" y="18"/>
                    <a:pt x="713" y="11"/>
                    <a:pt x="717" y="6"/>
                  </a:cubicBezTo>
                  <a:cubicBezTo>
                    <a:pt x="719" y="4"/>
                    <a:pt x="721" y="2"/>
                    <a:pt x="723" y="0"/>
                  </a:cubicBezTo>
                  <a:cubicBezTo>
                    <a:pt x="665" y="9"/>
                    <a:pt x="617" y="15"/>
                    <a:pt x="586" y="18"/>
                  </a:cubicBezTo>
                  <a:cubicBezTo>
                    <a:pt x="447" y="28"/>
                    <a:pt x="155" y="47"/>
                    <a:pt x="155" y="47"/>
                  </a:cubicBezTo>
                  <a:cubicBezTo>
                    <a:pt x="162" y="60"/>
                    <a:pt x="162" y="60"/>
                    <a:pt x="162" y="60"/>
                  </a:cubicBezTo>
                  <a:cubicBezTo>
                    <a:pt x="160" y="60"/>
                    <a:pt x="158" y="61"/>
                    <a:pt x="155" y="61"/>
                  </a:cubicBezTo>
                  <a:cubicBezTo>
                    <a:pt x="149" y="61"/>
                    <a:pt x="143" y="62"/>
                    <a:pt x="137" y="62"/>
                  </a:cubicBezTo>
                  <a:cubicBezTo>
                    <a:pt x="129" y="63"/>
                    <a:pt x="121" y="63"/>
                    <a:pt x="113" y="63"/>
                  </a:cubicBezTo>
                  <a:cubicBezTo>
                    <a:pt x="104" y="64"/>
                    <a:pt x="96" y="64"/>
                    <a:pt x="87" y="65"/>
                  </a:cubicBezTo>
                  <a:cubicBezTo>
                    <a:pt x="79" y="65"/>
                    <a:pt x="71" y="66"/>
                    <a:pt x="63" y="66"/>
                  </a:cubicBezTo>
                  <a:cubicBezTo>
                    <a:pt x="60" y="66"/>
                    <a:pt x="57" y="66"/>
                    <a:pt x="54" y="66"/>
                  </a:cubicBezTo>
                  <a:cubicBezTo>
                    <a:pt x="53" y="66"/>
                    <a:pt x="52" y="66"/>
                    <a:pt x="50" y="66"/>
                  </a:cubicBezTo>
                  <a:cubicBezTo>
                    <a:pt x="50" y="66"/>
                    <a:pt x="49" y="66"/>
                    <a:pt x="48" y="66"/>
                  </a:cubicBezTo>
                  <a:cubicBezTo>
                    <a:pt x="42" y="76"/>
                    <a:pt x="43" y="92"/>
                    <a:pt x="39" y="101"/>
                  </a:cubicBezTo>
                  <a:cubicBezTo>
                    <a:pt x="38" y="105"/>
                    <a:pt x="35" y="109"/>
                    <a:pt x="34" y="113"/>
                  </a:cubicBezTo>
                  <a:cubicBezTo>
                    <a:pt x="33" y="119"/>
                    <a:pt x="36" y="122"/>
                    <a:pt x="37" y="126"/>
                  </a:cubicBezTo>
                  <a:cubicBezTo>
                    <a:pt x="38" y="139"/>
                    <a:pt x="25" y="140"/>
                    <a:pt x="29" y="153"/>
                  </a:cubicBezTo>
                  <a:cubicBezTo>
                    <a:pt x="20" y="155"/>
                    <a:pt x="28" y="165"/>
                    <a:pt x="26" y="171"/>
                  </a:cubicBezTo>
                  <a:cubicBezTo>
                    <a:pt x="24" y="176"/>
                    <a:pt x="17" y="178"/>
                    <a:pt x="13" y="182"/>
                  </a:cubicBezTo>
                  <a:cubicBezTo>
                    <a:pt x="4" y="192"/>
                    <a:pt x="0" y="215"/>
                    <a:pt x="0" y="214"/>
                  </a:cubicBezTo>
                  <a:cubicBezTo>
                    <a:pt x="0" y="214"/>
                    <a:pt x="124" y="227"/>
                    <a:pt x="276" y="214"/>
                  </a:cubicBezTo>
                  <a:cubicBezTo>
                    <a:pt x="346" y="208"/>
                    <a:pt x="415" y="203"/>
                    <a:pt x="473" y="198"/>
                  </a:cubicBezTo>
                  <a:cubicBezTo>
                    <a:pt x="482" y="188"/>
                    <a:pt x="492" y="180"/>
                    <a:pt x="502" y="173"/>
                  </a:cubicBezTo>
                  <a:close/>
                </a:path>
              </a:pathLst>
            </a:custGeom>
            <a:grpFill/>
            <a:ln w="5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683" name="Freeform 946"/>
            <p:cNvSpPr>
              <a:spLocks/>
            </p:cNvSpPr>
            <p:nvPr/>
          </p:nvSpPr>
          <p:spPr bwMode="auto">
            <a:xfrm>
              <a:off x="6521451" y="2873375"/>
              <a:ext cx="692150" cy="503238"/>
            </a:xfrm>
            <a:custGeom>
              <a:avLst/>
              <a:gdLst>
                <a:gd name="T0" fmla="*/ 306 w 421"/>
                <a:gd name="T1" fmla="*/ 15 h 307"/>
                <a:gd name="T2" fmla="*/ 228 w 421"/>
                <a:gd name="T3" fmla="*/ 27 h 307"/>
                <a:gd name="T4" fmla="*/ 177 w 421"/>
                <a:gd name="T5" fmla="*/ 0 h 307"/>
                <a:gd name="T6" fmla="*/ 68 w 421"/>
                <a:gd name="T7" fmla="*/ 8 h 307"/>
                <a:gd name="T8" fmla="*/ 17 w 421"/>
                <a:gd name="T9" fmla="*/ 34 h 307"/>
                <a:gd name="T10" fmla="*/ 14 w 421"/>
                <a:gd name="T11" fmla="*/ 35 h 307"/>
                <a:gd name="T12" fmla="*/ 12 w 421"/>
                <a:gd name="T13" fmla="*/ 45 h 307"/>
                <a:gd name="T14" fmla="*/ 2 w 421"/>
                <a:gd name="T15" fmla="*/ 61 h 307"/>
                <a:gd name="T16" fmla="*/ 139 w 421"/>
                <a:gd name="T17" fmla="*/ 204 h 307"/>
                <a:gd name="T18" fmla="*/ 175 w 421"/>
                <a:gd name="T19" fmla="*/ 234 h 307"/>
                <a:gd name="T20" fmla="*/ 191 w 421"/>
                <a:gd name="T21" fmla="*/ 260 h 307"/>
                <a:gd name="T22" fmla="*/ 206 w 421"/>
                <a:gd name="T23" fmla="*/ 281 h 307"/>
                <a:gd name="T24" fmla="*/ 207 w 421"/>
                <a:gd name="T25" fmla="*/ 277 h 307"/>
                <a:gd name="T26" fmla="*/ 219 w 421"/>
                <a:gd name="T27" fmla="*/ 290 h 307"/>
                <a:gd name="T28" fmla="*/ 226 w 421"/>
                <a:gd name="T29" fmla="*/ 301 h 307"/>
                <a:gd name="T30" fmla="*/ 238 w 421"/>
                <a:gd name="T31" fmla="*/ 302 h 307"/>
                <a:gd name="T32" fmla="*/ 243 w 421"/>
                <a:gd name="T33" fmla="*/ 299 h 307"/>
                <a:gd name="T34" fmla="*/ 249 w 421"/>
                <a:gd name="T35" fmla="*/ 303 h 307"/>
                <a:gd name="T36" fmla="*/ 257 w 421"/>
                <a:gd name="T37" fmla="*/ 300 h 307"/>
                <a:gd name="T38" fmla="*/ 258 w 421"/>
                <a:gd name="T39" fmla="*/ 296 h 307"/>
                <a:gd name="T40" fmla="*/ 264 w 421"/>
                <a:gd name="T41" fmla="*/ 295 h 307"/>
                <a:gd name="T42" fmla="*/ 273 w 421"/>
                <a:gd name="T43" fmla="*/ 287 h 307"/>
                <a:gd name="T44" fmla="*/ 263 w 421"/>
                <a:gd name="T45" fmla="*/ 282 h 307"/>
                <a:gd name="T46" fmla="*/ 249 w 421"/>
                <a:gd name="T47" fmla="*/ 279 h 307"/>
                <a:gd name="T48" fmla="*/ 250 w 421"/>
                <a:gd name="T49" fmla="*/ 270 h 307"/>
                <a:gd name="T50" fmla="*/ 258 w 421"/>
                <a:gd name="T51" fmla="*/ 270 h 307"/>
                <a:gd name="T52" fmla="*/ 262 w 421"/>
                <a:gd name="T53" fmla="*/ 275 h 307"/>
                <a:gd name="T54" fmla="*/ 268 w 421"/>
                <a:gd name="T55" fmla="*/ 266 h 307"/>
                <a:gd name="T56" fmla="*/ 277 w 421"/>
                <a:gd name="T57" fmla="*/ 272 h 307"/>
                <a:gd name="T58" fmla="*/ 292 w 421"/>
                <a:gd name="T59" fmla="*/ 268 h 307"/>
                <a:gd name="T60" fmla="*/ 313 w 421"/>
                <a:gd name="T61" fmla="*/ 249 h 307"/>
                <a:gd name="T62" fmla="*/ 320 w 421"/>
                <a:gd name="T63" fmla="*/ 240 h 307"/>
                <a:gd name="T64" fmla="*/ 330 w 421"/>
                <a:gd name="T65" fmla="*/ 235 h 307"/>
                <a:gd name="T66" fmla="*/ 342 w 421"/>
                <a:gd name="T67" fmla="*/ 217 h 307"/>
                <a:gd name="T68" fmla="*/ 338 w 421"/>
                <a:gd name="T69" fmla="*/ 209 h 307"/>
                <a:gd name="T70" fmla="*/ 343 w 421"/>
                <a:gd name="T71" fmla="*/ 200 h 307"/>
                <a:gd name="T72" fmla="*/ 353 w 421"/>
                <a:gd name="T73" fmla="*/ 201 h 307"/>
                <a:gd name="T74" fmla="*/ 359 w 421"/>
                <a:gd name="T75" fmla="*/ 199 h 307"/>
                <a:gd name="T76" fmla="*/ 362 w 421"/>
                <a:gd name="T77" fmla="*/ 189 h 307"/>
                <a:gd name="T78" fmla="*/ 370 w 421"/>
                <a:gd name="T79" fmla="*/ 180 h 307"/>
                <a:gd name="T80" fmla="*/ 377 w 421"/>
                <a:gd name="T81" fmla="*/ 171 h 307"/>
                <a:gd name="T82" fmla="*/ 375 w 421"/>
                <a:gd name="T83" fmla="*/ 158 h 307"/>
                <a:gd name="T84" fmla="*/ 389 w 421"/>
                <a:gd name="T85" fmla="*/ 137 h 307"/>
                <a:gd name="T86" fmla="*/ 405 w 421"/>
                <a:gd name="T87" fmla="*/ 117 h 307"/>
                <a:gd name="T88" fmla="*/ 421 w 421"/>
                <a:gd name="T89" fmla="*/ 102 h 307"/>
                <a:gd name="T90" fmla="*/ 306 w 421"/>
                <a:gd name="T91" fmla="*/ 15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21" h="307">
                  <a:moveTo>
                    <a:pt x="306" y="15"/>
                  </a:moveTo>
                  <a:cubicBezTo>
                    <a:pt x="228" y="27"/>
                    <a:pt x="228" y="27"/>
                    <a:pt x="228" y="27"/>
                  </a:cubicBezTo>
                  <a:cubicBezTo>
                    <a:pt x="177" y="0"/>
                    <a:pt x="177" y="0"/>
                    <a:pt x="177" y="0"/>
                  </a:cubicBezTo>
                  <a:cubicBezTo>
                    <a:pt x="177" y="0"/>
                    <a:pt x="79" y="7"/>
                    <a:pt x="68" y="8"/>
                  </a:cubicBezTo>
                  <a:cubicBezTo>
                    <a:pt x="57" y="9"/>
                    <a:pt x="54" y="22"/>
                    <a:pt x="17" y="34"/>
                  </a:cubicBezTo>
                  <a:cubicBezTo>
                    <a:pt x="16" y="34"/>
                    <a:pt x="15" y="35"/>
                    <a:pt x="14" y="35"/>
                  </a:cubicBezTo>
                  <a:cubicBezTo>
                    <a:pt x="13" y="39"/>
                    <a:pt x="12" y="44"/>
                    <a:pt x="12" y="45"/>
                  </a:cubicBezTo>
                  <a:cubicBezTo>
                    <a:pt x="10" y="47"/>
                    <a:pt x="0" y="53"/>
                    <a:pt x="2" y="61"/>
                  </a:cubicBezTo>
                  <a:cubicBezTo>
                    <a:pt x="4" y="68"/>
                    <a:pt x="130" y="190"/>
                    <a:pt x="139" y="204"/>
                  </a:cubicBezTo>
                  <a:cubicBezTo>
                    <a:pt x="149" y="217"/>
                    <a:pt x="169" y="230"/>
                    <a:pt x="175" y="234"/>
                  </a:cubicBezTo>
                  <a:cubicBezTo>
                    <a:pt x="180" y="237"/>
                    <a:pt x="177" y="247"/>
                    <a:pt x="191" y="260"/>
                  </a:cubicBezTo>
                  <a:cubicBezTo>
                    <a:pt x="197" y="266"/>
                    <a:pt x="203" y="274"/>
                    <a:pt x="206" y="281"/>
                  </a:cubicBezTo>
                  <a:cubicBezTo>
                    <a:pt x="207" y="280"/>
                    <a:pt x="207" y="278"/>
                    <a:pt x="207" y="277"/>
                  </a:cubicBezTo>
                  <a:cubicBezTo>
                    <a:pt x="212" y="281"/>
                    <a:pt x="216" y="285"/>
                    <a:pt x="219" y="290"/>
                  </a:cubicBezTo>
                  <a:cubicBezTo>
                    <a:pt x="221" y="294"/>
                    <a:pt x="223" y="299"/>
                    <a:pt x="226" y="301"/>
                  </a:cubicBezTo>
                  <a:cubicBezTo>
                    <a:pt x="230" y="303"/>
                    <a:pt x="235" y="303"/>
                    <a:pt x="238" y="302"/>
                  </a:cubicBezTo>
                  <a:cubicBezTo>
                    <a:pt x="240" y="301"/>
                    <a:pt x="240" y="299"/>
                    <a:pt x="243" y="299"/>
                  </a:cubicBezTo>
                  <a:cubicBezTo>
                    <a:pt x="246" y="300"/>
                    <a:pt x="247" y="301"/>
                    <a:pt x="249" y="303"/>
                  </a:cubicBezTo>
                  <a:cubicBezTo>
                    <a:pt x="254" y="306"/>
                    <a:pt x="256" y="307"/>
                    <a:pt x="257" y="300"/>
                  </a:cubicBezTo>
                  <a:cubicBezTo>
                    <a:pt x="257" y="297"/>
                    <a:pt x="254" y="298"/>
                    <a:pt x="258" y="296"/>
                  </a:cubicBezTo>
                  <a:cubicBezTo>
                    <a:pt x="259" y="295"/>
                    <a:pt x="262" y="295"/>
                    <a:pt x="264" y="295"/>
                  </a:cubicBezTo>
                  <a:cubicBezTo>
                    <a:pt x="269" y="294"/>
                    <a:pt x="273" y="293"/>
                    <a:pt x="273" y="287"/>
                  </a:cubicBezTo>
                  <a:cubicBezTo>
                    <a:pt x="273" y="282"/>
                    <a:pt x="268" y="282"/>
                    <a:pt x="263" y="282"/>
                  </a:cubicBezTo>
                  <a:cubicBezTo>
                    <a:pt x="258" y="282"/>
                    <a:pt x="254" y="282"/>
                    <a:pt x="249" y="279"/>
                  </a:cubicBezTo>
                  <a:cubicBezTo>
                    <a:pt x="244" y="276"/>
                    <a:pt x="244" y="272"/>
                    <a:pt x="250" y="270"/>
                  </a:cubicBezTo>
                  <a:cubicBezTo>
                    <a:pt x="252" y="269"/>
                    <a:pt x="255" y="269"/>
                    <a:pt x="258" y="270"/>
                  </a:cubicBezTo>
                  <a:cubicBezTo>
                    <a:pt x="259" y="271"/>
                    <a:pt x="261" y="274"/>
                    <a:pt x="262" y="275"/>
                  </a:cubicBezTo>
                  <a:cubicBezTo>
                    <a:pt x="268" y="276"/>
                    <a:pt x="265" y="268"/>
                    <a:pt x="268" y="266"/>
                  </a:cubicBezTo>
                  <a:cubicBezTo>
                    <a:pt x="272" y="263"/>
                    <a:pt x="275" y="270"/>
                    <a:pt x="277" y="272"/>
                  </a:cubicBezTo>
                  <a:cubicBezTo>
                    <a:pt x="282" y="275"/>
                    <a:pt x="287" y="271"/>
                    <a:pt x="292" y="268"/>
                  </a:cubicBezTo>
                  <a:cubicBezTo>
                    <a:pt x="300" y="264"/>
                    <a:pt x="308" y="256"/>
                    <a:pt x="313" y="249"/>
                  </a:cubicBezTo>
                  <a:cubicBezTo>
                    <a:pt x="316" y="246"/>
                    <a:pt x="317" y="243"/>
                    <a:pt x="320" y="240"/>
                  </a:cubicBezTo>
                  <a:cubicBezTo>
                    <a:pt x="323" y="238"/>
                    <a:pt x="327" y="237"/>
                    <a:pt x="330" y="235"/>
                  </a:cubicBezTo>
                  <a:cubicBezTo>
                    <a:pt x="335" y="232"/>
                    <a:pt x="343" y="223"/>
                    <a:pt x="342" y="217"/>
                  </a:cubicBezTo>
                  <a:cubicBezTo>
                    <a:pt x="341" y="214"/>
                    <a:pt x="338" y="213"/>
                    <a:pt x="338" y="209"/>
                  </a:cubicBezTo>
                  <a:cubicBezTo>
                    <a:pt x="338" y="205"/>
                    <a:pt x="339" y="202"/>
                    <a:pt x="343" y="200"/>
                  </a:cubicBezTo>
                  <a:cubicBezTo>
                    <a:pt x="348" y="198"/>
                    <a:pt x="350" y="199"/>
                    <a:pt x="353" y="201"/>
                  </a:cubicBezTo>
                  <a:cubicBezTo>
                    <a:pt x="358" y="204"/>
                    <a:pt x="357" y="204"/>
                    <a:pt x="359" y="199"/>
                  </a:cubicBezTo>
                  <a:cubicBezTo>
                    <a:pt x="360" y="196"/>
                    <a:pt x="359" y="192"/>
                    <a:pt x="362" y="189"/>
                  </a:cubicBezTo>
                  <a:cubicBezTo>
                    <a:pt x="363" y="186"/>
                    <a:pt x="368" y="183"/>
                    <a:pt x="370" y="180"/>
                  </a:cubicBezTo>
                  <a:cubicBezTo>
                    <a:pt x="372" y="178"/>
                    <a:pt x="377" y="174"/>
                    <a:pt x="377" y="171"/>
                  </a:cubicBezTo>
                  <a:cubicBezTo>
                    <a:pt x="378" y="167"/>
                    <a:pt x="375" y="163"/>
                    <a:pt x="375" y="158"/>
                  </a:cubicBezTo>
                  <a:cubicBezTo>
                    <a:pt x="375" y="149"/>
                    <a:pt x="383" y="143"/>
                    <a:pt x="389" y="137"/>
                  </a:cubicBezTo>
                  <a:cubicBezTo>
                    <a:pt x="395" y="131"/>
                    <a:pt x="398" y="123"/>
                    <a:pt x="405" y="117"/>
                  </a:cubicBezTo>
                  <a:cubicBezTo>
                    <a:pt x="410" y="112"/>
                    <a:pt x="414" y="105"/>
                    <a:pt x="421" y="102"/>
                  </a:cubicBezTo>
                  <a:lnTo>
                    <a:pt x="306" y="15"/>
                  </a:lnTo>
                  <a:close/>
                </a:path>
              </a:pathLst>
            </a:custGeom>
            <a:grpFill/>
            <a:ln w="5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684" name="Freeform 947"/>
            <p:cNvSpPr>
              <a:spLocks/>
            </p:cNvSpPr>
            <p:nvPr/>
          </p:nvSpPr>
          <p:spPr bwMode="auto">
            <a:xfrm>
              <a:off x="6356351" y="3860800"/>
              <a:ext cx="25400" cy="36513"/>
            </a:xfrm>
            <a:custGeom>
              <a:avLst/>
              <a:gdLst>
                <a:gd name="T0" fmla="*/ 9 w 16"/>
                <a:gd name="T1" fmla="*/ 4 h 23"/>
                <a:gd name="T2" fmla="*/ 3 w 16"/>
                <a:gd name="T3" fmla="*/ 11 h 23"/>
                <a:gd name="T4" fmla="*/ 1 w 16"/>
                <a:gd name="T5" fmla="*/ 19 h 23"/>
                <a:gd name="T6" fmla="*/ 14 w 16"/>
                <a:gd name="T7" fmla="*/ 10 h 23"/>
                <a:gd name="T8" fmla="*/ 9 w 16"/>
                <a:gd name="T9" fmla="*/ 4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23">
                  <a:moveTo>
                    <a:pt x="9" y="4"/>
                  </a:moveTo>
                  <a:cubicBezTo>
                    <a:pt x="7" y="5"/>
                    <a:pt x="5" y="8"/>
                    <a:pt x="3" y="11"/>
                  </a:cubicBezTo>
                  <a:cubicBezTo>
                    <a:pt x="1" y="14"/>
                    <a:pt x="0" y="17"/>
                    <a:pt x="1" y="19"/>
                  </a:cubicBezTo>
                  <a:cubicBezTo>
                    <a:pt x="1" y="23"/>
                    <a:pt x="13" y="11"/>
                    <a:pt x="14" y="10"/>
                  </a:cubicBezTo>
                  <a:cubicBezTo>
                    <a:pt x="16" y="5"/>
                    <a:pt x="15" y="0"/>
                    <a:pt x="9" y="4"/>
                  </a:cubicBezTo>
                  <a:close/>
                </a:path>
              </a:pathLst>
            </a:custGeom>
            <a:grpFill/>
            <a:ln w="5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685" name="Freeform 948"/>
            <p:cNvSpPr>
              <a:spLocks/>
            </p:cNvSpPr>
            <p:nvPr/>
          </p:nvSpPr>
          <p:spPr bwMode="auto">
            <a:xfrm>
              <a:off x="5932488" y="3633788"/>
              <a:ext cx="1211263" cy="976313"/>
            </a:xfrm>
            <a:custGeom>
              <a:avLst/>
              <a:gdLst>
                <a:gd name="T0" fmla="*/ 734 w 738"/>
                <a:gd name="T1" fmla="*/ 432 h 595"/>
                <a:gd name="T2" fmla="*/ 729 w 738"/>
                <a:gd name="T3" fmla="*/ 413 h 595"/>
                <a:gd name="T4" fmla="*/ 707 w 738"/>
                <a:gd name="T5" fmla="*/ 377 h 595"/>
                <a:gd name="T6" fmla="*/ 693 w 738"/>
                <a:gd name="T7" fmla="*/ 334 h 595"/>
                <a:gd name="T8" fmla="*/ 671 w 738"/>
                <a:gd name="T9" fmla="*/ 284 h 595"/>
                <a:gd name="T10" fmla="*/ 664 w 738"/>
                <a:gd name="T11" fmla="*/ 254 h 595"/>
                <a:gd name="T12" fmla="*/ 656 w 738"/>
                <a:gd name="T13" fmla="*/ 273 h 595"/>
                <a:gd name="T14" fmla="*/ 627 w 738"/>
                <a:gd name="T15" fmla="*/ 218 h 595"/>
                <a:gd name="T16" fmla="*/ 620 w 738"/>
                <a:gd name="T17" fmla="*/ 184 h 595"/>
                <a:gd name="T18" fmla="*/ 613 w 738"/>
                <a:gd name="T19" fmla="*/ 166 h 595"/>
                <a:gd name="T20" fmla="*/ 593 w 738"/>
                <a:gd name="T21" fmla="*/ 127 h 595"/>
                <a:gd name="T22" fmla="*/ 575 w 738"/>
                <a:gd name="T23" fmla="*/ 73 h 595"/>
                <a:gd name="T24" fmla="*/ 566 w 738"/>
                <a:gd name="T25" fmla="*/ 16 h 595"/>
                <a:gd name="T26" fmla="*/ 516 w 738"/>
                <a:gd name="T27" fmla="*/ 7 h 595"/>
                <a:gd name="T28" fmla="*/ 491 w 738"/>
                <a:gd name="T29" fmla="*/ 28 h 595"/>
                <a:gd name="T30" fmla="*/ 9 w 738"/>
                <a:gd name="T31" fmla="*/ 28 h 595"/>
                <a:gd name="T32" fmla="*/ 17 w 738"/>
                <a:gd name="T33" fmla="*/ 84 h 595"/>
                <a:gd name="T34" fmla="*/ 40 w 738"/>
                <a:gd name="T35" fmla="*/ 87 h 595"/>
                <a:gd name="T36" fmla="*/ 54 w 738"/>
                <a:gd name="T37" fmla="*/ 62 h 595"/>
                <a:gd name="T38" fmla="*/ 69 w 738"/>
                <a:gd name="T39" fmla="*/ 101 h 595"/>
                <a:gd name="T40" fmla="*/ 61 w 738"/>
                <a:gd name="T41" fmla="*/ 92 h 595"/>
                <a:gd name="T42" fmla="*/ 98 w 738"/>
                <a:gd name="T43" fmla="*/ 75 h 595"/>
                <a:gd name="T44" fmla="*/ 108 w 738"/>
                <a:gd name="T45" fmla="*/ 84 h 595"/>
                <a:gd name="T46" fmla="*/ 151 w 738"/>
                <a:gd name="T47" fmla="*/ 88 h 595"/>
                <a:gd name="T48" fmla="*/ 177 w 738"/>
                <a:gd name="T49" fmla="*/ 92 h 595"/>
                <a:gd name="T50" fmla="*/ 208 w 738"/>
                <a:gd name="T51" fmla="*/ 100 h 595"/>
                <a:gd name="T52" fmla="*/ 191 w 738"/>
                <a:gd name="T53" fmla="*/ 113 h 595"/>
                <a:gd name="T54" fmla="*/ 228 w 738"/>
                <a:gd name="T55" fmla="*/ 149 h 595"/>
                <a:gd name="T56" fmla="*/ 253 w 738"/>
                <a:gd name="T57" fmla="*/ 141 h 595"/>
                <a:gd name="T58" fmla="*/ 304 w 738"/>
                <a:gd name="T59" fmla="*/ 120 h 595"/>
                <a:gd name="T60" fmla="*/ 331 w 738"/>
                <a:gd name="T61" fmla="*/ 96 h 595"/>
                <a:gd name="T62" fmla="*/ 356 w 738"/>
                <a:gd name="T63" fmla="*/ 113 h 595"/>
                <a:gd name="T64" fmla="*/ 395 w 738"/>
                <a:gd name="T65" fmla="*/ 150 h 595"/>
                <a:gd name="T66" fmla="*/ 415 w 738"/>
                <a:gd name="T67" fmla="*/ 163 h 595"/>
                <a:gd name="T68" fmla="*/ 438 w 738"/>
                <a:gd name="T69" fmla="*/ 189 h 595"/>
                <a:gd name="T70" fmla="*/ 464 w 738"/>
                <a:gd name="T71" fmla="*/ 202 h 595"/>
                <a:gd name="T72" fmla="*/ 469 w 738"/>
                <a:gd name="T73" fmla="*/ 265 h 595"/>
                <a:gd name="T74" fmla="*/ 469 w 738"/>
                <a:gd name="T75" fmla="*/ 324 h 595"/>
                <a:gd name="T76" fmla="*/ 481 w 738"/>
                <a:gd name="T77" fmla="*/ 319 h 595"/>
                <a:gd name="T78" fmla="*/ 492 w 738"/>
                <a:gd name="T79" fmla="*/ 317 h 595"/>
                <a:gd name="T80" fmla="*/ 506 w 738"/>
                <a:gd name="T81" fmla="*/ 323 h 595"/>
                <a:gd name="T82" fmla="*/ 507 w 738"/>
                <a:gd name="T83" fmla="*/ 355 h 595"/>
                <a:gd name="T84" fmla="*/ 489 w 738"/>
                <a:gd name="T85" fmla="*/ 359 h 595"/>
                <a:gd name="T86" fmla="*/ 481 w 738"/>
                <a:gd name="T87" fmla="*/ 381 h 595"/>
                <a:gd name="T88" fmla="*/ 501 w 738"/>
                <a:gd name="T89" fmla="*/ 408 h 595"/>
                <a:gd name="T90" fmla="*/ 519 w 738"/>
                <a:gd name="T91" fmla="*/ 416 h 595"/>
                <a:gd name="T92" fmla="*/ 553 w 738"/>
                <a:gd name="T93" fmla="*/ 408 h 595"/>
                <a:gd name="T94" fmla="*/ 543 w 738"/>
                <a:gd name="T95" fmla="*/ 443 h 595"/>
                <a:gd name="T96" fmla="*/ 530 w 738"/>
                <a:gd name="T97" fmla="*/ 460 h 595"/>
                <a:gd name="T98" fmla="*/ 567 w 738"/>
                <a:gd name="T99" fmla="*/ 452 h 595"/>
                <a:gd name="T100" fmla="*/ 589 w 738"/>
                <a:gd name="T101" fmla="*/ 500 h 595"/>
                <a:gd name="T102" fmla="*/ 606 w 738"/>
                <a:gd name="T103" fmla="*/ 510 h 595"/>
                <a:gd name="T104" fmla="*/ 634 w 738"/>
                <a:gd name="T105" fmla="*/ 521 h 595"/>
                <a:gd name="T106" fmla="*/ 630 w 738"/>
                <a:gd name="T107" fmla="*/ 554 h 595"/>
                <a:gd name="T108" fmla="*/ 650 w 738"/>
                <a:gd name="T109" fmla="*/ 563 h 595"/>
                <a:gd name="T110" fmla="*/ 651 w 738"/>
                <a:gd name="T111" fmla="*/ 572 h 595"/>
                <a:gd name="T112" fmla="*/ 660 w 738"/>
                <a:gd name="T113" fmla="*/ 590 h 595"/>
                <a:gd name="T114" fmla="*/ 688 w 738"/>
                <a:gd name="T115" fmla="*/ 581 h 595"/>
                <a:gd name="T116" fmla="*/ 717 w 738"/>
                <a:gd name="T117" fmla="*/ 557 h 595"/>
                <a:gd name="T118" fmla="*/ 714 w 738"/>
                <a:gd name="T119" fmla="*/ 507 h 595"/>
                <a:gd name="T120" fmla="*/ 737 w 738"/>
                <a:gd name="T121" fmla="*/ 480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738" h="595">
                  <a:moveTo>
                    <a:pt x="734" y="467"/>
                  </a:moveTo>
                  <a:cubicBezTo>
                    <a:pt x="732" y="459"/>
                    <a:pt x="729" y="449"/>
                    <a:pt x="732" y="442"/>
                  </a:cubicBezTo>
                  <a:cubicBezTo>
                    <a:pt x="732" y="439"/>
                    <a:pt x="735" y="435"/>
                    <a:pt x="734" y="432"/>
                  </a:cubicBezTo>
                  <a:cubicBezTo>
                    <a:pt x="732" y="428"/>
                    <a:pt x="729" y="431"/>
                    <a:pt x="725" y="431"/>
                  </a:cubicBezTo>
                  <a:cubicBezTo>
                    <a:pt x="723" y="428"/>
                    <a:pt x="724" y="423"/>
                    <a:pt x="724" y="420"/>
                  </a:cubicBezTo>
                  <a:cubicBezTo>
                    <a:pt x="724" y="414"/>
                    <a:pt x="726" y="417"/>
                    <a:pt x="729" y="413"/>
                  </a:cubicBezTo>
                  <a:cubicBezTo>
                    <a:pt x="734" y="408"/>
                    <a:pt x="728" y="403"/>
                    <a:pt x="723" y="402"/>
                  </a:cubicBezTo>
                  <a:cubicBezTo>
                    <a:pt x="717" y="400"/>
                    <a:pt x="713" y="402"/>
                    <a:pt x="710" y="396"/>
                  </a:cubicBezTo>
                  <a:cubicBezTo>
                    <a:pt x="708" y="391"/>
                    <a:pt x="706" y="382"/>
                    <a:pt x="707" y="377"/>
                  </a:cubicBezTo>
                  <a:cubicBezTo>
                    <a:pt x="707" y="369"/>
                    <a:pt x="707" y="367"/>
                    <a:pt x="703" y="361"/>
                  </a:cubicBezTo>
                  <a:cubicBezTo>
                    <a:pt x="698" y="353"/>
                    <a:pt x="693" y="343"/>
                    <a:pt x="693" y="334"/>
                  </a:cubicBezTo>
                  <a:cubicBezTo>
                    <a:pt x="693" y="334"/>
                    <a:pt x="693" y="334"/>
                    <a:pt x="693" y="334"/>
                  </a:cubicBezTo>
                  <a:cubicBezTo>
                    <a:pt x="689" y="325"/>
                    <a:pt x="687" y="315"/>
                    <a:pt x="682" y="309"/>
                  </a:cubicBezTo>
                  <a:cubicBezTo>
                    <a:pt x="677" y="303"/>
                    <a:pt x="667" y="298"/>
                    <a:pt x="666" y="290"/>
                  </a:cubicBezTo>
                  <a:cubicBezTo>
                    <a:pt x="666" y="284"/>
                    <a:pt x="668" y="287"/>
                    <a:pt x="671" y="284"/>
                  </a:cubicBezTo>
                  <a:cubicBezTo>
                    <a:pt x="673" y="281"/>
                    <a:pt x="673" y="278"/>
                    <a:pt x="672" y="275"/>
                  </a:cubicBezTo>
                  <a:cubicBezTo>
                    <a:pt x="671" y="271"/>
                    <a:pt x="669" y="267"/>
                    <a:pt x="667" y="263"/>
                  </a:cubicBezTo>
                  <a:cubicBezTo>
                    <a:pt x="666" y="261"/>
                    <a:pt x="665" y="256"/>
                    <a:pt x="664" y="254"/>
                  </a:cubicBezTo>
                  <a:cubicBezTo>
                    <a:pt x="657" y="249"/>
                    <a:pt x="662" y="269"/>
                    <a:pt x="663" y="272"/>
                  </a:cubicBezTo>
                  <a:cubicBezTo>
                    <a:pt x="664" y="277"/>
                    <a:pt x="664" y="282"/>
                    <a:pt x="665" y="287"/>
                  </a:cubicBezTo>
                  <a:cubicBezTo>
                    <a:pt x="661" y="283"/>
                    <a:pt x="659" y="277"/>
                    <a:pt x="656" y="273"/>
                  </a:cubicBezTo>
                  <a:cubicBezTo>
                    <a:pt x="654" y="269"/>
                    <a:pt x="651" y="266"/>
                    <a:pt x="650" y="263"/>
                  </a:cubicBezTo>
                  <a:cubicBezTo>
                    <a:pt x="646" y="255"/>
                    <a:pt x="643" y="248"/>
                    <a:pt x="639" y="241"/>
                  </a:cubicBezTo>
                  <a:cubicBezTo>
                    <a:pt x="636" y="233"/>
                    <a:pt x="627" y="227"/>
                    <a:pt x="627" y="218"/>
                  </a:cubicBezTo>
                  <a:cubicBezTo>
                    <a:pt x="627" y="205"/>
                    <a:pt x="638" y="217"/>
                    <a:pt x="643" y="219"/>
                  </a:cubicBezTo>
                  <a:cubicBezTo>
                    <a:pt x="646" y="211"/>
                    <a:pt x="636" y="207"/>
                    <a:pt x="631" y="202"/>
                  </a:cubicBezTo>
                  <a:cubicBezTo>
                    <a:pt x="627" y="197"/>
                    <a:pt x="626" y="189"/>
                    <a:pt x="620" y="184"/>
                  </a:cubicBezTo>
                  <a:cubicBezTo>
                    <a:pt x="615" y="179"/>
                    <a:pt x="608" y="178"/>
                    <a:pt x="604" y="171"/>
                  </a:cubicBezTo>
                  <a:cubicBezTo>
                    <a:pt x="602" y="168"/>
                    <a:pt x="602" y="165"/>
                    <a:pt x="605" y="163"/>
                  </a:cubicBezTo>
                  <a:cubicBezTo>
                    <a:pt x="608" y="162"/>
                    <a:pt x="610" y="165"/>
                    <a:pt x="613" y="166"/>
                  </a:cubicBezTo>
                  <a:cubicBezTo>
                    <a:pt x="617" y="169"/>
                    <a:pt x="624" y="171"/>
                    <a:pt x="621" y="164"/>
                  </a:cubicBezTo>
                  <a:cubicBezTo>
                    <a:pt x="618" y="158"/>
                    <a:pt x="612" y="155"/>
                    <a:pt x="609" y="150"/>
                  </a:cubicBezTo>
                  <a:cubicBezTo>
                    <a:pt x="604" y="142"/>
                    <a:pt x="598" y="135"/>
                    <a:pt x="593" y="127"/>
                  </a:cubicBezTo>
                  <a:cubicBezTo>
                    <a:pt x="589" y="118"/>
                    <a:pt x="587" y="110"/>
                    <a:pt x="584" y="102"/>
                  </a:cubicBezTo>
                  <a:cubicBezTo>
                    <a:pt x="583" y="97"/>
                    <a:pt x="583" y="93"/>
                    <a:pt x="582" y="89"/>
                  </a:cubicBezTo>
                  <a:cubicBezTo>
                    <a:pt x="580" y="83"/>
                    <a:pt x="577" y="78"/>
                    <a:pt x="575" y="73"/>
                  </a:cubicBezTo>
                  <a:cubicBezTo>
                    <a:pt x="571" y="63"/>
                    <a:pt x="573" y="51"/>
                    <a:pt x="569" y="41"/>
                  </a:cubicBezTo>
                  <a:cubicBezTo>
                    <a:pt x="567" y="37"/>
                    <a:pt x="565" y="33"/>
                    <a:pt x="564" y="29"/>
                  </a:cubicBezTo>
                  <a:cubicBezTo>
                    <a:pt x="563" y="24"/>
                    <a:pt x="565" y="20"/>
                    <a:pt x="566" y="16"/>
                  </a:cubicBezTo>
                  <a:cubicBezTo>
                    <a:pt x="567" y="13"/>
                    <a:pt x="566" y="11"/>
                    <a:pt x="566" y="9"/>
                  </a:cubicBezTo>
                  <a:cubicBezTo>
                    <a:pt x="557" y="12"/>
                    <a:pt x="547" y="14"/>
                    <a:pt x="543" y="12"/>
                  </a:cubicBezTo>
                  <a:cubicBezTo>
                    <a:pt x="534" y="8"/>
                    <a:pt x="517" y="0"/>
                    <a:pt x="516" y="7"/>
                  </a:cubicBezTo>
                  <a:cubicBezTo>
                    <a:pt x="515" y="13"/>
                    <a:pt x="510" y="21"/>
                    <a:pt x="509" y="28"/>
                  </a:cubicBezTo>
                  <a:cubicBezTo>
                    <a:pt x="508" y="36"/>
                    <a:pt x="500" y="45"/>
                    <a:pt x="496" y="38"/>
                  </a:cubicBezTo>
                  <a:cubicBezTo>
                    <a:pt x="492" y="32"/>
                    <a:pt x="491" y="28"/>
                    <a:pt x="491" y="28"/>
                  </a:cubicBezTo>
                  <a:cubicBezTo>
                    <a:pt x="251" y="41"/>
                    <a:pt x="251" y="41"/>
                    <a:pt x="251" y="41"/>
                  </a:cubicBezTo>
                  <a:cubicBezTo>
                    <a:pt x="236" y="14"/>
                    <a:pt x="236" y="14"/>
                    <a:pt x="236" y="14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9" y="28"/>
                    <a:pt x="14" y="38"/>
                    <a:pt x="14" y="44"/>
                  </a:cubicBezTo>
                  <a:cubicBezTo>
                    <a:pt x="14" y="49"/>
                    <a:pt x="9" y="61"/>
                    <a:pt x="14" y="68"/>
                  </a:cubicBezTo>
                  <a:cubicBezTo>
                    <a:pt x="20" y="74"/>
                    <a:pt x="25" y="79"/>
                    <a:pt x="17" y="84"/>
                  </a:cubicBezTo>
                  <a:cubicBezTo>
                    <a:pt x="11" y="88"/>
                    <a:pt x="0" y="91"/>
                    <a:pt x="15" y="100"/>
                  </a:cubicBezTo>
                  <a:cubicBezTo>
                    <a:pt x="16" y="99"/>
                    <a:pt x="18" y="98"/>
                    <a:pt x="19" y="97"/>
                  </a:cubicBezTo>
                  <a:cubicBezTo>
                    <a:pt x="26" y="94"/>
                    <a:pt x="37" y="97"/>
                    <a:pt x="40" y="87"/>
                  </a:cubicBezTo>
                  <a:cubicBezTo>
                    <a:pt x="41" y="82"/>
                    <a:pt x="37" y="77"/>
                    <a:pt x="43" y="76"/>
                  </a:cubicBezTo>
                  <a:cubicBezTo>
                    <a:pt x="48" y="75"/>
                    <a:pt x="48" y="77"/>
                    <a:pt x="50" y="72"/>
                  </a:cubicBezTo>
                  <a:cubicBezTo>
                    <a:pt x="52" y="69"/>
                    <a:pt x="51" y="64"/>
                    <a:pt x="54" y="62"/>
                  </a:cubicBezTo>
                  <a:cubicBezTo>
                    <a:pt x="59" y="58"/>
                    <a:pt x="62" y="65"/>
                    <a:pt x="62" y="69"/>
                  </a:cubicBezTo>
                  <a:cubicBezTo>
                    <a:pt x="61" y="79"/>
                    <a:pt x="50" y="84"/>
                    <a:pt x="50" y="94"/>
                  </a:cubicBezTo>
                  <a:cubicBezTo>
                    <a:pt x="49" y="106"/>
                    <a:pt x="60" y="101"/>
                    <a:pt x="69" y="101"/>
                  </a:cubicBezTo>
                  <a:cubicBezTo>
                    <a:pt x="75" y="100"/>
                    <a:pt x="92" y="102"/>
                    <a:pt x="90" y="91"/>
                  </a:cubicBezTo>
                  <a:cubicBezTo>
                    <a:pt x="85" y="90"/>
                    <a:pt x="80" y="94"/>
                    <a:pt x="75" y="95"/>
                  </a:cubicBezTo>
                  <a:cubicBezTo>
                    <a:pt x="69" y="95"/>
                    <a:pt x="66" y="94"/>
                    <a:pt x="61" y="92"/>
                  </a:cubicBezTo>
                  <a:cubicBezTo>
                    <a:pt x="64" y="86"/>
                    <a:pt x="76" y="83"/>
                    <a:pt x="83" y="82"/>
                  </a:cubicBezTo>
                  <a:cubicBezTo>
                    <a:pt x="85" y="82"/>
                    <a:pt x="89" y="82"/>
                    <a:pt x="92" y="81"/>
                  </a:cubicBezTo>
                  <a:cubicBezTo>
                    <a:pt x="94" y="80"/>
                    <a:pt x="95" y="76"/>
                    <a:pt x="98" y="75"/>
                  </a:cubicBezTo>
                  <a:cubicBezTo>
                    <a:pt x="104" y="70"/>
                    <a:pt x="112" y="69"/>
                    <a:pt x="120" y="70"/>
                  </a:cubicBezTo>
                  <a:cubicBezTo>
                    <a:pt x="125" y="70"/>
                    <a:pt x="131" y="75"/>
                    <a:pt x="125" y="80"/>
                  </a:cubicBezTo>
                  <a:cubicBezTo>
                    <a:pt x="121" y="84"/>
                    <a:pt x="113" y="83"/>
                    <a:pt x="108" y="84"/>
                  </a:cubicBezTo>
                  <a:cubicBezTo>
                    <a:pt x="100" y="84"/>
                    <a:pt x="104" y="88"/>
                    <a:pt x="110" y="88"/>
                  </a:cubicBezTo>
                  <a:cubicBezTo>
                    <a:pt x="114" y="89"/>
                    <a:pt x="118" y="90"/>
                    <a:pt x="122" y="91"/>
                  </a:cubicBezTo>
                  <a:cubicBezTo>
                    <a:pt x="132" y="93"/>
                    <a:pt x="141" y="87"/>
                    <a:pt x="151" y="88"/>
                  </a:cubicBezTo>
                  <a:cubicBezTo>
                    <a:pt x="155" y="89"/>
                    <a:pt x="159" y="89"/>
                    <a:pt x="162" y="92"/>
                  </a:cubicBezTo>
                  <a:cubicBezTo>
                    <a:pt x="166" y="95"/>
                    <a:pt x="167" y="99"/>
                    <a:pt x="171" y="101"/>
                  </a:cubicBezTo>
                  <a:cubicBezTo>
                    <a:pt x="178" y="103"/>
                    <a:pt x="177" y="97"/>
                    <a:pt x="177" y="92"/>
                  </a:cubicBezTo>
                  <a:cubicBezTo>
                    <a:pt x="178" y="86"/>
                    <a:pt x="181" y="83"/>
                    <a:pt x="187" y="82"/>
                  </a:cubicBezTo>
                  <a:cubicBezTo>
                    <a:pt x="199" y="81"/>
                    <a:pt x="184" y="96"/>
                    <a:pt x="197" y="97"/>
                  </a:cubicBezTo>
                  <a:cubicBezTo>
                    <a:pt x="201" y="97"/>
                    <a:pt x="205" y="95"/>
                    <a:pt x="208" y="100"/>
                  </a:cubicBezTo>
                  <a:cubicBezTo>
                    <a:pt x="211" y="104"/>
                    <a:pt x="209" y="110"/>
                    <a:pt x="204" y="110"/>
                  </a:cubicBezTo>
                  <a:cubicBezTo>
                    <a:pt x="199" y="109"/>
                    <a:pt x="195" y="104"/>
                    <a:pt x="191" y="105"/>
                  </a:cubicBezTo>
                  <a:cubicBezTo>
                    <a:pt x="185" y="106"/>
                    <a:pt x="188" y="110"/>
                    <a:pt x="191" y="113"/>
                  </a:cubicBezTo>
                  <a:cubicBezTo>
                    <a:pt x="198" y="120"/>
                    <a:pt x="207" y="125"/>
                    <a:pt x="208" y="136"/>
                  </a:cubicBezTo>
                  <a:cubicBezTo>
                    <a:pt x="209" y="141"/>
                    <a:pt x="207" y="156"/>
                    <a:pt x="216" y="155"/>
                  </a:cubicBezTo>
                  <a:cubicBezTo>
                    <a:pt x="220" y="154"/>
                    <a:pt x="223" y="150"/>
                    <a:pt x="228" y="149"/>
                  </a:cubicBezTo>
                  <a:cubicBezTo>
                    <a:pt x="230" y="149"/>
                    <a:pt x="232" y="149"/>
                    <a:pt x="234" y="149"/>
                  </a:cubicBezTo>
                  <a:cubicBezTo>
                    <a:pt x="236" y="148"/>
                    <a:pt x="238" y="146"/>
                    <a:pt x="240" y="145"/>
                  </a:cubicBezTo>
                  <a:cubicBezTo>
                    <a:pt x="244" y="143"/>
                    <a:pt x="248" y="143"/>
                    <a:pt x="253" y="141"/>
                  </a:cubicBezTo>
                  <a:cubicBezTo>
                    <a:pt x="257" y="140"/>
                    <a:pt x="259" y="138"/>
                    <a:pt x="264" y="138"/>
                  </a:cubicBezTo>
                  <a:cubicBezTo>
                    <a:pt x="268" y="138"/>
                    <a:pt x="287" y="131"/>
                    <a:pt x="281" y="126"/>
                  </a:cubicBezTo>
                  <a:cubicBezTo>
                    <a:pt x="287" y="121"/>
                    <a:pt x="297" y="123"/>
                    <a:pt x="304" y="120"/>
                  </a:cubicBezTo>
                  <a:cubicBezTo>
                    <a:pt x="314" y="116"/>
                    <a:pt x="303" y="106"/>
                    <a:pt x="311" y="101"/>
                  </a:cubicBezTo>
                  <a:cubicBezTo>
                    <a:pt x="315" y="99"/>
                    <a:pt x="317" y="103"/>
                    <a:pt x="321" y="100"/>
                  </a:cubicBezTo>
                  <a:cubicBezTo>
                    <a:pt x="325" y="97"/>
                    <a:pt x="324" y="94"/>
                    <a:pt x="331" y="96"/>
                  </a:cubicBezTo>
                  <a:cubicBezTo>
                    <a:pt x="334" y="97"/>
                    <a:pt x="338" y="98"/>
                    <a:pt x="341" y="99"/>
                  </a:cubicBezTo>
                  <a:cubicBezTo>
                    <a:pt x="344" y="100"/>
                    <a:pt x="349" y="99"/>
                    <a:pt x="351" y="100"/>
                  </a:cubicBezTo>
                  <a:cubicBezTo>
                    <a:pt x="357" y="102"/>
                    <a:pt x="355" y="108"/>
                    <a:pt x="356" y="113"/>
                  </a:cubicBezTo>
                  <a:cubicBezTo>
                    <a:pt x="356" y="117"/>
                    <a:pt x="358" y="122"/>
                    <a:pt x="361" y="125"/>
                  </a:cubicBezTo>
                  <a:cubicBezTo>
                    <a:pt x="368" y="129"/>
                    <a:pt x="379" y="128"/>
                    <a:pt x="386" y="130"/>
                  </a:cubicBezTo>
                  <a:cubicBezTo>
                    <a:pt x="395" y="132"/>
                    <a:pt x="390" y="144"/>
                    <a:pt x="395" y="150"/>
                  </a:cubicBezTo>
                  <a:cubicBezTo>
                    <a:pt x="396" y="151"/>
                    <a:pt x="398" y="152"/>
                    <a:pt x="399" y="153"/>
                  </a:cubicBezTo>
                  <a:cubicBezTo>
                    <a:pt x="401" y="155"/>
                    <a:pt x="402" y="157"/>
                    <a:pt x="404" y="159"/>
                  </a:cubicBezTo>
                  <a:cubicBezTo>
                    <a:pt x="407" y="161"/>
                    <a:pt x="411" y="161"/>
                    <a:pt x="415" y="163"/>
                  </a:cubicBezTo>
                  <a:cubicBezTo>
                    <a:pt x="421" y="166"/>
                    <a:pt x="421" y="167"/>
                    <a:pt x="421" y="174"/>
                  </a:cubicBezTo>
                  <a:cubicBezTo>
                    <a:pt x="421" y="178"/>
                    <a:pt x="421" y="184"/>
                    <a:pt x="423" y="188"/>
                  </a:cubicBezTo>
                  <a:cubicBezTo>
                    <a:pt x="426" y="194"/>
                    <a:pt x="433" y="192"/>
                    <a:pt x="438" y="189"/>
                  </a:cubicBezTo>
                  <a:cubicBezTo>
                    <a:pt x="443" y="185"/>
                    <a:pt x="447" y="179"/>
                    <a:pt x="454" y="180"/>
                  </a:cubicBezTo>
                  <a:cubicBezTo>
                    <a:pt x="454" y="185"/>
                    <a:pt x="451" y="191"/>
                    <a:pt x="454" y="194"/>
                  </a:cubicBezTo>
                  <a:cubicBezTo>
                    <a:pt x="457" y="197"/>
                    <a:pt x="462" y="198"/>
                    <a:pt x="464" y="202"/>
                  </a:cubicBezTo>
                  <a:cubicBezTo>
                    <a:pt x="467" y="205"/>
                    <a:pt x="470" y="211"/>
                    <a:pt x="473" y="215"/>
                  </a:cubicBezTo>
                  <a:cubicBezTo>
                    <a:pt x="475" y="220"/>
                    <a:pt x="475" y="223"/>
                    <a:pt x="474" y="229"/>
                  </a:cubicBezTo>
                  <a:cubicBezTo>
                    <a:pt x="471" y="240"/>
                    <a:pt x="469" y="253"/>
                    <a:pt x="469" y="265"/>
                  </a:cubicBezTo>
                  <a:cubicBezTo>
                    <a:pt x="469" y="275"/>
                    <a:pt x="461" y="281"/>
                    <a:pt x="461" y="291"/>
                  </a:cubicBezTo>
                  <a:cubicBezTo>
                    <a:pt x="460" y="300"/>
                    <a:pt x="455" y="308"/>
                    <a:pt x="460" y="318"/>
                  </a:cubicBezTo>
                  <a:cubicBezTo>
                    <a:pt x="463" y="323"/>
                    <a:pt x="465" y="321"/>
                    <a:pt x="469" y="324"/>
                  </a:cubicBezTo>
                  <a:cubicBezTo>
                    <a:pt x="472" y="326"/>
                    <a:pt x="477" y="331"/>
                    <a:pt x="480" y="334"/>
                  </a:cubicBezTo>
                  <a:cubicBezTo>
                    <a:pt x="483" y="338"/>
                    <a:pt x="487" y="341"/>
                    <a:pt x="489" y="334"/>
                  </a:cubicBezTo>
                  <a:cubicBezTo>
                    <a:pt x="490" y="327"/>
                    <a:pt x="484" y="324"/>
                    <a:pt x="481" y="319"/>
                  </a:cubicBezTo>
                  <a:cubicBezTo>
                    <a:pt x="478" y="315"/>
                    <a:pt x="472" y="305"/>
                    <a:pt x="474" y="300"/>
                  </a:cubicBezTo>
                  <a:cubicBezTo>
                    <a:pt x="478" y="292"/>
                    <a:pt x="485" y="298"/>
                    <a:pt x="487" y="303"/>
                  </a:cubicBezTo>
                  <a:cubicBezTo>
                    <a:pt x="489" y="306"/>
                    <a:pt x="489" y="318"/>
                    <a:pt x="492" y="317"/>
                  </a:cubicBezTo>
                  <a:cubicBezTo>
                    <a:pt x="497" y="316"/>
                    <a:pt x="495" y="302"/>
                    <a:pt x="501" y="310"/>
                  </a:cubicBezTo>
                  <a:cubicBezTo>
                    <a:pt x="502" y="312"/>
                    <a:pt x="502" y="315"/>
                    <a:pt x="503" y="318"/>
                  </a:cubicBezTo>
                  <a:cubicBezTo>
                    <a:pt x="504" y="320"/>
                    <a:pt x="506" y="320"/>
                    <a:pt x="506" y="323"/>
                  </a:cubicBezTo>
                  <a:cubicBezTo>
                    <a:pt x="507" y="328"/>
                    <a:pt x="502" y="333"/>
                    <a:pt x="501" y="338"/>
                  </a:cubicBezTo>
                  <a:cubicBezTo>
                    <a:pt x="499" y="345"/>
                    <a:pt x="503" y="344"/>
                    <a:pt x="507" y="347"/>
                  </a:cubicBezTo>
                  <a:cubicBezTo>
                    <a:pt x="512" y="350"/>
                    <a:pt x="513" y="354"/>
                    <a:pt x="507" y="355"/>
                  </a:cubicBezTo>
                  <a:cubicBezTo>
                    <a:pt x="502" y="355"/>
                    <a:pt x="497" y="351"/>
                    <a:pt x="496" y="357"/>
                  </a:cubicBezTo>
                  <a:cubicBezTo>
                    <a:pt x="495" y="359"/>
                    <a:pt x="499" y="360"/>
                    <a:pt x="496" y="362"/>
                  </a:cubicBezTo>
                  <a:cubicBezTo>
                    <a:pt x="495" y="362"/>
                    <a:pt x="490" y="360"/>
                    <a:pt x="489" y="359"/>
                  </a:cubicBezTo>
                  <a:cubicBezTo>
                    <a:pt x="486" y="358"/>
                    <a:pt x="481" y="355"/>
                    <a:pt x="478" y="357"/>
                  </a:cubicBezTo>
                  <a:cubicBezTo>
                    <a:pt x="472" y="362"/>
                    <a:pt x="481" y="366"/>
                    <a:pt x="483" y="368"/>
                  </a:cubicBezTo>
                  <a:cubicBezTo>
                    <a:pt x="487" y="373"/>
                    <a:pt x="483" y="376"/>
                    <a:pt x="481" y="381"/>
                  </a:cubicBezTo>
                  <a:cubicBezTo>
                    <a:pt x="479" y="387"/>
                    <a:pt x="483" y="387"/>
                    <a:pt x="487" y="390"/>
                  </a:cubicBezTo>
                  <a:cubicBezTo>
                    <a:pt x="490" y="393"/>
                    <a:pt x="489" y="397"/>
                    <a:pt x="493" y="399"/>
                  </a:cubicBezTo>
                  <a:cubicBezTo>
                    <a:pt x="497" y="402"/>
                    <a:pt x="498" y="403"/>
                    <a:pt x="501" y="408"/>
                  </a:cubicBezTo>
                  <a:cubicBezTo>
                    <a:pt x="503" y="411"/>
                    <a:pt x="506" y="414"/>
                    <a:pt x="510" y="414"/>
                  </a:cubicBezTo>
                  <a:cubicBezTo>
                    <a:pt x="512" y="414"/>
                    <a:pt x="512" y="411"/>
                    <a:pt x="515" y="412"/>
                  </a:cubicBezTo>
                  <a:cubicBezTo>
                    <a:pt x="518" y="412"/>
                    <a:pt x="518" y="414"/>
                    <a:pt x="519" y="416"/>
                  </a:cubicBezTo>
                  <a:cubicBezTo>
                    <a:pt x="522" y="418"/>
                    <a:pt x="526" y="425"/>
                    <a:pt x="529" y="421"/>
                  </a:cubicBezTo>
                  <a:cubicBezTo>
                    <a:pt x="533" y="417"/>
                    <a:pt x="529" y="409"/>
                    <a:pt x="532" y="405"/>
                  </a:cubicBezTo>
                  <a:cubicBezTo>
                    <a:pt x="536" y="399"/>
                    <a:pt x="551" y="401"/>
                    <a:pt x="553" y="408"/>
                  </a:cubicBezTo>
                  <a:cubicBezTo>
                    <a:pt x="555" y="415"/>
                    <a:pt x="547" y="415"/>
                    <a:pt x="545" y="421"/>
                  </a:cubicBezTo>
                  <a:cubicBezTo>
                    <a:pt x="543" y="425"/>
                    <a:pt x="546" y="426"/>
                    <a:pt x="549" y="428"/>
                  </a:cubicBezTo>
                  <a:cubicBezTo>
                    <a:pt x="556" y="434"/>
                    <a:pt x="553" y="445"/>
                    <a:pt x="543" y="443"/>
                  </a:cubicBezTo>
                  <a:cubicBezTo>
                    <a:pt x="539" y="442"/>
                    <a:pt x="512" y="423"/>
                    <a:pt x="515" y="438"/>
                  </a:cubicBezTo>
                  <a:cubicBezTo>
                    <a:pt x="517" y="445"/>
                    <a:pt x="527" y="445"/>
                    <a:pt x="531" y="449"/>
                  </a:cubicBezTo>
                  <a:cubicBezTo>
                    <a:pt x="533" y="453"/>
                    <a:pt x="529" y="456"/>
                    <a:pt x="530" y="460"/>
                  </a:cubicBezTo>
                  <a:cubicBezTo>
                    <a:pt x="531" y="464"/>
                    <a:pt x="534" y="466"/>
                    <a:pt x="538" y="467"/>
                  </a:cubicBezTo>
                  <a:cubicBezTo>
                    <a:pt x="545" y="467"/>
                    <a:pt x="546" y="465"/>
                    <a:pt x="553" y="469"/>
                  </a:cubicBezTo>
                  <a:cubicBezTo>
                    <a:pt x="567" y="477"/>
                    <a:pt x="560" y="458"/>
                    <a:pt x="567" y="452"/>
                  </a:cubicBezTo>
                  <a:cubicBezTo>
                    <a:pt x="570" y="449"/>
                    <a:pt x="577" y="450"/>
                    <a:pt x="579" y="454"/>
                  </a:cubicBezTo>
                  <a:cubicBezTo>
                    <a:pt x="583" y="465"/>
                    <a:pt x="580" y="477"/>
                    <a:pt x="584" y="487"/>
                  </a:cubicBezTo>
                  <a:cubicBezTo>
                    <a:pt x="585" y="491"/>
                    <a:pt x="586" y="496"/>
                    <a:pt x="589" y="500"/>
                  </a:cubicBezTo>
                  <a:cubicBezTo>
                    <a:pt x="593" y="503"/>
                    <a:pt x="597" y="502"/>
                    <a:pt x="599" y="506"/>
                  </a:cubicBezTo>
                  <a:cubicBezTo>
                    <a:pt x="600" y="508"/>
                    <a:pt x="599" y="510"/>
                    <a:pt x="601" y="511"/>
                  </a:cubicBezTo>
                  <a:cubicBezTo>
                    <a:pt x="604" y="513"/>
                    <a:pt x="604" y="510"/>
                    <a:pt x="606" y="510"/>
                  </a:cubicBezTo>
                  <a:cubicBezTo>
                    <a:pt x="613" y="508"/>
                    <a:pt x="610" y="511"/>
                    <a:pt x="612" y="517"/>
                  </a:cubicBezTo>
                  <a:cubicBezTo>
                    <a:pt x="613" y="522"/>
                    <a:pt x="615" y="519"/>
                    <a:pt x="620" y="519"/>
                  </a:cubicBezTo>
                  <a:cubicBezTo>
                    <a:pt x="625" y="519"/>
                    <a:pt x="629" y="520"/>
                    <a:pt x="634" y="521"/>
                  </a:cubicBezTo>
                  <a:cubicBezTo>
                    <a:pt x="641" y="521"/>
                    <a:pt x="647" y="513"/>
                    <a:pt x="650" y="525"/>
                  </a:cubicBezTo>
                  <a:cubicBezTo>
                    <a:pt x="651" y="532"/>
                    <a:pt x="653" y="540"/>
                    <a:pt x="644" y="542"/>
                  </a:cubicBezTo>
                  <a:cubicBezTo>
                    <a:pt x="641" y="543"/>
                    <a:pt x="626" y="547"/>
                    <a:pt x="630" y="554"/>
                  </a:cubicBezTo>
                  <a:cubicBezTo>
                    <a:pt x="635" y="560"/>
                    <a:pt x="645" y="548"/>
                    <a:pt x="649" y="549"/>
                  </a:cubicBezTo>
                  <a:cubicBezTo>
                    <a:pt x="652" y="553"/>
                    <a:pt x="645" y="557"/>
                    <a:pt x="643" y="561"/>
                  </a:cubicBezTo>
                  <a:cubicBezTo>
                    <a:pt x="640" y="568"/>
                    <a:pt x="646" y="565"/>
                    <a:pt x="650" y="563"/>
                  </a:cubicBezTo>
                  <a:cubicBezTo>
                    <a:pt x="654" y="561"/>
                    <a:pt x="658" y="558"/>
                    <a:pt x="663" y="558"/>
                  </a:cubicBezTo>
                  <a:cubicBezTo>
                    <a:pt x="665" y="559"/>
                    <a:pt x="670" y="563"/>
                    <a:pt x="671" y="565"/>
                  </a:cubicBezTo>
                  <a:cubicBezTo>
                    <a:pt x="676" y="573"/>
                    <a:pt x="655" y="572"/>
                    <a:pt x="651" y="572"/>
                  </a:cubicBezTo>
                  <a:cubicBezTo>
                    <a:pt x="643" y="574"/>
                    <a:pt x="625" y="582"/>
                    <a:pt x="638" y="589"/>
                  </a:cubicBezTo>
                  <a:cubicBezTo>
                    <a:pt x="641" y="590"/>
                    <a:pt x="645" y="593"/>
                    <a:pt x="647" y="594"/>
                  </a:cubicBezTo>
                  <a:cubicBezTo>
                    <a:pt x="651" y="595"/>
                    <a:pt x="656" y="591"/>
                    <a:pt x="660" y="590"/>
                  </a:cubicBezTo>
                  <a:cubicBezTo>
                    <a:pt x="663" y="588"/>
                    <a:pt x="668" y="586"/>
                    <a:pt x="672" y="587"/>
                  </a:cubicBezTo>
                  <a:cubicBezTo>
                    <a:pt x="676" y="587"/>
                    <a:pt x="677" y="592"/>
                    <a:pt x="682" y="592"/>
                  </a:cubicBezTo>
                  <a:cubicBezTo>
                    <a:pt x="689" y="591"/>
                    <a:pt x="685" y="586"/>
                    <a:pt x="688" y="581"/>
                  </a:cubicBezTo>
                  <a:cubicBezTo>
                    <a:pt x="690" y="578"/>
                    <a:pt x="696" y="576"/>
                    <a:pt x="699" y="574"/>
                  </a:cubicBezTo>
                  <a:cubicBezTo>
                    <a:pt x="702" y="571"/>
                    <a:pt x="705" y="567"/>
                    <a:pt x="708" y="565"/>
                  </a:cubicBezTo>
                  <a:cubicBezTo>
                    <a:pt x="711" y="563"/>
                    <a:pt x="715" y="560"/>
                    <a:pt x="717" y="557"/>
                  </a:cubicBezTo>
                  <a:cubicBezTo>
                    <a:pt x="719" y="551"/>
                    <a:pt x="713" y="550"/>
                    <a:pt x="710" y="546"/>
                  </a:cubicBezTo>
                  <a:cubicBezTo>
                    <a:pt x="707" y="542"/>
                    <a:pt x="707" y="537"/>
                    <a:pt x="706" y="532"/>
                  </a:cubicBezTo>
                  <a:cubicBezTo>
                    <a:pt x="703" y="523"/>
                    <a:pt x="710" y="515"/>
                    <a:pt x="714" y="507"/>
                  </a:cubicBezTo>
                  <a:cubicBezTo>
                    <a:pt x="716" y="502"/>
                    <a:pt x="717" y="498"/>
                    <a:pt x="720" y="494"/>
                  </a:cubicBezTo>
                  <a:cubicBezTo>
                    <a:pt x="723" y="491"/>
                    <a:pt x="727" y="490"/>
                    <a:pt x="731" y="489"/>
                  </a:cubicBezTo>
                  <a:cubicBezTo>
                    <a:pt x="735" y="487"/>
                    <a:pt x="736" y="484"/>
                    <a:pt x="737" y="480"/>
                  </a:cubicBezTo>
                  <a:cubicBezTo>
                    <a:pt x="738" y="474"/>
                    <a:pt x="735" y="472"/>
                    <a:pt x="734" y="467"/>
                  </a:cubicBezTo>
                  <a:close/>
                </a:path>
              </a:pathLst>
            </a:custGeom>
            <a:grpFill/>
            <a:ln w="5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686" name="Freeform 949"/>
            <p:cNvSpPr>
              <a:spLocks/>
            </p:cNvSpPr>
            <p:nvPr/>
          </p:nvSpPr>
          <p:spPr bwMode="auto">
            <a:xfrm>
              <a:off x="6199188" y="2930525"/>
              <a:ext cx="722313" cy="776288"/>
            </a:xfrm>
            <a:custGeom>
              <a:avLst/>
              <a:gdLst>
                <a:gd name="T0" fmla="*/ 432 w 439"/>
                <a:gd name="T1" fmla="*/ 278 h 473"/>
                <a:gd name="T2" fmla="*/ 401 w 439"/>
                <a:gd name="T3" fmla="*/ 278 h 473"/>
                <a:gd name="T4" fmla="*/ 403 w 439"/>
                <a:gd name="T5" fmla="*/ 260 h 473"/>
                <a:gd name="T6" fmla="*/ 402 w 439"/>
                <a:gd name="T7" fmla="*/ 246 h 473"/>
                <a:gd name="T8" fmla="*/ 387 w 439"/>
                <a:gd name="T9" fmla="*/ 225 h 473"/>
                <a:gd name="T10" fmla="*/ 371 w 439"/>
                <a:gd name="T11" fmla="*/ 199 h 473"/>
                <a:gd name="T12" fmla="*/ 335 w 439"/>
                <a:gd name="T13" fmla="*/ 169 h 473"/>
                <a:gd name="T14" fmla="*/ 198 w 439"/>
                <a:gd name="T15" fmla="*/ 26 h 473"/>
                <a:gd name="T16" fmla="*/ 208 w 439"/>
                <a:gd name="T17" fmla="*/ 10 h 473"/>
                <a:gd name="T18" fmla="*/ 210 w 439"/>
                <a:gd name="T19" fmla="*/ 0 h 473"/>
                <a:gd name="T20" fmla="*/ 0 w 439"/>
                <a:gd name="T21" fmla="*/ 23 h 473"/>
                <a:gd name="T22" fmla="*/ 42 w 439"/>
                <a:gd name="T23" fmla="*/ 236 h 473"/>
                <a:gd name="T24" fmla="*/ 77 w 439"/>
                <a:gd name="T25" fmla="*/ 298 h 473"/>
                <a:gd name="T26" fmla="*/ 59 w 439"/>
                <a:gd name="T27" fmla="*/ 364 h 473"/>
                <a:gd name="T28" fmla="*/ 73 w 439"/>
                <a:gd name="T29" fmla="*/ 442 h 473"/>
                <a:gd name="T30" fmla="*/ 88 w 439"/>
                <a:gd name="T31" fmla="*/ 469 h 473"/>
                <a:gd name="T32" fmla="*/ 328 w 439"/>
                <a:gd name="T33" fmla="*/ 456 h 473"/>
                <a:gd name="T34" fmla="*/ 333 w 439"/>
                <a:gd name="T35" fmla="*/ 466 h 473"/>
                <a:gd name="T36" fmla="*/ 346 w 439"/>
                <a:gd name="T37" fmla="*/ 456 h 473"/>
                <a:gd name="T38" fmla="*/ 353 w 439"/>
                <a:gd name="T39" fmla="*/ 435 h 473"/>
                <a:gd name="T40" fmla="*/ 380 w 439"/>
                <a:gd name="T41" fmla="*/ 440 h 473"/>
                <a:gd name="T42" fmla="*/ 403 w 439"/>
                <a:gd name="T43" fmla="*/ 437 h 473"/>
                <a:gd name="T44" fmla="*/ 398 w 439"/>
                <a:gd name="T45" fmla="*/ 426 h 473"/>
                <a:gd name="T46" fmla="*/ 387 w 439"/>
                <a:gd name="T47" fmla="*/ 408 h 473"/>
                <a:gd name="T48" fmla="*/ 399 w 439"/>
                <a:gd name="T49" fmla="*/ 390 h 473"/>
                <a:gd name="T50" fmla="*/ 396 w 439"/>
                <a:gd name="T51" fmla="*/ 372 h 473"/>
                <a:gd name="T52" fmla="*/ 401 w 439"/>
                <a:gd name="T53" fmla="*/ 365 h 473"/>
                <a:gd name="T54" fmla="*/ 400 w 439"/>
                <a:gd name="T55" fmla="*/ 355 h 473"/>
                <a:gd name="T56" fmla="*/ 413 w 439"/>
                <a:gd name="T57" fmla="*/ 341 h 473"/>
                <a:gd name="T58" fmla="*/ 423 w 439"/>
                <a:gd name="T59" fmla="*/ 332 h 473"/>
                <a:gd name="T60" fmla="*/ 419 w 439"/>
                <a:gd name="T61" fmla="*/ 320 h 473"/>
                <a:gd name="T62" fmla="*/ 431 w 439"/>
                <a:gd name="T63" fmla="*/ 300 h 473"/>
                <a:gd name="T64" fmla="*/ 432 w 439"/>
                <a:gd name="T65" fmla="*/ 278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9" h="473">
                  <a:moveTo>
                    <a:pt x="432" y="278"/>
                  </a:moveTo>
                  <a:cubicBezTo>
                    <a:pt x="422" y="269"/>
                    <a:pt x="412" y="278"/>
                    <a:pt x="401" y="278"/>
                  </a:cubicBezTo>
                  <a:cubicBezTo>
                    <a:pt x="401" y="272"/>
                    <a:pt x="403" y="266"/>
                    <a:pt x="403" y="260"/>
                  </a:cubicBezTo>
                  <a:cubicBezTo>
                    <a:pt x="402" y="255"/>
                    <a:pt x="402" y="251"/>
                    <a:pt x="402" y="246"/>
                  </a:cubicBezTo>
                  <a:cubicBezTo>
                    <a:pt x="399" y="239"/>
                    <a:pt x="393" y="231"/>
                    <a:pt x="387" y="225"/>
                  </a:cubicBezTo>
                  <a:cubicBezTo>
                    <a:pt x="373" y="212"/>
                    <a:pt x="376" y="202"/>
                    <a:pt x="371" y="199"/>
                  </a:cubicBezTo>
                  <a:cubicBezTo>
                    <a:pt x="365" y="195"/>
                    <a:pt x="345" y="182"/>
                    <a:pt x="335" y="169"/>
                  </a:cubicBezTo>
                  <a:cubicBezTo>
                    <a:pt x="326" y="155"/>
                    <a:pt x="200" y="33"/>
                    <a:pt x="198" y="26"/>
                  </a:cubicBezTo>
                  <a:cubicBezTo>
                    <a:pt x="196" y="18"/>
                    <a:pt x="206" y="12"/>
                    <a:pt x="208" y="10"/>
                  </a:cubicBezTo>
                  <a:cubicBezTo>
                    <a:pt x="208" y="9"/>
                    <a:pt x="209" y="4"/>
                    <a:pt x="210" y="0"/>
                  </a:cubicBezTo>
                  <a:cubicBezTo>
                    <a:pt x="181" y="8"/>
                    <a:pt x="98" y="15"/>
                    <a:pt x="0" y="23"/>
                  </a:cubicBezTo>
                  <a:cubicBezTo>
                    <a:pt x="7" y="61"/>
                    <a:pt x="40" y="234"/>
                    <a:pt x="42" y="236"/>
                  </a:cubicBezTo>
                  <a:cubicBezTo>
                    <a:pt x="44" y="238"/>
                    <a:pt x="78" y="292"/>
                    <a:pt x="77" y="298"/>
                  </a:cubicBezTo>
                  <a:cubicBezTo>
                    <a:pt x="75" y="304"/>
                    <a:pt x="52" y="331"/>
                    <a:pt x="59" y="364"/>
                  </a:cubicBezTo>
                  <a:cubicBezTo>
                    <a:pt x="66" y="391"/>
                    <a:pt x="72" y="424"/>
                    <a:pt x="73" y="442"/>
                  </a:cubicBezTo>
                  <a:cubicBezTo>
                    <a:pt x="88" y="469"/>
                    <a:pt x="88" y="469"/>
                    <a:pt x="88" y="469"/>
                  </a:cubicBezTo>
                  <a:cubicBezTo>
                    <a:pt x="328" y="456"/>
                    <a:pt x="328" y="456"/>
                    <a:pt x="328" y="456"/>
                  </a:cubicBezTo>
                  <a:cubicBezTo>
                    <a:pt x="328" y="456"/>
                    <a:pt x="329" y="460"/>
                    <a:pt x="333" y="466"/>
                  </a:cubicBezTo>
                  <a:cubicBezTo>
                    <a:pt x="337" y="473"/>
                    <a:pt x="345" y="464"/>
                    <a:pt x="346" y="456"/>
                  </a:cubicBezTo>
                  <a:cubicBezTo>
                    <a:pt x="347" y="449"/>
                    <a:pt x="352" y="441"/>
                    <a:pt x="353" y="435"/>
                  </a:cubicBezTo>
                  <a:cubicBezTo>
                    <a:pt x="354" y="428"/>
                    <a:pt x="371" y="436"/>
                    <a:pt x="380" y="440"/>
                  </a:cubicBezTo>
                  <a:cubicBezTo>
                    <a:pt x="384" y="442"/>
                    <a:pt x="394" y="440"/>
                    <a:pt x="403" y="437"/>
                  </a:cubicBezTo>
                  <a:cubicBezTo>
                    <a:pt x="402" y="433"/>
                    <a:pt x="400" y="429"/>
                    <a:pt x="398" y="426"/>
                  </a:cubicBezTo>
                  <a:cubicBezTo>
                    <a:pt x="395" y="420"/>
                    <a:pt x="386" y="415"/>
                    <a:pt x="387" y="408"/>
                  </a:cubicBezTo>
                  <a:cubicBezTo>
                    <a:pt x="389" y="401"/>
                    <a:pt x="398" y="397"/>
                    <a:pt x="399" y="390"/>
                  </a:cubicBezTo>
                  <a:cubicBezTo>
                    <a:pt x="400" y="383"/>
                    <a:pt x="395" y="378"/>
                    <a:pt x="396" y="372"/>
                  </a:cubicBezTo>
                  <a:cubicBezTo>
                    <a:pt x="396" y="371"/>
                    <a:pt x="401" y="368"/>
                    <a:pt x="401" y="365"/>
                  </a:cubicBezTo>
                  <a:cubicBezTo>
                    <a:pt x="402" y="362"/>
                    <a:pt x="400" y="358"/>
                    <a:pt x="400" y="355"/>
                  </a:cubicBezTo>
                  <a:cubicBezTo>
                    <a:pt x="399" y="347"/>
                    <a:pt x="405" y="343"/>
                    <a:pt x="413" y="341"/>
                  </a:cubicBezTo>
                  <a:cubicBezTo>
                    <a:pt x="417" y="339"/>
                    <a:pt x="421" y="337"/>
                    <a:pt x="423" y="332"/>
                  </a:cubicBezTo>
                  <a:cubicBezTo>
                    <a:pt x="424" y="326"/>
                    <a:pt x="420" y="325"/>
                    <a:pt x="419" y="320"/>
                  </a:cubicBezTo>
                  <a:cubicBezTo>
                    <a:pt x="418" y="314"/>
                    <a:pt x="428" y="304"/>
                    <a:pt x="431" y="300"/>
                  </a:cubicBezTo>
                  <a:cubicBezTo>
                    <a:pt x="437" y="293"/>
                    <a:pt x="439" y="286"/>
                    <a:pt x="432" y="278"/>
                  </a:cubicBezTo>
                  <a:close/>
                </a:path>
              </a:pathLst>
            </a:custGeom>
            <a:grpFill/>
            <a:ln w="5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687" name="Freeform 950"/>
            <p:cNvSpPr>
              <a:spLocks/>
            </p:cNvSpPr>
            <p:nvPr/>
          </p:nvSpPr>
          <p:spPr bwMode="auto">
            <a:xfrm>
              <a:off x="5802313" y="2968625"/>
              <a:ext cx="525463" cy="862013"/>
            </a:xfrm>
            <a:custGeom>
              <a:avLst/>
              <a:gdLst>
                <a:gd name="T0" fmla="*/ 284 w 320"/>
                <a:gd name="T1" fmla="*/ 213 h 525"/>
                <a:gd name="T2" fmla="*/ 242 w 320"/>
                <a:gd name="T3" fmla="*/ 0 h 525"/>
                <a:gd name="T4" fmla="*/ 117 w 320"/>
                <a:gd name="T5" fmla="*/ 10 h 525"/>
                <a:gd name="T6" fmla="*/ 6 w 320"/>
                <a:gd name="T7" fmla="*/ 16 h 525"/>
                <a:gd name="T8" fmla="*/ 12 w 320"/>
                <a:gd name="T9" fmla="*/ 29 h 525"/>
                <a:gd name="T10" fmla="*/ 6 w 320"/>
                <a:gd name="T11" fmla="*/ 320 h 525"/>
                <a:gd name="T12" fmla="*/ 16 w 320"/>
                <a:gd name="T13" fmla="*/ 509 h 525"/>
                <a:gd name="T14" fmla="*/ 19 w 320"/>
                <a:gd name="T15" fmla="*/ 509 h 525"/>
                <a:gd name="T16" fmla="*/ 25 w 320"/>
                <a:gd name="T17" fmla="*/ 505 h 525"/>
                <a:gd name="T18" fmla="*/ 33 w 320"/>
                <a:gd name="T19" fmla="*/ 504 h 525"/>
                <a:gd name="T20" fmla="*/ 44 w 320"/>
                <a:gd name="T21" fmla="*/ 492 h 525"/>
                <a:gd name="T22" fmla="*/ 44 w 320"/>
                <a:gd name="T23" fmla="*/ 469 h 525"/>
                <a:gd name="T24" fmla="*/ 39 w 320"/>
                <a:gd name="T25" fmla="*/ 446 h 525"/>
                <a:gd name="T26" fmla="*/ 49 w 320"/>
                <a:gd name="T27" fmla="*/ 428 h 525"/>
                <a:gd name="T28" fmla="*/ 56 w 320"/>
                <a:gd name="T29" fmla="*/ 456 h 525"/>
                <a:gd name="T30" fmla="*/ 52 w 320"/>
                <a:gd name="T31" fmla="*/ 469 h 525"/>
                <a:gd name="T32" fmla="*/ 57 w 320"/>
                <a:gd name="T33" fmla="*/ 480 h 525"/>
                <a:gd name="T34" fmla="*/ 59 w 320"/>
                <a:gd name="T35" fmla="*/ 492 h 525"/>
                <a:gd name="T36" fmla="*/ 68 w 320"/>
                <a:gd name="T37" fmla="*/ 504 h 525"/>
                <a:gd name="T38" fmla="*/ 42 w 320"/>
                <a:gd name="T39" fmla="*/ 518 h 525"/>
                <a:gd name="T40" fmla="*/ 71 w 320"/>
                <a:gd name="T41" fmla="*/ 516 h 525"/>
                <a:gd name="T42" fmla="*/ 89 w 320"/>
                <a:gd name="T43" fmla="*/ 508 h 525"/>
                <a:gd name="T44" fmla="*/ 94 w 320"/>
                <a:gd name="T45" fmla="*/ 505 h 525"/>
                <a:gd name="T46" fmla="*/ 96 w 320"/>
                <a:gd name="T47" fmla="*/ 489 h 525"/>
                <a:gd name="T48" fmla="*/ 93 w 320"/>
                <a:gd name="T49" fmla="*/ 473 h 525"/>
                <a:gd name="T50" fmla="*/ 93 w 320"/>
                <a:gd name="T51" fmla="*/ 449 h 525"/>
                <a:gd name="T52" fmla="*/ 88 w 320"/>
                <a:gd name="T53" fmla="*/ 433 h 525"/>
                <a:gd name="T54" fmla="*/ 315 w 320"/>
                <a:gd name="T55" fmla="*/ 419 h 525"/>
                <a:gd name="T56" fmla="*/ 315 w 320"/>
                <a:gd name="T57" fmla="*/ 419 h 525"/>
                <a:gd name="T58" fmla="*/ 301 w 320"/>
                <a:gd name="T59" fmla="*/ 341 h 525"/>
                <a:gd name="T60" fmla="*/ 319 w 320"/>
                <a:gd name="T61" fmla="*/ 275 h 525"/>
                <a:gd name="T62" fmla="*/ 284 w 320"/>
                <a:gd name="T63" fmla="*/ 213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20" h="525">
                  <a:moveTo>
                    <a:pt x="284" y="213"/>
                  </a:moveTo>
                  <a:cubicBezTo>
                    <a:pt x="282" y="211"/>
                    <a:pt x="249" y="38"/>
                    <a:pt x="242" y="0"/>
                  </a:cubicBezTo>
                  <a:cubicBezTo>
                    <a:pt x="202" y="3"/>
                    <a:pt x="160" y="6"/>
                    <a:pt x="117" y="10"/>
                  </a:cubicBezTo>
                  <a:cubicBezTo>
                    <a:pt x="78" y="13"/>
                    <a:pt x="40" y="15"/>
                    <a:pt x="6" y="16"/>
                  </a:cubicBezTo>
                  <a:cubicBezTo>
                    <a:pt x="7" y="20"/>
                    <a:pt x="9" y="26"/>
                    <a:pt x="12" y="29"/>
                  </a:cubicBezTo>
                  <a:cubicBezTo>
                    <a:pt x="12" y="29"/>
                    <a:pt x="5" y="261"/>
                    <a:pt x="6" y="320"/>
                  </a:cubicBezTo>
                  <a:cubicBezTo>
                    <a:pt x="6" y="378"/>
                    <a:pt x="0" y="310"/>
                    <a:pt x="16" y="509"/>
                  </a:cubicBezTo>
                  <a:cubicBezTo>
                    <a:pt x="17" y="509"/>
                    <a:pt x="18" y="509"/>
                    <a:pt x="19" y="509"/>
                  </a:cubicBezTo>
                  <a:cubicBezTo>
                    <a:pt x="22" y="508"/>
                    <a:pt x="23" y="507"/>
                    <a:pt x="25" y="505"/>
                  </a:cubicBezTo>
                  <a:cubicBezTo>
                    <a:pt x="29" y="503"/>
                    <a:pt x="29" y="504"/>
                    <a:pt x="33" y="504"/>
                  </a:cubicBezTo>
                  <a:cubicBezTo>
                    <a:pt x="41" y="505"/>
                    <a:pt x="45" y="500"/>
                    <a:pt x="44" y="492"/>
                  </a:cubicBezTo>
                  <a:cubicBezTo>
                    <a:pt x="42" y="484"/>
                    <a:pt x="44" y="477"/>
                    <a:pt x="44" y="469"/>
                  </a:cubicBezTo>
                  <a:cubicBezTo>
                    <a:pt x="43" y="461"/>
                    <a:pt x="40" y="453"/>
                    <a:pt x="39" y="446"/>
                  </a:cubicBezTo>
                  <a:cubicBezTo>
                    <a:pt x="37" y="436"/>
                    <a:pt x="44" y="434"/>
                    <a:pt x="49" y="428"/>
                  </a:cubicBezTo>
                  <a:cubicBezTo>
                    <a:pt x="48" y="439"/>
                    <a:pt x="58" y="446"/>
                    <a:pt x="56" y="456"/>
                  </a:cubicBezTo>
                  <a:cubicBezTo>
                    <a:pt x="55" y="461"/>
                    <a:pt x="52" y="464"/>
                    <a:pt x="52" y="469"/>
                  </a:cubicBezTo>
                  <a:cubicBezTo>
                    <a:pt x="52" y="474"/>
                    <a:pt x="55" y="476"/>
                    <a:pt x="57" y="480"/>
                  </a:cubicBezTo>
                  <a:cubicBezTo>
                    <a:pt x="59" y="484"/>
                    <a:pt x="58" y="488"/>
                    <a:pt x="59" y="492"/>
                  </a:cubicBezTo>
                  <a:cubicBezTo>
                    <a:pt x="60" y="496"/>
                    <a:pt x="68" y="499"/>
                    <a:pt x="68" y="504"/>
                  </a:cubicBezTo>
                  <a:cubicBezTo>
                    <a:pt x="68" y="513"/>
                    <a:pt x="44" y="510"/>
                    <a:pt x="42" y="518"/>
                  </a:cubicBezTo>
                  <a:cubicBezTo>
                    <a:pt x="40" y="525"/>
                    <a:pt x="68" y="517"/>
                    <a:pt x="71" y="516"/>
                  </a:cubicBezTo>
                  <a:cubicBezTo>
                    <a:pt x="78" y="514"/>
                    <a:pt x="83" y="511"/>
                    <a:pt x="89" y="508"/>
                  </a:cubicBezTo>
                  <a:cubicBezTo>
                    <a:pt x="90" y="507"/>
                    <a:pt x="92" y="506"/>
                    <a:pt x="94" y="505"/>
                  </a:cubicBezTo>
                  <a:cubicBezTo>
                    <a:pt x="79" y="496"/>
                    <a:pt x="90" y="493"/>
                    <a:pt x="96" y="489"/>
                  </a:cubicBezTo>
                  <a:cubicBezTo>
                    <a:pt x="104" y="484"/>
                    <a:pt x="99" y="479"/>
                    <a:pt x="93" y="473"/>
                  </a:cubicBezTo>
                  <a:cubicBezTo>
                    <a:pt x="88" y="466"/>
                    <a:pt x="93" y="454"/>
                    <a:pt x="93" y="449"/>
                  </a:cubicBezTo>
                  <a:cubicBezTo>
                    <a:pt x="93" y="443"/>
                    <a:pt x="88" y="433"/>
                    <a:pt x="88" y="433"/>
                  </a:cubicBezTo>
                  <a:cubicBezTo>
                    <a:pt x="315" y="419"/>
                    <a:pt x="315" y="419"/>
                    <a:pt x="315" y="419"/>
                  </a:cubicBezTo>
                  <a:cubicBezTo>
                    <a:pt x="315" y="419"/>
                    <a:pt x="315" y="419"/>
                    <a:pt x="315" y="419"/>
                  </a:cubicBezTo>
                  <a:cubicBezTo>
                    <a:pt x="314" y="401"/>
                    <a:pt x="308" y="368"/>
                    <a:pt x="301" y="341"/>
                  </a:cubicBezTo>
                  <a:cubicBezTo>
                    <a:pt x="294" y="308"/>
                    <a:pt x="317" y="281"/>
                    <a:pt x="319" y="275"/>
                  </a:cubicBezTo>
                  <a:cubicBezTo>
                    <a:pt x="320" y="269"/>
                    <a:pt x="286" y="215"/>
                    <a:pt x="284" y="213"/>
                  </a:cubicBezTo>
                  <a:close/>
                </a:path>
              </a:pathLst>
            </a:custGeom>
            <a:grpFill/>
            <a:ln w="5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688" name="Freeform 951"/>
            <p:cNvSpPr>
              <a:spLocks/>
            </p:cNvSpPr>
            <p:nvPr/>
          </p:nvSpPr>
          <p:spPr bwMode="auto">
            <a:xfrm>
              <a:off x="5348288" y="2984500"/>
              <a:ext cx="481013" cy="846138"/>
            </a:xfrm>
            <a:custGeom>
              <a:avLst/>
              <a:gdLst>
                <a:gd name="T0" fmla="*/ 283 w 293"/>
                <a:gd name="T1" fmla="*/ 310 h 515"/>
                <a:gd name="T2" fmla="*/ 289 w 293"/>
                <a:gd name="T3" fmla="*/ 19 h 515"/>
                <a:gd name="T4" fmla="*/ 283 w 293"/>
                <a:gd name="T5" fmla="*/ 6 h 515"/>
                <a:gd name="T6" fmla="*/ 118 w 293"/>
                <a:gd name="T7" fmla="*/ 0 h 515"/>
                <a:gd name="T8" fmla="*/ 118 w 293"/>
                <a:gd name="T9" fmla="*/ 0 h 515"/>
                <a:gd name="T10" fmla="*/ 115 w 293"/>
                <a:gd name="T11" fmla="*/ 10 h 515"/>
                <a:gd name="T12" fmla="*/ 98 w 293"/>
                <a:gd name="T13" fmla="*/ 30 h 515"/>
                <a:gd name="T14" fmla="*/ 99 w 293"/>
                <a:gd name="T15" fmla="*/ 43 h 515"/>
                <a:gd name="T16" fmla="*/ 91 w 293"/>
                <a:gd name="T17" fmla="*/ 53 h 515"/>
                <a:gd name="T18" fmla="*/ 79 w 293"/>
                <a:gd name="T19" fmla="*/ 77 h 515"/>
                <a:gd name="T20" fmla="*/ 45 w 293"/>
                <a:gd name="T21" fmla="*/ 124 h 515"/>
                <a:gd name="T22" fmla="*/ 45 w 293"/>
                <a:gd name="T23" fmla="*/ 152 h 515"/>
                <a:gd name="T24" fmla="*/ 55 w 293"/>
                <a:gd name="T25" fmla="*/ 178 h 515"/>
                <a:gd name="T26" fmla="*/ 56 w 293"/>
                <a:gd name="T27" fmla="*/ 189 h 515"/>
                <a:gd name="T28" fmla="*/ 55 w 293"/>
                <a:gd name="T29" fmla="*/ 200 h 515"/>
                <a:gd name="T30" fmla="*/ 47 w 293"/>
                <a:gd name="T31" fmla="*/ 210 h 515"/>
                <a:gd name="T32" fmla="*/ 48 w 293"/>
                <a:gd name="T33" fmla="*/ 221 h 515"/>
                <a:gd name="T34" fmla="*/ 47 w 293"/>
                <a:gd name="T35" fmla="*/ 246 h 515"/>
                <a:gd name="T36" fmla="*/ 52 w 293"/>
                <a:gd name="T37" fmla="*/ 258 h 515"/>
                <a:gd name="T38" fmla="*/ 52 w 293"/>
                <a:gd name="T39" fmla="*/ 272 h 515"/>
                <a:gd name="T40" fmla="*/ 56 w 293"/>
                <a:gd name="T41" fmla="*/ 284 h 515"/>
                <a:gd name="T42" fmla="*/ 57 w 293"/>
                <a:gd name="T43" fmla="*/ 298 h 515"/>
                <a:gd name="T44" fmla="*/ 55 w 293"/>
                <a:gd name="T45" fmla="*/ 312 h 515"/>
                <a:gd name="T46" fmla="*/ 48 w 293"/>
                <a:gd name="T47" fmla="*/ 326 h 515"/>
                <a:gd name="T48" fmla="*/ 41 w 293"/>
                <a:gd name="T49" fmla="*/ 343 h 515"/>
                <a:gd name="T50" fmla="*/ 28 w 293"/>
                <a:gd name="T51" fmla="*/ 366 h 515"/>
                <a:gd name="T52" fmla="*/ 18 w 293"/>
                <a:gd name="T53" fmla="*/ 392 h 515"/>
                <a:gd name="T54" fmla="*/ 9 w 293"/>
                <a:gd name="T55" fmla="*/ 419 h 515"/>
                <a:gd name="T56" fmla="*/ 4 w 293"/>
                <a:gd name="T57" fmla="*/ 433 h 515"/>
                <a:gd name="T58" fmla="*/ 47 w 293"/>
                <a:gd name="T59" fmla="*/ 435 h 515"/>
                <a:gd name="T60" fmla="*/ 80 w 293"/>
                <a:gd name="T61" fmla="*/ 437 h 515"/>
                <a:gd name="T62" fmla="*/ 119 w 293"/>
                <a:gd name="T63" fmla="*/ 434 h 515"/>
                <a:gd name="T64" fmla="*/ 140 w 293"/>
                <a:gd name="T65" fmla="*/ 434 h 515"/>
                <a:gd name="T66" fmla="*/ 158 w 293"/>
                <a:gd name="T67" fmla="*/ 434 h 515"/>
                <a:gd name="T68" fmla="*/ 162 w 293"/>
                <a:gd name="T69" fmla="*/ 459 h 515"/>
                <a:gd name="T70" fmla="*/ 171 w 293"/>
                <a:gd name="T71" fmla="*/ 484 h 515"/>
                <a:gd name="T72" fmla="*/ 174 w 293"/>
                <a:gd name="T73" fmla="*/ 496 h 515"/>
                <a:gd name="T74" fmla="*/ 184 w 293"/>
                <a:gd name="T75" fmla="*/ 505 h 515"/>
                <a:gd name="T76" fmla="*/ 197 w 293"/>
                <a:gd name="T77" fmla="*/ 515 h 515"/>
                <a:gd name="T78" fmla="*/ 198 w 293"/>
                <a:gd name="T79" fmla="*/ 514 h 515"/>
                <a:gd name="T80" fmla="*/ 223 w 293"/>
                <a:gd name="T81" fmla="*/ 500 h 515"/>
                <a:gd name="T82" fmla="*/ 235 w 293"/>
                <a:gd name="T83" fmla="*/ 503 h 515"/>
                <a:gd name="T84" fmla="*/ 249 w 293"/>
                <a:gd name="T85" fmla="*/ 502 h 515"/>
                <a:gd name="T86" fmla="*/ 275 w 293"/>
                <a:gd name="T87" fmla="*/ 495 h 515"/>
                <a:gd name="T88" fmla="*/ 285 w 293"/>
                <a:gd name="T89" fmla="*/ 499 h 515"/>
                <a:gd name="T90" fmla="*/ 293 w 293"/>
                <a:gd name="T91" fmla="*/ 499 h 515"/>
                <a:gd name="T92" fmla="*/ 283 w 293"/>
                <a:gd name="T93" fmla="*/ 310 h 5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93" h="515">
                  <a:moveTo>
                    <a:pt x="283" y="310"/>
                  </a:moveTo>
                  <a:cubicBezTo>
                    <a:pt x="282" y="251"/>
                    <a:pt x="289" y="19"/>
                    <a:pt x="289" y="19"/>
                  </a:cubicBezTo>
                  <a:cubicBezTo>
                    <a:pt x="286" y="16"/>
                    <a:pt x="284" y="10"/>
                    <a:pt x="283" y="6"/>
                  </a:cubicBezTo>
                  <a:cubicBezTo>
                    <a:pt x="186" y="7"/>
                    <a:pt x="118" y="0"/>
                    <a:pt x="118" y="0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4" y="3"/>
                    <a:pt x="116" y="5"/>
                    <a:pt x="115" y="10"/>
                  </a:cubicBezTo>
                  <a:cubicBezTo>
                    <a:pt x="113" y="17"/>
                    <a:pt x="100" y="21"/>
                    <a:pt x="98" y="30"/>
                  </a:cubicBezTo>
                  <a:cubicBezTo>
                    <a:pt x="97" y="34"/>
                    <a:pt x="101" y="38"/>
                    <a:pt x="99" y="43"/>
                  </a:cubicBezTo>
                  <a:cubicBezTo>
                    <a:pt x="98" y="47"/>
                    <a:pt x="93" y="50"/>
                    <a:pt x="91" y="53"/>
                  </a:cubicBezTo>
                  <a:cubicBezTo>
                    <a:pt x="87" y="61"/>
                    <a:pt x="85" y="70"/>
                    <a:pt x="79" y="77"/>
                  </a:cubicBezTo>
                  <a:cubicBezTo>
                    <a:pt x="68" y="92"/>
                    <a:pt x="52" y="107"/>
                    <a:pt x="45" y="124"/>
                  </a:cubicBezTo>
                  <a:cubicBezTo>
                    <a:pt x="41" y="133"/>
                    <a:pt x="42" y="143"/>
                    <a:pt x="45" y="152"/>
                  </a:cubicBezTo>
                  <a:cubicBezTo>
                    <a:pt x="48" y="161"/>
                    <a:pt x="57" y="168"/>
                    <a:pt x="55" y="178"/>
                  </a:cubicBezTo>
                  <a:cubicBezTo>
                    <a:pt x="54" y="184"/>
                    <a:pt x="54" y="184"/>
                    <a:pt x="56" y="189"/>
                  </a:cubicBezTo>
                  <a:cubicBezTo>
                    <a:pt x="58" y="194"/>
                    <a:pt x="58" y="195"/>
                    <a:pt x="55" y="200"/>
                  </a:cubicBezTo>
                  <a:cubicBezTo>
                    <a:pt x="52" y="204"/>
                    <a:pt x="49" y="207"/>
                    <a:pt x="47" y="210"/>
                  </a:cubicBezTo>
                  <a:cubicBezTo>
                    <a:pt x="44" y="215"/>
                    <a:pt x="46" y="216"/>
                    <a:pt x="48" y="221"/>
                  </a:cubicBezTo>
                  <a:cubicBezTo>
                    <a:pt x="52" y="228"/>
                    <a:pt x="45" y="237"/>
                    <a:pt x="47" y="246"/>
                  </a:cubicBezTo>
                  <a:cubicBezTo>
                    <a:pt x="48" y="250"/>
                    <a:pt x="51" y="254"/>
                    <a:pt x="52" y="258"/>
                  </a:cubicBezTo>
                  <a:cubicBezTo>
                    <a:pt x="53" y="264"/>
                    <a:pt x="52" y="266"/>
                    <a:pt x="52" y="272"/>
                  </a:cubicBezTo>
                  <a:cubicBezTo>
                    <a:pt x="51" y="277"/>
                    <a:pt x="54" y="280"/>
                    <a:pt x="56" y="284"/>
                  </a:cubicBezTo>
                  <a:cubicBezTo>
                    <a:pt x="58" y="289"/>
                    <a:pt x="58" y="293"/>
                    <a:pt x="57" y="298"/>
                  </a:cubicBezTo>
                  <a:cubicBezTo>
                    <a:pt x="57" y="303"/>
                    <a:pt x="56" y="308"/>
                    <a:pt x="55" y="312"/>
                  </a:cubicBezTo>
                  <a:cubicBezTo>
                    <a:pt x="52" y="317"/>
                    <a:pt x="50" y="320"/>
                    <a:pt x="48" y="326"/>
                  </a:cubicBezTo>
                  <a:cubicBezTo>
                    <a:pt x="46" y="332"/>
                    <a:pt x="43" y="337"/>
                    <a:pt x="41" y="343"/>
                  </a:cubicBezTo>
                  <a:cubicBezTo>
                    <a:pt x="37" y="351"/>
                    <a:pt x="32" y="358"/>
                    <a:pt x="28" y="366"/>
                  </a:cubicBezTo>
                  <a:cubicBezTo>
                    <a:pt x="24" y="375"/>
                    <a:pt x="23" y="384"/>
                    <a:pt x="18" y="392"/>
                  </a:cubicBezTo>
                  <a:cubicBezTo>
                    <a:pt x="14" y="401"/>
                    <a:pt x="12" y="409"/>
                    <a:pt x="9" y="419"/>
                  </a:cubicBezTo>
                  <a:cubicBezTo>
                    <a:pt x="8" y="424"/>
                    <a:pt x="5" y="428"/>
                    <a:pt x="4" y="433"/>
                  </a:cubicBezTo>
                  <a:cubicBezTo>
                    <a:pt x="0" y="449"/>
                    <a:pt x="39" y="436"/>
                    <a:pt x="47" y="435"/>
                  </a:cubicBezTo>
                  <a:cubicBezTo>
                    <a:pt x="57" y="434"/>
                    <a:pt x="69" y="437"/>
                    <a:pt x="80" y="437"/>
                  </a:cubicBezTo>
                  <a:cubicBezTo>
                    <a:pt x="93" y="437"/>
                    <a:pt x="106" y="434"/>
                    <a:pt x="119" y="434"/>
                  </a:cubicBezTo>
                  <a:cubicBezTo>
                    <a:pt x="126" y="434"/>
                    <a:pt x="133" y="434"/>
                    <a:pt x="140" y="434"/>
                  </a:cubicBezTo>
                  <a:cubicBezTo>
                    <a:pt x="146" y="434"/>
                    <a:pt x="153" y="433"/>
                    <a:pt x="158" y="434"/>
                  </a:cubicBezTo>
                  <a:cubicBezTo>
                    <a:pt x="170" y="436"/>
                    <a:pt x="165" y="451"/>
                    <a:pt x="162" y="459"/>
                  </a:cubicBezTo>
                  <a:cubicBezTo>
                    <a:pt x="159" y="471"/>
                    <a:pt x="165" y="475"/>
                    <a:pt x="171" y="484"/>
                  </a:cubicBezTo>
                  <a:cubicBezTo>
                    <a:pt x="173" y="487"/>
                    <a:pt x="172" y="492"/>
                    <a:pt x="174" y="496"/>
                  </a:cubicBezTo>
                  <a:cubicBezTo>
                    <a:pt x="176" y="501"/>
                    <a:pt x="179" y="502"/>
                    <a:pt x="184" y="505"/>
                  </a:cubicBezTo>
                  <a:cubicBezTo>
                    <a:pt x="189" y="507"/>
                    <a:pt x="193" y="511"/>
                    <a:pt x="197" y="515"/>
                  </a:cubicBezTo>
                  <a:cubicBezTo>
                    <a:pt x="197" y="515"/>
                    <a:pt x="198" y="515"/>
                    <a:pt x="198" y="514"/>
                  </a:cubicBezTo>
                  <a:cubicBezTo>
                    <a:pt x="208" y="512"/>
                    <a:pt x="214" y="502"/>
                    <a:pt x="223" y="500"/>
                  </a:cubicBezTo>
                  <a:cubicBezTo>
                    <a:pt x="227" y="499"/>
                    <a:pt x="231" y="502"/>
                    <a:pt x="235" y="503"/>
                  </a:cubicBezTo>
                  <a:cubicBezTo>
                    <a:pt x="239" y="503"/>
                    <a:pt x="245" y="502"/>
                    <a:pt x="249" y="502"/>
                  </a:cubicBezTo>
                  <a:cubicBezTo>
                    <a:pt x="258" y="501"/>
                    <a:pt x="265" y="494"/>
                    <a:pt x="275" y="495"/>
                  </a:cubicBezTo>
                  <a:cubicBezTo>
                    <a:pt x="278" y="495"/>
                    <a:pt x="281" y="498"/>
                    <a:pt x="285" y="499"/>
                  </a:cubicBezTo>
                  <a:cubicBezTo>
                    <a:pt x="287" y="499"/>
                    <a:pt x="290" y="499"/>
                    <a:pt x="293" y="499"/>
                  </a:cubicBezTo>
                  <a:cubicBezTo>
                    <a:pt x="277" y="300"/>
                    <a:pt x="283" y="368"/>
                    <a:pt x="283" y="310"/>
                  </a:cubicBezTo>
                  <a:close/>
                </a:path>
              </a:pathLst>
            </a:custGeom>
            <a:grpFill/>
            <a:ln w="5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689" name="Freeform 952"/>
            <p:cNvSpPr>
              <a:spLocks/>
            </p:cNvSpPr>
            <p:nvPr/>
          </p:nvSpPr>
          <p:spPr bwMode="auto">
            <a:xfrm>
              <a:off x="4970463" y="3357563"/>
              <a:ext cx="758825" cy="677863"/>
            </a:xfrm>
            <a:custGeom>
              <a:avLst/>
              <a:gdLst>
                <a:gd name="T0" fmla="*/ 418 w 462"/>
                <a:gd name="T1" fmla="*/ 362 h 413"/>
                <a:gd name="T2" fmla="*/ 413 w 462"/>
                <a:gd name="T3" fmla="*/ 339 h 413"/>
                <a:gd name="T4" fmla="*/ 434 w 462"/>
                <a:gd name="T5" fmla="*/ 329 h 413"/>
                <a:gd name="T6" fmla="*/ 420 w 462"/>
                <a:gd name="T7" fmla="*/ 316 h 413"/>
                <a:gd name="T8" fmla="*/ 394 w 462"/>
                <a:gd name="T9" fmla="*/ 326 h 413"/>
                <a:gd name="T10" fmla="*/ 403 w 462"/>
                <a:gd name="T11" fmla="*/ 307 h 413"/>
                <a:gd name="T12" fmla="*/ 368 w 462"/>
                <a:gd name="T13" fmla="*/ 305 h 413"/>
                <a:gd name="T14" fmla="*/ 315 w 462"/>
                <a:gd name="T15" fmla="*/ 301 h 413"/>
                <a:gd name="T16" fmla="*/ 340 w 462"/>
                <a:gd name="T17" fmla="*/ 285 h 413"/>
                <a:gd name="T18" fmla="*/ 372 w 462"/>
                <a:gd name="T19" fmla="*/ 269 h 413"/>
                <a:gd name="T20" fmla="*/ 427 w 462"/>
                <a:gd name="T21" fmla="*/ 288 h 413"/>
                <a:gd name="T22" fmla="*/ 401 w 462"/>
                <a:gd name="T23" fmla="*/ 257 h 413"/>
                <a:gd name="T24" fmla="*/ 370 w 462"/>
                <a:gd name="T25" fmla="*/ 207 h 413"/>
                <a:gd name="T26" fmla="*/ 277 w 462"/>
                <a:gd name="T27" fmla="*/ 208 h 413"/>
                <a:gd name="T28" fmla="*/ 248 w 462"/>
                <a:gd name="T29" fmla="*/ 165 h 413"/>
                <a:gd name="T30" fmla="*/ 278 w 462"/>
                <a:gd name="T31" fmla="*/ 99 h 413"/>
                <a:gd name="T32" fmla="*/ 286 w 462"/>
                <a:gd name="T33" fmla="*/ 57 h 413"/>
                <a:gd name="T34" fmla="*/ 277 w 462"/>
                <a:gd name="T35" fmla="*/ 19 h 413"/>
                <a:gd name="T36" fmla="*/ 4 w 462"/>
                <a:gd name="T37" fmla="*/ 6 h 413"/>
                <a:gd name="T38" fmla="*/ 2 w 462"/>
                <a:gd name="T39" fmla="*/ 88 h 413"/>
                <a:gd name="T40" fmla="*/ 22 w 462"/>
                <a:gd name="T41" fmla="*/ 135 h 413"/>
                <a:gd name="T42" fmla="*/ 37 w 462"/>
                <a:gd name="T43" fmla="*/ 176 h 413"/>
                <a:gd name="T44" fmla="*/ 57 w 462"/>
                <a:gd name="T45" fmla="*/ 218 h 413"/>
                <a:gd name="T46" fmla="*/ 46 w 462"/>
                <a:gd name="T47" fmla="*/ 308 h 413"/>
                <a:gd name="T48" fmla="*/ 35 w 462"/>
                <a:gd name="T49" fmla="*/ 332 h 413"/>
                <a:gd name="T50" fmla="*/ 47 w 462"/>
                <a:gd name="T51" fmla="*/ 349 h 413"/>
                <a:gd name="T52" fmla="*/ 79 w 462"/>
                <a:gd name="T53" fmla="*/ 325 h 413"/>
                <a:gd name="T54" fmla="*/ 88 w 462"/>
                <a:gd name="T55" fmla="*/ 331 h 413"/>
                <a:gd name="T56" fmla="*/ 124 w 462"/>
                <a:gd name="T57" fmla="*/ 355 h 413"/>
                <a:gd name="T58" fmla="*/ 171 w 462"/>
                <a:gd name="T59" fmla="*/ 363 h 413"/>
                <a:gd name="T60" fmla="*/ 205 w 462"/>
                <a:gd name="T61" fmla="*/ 356 h 413"/>
                <a:gd name="T62" fmla="*/ 191 w 462"/>
                <a:gd name="T63" fmla="*/ 329 h 413"/>
                <a:gd name="T64" fmla="*/ 228 w 462"/>
                <a:gd name="T65" fmla="*/ 326 h 413"/>
                <a:gd name="T66" fmla="*/ 239 w 462"/>
                <a:gd name="T67" fmla="*/ 361 h 413"/>
                <a:gd name="T68" fmla="*/ 267 w 462"/>
                <a:gd name="T69" fmla="*/ 349 h 413"/>
                <a:gd name="T70" fmla="*/ 259 w 462"/>
                <a:gd name="T71" fmla="*/ 382 h 413"/>
                <a:gd name="T72" fmla="*/ 293 w 462"/>
                <a:gd name="T73" fmla="*/ 386 h 413"/>
                <a:gd name="T74" fmla="*/ 318 w 462"/>
                <a:gd name="T75" fmla="*/ 406 h 413"/>
                <a:gd name="T76" fmla="*/ 334 w 462"/>
                <a:gd name="T77" fmla="*/ 383 h 413"/>
                <a:gd name="T78" fmla="*/ 350 w 462"/>
                <a:gd name="T79" fmla="*/ 385 h 413"/>
                <a:gd name="T80" fmla="*/ 359 w 462"/>
                <a:gd name="T81" fmla="*/ 400 h 413"/>
                <a:gd name="T82" fmla="*/ 378 w 462"/>
                <a:gd name="T83" fmla="*/ 378 h 413"/>
                <a:gd name="T84" fmla="*/ 410 w 462"/>
                <a:gd name="T85" fmla="*/ 381 h 413"/>
                <a:gd name="T86" fmla="*/ 420 w 462"/>
                <a:gd name="T87" fmla="*/ 401 h 413"/>
                <a:gd name="T88" fmla="*/ 427 w 462"/>
                <a:gd name="T89" fmla="*/ 383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462" h="413">
                  <a:moveTo>
                    <a:pt x="451" y="381"/>
                  </a:moveTo>
                  <a:cubicBezTo>
                    <a:pt x="445" y="380"/>
                    <a:pt x="444" y="381"/>
                    <a:pt x="440" y="377"/>
                  </a:cubicBezTo>
                  <a:cubicBezTo>
                    <a:pt x="435" y="370"/>
                    <a:pt x="425" y="368"/>
                    <a:pt x="418" y="362"/>
                  </a:cubicBezTo>
                  <a:cubicBezTo>
                    <a:pt x="415" y="360"/>
                    <a:pt x="408" y="355"/>
                    <a:pt x="411" y="350"/>
                  </a:cubicBezTo>
                  <a:cubicBezTo>
                    <a:pt x="413" y="347"/>
                    <a:pt x="419" y="350"/>
                    <a:pt x="422" y="347"/>
                  </a:cubicBezTo>
                  <a:cubicBezTo>
                    <a:pt x="425" y="341"/>
                    <a:pt x="415" y="342"/>
                    <a:pt x="413" y="339"/>
                  </a:cubicBezTo>
                  <a:cubicBezTo>
                    <a:pt x="409" y="333"/>
                    <a:pt x="419" y="335"/>
                    <a:pt x="421" y="335"/>
                  </a:cubicBezTo>
                  <a:cubicBezTo>
                    <a:pt x="424" y="336"/>
                    <a:pt x="429" y="340"/>
                    <a:pt x="432" y="339"/>
                  </a:cubicBezTo>
                  <a:cubicBezTo>
                    <a:pt x="438" y="337"/>
                    <a:pt x="435" y="332"/>
                    <a:pt x="434" y="329"/>
                  </a:cubicBezTo>
                  <a:cubicBezTo>
                    <a:pt x="432" y="324"/>
                    <a:pt x="432" y="321"/>
                    <a:pt x="434" y="317"/>
                  </a:cubicBezTo>
                  <a:cubicBezTo>
                    <a:pt x="436" y="312"/>
                    <a:pt x="439" y="310"/>
                    <a:pt x="436" y="306"/>
                  </a:cubicBezTo>
                  <a:cubicBezTo>
                    <a:pt x="428" y="292"/>
                    <a:pt x="422" y="309"/>
                    <a:pt x="420" y="316"/>
                  </a:cubicBezTo>
                  <a:cubicBezTo>
                    <a:pt x="419" y="319"/>
                    <a:pt x="418" y="325"/>
                    <a:pt x="414" y="325"/>
                  </a:cubicBezTo>
                  <a:cubicBezTo>
                    <a:pt x="408" y="326"/>
                    <a:pt x="411" y="315"/>
                    <a:pt x="403" y="320"/>
                  </a:cubicBezTo>
                  <a:cubicBezTo>
                    <a:pt x="400" y="322"/>
                    <a:pt x="399" y="327"/>
                    <a:pt x="394" y="326"/>
                  </a:cubicBezTo>
                  <a:cubicBezTo>
                    <a:pt x="391" y="325"/>
                    <a:pt x="384" y="320"/>
                    <a:pt x="384" y="317"/>
                  </a:cubicBezTo>
                  <a:cubicBezTo>
                    <a:pt x="384" y="310"/>
                    <a:pt x="389" y="313"/>
                    <a:pt x="394" y="312"/>
                  </a:cubicBezTo>
                  <a:cubicBezTo>
                    <a:pt x="397" y="311"/>
                    <a:pt x="399" y="308"/>
                    <a:pt x="403" y="307"/>
                  </a:cubicBezTo>
                  <a:cubicBezTo>
                    <a:pt x="407" y="306"/>
                    <a:pt x="411" y="305"/>
                    <a:pt x="415" y="303"/>
                  </a:cubicBezTo>
                  <a:cubicBezTo>
                    <a:pt x="420" y="298"/>
                    <a:pt x="418" y="296"/>
                    <a:pt x="411" y="296"/>
                  </a:cubicBezTo>
                  <a:cubicBezTo>
                    <a:pt x="397" y="295"/>
                    <a:pt x="381" y="300"/>
                    <a:pt x="368" y="305"/>
                  </a:cubicBezTo>
                  <a:cubicBezTo>
                    <a:pt x="364" y="307"/>
                    <a:pt x="358" y="313"/>
                    <a:pt x="354" y="313"/>
                  </a:cubicBezTo>
                  <a:cubicBezTo>
                    <a:pt x="350" y="313"/>
                    <a:pt x="346" y="307"/>
                    <a:pt x="344" y="305"/>
                  </a:cubicBezTo>
                  <a:cubicBezTo>
                    <a:pt x="336" y="296"/>
                    <a:pt x="325" y="302"/>
                    <a:pt x="315" y="301"/>
                  </a:cubicBezTo>
                  <a:cubicBezTo>
                    <a:pt x="311" y="300"/>
                    <a:pt x="308" y="296"/>
                    <a:pt x="310" y="291"/>
                  </a:cubicBezTo>
                  <a:cubicBezTo>
                    <a:pt x="312" y="285"/>
                    <a:pt x="321" y="284"/>
                    <a:pt x="326" y="286"/>
                  </a:cubicBezTo>
                  <a:cubicBezTo>
                    <a:pt x="332" y="287"/>
                    <a:pt x="336" y="292"/>
                    <a:pt x="340" y="285"/>
                  </a:cubicBezTo>
                  <a:cubicBezTo>
                    <a:pt x="343" y="280"/>
                    <a:pt x="339" y="276"/>
                    <a:pt x="340" y="272"/>
                  </a:cubicBezTo>
                  <a:cubicBezTo>
                    <a:pt x="343" y="266"/>
                    <a:pt x="351" y="269"/>
                    <a:pt x="355" y="270"/>
                  </a:cubicBezTo>
                  <a:cubicBezTo>
                    <a:pt x="360" y="270"/>
                    <a:pt x="366" y="269"/>
                    <a:pt x="372" y="269"/>
                  </a:cubicBezTo>
                  <a:cubicBezTo>
                    <a:pt x="376" y="270"/>
                    <a:pt x="382" y="271"/>
                    <a:pt x="386" y="273"/>
                  </a:cubicBezTo>
                  <a:cubicBezTo>
                    <a:pt x="391" y="275"/>
                    <a:pt x="394" y="278"/>
                    <a:pt x="398" y="281"/>
                  </a:cubicBezTo>
                  <a:cubicBezTo>
                    <a:pt x="407" y="287"/>
                    <a:pt x="417" y="290"/>
                    <a:pt x="427" y="288"/>
                  </a:cubicBezTo>
                  <a:cubicBezTo>
                    <a:pt x="423" y="284"/>
                    <a:pt x="419" y="280"/>
                    <a:pt x="414" y="278"/>
                  </a:cubicBezTo>
                  <a:cubicBezTo>
                    <a:pt x="409" y="275"/>
                    <a:pt x="406" y="274"/>
                    <a:pt x="404" y="269"/>
                  </a:cubicBezTo>
                  <a:cubicBezTo>
                    <a:pt x="402" y="265"/>
                    <a:pt x="403" y="260"/>
                    <a:pt x="401" y="257"/>
                  </a:cubicBezTo>
                  <a:cubicBezTo>
                    <a:pt x="395" y="248"/>
                    <a:pt x="389" y="244"/>
                    <a:pt x="392" y="232"/>
                  </a:cubicBezTo>
                  <a:cubicBezTo>
                    <a:pt x="395" y="224"/>
                    <a:pt x="400" y="209"/>
                    <a:pt x="388" y="207"/>
                  </a:cubicBezTo>
                  <a:cubicBezTo>
                    <a:pt x="383" y="206"/>
                    <a:pt x="376" y="207"/>
                    <a:pt x="370" y="207"/>
                  </a:cubicBezTo>
                  <a:cubicBezTo>
                    <a:pt x="363" y="207"/>
                    <a:pt x="356" y="207"/>
                    <a:pt x="349" y="207"/>
                  </a:cubicBezTo>
                  <a:cubicBezTo>
                    <a:pt x="336" y="207"/>
                    <a:pt x="323" y="210"/>
                    <a:pt x="310" y="210"/>
                  </a:cubicBezTo>
                  <a:cubicBezTo>
                    <a:pt x="299" y="210"/>
                    <a:pt x="287" y="207"/>
                    <a:pt x="277" y="208"/>
                  </a:cubicBezTo>
                  <a:cubicBezTo>
                    <a:pt x="269" y="209"/>
                    <a:pt x="230" y="222"/>
                    <a:pt x="234" y="206"/>
                  </a:cubicBezTo>
                  <a:cubicBezTo>
                    <a:pt x="235" y="201"/>
                    <a:pt x="238" y="197"/>
                    <a:pt x="239" y="192"/>
                  </a:cubicBezTo>
                  <a:cubicBezTo>
                    <a:pt x="242" y="182"/>
                    <a:pt x="244" y="174"/>
                    <a:pt x="248" y="165"/>
                  </a:cubicBezTo>
                  <a:cubicBezTo>
                    <a:pt x="253" y="157"/>
                    <a:pt x="254" y="148"/>
                    <a:pt x="258" y="139"/>
                  </a:cubicBezTo>
                  <a:cubicBezTo>
                    <a:pt x="262" y="131"/>
                    <a:pt x="267" y="124"/>
                    <a:pt x="271" y="116"/>
                  </a:cubicBezTo>
                  <a:cubicBezTo>
                    <a:pt x="273" y="110"/>
                    <a:pt x="276" y="105"/>
                    <a:pt x="278" y="99"/>
                  </a:cubicBezTo>
                  <a:cubicBezTo>
                    <a:pt x="280" y="93"/>
                    <a:pt x="282" y="90"/>
                    <a:pt x="285" y="85"/>
                  </a:cubicBezTo>
                  <a:cubicBezTo>
                    <a:pt x="286" y="81"/>
                    <a:pt x="287" y="76"/>
                    <a:pt x="287" y="71"/>
                  </a:cubicBezTo>
                  <a:cubicBezTo>
                    <a:pt x="288" y="66"/>
                    <a:pt x="288" y="62"/>
                    <a:pt x="286" y="57"/>
                  </a:cubicBezTo>
                  <a:cubicBezTo>
                    <a:pt x="284" y="53"/>
                    <a:pt x="281" y="50"/>
                    <a:pt x="282" y="45"/>
                  </a:cubicBezTo>
                  <a:cubicBezTo>
                    <a:pt x="282" y="39"/>
                    <a:pt x="283" y="37"/>
                    <a:pt x="282" y="31"/>
                  </a:cubicBezTo>
                  <a:cubicBezTo>
                    <a:pt x="281" y="27"/>
                    <a:pt x="278" y="23"/>
                    <a:pt x="277" y="19"/>
                  </a:cubicBezTo>
                  <a:cubicBezTo>
                    <a:pt x="276" y="13"/>
                    <a:pt x="279" y="6"/>
                    <a:pt x="279" y="0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4"/>
                    <a:pt x="4" y="5"/>
                    <a:pt x="4" y="6"/>
                  </a:cubicBezTo>
                  <a:cubicBezTo>
                    <a:pt x="4" y="21"/>
                    <a:pt x="3" y="36"/>
                    <a:pt x="3" y="51"/>
                  </a:cubicBezTo>
                  <a:cubicBezTo>
                    <a:pt x="3" y="57"/>
                    <a:pt x="3" y="63"/>
                    <a:pt x="3" y="70"/>
                  </a:cubicBezTo>
                  <a:cubicBezTo>
                    <a:pt x="3" y="75"/>
                    <a:pt x="0" y="83"/>
                    <a:pt x="2" y="88"/>
                  </a:cubicBezTo>
                  <a:cubicBezTo>
                    <a:pt x="3" y="92"/>
                    <a:pt x="3" y="90"/>
                    <a:pt x="6" y="93"/>
                  </a:cubicBezTo>
                  <a:cubicBezTo>
                    <a:pt x="10" y="97"/>
                    <a:pt x="12" y="100"/>
                    <a:pt x="15" y="105"/>
                  </a:cubicBezTo>
                  <a:cubicBezTo>
                    <a:pt x="19" y="114"/>
                    <a:pt x="17" y="126"/>
                    <a:pt x="22" y="135"/>
                  </a:cubicBezTo>
                  <a:cubicBezTo>
                    <a:pt x="25" y="139"/>
                    <a:pt x="29" y="141"/>
                    <a:pt x="31" y="145"/>
                  </a:cubicBezTo>
                  <a:cubicBezTo>
                    <a:pt x="34" y="150"/>
                    <a:pt x="32" y="156"/>
                    <a:pt x="33" y="161"/>
                  </a:cubicBezTo>
                  <a:cubicBezTo>
                    <a:pt x="34" y="166"/>
                    <a:pt x="36" y="171"/>
                    <a:pt x="37" y="176"/>
                  </a:cubicBezTo>
                  <a:cubicBezTo>
                    <a:pt x="38" y="181"/>
                    <a:pt x="36" y="188"/>
                    <a:pt x="38" y="192"/>
                  </a:cubicBezTo>
                  <a:cubicBezTo>
                    <a:pt x="40" y="196"/>
                    <a:pt x="45" y="200"/>
                    <a:pt x="48" y="203"/>
                  </a:cubicBezTo>
                  <a:cubicBezTo>
                    <a:pt x="51" y="208"/>
                    <a:pt x="55" y="213"/>
                    <a:pt x="57" y="218"/>
                  </a:cubicBezTo>
                  <a:cubicBezTo>
                    <a:pt x="60" y="227"/>
                    <a:pt x="51" y="238"/>
                    <a:pt x="47" y="247"/>
                  </a:cubicBezTo>
                  <a:cubicBezTo>
                    <a:pt x="43" y="258"/>
                    <a:pt x="46" y="267"/>
                    <a:pt x="48" y="278"/>
                  </a:cubicBezTo>
                  <a:cubicBezTo>
                    <a:pt x="49" y="289"/>
                    <a:pt x="50" y="297"/>
                    <a:pt x="46" y="308"/>
                  </a:cubicBezTo>
                  <a:cubicBezTo>
                    <a:pt x="45" y="310"/>
                    <a:pt x="43" y="312"/>
                    <a:pt x="43" y="314"/>
                  </a:cubicBezTo>
                  <a:cubicBezTo>
                    <a:pt x="42" y="316"/>
                    <a:pt x="44" y="320"/>
                    <a:pt x="43" y="322"/>
                  </a:cubicBezTo>
                  <a:cubicBezTo>
                    <a:pt x="42" y="326"/>
                    <a:pt x="37" y="329"/>
                    <a:pt x="35" y="332"/>
                  </a:cubicBezTo>
                  <a:cubicBezTo>
                    <a:pt x="31" y="338"/>
                    <a:pt x="31" y="345"/>
                    <a:pt x="32" y="351"/>
                  </a:cubicBezTo>
                  <a:cubicBezTo>
                    <a:pt x="33" y="351"/>
                    <a:pt x="33" y="351"/>
                    <a:pt x="33" y="351"/>
                  </a:cubicBezTo>
                  <a:cubicBezTo>
                    <a:pt x="38" y="349"/>
                    <a:pt x="42" y="350"/>
                    <a:pt x="47" y="349"/>
                  </a:cubicBezTo>
                  <a:cubicBezTo>
                    <a:pt x="55" y="348"/>
                    <a:pt x="63" y="342"/>
                    <a:pt x="72" y="340"/>
                  </a:cubicBezTo>
                  <a:cubicBezTo>
                    <a:pt x="76" y="339"/>
                    <a:pt x="81" y="340"/>
                    <a:pt x="84" y="335"/>
                  </a:cubicBezTo>
                  <a:cubicBezTo>
                    <a:pt x="86" y="330"/>
                    <a:pt x="82" y="328"/>
                    <a:pt x="79" y="325"/>
                  </a:cubicBezTo>
                  <a:cubicBezTo>
                    <a:pt x="75" y="322"/>
                    <a:pt x="72" y="320"/>
                    <a:pt x="72" y="314"/>
                  </a:cubicBezTo>
                  <a:cubicBezTo>
                    <a:pt x="73" y="310"/>
                    <a:pt x="77" y="304"/>
                    <a:pt x="81" y="306"/>
                  </a:cubicBezTo>
                  <a:cubicBezTo>
                    <a:pt x="91" y="310"/>
                    <a:pt x="84" y="325"/>
                    <a:pt x="88" y="331"/>
                  </a:cubicBezTo>
                  <a:cubicBezTo>
                    <a:pt x="91" y="336"/>
                    <a:pt x="98" y="336"/>
                    <a:pt x="102" y="341"/>
                  </a:cubicBezTo>
                  <a:cubicBezTo>
                    <a:pt x="105" y="346"/>
                    <a:pt x="106" y="349"/>
                    <a:pt x="113" y="351"/>
                  </a:cubicBezTo>
                  <a:cubicBezTo>
                    <a:pt x="117" y="352"/>
                    <a:pt x="120" y="354"/>
                    <a:pt x="124" y="355"/>
                  </a:cubicBezTo>
                  <a:cubicBezTo>
                    <a:pt x="131" y="358"/>
                    <a:pt x="143" y="358"/>
                    <a:pt x="150" y="355"/>
                  </a:cubicBezTo>
                  <a:cubicBezTo>
                    <a:pt x="154" y="354"/>
                    <a:pt x="156" y="353"/>
                    <a:pt x="161" y="355"/>
                  </a:cubicBezTo>
                  <a:cubicBezTo>
                    <a:pt x="165" y="357"/>
                    <a:pt x="167" y="362"/>
                    <a:pt x="171" y="363"/>
                  </a:cubicBezTo>
                  <a:cubicBezTo>
                    <a:pt x="175" y="364"/>
                    <a:pt x="180" y="362"/>
                    <a:pt x="184" y="362"/>
                  </a:cubicBezTo>
                  <a:cubicBezTo>
                    <a:pt x="189" y="362"/>
                    <a:pt x="192" y="363"/>
                    <a:pt x="196" y="361"/>
                  </a:cubicBezTo>
                  <a:cubicBezTo>
                    <a:pt x="198" y="360"/>
                    <a:pt x="202" y="356"/>
                    <a:pt x="205" y="356"/>
                  </a:cubicBezTo>
                  <a:cubicBezTo>
                    <a:pt x="205" y="357"/>
                    <a:pt x="206" y="357"/>
                    <a:pt x="206" y="358"/>
                  </a:cubicBezTo>
                  <a:cubicBezTo>
                    <a:pt x="205" y="349"/>
                    <a:pt x="199" y="350"/>
                    <a:pt x="192" y="346"/>
                  </a:cubicBezTo>
                  <a:cubicBezTo>
                    <a:pt x="183" y="341"/>
                    <a:pt x="181" y="333"/>
                    <a:pt x="191" y="329"/>
                  </a:cubicBezTo>
                  <a:cubicBezTo>
                    <a:pt x="201" y="326"/>
                    <a:pt x="210" y="327"/>
                    <a:pt x="218" y="332"/>
                  </a:cubicBezTo>
                  <a:cubicBezTo>
                    <a:pt x="220" y="334"/>
                    <a:pt x="223" y="339"/>
                    <a:pt x="226" y="338"/>
                  </a:cubicBezTo>
                  <a:cubicBezTo>
                    <a:pt x="229" y="337"/>
                    <a:pt x="227" y="328"/>
                    <a:pt x="228" y="326"/>
                  </a:cubicBezTo>
                  <a:cubicBezTo>
                    <a:pt x="228" y="323"/>
                    <a:pt x="236" y="327"/>
                    <a:pt x="237" y="328"/>
                  </a:cubicBezTo>
                  <a:cubicBezTo>
                    <a:pt x="239" y="331"/>
                    <a:pt x="239" y="335"/>
                    <a:pt x="239" y="338"/>
                  </a:cubicBezTo>
                  <a:cubicBezTo>
                    <a:pt x="239" y="344"/>
                    <a:pt x="232" y="358"/>
                    <a:pt x="239" y="361"/>
                  </a:cubicBezTo>
                  <a:cubicBezTo>
                    <a:pt x="243" y="362"/>
                    <a:pt x="250" y="361"/>
                    <a:pt x="253" y="359"/>
                  </a:cubicBezTo>
                  <a:cubicBezTo>
                    <a:pt x="256" y="355"/>
                    <a:pt x="255" y="350"/>
                    <a:pt x="257" y="347"/>
                  </a:cubicBezTo>
                  <a:cubicBezTo>
                    <a:pt x="261" y="339"/>
                    <a:pt x="266" y="342"/>
                    <a:pt x="267" y="349"/>
                  </a:cubicBezTo>
                  <a:cubicBezTo>
                    <a:pt x="268" y="354"/>
                    <a:pt x="269" y="359"/>
                    <a:pt x="269" y="365"/>
                  </a:cubicBezTo>
                  <a:cubicBezTo>
                    <a:pt x="269" y="368"/>
                    <a:pt x="270" y="373"/>
                    <a:pt x="270" y="376"/>
                  </a:cubicBezTo>
                  <a:cubicBezTo>
                    <a:pt x="268" y="381"/>
                    <a:pt x="263" y="378"/>
                    <a:pt x="259" y="382"/>
                  </a:cubicBezTo>
                  <a:cubicBezTo>
                    <a:pt x="256" y="385"/>
                    <a:pt x="258" y="390"/>
                    <a:pt x="260" y="393"/>
                  </a:cubicBezTo>
                  <a:cubicBezTo>
                    <a:pt x="266" y="401"/>
                    <a:pt x="271" y="396"/>
                    <a:pt x="277" y="392"/>
                  </a:cubicBezTo>
                  <a:cubicBezTo>
                    <a:pt x="282" y="388"/>
                    <a:pt x="286" y="387"/>
                    <a:pt x="293" y="386"/>
                  </a:cubicBezTo>
                  <a:cubicBezTo>
                    <a:pt x="298" y="385"/>
                    <a:pt x="305" y="385"/>
                    <a:pt x="304" y="393"/>
                  </a:cubicBezTo>
                  <a:cubicBezTo>
                    <a:pt x="303" y="399"/>
                    <a:pt x="298" y="399"/>
                    <a:pt x="305" y="403"/>
                  </a:cubicBezTo>
                  <a:cubicBezTo>
                    <a:pt x="309" y="406"/>
                    <a:pt x="313" y="405"/>
                    <a:pt x="318" y="406"/>
                  </a:cubicBezTo>
                  <a:cubicBezTo>
                    <a:pt x="322" y="407"/>
                    <a:pt x="326" y="410"/>
                    <a:pt x="330" y="410"/>
                  </a:cubicBezTo>
                  <a:cubicBezTo>
                    <a:pt x="341" y="409"/>
                    <a:pt x="345" y="399"/>
                    <a:pt x="340" y="390"/>
                  </a:cubicBezTo>
                  <a:cubicBezTo>
                    <a:pt x="339" y="388"/>
                    <a:pt x="335" y="385"/>
                    <a:pt x="334" y="383"/>
                  </a:cubicBezTo>
                  <a:cubicBezTo>
                    <a:pt x="333" y="378"/>
                    <a:pt x="339" y="377"/>
                    <a:pt x="343" y="378"/>
                  </a:cubicBezTo>
                  <a:cubicBezTo>
                    <a:pt x="344" y="379"/>
                    <a:pt x="348" y="380"/>
                    <a:pt x="349" y="382"/>
                  </a:cubicBezTo>
                  <a:cubicBezTo>
                    <a:pt x="349" y="382"/>
                    <a:pt x="349" y="385"/>
                    <a:pt x="350" y="385"/>
                  </a:cubicBezTo>
                  <a:cubicBezTo>
                    <a:pt x="353" y="387"/>
                    <a:pt x="354" y="383"/>
                    <a:pt x="357" y="383"/>
                  </a:cubicBezTo>
                  <a:cubicBezTo>
                    <a:pt x="359" y="382"/>
                    <a:pt x="356" y="391"/>
                    <a:pt x="356" y="391"/>
                  </a:cubicBezTo>
                  <a:cubicBezTo>
                    <a:pt x="355" y="394"/>
                    <a:pt x="357" y="398"/>
                    <a:pt x="359" y="400"/>
                  </a:cubicBezTo>
                  <a:cubicBezTo>
                    <a:pt x="364" y="405"/>
                    <a:pt x="372" y="403"/>
                    <a:pt x="377" y="400"/>
                  </a:cubicBezTo>
                  <a:cubicBezTo>
                    <a:pt x="382" y="397"/>
                    <a:pt x="384" y="396"/>
                    <a:pt x="383" y="390"/>
                  </a:cubicBezTo>
                  <a:cubicBezTo>
                    <a:pt x="382" y="385"/>
                    <a:pt x="379" y="382"/>
                    <a:pt x="378" y="378"/>
                  </a:cubicBezTo>
                  <a:cubicBezTo>
                    <a:pt x="375" y="369"/>
                    <a:pt x="379" y="365"/>
                    <a:pt x="388" y="366"/>
                  </a:cubicBezTo>
                  <a:cubicBezTo>
                    <a:pt x="394" y="367"/>
                    <a:pt x="396" y="371"/>
                    <a:pt x="401" y="374"/>
                  </a:cubicBezTo>
                  <a:cubicBezTo>
                    <a:pt x="403" y="376"/>
                    <a:pt x="410" y="378"/>
                    <a:pt x="410" y="381"/>
                  </a:cubicBezTo>
                  <a:cubicBezTo>
                    <a:pt x="410" y="385"/>
                    <a:pt x="403" y="387"/>
                    <a:pt x="409" y="391"/>
                  </a:cubicBezTo>
                  <a:cubicBezTo>
                    <a:pt x="412" y="393"/>
                    <a:pt x="415" y="391"/>
                    <a:pt x="418" y="393"/>
                  </a:cubicBezTo>
                  <a:cubicBezTo>
                    <a:pt x="420" y="395"/>
                    <a:pt x="420" y="398"/>
                    <a:pt x="420" y="401"/>
                  </a:cubicBezTo>
                  <a:cubicBezTo>
                    <a:pt x="420" y="404"/>
                    <a:pt x="414" y="413"/>
                    <a:pt x="420" y="413"/>
                  </a:cubicBezTo>
                  <a:cubicBezTo>
                    <a:pt x="426" y="413"/>
                    <a:pt x="430" y="403"/>
                    <a:pt x="431" y="399"/>
                  </a:cubicBezTo>
                  <a:cubicBezTo>
                    <a:pt x="433" y="392"/>
                    <a:pt x="427" y="388"/>
                    <a:pt x="427" y="383"/>
                  </a:cubicBezTo>
                  <a:cubicBezTo>
                    <a:pt x="438" y="378"/>
                    <a:pt x="450" y="393"/>
                    <a:pt x="461" y="388"/>
                  </a:cubicBezTo>
                  <a:cubicBezTo>
                    <a:pt x="462" y="383"/>
                    <a:pt x="454" y="382"/>
                    <a:pt x="451" y="381"/>
                  </a:cubicBezTo>
                  <a:close/>
                </a:path>
              </a:pathLst>
            </a:custGeom>
            <a:grpFill/>
            <a:ln w="5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690" name="Freeform 953"/>
            <p:cNvSpPr>
              <a:spLocks/>
            </p:cNvSpPr>
            <p:nvPr/>
          </p:nvSpPr>
          <p:spPr bwMode="auto">
            <a:xfrm>
              <a:off x="4900613" y="2741613"/>
              <a:ext cx="703263" cy="620713"/>
            </a:xfrm>
            <a:custGeom>
              <a:avLst/>
              <a:gdLst>
                <a:gd name="T0" fmla="*/ 320 w 428"/>
                <a:gd name="T1" fmla="*/ 369 h 378"/>
                <a:gd name="T2" fmla="*/ 319 w 428"/>
                <a:gd name="T3" fmla="*/ 358 h 378"/>
                <a:gd name="T4" fmla="*/ 327 w 428"/>
                <a:gd name="T5" fmla="*/ 348 h 378"/>
                <a:gd name="T6" fmla="*/ 328 w 428"/>
                <a:gd name="T7" fmla="*/ 337 h 378"/>
                <a:gd name="T8" fmla="*/ 327 w 428"/>
                <a:gd name="T9" fmla="*/ 326 h 378"/>
                <a:gd name="T10" fmla="*/ 317 w 428"/>
                <a:gd name="T11" fmla="*/ 300 h 378"/>
                <a:gd name="T12" fmla="*/ 317 w 428"/>
                <a:gd name="T13" fmla="*/ 272 h 378"/>
                <a:gd name="T14" fmla="*/ 351 w 428"/>
                <a:gd name="T15" fmla="*/ 225 h 378"/>
                <a:gd name="T16" fmla="*/ 363 w 428"/>
                <a:gd name="T17" fmla="*/ 201 h 378"/>
                <a:gd name="T18" fmla="*/ 371 w 428"/>
                <a:gd name="T19" fmla="*/ 191 h 378"/>
                <a:gd name="T20" fmla="*/ 370 w 428"/>
                <a:gd name="T21" fmla="*/ 178 h 378"/>
                <a:gd name="T22" fmla="*/ 387 w 428"/>
                <a:gd name="T23" fmla="*/ 158 h 378"/>
                <a:gd name="T24" fmla="*/ 390 w 428"/>
                <a:gd name="T25" fmla="*/ 148 h 378"/>
                <a:gd name="T26" fmla="*/ 403 w 428"/>
                <a:gd name="T27" fmla="*/ 116 h 378"/>
                <a:gd name="T28" fmla="*/ 416 w 428"/>
                <a:gd name="T29" fmla="*/ 105 h 378"/>
                <a:gd name="T30" fmla="*/ 419 w 428"/>
                <a:gd name="T31" fmla="*/ 87 h 378"/>
                <a:gd name="T32" fmla="*/ 427 w 428"/>
                <a:gd name="T33" fmla="*/ 60 h 378"/>
                <a:gd name="T34" fmla="*/ 424 w 428"/>
                <a:gd name="T35" fmla="*/ 47 h 378"/>
                <a:gd name="T36" fmla="*/ 428 w 428"/>
                <a:gd name="T37" fmla="*/ 38 h 378"/>
                <a:gd name="T38" fmla="*/ 405 w 428"/>
                <a:gd name="T39" fmla="*/ 40 h 378"/>
                <a:gd name="T40" fmla="*/ 380 w 428"/>
                <a:gd name="T41" fmla="*/ 28 h 378"/>
                <a:gd name="T42" fmla="*/ 387 w 428"/>
                <a:gd name="T43" fmla="*/ 14 h 378"/>
                <a:gd name="T44" fmla="*/ 380 w 428"/>
                <a:gd name="T45" fmla="*/ 0 h 378"/>
                <a:gd name="T46" fmla="*/ 0 w 428"/>
                <a:gd name="T47" fmla="*/ 10 h 378"/>
                <a:gd name="T48" fmla="*/ 15 w 428"/>
                <a:gd name="T49" fmla="*/ 178 h 378"/>
                <a:gd name="T50" fmla="*/ 16 w 428"/>
                <a:gd name="T51" fmla="*/ 314 h 378"/>
                <a:gd name="T52" fmla="*/ 34 w 428"/>
                <a:gd name="T53" fmla="*/ 320 h 378"/>
                <a:gd name="T54" fmla="*/ 47 w 428"/>
                <a:gd name="T55" fmla="*/ 324 h 378"/>
                <a:gd name="T56" fmla="*/ 46 w 428"/>
                <a:gd name="T57" fmla="*/ 378 h 378"/>
                <a:gd name="T58" fmla="*/ 321 w 428"/>
                <a:gd name="T59" fmla="*/ 375 h 378"/>
                <a:gd name="T60" fmla="*/ 320 w 428"/>
                <a:gd name="T61" fmla="*/ 369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28" h="378">
                  <a:moveTo>
                    <a:pt x="320" y="369"/>
                  </a:moveTo>
                  <a:cubicBezTo>
                    <a:pt x="318" y="364"/>
                    <a:pt x="316" y="363"/>
                    <a:pt x="319" y="358"/>
                  </a:cubicBezTo>
                  <a:cubicBezTo>
                    <a:pt x="321" y="355"/>
                    <a:pt x="324" y="352"/>
                    <a:pt x="327" y="348"/>
                  </a:cubicBezTo>
                  <a:cubicBezTo>
                    <a:pt x="330" y="343"/>
                    <a:pt x="330" y="342"/>
                    <a:pt x="328" y="337"/>
                  </a:cubicBezTo>
                  <a:cubicBezTo>
                    <a:pt x="326" y="332"/>
                    <a:pt x="326" y="332"/>
                    <a:pt x="327" y="326"/>
                  </a:cubicBezTo>
                  <a:cubicBezTo>
                    <a:pt x="329" y="316"/>
                    <a:pt x="320" y="309"/>
                    <a:pt x="317" y="300"/>
                  </a:cubicBezTo>
                  <a:cubicBezTo>
                    <a:pt x="314" y="291"/>
                    <a:pt x="313" y="281"/>
                    <a:pt x="317" y="272"/>
                  </a:cubicBezTo>
                  <a:cubicBezTo>
                    <a:pt x="324" y="255"/>
                    <a:pt x="340" y="240"/>
                    <a:pt x="351" y="225"/>
                  </a:cubicBezTo>
                  <a:cubicBezTo>
                    <a:pt x="357" y="218"/>
                    <a:pt x="359" y="209"/>
                    <a:pt x="363" y="201"/>
                  </a:cubicBezTo>
                  <a:cubicBezTo>
                    <a:pt x="365" y="198"/>
                    <a:pt x="370" y="195"/>
                    <a:pt x="371" y="191"/>
                  </a:cubicBezTo>
                  <a:cubicBezTo>
                    <a:pt x="373" y="186"/>
                    <a:pt x="369" y="182"/>
                    <a:pt x="370" y="178"/>
                  </a:cubicBezTo>
                  <a:cubicBezTo>
                    <a:pt x="372" y="169"/>
                    <a:pt x="385" y="165"/>
                    <a:pt x="387" y="158"/>
                  </a:cubicBezTo>
                  <a:cubicBezTo>
                    <a:pt x="388" y="153"/>
                    <a:pt x="386" y="151"/>
                    <a:pt x="390" y="148"/>
                  </a:cubicBezTo>
                  <a:cubicBezTo>
                    <a:pt x="391" y="145"/>
                    <a:pt x="395" y="125"/>
                    <a:pt x="403" y="116"/>
                  </a:cubicBezTo>
                  <a:cubicBezTo>
                    <a:pt x="407" y="112"/>
                    <a:pt x="414" y="110"/>
                    <a:pt x="416" y="105"/>
                  </a:cubicBezTo>
                  <a:cubicBezTo>
                    <a:pt x="418" y="99"/>
                    <a:pt x="410" y="89"/>
                    <a:pt x="419" y="87"/>
                  </a:cubicBezTo>
                  <a:cubicBezTo>
                    <a:pt x="415" y="74"/>
                    <a:pt x="428" y="73"/>
                    <a:pt x="427" y="60"/>
                  </a:cubicBezTo>
                  <a:cubicBezTo>
                    <a:pt x="426" y="56"/>
                    <a:pt x="423" y="53"/>
                    <a:pt x="424" y="47"/>
                  </a:cubicBezTo>
                  <a:cubicBezTo>
                    <a:pt x="425" y="44"/>
                    <a:pt x="426" y="41"/>
                    <a:pt x="428" y="38"/>
                  </a:cubicBezTo>
                  <a:cubicBezTo>
                    <a:pt x="418" y="39"/>
                    <a:pt x="409" y="40"/>
                    <a:pt x="405" y="40"/>
                  </a:cubicBezTo>
                  <a:cubicBezTo>
                    <a:pt x="397" y="40"/>
                    <a:pt x="378" y="43"/>
                    <a:pt x="380" y="28"/>
                  </a:cubicBezTo>
                  <a:cubicBezTo>
                    <a:pt x="383" y="12"/>
                    <a:pt x="388" y="25"/>
                    <a:pt x="387" y="14"/>
                  </a:cubicBezTo>
                  <a:cubicBezTo>
                    <a:pt x="386" y="4"/>
                    <a:pt x="376" y="15"/>
                    <a:pt x="380" y="0"/>
                  </a:cubicBezTo>
                  <a:cubicBezTo>
                    <a:pt x="380" y="0"/>
                    <a:pt x="1" y="12"/>
                    <a:pt x="0" y="10"/>
                  </a:cubicBezTo>
                  <a:cubicBezTo>
                    <a:pt x="0" y="8"/>
                    <a:pt x="14" y="154"/>
                    <a:pt x="15" y="178"/>
                  </a:cubicBezTo>
                  <a:cubicBezTo>
                    <a:pt x="16" y="203"/>
                    <a:pt x="16" y="314"/>
                    <a:pt x="16" y="314"/>
                  </a:cubicBezTo>
                  <a:cubicBezTo>
                    <a:pt x="16" y="314"/>
                    <a:pt x="28" y="314"/>
                    <a:pt x="34" y="320"/>
                  </a:cubicBezTo>
                  <a:cubicBezTo>
                    <a:pt x="40" y="325"/>
                    <a:pt x="47" y="324"/>
                    <a:pt x="47" y="324"/>
                  </a:cubicBezTo>
                  <a:cubicBezTo>
                    <a:pt x="47" y="342"/>
                    <a:pt x="46" y="360"/>
                    <a:pt x="46" y="378"/>
                  </a:cubicBezTo>
                  <a:cubicBezTo>
                    <a:pt x="321" y="375"/>
                    <a:pt x="321" y="375"/>
                    <a:pt x="321" y="375"/>
                  </a:cubicBezTo>
                  <a:cubicBezTo>
                    <a:pt x="321" y="373"/>
                    <a:pt x="321" y="371"/>
                    <a:pt x="320" y="369"/>
                  </a:cubicBezTo>
                  <a:close/>
                </a:path>
              </a:pathLst>
            </a:custGeom>
            <a:grpFill/>
            <a:ln w="5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691" name="Freeform 954"/>
            <p:cNvSpPr>
              <a:spLocks/>
            </p:cNvSpPr>
            <p:nvPr/>
          </p:nvSpPr>
          <p:spPr bwMode="auto">
            <a:xfrm>
              <a:off x="4900613" y="2755900"/>
              <a:ext cx="1588" cy="14288"/>
            </a:xfrm>
            <a:custGeom>
              <a:avLst/>
              <a:gdLst>
                <a:gd name="T0" fmla="*/ 1 w 1"/>
                <a:gd name="T1" fmla="*/ 9 h 9"/>
                <a:gd name="T2" fmla="*/ 1 w 1"/>
                <a:gd name="T3" fmla="*/ 1 h 9"/>
                <a:gd name="T4" fmla="*/ 0 w 1"/>
                <a:gd name="T5" fmla="*/ 1 h 9"/>
                <a:gd name="T6" fmla="*/ 1 w 1"/>
                <a:gd name="T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9">
                  <a:moveTo>
                    <a:pt x="1" y="9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0" y="0"/>
                    <a:pt x="0" y="4"/>
                    <a:pt x="1" y="9"/>
                  </a:cubicBezTo>
                  <a:close/>
                </a:path>
              </a:pathLst>
            </a:custGeom>
            <a:grpFill/>
            <a:ln w="5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692" name="Freeform 955"/>
            <p:cNvSpPr>
              <a:spLocks/>
            </p:cNvSpPr>
            <p:nvPr/>
          </p:nvSpPr>
          <p:spPr bwMode="auto">
            <a:xfrm>
              <a:off x="4781551" y="2060575"/>
              <a:ext cx="892175" cy="750888"/>
            </a:xfrm>
            <a:custGeom>
              <a:avLst/>
              <a:gdLst>
                <a:gd name="T0" fmla="*/ 543 w 544"/>
                <a:gd name="T1" fmla="*/ 375 h 457"/>
                <a:gd name="T2" fmla="*/ 542 w 544"/>
                <a:gd name="T3" fmla="*/ 371 h 457"/>
                <a:gd name="T4" fmla="*/ 541 w 544"/>
                <a:gd name="T5" fmla="*/ 368 h 457"/>
                <a:gd name="T6" fmla="*/ 540 w 544"/>
                <a:gd name="T7" fmla="*/ 366 h 457"/>
                <a:gd name="T8" fmla="*/ 529 w 544"/>
                <a:gd name="T9" fmla="*/ 358 h 457"/>
                <a:gd name="T10" fmla="*/ 513 w 544"/>
                <a:gd name="T11" fmla="*/ 346 h 457"/>
                <a:gd name="T12" fmla="*/ 501 w 544"/>
                <a:gd name="T13" fmla="*/ 306 h 457"/>
                <a:gd name="T14" fmla="*/ 483 w 544"/>
                <a:gd name="T15" fmla="*/ 279 h 457"/>
                <a:gd name="T16" fmla="*/ 455 w 544"/>
                <a:gd name="T17" fmla="*/ 256 h 457"/>
                <a:gd name="T18" fmla="*/ 437 w 544"/>
                <a:gd name="T19" fmla="*/ 223 h 457"/>
                <a:gd name="T20" fmla="*/ 445 w 544"/>
                <a:gd name="T21" fmla="*/ 180 h 457"/>
                <a:gd name="T22" fmla="*/ 432 w 544"/>
                <a:gd name="T23" fmla="*/ 166 h 457"/>
                <a:gd name="T24" fmla="*/ 410 w 544"/>
                <a:gd name="T25" fmla="*/ 163 h 457"/>
                <a:gd name="T26" fmla="*/ 400 w 544"/>
                <a:gd name="T27" fmla="*/ 147 h 457"/>
                <a:gd name="T28" fmla="*/ 391 w 544"/>
                <a:gd name="T29" fmla="*/ 139 h 457"/>
                <a:gd name="T30" fmla="*/ 387 w 544"/>
                <a:gd name="T31" fmla="*/ 132 h 457"/>
                <a:gd name="T32" fmla="*/ 377 w 544"/>
                <a:gd name="T33" fmla="*/ 117 h 457"/>
                <a:gd name="T34" fmla="*/ 361 w 544"/>
                <a:gd name="T35" fmla="*/ 110 h 457"/>
                <a:gd name="T36" fmla="*/ 335 w 544"/>
                <a:gd name="T37" fmla="*/ 86 h 457"/>
                <a:gd name="T38" fmla="*/ 340 w 544"/>
                <a:gd name="T39" fmla="*/ 69 h 457"/>
                <a:gd name="T40" fmla="*/ 337 w 544"/>
                <a:gd name="T41" fmla="*/ 47 h 457"/>
                <a:gd name="T42" fmla="*/ 334 w 544"/>
                <a:gd name="T43" fmla="*/ 28 h 457"/>
                <a:gd name="T44" fmla="*/ 334 w 544"/>
                <a:gd name="T45" fmla="*/ 29 h 457"/>
                <a:gd name="T46" fmla="*/ 313 w 544"/>
                <a:gd name="T47" fmla="*/ 7 h 457"/>
                <a:gd name="T48" fmla="*/ 298 w 544"/>
                <a:gd name="T49" fmla="*/ 2 h 457"/>
                <a:gd name="T50" fmla="*/ 184 w 544"/>
                <a:gd name="T51" fmla="*/ 2 h 457"/>
                <a:gd name="T52" fmla="*/ 112 w 544"/>
                <a:gd name="T53" fmla="*/ 3 h 457"/>
                <a:gd name="T54" fmla="*/ 61 w 544"/>
                <a:gd name="T55" fmla="*/ 3 h 457"/>
                <a:gd name="T56" fmla="*/ 21 w 544"/>
                <a:gd name="T57" fmla="*/ 1 h 457"/>
                <a:gd name="T58" fmla="*/ 3 w 544"/>
                <a:gd name="T59" fmla="*/ 1 h 457"/>
                <a:gd name="T60" fmla="*/ 3 w 544"/>
                <a:gd name="T61" fmla="*/ 10 h 457"/>
                <a:gd name="T62" fmla="*/ 3 w 544"/>
                <a:gd name="T63" fmla="*/ 21 h 457"/>
                <a:gd name="T64" fmla="*/ 15 w 544"/>
                <a:gd name="T65" fmla="*/ 48 h 457"/>
                <a:gd name="T66" fmla="*/ 28 w 544"/>
                <a:gd name="T67" fmla="*/ 59 h 457"/>
                <a:gd name="T68" fmla="*/ 35 w 544"/>
                <a:gd name="T69" fmla="*/ 67 h 457"/>
                <a:gd name="T70" fmla="*/ 60 w 544"/>
                <a:gd name="T71" fmla="*/ 81 h 457"/>
                <a:gd name="T72" fmla="*/ 46 w 544"/>
                <a:gd name="T73" fmla="*/ 118 h 457"/>
                <a:gd name="T74" fmla="*/ 69 w 544"/>
                <a:gd name="T75" fmla="*/ 153 h 457"/>
                <a:gd name="T76" fmla="*/ 74 w 544"/>
                <a:gd name="T77" fmla="*/ 424 h 457"/>
                <a:gd name="T78" fmla="*/ 453 w 544"/>
                <a:gd name="T79" fmla="*/ 414 h 457"/>
                <a:gd name="T80" fmla="*/ 460 w 544"/>
                <a:gd name="T81" fmla="*/ 428 h 457"/>
                <a:gd name="T82" fmla="*/ 453 w 544"/>
                <a:gd name="T83" fmla="*/ 442 h 457"/>
                <a:gd name="T84" fmla="*/ 478 w 544"/>
                <a:gd name="T85" fmla="*/ 454 h 457"/>
                <a:gd name="T86" fmla="*/ 501 w 544"/>
                <a:gd name="T87" fmla="*/ 452 h 457"/>
                <a:gd name="T88" fmla="*/ 502 w 544"/>
                <a:gd name="T89" fmla="*/ 449 h 457"/>
                <a:gd name="T90" fmla="*/ 511 w 544"/>
                <a:gd name="T91" fmla="*/ 414 h 457"/>
                <a:gd name="T92" fmla="*/ 510 w 544"/>
                <a:gd name="T93" fmla="*/ 413 h 457"/>
                <a:gd name="T94" fmla="*/ 510 w 544"/>
                <a:gd name="T95" fmla="*/ 410 h 457"/>
                <a:gd name="T96" fmla="*/ 511 w 544"/>
                <a:gd name="T97" fmla="*/ 404 h 457"/>
                <a:gd name="T98" fmla="*/ 513 w 544"/>
                <a:gd name="T99" fmla="*/ 403 h 457"/>
                <a:gd name="T100" fmla="*/ 518 w 544"/>
                <a:gd name="T101" fmla="*/ 402 h 457"/>
                <a:gd name="T102" fmla="*/ 522 w 544"/>
                <a:gd name="T103" fmla="*/ 402 h 457"/>
                <a:gd name="T104" fmla="*/ 525 w 544"/>
                <a:gd name="T105" fmla="*/ 401 h 457"/>
                <a:gd name="T106" fmla="*/ 529 w 544"/>
                <a:gd name="T107" fmla="*/ 400 h 457"/>
                <a:gd name="T108" fmla="*/ 532 w 544"/>
                <a:gd name="T109" fmla="*/ 398 h 457"/>
                <a:gd name="T110" fmla="*/ 535 w 544"/>
                <a:gd name="T111" fmla="*/ 396 h 457"/>
                <a:gd name="T112" fmla="*/ 538 w 544"/>
                <a:gd name="T113" fmla="*/ 391 h 457"/>
                <a:gd name="T114" fmla="*/ 543 w 544"/>
                <a:gd name="T115" fmla="*/ 384 h 457"/>
                <a:gd name="T116" fmla="*/ 543 w 544"/>
                <a:gd name="T117" fmla="*/ 375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44" h="457">
                  <a:moveTo>
                    <a:pt x="543" y="375"/>
                  </a:moveTo>
                  <a:cubicBezTo>
                    <a:pt x="543" y="374"/>
                    <a:pt x="542" y="373"/>
                    <a:pt x="542" y="371"/>
                  </a:cubicBezTo>
                  <a:cubicBezTo>
                    <a:pt x="542" y="370"/>
                    <a:pt x="541" y="369"/>
                    <a:pt x="541" y="368"/>
                  </a:cubicBezTo>
                  <a:cubicBezTo>
                    <a:pt x="541" y="367"/>
                    <a:pt x="540" y="366"/>
                    <a:pt x="540" y="366"/>
                  </a:cubicBezTo>
                  <a:cubicBezTo>
                    <a:pt x="537" y="366"/>
                    <a:pt x="533" y="362"/>
                    <a:pt x="529" y="358"/>
                  </a:cubicBezTo>
                  <a:cubicBezTo>
                    <a:pt x="524" y="354"/>
                    <a:pt x="517" y="351"/>
                    <a:pt x="513" y="346"/>
                  </a:cubicBezTo>
                  <a:cubicBezTo>
                    <a:pt x="504" y="334"/>
                    <a:pt x="503" y="321"/>
                    <a:pt x="501" y="306"/>
                  </a:cubicBezTo>
                  <a:cubicBezTo>
                    <a:pt x="500" y="295"/>
                    <a:pt x="494" y="284"/>
                    <a:pt x="483" y="279"/>
                  </a:cubicBezTo>
                  <a:cubicBezTo>
                    <a:pt x="470" y="274"/>
                    <a:pt x="462" y="268"/>
                    <a:pt x="455" y="256"/>
                  </a:cubicBezTo>
                  <a:cubicBezTo>
                    <a:pt x="447" y="243"/>
                    <a:pt x="432" y="239"/>
                    <a:pt x="437" y="223"/>
                  </a:cubicBezTo>
                  <a:cubicBezTo>
                    <a:pt x="440" y="210"/>
                    <a:pt x="449" y="193"/>
                    <a:pt x="445" y="180"/>
                  </a:cubicBezTo>
                  <a:cubicBezTo>
                    <a:pt x="443" y="175"/>
                    <a:pt x="437" y="168"/>
                    <a:pt x="432" y="166"/>
                  </a:cubicBezTo>
                  <a:cubicBezTo>
                    <a:pt x="425" y="161"/>
                    <a:pt x="416" y="166"/>
                    <a:pt x="410" y="163"/>
                  </a:cubicBezTo>
                  <a:cubicBezTo>
                    <a:pt x="405" y="160"/>
                    <a:pt x="406" y="152"/>
                    <a:pt x="400" y="147"/>
                  </a:cubicBezTo>
                  <a:cubicBezTo>
                    <a:pt x="396" y="144"/>
                    <a:pt x="395" y="144"/>
                    <a:pt x="391" y="139"/>
                  </a:cubicBezTo>
                  <a:cubicBezTo>
                    <a:pt x="390" y="137"/>
                    <a:pt x="388" y="134"/>
                    <a:pt x="387" y="132"/>
                  </a:cubicBezTo>
                  <a:cubicBezTo>
                    <a:pt x="384" y="127"/>
                    <a:pt x="382" y="120"/>
                    <a:pt x="377" y="117"/>
                  </a:cubicBezTo>
                  <a:cubicBezTo>
                    <a:pt x="371" y="114"/>
                    <a:pt x="366" y="115"/>
                    <a:pt x="361" y="110"/>
                  </a:cubicBezTo>
                  <a:cubicBezTo>
                    <a:pt x="353" y="104"/>
                    <a:pt x="335" y="96"/>
                    <a:pt x="335" y="86"/>
                  </a:cubicBezTo>
                  <a:cubicBezTo>
                    <a:pt x="335" y="81"/>
                    <a:pt x="339" y="74"/>
                    <a:pt x="340" y="69"/>
                  </a:cubicBezTo>
                  <a:cubicBezTo>
                    <a:pt x="341" y="60"/>
                    <a:pt x="339" y="54"/>
                    <a:pt x="337" y="47"/>
                  </a:cubicBezTo>
                  <a:cubicBezTo>
                    <a:pt x="336" y="40"/>
                    <a:pt x="336" y="34"/>
                    <a:pt x="334" y="28"/>
                  </a:cubicBezTo>
                  <a:cubicBezTo>
                    <a:pt x="334" y="28"/>
                    <a:pt x="334" y="28"/>
                    <a:pt x="334" y="29"/>
                  </a:cubicBezTo>
                  <a:cubicBezTo>
                    <a:pt x="327" y="23"/>
                    <a:pt x="320" y="13"/>
                    <a:pt x="313" y="7"/>
                  </a:cubicBezTo>
                  <a:cubicBezTo>
                    <a:pt x="307" y="2"/>
                    <a:pt x="307" y="1"/>
                    <a:pt x="298" y="2"/>
                  </a:cubicBezTo>
                  <a:cubicBezTo>
                    <a:pt x="261" y="4"/>
                    <a:pt x="222" y="2"/>
                    <a:pt x="184" y="2"/>
                  </a:cubicBezTo>
                  <a:cubicBezTo>
                    <a:pt x="160" y="2"/>
                    <a:pt x="136" y="4"/>
                    <a:pt x="112" y="3"/>
                  </a:cubicBezTo>
                  <a:cubicBezTo>
                    <a:pt x="95" y="2"/>
                    <a:pt x="78" y="3"/>
                    <a:pt x="61" y="3"/>
                  </a:cubicBezTo>
                  <a:cubicBezTo>
                    <a:pt x="47" y="3"/>
                    <a:pt x="34" y="0"/>
                    <a:pt x="21" y="1"/>
                  </a:cubicBezTo>
                  <a:cubicBezTo>
                    <a:pt x="14" y="1"/>
                    <a:pt x="9" y="2"/>
                    <a:pt x="3" y="1"/>
                  </a:cubicBezTo>
                  <a:cubicBezTo>
                    <a:pt x="3" y="4"/>
                    <a:pt x="3" y="7"/>
                    <a:pt x="3" y="10"/>
                  </a:cubicBezTo>
                  <a:cubicBezTo>
                    <a:pt x="1" y="16"/>
                    <a:pt x="0" y="16"/>
                    <a:pt x="3" y="21"/>
                  </a:cubicBezTo>
                  <a:cubicBezTo>
                    <a:pt x="8" y="30"/>
                    <a:pt x="8" y="40"/>
                    <a:pt x="15" y="48"/>
                  </a:cubicBezTo>
                  <a:cubicBezTo>
                    <a:pt x="19" y="52"/>
                    <a:pt x="24" y="55"/>
                    <a:pt x="28" y="59"/>
                  </a:cubicBezTo>
                  <a:cubicBezTo>
                    <a:pt x="31" y="61"/>
                    <a:pt x="32" y="65"/>
                    <a:pt x="35" y="67"/>
                  </a:cubicBezTo>
                  <a:cubicBezTo>
                    <a:pt x="42" y="73"/>
                    <a:pt x="56" y="73"/>
                    <a:pt x="60" y="81"/>
                  </a:cubicBezTo>
                  <a:cubicBezTo>
                    <a:pt x="65" y="90"/>
                    <a:pt x="45" y="105"/>
                    <a:pt x="46" y="118"/>
                  </a:cubicBezTo>
                  <a:cubicBezTo>
                    <a:pt x="47" y="132"/>
                    <a:pt x="69" y="153"/>
                    <a:pt x="69" y="153"/>
                  </a:cubicBezTo>
                  <a:cubicBezTo>
                    <a:pt x="74" y="424"/>
                    <a:pt x="74" y="424"/>
                    <a:pt x="74" y="424"/>
                  </a:cubicBezTo>
                  <a:cubicBezTo>
                    <a:pt x="89" y="425"/>
                    <a:pt x="453" y="414"/>
                    <a:pt x="453" y="414"/>
                  </a:cubicBezTo>
                  <a:cubicBezTo>
                    <a:pt x="449" y="429"/>
                    <a:pt x="459" y="418"/>
                    <a:pt x="460" y="428"/>
                  </a:cubicBezTo>
                  <a:cubicBezTo>
                    <a:pt x="461" y="439"/>
                    <a:pt x="456" y="426"/>
                    <a:pt x="453" y="442"/>
                  </a:cubicBezTo>
                  <a:cubicBezTo>
                    <a:pt x="451" y="457"/>
                    <a:pt x="470" y="454"/>
                    <a:pt x="478" y="454"/>
                  </a:cubicBezTo>
                  <a:cubicBezTo>
                    <a:pt x="482" y="454"/>
                    <a:pt x="491" y="453"/>
                    <a:pt x="501" y="452"/>
                  </a:cubicBezTo>
                  <a:cubicBezTo>
                    <a:pt x="501" y="451"/>
                    <a:pt x="502" y="450"/>
                    <a:pt x="502" y="449"/>
                  </a:cubicBezTo>
                  <a:cubicBezTo>
                    <a:pt x="506" y="440"/>
                    <a:pt x="505" y="424"/>
                    <a:pt x="511" y="414"/>
                  </a:cubicBezTo>
                  <a:cubicBezTo>
                    <a:pt x="511" y="414"/>
                    <a:pt x="510" y="413"/>
                    <a:pt x="510" y="413"/>
                  </a:cubicBezTo>
                  <a:cubicBezTo>
                    <a:pt x="510" y="412"/>
                    <a:pt x="510" y="411"/>
                    <a:pt x="510" y="410"/>
                  </a:cubicBezTo>
                  <a:cubicBezTo>
                    <a:pt x="510" y="408"/>
                    <a:pt x="510" y="406"/>
                    <a:pt x="511" y="404"/>
                  </a:cubicBezTo>
                  <a:cubicBezTo>
                    <a:pt x="511" y="404"/>
                    <a:pt x="512" y="403"/>
                    <a:pt x="513" y="403"/>
                  </a:cubicBezTo>
                  <a:cubicBezTo>
                    <a:pt x="514" y="402"/>
                    <a:pt x="516" y="402"/>
                    <a:pt x="518" y="402"/>
                  </a:cubicBezTo>
                  <a:cubicBezTo>
                    <a:pt x="519" y="402"/>
                    <a:pt x="521" y="402"/>
                    <a:pt x="522" y="402"/>
                  </a:cubicBezTo>
                  <a:cubicBezTo>
                    <a:pt x="523" y="402"/>
                    <a:pt x="524" y="401"/>
                    <a:pt x="525" y="401"/>
                  </a:cubicBezTo>
                  <a:cubicBezTo>
                    <a:pt x="527" y="401"/>
                    <a:pt x="528" y="401"/>
                    <a:pt x="529" y="400"/>
                  </a:cubicBezTo>
                  <a:cubicBezTo>
                    <a:pt x="530" y="399"/>
                    <a:pt x="532" y="399"/>
                    <a:pt x="532" y="398"/>
                  </a:cubicBezTo>
                  <a:cubicBezTo>
                    <a:pt x="533" y="397"/>
                    <a:pt x="534" y="396"/>
                    <a:pt x="535" y="396"/>
                  </a:cubicBezTo>
                  <a:cubicBezTo>
                    <a:pt x="536" y="394"/>
                    <a:pt x="537" y="393"/>
                    <a:pt x="538" y="391"/>
                  </a:cubicBezTo>
                  <a:cubicBezTo>
                    <a:pt x="540" y="389"/>
                    <a:pt x="542" y="387"/>
                    <a:pt x="543" y="384"/>
                  </a:cubicBezTo>
                  <a:cubicBezTo>
                    <a:pt x="544" y="381"/>
                    <a:pt x="544" y="378"/>
                    <a:pt x="543" y="375"/>
                  </a:cubicBezTo>
                  <a:close/>
                </a:path>
              </a:pathLst>
            </a:custGeom>
            <a:grpFill/>
            <a:ln w="5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693" name="Freeform 956"/>
            <p:cNvSpPr>
              <a:spLocks/>
            </p:cNvSpPr>
            <p:nvPr/>
          </p:nvSpPr>
          <p:spPr bwMode="auto">
            <a:xfrm>
              <a:off x="2933701" y="1825625"/>
              <a:ext cx="1006475" cy="806450"/>
            </a:xfrm>
            <a:custGeom>
              <a:avLst/>
              <a:gdLst>
                <a:gd name="T0" fmla="*/ 613 w 613"/>
                <a:gd name="T1" fmla="*/ 77 h 491"/>
                <a:gd name="T2" fmla="*/ 449 w 613"/>
                <a:gd name="T3" fmla="*/ 52 h 491"/>
                <a:gd name="T4" fmla="*/ 449 w 613"/>
                <a:gd name="T5" fmla="*/ 56 h 491"/>
                <a:gd name="T6" fmla="*/ 61 w 613"/>
                <a:gd name="T7" fmla="*/ 0 h 491"/>
                <a:gd name="T8" fmla="*/ 0 w 613"/>
                <a:gd name="T9" fmla="*/ 419 h 491"/>
                <a:gd name="T10" fmla="*/ 572 w 613"/>
                <a:gd name="T11" fmla="*/ 491 h 491"/>
                <a:gd name="T12" fmla="*/ 613 w 613"/>
                <a:gd name="T13" fmla="*/ 77 h 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13" h="491">
                  <a:moveTo>
                    <a:pt x="613" y="77"/>
                  </a:moveTo>
                  <a:cubicBezTo>
                    <a:pt x="449" y="52"/>
                    <a:pt x="449" y="52"/>
                    <a:pt x="449" y="52"/>
                  </a:cubicBezTo>
                  <a:cubicBezTo>
                    <a:pt x="449" y="56"/>
                    <a:pt x="449" y="56"/>
                    <a:pt x="449" y="56"/>
                  </a:cubicBezTo>
                  <a:cubicBezTo>
                    <a:pt x="61" y="0"/>
                    <a:pt x="61" y="0"/>
                    <a:pt x="61" y="0"/>
                  </a:cubicBezTo>
                  <a:cubicBezTo>
                    <a:pt x="0" y="419"/>
                    <a:pt x="0" y="419"/>
                    <a:pt x="0" y="419"/>
                  </a:cubicBezTo>
                  <a:cubicBezTo>
                    <a:pt x="116" y="447"/>
                    <a:pt x="572" y="491"/>
                    <a:pt x="572" y="491"/>
                  </a:cubicBezTo>
                  <a:lnTo>
                    <a:pt x="613" y="77"/>
                  </a:lnTo>
                  <a:close/>
                </a:path>
              </a:pathLst>
            </a:custGeom>
            <a:grpFill/>
            <a:ln w="5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694" name="Freeform 957"/>
            <p:cNvSpPr>
              <a:spLocks/>
            </p:cNvSpPr>
            <p:nvPr/>
          </p:nvSpPr>
          <p:spPr bwMode="auto">
            <a:xfrm>
              <a:off x="3670301" y="1581150"/>
              <a:ext cx="1139825" cy="569913"/>
            </a:xfrm>
            <a:custGeom>
              <a:avLst/>
              <a:gdLst>
                <a:gd name="T0" fmla="*/ 694 w 694"/>
                <a:gd name="T1" fmla="*/ 343 h 347"/>
                <a:gd name="T2" fmla="*/ 691 w 694"/>
                <a:gd name="T3" fmla="*/ 340 h 347"/>
                <a:gd name="T4" fmla="*/ 679 w 694"/>
                <a:gd name="T5" fmla="*/ 313 h 347"/>
                <a:gd name="T6" fmla="*/ 679 w 694"/>
                <a:gd name="T7" fmla="*/ 302 h 347"/>
                <a:gd name="T8" fmla="*/ 679 w 694"/>
                <a:gd name="T9" fmla="*/ 293 h 347"/>
                <a:gd name="T10" fmla="*/ 664 w 694"/>
                <a:gd name="T11" fmla="*/ 282 h 347"/>
                <a:gd name="T12" fmla="*/ 654 w 694"/>
                <a:gd name="T13" fmla="*/ 218 h 347"/>
                <a:gd name="T14" fmla="*/ 642 w 694"/>
                <a:gd name="T15" fmla="*/ 177 h 347"/>
                <a:gd name="T16" fmla="*/ 638 w 694"/>
                <a:gd name="T17" fmla="*/ 155 h 347"/>
                <a:gd name="T18" fmla="*/ 628 w 694"/>
                <a:gd name="T19" fmla="*/ 139 h 347"/>
                <a:gd name="T20" fmla="*/ 622 w 694"/>
                <a:gd name="T21" fmla="*/ 120 h 347"/>
                <a:gd name="T22" fmla="*/ 613 w 694"/>
                <a:gd name="T23" fmla="*/ 102 h 347"/>
                <a:gd name="T24" fmla="*/ 611 w 694"/>
                <a:gd name="T25" fmla="*/ 89 h 347"/>
                <a:gd name="T26" fmla="*/ 545 w 694"/>
                <a:gd name="T27" fmla="*/ 62 h 347"/>
                <a:gd name="T28" fmla="*/ 509 w 694"/>
                <a:gd name="T29" fmla="*/ 64 h 347"/>
                <a:gd name="T30" fmla="*/ 489 w 694"/>
                <a:gd name="T31" fmla="*/ 72 h 347"/>
                <a:gd name="T32" fmla="*/ 436 w 694"/>
                <a:gd name="T33" fmla="*/ 52 h 347"/>
                <a:gd name="T34" fmla="*/ 384 w 694"/>
                <a:gd name="T35" fmla="*/ 38 h 347"/>
                <a:gd name="T36" fmla="*/ 349 w 694"/>
                <a:gd name="T37" fmla="*/ 26 h 347"/>
                <a:gd name="T38" fmla="*/ 23 w 694"/>
                <a:gd name="T39" fmla="*/ 0 h 347"/>
                <a:gd name="T40" fmla="*/ 0 w 694"/>
                <a:gd name="T41" fmla="*/ 201 h 347"/>
                <a:gd name="T42" fmla="*/ 164 w 694"/>
                <a:gd name="T43" fmla="*/ 226 h 347"/>
                <a:gd name="T44" fmla="*/ 155 w 694"/>
                <a:gd name="T45" fmla="*/ 321 h 347"/>
                <a:gd name="T46" fmla="*/ 694 w 694"/>
                <a:gd name="T47" fmla="*/ 343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94" h="347">
                  <a:moveTo>
                    <a:pt x="694" y="343"/>
                  </a:moveTo>
                  <a:cubicBezTo>
                    <a:pt x="693" y="342"/>
                    <a:pt x="692" y="341"/>
                    <a:pt x="691" y="340"/>
                  </a:cubicBezTo>
                  <a:cubicBezTo>
                    <a:pt x="684" y="332"/>
                    <a:pt x="684" y="322"/>
                    <a:pt x="679" y="313"/>
                  </a:cubicBezTo>
                  <a:cubicBezTo>
                    <a:pt x="676" y="308"/>
                    <a:pt x="677" y="308"/>
                    <a:pt x="679" y="302"/>
                  </a:cubicBezTo>
                  <a:cubicBezTo>
                    <a:pt x="679" y="299"/>
                    <a:pt x="679" y="296"/>
                    <a:pt x="679" y="293"/>
                  </a:cubicBezTo>
                  <a:cubicBezTo>
                    <a:pt x="673" y="292"/>
                    <a:pt x="668" y="289"/>
                    <a:pt x="664" y="282"/>
                  </a:cubicBezTo>
                  <a:cubicBezTo>
                    <a:pt x="653" y="263"/>
                    <a:pt x="656" y="239"/>
                    <a:pt x="654" y="218"/>
                  </a:cubicBezTo>
                  <a:cubicBezTo>
                    <a:pt x="652" y="203"/>
                    <a:pt x="645" y="191"/>
                    <a:pt x="642" y="177"/>
                  </a:cubicBezTo>
                  <a:cubicBezTo>
                    <a:pt x="640" y="170"/>
                    <a:pt x="642" y="161"/>
                    <a:pt x="638" y="155"/>
                  </a:cubicBezTo>
                  <a:cubicBezTo>
                    <a:pt x="635" y="149"/>
                    <a:pt x="631" y="146"/>
                    <a:pt x="628" y="139"/>
                  </a:cubicBezTo>
                  <a:cubicBezTo>
                    <a:pt x="625" y="133"/>
                    <a:pt x="624" y="126"/>
                    <a:pt x="622" y="120"/>
                  </a:cubicBezTo>
                  <a:cubicBezTo>
                    <a:pt x="619" y="113"/>
                    <a:pt x="615" y="108"/>
                    <a:pt x="613" y="102"/>
                  </a:cubicBezTo>
                  <a:cubicBezTo>
                    <a:pt x="612" y="97"/>
                    <a:pt x="612" y="93"/>
                    <a:pt x="611" y="89"/>
                  </a:cubicBezTo>
                  <a:cubicBezTo>
                    <a:pt x="589" y="76"/>
                    <a:pt x="570" y="64"/>
                    <a:pt x="545" y="62"/>
                  </a:cubicBezTo>
                  <a:cubicBezTo>
                    <a:pt x="530" y="60"/>
                    <a:pt x="523" y="57"/>
                    <a:pt x="509" y="64"/>
                  </a:cubicBezTo>
                  <a:cubicBezTo>
                    <a:pt x="504" y="67"/>
                    <a:pt x="495" y="72"/>
                    <a:pt x="489" y="72"/>
                  </a:cubicBezTo>
                  <a:cubicBezTo>
                    <a:pt x="469" y="75"/>
                    <a:pt x="454" y="56"/>
                    <a:pt x="436" y="52"/>
                  </a:cubicBezTo>
                  <a:cubicBezTo>
                    <a:pt x="418" y="47"/>
                    <a:pt x="401" y="48"/>
                    <a:pt x="384" y="38"/>
                  </a:cubicBezTo>
                  <a:cubicBezTo>
                    <a:pt x="376" y="34"/>
                    <a:pt x="356" y="29"/>
                    <a:pt x="349" y="26"/>
                  </a:cubicBezTo>
                  <a:cubicBezTo>
                    <a:pt x="343" y="23"/>
                    <a:pt x="81" y="4"/>
                    <a:pt x="23" y="0"/>
                  </a:cubicBezTo>
                  <a:cubicBezTo>
                    <a:pt x="0" y="201"/>
                    <a:pt x="0" y="201"/>
                    <a:pt x="0" y="201"/>
                  </a:cubicBezTo>
                  <a:cubicBezTo>
                    <a:pt x="164" y="226"/>
                    <a:pt x="164" y="226"/>
                    <a:pt x="164" y="226"/>
                  </a:cubicBezTo>
                  <a:cubicBezTo>
                    <a:pt x="155" y="321"/>
                    <a:pt x="155" y="321"/>
                    <a:pt x="155" y="321"/>
                  </a:cubicBezTo>
                  <a:cubicBezTo>
                    <a:pt x="224" y="326"/>
                    <a:pt x="541" y="347"/>
                    <a:pt x="694" y="343"/>
                  </a:cubicBezTo>
                  <a:close/>
                </a:path>
              </a:pathLst>
            </a:custGeom>
            <a:grpFill/>
            <a:ln w="5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695" name="Freeform 958"/>
            <p:cNvSpPr>
              <a:spLocks/>
            </p:cNvSpPr>
            <p:nvPr/>
          </p:nvSpPr>
          <p:spPr bwMode="auto">
            <a:xfrm>
              <a:off x="3871913" y="2108200"/>
              <a:ext cx="1028700" cy="560388"/>
            </a:xfrm>
            <a:custGeom>
              <a:avLst/>
              <a:gdLst>
                <a:gd name="T0" fmla="*/ 626 w 626"/>
                <a:gd name="T1" fmla="*/ 341 h 341"/>
                <a:gd name="T2" fmla="*/ 622 w 626"/>
                <a:gd name="T3" fmla="*/ 124 h 341"/>
                <a:gd name="T4" fmla="*/ 599 w 626"/>
                <a:gd name="T5" fmla="*/ 89 h 341"/>
                <a:gd name="T6" fmla="*/ 613 w 626"/>
                <a:gd name="T7" fmla="*/ 52 h 341"/>
                <a:gd name="T8" fmla="*/ 588 w 626"/>
                <a:gd name="T9" fmla="*/ 38 h 341"/>
                <a:gd name="T10" fmla="*/ 581 w 626"/>
                <a:gd name="T11" fmla="*/ 30 h 341"/>
                <a:gd name="T12" fmla="*/ 571 w 626"/>
                <a:gd name="T13" fmla="*/ 22 h 341"/>
                <a:gd name="T14" fmla="*/ 32 w 626"/>
                <a:gd name="T15" fmla="*/ 0 h 341"/>
                <a:gd name="T16" fmla="*/ 0 w 626"/>
                <a:gd name="T17" fmla="*/ 313 h 341"/>
                <a:gd name="T18" fmla="*/ 267 w 626"/>
                <a:gd name="T19" fmla="*/ 329 h 341"/>
                <a:gd name="T20" fmla="*/ 626 w 626"/>
                <a:gd name="T21" fmla="*/ 341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26" h="341">
                  <a:moveTo>
                    <a:pt x="626" y="341"/>
                  </a:moveTo>
                  <a:cubicBezTo>
                    <a:pt x="622" y="124"/>
                    <a:pt x="622" y="124"/>
                    <a:pt x="622" y="124"/>
                  </a:cubicBezTo>
                  <a:cubicBezTo>
                    <a:pt x="622" y="124"/>
                    <a:pt x="600" y="103"/>
                    <a:pt x="599" y="89"/>
                  </a:cubicBezTo>
                  <a:cubicBezTo>
                    <a:pt x="598" y="76"/>
                    <a:pt x="618" y="61"/>
                    <a:pt x="613" y="52"/>
                  </a:cubicBezTo>
                  <a:cubicBezTo>
                    <a:pt x="609" y="44"/>
                    <a:pt x="595" y="44"/>
                    <a:pt x="588" y="38"/>
                  </a:cubicBezTo>
                  <a:cubicBezTo>
                    <a:pt x="585" y="36"/>
                    <a:pt x="584" y="32"/>
                    <a:pt x="581" y="30"/>
                  </a:cubicBezTo>
                  <a:cubicBezTo>
                    <a:pt x="578" y="27"/>
                    <a:pt x="574" y="25"/>
                    <a:pt x="571" y="22"/>
                  </a:cubicBezTo>
                  <a:cubicBezTo>
                    <a:pt x="418" y="26"/>
                    <a:pt x="101" y="5"/>
                    <a:pt x="32" y="0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40" y="316"/>
                    <a:pt x="211" y="328"/>
                    <a:pt x="267" y="329"/>
                  </a:cubicBezTo>
                  <a:cubicBezTo>
                    <a:pt x="341" y="331"/>
                    <a:pt x="543" y="341"/>
                    <a:pt x="626" y="341"/>
                  </a:cubicBezTo>
                  <a:close/>
                </a:path>
              </a:pathLst>
            </a:custGeom>
            <a:grpFill/>
            <a:ln w="5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696" name="Freeform 959"/>
            <p:cNvSpPr>
              <a:spLocks/>
            </p:cNvSpPr>
            <p:nvPr/>
          </p:nvSpPr>
          <p:spPr bwMode="auto">
            <a:xfrm>
              <a:off x="2790826" y="2514600"/>
              <a:ext cx="946150" cy="987425"/>
            </a:xfrm>
            <a:custGeom>
              <a:avLst/>
              <a:gdLst>
                <a:gd name="T0" fmla="*/ 229 w 576"/>
                <a:gd name="T1" fmla="*/ 552 h 601"/>
                <a:gd name="T2" fmla="*/ 532 w 576"/>
                <a:gd name="T3" fmla="*/ 582 h 601"/>
                <a:gd name="T4" fmla="*/ 576 w 576"/>
                <a:gd name="T5" fmla="*/ 63 h 601"/>
                <a:gd name="T6" fmla="*/ 87 w 576"/>
                <a:gd name="T7" fmla="*/ 0 h 601"/>
                <a:gd name="T8" fmla="*/ 0 w 576"/>
                <a:gd name="T9" fmla="*/ 590 h 601"/>
                <a:gd name="T10" fmla="*/ 28 w 576"/>
                <a:gd name="T11" fmla="*/ 595 h 601"/>
                <a:gd name="T12" fmla="*/ 49 w 576"/>
                <a:gd name="T13" fmla="*/ 599 h 601"/>
                <a:gd name="T14" fmla="*/ 57 w 576"/>
                <a:gd name="T15" fmla="*/ 600 h 601"/>
                <a:gd name="T16" fmla="*/ 62 w 576"/>
                <a:gd name="T17" fmla="*/ 601 h 601"/>
                <a:gd name="T18" fmla="*/ 64 w 576"/>
                <a:gd name="T19" fmla="*/ 594 h 601"/>
                <a:gd name="T20" fmla="*/ 69 w 576"/>
                <a:gd name="T21" fmla="*/ 570 h 601"/>
                <a:gd name="T22" fmla="*/ 72 w 576"/>
                <a:gd name="T23" fmla="*/ 560 h 601"/>
                <a:gd name="T24" fmla="*/ 74 w 576"/>
                <a:gd name="T25" fmla="*/ 549 h 601"/>
                <a:gd name="T26" fmla="*/ 89 w 576"/>
                <a:gd name="T27" fmla="*/ 551 h 601"/>
                <a:gd name="T28" fmla="*/ 124 w 576"/>
                <a:gd name="T29" fmla="*/ 561 h 601"/>
                <a:gd name="T30" fmla="*/ 138 w 576"/>
                <a:gd name="T31" fmla="*/ 563 h 601"/>
                <a:gd name="T32" fmla="*/ 151 w 576"/>
                <a:gd name="T33" fmla="*/ 564 h 601"/>
                <a:gd name="T34" fmla="*/ 190 w 576"/>
                <a:gd name="T35" fmla="*/ 567 h 601"/>
                <a:gd name="T36" fmla="*/ 205 w 576"/>
                <a:gd name="T37" fmla="*/ 569 h 601"/>
                <a:gd name="T38" fmla="*/ 221 w 576"/>
                <a:gd name="T39" fmla="*/ 573 h 601"/>
                <a:gd name="T40" fmla="*/ 227 w 576"/>
                <a:gd name="T41" fmla="*/ 577 h 601"/>
                <a:gd name="T42" fmla="*/ 229 w 576"/>
                <a:gd name="T43" fmla="*/ 552 h 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76" h="601">
                  <a:moveTo>
                    <a:pt x="229" y="552"/>
                  </a:moveTo>
                  <a:cubicBezTo>
                    <a:pt x="532" y="582"/>
                    <a:pt x="532" y="582"/>
                    <a:pt x="532" y="582"/>
                  </a:cubicBezTo>
                  <a:cubicBezTo>
                    <a:pt x="576" y="63"/>
                    <a:pt x="576" y="63"/>
                    <a:pt x="576" y="63"/>
                  </a:cubicBezTo>
                  <a:cubicBezTo>
                    <a:pt x="439" y="49"/>
                    <a:pt x="172" y="20"/>
                    <a:pt x="87" y="0"/>
                  </a:cubicBezTo>
                  <a:cubicBezTo>
                    <a:pt x="0" y="590"/>
                    <a:pt x="0" y="590"/>
                    <a:pt x="0" y="590"/>
                  </a:cubicBezTo>
                  <a:cubicBezTo>
                    <a:pt x="9" y="592"/>
                    <a:pt x="19" y="593"/>
                    <a:pt x="28" y="595"/>
                  </a:cubicBezTo>
                  <a:cubicBezTo>
                    <a:pt x="35" y="596"/>
                    <a:pt x="42" y="598"/>
                    <a:pt x="49" y="599"/>
                  </a:cubicBezTo>
                  <a:cubicBezTo>
                    <a:pt x="52" y="599"/>
                    <a:pt x="54" y="599"/>
                    <a:pt x="57" y="600"/>
                  </a:cubicBezTo>
                  <a:cubicBezTo>
                    <a:pt x="58" y="600"/>
                    <a:pt x="61" y="601"/>
                    <a:pt x="62" y="601"/>
                  </a:cubicBezTo>
                  <a:cubicBezTo>
                    <a:pt x="64" y="600"/>
                    <a:pt x="64" y="596"/>
                    <a:pt x="64" y="594"/>
                  </a:cubicBezTo>
                  <a:cubicBezTo>
                    <a:pt x="66" y="586"/>
                    <a:pt x="67" y="578"/>
                    <a:pt x="69" y="570"/>
                  </a:cubicBezTo>
                  <a:cubicBezTo>
                    <a:pt x="69" y="566"/>
                    <a:pt x="71" y="563"/>
                    <a:pt x="72" y="560"/>
                  </a:cubicBezTo>
                  <a:cubicBezTo>
                    <a:pt x="73" y="556"/>
                    <a:pt x="74" y="553"/>
                    <a:pt x="74" y="549"/>
                  </a:cubicBezTo>
                  <a:cubicBezTo>
                    <a:pt x="79" y="549"/>
                    <a:pt x="84" y="551"/>
                    <a:pt x="89" y="551"/>
                  </a:cubicBezTo>
                  <a:cubicBezTo>
                    <a:pt x="101" y="553"/>
                    <a:pt x="112" y="559"/>
                    <a:pt x="124" y="561"/>
                  </a:cubicBezTo>
                  <a:cubicBezTo>
                    <a:pt x="129" y="561"/>
                    <a:pt x="133" y="563"/>
                    <a:pt x="138" y="563"/>
                  </a:cubicBezTo>
                  <a:cubicBezTo>
                    <a:pt x="142" y="564"/>
                    <a:pt x="146" y="564"/>
                    <a:pt x="151" y="564"/>
                  </a:cubicBezTo>
                  <a:cubicBezTo>
                    <a:pt x="164" y="564"/>
                    <a:pt x="177" y="566"/>
                    <a:pt x="190" y="567"/>
                  </a:cubicBezTo>
                  <a:cubicBezTo>
                    <a:pt x="195" y="567"/>
                    <a:pt x="200" y="568"/>
                    <a:pt x="205" y="569"/>
                  </a:cubicBezTo>
                  <a:cubicBezTo>
                    <a:pt x="210" y="570"/>
                    <a:pt x="216" y="571"/>
                    <a:pt x="221" y="573"/>
                  </a:cubicBezTo>
                  <a:cubicBezTo>
                    <a:pt x="224" y="574"/>
                    <a:pt x="225" y="575"/>
                    <a:pt x="227" y="577"/>
                  </a:cubicBezTo>
                  <a:cubicBezTo>
                    <a:pt x="231" y="569"/>
                    <a:pt x="229" y="552"/>
                    <a:pt x="229" y="552"/>
                  </a:cubicBezTo>
                  <a:close/>
                </a:path>
              </a:pathLst>
            </a:custGeom>
            <a:grpFill/>
            <a:ln w="5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697" name="Freeform 960"/>
            <p:cNvSpPr>
              <a:spLocks/>
            </p:cNvSpPr>
            <p:nvPr/>
          </p:nvSpPr>
          <p:spPr bwMode="auto">
            <a:xfrm>
              <a:off x="3729038" y="2617788"/>
              <a:ext cx="1198563" cy="646113"/>
            </a:xfrm>
            <a:custGeom>
              <a:avLst/>
              <a:gdLst>
                <a:gd name="T0" fmla="*/ 242 w 729"/>
                <a:gd name="T1" fmla="*/ 278 h 393"/>
                <a:gd name="T2" fmla="*/ 305 w 729"/>
                <a:gd name="T3" fmla="*/ 293 h 393"/>
                <a:gd name="T4" fmla="*/ 329 w 729"/>
                <a:gd name="T5" fmla="*/ 319 h 393"/>
                <a:gd name="T6" fmla="*/ 345 w 729"/>
                <a:gd name="T7" fmla="*/ 324 h 393"/>
                <a:gd name="T8" fmla="*/ 364 w 729"/>
                <a:gd name="T9" fmla="*/ 331 h 393"/>
                <a:gd name="T10" fmla="*/ 393 w 729"/>
                <a:gd name="T11" fmla="*/ 348 h 393"/>
                <a:gd name="T12" fmla="*/ 411 w 729"/>
                <a:gd name="T13" fmla="*/ 334 h 393"/>
                <a:gd name="T14" fmla="*/ 425 w 729"/>
                <a:gd name="T15" fmla="*/ 355 h 393"/>
                <a:gd name="T16" fmla="*/ 452 w 729"/>
                <a:gd name="T17" fmla="*/ 370 h 393"/>
                <a:gd name="T18" fmla="*/ 468 w 729"/>
                <a:gd name="T19" fmla="*/ 363 h 393"/>
                <a:gd name="T20" fmla="*/ 487 w 729"/>
                <a:gd name="T21" fmla="*/ 366 h 393"/>
                <a:gd name="T22" fmla="*/ 495 w 729"/>
                <a:gd name="T23" fmla="*/ 366 h 393"/>
                <a:gd name="T24" fmla="*/ 501 w 729"/>
                <a:gd name="T25" fmla="*/ 361 h 393"/>
                <a:gd name="T26" fmla="*/ 512 w 729"/>
                <a:gd name="T27" fmla="*/ 372 h 393"/>
                <a:gd name="T28" fmla="*/ 524 w 729"/>
                <a:gd name="T29" fmla="*/ 355 h 393"/>
                <a:gd name="T30" fmla="*/ 547 w 729"/>
                <a:gd name="T31" fmla="*/ 359 h 393"/>
                <a:gd name="T32" fmla="*/ 564 w 729"/>
                <a:gd name="T33" fmla="*/ 368 h 393"/>
                <a:gd name="T34" fmla="*/ 582 w 729"/>
                <a:gd name="T35" fmla="*/ 378 h 393"/>
                <a:gd name="T36" fmla="*/ 603 w 729"/>
                <a:gd name="T37" fmla="*/ 369 h 393"/>
                <a:gd name="T38" fmla="*/ 628 w 729"/>
                <a:gd name="T39" fmla="*/ 366 h 393"/>
                <a:gd name="T40" fmla="*/ 676 w 729"/>
                <a:gd name="T41" fmla="*/ 364 h 393"/>
                <a:gd name="T42" fmla="*/ 694 w 729"/>
                <a:gd name="T43" fmla="*/ 371 h 393"/>
                <a:gd name="T44" fmla="*/ 708 w 729"/>
                <a:gd name="T45" fmla="*/ 387 h 393"/>
                <a:gd name="T46" fmla="*/ 729 w 729"/>
                <a:gd name="T47" fmla="*/ 388 h 393"/>
                <a:gd name="T48" fmla="*/ 728 w 729"/>
                <a:gd name="T49" fmla="*/ 253 h 393"/>
                <a:gd name="T50" fmla="*/ 714 w 729"/>
                <a:gd name="T51" fmla="*/ 93 h 393"/>
                <a:gd name="T52" fmla="*/ 714 w 729"/>
                <a:gd name="T53" fmla="*/ 93 h 393"/>
                <a:gd name="T54" fmla="*/ 714 w 729"/>
                <a:gd name="T55" fmla="*/ 93 h 393"/>
                <a:gd name="T56" fmla="*/ 713 w 729"/>
                <a:gd name="T57" fmla="*/ 85 h 393"/>
                <a:gd name="T58" fmla="*/ 714 w 729"/>
                <a:gd name="T59" fmla="*/ 85 h 393"/>
                <a:gd name="T60" fmla="*/ 713 w 729"/>
                <a:gd name="T61" fmla="*/ 31 h 393"/>
                <a:gd name="T62" fmla="*/ 354 w 729"/>
                <a:gd name="T63" fmla="*/ 19 h 393"/>
                <a:gd name="T64" fmla="*/ 87 w 729"/>
                <a:gd name="T65" fmla="*/ 3 h 393"/>
                <a:gd name="T66" fmla="*/ 87 w 729"/>
                <a:gd name="T67" fmla="*/ 9 h 393"/>
                <a:gd name="T68" fmla="*/ 4 w 729"/>
                <a:gd name="T69" fmla="*/ 0 h 393"/>
                <a:gd name="T70" fmla="*/ 0 w 729"/>
                <a:gd name="T71" fmla="*/ 50 h 393"/>
                <a:gd name="T72" fmla="*/ 249 w 729"/>
                <a:gd name="T73" fmla="*/ 75 h 393"/>
                <a:gd name="T74" fmla="*/ 242 w 729"/>
                <a:gd name="T75" fmla="*/ 27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29" h="393">
                  <a:moveTo>
                    <a:pt x="242" y="278"/>
                  </a:moveTo>
                  <a:cubicBezTo>
                    <a:pt x="262" y="286"/>
                    <a:pt x="285" y="285"/>
                    <a:pt x="305" y="293"/>
                  </a:cubicBezTo>
                  <a:cubicBezTo>
                    <a:pt x="320" y="299"/>
                    <a:pt x="318" y="310"/>
                    <a:pt x="329" y="319"/>
                  </a:cubicBezTo>
                  <a:cubicBezTo>
                    <a:pt x="334" y="323"/>
                    <a:pt x="339" y="324"/>
                    <a:pt x="345" y="324"/>
                  </a:cubicBezTo>
                  <a:cubicBezTo>
                    <a:pt x="353" y="325"/>
                    <a:pt x="357" y="328"/>
                    <a:pt x="364" y="331"/>
                  </a:cubicBezTo>
                  <a:cubicBezTo>
                    <a:pt x="374" y="336"/>
                    <a:pt x="383" y="340"/>
                    <a:pt x="393" y="348"/>
                  </a:cubicBezTo>
                  <a:cubicBezTo>
                    <a:pt x="398" y="340"/>
                    <a:pt x="400" y="328"/>
                    <a:pt x="411" y="334"/>
                  </a:cubicBezTo>
                  <a:cubicBezTo>
                    <a:pt x="418" y="338"/>
                    <a:pt x="421" y="349"/>
                    <a:pt x="425" y="355"/>
                  </a:cubicBezTo>
                  <a:cubicBezTo>
                    <a:pt x="431" y="366"/>
                    <a:pt x="439" y="376"/>
                    <a:pt x="452" y="370"/>
                  </a:cubicBezTo>
                  <a:cubicBezTo>
                    <a:pt x="459" y="367"/>
                    <a:pt x="460" y="363"/>
                    <a:pt x="468" y="363"/>
                  </a:cubicBezTo>
                  <a:cubicBezTo>
                    <a:pt x="475" y="363"/>
                    <a:pt x="481" y="366"/>
                    <a:pt x="487" y="366"/>
                  </a:cubicBezTo>
                  <a:cubicBezTo>
                    <a:pt x="490" y="366"/>
                    <a:pt x="492" y="367"/>
                    <a:pt x="495" y="366"/>
                  </a:cubicBezTo>
                  <a:cubicBezTo>
                    <a:pt x="498" y="366"/>
                    <a:pt x="496" y="360"/>
                    <a:pt x="501" y="361"/>
                  </a:cubicBezTo>
                  <a:cubicBezTo>
                    <a:pt x="508" y="362"/>
                    <a:pt x="503" y="373"/>
                    <a:pt x="512" y="372"/>
                  </a:cubicBezTo>
                  <a:cubicBezTo>
                    <a:pt x="514" y="365"/>
                    <a:pt x="518" y="356"/>
                    <a:pt x="524" y="355"/>
                  </a:cubicBezTo>
                  <a:cubicBezTo>
                    <a:pt x="530" y="354"/>
                    <a:pt x="540" y="358"/>
                    <a:pt x="547" y="359"/>
                  </a:cubicBezTo>
                  <a:cubicBezTo>
                    <a:pt x="556" y="360"/>
                    <a:pt x="559" y="361"/>
                    <a:pt x="564" y="368"/>
                  </a:cubicBezTo>
                  <a:cubicBezTo>
                    <a:pt x="570" y="376"/>
                    <a:pt x="570" y="382"/>
                    <a:pt x="582" y="378"/>
                  </a:cubicBezTo>
                  <a:cubicBezTo>
                    <a:pt x="589" y="376"/>
                    <a:pt x="596" y="371"/>
                    <a:pt x="603" y="369"/>
                  </a:cubicBezTo>
                  <a:cubicBezTo>
                    <a:pt x="611" y="366"/>
                    <a:pt x="619" y="367"/>
                    <a:pt x="628" y="366"/>
                  </a:cubicBezTo>
                  <a:cubicBezTo>
                    <a:pt x="641" y="364"/>
                    <a:pt x="662" y="361"/>
                    <a:pt x="676" y="364"/>
                  </a:cubicBezTo>
                  <a:cubicBezTo>
                    <a:pt x="681" y="365"/>
                    <a:pt x="689" y="368"/>
                    <a:pt x="694" y="371"/>
                  </a:cubicBezTo>
                  <a:cubicBezTo>
                    <a:pt x="699" y="375"/>
                    <a:pt x="702" y="383"/>
                    <a:pt x="708" y="387"/>
                  </a:cubicBezTo>
                  <a:cubicBezTo>
                    <a:pt x="718" y="393"/>
                    <a:pt x="724" y="392"/>
                    <a:pt x="729" y="388"/>
                  </a:cubicBezTo>
                  <a:cubicBezTo>
                    <a:pt x="729" y="375"/>
                    <a:pt x="729" y="276"/>
                    <a:pt x="728" y="253"/>
                  </a:cubicBezTo>
                  <a:cubicBezTo>
                    <a:pt x="727" y="232"/>
                    <a:pt x="717" y="125"/>
                    <a:pt x="714" y="93"/>
                  </a:cubicBezTo>
                  <a:cubicBezTo>
                    <a:pt x="714" y="93"/>
                    <a:pt x="714" y="93"/>
                    <a:pt x="714" y="93"/>
                  </a:cubicBezTo>
                  <a:cubicBezTo>
                    <a:pt x="714" y="93"/>
                    <a:pt x="714" y="93"/>
                    <a:pt x="714" y="93"/>
                  </a:cubicBezTo>
                  <a:cubicBezTo>
                    <a:pt x="713" y="88"/>
                    <a:pt x="713" y="84"/>
                    <a:pt x="713" y="85"/>
                  </a:cubicBezTo>
                  <a:cubicBezTo>
                    <a:pt x="713" y="85"/>
                    <a:pt x="714" y="85"/>
                    <a:pt x="714" y="85"/>
                  </a:cubicBezTo>
                  <a:cubicBezTo>
                    <a:pt x="713" y="31"/>
                    <a:pt x="713" y="31"/>
                    <a:pt x="713" y="31"/>
                  </a:cubicBezTo>
                  <a:cubicBezTo>
                    <a:pt x="630" y="31"/>
                    <a:pt x="428" y="21"/>
                    <a:pt x="354" y="19"/>
                  </a:cubicBezTo>
                  <a:cubicBezTo>
                    <a:pt x="298" y="18"/>
                    <a:pt x="127" y="6"/>
                    <a:pt x="87" y="3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87" y="9"/>
                    <a:pt x="54" y="5"/>
                    <a:pt x="4" y="0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249" y="75"/>
                    <a:pt x="249" y="75"/>
                    <a:pt x="249" y="75"/>
                  </a:cubicBezTo>
                  <a:lnTo>
                    <a:pt x="242" y="278"/>
                  </a:lnTo>
                  <a:close/>
                </a:path>
              </a:pathLst>
            </a:custGeom>
            <a:grpFill/>
            <a:ln w="5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698" name="Freeform 961"/>
            <p:cNvSpPr>
              <a:spLocks/>
            </p:cNvSpPr>
            <p:nvPr/>
          </p:nvSpPr>
          <p:spPr bwMode="auto">
            <a:xfrm>
              <a:off x="3162301" y="2700338"/>
              <a:ext cx="1906588" cy="1884363"/>
            </a:xfrm>
            <a:custGeom>
              <a:avLst/>
              <a:gdLst>
                <a:gd name="T0" fmla="*/ 1138 w 1160"/>
                <a:gd name="T1" fmla="*/ 592 h 1147"/>
                <a:gd name="T2" fmla="*/ 1122 w 1160"/>
                <a:gd name="T3" fmla="*/ 535 h 1147"/>
                <a:gd name="T4" fmla="*/ 1103 w 1160"/>
                <a:gd name="T5" fmla="*/ 470 h 1147"/>
                <a:gd name="T6" fmla="*/ 1092 w 1160"/>
                <a:gd name="T7" fmla="*/ 345 h 1147"/>
                <a:gd name="T8" fmla="*/ 1039 w 1160"/>
                <a:gd name="T9" fmla="*/ 321 h 1147"/>
                <a:gd name="T10" fmla="*/ 927 w 1160"/>
                <a:gd name="T11" fmla="*/ 328 h 1147"/>
                <a:gd name="T12" fmla="*/ 857 w 1160"/>
                <a:gd name="T13" fmla="*/ 322 h 1147"/>
                <a:gd name="T14" fmla="*/ 813 w 1160"/>
                <a:gd name="T15" fmla="*/ 313 h 1147"/>
                <a:gd name="T16" fmla="*/ 738 w 1160"/>
                <a:gd name="T17" fmla="*/ 298 h 1147"/>
                <a:gd name="T18" fmla="*/ 650 w 1160"/>
                <a:gd name="T19" fmla="*/ 243 h 1147"/>
                <a:gd name="T20" fmla="*/ 305 w 1160"/>
                <a:gd name="T21" fmla="*/ 469 h 1147"/>
                <a:gd name="T22" fmla="*/ 5 w 1160"/>
                <a:gd name="T23" fmla="*/ 479 h 1147"/>
                <a:gd name="T24" fmla="*/ 39 w 1160"/>
                <a:gd name="T25" fmla="*/ 515 h 1147"/>
                <a:gd name="T26" fmla="*/ 77 w 1160"/>
                <a:gd name="T27" fmla="*/ 564 h 1147"/>
                <a:gd name="T28" fmla="*/ 101 w 1160"/>
                <a:gd name="T29" fmla="*/ 587 h 1147"/>
                <a:gd name="T30" fmla="*/ 131 w 1160"/>
                <a:gd name="T31" fmla="*/ 653 h 1147"/>
                <a:gd name="T32" fmla="*/ 204 w 1160"/>
                <a:gd name="T33" fmla="*/ 752 h 1147"/>
                <a:gd name="T34" fmla="*/ 298 w 1160"/>
                <a:gd name="T35" fmla="*/ 754 h 1147"/>
                <a:gd name="T36" fmla="*/ 352 w 1160"/>
                <a:gd name="T37" fmla="*/ 708 h 1147"/>
                <a:gd name="T38" fmla="*/ 408 w 1160"/>
                <a:gd name="T39" fmla="*/ 723 h 1147"/>
                <a:gd name="T40" fmla="*/ 472 w 1160"/>
                <a:gd name="T41" fmla="*/ 757 h 1147"/>
                <a:gd name="T42" fmla="*/ 516 w 1160"/>
                <a:gd name="T43" fmla="*/ 816 h 1147"/>
                <a:gd name="T44" fmla="*/ 549 w 1160"/>
                <a:gd name="T45" fmla="*/ 880 h 1147"/>
                <a:gd name="T46" fmla="*/ 606 w 1160"/>
                <a:gd name="T47" fmla="*/ 958 h 1147"/>
                <a:gd name="T48" fmla="*/ 613 w 1160"/>
                <a:gd name="T49" fmla="*/ 1011 h 1147"/>
                <a:gd name="T50" fmla="*/ 669 w 1160"/>
                <a:gd name="T51" fmla="*/ 1095 h 1147"/>
                <a:gd name="T52" fmla="*/ 721 w 1160"/>
                <a:gd name="T53" fmla="*/ 1122 h 1147"/>
                <a:gd name="T54" fmla="*/ 788 w 1160"/>
                <a:gd name="T55" fmla="*/ 1137 h 1147"/>
                <a:gd name="T56" fmla="*/ 819 w 1160"/>
                <a:gd name="T57" fmla="*/ 1106 h 1147"/>
                <a:gd name="T58" fmla="*/ 811 w 1160"/>
                <a:gd name="T59" fmla="*/ 1005 h 1147"/>
                <a:gd name="T60" fmla="*/ 803 w 1160"/>
                <a:gd name="T61" fmla="*/ 1016 h 1147"/>
                <a:gd name="T62" fmla="*/ 803 w 1160"/>
                <a:gd name="T63" fmla="*/ 1089 h 1147"/>
                <a:gd name="T64" fmla="*/ 782 w 1160"/>
                <a:gd name="T65" fmla="*/ 1019 h 1147"/>
                <a:gd name="T66" fmla="*/ 770 w 1160"/>
                <a:gd name="T67" fmla="*/ 987 h 1147"/>
                <a:gd name="T68" fmla="*/ 802 w 1160"/>
                <a:gd name="T69" fmla="*/ 976 h 1147"/>
                <a:gd name="T70" fmla="*/ 815 w 1160"/>
                <a:gd name="T71" fmla="*/ 931 h 1147"/>
                <a:gd name="T72" fmla="*/ 840 w 1160"/>
                <a:gd name="T73" fmla="*/ 899 h 1147"/>
                <a:gd name="T74" fmla="*/ 873 w 1160"/>
                <a:gd name="T75" fmla="*/ 882 h 1147"/>
                <a:gd name="T76" fmla="*/ 860 w 1160"/>
                <a:gd name="T77" fmla="*/ 909 h 1147"/>
                <a:gd name="T78" fmla="*/ 875 w 1160"/>
                <a:gd name="T79" fmla="*/ 881 h 1147"/>
                <a:gd name="T80" fmla="*/ 873 w 1160"/>
                <a:gd name="T81" fmla="*/ 847 h 1147"/>
                <a:gd name="T82" fmla="*/ 910 w 1160"/>
                <a:gd name="T83" fmla="*/ 841 h 1147"/>
                <a:gd name="T84" fmla="*/ 938 w 1160"/>
                <a:gd name="T85" fmla="*/ 847 h 1147"/>
                <a:gd name="T86" fmla="*/ 1007 w 1160"/>
                <a:gd name="T87" fmla="*/ 825 h 1147"/>
                <a:gd name="T88" fmla="*/ 1033 w 1160"/>
                <a:gd name="T89" fmla="*/ 797 h 1147"/>
                <a:gd name="T90" fmla="*/ 1036 w 1160"/>
                <a:gd name="T91" fmla="*/ 747 h 1147"/>
                <a:gd name="T92" fmla="*/ 1067 w 1160"/>
                <a:gd name="T93" fmla="*/ 768 h 1147"/>
                <a:gd name="T94" fmla="*/ 1075 w 1160"/>
                <a:gd name="T95" fmla="*/ 776 h 1147"/>
                <a:gd name="T96" fmla="*/ 1135 w 1160"/>
                <a:gd name="T97" fmla="*/ 732 h 1147"/>
                <a:gd name="T98" fmla="*/ 1148 w 1160"/>
                <a:gd name="T99" fmla="*/ 678 h 1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160" h="1147">
                  <a:moveTo>
                    <a:pt x="1147" y="647"/>
                  </a:moveTo>
                  <a:cubicBezTo>
                    <a:pt x="1151" y="638"/>
                    <a:pt x="1160" y="627"/>
                    <a:pt x="1157" y="618"/>
                  </a:cubicBezTo>
                  <a:cubicBezTo>
                    <a:pt x="1155" y="613"/>
                    <a:pt x="1151" y="608"/>
                    <a:pt x="1148" y="603"/>
                  </a:cubicBezTo>
                  <a:cubicBezTo>
                    <a:pt x="1145" y="600"/>
                    <a:pt x="1140" y="596"/>
                    <a:pt x="1138" y="592"/>
                  </a:cubicBezTo>
                  <a:cubicBezTo>
                    <a:pt x="1136" y="588"/>
                    <a:pt x="1138" y="581"/>
                    <a:pt x="1137" y="576"/>
                  </a:cubicBezTo>
                  <a:cubicBezTo>
                    <a:pt x="1136" y="571"/>
                    <a:pt x="1134" y="566"/>
                    <a:pt x="1133" y="561"/>
                  </a:cubicBezTo>
                  <a:cubicBezTo>
                    <a:pt x="1132" y="556"/>
                    <a:pt x="1134" y="550"/>
                    <a:pt x="1131" y="545"/>
                  </a:cubicBezTo>
                  <a:cubicBezTo>
                    <a:pt x="1129" y="541"/>
                    <a:pt x="1125" y="539"/>
                    <a:pt x="1122" y="535"/>
                  </a:cubicBezTo>
                  <a:cubicBezTo>
                    <a:pt x="1117" y="526"/>
                    <a:pt x="1119" y="514"/>
                    <a:pt x="1115" y="505"/>
                  </a:cubicBezTo>
                  <a:cubicBezTo>
                    <a:pt x="1112" y="500"/>
                    <a:pt x="1110" y="497"/>
                    <a:pt x="1106" y="493"/>
                  </a:cubicBezTo>
                  <a:cubicBezTo>
                    <a:pt x="1103" y="490"/>
                    <a:pt x="1103" y="492"/>
                    <a:pt x="1102" y="488"/>
                  </a:cubicBezTo>
                  <a:cubicBezTo>
                    <a:pt x="1100" y="483"/>
                    <a:pt x="1103" y="475"/>
                    <a:pt x="1103" y="470"/>
                  </a:cubicBezTo>
                  <a:cubicBezTo>
                    <a:pt x="1103" y="463"/>
                    <a:pt x="1103" y="457"/>
                    <a:pt x="1103" y="451"/>
                  </a:cubicBezTo>
                  <a:cubicBezTo>
                    <a:pt x="1103" y="436"/>
                    <a:pt x="1104" y="421"/>
                    <a:pt x="1104" y="406"/>
                  </a:cubicBezTo>
                  <a:cubicBezTo>
                    <a:pt x="1104" y="387"/>
                    <a:pt x="1105" y="368"/>
                    <a:pt x="1105" y="349"/>
                  </a:cubicBezTo>
                  <a:cubicBezTo>
                    <a:pt x="1105" y="349"/>
                    <a:pt x="1098" y="350"/>
                    <a:pt x="1092" y="345"/>
                  </a:cubicBezTo>
                  <a:cubicBezTo>
                    <a:pt x="1086" y="339"/>
                    <a:pt x="1074" y="339"/>
                    <a:pt x="1074" y="339"/>
                  </a:cubicBezTo>
                  <a:cubicBezTo>
                    <a:pt x="1074" y="339"/>
                    <a:pt x="1074" y="339"/>
                    <a:pt x="1074" y="338"/>
                  </a:cubicBezTo>
                  <a:cubicBezTo>
                    <a:pt x="1069" y="342"/>
                    <a:pt x="1063" y="343"/>
                    <a:pt x="1053" y="337"/>
                  </a:cubicBezTo>
                  <a:cubicBezTo>
                    <a:pt x="1047" y="333"/>
                    <a:pt x="1044" y="325"/>
                    <a:pt x="1039" y="321"/>
                  </a:cubicBezTo>
                  <a:cubicBezTo>
                    <a:pt x="1034" y="318"/>
                    <a:pt x="1026" y="315"/>
                    <a:pt x="1021" y="314"/>
                  </a:cubicBezTo>
                  <a:cubicBezTo>
                    <a:pt x="1007" y="311"/>
                    <a:pt x="986" y="314"/>
                    <a:pt x="973" y="316"/>
                  </a:cubicBezTo>
                  <a:cubicBezTo>
                    <a:pt x="964" y="317"/>
                    <a:pt x="956" y="316"/>
                    <a:pt x="948" y="319"/>
                  </a:cubicBezTo>
                  <a:cubicBezTo>
                    <a:pt x="941" y="321"/>
                    <a:pt x="934" y="326"/>
                    <a:pt x="927" y="328"/>
                  </a:cubicBezTo>
                  <a:cubicBezTo>
                    <a:pt x="915" y="332"/>
                    <a:pt x="915" y="326"/>
                    <a:pt x="909" y="318"/>
                  </a:cubicBezTo>
                  <a:cubicBezTo>
                    <a:pt x="904" y="311"/>
                    <a:pt x="901" y="310"/>
                    <a:pt x="892" y="309"/>
                  </a:cubicBezTo>
                  <a:cubicBezTo>
                    <a:pt x="885" y="308"/>
                    <a:pt x="875" y="304"/>
                    <a:pt x="869" y="305"/>
                  </a:cubicBezTo>
                  <a:cubicBezTo>
                    <a:pt x="863" y="306"/>
                    <a:pt x="859" y="315"/>
                    <a:pt x="857" y="322"/>
                  </a:cubicBezTo>
                  <a:cubicBezTo>
                    <a:pt x="848" y="323"/>
                    <a:pt x="853" y="312"/>
                    <a:pt x="846" y="311"/>
                  </a:cubicBezTo>
                  <a:cubicBezTo>
                    <a:pt x="841" y="310"/>
                    <a:pt x="843" y="316"/>
                    <a:pt x="840" y="316"/>
                  </a:cubicBezTo>
                  <a:cubicBezTo>
                    <a:pt x="837" y="317"/>
                    <a:pt x="835" y="316"/>
                    <a:pt x="832" y="316"/>
                  </a:cubicBezTo>
                  <a:cubicBezTo>
                    <a:pt x="826" y="316"/>
                    <a:pt x="820" y="313"/>
                    <a:pt x="813" y="313"/>
                  </a:cubicBezTo>
                  <a:cubicBezTo>
                    <a:pt x="805" y="313"/>
                    <a:pt x="804" y="317"/>
                    <a:pt x="797" y="320"/>
                  </a:cubicBezTo>
                  <a:cubicBezTo>
                    <a:pt x="784" y="326"/>
                    <a:pt x="776" y="316"/>
                    <a:pt x="770" y="305"/>
                  </a:cubicBezTo>
                  <a:cubicBezTo>
                    <a:pt x="766" y="299"/>
                    <a:pt x="763" y="288"/>
                    <a:pt x="756" y="284"/>
                  </a:cubicBezTo>
                  <a:cubicBezTo>
                    <a:pt x="745" y="278"/>
                    <a:pt x="743" y="290"/>
                    <a:pt x="738" y="298"/>
                  </a:cubicBezTo>
                  <a:cubicBezTo>
                    <a:pt x="728" y="290"/>
                    <a:pt x="719" y="286"/>
                    <a:pt x="709" y="281"/>
                  </a:cubicBezTo>
                  <a:cubicBezTo>
                    <a:pt x="702" y="278"/>
                    <a:pt x="698" y="275"/>
                    <a:pt x="690" y="274"/>
                  </a:cubicBezTo>
                  <a:cubicBezTo>
                    <a:pt x="684" y="274"/>
                    <a:pt x="679" y="273"/>
                    <a:pt x="674" y="269"/>
                  </a:cubicBezTo>
                  <a:cubicBezTo>
                    <a:pt x="663" y="260"/>
                    <a:pt x="665" y="249"/>
                    <a:pt x="650" y="243"/>
                  </a:cubicBezTo>
                  <a:cubicBezTo>
                    <a:pt x="630" y="235"/>
                    <a:pt x="607" y="236"/>
                    <a:pt x="587" y="228"/>
                  </a:cubicBezTo>
                  <a:cubicBezTo>
                    <a:pt x="594" y="25"/>
                    <a:pt x="594" y="25"/>
                    <a:pt x="594" y="25"/>
                  </a:cubicBezTo>
                  <a:cubicBezTo>
                    <a:pt x="345" y="0"/>
                    <a:pt x="345" y="0"/>
                    <a:pt x="345" y="0"/>
                  </a:cubicBezTo>
                  <a:cubicBezTo>
                    <a:pt x="305" y="469"/>
                    <a:pt x="305" y="469"/>
                    <a:pt x="305" y="469"/>
                  </a:cubicBezTo>
                  <a:cubicBezTo>
                    <a:pt x="2" y="439"/>
                    <a:pt x="2" y="439"/>
                    <a:pt x="2" y="439"/>
                  </a:cubicBezTo>
                  <a:cubicBezTo>
                    <a:pt x="2" y="439"/>
                    <a:pt x="4" y="456"/>
                    <a:pt x="0" y="464"/>
                  </a:cubicBezTo>
                  <a:cubicBezTo>
                    <a:pt x="1" y="466"/>
                    <a:pt x="2" y="469"/>
                    <a:pt x="3" y="471"/>
                  </a:cubicBezTo>
                  <a:cubicBezTo>
                    <a:pt x="4" y="474"/>
                    <a:pt x="4" y="477"/>
                    <a:pt x="5" y="479"/>
                  </a:cubicBezTo>
                  <a:cubicBezTo>
                    <a:pt x="6" y="483"/>
                    <a:pt x="9" y="486"/>
                    <a:pt x="11" y="489"/>
                  </a:cubicBezTo>
                  <a:cubicBezTo>
                    <a:pt x="15" y="494"/>
                    <a:pt x="19" y="499"/>
                    <a:pt x="23" y="503"/>
                  </a:cubicBezTo>
                  <a:cubicBezTo>
                    <a:pt x="25" y="505"/>
                    <a:pt x="28" y="506"/>
                    <a:pt x="30" y="508"/>
                  </a:cubicBezTo>
                  <a:cubicBezTo>
                    <a:pt x="33" y="510"/>
                    <a:pt x="36" y="513"/>
                    <a:pt x="39" y="515"/>
                  </a:cubicBezTo>
                  <a:cubicBezTo>
                    <a:pt x="44" y="520"/>
                    <a:pt x="48" y="525"/>
                    <a:pt x="53" y="530"/>
                  </a:cubicBezTo>
                  <a:cubicBezTo>
                    <a:pt x="57" y="535"/>
                    <a:pt x="59" y="541"/>
                    <a:pt x="62" y="546"/>
                  </a:cubicBezTo>
                  <a:cubicBezTo>
                    <a:pt x="63" y="549"/>
                    <a:pt x="65" y="552"/>
                    <a:pt x="67" y="555"/>
                  </a:cubicBezTo>
                  <a:cubicBezTo>
                    <a:pt x="70" y="559"/>
                    <a:pt x="74" y="561"/>
                    <a:pt x="77" y="564"/>
                  </a:cubicBezTo>
                  <a:cubicBezTo>
                    <a:pt x="79" y="566"/>
                    <a:pt x="81" y="570"/>
                    <a:pt x="83" y="571"/>
                  </a:cubicBezTo>
                  <a:cubicBezTo>
                    <a:pt x="85" y="573"/>
                    <a:pt x="89" y="571"/>
                    <a:pt x="91" y="572"/>
                  </a:cubicBezTo>
                  <a:cubicBezTo>
                    <a:pt x="93" y="573"/>
                    <a:pt x="94" y="577"/>
                    <a:pt x="95" y="579"/>
                  </a:cubicBezTo>
                  <a:cubicBezTo>
                    <a:pt x="97" y="582"/>
                    <a:pt x="99" y="585"/>
                    <a:pt x="101" y="587"/>
                  </a:cubicBezTo>
                  <a:cubicBezTo>
                    <a:pt x="106" y="591"/>
                    <a:pt x="113" y="596"/>
                    <a:pt x="118" y="601"/>
                  </a:cubicBezTo>
                  <a:cubicBezTo>
                    <a:pt x="122" y="605"/>
                    <a:pt x="125" y="610"/>
                    <a:pt x="127" y="616"/>
                  </a:cubicBezTo>
                  <a:cubicBezTo>
                    <a:pt x="128" y="621"/>
                    <a:pt x="127" y="626"/>
                    <a:pt x="127" y="631"/>
                  </a:cubicBezTo>
                  <a:cubicBezTo>
                    <a:pt x="127" y="639"/>
                    <a:pt x="129" y="646"/>
                    <a:pt x="131" y="653"/>
                  </a:cubicBezTo>
                  <a:cubicBezTo>
                    <a:pt x="137" y="672"/>
                    <a:pt x="138" y="691"/>
                    <a:pt x="149" y="708"/>
                  </a:cubicBezTo>
                  <a:cubicBezTo>
                    <a:pt x="152" y="712"/>
                    <a:pt x="156" y="716"/>
                    <a:pt x="158" y="720"/>
                  </a:cubicBezTo>
                  <a:cubicBezTo>
                    <a:pt x="163" y="728"/>
                    <a:pt x="169" y="735"/>
                    <a:pt x="176" y="740"/>
                  </a:cubicBezTo>
                  <a:cubicBezTo>
                    <a:pt x="185" y="746"/>
                    <a:pt x="196" y="745"/>
                    <a:pt x="204" y="752"/>
                  </a:cubicBezTo>
                  <a:cubicBezTo>
                    <a:pt x="209" y="756"/>
                    <a:pt x="211" y="757"/>
                    <a:pt x="218" y="759"/>
                  </a:cubicBezTo>
                  <a:cubicBezTo>
                    <a:pt x="223" y="760"/>
                    <a:pt x="227" y="761"/>
                    <a:pt x="232" y="763"/>
                  </a:cubicBezTo>
                  <a:cubicBezTo>
                    <a:pt x="247" y="773"/>
                    <a:pt x="259" y="808"/>
                    <a:pt x="279" y="785"/>
                  </a:cubicBezTo>
                  <a:cubicBezTo>
                    <a:pt x="286" y="776"/>
                    <a:pt x="294" y="764"/>
                    <a:pt x="298" y="754"/>
                  </a:cubicBezTo>
                  <a:cubicBezTo>
                    <a:pt x="303" y="742"/>
                    <a:pt x="299" y="733"/>
                    <a:pt x="311" y="725"/>
                  </a:cubicBezTo>
                  <a:cubicBezTo>
                    <a:pt x="316" y="721"/>
                    <a:pt x="320" y="719"/>
                    <a:pt x="323" y="714"/>
                  </a:cubicBezTo>
                  <a:cubicBezTo>
                    <a:pt x="327" y="709"/>
                    <a:pt x="330" y="705"/>
                    <a:pt x="336" y="704"/>
                  </a:cubicBezTo>
                  <a:cubicBezTo>
                    <a:pt x="343" y="703"/>
                    <a:pt x="346" y="706"/>
                    <a:pt x="352" y="708"/>
                  </a:cubicBezTo>
                  <a:cubicBezTo>
                    <a:pt x="357" y="711"/>
                    <a:pt x="362" y="708"/>
                    <a:pt x="368" y="709"/>
                  </a:cubicBezTo>
                  <a:cubicBezTo>
                    <a:pt x="374" y="710"/>
                    <a:pt x="383" y="714"/>
                    <a:pt x="389" y="716"/>
                  </a:cubicBezTo>
                  <a:cubicBezTo>
                    <a:pt x="392" y="717"/>
                    <a:pt x="394" y="720"/>
                    <a:pt x="397" y="721"/>
                  </a:cubicBezTo>
                  <a:cubicBezTo>
                    <a:pt x="400" y="722"/>
                    <a:pt x="404" y="721"/>
                    <a:pt x="408" y="723"/>
                  </a:cubicBezTo>
                  <a:cubicBezTo>
                    <a:pt x="412" y="725"/>
                    <a:pt x="413" y="728"/>
                    <a:pt x="418" y="727"/>
                  </a:cubicBezTo>
                  <a:cubicBezTo>
                    <a:pt x="423" y="727"/>
                    <a:pt x="422" y="724"/>
                    <a:pt x="428" y="726"/>
                  </a:cubicBezTo>
                  <a:cubicBezTo>
                    <a:pt x="437" y="730"/>
                    <a:pt x="445" y="736"/>
                    <a:pt x="455" y="739"/>
                  </a:cubicBezTo>
                  <a:cubicBezTo>
                    <a:pt x="464" y="742"/>
                    <a:pt x="468" y="748"/>
                    <a:pt x="472" y="757"/>
                  </a:cubicBezTo>
                  <a:cubicBezTo>
                    <a:pt x="476" y="766"/>
                    <a:pt x="485" y="768"/>
                    <a:pt x="490" y="775"/>
                  </a:cubicBezTo>
                  <a:cubicBezTo>
                    <a:pt x="493" y="779"/>
                    <a:pt x="495" y="782"/>
                    <a:pt x="496" y="787"/>
                  </a:cubicBezTo>
                  <a:cubicBezTo>
                    <a:pt x="497" y="792"/>
                    <a:pt x="496" y="794"/>
                    <a:pt x="500" y="798"/>
                  </a:cubicBezTo>
                  <a:cubicBezTo>
                    <a:pt x="506" y="804"/>
                    <a:pt x="514" y="807"/>
                    <a:pt x="516" y="816"/>
                  </a:cubicBezTo>
                  <a:cubicBezTo>
                    <a:pt x="516" y="820"/>
                    <a:pt x="515" y="824"/>
                    <a:pt x="515" y="828"/>
                  </a:cubicBezTo>
                  <a:cubicBezTo>
                    <a:pt x="516" y="832"/>
                    <a:pt x="520" y="837"/>
                    <a:pt x="522" y="841"/>
                  </a:cubicBezTo>
                  <a:cubicBezTo>
                    <a:pt x="527" y="847"/>
                    <a:pt x="533" y="853"/>
                    <a:pt x="536" y="860"/>
                  </a:cubicBezTo>
                  <a:cubicBezTo>
                    <a:pt x="540" y="867"/>
                    <a:pt x="544" y="873"/>
                    <a:pt x="549" y="880"/>
                  </a:cubicBezTo>
                  <a:cubicBezTo>
                    <a:pt x="554" y="887"/>
                    <a:pt x="555" y="895"/>
                    <a:pt x="558" y="903"/>
                  </a:cubicBezTo>
                  <a:cubicBezTo>
                    <a:pt x="560" y="911"/>
                    <a:pt x="564" y="920"/>
                    <a:pt x="569" y="927"/>
                  </a:cubicBezTo>
                  <a:cubicBezTo>
                    <a:pt x="573" y="935"/>
                    <a:pt x="577" y="943"/>
                    <a:pt x="585" y="946"/>
                  </a:cubicBezTo>
                  <a:cubicBezTo>
                    <a:pt x="592" y="949"/>
                    <a:pt x="602" y="952"/>
                    <a:pt x="606" y="958"/>
                  </a:cubicBezTo>
                  <a:cubicBezTo>
                    <a:pt x="609" y="962"/>
                    <a:pt x="605" y="964"/>
                    <a:pt x="604" y="969"/>
                  </a:cubicBezTo>
                  <a:cubicBezTo>
                    <a:pt x="602" y="975"/>
                    <a:pt x="601" y="984"/>
                    <a:pt x="604" y="991"/>
                  </a:cubicBezTo>
                  <a:cubicBezTo>
                    <a:pt x="606" y="994"/>
                    <a:pt x="609" y="997"/>
                    <a:pt x="610" y="1001"/>
                  </a:cubicBezTo>
                  <a:cubicBezTo>
                    <a:pt x="612" y="1004"/>
                    <a:pt x="612" y="1008"/>
                    <a:pt x="613" y="1011"/>
                  </a:cubicBezTo>
                  <a:cubicBezTo>
                    <a:pt x="613" y="1021"/>
                    <a:pt x="613" y="1027"/>
                    <a:pt x="619" y="1036"/>
                  </a:cubicBezTo>
                  <a:cubicBezTo>
                    <a:pt x="625" y="1044"/>
                    <a:pt x="628" y="1053"/>
                    <a:pt x="637" y="1057"/>
                  </a:cubicBezTo>
                  <a:cubicBezTo>
                    <a:pt x="645" y="1062"/>
                    <a:pt x="644" y="1069"/>
                    <a:pt x="648" y="1077"/>
                  </a:cubicBezTo>
                  <a:cubicBezTo>
                    <a:pt x="652" y="1086"/>
                    <a:pt x="662" y="1089"/>
                    <a:pt x="669" y="1095"/>
                  </a:cubicBezTo>
                  <a:cubicBezTo>
                    <a:pt x="674" y="1099"/>
                    <a:pt x="677" y="1114"/>
                    <a:pt x="683" y="1114"/>
                  </a:cubicBezTo>
                  <a:cubicBezTo>
                    <a:pt x="687" y="1113"/>
                    <a:pt x="687" y="1108"/>
                    <a:pt x="693" y="1110"/>
                  </a:cubicBezTo>
                  <a:cubicBezTo>
                    <a:pt x="699" y="1112"/>
                    <a:pt x="704" y="1119"/>
                    <a:pt x="710" y="1122"/>
                  </a:cubicBezTo>
                  <a:cubicBezTo>
                    <a:pt x="715" y="1125"/>
                    <a:pt x="716" y="1123"/>
                    <a:pt x="721" y="1122"/>
                  </a:cubicBezTo>
                  <a:cubicBezTo>
                    <a:pt x="729" y="1119"/>
                    <a:pt x="737" y="1121"/>
                    <a:pt x="745" y="1121"/>
                  </a:cubicBezTo>
                  <a:cubicBezTo>
                    <a:pt x="749" y="1121"/>
                    <a:pt x="754" y="1120"/>
                    <a:pt x="758" y="1119"/>
                  </a:cubicBezTo>
                  <a:cubicBezTo>
                    <a:pt x="766" y="1118"/>
                    <a:pt x="777" y="1120"/>
                    <a:pt x="782" y="1128"/>
                  </a:cubicBezTo>
                  <a:cubicBezTo>
                    <a:pt x="784" y="1132"/>
                    <a:pt x="784" y="1134"/>
                    <a:pt x="788" y="1137"/>
                  </a:cubicBezTo>
                  <a:cubicBezTo>
                    <a:pt x="795" y="1142"/>
                    <a:pt x="799" y="1146"/>
                    <a:pt x="808" y="1147"/>
                  </a:cubicBezTo>
                  <a:cubicBezTo>
                    <a:pt x="821" y="1147"/>
                    <a:pt x="817" y="1134"/>
                    <a:pt x="815" y="1126"/>
                  </a:cubicBezTo>
                  <a:cubicBezTo>
                    <a:pt x="815" y="1121"/>
                    <a:pt x="813" y="1115"/>
                    <a:pt x="815" y="1111"/>
                  </a:cubicBezTo>
                  <a:cubicBezTo>
                    <a:pt x="816" y="1109"/>
                    <a:pt x="818" y="1108"/>
                    <a:pt x="819" y="1106"/>
                  </a:cubicBezTo>
                  <a:cubicBezTo>
                    <a:pt x="820" y="1103"/>
                    <a:pt x="821" y="1095"/>
                    <a:pt x="821" y="1092"/>
                  </a:cubicBezTo>
                  <a:cubicBezTo>
                    <a:pt x="821" y="1087"/>
                    <a:pt x="818" y="1083"/>
                    <a:pt x="817" y="1079"/>
                  </a:cubicBezTo>
                  <a:cubicBezTo>
                    <a:pt x="815" y="1071"/>
                    <a:pt x="818" y="1062"/>
                    <a:pt x="816" y="1054"/>
                  </a:cubicBezTo>
                  <a:cubicBezTo>
                    <a:pt x="813" y="1039"/>
                    <a:pt x="808" y="1021"/>
                    <a:pt x="811" y="1005"/>
                  </a:cubicBezTo>
                  <a:cubicBezTo>
                    <a:pt x="813" y="997"/>
                    <a:pt x="818" y="989"/>
                    <a:pt x="820" y="981"/>
                  </a:cubicBezTo>
                  <a:cubicBezTo>
                    <a:pt x="821" y="979"/>
                    <a:pt x="823" y="972"/>
                    <a:pt x="819" y="970"/>
                  </a:cubicBezTo>
                  <a:cubicBezTo>
                    <a:pt x="815" y="969"/>
                    <a:pt x="810" y="980"/>
                    <a:pt x="808" y="983"/>
                  </a:cubicBezTo>
                  <a:cubicBezTo>
                    <a:pt x="803" y="992"/>
                    <a:pt x="804" y="1005"/>
                    <a:pt x="803" y="1016"/>
                  </a:cubicBezTo>
                  <a:cubicBezTo>
                    <a:pt x="801" y="1027"/>
                    <a:pt x="802" y="1036"/>
                    <a:pt x="804" y="1047"/>
                  </a:cubicBezTo>
                  <a:cubicBezTo>
                    <a:pt x="807" y="1059"/>
                    <a:pt x="810" y="1072"/>
                    <a:pt x="813" y="1084"/>
                  </a:cubicBezTo>
                  <a:cubicBezTo>
                    <a:pt x="816" y="1093"/>
                    <a:pt x="824" y="1108"/>
                    <a:pt x="810" y="1112"/>
                  </a:cubicBezTo>
                  <a:cubicBezTo>
                    <a:pt x="807" y="1104"/>
                    <a:pt x="809" y="1096"/>
                    <a:pt x="803" y="1089"/>
                  </a:cubicBezTo>
                  <a:cubicBezTo>
                    <a:pt x="799" y="1085"/>
                    <a:pt x="797" y="1084"/>
                    <a:pt x="797" y="1078"/>
                  </a:cubicBezTo>
                  <a:cubicBezTo>
                    <a:pt x="796" y="1073"/>
                    <a:pt x="798" y="1070"/>
                    <a:pt x="799" y="1065"/>
                  </a:cubicBezTo>
                  <a:cubicBezTo>
                    <a:pt x="800" y="1056"/>
                    <a:pt x="797" y="1048"/>
                    <a:pt x="791" y="1042"/>
                  </a:cubicBezTo>
                  <a:cubicBezTo>
                    <a:pt x="784" y="1037"/>
                    <a:pt x="784" y="1027"/>
                    <a:pt x="782" y="1019"/>
                  </a:cubicBezTo>
                  <a:cubicBezTo>
                    <a:pt x="779" y="1010"/>
                    <a:pt x="778" y="1006"/>
                    <a:pt x="770" y="1001"/>
                  </a:cubicBezTo>
                  <a:cubicBezTo>
                    <a:pt x="766" y="999"/>
                    <a:pt x="763" y="996"/>
                    <a:pt x="763" y="992"/>
                  </a:cubicBezTo>
                  <a:cubicBezTo>
                    <a:pt x="763" y="990"/>
                    <a:pt x="763" y="988"/>
                    <a:pt x="765" y="987"/>
                  </a:cubicBezTo>
                  <a:cubicBezTo>
                    <a:pt x="768" y="983"/>
                    <a:pt x="767" y="986"/>
                    <a:pt x="770" y="987"/>
                  </a:cubicBezTo>
                  <a:cubicBezTo>
                    <a:pt x="775" y="989"/>
                    <a:pt x="777" y="984"/>
                    <a:pt x="779" y="979"/>
                  </a:cubicBezTo>
                  <a:cubicBezTo>
                    <a:pt x="781" y="976"/>
                    <a:pt x="784" y="970"/>
                    <a:pt x="788" y="974"/>
                  </a:cubicBezTo>
                  <a:cubicBezTo>
                    <a:pt x="793" y="981"/>
                    <a:pt x="782" y="996"/>
                    <a:pt x="791" y="1002"/>
                  </a:cubicBezTo>
                  <a:cubicBezTo>
                    <a:pt x="797" y="996"/>
                    <a:pt x="798" y="983"/>
                    <a:pt x="802" y="976"/>
                  </a:cubicBezTo>
                  <a:cubicBezTo>
                    <a:pt x="806" y="969"/>
                    <a:pt x="806" y="964"/>
                    <a:pt x="807" y="957"/>
                  </a:cubicBezTo>
                  <a:cubicBezTo>
                    <a:pt x="807" y="950"/>
                    <a:pt x="808" y="944"/>
                    <a:pt x="802" y="939"/>
                  </a:cubicBezTo>
                  <a:cubicBezTo>
                    <a:pt x="798" y="936"/>
                    <a:pt x="789" y="936"/>
                    <a:pt x="786" y="932"/>
                  </a:cubicBezTo>
                  <a:cubicBezTo>
                    <a:pt x="790" y="929"/>
                    <a:pt x="811" y="925"/>
                    <a:pt x="815" y="931"/>
                  </a:cubicBezTo>
                  <a:cubicBezTo>
                    <a:pt x="818" y="934"/>
                    <a:pt x="813" y="941"/>
                    <a:pt x="820" y="939"/>
                  </a:cubicBezTo>
                  <a:cubicBezTo>
                    <a:pt x="823" y="938"/>
                    <a:pt x="828" y="931"/>
                    <a:pt x="829" y="927"/>
                  </a:cubicBezTo>
                  <a:cubicBezTo>
                    <a:pt x="832" y="922"/>
                    <a:pt x="833" y="917"/>
                    <a:pt x="836" y="912"/>
                  </a:cubicBezTo>
                  <a:cubicBezTo>
                    <a:pt x="839" y="907"/>
                    <a:pt x="838" y="904"/>
                    <a:pt x="840" y="899"/>
                  </a:cubicBezTo>
                  <a:cubicBezTo>
                    <a:pt x="841" y="892"/>
                    <a:pt x="844" y="894"/>
                    <a:pt x="849" y="893"/>
                  </a:cubicBezTo>
                  <a:cubicBezTo>
                    <a:pt x="852" y="891"/>
                    <a:pt x="855" y="888"/>
                    <a:pt x="858" y="885"/>
                  </a:cubicBezTo>
                  <a:cubicBezTo>
                    <a:pt x="860" y="881"/>
                    <a:pt x="861" y="875"/>
                    <a:pt x="866" y="874"/>
                  </a:cubicBezTo>
                  <a:cubicBezTo>
                    <a:pt x="870" y="873"/>
                    <a:pt x="873" y="878"/>
                    <a:pt x="873" y="882"/>
                  </a:cubicBezTo>
                  <a:cubicBezTo>
                    <a:pt x="873" y="886"/>
                    <a:pt x="865" y="891"/>
                    <a:pt x="862" y="894"/>
                  </a:cubicBezTo>
                  <a:cubicBezTo>
                    <a:pt x="857" y="900"/>
                    <a:pt x="852" y="905"/>
                    <a:pt x="846" y="910"/>
                  </a:cubicBezTo>
                  <a:cubicBezTo>
                    <a:pt x="843" y="913"/>
                    <a:pt x="828" y="935"/>
                    <a:pt x="836" y="939"/>
                  </a:cubicBezTo>
                  <a:cubicBezTo>
                    <a:pt x="845" y="943"/>
                    <a:pt x="855" y="914"/>
                    <a:pt x="860" y="909"/>
                  </a:cubicBezTo>
                  <a:cubicBezTo>
                    <a:pt x="865" y="904"/>
                    <a:pt x="872" y="901"/>
                    <a:pt x="876" y="896"/>
                  </a:cubicBezTo>
                  <a:cubicBezTo>
                    <a:pt x="877" y="894"/>
                    <a:pt x="883" y="888"/>
                    <a:pt x="883" y="886"/>
                  </a:cubicBezTo>
                  <a:cubicBezTo>
                    <a:pt x="882" y="882"/>
                    <a:pt x="876" y="883"/>
                    <a:pt x="874" y="884"/>
                  </a:cubicBezTo>
                  <a:cubicBezTo>
                    <a:pt x="873" y="884"/>
                    <a:pt x="875" y="881"/>
                    <a:pt x="875" y="881"/>
                  </a:cubicBezTo>
                  <a:cubicBezTo>
                    <a:pt x="877" y="879"/>
                    <a:pt x="879" y="879"/>
                    <a:pt x="880" y="879"/>
                  </a:cubicBezTo>
                  <a:cubicBezTo>
                    <a:pt x="884" y="877"/>
                    <a:pt x="889" y="877"/>
                    <a:pt x="888" y="871"/>
                  </a:cubicBezTo>
                  <a:cubicBezTo>
                    <a:pt x="887" y="867"/>
                    <a:pt x="880" y="864"/>
                    <a:pt x="878" y="861"/>
                  </a:cubicBezTo>
                  <a:cubicBezTo>
                    <a:pt x="875" y="858"/>
                    <a:pt x="871" y="852"/>
                    <a:pt x="873" y="847"/>
                  </a:cubicBezTo>
                  <a:cubicBezTo>
                    <a:pt x="875" y="835"/>
                    <a:pt x="887" y="851"/>
                    <a:pt x="891" y="852"/>
                  </a:cubicBezTo>
                  <a:cubicBezTo>
                    <a:pt x="892" y="848"/>
                    <a:pt x="891" y="845"/>
                    <a:pt x="893" y="842"/>
                  </a:cubicBezTo>
                  <a:cubicBezTo>
                    <a:pt x="899" y="841"/>
                    <a:pt x="897" y="848"/>
                    <a:pt x="900" y="849"/>
                  </a:cubicBezTo>
                  <a:cubicBezTo>
                    <a:pt x="903" y="850"/>
                    <a:pt x="907" y="841"/>
                    <a:pt x="910" y="841"/>
                  </a:cubicBezTo>
                  <a:cubicBezTo>
                    <a:pt x="911" y="849"/>
                    <a:pt x="904" y="854"/>
                    <a:pt x="904" y="862"/>
                  </a:cubicBezTo>
                  <a:cubicBezTo>
                    <a:pt x="908" y="863"/>
                    <a:pt x="911" y="858"/>
                    <a:pt x="915" y="856"/>
                  </a:cubicBezTo>
                  <a:cubicBezTo>
                    <a:pt x="918" y="853"/>
                    <a:pt x="922" y="852"/>
                    <a:pt x="925" y="850"/>
                  </a:cubicBezTo>
                  <a:cubicBezTo>
                    <a:pt x="929" y="848"/>
                    <a:pt x="933" y="846"/>
                    <a:pt x="938" y="847"/>
                  </a:cubicBezTo>
                  <a:cubicBezTo>
                    <a:pt x="941" y="848"/>
                    <a:pt x="944" y="852"/>
                    <a:pt x="943" y="855"/>
                  </a:cubicBezTo>
                  <a:cubicBezTo>
                    <a:pt x="949" y="853"/>
                    <a:pt x="956" y="846"/>
                    <a:pt x="962" y="840"/>
                  </a:cubicBezTo>
                  <a:cubicBezTo>
                    <a:pt x="970" y="833"/>
                    <a:pt x="973" y="833"/>
                    <a:pt x="984" y="836"/>
                  </a:cubicBezTo>
                  <a:cubicBezTo>
                    <a:pt x="992" y="837"/>
                    <a:pt x="1002" y="831"/>
                    <a:pt x="1007" y="825"/>
                  </a:cubicBezTo>
                  <a:cubicBezTo>
                    <a:pt x="1012" y="818"/>
                    <a:pt x="1016" y="810"/>
                    <a:pt x="1025" y="809"/>
                  </a:cubicBezTo>
                  <a:cubicBezTo>
                    <a:pt x="1027" y="812"/>
                    <a:pt x="1032" y="811"/>
                    <a:pt x="1036" y="810"/>
                  </a:cubicBezTo>
                  <a:cubicBezTo>
                    <a:pt x="1041" y="810"/>
                    <a:pt x="1045" y="807"/>
                    <a:pt x="1049" y="801"/>
                  </a:cubicBezTo>
                  <a:cubicBezTo>
                    <a:pt x="1058" y="788"/>
                    <a:pt x="1038" y="794"/>
                    <a:pt x="1033" y="797"/>
                  </a:cubicBezTo>
                  <a:cubicBezTo>
                    <a:pt x="1028" y="792"/>
                    <a:pt x="1031" y="783"/>
                    <a:pt x="1030" y="777"/>
                  </a:cubicBezTo>
                  <a:cubicBezTo>
                    <a:pt x="1028" y="771"/>
                    <a:pt x="1027" y="765"/>
                    <a:pt x="1025" y="760"/>
                  </a:cubicBezTo>
                  <a:cubicBezTo>
                    <a:pt x="1024" y="756"/>
                    <a:pt x="1021" y="754"/>
                    <a:pt x="1024" y="750"/>
                  </a:cubicBezTo>
                  <a:cubicBezTo>
                    <a:pt x="1027" y="747"/>
                    <a:pt x="1033" y="748"/>
                    <a:pt x="1036" y="747"/>
                  </a:cubicBezTo>
                  <a:cubicBezTo>
                    <a:pt x="1043" y="746"/>
                    <a:pt x="1049" y="741"/>
                    <a:pt x="1054" y="737"/>
                  </a:cubicBezTo>
                  <a:cubicBezTo>
                    <a:pt x="1058" y="741"/>
                    <a:pt x="1057" y="750"/>
                    <a:pt x="1057" y="756"/>
                  </a:cubicBezTo>
                  <a:cubicBezTo>
                    <a:pt x="1056" y="762"/>
                    <a:pt x="1054" y="765"/>
                    <a:pt x="1062" y="766"/>
                  </a:cubicBezTo>
                  <a:cubicBezTo>
                    <a:pt x="1064" y="766"/>
                    <a:pt x="1066" y="764"/>
                    <a:pt x="1067" y="768"/>
                  </a:cubicBezTo>
                  <a:cubicBezTo>
                    <a:pt x="1067" y="771"/>
                    <a:pt x="1064" y="773"/>
                    <a:pt x="1061" y="774"/>
                  </a:cubicBezTo>
                  <a:cubicBezTo>
                    <a:pt x="1059" y="775"/>
                    <a:pt x="1048" y="777"/>
                    <a:pt x="1049" y="781"/>
                  </a:cubicBezTo>
                  <a:cubicBezTo>
                    <a:pt x="1050" y="783"/>
                    <a:pt x="1058" y="783"/>
                    <a:pt x="1059" y="783"/>
                  </a:cubicBezTo>
                  <a:cubicBezTo>
                    <a:pt x="1065" y="782"/>
                    <a:pt x="1070" y="779"/>
                    <a:pt x="1075" y="776"/>
                  </a:cubicBezTo>
                  <a:cubicBezTo>
                    <a:pt x="1083" y="771"/>
                    <a:pt x="1086" y="763"/>
                    <a:pt x="1095" y="759"/>
                  </a:cubicBezTo>
                  <a:cubicBezTo>
                    <a:pt x="1104" y="755"/>
                    <a:pt x="1114" y="756"/>
                    <a:pt x="1123" y="756"/>
                  </a:cubicBezTo>
                  <a:cubicBezTo>
                    <a:pt x="1127" y="755"/>
                    <a:pt x="1129" y="753"/>
                    <a:pt x="1132" y="751"/>
                  </a:cubicBezTo>
                  <a:cubicBezTo>
                    <a:pt x="1131" y="745"/>
                    <a:pt x="1131" y="738"/>
                    <a:pt x="1135" y="732"/>
                  </a:cubicBezTo>
                  <a:cubicBezTo>
                    <a:pt x="1137" y="729"/>
                    <a:pt x="1142" y="726"/>
                    <a:pt x="1143" y="722"/>
                  </a:cubicBezTo>
                  <a:cubicBezTo>
                    <a:pt x="1144" y="720"/>
                    <a:pt x="1142" y="716"/>
                    <a:pt x="1143" y="714"/>
                  </a:cubicBezTo>
                  <a:cubicBezTo>
                    <a:pt x="1143" y="712"/>
                    <a:pt x="1145" y="710"/>
                    <a:pt x="1146" y="708"/>
                  </a:cubicBezTo>
                  <a:cubicBezTo>
                    <a:pt x="1150" y="697"/>
                    <a:pt x="1149" y="689"/>
                    <a:pt x="1148" y="678"/>
                  </a:cubicBezTo>
                  <a:cubicBezTo>
                    <a:pt x="1146" y="667"/>
                    <a:pt x="1143" y="658"/>
                    <a:pt x="1147" y="647"/>
                  </a:cubicBezTo>
                  <a:close/>
                </a:path>
              </a:pathLst>
            </a:custGeom>
            <a:grpFill/>
            <a:ln w="5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</p:grpSp>
      <p:sp>
        <p:nvSpPr>
          <p:cNvPr id="699" name="TextBox 698"/>
          <p:cNvSpPr txBox="1"/>
          <p:nvPr/>
        </p:nvSpPr>
        <p:spPr>
          <a:xfrm>
            <a:off x="4860138" y="902589"/>
            <a:ext cx="2617863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400" b="1" dirty="0" smtClean="0">
                <a:latin typeface="+mj-lt"/>
              </a:rPr>
              <a:t>Affected Area</a:t>
            </a:r>
            <a:endParaRPr lang="en-US" sz="1400" b="1" dirty="0">
              <a:latin typeface="+mj-lt"/>
            </a:endParaRPr>
          </a:p>
        </p:txBody>
      </p:sp>
      <p:sp>
        <p:nvSpPr>
          <p:cNvPr id="700" name="TextBox 699"/>
          <p:cNvSpPr txBox="1"/>
          <p:nvPr/>
        </p:nvSpPr>
        <p:spPr>
          <a:xfrm>
            <a:off x="4860138" y="1210366"/>
            <a:ext cx="2617863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dirty="0" smtClean="0"/>
              <a:t>Overview</a:t>
            </a:r>
            <a:endParaRPr lang="en-US" sz="1200" dirty="0"/>
          </a:p>
        </p:txBody>
      </p:sp>
      <p:sp>
        <p:nvSpPr>
          <p:cNvPr id="701" name="Oval 700"/>
          <p:cNvSpPr/>
          <p:nvPr/>
        </p:nvSpPr>
        <p:spPr>
          <a:xfrm>
            <a:off x="8012447" y="3255142"/>
            <a:ext cx="558854" cy="55885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2" name="Oval 701"/>
          <p:cNvSpPr/>
          <p:nvPr/>
        </p:nvSpPr>
        <p:spPr>
          <a:xfrm>
            <a:off x="7227194" y="3663758"/>
            <a:ext cx="211158" cy="20504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3" name="Oval 702"/>
          <p:cNvSpPr/>
          <p:nvPr/>
        </p:nvSpPr>
        <p:spPr>
          <a:xfrm>
            <a:off x="5191894" y="3006316"/>
            <a:ext cx="112500" cy="112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4" name="Oval 703"/>
          <p:cNvSpPr/>
          <p:nvPr/>
        </p:nvSpPr>
        <p:spPr>
          <a:xfrm>
            <a:off x="4739857" y="2424963"/>
            <a:ext cx="558854" cy="55885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5" name="Oval 704"/>
          <p:cNvSpPr/>
          <p:nvPr/>
        </p:nvSpPr>
        <p:spPr>
          <a:xfrm>
            <a:off x="7386805" y="3092942"/>
            <a:ext cx="372138" cy="37213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6" name="Oval 705"/>
          <p:cNvSpPr/>
          <p:nvPr/>
        </p:nvSpPr>
        <p:spPr>
          <a:xfrm>
            <a:off x="8204952" y="2395110"/>
            <a:ext cx="372138" cy="37213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7" name="Oval 706"/>
          <p:cNvSpPr/>
          <p:nvPr/>
        </p:nvSpPr>
        <p:spPr>
          <a:xfrm>
            <a:off x="8601994" y="2912467"/>
            <a:ext cx="372138" cy="37213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8" name="Oval 707"/>
          <p:cNvSpPr/>
          <p:nvPr/>
        </p:nvSpPr>
        <p:spPr>
          <a:xfrm>
            <a:off x="8322067" y="2953895"/>
            <a:ext cx="211158" cy="20504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9" name="Oval 708"/>
          <p:cNvSpPr/>
          <p:nvPr/>
        </p:nvSpPr>
        <p:spPr>
          <a:xfrm>
            <a:off x="8526603" y="4108927"/>
            <a:ext cx="211158" cy="20504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0" name="Oval 709"/>
          <p:cNvSpPr/>
          <p:nvPr/>
        </p:nvSpPr>
        <p:spPr>
          <a:xfrm>
            <a:off x="8767234" y="2063559"/>
            <a:ext cx="211158" cy="20504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1" name="Oval 710"/>
          <p:cNvSpPr/>
          <p:nvPr/>
        </p:nvSpPr>
        <p:spPr>
          <a:xfrm>
            <a:off x="5987939" y="3254685"/>
            <a:ext cx="211158" cy="20504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2" name="Oval 711"/>
          <p:cNvSpPr/>
          <p:nvPr/>
        </p:nvSpPr>
        <p:spPr>
          <a:xfrm>
            <a:off x="5145729" y="1979337"/>
            <a:ext cx="211158" cy="20504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3" name="Oval 712"/>
          <p:cNvSpPr/>
          <p:nvPr/>
        </p:nvSpPr>
        <p:spPr>
          <a:xfrm>
            <a:off x="5360337" y="3283043"/>
            <a:ext cx="112500" cy="112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4" name="Oval 713"/>
          <p:cNvSpPr/>
          <p:nvPr/>
        </p:nvSpPr>
        <p:spPr>
          <a:xfrm>
            <a:off x="7742590" y="3535707"/>
            <a:ext cx="112500" cy="112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5" name="Oval 714"/>
          <p:cNvSpPr/>
          <p:nvPr/>
        </p:nvSpPr>
        <p:spPr>
          <a:xfrm>
            <a:off x="8560738" y="2597244"/>
            <a:ext cx="112500" cy="112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6" name="Oval 715"/>
          <p:cNvSpPr/>
          <p:nvPr/>
        </p:nvSpPr>
        <p:spPr>
          <a:xfrm>
            <a:off x="8536675" y="3391328"/>
            <a:ext cx="112500" cy="112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7" name="Oval 716"/>
          <p:cNvSpPr/>
          <p:nvPr/>
        </p:nvSpPr>
        <p:spPr>
          <a:xfrm>
            <a:off x="8849496" y="2488960"/>
            <a:ext cx="112500" cy="112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8" name="Oval 717"/>
          <p:cNvSpPr/>
          <p:nvPr/>
        </p:nvSpPr>
        <p:spPr>
          <a:xfrm>
            <a:off x="7983223" y="2573181"/>
            <a:ext cx="112500" cy="112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9" name="Oval 718"/>
          <p:cNvSpPr/>
          <p:nvPr/>
        </p:nvSpPr>
        <p:spPr>
          <a:xfrm>
            <a:off x="4818918" y="2188170"/>
            <a:ext cx="112500" cy="112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0" name="Oval 719"/>
          <p:cNvSpPr/>
          <p:nvPr/>
        </p:nvSpPr>
        <p:spPr>
          <a:xfrm>
            <a:off x="7008665" y="3968844"/>
            <a:ext cx="112500" cy="112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1" name="Oval 720"/>
          <p:cNvSpPr/>
          <p:nvPr/>
        </p:nvSpPr>
        <p:spPr>
          <a:xfrm>
            <a:off x="5468623" y="2765686"/>
            <a:ext cx="112500" cy="112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2" name="Oval 721"/>
          <p:cNvSpPr/>
          <p:nvPr/>
        </p:nvSpPr>
        <p:spPr>
          <a:xfrm>
            <a:off x="9748084" y="1523329"/>
            <a:ext cx="558854" cy="55885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3" name="Oval 722"/>
          <p:cNvSpPr/>
          <p:nvPr/>
        </p:nvSpPr>
        <p:spPr>
          <a:xfrm>
            <a:off x="9921932" y="2571731"/>
            <a:ext cx="211158" cy="20504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4" name="Oval 723"/>
          <p:cNvSpPr/>
          <p:nvPr/>
        </p:nvSpPr>
        <p:spPr>
          <a:xfrm>
            <a:off x="9971261" y="2869543"/>
            <a:ext cx="112500" cy="112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5" name="Oval 724"/>
          <p:cNvSpPr/>
          <p:nvPr/>
        </p:nvSpPr>
        <p:spPr>
          <a:xfrm>
            <a:off x="6388183" y="3425756"/>
            <a:ext cx="304018" cy="30401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6" name="Oval 725"/>
          <p:cNvSpPr/>
          <p:nvPr/>
        </p:nvSpPr>
        <p:spPr>
          <a:xfrm>
            <a:off x="9875502" y="2174948"/>
            <a:ext cx="304018" cy="30401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7" name="Oval 726"/>
          <p:cNvSpPr/>
          <p:nvPr/>
        </p:nvSpPr>
        <p:spPr>
          <a:xfrm>
            <a:off x="5281419" y="2295339"/>
            <a:ext cx="304018" cy="30401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8" name="Oval 727"/>
          <p:cNvSpPr/>
          <p:nvPr/>
        </p:nvSpPr>
        <p:spPr>
          <a:xfrm>
            <a:off x="6821461" y="2692381"/>
            <a:ext cx="304018" cy="30401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9" name="Oval 728"/>
          <p:cNvSpPr/>
          <p:nvPr/>
        </p:nvSpPr>
        <p:spPr>
          <a:xfrm>
            <a:off x="6003314" y="1814075"/>
            <a:ext cx="304018" cy="30401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0" name="TextBox 729"/>
          <p:cNvSpPr txBox="1"/>
          <p:nvPr/>
        </p:nvSpPr>
        <p:spPr>
          <a:xfrm>
            <a:off x="10368724" y="1663496"/>
            <a:ext cx="1318699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&gt;100 000 cases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31" name="TextBox 730"/>
          <p:cNvSpPr txBox="1"/>
          <p:nvPr/>
        </p:nvSpPr>
        <p:spPr>
          <a:xfrm>
            <a:off x="10368724" y="2198366"/>
            <a:ext cx="1318699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&gt;10 000 cases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32" name="TextBox 731"/>
          <p:cNvSpPr txBox="1"/>
          <p:nvPr/>
        </p:nvSpPr>
        <p:spPr>
          <a:xfrm>
            <a:off x="10368724" y="2531816"/>
            <a:ext cx="1318699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&gt;1 000 cases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33" name="TextBox 732"/>
          <p:cNvSpPr txBox="1"/>
          <p:nvPr/>
        </p:nvSpPr>
        <p:spPr>
          <a:xfrm>
            <a:off x="10368724" y="2785567"/>
            <a:ext cx="1318699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&gt;100 cases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734" name="Chart 733"/>
          <p:cNvGraphicFramePr/>
          <p:nvPr>
            <p:extLst>
              <p:ext uri="{D42A27DB-BD31-4B8C-83A1-F6EECF244321}">
                <p14:modId xmlns:p14="http://schemas.microsoft.com/office/powerpoint/2010/main" val="1644363553"/>
              </p:ext>
            </p:extLst>
          </p:nvPr>
        </p:nvGraphicFramePr>
        <p:xfrm>
          <a:off x="4920807" y="4509767"/>
          <a:ext cx="6120440" cy="19145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35" name="TextBox 734"/>
          <p:cNvSpPr txBox="1"/>
          <p:nvPr/>
        </p:nvSpPr>
        <p:spPr>
          <a:xfrm>
            <a:off x="5039314" y="4201990"/>
            <a:ext cx="1827940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400" b="1" dirty="0" smtClean="0">
                <a:latin typeface="+mj-lt"/>
              </a:rPr>
              <a:t>States Stats</a:t>
            </a:r>
            <a:endParaRPr lang="en-US" sz="1400" b="1" dirty="0">
              <a:latin typeface="+mj-lt"/>
            </a:endParaRPr>
          </a:p>
        </p:txBody>
      </p:sp>
      <p:sp>
        <p:nvSpPr>
          <p:cNvPr id="736" name="TextBox 735"/>
          <p:cNvSpPr txBox="1"/>
          <p:nvPr/>
        </p:nvSpPr>
        <p:spPr>
          <a:xfrm>
            <a:off x="5039314" y="4509767"/>
            <a:ext cx="182794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dirty="0" smtClean="0"/>
              <a:t>Overview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243168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500" fill="hold"/>
                                            <p:tgtEl>
                                              <p:spTgt spid="4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500" fill="hold"/>
                                            <p:tgtEl>
                                              <p:spTgt spid="4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500" fill="hold"/>
                                            <p:tgtEl>
                                              <p:spTgt spid="4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500" fill="hold"/>
                                            <p:tgtEl>
                                              <p:spTgt spid="4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5" dur="500" fill="hold"/>
                                            <p:tgtEl>
                                              <p:spTgt spid="4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6" dur="500" fill="hold"/>
                                            <p:tgtEl>
                                              <p:spTgt spid="4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9" dur="500" fill="hold"/>
                                            <p:tgtEl>
                                              <p:spTgt spid="4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0" dur="500" fill="hold"/>
                                            <p:tgtEl>
                                              <p:spTgt spid="4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3" dur="500" fill="hold"/>
                                            <p:tgtEl>
                                              <p:spTgt spid="4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4" dur="500" fill="hold"/>
                                            <p:tgtEl>
                                              <p:spTgt spid="4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6" presetID="2" presetClass="entr" presetSubtype="1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8" dur="500" fill="hold"/>
                                            <p:tgtEl>
                                              <p:spTgt spid="56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9" dur="500" fill="hold"/>
                                            <p:tgtEl>
                                              <p:spTgt spid="56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2" dur="500" fill="hold"/>
                                            <p:tgtEl>
                                              <p:spTgt spid="56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3" dur="500" fill="hold"/>
                                            <p:tgtEl>
                                              <p:spTgt spid="5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4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6" dur="500" fill="hold"/>
                                            <p:tgtEl>
                                              <p:spTgt spid="56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7" dur="500" fill="hold"/>
                                            <p:tgtEl>
                                              <p:spTgt spid="5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8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39" presetID="2" presetClass="entr" presetSubtype="1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1" dur="500" fill="hold"/>
                                            <p:tgtEl>
                                              <p:spTgt spid="57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2" dur="500" fill="hold"/>
                                            <p:tgtEl>
                                              <p:spTgt spid="57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3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5" dur="500" fill="hold"/>
                                            <p:tgtEl>
                                              <p:spTgt spid="5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6" dur="500" fill="hold"/>
                                            <p:tgtEl>
                                              <p:spTgt spid="5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7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9" dur="500" fill="hold"/>
                                            <p:tgtEl>
                                              <p:spTgt spid="57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0" dur="500" fill="hold"/>
                                            <p:tgtEl>
                                              <p:spTgt spid="5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1" presetID="2" presetClass="entr" presetSubtype="1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3" dur="500" fill="hold"/>
                                            <p:tgtEl>
                                              <p:spTgt spid="57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4" dur="500" fill="hold"/>
                                            <p:tgtEl>
                                              <p:spTgt spid="5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5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56" presetID="2" presetClass="entr" presetSubtype="8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8" dur="500" fill="hold"/>
                                            <p:tgtEl>
                                              <p:spTgt spid="5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9" dur="500" fill="hold"/>
                                            <p:tgtEl>
                                              <p:spTgt spid="5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0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2" dur="500" fill="hold"/>
                                            <p:tgtEl>
                                              <p:spTgt spid="57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3" dur="500" fill="hold"/>
                                            <p:tgtEl>
                                              <p:spTgt spid="57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4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6" dur="500" fill="hold"/>
                                            <p:tgtEl>
                                              <p:spTgt spid="5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7" dur="500" fill="hold"/>
                                            <p:tgtEl>
                                              <p:spTgt spid="57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8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0" dur="500" fill="hold"/>
                                            <p:tgtEl>
                                              <p:spTgt spid="58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71" dur="500" fill="hold"/>
                                            <p:tgtEl>
                                              <p:spTgt spid="58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4" dur="500" fill="hold"/>
                                            <p:tgtEl>
                                              <p:spTgt spid="58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5" dur="500" fill="hold"/>
                                            <p:tgtEl>
                                              <p:spTgt spid="58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6" dur="500"/>
                                            <p:tgtEl>
                                              <p:spTgt spid="58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7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78" presetID="2" presetClass="entr" presetSubtype="1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80" dur="500" fill="hold"/>
                                            <p:tgtEl>
                                              <p:spTgt spid="58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1" dur="500" fill="hold"/>
                                            <p:tgtEl>
                                              <p:spTgt spid="58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2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84" dur="500" fill="hold"/>
                                            <p:tgtEl>
                                              <p:spTgt spid="58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5" dur="500" fill="hold"/>
                                            <p:tgtEl>
                                              <p:spTgt spid="58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6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88" dur="500" fill="hold"/>
                                            <p:tgtEl>
                                              <p:spTgt spid="58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9" dur="500" fill="hold"/>
                                            <p:tgtEl>
                                              <p:spTgt spid="58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0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91" presetID="2" presetClass="entr" presetSubtype="1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93" dur="500" fill="hold"/>
                                            <p:tgtEl>
                                              <p:spTgt spid="58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94" dur="500" fill="hold"/>
                                            <p:tgtEl>
                                              <p:spTgt spid="58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5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97" dur="500" fill="hold"/>
                                            <p:tgtEl>
                                              <p:spTgt spid="58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98" dur="500" fill="hold"/>
                                            <p:tgtEl>
                                              <p:spTgt spid="58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9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01" dur="500" fill="hold"/>
                                            <p:tgtEl>
                                              <p:spTgt spid="58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02" dur="500" fill="hold"/>
                                            <p:tgtEl>
                                              <p:spTgt spid="58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3" presetID="2" presetClass="entr" presetSubtype="1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05" dur="500" fill="hold"/>
                                            <p:tgtEl>
                                              <p:spTgt spid="58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06" dur="500" fill="hold"/>
                                            <p:tgtEl>
                                              <p:spTgt spid="58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7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9" dur="750" fill="hold"/>
                                            <p:tgtEl>
                                              <p:spTgt spid="59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0" dur="750" fill="hold"/>
                                            <p:tgtEl>
                                              <p:spTgt spid="59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1" dur="750"/>
                                            <p:tgtEl>
                                              <p:spTgt spid="59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2" fill="hold">
                                <p:stCondLst>
                                  <p:cond delay="3250"/>
                                </p:stCondLst>
                                <p:childTnLst>
                                  <p:par>
                                    <p:cTn id="113" presetID="2" presetClass="entr" presetSubtype="4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5" dur="500" fill="hold"/>
                                            <p:tgtEl>
                                              <p:spTgt spid="69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16" dur="500" fill="hold"/>
                                            <p:tgtEl>
                                              <p:spTgt spid="69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7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9" dur="500" fill="hold"/>
                                            <p:tgtEl>
                                              <p:spTgt spid="70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0" dur="500" fill="hold"/>
                                            <p:tgtEl>
                                              <p:spTgt spid="70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1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23" dur="500" fill="hold"/>
                                            <p:tgtEl>
                                              <p:spTgt spid="70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4" dur="500" fill="hold"/>
                                            <p:tgtEl>
                                              <p:spTgt spid="70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5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27" dur="500" fill="hold"/>
                                            <p:tgtEl>
                                              <p:spTgt spid="70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8" dur="500" fill="hold"/>
                                            <p:tgtEl>
                                              <p:spTgt spid="70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9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31" dur="500" fill="hold"/>
                                            <p:tgtEl>
                                              <p:spTgt spid="70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32" dur="500" fill="hold"/>
                                            <p:tgtEl>
                                              <p:spTgt spid="70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3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35" dur="500" fill="hold"/>
                                            <p:tgtEl>
                                              <p:spTgt spid="70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36" dur="500" fill="hold"/>
                                            <p:tgtEl>
                                              <p:spTgt spid="70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7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39" dur="500" fill="hold"/>
                                            <p:tgtEl>
                                              <p:spTgt spid="70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40" dur="500" fill="hold"/>
                                            <p:tgtEl>
                                              <p:spTgt spid="70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1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43" dur="500" fill="hold"/>
                                            <p:tgtEl>
                                              <p:spTgt spid="70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44" dur="500" fill="hold"/>
                                            <p:tgtEl>
                                              <p:spTgt spid="70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5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47" dur="500" fill="hold"/>
                                            <p:tgtEl>
                                              <p:spTgt spid="70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48" dur="500" fill="hold"/>
                                            <p:tgtEl>
                                              <p:spTgt spid="70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9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51" dur="500" fill="hold"/>
                                            <p:tgtEl>
                                              <p:spTgt spid="7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52" dur="500" fill="hold"/>
                                            <p:tgtEl>
                                              <p:spTgt spid="7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3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55" dur="500" fill="hold"/>
                                            <p:tgtEl>
                                              <p:spTgt spid="70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56" dur="500" fill="hold"/>
                                            <p:tgtEl>
                                              <p:spTgt spid="70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7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59" dur="500" fill="hold"/>
                                            <p:tgtEl>
                                              <p:spTgt spid="7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60" dur="500" fill="hold"/>
                                            <p:tgtEl>
                                              <p:spTgt spid="7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1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63" dur="500" fill="hold"/>
                                            <p:tgtEl>
                                              <p:spTgt spid="7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64" dur="500" fill="hold"/>
                                            <p:tgtEl>
                                              <p:spTgt spid="7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5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67" dur="500" fill="hold"/>
                                            <p:tgtEl>
                                              <p:spTgt spid="7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68" dur="500" fill="hold"/>
                                            <p:tgtEl>
                                              <p:spTgt spid="7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9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71" dur="500" fill="hold"/>
                                            <p:tgtEl>
                                              <p:spTgt spid="7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72" dur="500" fill="hold"/>
                                            <p:tgtEl>
                                              <p:spTgt spid="7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3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75" dur="500" fill="hold"/>
                                            <p:tgtEl>
                                              <p:spTgt spid="7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76" dur="500" fill="hold"/>
                                            <p:tgtEl>
                                              <p:spTgt spid="7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7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79" dur="500" fill="hold"/>
                                            <p:tgtEl>
                                              <p:spTgt spid="7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80" dur="500" fill="hold"/>
                                            <p:tgtEl>
                                              <p:spTgt spid="7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1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83" dur="500" fill="hold"/>
                                            <p:tgtEl>
                                              <p:spTgt spid="7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84" dur="500" fill="hold"/>
                                            <p:tgtEl>
                                              <p:spTgt spid="7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5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87" dur="500" fill="hold"/>
                                            <p:tgtEl>
                                              <p:spTgt spid="7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88" dur="500" fill="hold"/>
                                            <p:tgtEl>
                                              <p:spTgt spid="7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9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91" dur="500" fill="hold"/>
                                            <p:tgtEl>
                                              <p:spTgt spid="7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92" dur="500" fill="hold"/>
                                            <p:tgtEl>
                                              <p:spTgt spid="7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3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95" dur="500" fill="hold"/>
                                            <p:tgtEl>
                                              <p:spTgt spid="7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96" dur="500" fill="hold"/>
                                            <p:tgtEl>
                                              <p:spTgt spid="7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7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99" dur="500" fill="hold"/>
                                            <p:tgtEl>
                                              <p:spTgt spid="7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00" dur="500" fill="hold"/>
                                            <p:tgtEl>
                                              <p:spTgt spid="7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1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03" dur="500" fill="hold"/>
                                            <p:tgtEl>
                                              <p:spTgt spid="7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04" dur="500" fill="hold"/>
                                            <p:tgtEl>
                                              <p:spTgt spid="7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5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07" dur="500" fill="hold"/>
                                            <p:tgtEl>
                                              <p:spTgt spid="7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08" dur="500" fill="hold"/>
                                            <p:tgtEl>
                                              <p:spTgt spid="7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9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11" dur="500" fill="hold"/>
                                            <p:tgtEl>
                                              <p:spTgt spid="7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12" dur="500" fill="hold"/>
                                            <p:tgtEl>
                                              <p:spTgt spid="7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3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15" dur="500" fill="hold"/>
                                            <p:tgtEl>
                                              <p:spTgt spid="7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16" dur="500" fill="hold"/>
                                            <p:tgtEl>
                                              <p:spTgt spid="7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7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19" dur="500" fill="hold"/>
                                            <p:tgtEl>
                                              <p:spTgt spid="7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20" dur="500" fill="hold"/>
                                            <p:tgtEl>
                                              <p:spTgt spid="7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1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23" dur="500" fill="hold"/>
                                            <p:tgtEl>
                                              <p:spTgt spid="7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24" dur="500" fill="hold"/>
                                            <p:tgtEl>
                                              <p:spTgt spid="7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5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27" dur="500" fill="hold"/>
                                            <p:tgtEl>
                                              <p:spTgt spid="7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28" dur="500" fill="hold"/>
                                            <p:tgtEl>
                                              <p:spTgt spid="7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9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31" dur="500" fill="hold"/>
                                            <p:tgtEl>
                                              <p:spTgt spid="7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32" dur="500" fill="hold"/>
                                            <p:tgtEl>
                                              <p:spTgt spid="7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3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35" dur="500" fill="hold"/>
                                            <p:tgtEl>
                                              <p:spTgt spid="7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36" dur="500" fill="hold"/>
                                            <p:tgtEl>
                                              <p:spTgt spid="7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7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39" dur="500" fill="hold"/>
                                            <p:tgtEl>
                                              <p:spTgt spid="7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40" dur="500" fill="hold"/>
                                            <p:tgtEl>
                                              <p:spTgt spid="7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1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43" dur="500" fill="hold"/>
                                            <p:tgtEl>
                                              <p:spTgt spid="7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44" dur="500" fill="hold"/>
                                            <p:tgtEl>
                                              <p:spTgt spid="7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5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47" dur="500" fill="hold"/>
                                            <p:tgtEl>
                                              <p:spTgt spid="7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48" dur="500" fill="hold"/>
                                            <p:tgtEl>
                                              <p:spTgt spid="7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9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51" dur="500" fill="hold"/>
                                            <p:tgtEl>
                                              <p:spTgt spid="7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52" dur="500" fill="hold"/>
                                            <p:tgtEl>
                                              <p:spTgt spid="7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3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55" dur="500" fill="hold"/>
                                            <p:tgtEl>
                                              <p:spTgt spid="7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56" dur="500" fill="hold"/>
                                            <p:tgtEl>
                                              <p:spTgt spid="7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7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59" dur="500" fill="hold"/>
                                            <p:tgtEl>
                                              <p:spTgt spid="7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60" dur="500" fill="hold"/>
                                            <p:tgtEl>
                                              <p:spTgt spid="7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1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63" dur="500" fill="hold"/>
                                            <p:tgtEl>
                                              <p:spTgt spid="7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64" dur="500" fill="hold"/>
                                            <p:tgtEl>
                                              <p:spTgt spid="7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39" grpId="0" animBg="1"/>
          <p:bldP spid="444" grpId="0"/>
          <p:bldP spid="445" grpId="0"/>
          <p:bldP spid="446" grpId="0" animBg="1"/>
          <p:bldP spid="564" grpId="0"/>
          <p:bldP spid="565" grpId="0"/>
          <p:bldP spid="566" grpId="0"/>
          <p:bldP spid="572" grpId="0"/>
          <p:bldP spid="574" grpId="0"/>
          <p:bldP spid="575" grpId="0"/>
          <p:bldP spid="577" grpId="0" animBg="1"/>
          <p:bldP spid="578" grpId="0"/>
          <p:bldP spid="579" grpId="0"/>
          <p:bldP spid="580" grpId="0" animBg="1"/>
          <p:bldP spid="582" grpId="0" animBg="1"/>
          <p:bldP spid="583" grpId="0"/>
          <p:bldP spid="584" grpId="0"/>
          <p:bldP spid="585" grpId="0"/>
          <p:bldP spid="586" grpId="0"/>
          <p:bldP spid="587" grpId="0"/>
          <p:bldP spid="588" grpId="0"/>
          <p:bldP spid="699" grpId="0"/>
          <p:bldP spid="700" grpId="0"/>
          <p:bldP spid="701" grpId="0" animBg="1"/>
          <p:bldP spid="702" grpId="0" animBg="1"/>
          <p:bldP spid="703" grpId="0" animBg="1"/>
          <p:bldP spid="704" grpId="0" animBg="1"/>
          <p:bldP spid="705" grpId="0" animBg="1"/>
          <p:bldP spid="706" grpId="0" animBg="1"/>
          <p:bldP spid="707" grpId="0" animBg="1"/>
          <p:bldP spid="708" grpId="0" animBg="1"/>
          <p:bldP spid="709" grpId="0" animBg="1"/>
          <p:bldP spid="710" grpId="0" animBg="1"/>
          <p:bldP spid="711" grpId="0" animBg="1"/>
          <p:bldP spid="712" grpId="0" animBg="1"/>
          <p:bldP spid="713" grpId="0" animBg="1"/>
          <p:bldP spid="714" grpId="0" animBg="1"/>
          <p:bldP spid="715" grpId="0" animBg="1"/>
          <p:bldP spid="716" grpId="0" animBg="1"/>
          <p:bldP spid="717" grpId="0" animBg="1"/>
          <p:bldP spid="718" grpId="0" animBg="1"/>
          <p:bldP spid="719" grpId="0" animBg="1"/>
          <p:bldP spid="720" grpId="0" animBg="1"/>
          <p:bldP spid="721" grpId="0" animBg="1"/>
          <p:bldP spid="722" grpId="0" animBg="1"/>
          <p:bldP spid="723" grpId="0" animBg="1"/>
          <p:bldP spid="724" grpId="0" animBg="1"/>
          <p:bldP spid="725" grpId="0" animBg="1"/>
          <p:bldP spid="726" grpId="0" animBg="1"/>
          <p:bldP spid="727" grpId="0" animBg="1"/>
          <p:bldP spid="728" grpId="0" animBg="1"/>
          <p:bldP spid="729" grpId="0" animBg="1"/>
          <p:bldP spid="730" grpId="0"/>
          <p:bldP spid="731" grpId="0"/>
          <p:bldP spid="732" grpId="0"/>
          <p:bldP spid="733" grpId="0"/>
          <p:bldGraphic spid="734" grpId="0">
            <p:bldAsOne/>
          </p:bldGraphic>
          <p:bldP spid="735" grpId="0"/>
          <p:bldP spid="736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4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4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4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4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4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4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4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4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4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4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6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56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56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56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3" dur="500" fill="hold"/>
                                            <p:tgtEl>
                                              <p:spTgt spid="5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4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6" dur="500" fill="hold"/>
                                            <p:tgtEl>
                                              <p:spTgt spid="56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7" dur="500" fill="hold"/>
                                            <p:tgtEl>
                                              <p:spTgt spid="5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8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39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1" dur="500" fill="hold"/>
                                            <p:tgtEl>
                                              <p:spTgt spid="57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2" dur="500" fill="hold"/>
                                            <p:tgtEl>
                                              <p:spTgt spid="57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3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5" dur="500" fill="hold"/>
                                            <p:tgtEl>
                                              <p:spTgt spid="5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6" dur="500" fill="hold"/>
                                            <p:tgtEl>
                                              <p:spTgt spid="5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7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9" dur="500" fill="hold"/>
                                            <p:tgtEl>
                                              <p:spTgt spid="57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0" dur="500" fill="hold"/>
                                            <p:tgtEl>
                                              <p:spTgt spid="5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1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3" dur="500" fill="hold"/>
                                            <p:tgtEl>
                                              <p:spTgt spid="57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4" dur="500" fill="hold"/>
                                            <p:tgtEl>
                                              <p:spTgt spid="5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5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56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8" dur="500" fill="hold"/>
                                            <p:tgtEl>
                                              <p:spTgt spid="5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9" dur="500" fill="hold"/>
                                            <p:tgtEl>
                                              <p:spTgt spid="5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0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2" dur="500" fill="hold"/>
                                            <p:tgtEl>
                                              <p:spTgt spid="57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3" dur="500" fill="hold"/>
                                            <p:tgtEl>
                                              <p:spTgt spid="57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4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6" dur="500" fill="hold"/>
                                            <p:tgtEl>
                                              <p:spTgt spid="5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7" dur="500" fill="hold"/>
                                            <p:tgtEl>
                                              <p:spTgt spid="57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8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0" dur="500" fill="hold"/>
                                            <p:tgtEl>
                                              <p:spTgt spid="58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1" dur="500" fill="hold"/>
                                            <p:tgtEl>
                                              <p:spTgt spid="58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4" dur="500" fill="hold"/>
                                            <p:tgtEl>
                                              <p:spTgt spid="58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5" dur="500" fill="hold"/>
                                            <p:tgtEl>
                                              <p:spTgt spid="58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6" dur="500"/>
                                            <p:tgtEl>
                                              <p:spTgt spid="58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7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78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0" dur="500" fill="hold"/>
                                            <p:tgtEl>
                                              <p:spTgt spid="58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1" dur="500" fill="hold"/>
                                            <p:tgtEl>
                                              <p:spTgt spid="58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2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4" dur="500" fill="hold"/>
                                            <p:tgtEl>
                                              <p:spTgt spid="58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5" dur="500" fill="hold"/>
                                            <p:tgtEl>
                                              <p:spTgt spid="58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6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8" dur="500" fill="hold"/>
                                            <p:tgtEl>
                                              <p:spTgt spid="58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9" dur="500" fill="hold"/>
                                            <p:tgtEl>
                                              <p:spTgt spid="58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0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91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3" dur="500" fill="hold"/>
                                            <p:tgtEl>
                                              <p:spTgt spid="58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4" dur="500" fill="hold"/>
                                            <p:tgtEl>
                                              <p:spTgt spid="58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7" dur="500" fill="hold"/>
                                            <p:tgtEl>
                                              <p:spTgt spid="58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8" dur="500" fill="hold"/>
                                            <p:tgtEl>
                                              <p:spTgt spid="58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1" dur="500" fill="hold"/>
                                            <p:tgtEl>
                                              <p:spTgt spid="58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2" dur="500" fill="hold"/>
                                            <p:tgtEl>
                                              <p:spTgt spid="58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3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5" dur="500" fill="hold"/>
                                            <p:tgtEl>
                                              <p:spTgt spid="58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6" dur="500" fill="hold"/>
                                            <p:tgtEl>
                                              <p:spTgt spid="58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7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9" dur="750" fill="hold"/>
                                            <p:tgtEl>
                                              <p:spTgt spid="59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0" dur="750" fill="hold"/>
                                            <p:tgtEl>
                                              <p:spTgt spid="59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1" dur="750"/>
                                            <p:tgtEl>
                                              <p:spTgt spid="59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2" fill="hold">
                                <p:stCondLst>
                                  <p:cond delay="3250"/>
                                </p:stCondLst>
                                <p:childTnLst>
                                  <p:par>
                                    <p:cTn id="113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5" dur="500" fill="hold"/>
                                            <p:tgtEl>
                                              <p:spTgt spid="69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6" dur="500" fill="hold"/>
                                            <p:tgtEl>
                                              <p:spTgt spid="69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7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9" dur="500" fill="hold"/>
                                            <p:tgtEl>
                                              <p:spTgt spid="70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0" dur="500" fill="hold"/>
                                            <p:tgtEl>
                                              <p:spTgt spid="70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1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3" dur="500" fill="hold"/>
                                            <p:tgtEl>
                                              <p:spTgt spid="70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4" dur="500" fill="hold"/>
                                            <p:tgtEl>
                                              <p:spTgt spid="70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7" dur="500" fill="hold"/>
                                            <p:tgtEl>
                                              <p:spTgt spid="70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8" dur="500" fill="hold"/>
                                            <p:tgtEl>
                                              <p:spTgt spid="70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1" dur="500" fill="hold"/>
                                            <p:tgtEl>
                                              <p:spTgt spid="70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2" dur="500" fill="hold"/>
                                            <p:tgtEl>
                                              <p:spTgt spid="70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5" dur="500" fill="hold"/>
                                            <p:tgtEl>
                                              <p:spTgt spid="70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6" dur="500" fill="hold"/>
                                            <p:tgtEl>
                                              <p:spTgt spid="70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7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9" dur="500" fill="hold"/>
                                            <p:tgtEl>
                                              <p:spTgt spid="70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0" dur="500" fill="hold"/>
                                            <p:tgtEl>
                                              <p:spTgt spid="70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1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3" dur="500" fill="hold"/>
                                            <p:tgtEl>
                                              <p:spTgt spid="70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4" dur="500" fill="hold"/>
                                            <p:tgtEl>
                                              <p:spTgt spid="70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7" dur="500" fill="hold"/>
                                            <p:tgtEl>
                                              <p:spTgt spid="70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8" dur="500" fill="hold"/>
                                            <p:tgtEl>
                                              <p:spTgt spid="70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1" dur="500" fill="hold"/>
                                            <p:tgtEl>
                                              <p:spTgt spid="7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2" dur="500" fill="hold"/>
                                            <p:tgtEl>
                                              <p:spTgt spid="7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5" dur="500" fill="hold"/>
                                            <p:tgtEl>
                                              <p:spTgt spid="70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6" dur="500" fill="hold"/>
                                            <p:tgtEl>
                                              <p:spTgt spid="70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7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9" dur="500" fill="hold"/>
                                            <p:tgtEl>
                                              <p:spTgt spid="7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0" dur="500" fill="hold"/>
                                            <p:tgtEl>
                                              <p:spTgt spid="7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1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3" dur="500" fill="hold"/>
                                            <p:tgtEl>
                                              <p:spTgt spid="7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4" dur="500" fill="hold"/>
                                            <p:tgtEl>
                                              <p:spTgt spid="7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7" dur="500" fill="hold"/>
                                            <p:tgtEl>
                                              <p:spTgt spid="7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8" dur="500" fill="hold"/>
                                            <p:tgtEl>
                                              <p:spTgt spid="7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1" dur="500" fill="hold"/>
                                            <p:tgtEl>
                                              <p:spTgt spid="7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2" dur="500" fill="hold"/>
                                            <p:tgtEl>
                                              <p:spTgt spid="7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5" dur="500" fill="hold"/>
                                            <p:tgtEl>
                                              <p:spTgt spid="7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6" dur="500" fill="hold"/>
                                            <p:tgtEl>
                                              <p:spTgt spid="7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7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9" dur="500" fill="hold"/>
                                            <p:tgtEl>
                                              <p:spTgt spid="7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0" dur="500" fill="hold"/>
                                            <p:tgtEl>
                                              <p:spTgt spid="7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1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3" dur="500" fill="hold"/>
                                            <p:tgtEl>
                                              <p:spTgt spid="7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4" dur="500" fill="hold"/>
                                            <p:tgtEl>
                                              <p:spTgt spid="7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7" dur="500" fill="hold"/>
                                            <p:tgtEl>
                                              <p:spTgt spid="7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8" dur="500" fill="hold"/>
                                            <p:tgtEl>
                                              <p:spTgt spid="7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1" dur="500" fill="hold"/>
                                            <p:tgtEl>
                                              <p:spTgt spid="7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2" dur="500" fill="hold"/>
                                            <p:tgtEl>
                                              <p:spTgt spid="7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5" dur="500" fill="hold"/>
                                            <p:tgtEl>
                                              <p:spTgt spid="7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6" dur="500" fill="hold"/>
                                            <p:tgtEl>
                                              <p:spTgt spid="7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7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9" dur="500" fill="hold"/>
                                            <p:tgtEl>
                                              <p:spTgt spid="7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0" dur="500" fill="hold"/>
                                            <p:tgtEl>
                                              <p:spTgt spid="7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1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3" dur="500" fill="hold"/>
                                            <p:tgtEl>
                                              <p:spTgt spid="7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4" dur="500" fill="hold"/>
                                            <p:tgtEl>
                                              <p:spTgt spid="7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7" dur="500" fill="hold"/>
                                            <p:tgtEl>
                                              <p:spTgt spid="7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8" dur="500" fill="hold"/>
                                            <p:tgtEl>
                                              <p:spTgt spid="7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1" dur="500" fill="hold"/>
                                            <p:tgtEl>
                                              <p:spTgt spid="7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2" dur="500" fill="hold"/>
                                            <p:tgtEl>
                                              <p:spTgt spid="7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5" dur="500" fill="hold"/>
                                            <p:tgtEl>
                                              <p:spTgt spid="7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6" dur="500" fill="hold"/>
                                            <p:tgtEl>
                                              <p:spTgt spid="7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7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9" dur="500" fill="hold"/>
                                            <p:tgtEl>
                                              <p:spTgt spid="7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0" dur="500" fill="hold"/>
                                            <p:tgtEl>
                                              <p:spTgt spid="7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1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3" dur="500" fill="hold"/>
                                            <p:tgtEl>
                                              <p:spTgt spid="7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4" dur="500" fill="hold"/>
                                            <p:tgtEl>
                                              <p:spTgt spid="7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7" dur="500" fill="hold"/>
                                            <p:tgtEl>
                                              <p:spTgt spid="7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8" dur="500" fill="hold"/>
                                            <p:tgtEl>
                                              <p:spTgt spid="7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1" dur="500" fill="hold"/>
                                            <p:tgtEl>
                                              <p:spTgt spid="7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2" dur="500" fill="hold"/>
                                            <p:tgtEl>
                                              <p:spTgt spid="7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5" dur="500" fill="hold"/>
                                            <p:tgtEl>
                                              <p:spTgt spid="7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6" dur="500" fill="hold"/>
                                            <p:tgtEl>
                                              <p:spTgt spid="7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7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9" dur="500" fill="hold"/>
                                            <p:tgtEl>
                                              <p:spTgt spid="7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0" dur="500" fill="hold"/>
                                            <p:tgtEl>
                                              <p:spTgt spid="7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1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3" dur="500" fill="hold"/>
                                            <p:tgtEl>
                                              <p:spTgt spid="7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4" dur="500" fill="hold"/>
                                            <p:tgtEl>
                                              <p:spTgt spid="7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5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7" dur="500" fill="hold"/>
                                            <p:tgtEl>
                                              <p:spTgt spid="7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8" dur="500" fill="hold"/>
                                            <p:tgtEl>
                                              <p:spTgt spid="7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9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1" dur="500" fill="hold"/>
                                            <p:tgtEl>
                                              <p:spTgt spid="7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52" dur="500" fill="hold"/>
                                            <p:tgtEl>
                                              <p:spTgt spid="7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5" dur="500" fill="hold"/>
                                            <p:tgtEl>
                                              <p:spTgt spid="7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56" dur="500" fill="hold"/>
                                            <p:tgtEl>
                                              <p:spTgt spid="7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7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9" dur="500" fill="hold"/>
                                            <p:tgtEl>
                                              <p:spTgt spid="7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0" dur="500" fill="hold"/>
                                            <p:tgtEl>
                                              <p:spTgt spid="7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1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3" dur="500" fill="hold"/>
                                            <p:tgtEl>
                                              <p:spTgt spid="7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4" dur="500" fill="hold"/>
                                            <p:tgtEl>
                                              <p:spTgt spid="7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39" grpId="0" animBg="1"/>
          <p:bldP spid="444" grpId="0"/>
          <p:bldP spid="445" grpId="0"/>
          <p:bldP spid="446" grpId="0" animBg="1"/>
          <p:bldP spid="564" grpId="0"/>
          <p:bldP spid="565" grpId="0"/>
          <p:bldP spid="566" grpId="0"/>
          <p:bldP spid="572" grpId="0"/>
          <p:bldP spid="574" grpId="0"/>
          <p:bldP spid="575" grpId="0"/>
          <p:bldP spid="577" grpId="0" animBg="1"/>
          <p:bldP spid="578" grpId="0"/>
          <p:bldP spid="579" grpId="0"/>
          <p:bldP spid="580" grpId="0" animBg="1"/>
          <p:bldP spid="582" grpId="0" animBg="1"/>
          <p:bldP spid="583" grpId="0"/>
          <p:bldP spid="584" grpId="0"/>
          <p:bldP spid="585" grpId="0"/>
          <p:bldP spid="586" grpId="0"/>
          <p:bldP spid="587" grpId="0"/>
          <p:bldP spid="588" grpId="0"/>
          <p:bldP spid="699" grpId="0"/>
          <p:bldP spid="700" grpId="0"/>
          <p:bldP spid="701" grpId="0" animBg="1"/>
          <p:bldP spid="702" grpId="0" animBg="1"/>
          <p:bldP spid="703" grpId="0" animBg="1"/>
          <p:bldP spid="704" grpId="0" animBg="1"/>
          <p:bldP spid="705" grpId="0" animBg="1"/>
          <p:bldP spid="706" grpId="0" animBg="1"/>
          <p:bldP spid="707" grpId="0" animBg="1"/>
          <p:bldP spid="708" grpId="0" animBg="1"/>
          <p:bldP spid="709" grpId="0" animBg="1"/>
          <p:bldP spid="710" grpId="0" animBg="1"/>
          <p:bldP spid="711" grpId="0" animBg="1"/>
          <p:bldP spid="712" grpId="0" animBg="1"/>
          <p:bldP spid="713" grpId="0" animBg="1"/>
          <p:bldP spid="714" grpId="0" animBg="1"/>
          <p:bldP spid="715" grpId="0" animBg="1"/>
          <p:bldP spid="716" grpId="0" animBg="1"/>
          <p:bldP spid="717" grpId="0" animBg="1"/>
          <p:bldP spid="718" grpId="0" animBg="1"/>
          <p:bldP spid="719" grpId="0" animBg="1"/>
          <p:bldP spid="720" grpId="0" animBg="1"/>
          <p:bldP spid="721" grpId="0" animBg="1"/>
          <p:bldP spid="722" grpId="0" animBg="1"/>
          <p:bldP spid="723" grpId="0" animBg="1"/>
          <p:bldP spid="724" grpId="0" animBg="1"/>
          <p:bldP spid="725" grpId="0" animBg="1"/>
          <p:bldP spid="726" grpId="0" animBg="1"/>
          <p:bldP spid="727" grpId="0" animBg="1"/>
          <p:bldP spid="728" grpId="0" animBg="1"/>
          <p:bldP spid="729" grpId="0" animBg="1"/>
          <p:bldP spid="730" grpId="0"/>
          <p:bldP spid="731" grpId="0"/>
          <p:bldP spid="732" grpId="0"/>
          <p:bldP spid="733" grpId="0"/>
          <p:bldGraphic spid="734" grpId="0">
            <p:bldAsOne/>
          </p:bldGraphic>
          <p:bldP spid="735" grpId="0"/>
          <p:bldP spid="736" grpId="0"/>
        </p:bldLst>
      </p:timing>
    </mc:Fallback>
  </mc:AlternateContent>
</p:sld>
</file>

<file path=ppt/theme/theme1.xml><?xml version="1.0" encoding="utf-8"?>
<a:theme xmlns:a="http://schemas.openxmlformats.org/drawingml/2006/main" name="Office Theme">
  <a:themeElements>
    <a:clrScheme name="K_171_122">
      <a:dk1>
        <a:srgbClr val="2C2C2C"/>
      </a:dk1>
      <a:lt1>
        <a:srgbClr val="FFFFFF"/>
      </a:lt1>
      <a:dk2>
        <a:srgbClr val="2C2C2C"/>
      </a:dk2>
      <a:lt2>
        <a:srgbClr val="FFFFFF"/>
      </a:lt2>
      <a:accent1>
        <a:srgbClr val="45B5CF"/>
      </a:accent1>
      <a:accent2>
        <a:srgbClr val="ED4A43"/>
      </a:accent2>
      <a:accent3>
        <a:srgbClr val="5BBE77"/>
      </a:accent3>
      <a:accent4>
        <a:srgbClr val="EE7E4D"/>
      </a:accent4>
      <a:accent5>
        <a:srgbClr val="199DB3"/>
      </a:accent5>
      <a:accent6>
        <a:srgbClr val="7EC44E"/>
      </a:accent6>
      <a:hlink>
        <a:srgbClr val="0070C0"/>
      </a:hlink>
      <a:folHlink>
        <a:srgbClr val="7030A0"/>
      </a:folHlink>
    </a:clrScheme>
    <a:fontScheme name="Custom 29">
      <a:majorFont>
        <a:latin typeface="Lato Black"/>
        <a:ea typeface=""/>
        <a:cs typeface=""/>
      </a:majorFont>
      <a:minorFont>
        <a:latin typeface="Open San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11317</TotalTime>
  <Words>2663</Words>
  <Application>Microsoft Office PowerPoint</Application>
  <PresentationFormat>Widescreen</PresentationFormat>
  <Paragraphs>886</Paragraphs>
  <Slides>40</Slides>
  <Notes>38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7" baseType="lpstr">
      <vt:lpstr>Arial</vt:lpstr>
      <vt:lpstr>Calibri</vt:lpstr>
      <vt:lpstr>Lato</vt:lpstr>
      <vt:lpstr>Lato Black</vt:lpstr>
      <vt:lpstr>Open Sans</vt:lpstr>
      <vt:lpstr>Open Sans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Medical Dashboard</vt:lpstr>
      <vt:lpstr>Medical Dashboard</vt:lpstr>
      <vt:lpstr>Medical Dashboard</vt:lpstr>
      <vt:lpstr>Medical Dashboard</vt:lpstr>
      <vt:lpstr>Covid-19 Dashboard</vt:lpstr>
      <vt:lpstr>Medical Dashboard</vt:lpstr>
      <vt:lpstr>Patient Information Dashboard</vt:lpstr>
      <vt:lpstr>Patient Information Dashboard</vt:lpstr>
      <vt:lpstr>Covid-19 Dashboard</vt:lpstr>
      <vt:lpstr>Covid-19 Dashboard</vt:lpstr>
      <vt:lpstr>Covid-19 Dashboard</vt:lpstr>
      <vt:lpstr>Patient Satisfaction Dashboard</vt:lpstr>
      <vt:lpstr>Medical Dashboard</vt:lpstr>
      <vt:lpstr>Medical Dashboard</vt:lpstr>
      <vt:lpstr>Patient Metrics Dashboard</vt:lpstr>
      <vt:lpstr>Medical Dashboard</vt:lpstr>
      <vt:lpstr>Medical Dashboard</vt:lpstr>
      <vt:lpstr>Medical Dashboard</vt:lpstr>
      <vt:lpstr>Medical Dashboard</vt:lpstr>
      <vt:lpstr>Medical Dashboard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HOME</dc:creator>
  <cp:lastModifiedBy>HOME</cp:lastModifiedBy>
  <cp:revision>1297</cp:revision>
  <dcterms:created xsi:type="dcterms:W3CDTF">2020-02-25T10:25:29Z</dcterms:created>
  <dcterms:modified xsi:type="dcterms:W3CDTF">2021-01-21T11:11:39Z</dcterms:modified>
</cp:coreProperties>
</file>